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313" r:id="rId3"/>
    <p:sldId id="311" r:id="rId4"/>
    <p:sldId id="259" r:id="rId5"/>
    <p:sldId id="312" r:id="rId6"/>
    <p:sldId id="268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  <p:embeddedFont>
      <p:font typeface="Montserrat Black" panose="00000A00000000000000" pitchFamily="2" charset="-52"/>
      <p:bold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FE48B-295C-4D19-A1F2-CCE90BF64105}" v="30" dt="2023-11-11T14:47:03.892"/>
    <p1510:client id="{2DE235E4-1C21-4E5C-9199-0BE372CA7D1F}" v="26" dt="2023-11-11T14:33:53.734"/>
    <p1510:client id="{3C93F2B0-90B3-4DA5-B1AC-63030DFF744E}" v="57" dt="2023-11-11T14:39:15.001"/>
    <p1510:client id="{5111B1CC-8C1B-4202-AB27-960C672D5702}" v="19" dt="2023-11-11T14:35:57.161"/>
    <p1510:client id="{B92D2246-FA7D-45BB-8B7D-BABD7FA746E9}" v="105" dt="2023-11-11T14:22:17.434"/>
    <p1510:client id="{D4C00FE2-3C5B-443C-B402-0487BDADDACE}" v="84" dt="2023-11-11T14:40:50.349"/>
    <p1510:client id="{D4E6C40A-D69F-46B6-AE7D-A695D99A5BE3}" v="14" dt="2023-11-11T14:45:26.189"/>
    <p1510:client id="{DD3B8859-1E04-4780-A1C9-5FCAF93D7065}" v="34" dt="2023-11-11T14:35:21.866"/>
    <p1510:client id="{F9B3E8E2-2A32-43A3-ACB5-50410F22469B}" v="91" dt="2023-11-11T14:18:46.458"/>
  </p1510:revLst>
</p1510:revInfo>
</file>

<file path=ppt/tableStyles.xml><?xml version="1.0" encoding="utf-8"?>
<a:tblStyleLst xmlns:a="http://schemas.openxmlformats.org/drawingml/2006/main" def="{999AE7C7-A16A-4C88-917F-8E563B505FFB}">
  <a:tblStyle styleId="{999AE7C7-A16A-4C88-917F-8E563B505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60DBD-3D47-4AA3-A2CB-C4E234A1AD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Ангелов Димов" userId="S::badimov21@codingburgas.bg::4ac52a7d-f803-4ad0-9c8d-f124f1431ff7" providerId="AD" clId="Web-{5111B1CC-8C1B-4202-AB27-960C672D5702}"/>
    <pc:docChg chg="modSld">
      <pc:chgData name="Божидар Ангелов Димов" userId="S::badimov21@codingburgas.bg::4ac52a7d-f803-4ad0-9c8d-f124f1431ff7" providerId="AD" clId="Web-{5111B1CC-8C1B-4202-AB27-960C672D5702}" dt="2023-11-11T14:35:57.161" v="16"/>
      <pc:docMkLst>
        <pc:docMk/>
      </pc:docMkLst>
      <pc:sldChg chg="addSp delSp modSp">
        <pc:chgData name="Божидар Ангелов Димов" userId="S::badimov21@codingburgas.bg::4ac52a7d-f803-4ad0-9c8d-f124f1431ff7" providerId="AD" clId="Web-{5111B1CC-8C1B-4202-AB27-960C672D5702}" dt="2023-11-11T14:35:57.161" v="16"/>
        <pc:sldMkLst>
          <pc:docMk/>
          <pc:sldMk cId="3136130408" sldId="311"/>
        </pc:sldMkLst>
        <pc:picChg chg="add mod">
          <ac:chgData name="Божидар Ангелов Димов" userId="S::badimov21@codingburgas.bg::4ac52a7d-f803-4ad0-9c8d-f124f1431ff7" providerId="AD" clId="Web-{5111B1CC-8C1B-4202-AB27-960C672D5702}" dt="2023-11-11T14:35:24.926" v="6" actId="1076"/>
          <ac:picMkLst>
            <pc:docMk/>
            <pc:sldMk cId="3136130408" sldId="311"/>
            <ac:picMk id="2" creationId="{8EF1314E-E85A-EEFA-58E0-B529ECC7E2DA}"/>
          </ac:picMkLst>
        </pc:picChg>
        <pc:picChg chg="add mod">
          <ac:chgData name="Божидар Ангелов Димов" userId="S::badimov21@codingburgas.bg::4ac52a7d-f803-4ad0-9c8d-f124f1431ff7" providerId="AD" clId="Web-{5111B1CC-8C1B-4202-AB27-960C672D5702}" dt="2023-11-11T14:35:52.818" v="15" actId="14100"/>
          <ac:picMkLst>
            <pc:docMk/>
            <pc:sldMk cId="3136130408" sldId="311"/>
            <ac:picMk id="3" creationId="{F0E6A98C-1718-057F-2F98-1E6F792EF31F}"/>
          </ac:picMkLst>
        </pc:picChg>
        <pc:picChg chg="del">
          <ac:chgData name="Божидар Ангелов Димов" userId="S::badimov21@codingburgas.bg::4ac52a7d-f803-4ad0-9c8d-f124f1431ff7" providerId="AD" clId="Web-{5111B1CC-8C1B-4202-AB27-960C672D5702}" dt="2023-11-11T14:35:27.848" v="7"/>
          <ac:picMkLst>
            <pc:docMk/>
            <pc:sldMk cId="3136130408" sldId="311"/>
            <ac:picMk id="17" creationId="{4627DF91-4A7A-487E-929E-D03319286854}"/>
          </ac:picMkLst>
        </pc:picChg>
        <pc:picChg chg="del">
          <ac:chgData name="Божидар Ангелов Димов" userId="S::badimov21@codingburgas.bg::4ac52a7d-f803-4ad0-9c8d-f124f1431ff7" providerId="AD" clId="Web-{5111B1CC-8C1B-4202-AB27-960C672D5702}" dt="2023-11-11T14:35:57.161" v="16"/>
          <ac:picMkLst>
            <pc:docMk/>
            <pc:sldMk cId="3136130408" sldId="311"/>
            <ac:picMk id="19" creationId="{D00790F8-C95B-9A96-C3F2-2CC386C944DD}"/>
          </ac:picMkLst>
        </pc:picChg>
      </pc:sldChg>
    </pc:docChg>
  </pc:docChgLst>
  <pc:docChgLst>
    <pc:chgData name="Явор Димитров Пенков" userId="S::ydpenkov21@codingburgas.bg::c3a3b445-f763-459c-a7a5-c3ef0bd27f8c" providerId="AD" clId="Web-{3C93F2B0-90B3-4DA5-B1AC-63030DFF744E}"/>
    <pc:docChg chg="addSld modSld">
      <pc:chgData name="Явор Димитров Пенков" userId="S::ydpenkov21@codingburgas.bg::c3a3b445-f763-459c-a7a5-c3ef0bd27f8c" providerId="AD" clId="Web-{3C93F2B0-90B3-4DA5-B1AC-63030DFF744E}" dt="2023-11-11T14:39:15.001" v="38" actId="1076"/>
      <pc:docMkLst>
        <pc:docMk/>
      </pc:docMkLst>
      <pc:sldChg chg="addSp modSp new">
        <pc:chgData name="Явор Димитров Пенков" userId="S::ydpenkov21@codingburgas.bg::c3a3b445-f763-459c-a7a5-c3ef0bd27f8c" providerId="AD" clId="Web-{3C93F2B0-90B3-4DA5-B1AC-63030DFF744E}" dt="2023-11-11T14:39:15.001" v="38" actId="1076"/>
        <pc:sldMkLst>
          <pc:docMk/>
          <pc:sldMk cId="3836415507" sldId="313"/>
        </pc:sldMkLst>
        <pc:spChg chg="mod">
          <ac:chgData name="Явор Димитров Пенков" userId="S::ydpenkov21@codingburgas.bg::c3a3b445-f763-459c-a7a5-c3ef0bd27f8c" providerId="AD" clId="Web-{3C93F2B0-90B3-4DA5-B1AC-63030DFF744E}" dt="2023-11-11T14:36:20.620" v="2" actId="20577"/>
          <ac:spMkLst>
            <pc:docMk/>
            <pc:sldMk cId="3836415507" sldId="313"/>
            <ac:spMk id="2" creationId="{B23B3162-D531-589B-3BDB-E94BFB52E244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9:15.001" v="38" actId="1076"/>
          <ac:spMkLst>
            <pc:docMk/>
            <pc:sldMk cId="3836415507" sldId="313"/>
            <ac:spMk id="3" creationId="{3C6DA31C-CCA7-A5AC-0CFC-FD47516AD7EB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8:49.922" v="32" actId="20577"/>
          <ac:spMkLst>
            <pc:docMk/>
            <pc:sldMk cId="3836415507" sldId="313"/>
            <ac:spMk id="4" creationId="{92BFA970-2AB1-CD9A-FE26-E13623D6FB94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8:52.875" v="33" actId="20577"/>
          <ac:spMkLst>
            <pc:docMk/>
            <pc:sldMk cId="3836415507" sldId="313"/>
            <ac:spMk id="5" creationId="{030658D8-89B8-7AD1-928D-1D6239FCB0F1}"/>
          </ac:spMkLst>
        </pc:spChg>
      </pc:sldChg>
    </pc:docChg>
  </pc:docChgLst>
  <pc:docChgLst>
    <pc:chgData name="Божидар Ангелов Димов" userId="S::badimov21@codingburgas.bg::4ac52a7d-f803-4ad0-9c8d-f124f1431ff7" providerId="AD" clId="Web-{2C6FE48B-295C-4D19-A1F2-CCE90BF64105}"/>
    <pc:docChg chg="modSld">
      <pc:chgData name="Божидар Ангелов Димов" userId="S::badimov21@codingburgas.bg::4ac52a7d-f803-4ad0-9c8d-f124f1431ff7" providerId="AD" clId="Web-{2C6FE48B-295C-4D19-A1F2-CCE90BF64105}" dt="2023-11-11T14:47:03.892" v="27" actId="14100"/>
      <pc:docMkLst>
        <pc:docMk/>
      </pc:docMkLst>
      <pc:sldChg chg="addSp modSp">
        <pc:chgData name="Божидар Ангелов Димов" userId="S::badimov21@codingburgas.bg::4ac52a7d-f803-4ad0-9c8d-f124f1431ff7" providerId="AD" clId="Web-{2C6FE48B-295C-4D19-A1F2-CCE90BF64105}" dt="2023-11-11T14:47:03.892" v="27" actId="14100"/>
        <pc:sldMkLst>
          <pc:docMk/>
          <pc:sldMk cId="0" sldId="259"/>
        </pc:sldMkLst>
        <pc:picChg chg="add mod">
          <ac:chgData name="Божидар Ангелов Димов" userId="S::badimov21@codingburgas.bg::4ac52a7d-f803-4ad0-9c8d-f124f1431ff7" providerId="AD" clId="Web-{2C6FE48B-295C-4D19-A1F2-CCE90BF64105}" dt="2023-11-11T14:46:42.017" v="23" actId="1076"/>
          <ac:picMkLst>
            <pc:docMk/>
            <pc:sldMk cId="0" sldId="259"/>
            <ac:picMk id="2" creationId="{E0FDAAEE-3E13-B0F0-6A60-F38D012CD024}"/>
          </ac:picMkLst>
        </pc:picChg>
        <pc:picChg chg="add mod">
          <ac:chgData name="Божидар Ангелов Димов" userId="S::badimov21@codingburgas.bg::4ac52a7d-f803-4ad0-9c8d-f124f1431ff7" providerId="AD" clId="Web-{2C6FE48B-295C-4D19-A1F2-CCE90BF64105}" dt="2023-11-11T14:47:03.892" v="27" actId="14100"/>
          <ac:picMkLst>
            <pc:docMk/>
            <pc:sldMk cId="0" sldId="259"/>
            <ac:picMk id="4" creationId="{54E3A86E-89AA-E80D-2F68-DC5EA7A6C7A7}"/>
          </ac:picMkLst>
        </pc:picChg>
      </pc:sldChg>
    </pc:docChg>
  </pc:docChgLst>
  <pc:docChgLst>
    <pc:chgData name="Явор Димитров Пенков" userId="S::ydpenkov21@codingburgas.bg::c3a3b445-f763-459c-a7a5-c3ef0bd27f8c" providerId="AD" clId="Web-{2142E2EF-C9A5-499D-A0EB-A52CE577576A}"/>
    <pc:docChg chg="modSld">
      <pc:chgData name="Явор Димитров Пенков" userId="S::ydpenkov21@codingburgas.bg::c3a3b445-f763-459c-a7a5-c3ef0bd27f8c" providerId="AD" clId="Web-{2142E2EF-C9A5-499D-A0EB-A52CE577576A}" dt="2023-11-11T14:35:21.866" v="28" actId="1076"/>
      <pc:docMkLst>
        <pc:docMk/>
      </pc:docMkLst>
      <pc:sldChg chg="modSp">
        <pc:chgData name="Явор Димитров Пенков" userId="S::ydpenkov21@codingburgas.bg::c3a3b445-f763-459c-a7a5-c3ef0bd27f8c" providerId="AD" clId="Web-{2142E2EF-C9A5-499D-A0EB-A52CE577576A}" dt="2023-11-11T14:33:43.020" v="8" actId="1076"/>
        <pc:sldMkLst>
          <pc:docMk/>
          <pc:sldMk cId="3136130408" sldId="311"/>
        </pc:sldMkLst>
        <pc:spChg chg="mod">
          <ac:chgData name="Явор Димитров Пенков" userId="S::ydpenkov21@codingburgas.bg::c3a3b445-f763-459c-a7a5-c3ef0bd27f8c" providerId="AD" clId="Web-{2142E2EF-C9A5-499D-A0EB-A52CE577576A}" dt="2023-11-11T14:33:32.864" v="2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Явор Димитров Пенков" userId="S::ydpenkov21@codingburgas.bg::c3a3b445-f763-459c-a7a5-c3ef0bd27f8c" providerId="AD" clId="Web-{2142E2EF-C9A5-499D-A0EB-A52CE577576A}" dt="2023-11-11T14:33:43.020" v="8" actId="1076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Явор Димитров Пенков" userId="S::ydpenkov21@codingburgas.bg::c3a3b445-f763-459c-a7a5-c3ef0bd27f8c" providerId="AD" clId="Web-{2142E2EF-C9A5-499D-A0EB-A52CE577576A}" dt="2023-11-11T14:33:37.114" v="7" actId="20577"/>
          <ac:spMkLst>
            <pc:docMk/>
            <pc:sldMk cId="3136130408" sldId="311"/>
            <ac:spMk id="13" creationId="{0CD6A70E-B909-F87C-95FF-2633998A354F}"/>
          </ac:spMkLst>
        </pc:spChg>
      </pc:sldChg>
      <pc:sldChg chg="addSp modSp">
        <pc:chgData name="Явор Димитров Пенков" userId="S::ydpenkov21@codingburgas.bg::c3a3b445-f763-459c-a7a5-c3ef0bd27f8c" providerId="AD" clId="Web-{2142E2EF-C9A5-499D-A0EB-A52CE577576A}" dt="2023-11-11T14:35:21.866" v="28" actId="1076"/>
        <pc:sldMkLst>
          <pc:docMk/>
          <pc:sldMk cId="1855709197" sldId="312"/>
        </pc:sldMkLst>
        <pc:picChg chg="add mod">
          <ac:chgData name="Явор Димитров Пенков" userId="S::ydpenkov21@codingburgas.bg::c3a3b445-f763-459c-a7a5-c3ef0bd27f8c" providerId="AD" clId="Web-{2142E2EF-C9A5-499D-A0EB-A52CE577576A}" dt="2023-11-11T14:35:21.866" v="28" actId="1076"/>
          <ac:picMkLst>
            <pc:docMk/>
            <pc:sldMk cId="1855709197" sldId="312"/>
            <ac:picMk id="2" creationId="{14EFCE4C-2EFC-BC1A-FE6C-32687DB3379F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01.522" v="22" actId="14100"/>
          <ac:picMkLst>
            <pc:docMk/>
            <pc:sldMk cId="1855709197" sldId="312"/>
            <ac:picMk id="3084" creationId="{4E5760B6-062E-5F85-746D-C4285203250E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18.101" v="27" actId="1076"/>
          <ac:picMkLst>
            <pc:docMk/>
            <pc:sldMk cId="1855709197" sldId="312"/>
            <ac:picMk id="3086" creationId="{80AABB22-0EA9-DC5A-2C70-129A8D53D708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09.304" v="26" actId="1076"/>
          <ac:picMkLst>
            <pc:docMk/>
            <pc:sldMk cId="1855709197" sldId="312"/>
            <ac:picMk id="3088" creationId="{917B32C1-5225-CCD6-1A47-24ED2C6071A9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2DE235E4-1C21-4E5C-9199-0BE372CA7D1F}"/>
    <pc:docChg chg="modSld">
      <pc:chgData name="Божидар Ангелов Димов" userId="S::badimov21@codingburgas.bg::4ac52a7d-f803-4ad0-9c8d-f124f1431ff7" providerId="AD" clId="Web-{2DE235E4-1C21-4E5C-9199-0BE372CA7D1F}" dt="2023-11-11T14:33:53.734" v="11"/>
      <pc:docMkLst>
        <pc:docMk/>
      </pc:docMkLst>
      <pc:sldChg chg="delSp modSp">
        <pc:chgData name="Божидар Ангелов Димов" userId="S::badimov21@codingburgas.bg::4ac52a7d-f803-4ad0-9c8d-f124f1431ff7" providerId="AD" clId="Web-{2DE235E4-1C21-4E5C-9199-0BE372CA7D1F}" dt="2023-11-11T14:33:53.734" v="11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2DE235E4-1C21-4E5C-9199-0BE372CA7D1F}" dt="2023-11-11T14:33:21.045" v="3" actId="20577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22.827" v="4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34.718" v="10" actId="1076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26.796" v="8" actId="20577"/>
          <ac:spMkLst>
            <pc:docMk/>
            <pc:sldMk cId="3136130408" sldId="311"/>
            <ac:spMk id="13" creationId="{0CD6A70E-B909-F87C-95FF-2633998A354F}"/>
          </ac:spMkLst>
        </pc:spChg>
        <pc:picChg chg="del">
          <ac:chgData name="Божидар Ангелов Димов" userId="S::badimov21@codingburgas.bg::4ac52a7d-f803-4ad0-9c8d-f124f1431ff7" providerId="AD" clId="Web-{2DE235E4-1C21-4E5C-9199-0BE372CA7D1F}" dt="2023-11-11T14:33:53.734" v="11"/>
          <ac:picMkLst>
            <pc:docMk/>
            <pc:sldMk cId="3136130408" sldId="311"/>
            <ac:picMk id="7" creationId="{8BBF5E63-6993-1B23-1D69-6235B3A91DB6}"/>
          </ac:picMkLst>
        </pc:picChg>
      </pc:sldChg>
    </pc:docChg>
  </pc:docChgLst>
  <pc:docChgLst>
    <pc:chgData name="Явор Димитров Пенков" userId="S::ydpenkov21@codingburgas.bg::c3a3b445-f763-459c-a7a5-c3ef0bd27f8c" providerId="AD" clId="Web-{D4E6C40A-D69F-46B6-AE7D-A695D99A5BE3}"/>
    <pc:docChg chg="modSld">
      <pc:chgData name="Явор Димитров Пенков" userId="S::ydpenkov21@codingburgas.bg::c3a3b445-f763-459c-a7a5-c3ef0bd27f8c" providerId="AD" clId="Web-{D4E6C40A-D69F-46B6-AE7D-A695D99A5BE3}" dt="2023-11-11T14:45:21.861" v="9" actId="20577"/>
      <pc:docMkLst>
        <pc:docMk/>
      </pc:docMkLst>
      <pc:sldChg chg="modSp">
        <pc:chgData name="Явор Димитров Пенков" userId="S::ydpenkov21@codingburgas.bg::c3a3b445-f763-459c-a7a5-c3ef0bd27f8c" providerId="AD" clId="Web-{D4E6C40A-D69F-46B6-AE7D-A695D99A5BE3}" dt="2023-11-11T14:45:21.861" v="9" actId="20577"/>
        <pc:sldMkLst>
          <pc:docMk/>
          <pc:sldMk cId="0" sldId="259"/>
        </pc:sldMkLst>
        <pc:spChg chg="mod">
          <ac:chgData name="Явор Димитров Пенков" userId="S::ydpenkov21@codingburgas.bg::c3a3b445-f763-459c-a7a5-c3ef0bd27f8c" providerId="AD" clId="Web-{D4E6C40A-D69F-46B6-AE7D-A695D99A5BE3}" dt="2023-11-11T14:45:21.861" v="9" actId="20577"/>
          <ac:spMkLst>
            <pc:docMk/>
            <pc:sldMk cId="0" sldId="259"/>
            <ac:spMk id="3" creationId="{9EE4F092-65F7-707A-7967-A94EB7C0708B}"/>
          </ac:spMkLst>
        </pc:spChg>
      </pc:sldChg>
    </pc:docChg>
  </pc:docChgLst>
  <pc:docChgLst>
    <pc:chgData name="Божидар Ангелов Димов" userId="S::badimov21@codingburgas.bg::4ac52a7d-f803-4ad0-9c8d-f124f1431ff7" providerId="AD" clId="Web-{D4C00FE2-3C5B-443C-B402-0487BDADDACE}"/>
    <pc:docChg chg="modSld">
      <pc:chgData name="Божидар Ангелов Димов" userId="S::badimov21@codingburgas.bg::4ac52a7d-f803-4ad0-9c8d-f124f1431ff7" providerId="AD" clId="Web-{D4C00FE2-3C5B-443C-B402-0487BDADDACE}" dt="2023-11-11T14:40:50.349" v="58" actId="14100"/>
      <pc:docMkLst>
        <pc:docMk/>
      </pc:docMkLst>
      <pc:sldChg chg="modSp">
        <pc:chgData name="Божидар Ангелов Димов" userId="S::badimov21@codingburgas.bg::4ac52a7d-f803-4ad0-9c8d-f124f1431ff7" providerId="AD" clId="Web-{D4C00FE2-3C5B-443C-B402-0487BDADDACE}" dt="2023-11-11T14:38:28.876" v="34" actId="1076"/>
        <pc:sldMkLst>
          <pc:docMk/>
          <pc:sldMk cId="0" sldId="256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38:28.876" v="34" actId="1076"/>
          <ac:spMkLst>
            <pc:docMk/>
            <pc:sldMk cId="0" sldId="256"/>
            <ac:spMk id="3" creationId="{5E77DA14-CF9C-40A6-7B83-D451D75D7484}"/>
          </ac:spMkLst>
        </pc:spChg>
      </pc:sldChg>
      <pc:sldChg chg="modSp">
        <pc:chgData name="Божидар Ангелов Димов" userId="S::badimov21@codingburgas.bg::4ac52a7d-f803-4ad0-9c8d-f124f1431ff7" providerId="AD" clId="Web-{D4C00FE2-3C5B-443C-B402-0487BDADDACE}" dt="2023-11-11T14:40:50.349" v="58" actId="14100"/>
        <pc:sldMkLst>
          <pc:docMk/>
          <pc:sldMk cId="0" sldId="259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40:50.349" v="58" actId="14100"/>
          <ac:spMkLst>
            <pc:docMk/>
            <pc:sldMk cId="0" sldId="259"/>
            <ac:spMk id="3" creationId="{9EE4F092-65F7-707A-7967-A94EB7C0708B}"/>
          </ac:spMkLst>
        </pc:spChg>
      </pc:sldChg>
      <pc:sldChg chg="addSp delSp modSp">
        <pc:chgData name="Божидар Ангелов Димов" userId="S::badimov21@codingburgas.bg::4ac52a7d-f803-4ad0-9c8d-f124f1431ff7" providerId="AD" clId="Web-{D4C00FE2-3C5B-443C-B402-0487BDADDACE}" dt="2023-11-11T14:37:34.765" v="23"/>
        <pc:sldMkLst>
          <pc:docMk/>
          <pc:sldMk cId="3136130408" sldId="311"/>
        </pc:sldMkLst>
        <pc:picChg chg="mod">
          <ac:chgData name="Божидар Ангелов Димов" userId="S::badimov21@codingburgas.bg::4ac52a7d-f803-4ad0-9c8d-f124f1431ff7" providerId="AD" clId="Web-{D4C00FE2-3C5B-443C-B402-0487BDADDACE}" dt="2023-11-11T14:37:23.733" v="20"/>
          <ac:picMkLst>
            <pc:docMk/>
            <pc:sldMk cId="3136130408" sldId="311"/>
            <ac:picMk id="2" creationId="{8EF1314E-E85A-EEFA-58E0-B529ECC7E2DA}"/>
          </ac:picMkLst>
        </pc:picChg>
        <pc:picChg chg="mod">
          <ac:chgData name="Божидар Ангелов Димов" userId="S::badimov21@codingburgas.bg::4ac52a7d-f803-4ad0-9c8d-f124f1431ff7" providerId="AD" clId="Web-{D4C00FE2-3C5B-443C-B402-0487BDADDACE}" dt="2023-11-11T14:37:27.858" v="21"/>
          <ac:picMkLst>
            <pc:docMk/>
            <pc:sldMk cId="3136130408" sldId="311"/>
            <ac:picMk id="3" creationId="{F0E6A98C-1718-057F-2F98-1E6F792EF31F}"/>
          </ac:picMkLst>
        </pc:picChg>
        <pc:picChg chg="add mod">
          <ac:chgData name="Божидар Ангелов Димов" userId="S::badimov21@codingburgas.bg::4ac52a7d-f803-4ad0-9c8d-f124f1431ff7" providerId="AD" clId="Web-{D4C00FE2-3C5B-443C-B402-0487BDADDACE}" dt="2023-11-11T14:37:31.640" v="22"/>
          <ac:picMkLst>
            <pc:docMk/>
            <pc:sldMk cId="3136130408" sldId="311"/>
            <ac:picMk id="5" creationId="{8ACC6AFF-B2E5-3164-677F-4B0E8CA6BB30}"/>
          </ac:picMkLst>
        </pc:picChg>
        <pc:picChg chg="add mod">
          <ac:chgData name="Божидар Ангелов Димов" userId="S::badimov21@codingburgas.bg::4ac52a7d-f803-4ad0-9c8d-f124f1431ff7" providerId="AD" clId="Web-{D4C00FE2-3C5B-443C-B402-0487BDADDACE}" dt="2023-11-11T14:37:34.765" v="23"/>
          <ac:picMkLst>
            <pc:docMk/>
            <pc:sldMk cId="3136130408" sldId="311"/>
            <ac:picMk id="7" creationId="{93768358-43A1-0CC2-015F-06FEF8451CE6}"/>
          </ac:picMkLst>
        </pc:picChg>
        <pc:picChg chg="del">
          <ac:chgData name="Божидар Ангелов Димов" userId="S::badimov21@codingburgas.bg::4ac52a7d-f803-4ad0-9c8d-f124f1431ff7" providerId="AD" clId="Web-{D4C00FE2-3C5B-443C-B402-0487BDADDACE}" dt="2023-11-11T14:36:48.357" v="12"/>
          <ac:picMkLst>
            <pc:docMk/>
            <pc:sldMk cId="3136130408" sldId="311"/>
            <ac:picMk id="21" creationId="{5ACE420D-A20B-D9F3-F245-4FF783DFAFF8}"/>
          </ac:picMkLst>
        </pc:picChg>
      </pc:sldChg>
      <pc:sldChg chg="modSp">
        <pc:chgData name="Божидар Ангелов Димов" userId="S::badimov21@codingburgas.bg::4ac52a7d-f803-4ad0-9c8d-f124f1431ff7" providerId="AD" clId="Web-{D4C00FE2-3C5B-443C-B402-0487BDADDACE}" dt="2023-11-11T14:39:41.331" v="48" actId="1076"/>
        <pc:sldMkLst>
          <pc:docMk/>
          <pc:sldMk cId="3836415507" sldId="313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39:30.721" v="45" actId="1076"/>
          <ac:spMkLst>
            <pc:docMk/>
            <pc:sldMk cId="3836415507" sldId="313"/>
            <ac:spMk id="3" creationId="{3C6DA31C-CCA7-A5AC-0CFC-FD47516AD7EB}"/>
          </ac:spMkLst>
        </pc:spChg>
        <pc:spChg chg="mod">
          <ac:chgData name="Божидар Ангелов Димов" userId="S::badimov21@codingburgas.bg::4ac52a7d-f803-4ad0-9c8d-f124f1431ff7" providerId="AD" clId="Web-{D4C00FE2-3C5B-443C-B402-0487BDADDACE}" dt="2023-11-11T14:39:33.987" v="46" actId="1076"/>
          <ac:spMkLst>
            <pc:docMk/>
            <pc:sldMk cId="3836415507" sldId="313"/>
            <ac:spMk id="4" creationId="{92BFA970-2AB1-CD9A-FE26-E13623D6FB94}"/>
          </ac:spMkLst>
        </pc:spChg>
        <pc:spChg chg="mod">
          <ac:chgData name="Божидар Ангелов Димов" userId="S::badimov21@codingburgas.bg::4ac52a7d-f803-4ad0-9c8d-f124f1431ff7" providerId="AD" clId="Web-{D4C00FE2-3C5B-443C-B402-0487BDADDACE}" dt="2023-11-11T14:39:41.331" v="48" actId="1076"/>
          <ac:spMkLst>
            <pc:docMk/>
            <pc:sldMk cId="3836415507" sldId="313"/>
            <ac:spMk id="5" creationId="{030658D8-89B8-7AD1-928D-1D6239FCB0F1}"/>
          </ac:spMkLst>
        </pc:spChg>
      </pc:sldChg>
    </pc:docChg>
  </pc:docChgLst>
  <pc:docChgLst>
    <pc:chgData name="Божидар Ангелов Димов" userId="S::badimov21@codingburgas.bg::4ac52a7d-f803-4ad0-9c8d-f124f1431ff7" providerId="AD" clId="Web-{B92D2246-FA7D-45BB-8B7D-BABD7FA746E9}"/>
    <pc:docChg chg="modSld">
      <pc:chgData name="Божидар Ангелов Димов" userId="S::badimov21@codingburgas.bg::4ac52a7d-f803-4ad0-9c8d-f124f1431ff7" providerId="AD" clId="Web-{B92D2246-FA7D-45BB-8B7D-BABD7FA746E9}" dt="2023-11-11T14:22:17.434" v="57" actId="20577"/>
      <pc:docMkLst>
        <pc:docMk/>
      </pc:docMkLst>
      <pc:sldChg chg="modSp">
        <pc:chgData name="Божидар Ангелов Димов" userId="S::badimov21@codingburgas.bg::4ac52a7d-f803-4ad0-9c8d-f124f1431ff7" providerId="AD" clId="Web-{B92D2246-FA7D-45BB-8B7D-BABD7FA746E9}" dt="2023-11-11T14:22:17.434" v="57" actId="20577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B92D2246-FA7D-45BB-8B7D-BABD7FA746E9}" dt="2023-11-11T14:22:01.512" v="53" actId="14100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1:56.621" v="52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2:06.606" v="55" actId="20577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2:17.434" v="57" actId="20577"/>
          <ac:spMkLst>
            <pc:docMk/>
            <pc:sldMk cId="3136130408" sldId="311"/>
            <ac:spMk id="13" creationId="{0CD6A70E-B909-F87C-95FF-2633998A354F}"/>
          </ac:spMkLst>
        </pc:spChg>
        <pc:picChg chg="mod">
          <ac:chgData name="Божидар Ангелов Димов" userId="S::badimov21@codingburgas.bg::4ac52a7d-f803-4ad0-9c8d-f124f1431ff7" providerId="AD" clId="Web-{B92D2246-FA7D-45BB-8B7D-BABD7FA746E9}" dt="2023-11-11T14:21:01.198" v="41" actId="14100"/>
          <ac:picMkLst>
            <pc:docMk/>
            <pc:sldMk cId="3136130408" sldId="311"/>
            <ac:picMk id="17" creationId="{4627DF91-4A7A-487E-929E-D03319286854}"/>
          </ac:picMkLst>
        </pc:picChg>
        <pc:picChg chg="mod">
          <ac:chgData name="Божидар Ангелов Димов" userId="S::badimov21@codingburgas.bg::4ac52a7d-f803-4ad0-9c8d-f124f1431ff7" providerId="AD" clId="Web-{B92D2246-FA7D-45BB-8B7D-BABD7FA746E9}" dt="2023-11-11T14:21:03.713" v="42" actId="14100"/>
          <ac:picMkLst>
            <pc:docMk/>
            <pc:sldMk cId="3136130408" sldId="311"/>
            <ac:picMk id="19" creationId="{D00790F8-C95B-9A96-C3F2-2CC386C944DD}"/>
          </ac:picMkLst>
        </pc:picChg>
        <pc:picChg chg="mod">
          <ac:chgData name="Божидар Ангелов Димов" userId="S::badimov21@codingburgas.bg::4ac52a7d-f803-4ad0-9c8d-f124f1431ff7" providerId="AD" clId="Web-{B92D2246-FA7D-45BB-8B7D-BABD7FA746E9}" dt="2023-11-11T14:21:05.432" v="43" actId="14100"/>
          <ac:picMkLst>
            <pc:docMk/>
            <pc:sldMk cId="3136130408" sldId="311"/>
            <ac:picMk id="21" creationId="{5ACE420D-A20B-D9F3-F245-4FF783DFAFF8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F9B3E8E2-2A32-43A3-ACB5-50410F22469B}"/>
    <pc:docChg chg="modSld">
      <pc:chgData name="Божидар Ангелов Димов" userId="S::badimov21@codingburgas.bg::4ac52a7d-f803-4ad0-9c8d-f124f1431ff7" providerId="AD" clId="Web-{F9B3E8E2-2A32-43A3-ACB5-50410F22469B}" dt="2023-11-11T14:18:45.551" v="51" actId="20577"/>
      <pc:docMkLst>
        <pc:docMk/>
      </pc:docMkLst>
      <pc:sldChg chg="modSp">
        <pc:chgData name="Божидар Ангелов Димов" userId="S::badimov21@codingburgas.bg::4ac52a7d-f803-4ad0-9c8d-f124f1431ff7" providerId="AD" clId="Web-{F9B3E8E2-2A32-43A3-ACB5-50410F22469B}" dt="2023-11-11T14:17:57.878" v="7" actId="20577"/>
        <pc:sldMkLst>
          <pc:docMk/>
          <pc:sldMk cId="0" sldId="268"/>
        </pc:sldMkLst>
        <pc:spChg chg="mod">
          <ac:chgData name="Божидар Ангелов Димов" userId="S::badimov21@codingburgas.bg::4ac52a7d-f803-4ad0-9c8d-f124f1431ff7" providerId="AD" clId="Web-{F9B3E8E2-2A32-43A3-ACB5-50410F22469B}" dt="2023-11-11T14:17:57.878" v="7" actId="20577"/>
          <ac:spMkLst>
            <pc:docMk/>
            <pc:sldMk cId="0" sldId="268"/>
            <ac:spMk id="682" creationId="{00000000-0000-0000-0000-000000000000}"/>
          </ac:spMkLst>
        </pc:spChg>
      </pc:sldChg>
      <pc:sldChg chg="modSp">
        <pc:chgData name="Божидар Ангелов Димов" userId="S::badimov21@codingburgas.bg::4ac52a7d-f803-4ad0-9c8d-f124f1431ff7" providerId="AD" clId="Web-{F9B3E8E2-2A32-43A3-ACB5-50410F22469B}" dt="2023-11-11T14:18:45.551" v="51" actId="20577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F9B3E8E2-2A32-43A3-ACB5-50410F22469B}" dt="2023-11-11T14:18:32.270" v="31" actId="1076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F9B3E8E2-2A32-43A3-ACB5-50410F22469B}" dt="2023-11-11T14:18:45.551" v="51" actId="20577"/>
          <ac:spMkLst>
            <pc:docMk/>
            <pc:sldMk cId="3136130408" sldId="311"/>
            <ac:spMk id="9" creationId="{E2370115-6C6A-EF8B-821B-53ED8B8FC1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680bb4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680bb4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10" name="Google Shape;10;p2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313550"/>
            <a:ext cx="45720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18334"/>
            <a:ext cx="4572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37" name="Google Shape;37;p6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53" name="Google Shape;53;p9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633225" y="1385796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3633225" y="3117504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86" name="Google Shape;86;p14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090425" y="3256429"/>
            <a:ext cx="3657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090425" y="1429857"/>
            <a:ext cx="36576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20" name="Google Shape;220;p28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title" hasCustomPrompt="1"/>
          </p:nvPr>
        </p:nvSpPr>
        <p:spPr>
          <a:xfrm>
            <a:off x="1383738" y="1978689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713238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>
            <a:off x="713238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978689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4"/>
          </p:nvPr>
        </p:nvSpPr>
        <p:spPr>
          <a:xfrm>
            <a:off x="3407700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5"/>
          </p:nvPr>
        </p:nvSpPr>
        <p:spPr>
          <a:xfrm>
            <a:off x="3407700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6" hasCustomPrompt="1"/>
          </p:nvPr>
        </p:nvSpPr>
        <p:spPr>
          <a:xfrm>
            <a:off x="6809263" y="1953489"/>
            <a:ext cx="9144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7"/>
          </p:nvPr>
        </p:nvSpPr>
        <p:spPr>
          <a:xfrm>
            <a:off x="6102163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8"/>
          </p:nvPr>
        </p:nvSpPr>
        <p:spPr>
          <a:xfrm>
            <a:off x="6102163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9"/>
          </p:nvPr>
        </p:nvSpPr>
        <p:spPr>
          <a:xfrm>
            <a:off x="713250" y="5395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0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41" name="Google Shape;241;p30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150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1525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1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45" name="Google Shape;245;p31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FE61CA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74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5"/>
          <p:cNvGrpSpPr/>
          <p:nvPr/>
        </p:nvGrpSpPr>
        <p:grpSpPr>
          <a:xfrm>
            <a:off x="713220" y="630936"/>
            <a:ext cx="1828855" cy="177339"/>
            <a:chOff x="3322425" y="304900"/>
            <a:chExt cx="1511825" cy="145575"/>
          </a:xfrm>
        </p:grpSpPr>
        <p:sp>
          <p:nvSpPr>
            <p:cNvPr id="260" name="Google Shape;260;p35"/>
            <p:cNvSpPr/>
            <p:nvPr/>
          </p:nvSpPr>
          <p:spPr>
            <a:xfrm>
              <a:off x="353912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3077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32242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4747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0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0" y="5739"/>
                  </a:cubicBezTo>
                  <a:cubicBezTo>
                    <a:pt x="2334" y="5739"/>
                    <a:pt x="3012" y="5072"/>
                    <a:pt x="3012" y="4239"/>
                  </a:cubicBezTo>
                  <a:lnTo>
                    <a:pt x="3012" y="1500"/>
                  </a:lnTo>
                  <a:cubicBezTo>
                    <a:pt x="3012" y="667"/>
                    <a:pt x="2334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755825" y="306975"/>
              <a:ext cx="75325" cy="142300"/>
            </a:xfrm>
            <a:custGeom>
              <a:avLst/>
              <a:gdLst/>
              <a:ahLst/>
              <a:cxnLst/>
              <a:rect l="l" t="t" r="r" b="b"/>
              <a:pathLst>
                <a:path w="3013" h="5692" extrusionOk="0">
                  <a:moveTo>
                    <a:pt x="1500" y="227"/>
                  </a:moveTo>
                  <a:cubicBezTo>
                    <a:pt x="2191" y="227"/>
                    <a:pt x="2750" y="775"/>
                    <a:pt x="2774" y="1453"/>
                  </a:cubicBezTo>
                  <a:lnTo>
                    <a:pt x="2774" y="4192"/>
                  </a:lnTo>
                  <a:cubicBezTo>
                    <a:pt x="2774" y="4894"/>
                    <a:pt x="2203" y="5466"/>
                    <a:pt x="1512" y="5466"/>
                  </a:cubicBezTo>
                  <a:lnTo>
                    <a:pt x="1500" y="5466"/>
                  </a:lnTo>
                  <a:cubicBezTo>
                    <a:pt x="798" y="5466"/>
                    <a:pt x="238" y="4894"/>
                    <a:pt x="238" y="4192"/>
                  </a:cubicBezTo>
                  <a:lnTo>
                    <a:pt x="238" y="1453"/>
                  </a:lnTo>
                  <a:cubicBezTo>
                    <a:pt x="250" y="775"/>
                    <a:pt x="822" y="227"/>
                    <a:pt x="1500" y="227"/>
                  </a:cubicBezTo>
                  <a:close/>
                  <a:moveTo>
                    <a:pt x="1500" y="1"/>
                  </a:moveTo>
                  <a:cubicBezTo>
                    <a:pt x="691" y="1"/>
                    <a:pt x="24" y="644"/>
                    <a:pt x="0" y="1453"/>
                  </a:cubicBezTo>
                  <a:lnTo>
                    <a:pt x="0" y="4192"/>
                  </a:lnTo>
                  <a:cubicBezTo>
                    <a:pt x="0" y="5025"/>
                    <a:pt x="679" y="5692"/>
                    <a:pt x="1512" y="5692"/>
                  </a:cubicBezTo>
                  <a:cubicBezTo>
                    <a:pt x="2334" y="5692"/>
                    <a:pt x="3012" y="5025"/>
                    <a:pt x="3012" y="4192"/>
                  </a:cubicBezTo>
                  <a:lnTo>
                    <a:pt x="3012" y="1453"/>
                  </a:lnTo>
                  <a:cubicBezTo>
                    <a:pt x="2989" y="644"/>
                    <a:pt x="2322" y="1"/>
                    <a:pt x="15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864150" y="305800"/>
              <a:ext cx="75350" cy="143475"/>
            </a:xfrm>
            <a:custGeom>
              <a:avLst/>
              <a:gdLst/>
              <a:ahLst/>
              <a:cxnLst/>
              <a:rect l="l" t="t" r="r" b="b"/>
              <a:pathLst>
                <a:path w="3014" h="5739" extrusionOk="0">
                  <a:moveTo>
                    <a:pt x="1501" y="226"/>
                  </a:moveTo>
                  <a:cubicBezTo>
                    <a:pt x="2204" y="226"/>
                    <a:pt x="2775" y="798"/>
                    <a:pt x="2775" y="1500"/>
                  </a:cubicBezTo>
                  <a:lnTo>
                    <a:pt x="2775" y="4239"/>
                  </a:lnTo>
                  <a:cubicBezTo>
                    <a:pt x="2775" y="4941"/>
                    <a:pt x="2204" y="5513"/>
                    <a:pt x="1501" y="5513"/>
                  </a:cubicBezTo>
                  <a:cubicBezTo>
                    <a:pt x="799" y="5513"/>
                    <a:pt x="239" y="4941"/>
                    <a:pt x="239" y="4239"/>
                  </a:cubicBezTo>
                  <a:lnTo>
                    <a:pt x="239" y="1500"/>
                  </a:lnTo>
                  <a:cubicBezTo>
                    <a:pt x="239" y="798"/>
                    <a:pt x="799" y="226"/>
                    <a:pt x="1501" y="226"/>
                  </a:cubicBezTo>
                  <a:close/>
                  <a:moveTo>
                    <a:pt x="1501" y="0"/>
                  </a:moveTo>
                  <a:cubicBezTo>
                    <a:pt x="680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80" y="5739"/>
                    <a:pt x="1501" y="5739"/>
                  </a:cubicBezTo>
                  <a:cubicBezTo>
                    <a:pt x="2335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972500" y="305800"/>
              <a:ext cx="75350" cy="143475"/>
            </a:xfrm>
            <a:custGeom>
              <a:avLst/>
              <a:gdLst/>
              <a:ahLst/>
              <a:cxnLst/>
              <a:rect l="l" t="t" r="r" b="b"/>
              <a:pathLst>
                <a:path w="3014" h="5739" extrusionOk="0">
                  <a:moveTo>
                    <a:pt x="1501" y="0"/>
                  </a:moveTo>
                  <a:cubicBezTo>
                    <a:pt x="679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79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080850" y="306975"/>
              <a:ext cx="75325" cy="142300"/>
            </a:xfrm>
            <a:custGeom>
              <a:avLst/>
              <a:gdLst/>
              <a:ahLst/>
              <a:cxnLst/>
              <a:rect l="l" t="t" r="r" b="b"/>
              <a:pathLst>
                <a:path w="3013" h="5692" extrusionOk="0">
                  <a:moveTo>
                    <a:pt x="1501" y="227"/>
                  </a:moveTo>
                  <a:cubicBezTo>
                    <a:pt x="2191" y="227"/>
                    <a:pt x="2751" y="775"/>
                    <a:pt x="2775" y="1453"/>
                  </a:cubicBezTo>
                  <a:lnTo>
                    <a:pt x="2775" y="4192"/>
                  </a:lnTo>
                  <a:cubicBezTo>
                    <a:pt x="2775" y="4894"/>
                    <a:pt x="2203" y="5466"/>
                    <a:pt x="1513" y="5466"/>
                  </a:cubicBezTo>
                  <a:cubicBezTo>
                    <a:pt x="798" y="5466"/>
                    <a:pt x="239" y="4894"/>
                    <a:pt x="239" y="4192"/>
                  </a:cubicBezTo>
                  <a:lnTo>
                    <a:pt x="239" y="1453"/>
                  </a:lnTo>
                  <a:cubicBezTo>
                    <a:pt x="251" y="775"/>
                    <a:pt x="822" y="227"/>
                    <a:pt x="1501" y="227"/>
                  </a:cubicBezTo>
                  <a:close/>
                  <a:moveTo>
                    <a:pt x="1501" y="1"/>
                  </a:moveTo>
                  <a:cubicBezTo>
                    <a:pt x="691" y="1"/>
                    <a:pt x="25" y="644"/>
                    <a:pt x="1" y="1453"/>
                  </a:cubicBezTo>
                  <a:lnTo>
                    <a:pt x="1" y="4192"/>
                  </a:lnTo>
                  <a:cubicBezTo>
                    <a:pt x="1" y="5025"/>
                    <a:pt x="667" y="5692"/>
                    <a:pt x="1501" y="5692"/>
                  </a:cubicBezTo>
                  <a:lnTo>
                    <a:pt x="1513" y="5692"/>
                  </a:lnTo>
                  <a:cubicBezTo>
                    <a:pt x="2334" y="5692"/>
                    <a:pt x="3013" y="5025"/>
                    <a:pt x="3013" y="4192"/>
                  </a:cubicBezTo>
                  <a:lnTo>
                    <a:pt x="3013" y="1453"/>
                  </a:lnTo>
                  <a:cubicBezTo>
                    <a:pt x="2977" y="644"/>
                    <a:pt x="2311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4206475" y="304900"/>
              <a:ext cx="627775" cy="145575"/>
            </a:xfrm>
            <a:custGeom>
              <a:avLst/>
              <a:gdLst/>
              <a:ahLst/>
              <a:cxnLst/>
              <a:rect l="l" t="t" r="r" b="b"/>
              <a:pathLst>
                <a:path w="25111" h="5823" extrusionOk="0">
                  <a:moveTo>
                    <a:pt x="24408" y="72"/>
                  </a:moveTo>
                  <a:cubicBezTo>
                    <a:pt x="24753" y="72"/>
                    <a:pt x="25027" y="346"/>
                    <a:pt x="25027" y="691"/>
                  </a:cubicBezTo>
                  <a:lnTo>
                    <a:pt x="25027" y="5132"/>
                  </a:lnTo>
                  <a:cubicBezTo>
                    <a:pt x="25027" y="5465"/>
                    <a:pt x="24753" y="5739"/>
                    <a:pt x="24408" y="5751"/>
                  </a:cubicBezTo>
                  <a:lnTo>
                    <a:pt x="703" y="5751"/>
                  </a:lnTo>
                  <a:cubicBezTo>
                    <a:pt x="357" y="5751"/>
                    <a:pt x="83" y="5465"/>
                    <a:pt x="83" y="5132"/>
                  </a:cubicBezTo>
                  <a:lnTo>
                    <a:pt x="83" y="691"/>
                  </a:lnTo>
                  <a:cubicBezTo>
                    <a:pt x="83" y="346"/>
                    <a:pt x="357" y="72"/>
                    <a:pt x="703" y="7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5120"/>
                  </a:lnTo>
                  <a:cubicBezTo>
                    <a:pt x="0" y="5501"/>
                    <a:pt x="310" y="5811"/>
                    <a:pt x="703" y="5822"/>
                  </a:cubicBezTo>
                  <a:lnTo>
                    <a:pt x="24408" y="5822"/>
                  </a:lnTo>
                  <a:cubicBezTo>
                    <a:pt x="24789" y="5811"/>
                    <a:pt x="25099" y="5513"/>
                    <a:pt x="25110" y="5132"/>
                  </a:cubicBezTo>
                  <a:lnTo>
                    <a:pt x="25110" y="691"/>
                  </a:lnTo>
                  <a:cubicBezTo>
                    <a:pt x="25110" y="310"/>
                    <a:pt x="24801" y="0"/>
                    <a:pt x="244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9" name="Google Shape;269;p35"/>
          <p:cNvCxnSpPr/>
          <p:nvPr/>
        </p:nvCxnSpPr>
        <p:spPr>
          <a:xfrm>
            <a:off x="823500" y="3240117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" name="Google Shape;270;p35"/>
          <p:cNvGrpSpPr/>
          <p:nvPr/>
        </p:nvGrpSpPr>
        <p:grpSpPr>
          <a:xfrm>
            <a:off x="5569617" y="808263"/>
            <a:ext cx="3002904" cy="3602146"/>
            <a:chOff x="5569617" y="808263"/>
            <a:chExt cx="3002904" cy="3602146"/>
          </a:xfrm>
        </p:grpSpPr>
        <p:sp>
          <p:nvSpPr>
            <p:cNvPr id="271" name="Google Shape;271;p35"/>
            <p:cNvSpPr/>
            <p:nvPr/>
          </p:nvSpPr>
          <p:spPr>
            <a:xfrm>
              <a:off x="5804925" y="4162400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35"/>
            <p:cNvGrpSpPr/>
            <p:nvPr/>
          </p:nvGrpSpPr>
          <p:grpSpPr>
            <a:xfrm>
              <a:off x="8202125" y="874250"/>
              <a:ext cx="228599" cy="388630"/>
              <a:chOff x="5024425" y="633350"/>
              <a:chExt cx="228599" cy="388630"/>
            </a:xfrm>
          </p:grpSpPr>
          <p:sp>
            <p:nvSpPr>
              <p:cNvPr id="273" name="Google Shape;273;p35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Google Shape;275;p35"/>
            <p:cNvSpPr/>
            <p:nvPr/>
          </p:nvSpPr>
          <p:spPr>
            <a:xfrm>
              <a:off x="8247873" y="2303963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5"/>
            <p:cNvGrpSpPr/>
            <p:nvPr/>
          </p:nvGrpSpPr>
          <p:grpSpPr>
            <a:xfrm>
              <a:off x="5569617" y="808263"/>
              <a:ext cx="2382754" cy="3469677"/>
              <a:chOff x="893092" y="874262"/>
              <a:chExt cx="2331690" cy="3394987"/>
            </a:xfrm>
          </p:grpSpPr>
          <p:grpSp>
            <p:nvGrpSpPr>
              <p:cNvPr id="277" name="Google Shape;277;p35"/>
              <p:cNvGrpSpPr/>
              <p:nvPr/>
            </p:nvGrpSpPr>
            <p:grpSpPr>
              <a:xfrm>
                <a:off x="893092" y="874262"/>
                <a:ext cx="2331690" cy="3394987"/>
                <a:chOff x="893092" y="874262"/>
                <a:chExt cx="2331690" cy="3394987"/>
              </a:xfrm>
            </p:grpSpPr>
            <p:sp>
              <p:nvSpPr>
                <p:cNvPr id="278" name="Google Shape;278;p35"/>
                <p:cNvSpPr/>
                <p:nvPr/>
              </p:nvSpPr>
              <p:spPr>
                <a:xfrm>
                  <a:off x="1265179" y="2715680"/>
                  <a:ext cx="657566" cy="11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1751" extrusionOk="0">
                      <a:moveTo>
                        <a:pt x="108" y="1"/>
                      </a:moveTo>
                      <a:lnTo>
                        <a:pt x="1" y="191"/>
                      </a:lnTo>
                      <a:cubicBezTo>
                        <a:pt x="629" y="543"/>
                        <a:pt x="1332" y="636"/>
                        <a:pt x="2055" y="636"/>
                      </a:cubicBezTo>
                      <a:cubicBezTo>
                        <a:pt x="2483" y="636"/>
                        <a:pt x="2917" y="603"/>
                        <a:pt x="3346" y="572"/>
                      </a:cubicBezTo>
                      <a:cubicBezTo>
                        <a:pt x="3632" y="548"/>
                        <a:pt x="3918" y="525"/>
                        <a:pt x="4192" y="513"/>
                      </a:cubicBezTo>
                      <a:cubicBezTo>
                        <a:pt x="4346" y="506"/>
                        <a:pt x="4501" y="502"/>
                        <a:pt x="4655" y="502"/>
                      </a:cubicBezTo>
                      <a:cubicBezTo>
                        <a:pt x="6391" y="502"/>
                        <a:pt x="8103" y="931"/>
                        <a:pt x="9645" y="1751"/>
                      </a:cubicBezTo>
                      <a:lnTo>
                        <a:pt x="9740" y="1560"/>
                      </a:lnTo>
                      <a:cubicBezTo>
                        <a:pt x="8174" y="728"/>
                        <a:pt x="6426" y="288"/>
                        <a:pt x="4654" y="288"/>
                      </a:cubicBezTo>
                      <a:cubicBezTo>
                        <a:pt x="4500" y="288"/>
                        <a:pt x="4346" y="292"/>
                        <a:pt x="4192" y="298"/>
                      </a:cubicBezTo>
                      <a:cubicBezTo>
                        <a:pt x="3906" y="310"/>
                        <a:pt x="3608" y="334"/>
                        <a:pt x="3335" y="358"/>
                      </a:cubicBezTo>
                      <a:cubicBezTo>
                        <a:pt x="2908" y="394"/>
                        <a:pt x="2478" y="428"/>
                        <a:pt x="2058" y="428"/>
                      </a:cubicBezTo>
                      <a:cubicBezTo>
                        <a:pt x="1363" y="428"/>
                        <a:pt x="694" y="335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1458919" y="2743046"/>
                  <a:ext cx="418801" cy="12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4" h="1870" extrusionOk="0">
                      <a:moveTo>
                        <a:pt x="84" y="1"/>
                      </a:moveTo>
                      <a:lnTo>
                        <a:pt x="0" y="191"/>
                      </a:lnTo>
                      <a:cubicBezTo>
                        <a:pt x="274" y="322"/>
                        <a:pt x="524" y="501"/>
                        <a:pt x="738" y="715"/>
                      </a:cubicBezTo>
                      <a:cubicBezTo>
                        <a:pt x="822" y="786"/>
                        <a:pt x="905" y="870"/>
                        <a:pt x="988" y="941"/>
                      </a:cubicBezTo>
                      <a:cubicBezTo>
                        <a:pt x="1727" y="1525"/>
                        <a:pt x="2643" y="1858"/>
                        <a:pt x="3584" y="1870"/>
                      </a:cubicBezTo>
                      <a:lnTo>
                        <a:pt x="3632" y="1870"/>
                      </a:lnTo>
                      <a:cubicBezTo>
                        <a:pt x="4560" y="1870"/>
                        <a:pt x="5465" y="1560"/>
                        <a:pt x="6203" y="989"/>
                      </a:cubicBezTo>
                      <a:lnTo>
                        <a:pt x="6072" y="822"/>
                      </a:lnTo>
                      <a:cubicBezTo>
                        <a:pt x="5352" y="1379"/>
                        <a:pt x="4489" y="1656"/>
                        <a:pt x="3629" y="1656"/>
                      </a:cubicBezTo>
                      <a:cubicBezTo>
                        <a:pt x="2742" y="1656"/>
                        <a:pt x="1857" y="1361"/>
                        <a:pt x="1131" y="774"/>
                      </a:cubicBezTo>
                      <a:cubicBezTo>
                        <a:pt x="1048" y="703"/>
                        <a:pt x="965" y="632"/>
                        <a:pt x="881" y="560"/>
                      </a:cubicBezTo>
                      <a:cubicBezTo>
                        <a:pt x="643" y="322"/>
                        <a:pt x="381" y="131"/>
                        <a:pt x="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5"/>
                <p:cNvSpPr/>
                <p:nvPr/>
              </p:nvSpPr>
              <p:spPr>
                <a:xfrm>
                  <a:off x="1826213" y="3147722"/>
                  <a:ext cx="113408" cy="33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4906" extrusionOk="0">
                      <a:moveTo>
                        <a:pt x="1143" y="0"/>
                      </a:moveTo>
                      <a:cubicBezTo>
                        <a:pt x="1096" y="453"/>
                        <a:pt x="893" y="869"/>
                        <a:pt x="667" y="1298"/>
                      </a:cubicBezTo>
                      <a:lnTo>
                        <a:pt x="631" y="1381"/>
                      </a:lnTo>
                      <a:cubicBezTo>
                        <a:pt x="393" y="1774"/>
                        <a:pt x="227" y="2191"/>
                        <a:pt x="108" y="2644"/>
                      </a:cubicBezTo>
                      <a:cubicBezTo>
                        <a:pt x="0" y="3203"/>
                        <a:pt x="108" y="3715"/>
                        <a:pt x="417" y="4072"/>
                      </a:cubicBezTo>
                      <a:cubicBezTo>
                        <a:pt x="572" y="4227"/>
                        <a:pt x="739" y="4370"/>
                        <a:pt x="929" y="4489"/>
                      </a:cubicBezTo>
                      <a:lnTo>
                        <a:pt x="1560" y="4906"/>
                      </a:lnTo>
                      <a:lnTo>
                        <a:pt x="1679" y="4727"/>
                      </a:lnTo>
                      <a:lnTo>
                        <a:pt x="1048" y="4310"/>
                      </a:lnTo>
                      <a:cubicBezTo>
                        <a:pt x="870" y="4203"/>
                        <a:pt x="715" y="4084"/>
                        <a:pt x="584" y="3929"/>
                      </a:cubicBezTo>
                      <a:cubicBezTo>
                        <a:pt x="322" y="3632"/>
                        <a:pt x="215" y="3179"/>
                        <a:pt x="322" y="2679"/>
                      </a:cubicBezTo>
                      <a:cubicBezTo>
                        <a:pt x="429" y="2263"/>
                        <a:pt x="596" y="1846"/>
                        <a:pt x="810" y="1477"/>
                      </a:cubicBezTo>
                      <a:lnTo>
                        <a:pt x="858" y="1393"/>
                      </a:lnTo>
                      <a:cubicBezTo>
                        <a:pt x="1084" y="953"/>
                        <a:pt x="1298" y="512"/>
                        <a:pt x="1358" y="24"/>
                      </a:cubicBezTo>
                      <a:lnTo>
                        <a:pt x="11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5"/>
                <p:cNvSpPr/>
                <p:nvPr/>
              </p:nvSpPr>
              <p:spPr>
                <a:xfrm>
                  <a:off x="1910595" y="3405164"/>
                  <a:ext cx="295064" cy="120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1" h="1787" extrusionOk="0">
                      <a:moveTo>
                        <a:pt x="179" y="0"/>
                      </a:moveTo>
                      <a:lnTo>
                        <a:pt x="1" y="131"/>
                      </a:lnTo>
                      <a:cubicBezTo>
                        <a:pt x="262" y="524"/>
                        <a:pt x="560" y="881"/>
                        <a:pt x="893" y="1203"/>
                      </a:cubicBezTo>
                      <a:cubicBezTo>
                        <a:pt x="1227" y="1524"/>
                        <a:pt x="1655" y="1727"/>
                        <a:pt x="2108" y="1786"/>
                      </a:cubicBezTo>
                      <a:lnTo>
                        <a:pt x="2251" y="1786"/>
                      </a:lnTo>
                      <a:cubicBezTo>
                        <a:pt x="2644" y="1786"/>
                        <a:pt x="3049" y="1596"/>
                        <a:pt x="3477" y="1203"/>
                      </a:cubicBezTo>
                      <a:cubicBezTo>
                        <a:pt x="3811" y="881"/>
                        <a:pt x="4120" y="524"/>
                        <a:pt x="4370" y="131"/>
                      </a:cubicBezTo>
                      <a:lnTo>
                        <a:pt x="4203" y="0"/>
                      </a:lnTo>
                      <a:cubicBezTo>
                        <a:pt x="3953" y="381"/>
                        <a:pt x="3668" y="738"/>
                        <a:pt x="3346" y="1048"/>
                      </a:cubicBezTo>
                      <a:cubicBezTo>
                        <a:pt x="2941" y="1399"/>
                        <a:pt x="2584" y="1579"/>
                        <a:pt x="2249" y="1579"/>
                      </a:cubicBezTo>
                      <a:cubicBezTo>
                        <a:pt x="2210" y="1579"/>
                        <a:pt x="2171" y="1577"/>
                        <a:pt x="2132" y="1572"/>
                      </a:cubicBezTo>
                      <a:cubicBezTo>
                        <a:pt x="1715" y="1524"/>
                        <a:pt x="1334" y="1334"/>
                        <a:pt x="1036" y="1048"/>
                      </a:cubicBezTo>
                      <a:cubicBezTo>
                        <a:pt x="715" y="738"/>
                        <a:pt x="429" y="381"/>
                        <a:pt x="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5"/>
                <p:cNvSpPr/>
                <p:nvPr/>
              </p:nvSpPr>
              <p:spPr>
                <a:xfrm>
                  <a:off x="1718475" y="3703621"/>
                  <a:ext cx="680045" cy="157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2335" extrusionOk="0">
                      <a:moveTo>
                        <a:pt x="108" y="1"/>
                      </a:moveTo>
                      <a:lnTo>
                        <a:pt x="1" y="179"/>
                      </a:lnTo>
                      <a:cubicBezTo>
                        <a:pt x="418" y="417"/>
                        <a:pt x="822" y="679"/>
                        <a:pt x="1215" y="953"/>
                      </a:cubicBezTo>
                      <a:cubicBezTo>
                        <a:pt x="1561" y="1191"/>
                        <a:pt x="1930" y="1441"/>
                        <a:pt x="2311" y="1655"/>
                      </a:cubicBezTo>
                      <a:cubicBezTo>
                        <a:pt x="2751" y="1917"/>
                        <a:pt x="3216" y="2108"/>
                        <a:pt x="3716" y="2239"/>
                      </a:cubicBezTo>
                      <a:cubicBezTo>
                        <a:pt x="3966" y="2298"/>
                        <a:pt x="4228" y="2334"/>
                        <a:pt x="4490" y="2334"/>
                      </a:cubicBezTo>
                      <a:lnTo>
                        <a:pt x="4537" y="2334"/>
                      </a:lnTo>
                      <a:cubicBezTo>
                        <a:pt x="4632" y="2334"/>
                        <a:pt x="4728" y="2334"/>
                        <a:pt x="4811" y="2322"/>
                      </a:cubicBezTo>
                      <a:lnTo>
                        <a:pt x="5263" y="2322"/>
                      </a:lnTo>
                      <a:cubicBezTo>
                        <a:pt x="5359" y="2330"/>
                        <a:pt x="5455" y="2334"/>
                        <a:pt x="5552" y="2334"/>
                      </a:cubicBezTo>
                      <a:cubicBezTo>
                        <a:pt x="5746" y="2334"/>
                        <a:pt x="5942" y="2318"/>
                        <a:pt x="6133" y="2286"/>
                      </a:cubicBezTo>
                      <a:cubicBezTo>
                        <a:pt x="6716" y="2167"/>
                        <a:pt x="7264" y="1953"/>
                        <a:pt x="7776" y="1655"/>
                      </a:cubicBezTo>
                      <a:cubicBezTo>
                        <a:pt x="8145" y="1441"/>
                        <a:pt x="8502" y="1191"/>
                        <a:pt x="8859" y="953"/>
                      </a:cubicBezTo>
                      <a:cubicBezTo>
                        <a:pt x="9252" y="679"/>
                        <a:pt x="9657" y="417"/>
                        <a:pt x="10074" y="191"/>
                      </a:cubicBezTo>
                      <a:lnTo>
                        <a:pt x="9966" y="1"/>
                      </a:lnTo>
                      <a:cubicBezTo>
                        <a:pt x="9550" y="239"/>
                        <a:pt x="9133" y="501"/>
                        <a:pt x="8740" y="786"/>
                      </a:cubicBezTo>
                      <a:cubicBezTo>
                        <a:pt x="8395" y="1024"/>
                        <a:pt x="8038" y="1263"/>
                        <a:pt x="7669" y="1477"/>
                      </a:cubicBezTo>
                      <a:cubicBezTo>
                        <a:pt x="7180" y="1763"/>
                        <a:pt x="6657" y="1965"/>
                        <a:pt x="6097" y="2072"/>
                      </a:cubicBezTo>
                      <a:cubicBezTo>
                        <a:pt x="5905" y="2107"/>
                        <a:pt x="5707" y="2129"/>
                        <a:pt x="5507" y="2129"/>
                      </a:cubicBezTo>
                      <a:cubicBezTo>
                        <a:pt x="5434" y="2129"/>
                        <a:pt x="5361" y="2126"/>
                        <a:pt x="5287" y="2120"/>
                      </a:cubicBezTo>
                      <a:cubicBezTo>
                        <a:pt x="5204" y="2114"/>
                        <a:pt x="5124" y="2111"/>
                        <a:pt x="5045" y="2111"/>
                      </a:cubicBezTo>
                      <a:cubicBezTo>
                        <a:pt x="4966" y="2111"/>
                        <a:pt x="4888" y="2114"/>
                        <a:pt x="4811" y="2120"/>
                      </a:cubicBezTo>
                      <a:lnTo>
                        <a:pt x="4490" y="2120"/>
                      </a:lnTo>
                      <a:cubicBezTo>
                        <a:pt x="4251" y="2120"/>
                        <a:pt x="4001" y="2084"/>
                        <a:pt x="3763" y="2025"/>
                      </a:cubicBezTo>
                      <a:cubicBezTo>
                        <a:pt x="3287" y="1906"/>
                        <a:pt x="2835" y="1715"/>
                        <a:pt x="2418" y="1465"/>
                      </a:cubicBezTo>
                      <a:cubicBezTo>
                        <a:pt x="2049" y="1263"/>
                        <a:pt x="1680" y="1013"/>
                        <a:pt x="1334" y="774"/>
                      </a:cubicBezTo>
                      <a:cubicBezTo>
                        <a:pt x="942" y="501"/>
                        <a:pt x="525" y="239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5"/>
                <p:cNvSpPr/>
                <p:nvPr/>
              </p:nvSpPr>
              <p:spPr>
                <a:xfrm>
                  <a:off x="1293329" y="3190359"/>
                  <a:ext cx="159177" cy="44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6656" extrusionOk="0">
                      <a:moveTo>
                        <a:pt x="179" y="0"/>
                      </a:moveTo>
                      <a:lnTo>
                        <a:pt x="1" y="119"/>
                      </a:lnTo>
                      <a:cubicBezTo>
                        <a:pt x="643" y="1096"/>
                        <a:pt x="893" y="2286"/>
                        <a:pt x="1132" y="3429"/>
                      </a:cubicBezTo>
                      <a:cubicBezTo>
                        <a:pt x="1358" y="4525"/>
                        <a:pt x="1584" y="5668"/>
                        <a:pt x="2179" y="6656"/>
                      </a:cubicBezTo>
                      <a:lnTo>
                        <a:pt x="2358" y="6549"/>
                      </a:lnTo>
                      <a:cubicBezTo>
                        <a:pt x="1786" y="5596"/>
                        <a:pt x="1560" y="4465"/>
                        <a:pt x="1334" y="3382"/>
                      </a:cubicBezTo>
                      <a:cubicBezTo>
                        <a:pt x="1096" y="2227"/>
                        <a:pt x="846" y="1024"/>
                        <a:pt x="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5"/>
                <p:cNvSpPr/>
                <p:nvPr/>
              </p:nvSpPr>
              <p:spPr>
                <a:xfrm>
                  <a:off x="976663" y="2477495"/>
                  <a:ext cx="165657" cy="387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" h="5729" extrusionOk="0">
                      <a:moveTo>
                        <a:pt x="607" y="0"/>
                      </a:moveTo>
                      <a:cubicBezTo>
                        <a:pt x="551" y="0"/>
                        <a:pt x="496" y="5"/>
                        <a:pt x="441" y="13"/>
                      </a:cubicBezTo>
                      <a:cubicBezTo>
                        <a:pt x="250" y="49"/>
                        <a:pt x="84" y="168"/>
                        <a:pt x="0" y="347"/>
                      </a:cubicBezTo>
                      <a:lnTo>
                        <a:pt x="191" y="442"/>
                      </a:lnTo>
                      <a:cubicBezTo>
                        <a:pt x="239" y="323"/>
                        <a:pt x="358" y="240"/>
                        <a:pt x="489" y="228"/>
                      </a:cubicBezTo>
                      <a:cubicBezTo>
                        <a:pt x="536" y="218"/>
                        <a:pt x="584" y="213"/>
                        <a:pt x="632" y="213"/>
                      </a:cubicBezTo>
                      <a:cubicBezTo>
                        <a:pt x="816" y="213"/>
                        <a:pt x="1002" y="281"/>
                        <a:pt x="1143" y="394"/>
                      </a:cubicBezTo>
                      <a:cubicBezTo>
                        <a:pt x="1941" y="1085"/>
                        <a:pt x="1798" y="2145"/>
                        <a:pt x="1667" y="3169"/>
                      </a:cubicBezTo>
                      <a:cubicBezTo>
                        <a:pt x="1596" y="3740"/>
                        <a:pt x="1513" y="4264"/>
                        <a:pt x="1596" y="4752"/>
                      </a:cubicBezTo>
                      <a:cubicBezTo>
                        <a:pt x="1667" y="5157"/>
                        <a:pt x="1929" y="5621"/>
                        <a:pt x="2406" y="5728"/>
                      </a:cubicBezTo>
                      <a:lnTo>
                        <a:pt x="2453" y="5526"/>
                      </a:lnTo>
                      <a:cubicBezTo>
                        <a:pt x="2072" y="5443"/>
                        <a:pt x="1858" y="5062"/>
                        <a:pt x="1798" y="4716"/>
                      </a:cubicBezTo>
                      <a:cubicBezTo>
                        <a:pt x="1739" y="4264"/>
                        <a:pt x="1798" y="3752"/>
                        <a:pt x="1870" y="3192"/>
                      </a:cubicBezTo>
                      <a:cubicBezTo>
                        <a:pt x="2013" y="2109"/>
                        <a:pt x="2167" y="990"/>
                        <a:pt x="1286" y="240"/>
                      </a:cubicBezTo>
                      <a:cubicBezTo>
                        <a:pt x="1092" y="84"/>
                        <a:pt x="851" y="0"/>
                        <a:pt x="6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5"/>
                <p:cNvSpPr/>
                <p:nvPr/>
              </p:nvSpPr>
              <p:spPr>
                <a:xfrm>
                  <a:off x="893092" y="874262"/>
                  <a:ext cx="2331690" cy="339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1" h="50244" extrusionOk="0">
                      <a:moveTo>
                        <a:pt x="17127" y="179"/>
                      </a:moveTo>
                      <a:cubicBezTo>
                        <a:pt x="19761" y="179"/>
                        <a:pt x="22440" y="789"/>
                        <a:pt x="24920" y="2047"/>
                      </a:cubicBezTo>
                      <a:cubicBezTo>
                        <a:pt x="33981" y="6643"/>
                        <a:pt x="32826" y="16740"/>
                        <a:pt x="31921" y="20859"/>
                      </a:cubicBezTo>
                      <a:lnTo>
                        <a:pt x="31921" y="20871"/>
                      </a:lnTo>
                      <a:lnTo>
                        <a:pt x="31921" y="20942"/>
                      </a:lnTo>
                      <a:lnTo>
                        <a:pt x="31957" y="20978"/>
                      </a:lnTo>
                      <a:cubicBezTo>
                        <a:pt x="31980" y="20992"/>
                        <a:pt x="32004" y="20999"/>
                        <a:pt x="32033" y="20999"/>
                      </a:cubicBezTo>
                      <a:cubicBezTo>
                        <a:pt x="32078" y="20999"/>
                        <a:pt x="32137" y="20983"/>
                        <a:pt x="32230" y="20954"/>
                      </a:cubicBezTo>
                      <a:cubicBezTo>
                        <a:pt x="32403" y="20897"/>
                        <a:pt x="32675" y="20812"/>
                        <a:pt x="32957" y="20812"/>
                      </a:cubicBezTo>
                      <a:cubicBezTo>
                        <a:pt x="33199" y="20812"/>
                        <a:pt x="33449" y="20875"/>
                        <a:pt x="33647" y="21073"/>
                      </a:cubicBezTo>
                      <a:cubicBezTo>
                        <a:pt x="34112" y="21538"/>
                        <a:pt x="34397" y="22907"/>
                        <a:pt x="33183" y="26776"/>
                      </a:cubicBezTo>
                      <a:cubicBezTo>
                        <a:pt x="33100" y="27122"/>
                        <a:pt x="33028" y="27455"/>
                        <a:pt x="32981" y="27800"/>
                      </a:cubicBezTo>
                      <a:cubicBezTo>
                        <a:pt x="32737" y="29366"/>
                        <a:pt x="32358" y="31711"/>
                        <a:pt x="30545" y="31711"/>
                      </a:cubicBezTo>
                      <a:cubicBezTo>
                        <a:pt x="30497" y="31711"/>
                        <a:pt x="30447" y="31709"/>
                        <a:pt x="30397" y="31706"/>
                      </a:cubicBezTo>
                      <a:lnTo>
                        <a:pt x="30290" y="31706"/>
                      </a:lnTo>
                      <a:lnTo>
                        <a:pt x="30290" y="31825"/>
                      </a:lnTo>
                      <a:cubicBezTo>
                        <a:pt x="30290" y="31872"/>
                        <a:pt x="30361" y="37278"/>
                        <a:pt x="29313" y="38968"/>
                      </a:cubicBezTo>
                      <a:cubicBezTo>
                        <a:pt x="28730" y="39897"/>
                        <a:pt x="27492" y="41409"/>
                        <a:pt x="26289" y="42874"/>
                      </a:cubicBezTo>
                      <a:cubicBezTo>
                        <a:pt x="25241" y="44148"/>
                        <a:pt x="24253" y="45362"/>
                        <a:pt x="23717" y="46160"/>
                      </a:cubicBezTo>
                      <a:cubicBezTo>
                        <a:pt x="22741" y="47600"/>
                        <a:pt x="20610" y="50017"/>
                        <a:pt x="17300" y="50017"/>
                      </a:cubicBezTo>
                      <a:lnTo>
                        <a:pt x="17217" y="50017"/>
                      </a:lnTo>
                      <a:cubicBezTo>
                        <a:pt x="13907" y="50017"/>
                        <a:pt x="11775" y="47600"/>
                        <a:pt x="10799" y="46160"/>
                      </a:cubicBezTo>
                      <a:cubicBezTo>
                        <a:pt x="10263" y="45362"/>
                        <a:pt x="9263" y="44148"/>
                        <a:pt x="8227" y="42874"/>
                      </a:cubicBezTo>
                      <a:cubicBezTo>
                        <a:pt x="7025" y="41409"/>
                        <a:pt x="5787" y="39897"/>
                        <a:pt x="5203" y="38968"/>
                      </a:cubicBezTo>
                      <a:cubicBezTo>
                        <a:pt x="4155" y="37278"/>
                        <a:pt x="4227" y="31872"/>
                        <a:pt x="4227" y="31825"/>
                      </a:cubicBezTo>
                      <a:lnTo>
                        <a:pt x="4227" y="31706"/>
                      </a:lnTo>
                      <a:lnTo>
                        <a:pt x="4108" y="31706"/>
                      </a:lnTo>
                      <a:cubicBezTo>
                        <a:pt x="4058" y="31709"/>
                        <a:pt x="4008" y="31711"/>
                        <a:pt x="3960" y="31711"/>
                      </a:cubicBezTo>
                      <a:cubicBezTo>
                        <a:pt x="2159" y="31711"/>
                        <a:pt x="1779" y="29366"/>
                        <a:pt x="1524" y="27800"/>
                      </a:cubicBezTo>
                      <a:cubicBezTo>
                        <a:pt x="1465" y="27396"/>
                        <a:pt x="1405" y="27038"/>
                        <a:pt x="1334" y="26776"/>
                      </a:cubicBezTo>
                      <a:cubicBezTo>
                        <a:pt x="107" y="22907"/>
                        <a:pt x="405" y="21538"/>
                        <a:pt x="869" y="21073"/>
                      </a:cubicBezTo>
                      <a:cubicBezTo>
                        <a:pt x="1064" y="20879"/>
                        <a:pt x="1316" y="20817"/>
                        <a:pt x="1562" y="20817"/>
                      </a:cubicBezTo>
                      <a:cubicBezTo>
                        <a:pt x="1842" y="20817"/>
                        <a:pt x="2115" y="20897"/>
                        <a:pt x="2286" y="20954"/>
                      </a:cubicBezTo>
                      <a:cubicBezTo>
                        <a:pt x="2380" y="20983"/>
                        <a:pt x="2439" y="20999"/>
                        <a:pt x="2484" y="20999"/>
                      </a:cubicBezTo>
                      <a:cubicBezTo>
                        <a:pt x="2513" y="20999"/>
                        <a:pt x="2537" y="20992"/>
                        <a:pt x="2560" y="20978"/>
                      </a:cubicBezTo>
                      <a:lnTo>
                        <a:pt x="2596" y="20931"/>
                      </a:lnTo>
                      <a:lnTo>
                        <a:pt x="2596" y="20883"/>
                      </a:lnTo>
                      <a:cubicBezTo>
                        <a:pt x="2596" y="19966"/>
                        <a:pt x="2429" y="19026"/>
                        <a:pt x="2262" y="18121"/>
                      </a:cubicBezTo>
                      <a:cubicBezTo>
                        <a:pt x="2096" y="17252"/>
                        <a:pt x="1929" y="16347"/>
                        <a:pt x="1917" y="15477"/>
                      </a:cubicBezTo>
                      <a:cubicBezTo>
                        <a:pt x="1881" y="14013"/>
                        <a:pt x="2024" y="12549"/>
                        <a:pt x="2346" y="11120"/>
                      </a:cubicBezTo>
                      <a:cubicBezTo>
                        <a:pt x="2858" y="8798"/>
                        <a:pt x="3989" y="6679"/>
                        <a:pt x="5620" y="4952"/>
                      </a:cubicBezTo>
                      <a:cubicBezTo>
                        <a:pt x="8609" y="1823"/>
                        <a:pt x="12806" y="179"/>
                        <a:pt x="17127" y="179"/>
                      </a:cubicBezTo>
                      <a:close/>
                      <a:moveTo>
                        <a:pt x="17148" y="0"/>
                      </a:moveTo>
                      <a:cubicBezTo>
                        <a:pt x="16346" y="0"/>
                        <a:pt x="15541" y="55"/>
                        <a:pt x="14740" y="166"/>
                      </a:cubicBezTo>
                      <a:cubicBezTo>
                        <a:pt x="11097" y="678"/>
                        <a:pt x="7894" y="2285"/>
                        <a:pt x="5477" y="4810"/>
                      </a:cubicBezTo>
                      <a:cubicBezTo>
                        <a:pt x="3834" y="6560"/>
                        <a:pt x="2679" y="8727"/>
                        <a:pt x="2155" y="11072"/>
                      </a:cubicBezTo>
                      <a:cubicBezTo>
                        <a:pt x="1834" y="12525"/>
                        <a:pt x="1679" y="14001"/>
                        <a:pt x="1715" y="15489"/>
                      </a:cubicBezTo>
                      <a:cubicBezTo>
                        <a:pt x="1762" y="16382"/>
                        <a:pt x="1869" y="17287"/>
                        <a:pt x="2060" y="18168"/>
                      </a:cubicBezTo>
                      <a:cubicBezTo>
                        <a:pt x="2250" y="19026"/>
                        <a:pt x="2358" y="19895"/>
                        <a:pt x="2393" y="20776"/>
                      </a:cubicBezTo>
                      <a:lnTo>
                        <a:pt x="2358" y="20752"/>
                      </a:lnTo>
                      <a:cubicBezTo>
                        <a:pt x="2183" y="20702"/>
                        <a:pt x="1884" y="20613"/>
                        <a:pt x="1566" y="20613"/>
                      </a:cubicBezTo>
                      <a:cubicBezTo>
                        <a:pt x="1276" y="20613"/>
                        <a:pt x="970" y="20687"/>
                        <a:pt x="726" y="20931"/>
                      </a:cubicBezTo>
                      <a:cubicBezTo>
                        <a:pt x="0" y="21669"/>
                        <a:pt x="131" y="23657"/>
                        <a:pt x="1143" y="26848"/>
                      </a:cubicBezTo>
                      <a:cubicBezTo>
                        <a:pt x="1227" y="27169"/>
                        <a:pt x="1286" y="27503"/>
                        <a:pt x="1334" y="27848"/>
                      </a:cubicBezTo>
                      <a:cubicBezTo>
                        <a:pt x="1596" y="29479"/>
                        <a:pt x="1989" y="31932"/>
                        <a:pt x="3965" y="31932"/>
                      </a:cubicBezTo>
                      <a:lnTo>
                        <a:pt x="4025" y="31932"/>
                      </a:lnTo>
                      <a:cubicBezTo>
                        <a:pt x="4025" y="32741"/>
                        <a:pt x="4025" y="37456"/>
                        <a:pt x="5037" y="39076"/>
                      </a:cubicBezTo>
                      <a:cubicBezTo>
                        <a:pt x="5620" y="40016"/>
                        <a:pt x="6870" y="41540"/>
                        <a:pt x="8073" y="43005"/>
                      </a:cubicBezTo>
                      <a:cubicBezTo>
                        <a:pt x="9120" y="44279"/>
                        <a:pt x="10097" y="45481"/>
                        <a:pt x="10644" y="46279"/>
                      </a:cubicBezTo>
                      <a:cubicBezTo>
                        <a:pt x="11633" y="47755"/>
                        <a:pt x="13811" y="50220"/>
                        <a:pt x="17205" y="50232"/>
                      </a:cubicBezTo>
                      <a:cubicBezTo>
                        <a:pt x="17217" y="50244"/>
                        <a:pt x="17240" y="50244"/>
                        <a:pt x="17264" y="50244"/>
                      </a:cubicBezTo>
                      <a:cubicBezTo>
                        <a:pt x="17288" y="50244"/>
                        <a:pt x="17312" y="50244"/>
                        <a:pt x="17336" y="50232"/>
                      </a:cubicBezTo>
                      <a:cubicBezTo>
                        <a:pt x="20729" y="50220"/>
                        <a:pt x="22908" y="47755"/>
                        <a:pt x="23896" y="46291"/>
                      </a:cubicBezTo>
                      <a:cubicBezTo>
                        <a:pt x="24444" y="45481"/>
                        <a:pt x="25420" y="44279"/>
                        <a:pt x="26468" y="43017"/>
                      </a:cubicBezTo>
                      <a:cubicBezTo>
                        <a:pt x="27670" y="41540"/>
                        <a:pt x="28909" y="40016"/>
                        <a:pt x="29504" y="39076"/>
                      </a:cubicBezTo>
                      <a:cubicBezTo>
                        <a:pt x="30516" y="37456"/>
                        <a:pt x="30516" y="32753"/>
                        <a:pt x="30516" y="31932"/>
                      </a:cubicBezTo>
                      <a:lnTo>
                        <a:pt x="30575" y="31932"/>
                      </a:lnTo>
                      <a:cubicBezTo>
                        <a:pt x="32552" y="31932"/>
                        <a:pt x="32945" y="29491"/>
                        <a:pt x="33207" y="27848"/>
                      </a:cubicBezTo>
                      <a:cubicBezTo>
                        <a:pt x="33254" y="27515"/>
                        <a:pt x="33314" y="27181"/>
                        <a:pt x="33397" y="26848"/>
                      </a:cubicBezTo>
                      <a:cubicBezTo>
                        <a:pt x="34397" y="23657"/>
                        <a:pt x="34540" y="21669"/>
                        <a:pt x="33802" y="20931"/>
                      </a:cubicBezTo>
                      <a:cubicBezTo>
                        <a:pt x="33560" y="20689"/>
                        <a:pt x="33260" y="20614"/>
                        <a:pt x="32975" y="20614"/>
                      </a:cubicBezTo>
                      <a:cubicBezTo>
                        <a:pt x="32657" y="20614"/>
                        <a:pt x="32359" y="20707"/>
                        <a:pt x="32183" y="20764"/>
                      </a:cubicBezTo>
                      <a:lnTo>
                        <a:pt x="32171" y="20764"/>
                      </a:lnTo>
                      <a:cubicBezTo>
                        <a:pt x="33004" y="16871"/>
                        <a:pt x="32945" y="13168"/>
                        <a:pt x="31980" y="10072"/>
                      </a:cubicBezTo>
                      <a:cubicBezTo>
                        <a:pt x="30837" y="6393"/>
                        <a:pt x="28504" y="3631"/>
                        <a:pt x="25039" y="1869"/>
                      </a:cubicBezTo>
                      <a:cubicBezTo>
                        <a:pt x="22583" y="636"/>
                        <a:pt x="19877" y="0"/>
                        <a:pt x="171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5"/>
                <p:cNvSpPr/>
                <p:nvPr/>
              </p:nvSpPr>
              <p:spPr>
                <a:xfrm>
                  <a:off x="2194318" y="2715680"/>
                  <a:ext cx="657499" cy="11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" h="1751" extrusionOk="0">
                      <a:moveTo>
                        <a:pt x="9644" y="1"/>
                      </a:moveTo>
                      <a:cubicBezTo>
                        <a:pt x="9053" y="333"/>
                        <a:pt x="8383" y="423"/>
                        <a:pt x="7693" y="423"/>
                      </a:cubicBezTo>
                      <a:cubicBezTo>
                        <a:pt x="7271" y="423"/>
                        <a:pt x="6842" y="389"/>
                        <a:pt x="6418" y="358"/>
                      </a:cubicBezTo>
                      <a:cubicBezTo>
                        <a:pt x="6132" y="334"/>
                        <a:pt x="5834" y="310"/>
                        <a:pt x="5561" y="298"/>
                      </a:cubicBezTo>
                      <a:cubicBezTo>
                        <a:pt x="5406" y="292"/>
                        <a:pt x="5251" y="288"/>
                        <a:pt x="5096" y="288"/>
                      </a:cubicBezTo>
                      <a:cubicBezTo>
                        <a:pt x="3315" y="288"/>
                        <a:pt x="1567" y="728"/>
                        <a:pt x="0" y="1560"/>
                      </a:cubicBezTo>
                      <a:lnTo>
                        <a:pt x="96" y="1751"/>
                      </a:lnTo>
                      <a:cubicBezTo>
                        <a:pt x="1637" y="931"/>
                        <a:pt x="3350" y="502"/>
                        <a:pt x="5085" y="502"/>
                      </a:cubicBezTo>
                      <a:cubicBezTo>
                        <a:pt x="5239" y="502"/>
                        <a:pt x="5394" y="506"/>
                        <a:pt x="5549" y="513"/>
                      </a:cubicBezTo>
                      <a:cubicBezTo>
                        <a:pt x="5823" y="525"/>
                        <a:pt x="6120" y="548"/>
                        <a:pt x="6394" y="572"/>
                      </a:cubicBezTo>
                      <a:cubicBezTo>
                        <a:pt x="6824" y="603"/>
                        <a:pt x="7260" y="636"/>
                        <a:pt x="7689" y="636"/>
                      </a:cubicBezTo>
                      <a:cubicBezTo>
                        <a:pt x="8414" y="636"/>
                        <a:pt x="9119" y="543"/>
                        <a:pt x="9740" y="191"/>
                      </a:cubicBezTo>
                      <a:lnTo>
                        <a:pt x="96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5"/>
                <p:cNvSpPr/>
                <p:nvPr/>
              </p:nvSpPr>
              <p:spPr>
                <a:xfrm>
                  <a:off x="2240154" y="2742235"/>
                  <a:ext cx="417991" cy="127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" h="1882" extrusionOk="0">
                      <a:moveTo>
                        <a:pt x="6108" y="1"/>
                      </a:moveTo>
                      <a:cubicBezTo>
                        <a:pt x="5810" y="143"/>
                        <a:pt x="5548" y="334"/>
                        <a:pt x="5310" y="560"/>
                      </a:cubicBezTo>
                      <a:cubicBezTo>
                        <a:pt x="5227" y="632"/>
                        <a:pt x="5155" y="703"/>
                        <a:pt x="5072" y="775"/>
                      </a:cubicBezTo>
                      <a:cubicBezTo>
                        <a:pt x="4370" y="1346"/>
                        <a:pt x="3501" y="1656"/>
                        <a:pt x="2608" y="1667"/>
                      </a:cubicBezTo>
                      <a:lnTo>
                        <a:pt x="2572" y="1667"/>
                      </a:lnTo>
                      <a:cubicBezTo>
                        <a:pt x="1679" y="1667"/>
                        <a:pt x="822" y="1370"/>
                        <a:pt x="131" y="834"/>
                      </a:cubicBezTo>
                      <a:lnTo>
                        <a:pt x="0" y="1001"/>
                      </a:lnTo>
                      <a:cubicBezTo>
                        <a:pt x="738" y="1572"/>
                        <a:pt x="1631" y="1882"/>
                        <a:pt x="2572" y="1882"/>
                      </a:cubicBezTo>
                      <a:lnTo>
                        <a:pt x="2608" y="1882"/>
                      </a:lnTo>
                      <a:cubicBezTo>
                        <a:pt x="3548" y="1858"/>
                        <a:pt x="4465" y="1537"/>
                        <a:pt x="5203" y="941"/>
                      </a:cubicBezTo>
                      <a:cubicBezTo>
                        <a:pt x="5286" y="870"/>
                        <a:pt x="5370" y="798"/>
                        <a:pt x="5453" y="715"/>
                      </a:cubicBezTo>
                      <a:cubicBezTo>
                        <a:pt x="5667" y="501"/>
                        <a:pt x="5917" y="322"/>
                        <a:pt x="6191" y="191"/>
                      </a:cubicBezTo>
                      <a:lnTo>
                        <a:pt x="61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5"/>
                <p:cNvSpPr/>
                <p:nvPr/>
              </p:nvSpPr>
              <p:spPr>
                <a:xfrm>
                  <a:off x="2178252" y="3147722"/>
                  <a:ext cx="112598" cy="33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4906" extrusionOk="0">
                      <a:moveTo>
                        <a:pt x="524" y="0"/>
                      </a:moveTo>
                      <a:lnTo>
                        <a:pt x="322" y="24"/>
                      </a:lnTo>
                      <a:cubicBezTo>
                        <a:pt x="369" y="512"/>
                        <a:pt x="584" y="953"/>
                        <a:pt x="810" y="1393"/>
                      </a:cubicBezTo>
                      <a:lnTo>
                        <a:pt x="858" y="1477"/>
                      </a:lnTo>
                      <a:cubicBezTo>
                        <a:pt x="1072" y="1846"/>
                        <a:pt x="1239" y="2263"/>
                        <a:pt x="1358" y="2679"/>
                      </a:cubicBezTo>
                      <a:cubicBezTo>
                        <a:pt x="1453" y="3179"/>
                        <a:pt x="1358" y="3644"/>
                        <a:pt x="1096" y="3941"/>
                      </a:cubicBezTo>
                      <a:cubicBezTo>
                        <a:pt x="953" y="4084"/>
                        <a:pt x="798" y="4203"/>
                        <a:pt x="619" y="4310"/>
                      </a:cubicBezTo>
                      <a:lnTo>
                        <a:pt x="0" y="4727"/>
                      </a:lnTo>
                      <a:lnTo>
                        <a:pt x="119" y="4906"/>
                      </a:lnTo>
                      <a:lnTo>
                        <a:pt x="738" y="4489"/>
                      </a:lnTo>
                      <a:cubicBezTo>
                        <a:pt x="929" y="4370"/>
                        <a:pt x="1096" y="4227"/>
                        <a:pt x="1250" y="4072"/>
                      </a:cubicBezTo>
                      <a:cubicBezTo>
                        <a:pt x="1560" y="3715"/>
                        <a:pt x="1667" y="3203"/>
                        <a:pt x="1560" y="2644"/>
                      </a:cubicBezTo>
                      <a:cubicBezTo>
                        <a:pt x="1441" y="2191"/>
                        <a:pt x="1274" y="1774"/>
                        <a:pt x="1048" y="1381"/>
                      </a:cubicBezTo>
                      <a:lnTo>
                        <a:pt x="1000" y="1298"/>
                      </a:lnTo>
                      <a:cubicBezTo>
                        <a:pt x="786" y="869"/>
                        <a:pt x="572" y="453"/>
                        <a:pt x="5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5"/>
                <p:cNvSpPr/>
                <p:nvPr/>
              </p:nvSpPr>
              <p:spPr>
                <a:xfrm>
                  <a:off x="1683913" y="3659227"/>
                  <a:ext cx="749170" cy="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1134" extrusionOk="0">
                      <a:moveTo>
                        <a:pt x="294" y="1"/>
                      </a:moveTo>
                      <a:cubicBezTo>
                        <a:pt x="197" y="1"/>
                        <a:pt x="99" y="1"/>
                        <a:pt x="1" y="3"/>
                      </a:cubicBezTo>
                      <a:lnTo>
                        <a:pt x="1" y="217"/>
                      </a:lnTo>
                      <a:cubicBezTo>
                        <a:pt x="99" y="216"/>
                        <a:pt x="196" y="215"/>
                        <a:pt x="293" y="215"/>
                      </a:cubicBezTo>
                      <a:cubicBezTo>
                        <a:pt x="1170" y="215"/>
                        <a:pt x="2038" y="263"/>
                        <a:pt x="2906" y="360"/>
                      </a:cubicBezTo>
                      <a:cubicBezTo>
                        <a:pt x="3156" y="396"/>
                        <a:pt x="3466" y="431"/>
                        <a:pt x="3787" y="503"/>
                      </a:cubicBezTo>
                      <a:cubicBezTo>
                        <a:pt x="4371" y="622"/>
                        <a:pt x="4942" y="836"/>
                        <a:pt x="5466" y="1122"/>
                      </a:cubicBezTo>
                      <a:lnTo>
                        <a:pt x="5490" y="1134"/>
                      </a:lnTo>
                      <a:lnTo>
                        <a:pt x="5609" y="1134"/>
                      </a:lnTo>
                      <a:lnTo>
                        <a:pt x="5633" y="1122"/>
                      </a:lnTo>
                      <a:cubicBezTo>
                        <a:pt x="6156" y="836"/>
                        <a:pt x="6728" y="622"/>
                        <a:pt x="7323" y="503"/>
                      </a:cubicBezTo>
                      <a:cubicBezTo>
                        <a:pt x="7633" y="431"/>
                        <a:pt x="7954" y="396"/>
                        <a:pt x="8192" y="360"/>
                      </a:cubicBezTo>
                      <a:cubicBezTo>
                        <a:pt x="9060" y="263"/>
                        <a:pt x="9928" y="215"/>
                        <a:pt x="10805" y="215"/>
                      </a:cubicBezTo>
                      <a:cubicBezTo>
                        <a:pt x="10902" y="215"/>
                        <a:pt x="11000" y="216"/>
                        <a:pt x="11098" y="217"/>
                      </a:cubicBezTo>
                      <a:lnTo>
                        <a:pt x="11098" y="3"/>
                      </a:lnTo>
                      <a:cubicBezTo>
                        <a:pt x="11001" y="1"/>
                        <a:pt x="10904" y="1"/>
                        <a:pt x="10807" y="1"/>
                      </a:cubicBezTo>
                      <a:cubicBezTo>
                        <a:pt x="9926" y="1"/>
                        <a:pt x="9038" y="50"/>
                        <a:pt x="8169" y="157"/>
                      </a:cubicBezTo>
                      <a:cubicBezTo>
                        <a:pt x="7919" y="181"/>
                        <a:pt x="7597" y="229"/>
                        <a:pt x="7276" y="288"/>
                      </a:cubicBezTo>
                      <a:cubicBezTo>
                        <a:pt x="6668" y="419"/>
                        <a:pt x="6097" y="634"/>
                        <a:pt x="5549" y="919"/>
                      </a:cubicBezTo>
                      <a:cubicBezTo>
                        <a:pt x="5013" y="634"/>
                        <a:pt x="4430" y="419"/>
                        <a:pt x="3835" y="288"/>
                      </a:cubicBezTo>
                      <a:cubicBezTo>
                        <a:pt x="3513" y="229"/>
                        <a:pt x="3180" y="181"/>
                        <a:pt x="2942" y="157"/>
                      </a:cubicBezTo>
                      <a:cubicBezTo>
                        <a:pt x="2062" y="50"/>
                        <a:pt x="1183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5"/>
                <p:cNvSpPr/>
                <p:nvPr/>
              </p:nvSpPr>
              <p:spPr>
                <a:xfrm>
                  <a:off x="2665301" y="3190359"/>
                  <a:ext cx="158367" cy="44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6656" extrusionOk="0">
                      <a:moveTo>
                        <a:pt x="2167" y="0"/>
                      </a:moveTo>
                      <a:cubicBezTo>
                        <a:pt x="1513" y="1024"/>
                        <a:pt x="1263" y="2227"/>
                        <a:pt x="1024" y="3382"/>
                      </a:cubicBezTo>
                      <a:cubicBezTo>
                        <a:pt x="798" y="4465"/>
                        <a:pt x="560" y="5596"/>
                        <a:pt x="0" y="6549"/>
                      </a:cubicBezTo>
                      <a:lnTo>
                        <a:pt x="179" y="6656"/>
                      </a:lnTo>
                      <a:cubicBezTo>
                        <a:pt x="762" y="5668"/>
                        <a:pt x="1001" y="4525"/>
                        <a:pt x="1227" y="3429"/>
                      </a:cubicBezTo>
                      <a:cubicBezTo>
                        <a:pt x="1465" y="2286"/>
                        <a:pt x="1715" y="1096"/>
                        <a:pt x="2346" y="119"/>
                      </a:cubicBez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5"/>
                <p:cNvSpPr/>
                <p:nvPr/>
              </p:nvSpPr>
              <p:spPr>
                <a:xfrm>
                  <a:off x="2975554" y="2477495"/>
                  <a:ext cx="165590" cy="387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729" extrusionOk="0">
                      <a:moveTo>
                        <a:pt x="1835" y="0"/>
                      </a:moveTo>
                      <a:cubicBezTo>
                        <a:pt x="1591" y="0"/>
                        <a:pt x="1351" y="84"/>
                        <a:pt x="1167" y="240"/>
                      </a:cubicBezTo>
                      <a:cubicBezTo>
                        <a:pt x="274" y="990"/>
                        <a:pt x="429" y="2121"/>
                        <a:pt x="572" y="3204"/>
                      </a:cubicBezTo>
                      <a:cubicBezTo>
                        <a:pt x="643" y="3752"/>
                        <a:pt x="715" y="4276"/>
                        <a:pt x="643" y="4716"/>
                      </a:cubicBezTo>
                      <a:cubicBezTo>
                        <a:pt x="596" y="5062"/>
                        <a:pt x="369" y="5443"/>
                        <a:pt x="0" y="5526"/>
                      </a:cubicBezTo>
                      <a:lnTo>
                        <a:pt x="36" y="5728"/>
                      </a:lnTo>
                      <a:cubicBezTo>
                        <a:pt x="512" y="5633"/>
                        <a:pt x="798" y="5169"/>
                        <a:pt x="858" y="4752"/>
                      </a:cubicBezTo>
                      <a:cubicBezTo>
                        <a:pt x="929" y="4276"/>
                        <a:pt x="858" y="3740"/>
                        <a:pt x="786" y="3169"/>
                      </a:cubicBezTo>
                      <a:cubicBezTo>
                        <a:pt x="655" y="2145"/>
                        <a:pt x="512" y="1085"/>
                        <a:pt x="1298" y="406"/>
                      </a:cubicBezTo>
                      <a:cubicBezTo>
                        <a:pt x="1449" y="283"/>
                        <a:pt x="1630" y="213"/>
                        <a:pt x="1818" y="213"/>
                      </a:cubicBezTo>
                      <a:cubicBezTo>
                        <a:pt x="1867" y="213"/>
                        <a:pt x="1916" y="218"/>
                        <a:pt x="1965" y="228"/>
                      </a:cubicBezTo>
                      <a:cubicBezTo>
                        <a:pt x="2096" y="240"/>
                        <a:pt x="2203" y="323"/>
                        <a:pt x="2262" y="442"/>
                      </a:cubicBezTo>
                      <a:lnTo>
                        <a:pt x="2453" y="347"/>
                      </a:lnTo>
                      <a:cubicBezTo>
                        <a:pt x="2358" y="168"/>
                        <a:pt x="2203" y="49"/>
                        <a:pt x="2001" y="13"/>
                      </a:cubicBezTo>
                      <a:cubicBezTo>
                        <a:pt x="1945" y="5"/>
                        <a:pt x="1890" y="0"/>
                        <a:pt x="18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5"/>
              <p:cNvGrpSpPr/>
              <p:nvPr/>
            </p:nvGrpSpPr>
            <p:grpSpPr>
              <a:xfrm>
                <a:off x="1174385" y="1148529"/>
                <a:ext cx="1768293" cy="1274370"/>
                <a:chOff x="1174385" y="1148529"/>
                <a:chExt cx="1768293" cy="1274370"/>
              </a:xfrm>
            </p:grpSpPr>
            <p:sp>
              <p:nvSpPr>
                <p:cNvPr id="293" name="Google Shape;293;p35"/>
                <p:cNvSpPr/>
                <p:nvPr/>
              </p:nvSpPr>
              <p:spPr>
                <a:xfrm>
                  <a:off x="1174385" y="1780038"/>
                  <a:ext cx="291014" cy="57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8452" extrusionOk="0">
                      <a:moveTo>
                        <a:pt x="596" y="1"/>
                      </a:moveTo>
                      <a:lnTo>
                        <a:pt x="0" y="2192"/>
                      </a:lnTo>
                      <a:lnTo>
                        <a:pt x="584" y="4061"/>
                      </a:lnTo>
                      <a:lnTo>
                        <a:pt x="584" y="5966"/>
                      </a:lnTo>
                      <a:lnTo>
                        <a:pt x="3727" y="7668"/>
                      </a:lnTo>
                      <a:cubicBezTo>
                        <a:pt x="3608" y="7692"/>
                        <a:pt x="3501" y="7776"/>
                        <a:pt x="3453" y="7883"/>
                      </a:cubicBezTo>
                      <a:cubicBezTo>
                        <a:pt x="3312" y="8143"/>
                        <a:pt x="3507" y="8452"/>
                        <a:pt x="3794" y="8452"/>
                      </a:cubicBezTo>
                      <a:cubicBezTo>
                        <a:pt x="3822" y="8452"/>
                        <a:pt x="3852" y="8449"/>
                        <a:pt x="3882" y="8442"/>
                      </a:cubicBezTo>
                      <a:cubicBezTo>
                        <a:pt x="4203" y="8383"/>
                        <a:pt x="4310" y="7978"/>
                        <a:pt x="4072" y="7764"/>
                      </a:cubicBezTo>
                      <a:lnTo>
                        <a:pt x="4120" y="7645"/>
                      </a:lnTo>
                      <a:lnTo>
                        <a:pt x="798" y="5847"/>
                      </a:lnTo>
                      <a:lnTo>
                        <a:pt x="798" y="4049"/>
                      </a:lnTo>
                      <a:lnTo>
                        <a:pt x="227" y="2192"/>
                      </a:lnTo>
                      <a:lnTo>
                        <a:pt x="798" y="60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5"/>
                <p:cNvSpPr/>
                <p:nvPr/>
              </p:nvSpPr>
              <p:spPr>
                <a:xfrm>
                  <a:off x="1307775" y="1903961"/>
                  <a:ext cx="678223" cy="29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7" h="4347" extrusionOk="0">
                      <a:moveTo>
                        <a:pt x="3894" y="0"/>
                      </a:moveTo>
                      <a:lnTo>
                        <a:pt x="1465" y="1334"/>
                      </a:lnTo>
                      <a:lnTo>
                        <a:pt x="144" y="274"/>
                      </a:lnTo>
                      <a:lnTo>
                        <a:pt x="1" y="441"/>
                      </a:lnTo>
                      <a:lnTo>
                        <a:pt x="1441" y="1584"/>
                      </a:lnTo>
                      <a:lnTo>
                        <a:pt x="3573" y="417"/>
                      </a:lnTo>
                      <a:lnTo>
                        <a:pt x="3192" y="1882"/>
                      </a:lnTo>
                      <a:lnTo>
                        <a:pt x="4740" y="3096"/>
                      </a:lnTo>
                      <a:lnTo>
                        <a:pt x="6323" y="3096"/>
                      </a:lnTo>
                      <a:lnTo>
                        <a:pt x="7597" y="4346"/>
                      </a:lnTo>
                      <a:lnTo>
                        <a:pt x="9252" y="3965"/>
                      </a:lnTo>
                      <a:cubicBezTo>
                        <a:pt x="9329" y="4110"/>
                        <a:pt x="9458" y="4173"/>
                        <a:pt x="9587" y="4173"/>
                      </a:cubicBezTo>
                      <a:cubicBezTo>
                        <a:pt x="9817" y="4173"/>
                        <a:pt x="10047" y="3974"/>
                        <a:pt x="9978" y="3691"/>
                      </a:cubicBezTo>
                      <a:cubicBezTo>
                        <a:pt x="9928" y="3481"/>
                        <a:pt x="9761" y="3381"/>
                        <a:pt x="9594" y="3381"/>
                      </a:cubicBezTo>
                      <a:cubicBezTo>
                        <a:pt x="9402" y="3381"/>
                        <a:pt x="9211" y="3514"/>
                        <a:pt x="9204" y="3763"/>
                      </a:cubicBezTo>
                      <a:lnTo>
                        <a:pt x="7668" y="4108"/>
                      </a:lnTo>
                      <a:lnTo>
                        <a:pt x="6418" y="2882"/>
                      </a:lnTo>
                      <a:lnTo>
                        <a:pt x="4811" y="2882"/>
                      </a:lnTo>
                      <a:lnTo>
                        <a:pt x="3430" y="1798"/>
                      </a:lnTo>
                      <a:lnTo>
                        <a:pt x="38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5"/>
                <p:cNvSpPr/>
                <p:nvPr/>
              </p:nvSpPr>
              <p:spPr>
                <a:xfrm>
                  <a:off x="1233857" y="1933692"/>
                  <a:ext cx="513646" cy="36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9" h="5464" extrusionOk="0">
                      <a:moveTo>
                        <a:pt x="203" y="1"/>
                      </a:moveTo>
                      <a:lnTo>
                        <a:pt x="0" y="72"/>
                      </a:lnTo>
                      <a:lnTo>
                        <a:pt x="727" y="2025"/>
                      </a:lnTo>
                      <a:lnTo>
                        <a:pt x="2084" y="2620"/>
                      </a:lnTo>
                      <a:lnTo>
                        <a:pt x="2810" y="3882"/>
                      </a:lnTo>
                      <a:lnTo>
                        <a:pt x="4763" y="3882"/>
                      </a:lnTo>
                      <a:lnTo>
                        <a:pt x="5454" y="5168"/>
                      </a:lnTo>
                      <a:lnTo>
                        <a:pt x="6823" y="5168"/>
                      </a:lnTo>
                      <a:cubicBezTo>
                        <a:pt x="6881" y="5371"/>
                        <a:pt x="7045" y="5464"/>
                        <a:pt x="7208" y="5464"/>
                      </a:cubicBezTo>
                      <a:cubicBezTo>
                        <a:pt x="7409" y="5464"/>
                        <a:pt x="7609" y="5323"/>
                        <a:pt x="7609" y="5073"/>
                      </a:cubicBezTo>
                      <a:cubicBezTo>
                        <a:pt x="7609" y="4815"/>
                        <a:pt x="7407" y="4671"/>
                        <a:pt x="7205" y="4671"/>
                      </a:cubicBezTo>
                      <a:cubicBezTo>
                        <a:pt x="7043" y="4671"/>
                        <a:pt x="6881" y="4764"/>
                        <a:pt x="6823" y="4966"/>
                      </a:cubicBezTo>
                      <a:lnTo>
                        <a:pt x="5573" y="4966"/>
                      </a:lnTo>
                      <a:lnTo>
                        <a:pt x="4894" y="3680"/>
                      </a:lnTo>
                      <a:lnTo>
                        <a:pt x="2929" y="3680"/>
                      </a:lnTo>
                      <a:lnTo>
                        <a:pt x="2227" y="2454"/>
                      </a:lnTo>
                      <a:lnTo>
                        <a:pt x="893" y="1858"/>
                      </a:lnTo>
                      <a:lnTo>
                        <a:pt x="20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1716113" y="1636046"/>
                  <a:ext cx="687876" cy="6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0" h="1030" extrusionOk="0">
                      <a:moveTo>
                        <a:pt x="2786" y="1"/>
                      </a:moveTo>
                      <a:lnTo>
                        <a:pt x="0" y="584"/>
                      </a:lnTo>
                      <a:lnTo>
                        <a:pt x="48" y="786"/>
                      </a:lnTo>
                      <a:lnTo>
                        <a:pt x="2786" y="227"/>
                      </a:lnTo>
                      <a:lnTo>
                        <a:pt x="4465" y="644"/>
                      </a:lnTo>
                      <a:cubicBezTo>
                        <a:pt x="4465" y="891"/>
                        <a:pt x="4660" y="1030"/>
                        <a:pt x="4857" y="1030"/>
                      </a:cubicBezTo>
                      <a:cubicBezTo>
                        <a:pt x="5010" y="1030"/>
                        <a:pt x="5164" y="945"/>
                        <a:pt x="5227" y="763"/>
                      </a:cubicBezTo>
                      <a:lnTo>
                        <a:pt x="7846" y="227"/>
                      </a:lnTo>
                      <a:lnTo>
                        <a:pt x="9347" y="596"/>
                      </a:lnTo>
                      <a:cubicBezTo>
                        <a:pt x="9353" y="848"/>
                        <a:pt x="9548" y="984"/>
                        <a:pt x="9743" y="984"/>
                      </a:cubicBezTo>
                      <a:cubicBezTo>
                        <a:pt x="9907" y="984"/>
                        <a:pt x="10071" y="886"/>
                        <a:pt x="10121" y="679"/>
                      </a:cubicBezTo>
                      <a:cubicBezTo>
                        <a:pt x="10190" y="394"/>
                        <a:pt x="9960" y="189"/>
                        <a:pt x="9728" y="189"/>
                      </a:cubicBezTo>
                      <a:cubicBezTo>
                        <a:pt x="9602" y="189"/>
                        <a:pt x="9474" y="250"/>
                        <a:pt x="9394" y="394"/>
                      </a:cubicBezTo>
                      <a:lnTo>
                        <a:pt x="7846" y="1"/>
                      </a:lnTo>
                      <a:lnTo>
                        <a:pt x="5239" y="536"/>
                      </a:lnTo>
                      <a:cubicBezTo>
                        <a:pt x="5192" y="340"/>
                        <a:pt x="5022" y="233"/>
                        <a:pt x="4851" y="233"/>
                      </a:cubicBezTo>
                      <a:cubicBezTo>
                        <a:pt x="4721" y="233"/>
                        <a:pt x="4590" y="295"/>
                        <a:pt x="4513" y="429"/>
                      </a:cubicBezTo>
                      <a:lnTo>
                        <a:pt x="278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5"/>
                <p:cNvSpPr/>
                <p:nvPr/>
              </p:nvSpPr>
              <p:spPr>
                <a:xfrm>
                  <a:off x="1693566" y="1261844"/>
                  <a:ext cx="682071" cy="267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4" h="3955" extrusionOk="0">
                      <a:moveTo>
                        <a:pt x="8219" y="0"/>
                      </a:moveTo>
                      <a:cubicBezTo>
                        <a:pt x="7982" y="0"/>
                        <a:pt x="7749" y="213"/>
                        <a:pt x="7835" y="502"/>
                      </a:cubicBezTo>
                      <a:lnTo>
                        <a:pt x="6787" y="1145"/>
                      </a:lnTo>
                      <a:lnTo>
                        <a:pt x="7466" y="2062"/>
                      </a:lnTo>
                      <a:lnTo>
                        <a:pt x="5573" y="3384"/>
                      </a:lnTo>
                      <a:cubicBezTo>
                        <a:pt x="5511" y="3238"/>
                        <a:pt x="5363" y="3157"/>
                        <a:pt x="5214" y="3157"/>
                      </a:cubicBezTo>
                      <a:cubicBezTo>
                        <a:pt x="5106" y="3157"/>
                        <a:pt x="4998" y="3199"/>
                        <a:pt x="4918" y="3288"/>
                      </a:cubicBezTo>
                      <a:lnTo>
                        <a:pt x="3847" y="2764"/>
                      </a:lnTo>
                      <a:lnTo>
                        <a:pt x="3989" y="1133"/>
                      </a:lnTo>
                      <a:lnTo>
                        <a:pt x="3216" y="562"/>
                      </a:lnTo>
                      <a:cubicBezTo>
                        <a:pt x="3309" y="291"/>
                        <a:pt x="3102" y="20"/>
                        <a:pt x="2842" y="20"/>
                      </a:cubicBezTo>
                      <a:cubicBezTo>
                        <a:pt x="2805" y="20"/>
                        <a:pt x="2766" y="26"/>
                        <a:pt x="2727" y="38"/>
                      </a:cubicBezTo>
                      <a:cubicBezTo>
                        <a:pt x="2406" y="145"/>
                        <a:pt x="2346" y="562"/>
                        <a:pt x="2620" y="752"/>
                      </a:cubicBezTo>
                      <a:cubicBezTo>
                        <a:pt x="2688" y="797"/>
                        <a:pt x="2766" y="821"/>
                        <a:pt x="2844" y="821"/>
                      </a:cubicBezTo>
                      <a:cubicBezTo>
                        <a:pt x="2932" y="821"/>
                        <a:pt x="3021" y="791"/>
                        <a:pt x="3096" y="729"/>
                      </a:cubicBezTo>
                      <a:lnTo>
                        <a:pt x="3775" y="1229"/>
                      </a:lnTo>
                      <a:lnTo>
                        <a:pt x="3644" y="2669"/>
                      </a:lnTo>
                      <a:lnTo>
                        <a:pt x="2239" y="1979"/>
                      </a:lnTo>
                      <a:lnTo>
                        <a:pt x="1" y="2669"/>
                      </a:lnTo>
                      <a:lnTo>
                        <a:pt x="72" y="2872"/>
                      </a:lnTo>
                      <a:lnTo>
                        <a:pt x="2227" y="2205"/>
                      </a:lnTo>
                      <a:lnTo>
                        <a:pt x="4847" y="3491"/>
                      </a:lnTo>
                      <a:cubicBezTo>
                        <a:pt x="4811" y="3657"/>
                        <a:pt x="4894" y="3824"/>
                        <a:pt x="5049" y="3907"/>
                      </a:cubicBezTo>
                      <a:cubicBezTo>
                        <a:pt x="5106" y="3939"/>
                        <a:pt x="5167" y="3954"/>
                        <a:pt x="5227" y="3954"/>
                      </a:cubicBezTo>
                      <a:cubicBezTo>
                        <a:pt x="5369" y="3954"/>
                        <a:pt x="5506" y="3871"/>
                        <a:pt x="5573" y="3729"/>
                      </a:cubicBezTo>
                      <a:cubicBezTo>
                        <a:pt x="5585" y="3705"/>
                        <a:pt x="5597" y="3669"/>
                        <a:pt x="5609" y="3634"/>
                      </a:cubicBezTo>
                      <a:lnTo>
                        <a:pt x="7633" y="2205"/>
                      </a:lnTo>
                      <a:lnTo>
                        <a:pt x="9240" y="2622"/>
                      </a:lnTo>
                      <a:cubicBezTo>
                        <a:pt x="9247" y="2876"/>
                        <a:pt x="9446" y="3016"/>
                        <a:pt x="9645" y="3016"/>
                      </a:cubicBezTo>
                      <a:cubicBezTo>
                        <a:pt x="9809" y="3016"/>
                        <a:pt x="9972" y="2921"/>
                        <a:pt x="10026" y="2717"/>
                      </a:cubicBezTo>
                      <a:cubicBezTo>
                        <a:pt x="10104" y="2430"/>
                        <a:pt x="9867" y="2218"/>
                        <a:pt x="9631" y="2218"/>
                      </a:cubicBezTo>
                      <a:cubicBezTo>
                        <a:pt x="9505" y="2218"/>
                        <a:pt x="9378" y="2278"/>
                        <a:pt x="9300" y="2419"/>
                      </a:cubicBezTo>
                      <a:lnTo>
                        <a:pt x="7680" y="1991"/>
                      </a:lnTo>
                      <a:lnTo>
                        <a:pt x="7097" y="1205"/>
                      </a:lnTo>
                      <a:lnTo>
                        <a:pt x="7942" y="681"/>
                      </a:lnTo>
                      <a:cubicBezTo>
                        <a:pt x="8026" y="761"/>
                        <a:pt x="8120" y="795"/>
                        <a:pt x="8211" y="795"/>
                      </a:cubicBezTo>
                      <a:cubicBezTo>
                        <a:pt x="8485" y="795"/>
                        <a:pt x="8728" y="487"/>
                        <a:pt x="8550" y="193"/>
                      </a:cubicBezTo>
                      <a:cubicBezTo>
                        <a:pt x="8468" y="58"/>
                        <a:pt x="8343" y="0"/>
                        <a:pt x="82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5"/>
                <p:cNvSpPr/>
                <p:nvPr/>
              </p:nvSpPr>
              <p:spPr>
                <a:xfrm>
                  <a:off x="2649572" y="1780038"/>
                  <a:ext cx="293107" cy="571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8457" extrusionOk="0">
                      <a:moveTo>
                        <a:pt x="3746" y="1"/>
                      </a:moveTo>
                      <a:lnTo>
                        <a:pt x="3543" y="60"/>
                      </a:lnTo>
                      <a:lnTo>
                        <a:pt x="4115" y="2192"/>
                      </a:lnTo>
                      <a:lnTo>
                        <a:pt x="3543" y="4013"/>
                      </a:lnTo>
                      <a:lnTo>
                        <a:pt x="3543" y="5847"/>
                      </a:lnTo>
                      <a:lnTo>
                        <a:pt x="222" y="7645"/>
                      </a:lnTo>
                      <a:lnTo>
                        <a:pt x="281" y="7764"/>
                      </a:lnTo>
                      <a:cubicBezTo>
                        <a:pt x="0" y="8012"/>
                        <a:pt x="200" y="8457"/>
                        <a:pt x="542" y="8457"/>
                      </a:cubicBezTo>
                      <a:cubicBezTo>
                        <a:pt x="576" y="8457"/>
                        <a:pt x="613" y="8452"/>
                        <a:pt x="650" y="8442"/>
                      </a:cubicBezTo>
                      <a:cubicBezTo>
                        <a:pt x="1055" y="8335"/>
                        <a:pt x="1031" y="7752"/>
                        <a:pt x="626" y="7668"/>
                      </a:cubicBezTo>
                      <a:lnTo>
                        <a:pt x="3758" y="5966"/>
                      </a:lnTo>
                      <a:lnTo>
                        <a:pt x="3758" y="4061"/>
                      </a:lnTo>
                      <a:lnTo>
                        <a:pt x="4341" y="2192"/>
                      </a:lnTo>
                      <a:lnTo>
                        <a:pt x="37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5"/>
                <p:cNvSpPr/>
                <p:nvPr/>
              </p:nvSpPr>
              <p:spPr>
                <a:xfrm>
                  <a:off x="1212931" y="1148529"/>
                  <a:ext cx="1691945" cy="1274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4" h="18860" extrusionOk="0">
                      <a:moveTo>
                        <a:pt x="14550" y="227"/>
                      </a:moveTo>
                      <a:lnTo>
                        <a:pt x="18456" y="1024"/>
                      </a:lnTo>
                      <a:lnTo>
                        <a:pt x="20718" y="1084"/>
                      </a:lnTo>
                      <a:lnTo>
                        <a:pt x="21551" y="2227"/>
                      </a:lnTo>
                      <a:lnTo>
                        <a:pt x="23575" y="2632"/>
                      </a:lnTo>
                      <a:lnTo>
                        <a:pt x="23873" y="4644"/>
                      </a:lnTo>
                      <a:cubicBezTo>
                        <a:pt x="23853" y="4641"/>
                        <a:pt x="23833" y="4640"/>
                        <a:pt x="23812" y="4640"/>
                      </a:cubicBezTo>
                      <a:cubicBezTo>
                        <a:pt x="23745" y="4640"/>
                        <a:pt x="23675" y="4655"/>
                        <a:pt x="23611" y="4691"/>
                      </a:cubicBezTo>
                      <a:lnTo>
                        <a:pt x="22254" y="3334"/>
                      </a:lnTo>
                      <a:lnTo>
                        <a:pt x="20361" y="4013"/>
                      </a:lnTo>
                      <a:lnTo>
                        <a:pt x="19325" y="3013"/>
                      </a:lnTo>
                      <a:lnTo>
                        <a:pt x="16598" y="2751"/>
                      </a:lnTo>
                      <a:lnTo>
                        <a:pt x="16574" y="2953"/>
                      </a:lnTo>
                      <a:lnTo>
                        <a:pt x="19229" y="3215"/>
                      </a:lnTo>
                      <a:lnTo>
                        <a:pt x="20218" y="4168"/>
                      </a:lnTo>
                      <a:lnTo>
                        <a:pt x="19634" y="6061"/>
                      </a:lnTo>
                      <a:cubicBezTo>
                        <a:pt x="19599" y="6001"/>
                        <a:pt x="19551" y="5954"/>
                        <a:pt x="19491" y="5918"/>
                      </a:cubicBezTo>
                      <a:cubicBezTo>
                        <a:pt x="19427" y="5878"/>
                        <a:pt x="19356" y="5859"/>
                        <a:pt x="19286" y="5859"/>
                      </a:cubicBezTo>
                      <a:cubicBezTo>
                        <a:pt x="19188" y="5859"/>
                        <a:pt x="19091" y="5896"/>
                        <a:pt x="19015" y="5965"/>
                      </a:cubicBezTo>
                      <a:lnTo>
                        <a:pt x="17753" y="5215"/>
                      </a:lnTo>
                      <a:lnTo>
                        <a:pt x="14908" y="5668"/>
                      </a:lnTo>
                      <a:lnTo>
                        <a:pt x="14943" y="5882"/>
                      </a:lnTo>
                      <a:lnTo>
                        <a:pt x="17705" y="5430"/>
                      </a:lnTo>
                      <a:lnTo>
                        <a:pt x="18896" y="6144"/>
                      </a:lnTo>
                      <a:cubicBezTo>
                        <a:pt x="18817" y="6425"/>
                        <a:pt x="19043" y="6655"/>
                        <a:pt x="19287" y="6655"/>
                      </a:cubicBezTo>
                      <a:cubicBezTo>
                        <a:pt x="19373" y="6655"/>
                        <a:pt x="19461" y="6626"/>
                        <a:pt x="19539" y="6561"/>
                      </a:cubicBezTo>
                      <a:lnTo>
                        <a:pt x="19944" y="8585"/>
                      </a:lnTo>
                      <a:cubicBezTo>
                        <a:pt x="18610" y="10240"/>
                        <a:pt x="18503" y="10454"/>
                        <a:pt x="18491" y="10514"/>
                      </a:cubicBezTo>
                      <a:cubicBezTo>
                        <a:pt x="18456" y="10633"/>
                        <a:pt x="18039" y="11430"/>
                        <a:pt x="17658" y="12169"/>
                      </a:cubicBezTo>
                      <a:lnTo>
                        <a:pt x="15967" y="12573"/>
                      </a:lnTo>
                      <a:lnTo>
                        <a:pt x="14038" y="14050"/>
                      </a:lnTo>
                      <a:lnTo>
                        <a:pt x="13300" y="13752"/>
                      </a:lnTo>
                      <a:cubicBezTo>
                        <a:pt x="13325" y="13493"/>
                        <a:pt x="13122" y="13311"/>
                        <a:pt x="12904" y="13311"/>
                      </a:cubicBezTo>
                      <a:cubicBezTo>
                        <a:pt x="12811" y="13311"/>
                        <a:pt x="12715" y="13344"/>
                        <a:pt x="12633" y="13419"/>
                      </a:cubicBezTo>
                      <a:lnTo>
                        <a:pt x="12633" y="11311"/>
                      </a:lnTo>
                      <a:cubicBezTo>
                        <a:pt x="12812" y="11264"/>
                        <a:pt x="12931" y="11109"/>
                        <a:pt x="12931" y="10930"/>
                      </a:cubicBezTo>
                      <a:cubicBezTo>
                        <a:pt x="12931" y="10883"/>
                        <a:pt x="12919" y="10835"/>
                        <a:pt x="12907" y="10787"/>
                      </a:cubicBezTo>
                      <a:lnTo>
                        <a:pt x="14384" y="9871"/>
                      </a:lnTo>
                      <a:lnTo>
                        <a:pt x="15741" y="10371"/>
                      </a:lnTo>
                      <a:cubicBezTo>
                        <a:pt x="15720" y="10634"/>
                        <a:pt x="15929" y="10792"/>
                        <a:pt x="16140" y="10792"/>
                      </a:cubicBezTo>
                      <a:cubicBezTo>
                        <a:pt x="16292" y="10792"/>
                        <a:pt x="16445" y="10710"/>
                        <a:pt x="16515" y="10526"/>
                      </a:cubicBezTo>
                      <a:cubicBezTo>
                        <a:pt x="16620" y="10233"/>
                        <a:pt x="16382" y="9996"/>
                        <a:pt x="16133" y="9996"/>
                      </a:cubicBezTo>
                      <a:cubicBezTo>
                        <a:pt x="16018" y="9996"/>
                        <a:pt x="15899" y="10047"/>
                        <a:pt x="15812" y="10168"/>
                      </a:cubicBezTo>
                      <a:lnTo>
                        <a:pt x="14360" y="9644"/>
                      </a:lnTo>
                      <a:lnTo>
                        <a:pt x="12776" y="10621"/>
                      </a:lnTo>
                      <a:cubicBezTo>
                        <a:pt x="12717" y="10561"/>
                        <a:pt x="12622" y="10537"/>
                        <a:pt x="12538" y="10537"/>
                      </a:cubicBezTo>
                      <a:lnTo>
                        <a:pt x="12526" y="10537"/>
                      </a:lnTo>
                      <a:cubicBezTo>
                        <a:pt x="12431" y="10537"/>
                        <a:pt x="12336" y="10561"/>
                        <a:pt x="12264" y="10633"/>
                      </a:cubicBezTo>
                      <a:lnTo>
                        <a:pt x="10455" y="9644"/>
                      </a:lnTo>
                      <a:lnTo>
                        <a:pt x="9490" y="9871"/>
                      </a:lnTo>
                      <a:cubicBezTo>
                        <a:pt x="9408" y="9724"/>
                        <a:pt x="9276" y="9660"/>
                        <a:pt x="9145" y="9660"/>
                      </a:cubicBezTo>
                      <a:cubicBezTo>
                        <a:pt x="8916" y="9660"/>
                        <a:pt x="8691" y="9856"/>
                        <a:pt x="8752" y="10145"/>
                      </a:cubicBezTo>
                      <a:cubicBezTo>
                        <a:pt x="8802" y="10355"/>
                        <a:pt x="8970" y="10454"/>
                        <a:pt x="9138" y="10454"/>
                      </a:cubicBezTo>
                      <a:cubicBezTo>
                        <a:pt x="9331" y="10454"/>
                        <a:pt x="9525" y="10322"/>
                        <a:pt x="9538" y="10073"/>
                      </a:cubicBezTo>
                      <a:lnTo>
                        <a:pt x="10431" y="9871"/>
                      </a:lnTo>
                      <a:lnTo>
                        <a:pt x="12145" y="10799"/>
                      </a:lnTo>
                      <a:cubicBezTo>
                        <a:pt x="12133" y="10847"/>
                        <a:pt x="12121" y="10883"/>
                        <a:pt x="12121" y="10930"/>
                      </a:cubicBezTo>
                      <a:cubicBezTo>
                        <a:pt x="12121" y="11109"/>
                        <a:pt x="12252" y="11264"/>
                        <a:pt x="12419" y="11311"/>
                      </a:cubicBezTo>
                      <a:lnTo>
                        <a:pt x="12419" y="13419"/>
                      </a:lnTo>
                      <a:cubicBezTo>
                        <a:pt x="12350" y="13350"/>
                        <a:pt x="12257" y="13315"/>
                        <a:pt x="12161" y="13315"/>
                      </a:cubicBezTo>
                      <a:cubicBezTo>
                        <a:pt x="12107" y="13315"/>
                        <a:pt x="12053" y="13326"/>
                        <a:pt x="12002" y="13347"/>
                      </a:cubicBezTo>
                      <a:cubicBezTo>
                        <a:pt x="11836" y="13407"/>
                        <a:pt x="11740" y="13574"/>
                        <a:pt x="11752" y="13752"/>
                      </a:cubicBezTo>
                      <a:lnTo>
                        <a:pt x="11014" y="14050"/>
                      </a:lnTo>
                      <a:lnTo>
                        <a:pt x="9085" y="12585"/>
                      </a:lnTo>
                      <a:lnTo>
                        <a:pt x="7395" y="12169"/>
                      </a:lnTo>
                      <a:cubicBezTo>
                        <a:pt x="7002" y="11442"/>
                        <a:pt x="6585" y="10633"/>
                        <a:pt x="6549" y="10514"/>
                      </a:cubicBezTo>
                      <a:cubicBezTo>
                        <a:pt x="6549" y="10466"/>
                        <a:pt x="6430" y="10240"/>
                        <a:pt x="5097" y="8585"/>
                      </a:cubicBezTo>
                      <a:lnTo>
                        <a:pt x="5513" y="6561"/>
                      </a:lnTo>
                      <a:cubicBezTo>
                        <a:pt x="5591" y="6626"/>
                        <a:pt x="5679" y="6655"/>
                        <a:pt x="5764" y="6655"/>
                      </a:cubicBezTo>
                      <a:cubicBezTo>
                        <a:pt x="6004" y="6655"/>
                        <a:pt x="6224" y="6425"/>
                        <a:pt x="6145" y="6144"/>
                      </a:cubicBezTo>
                      <a:lnTo>
                        <a:pt x="7335" y="5430"/>
                      </a:lnTo>
                      <a:lnTo>
                        <a:pt x="10097" y="5882"/>
                      </a:lnTo>
                      <a:lnTo>
                        <a:pt x="10133" y="5668"/>
                      </a:lnTo>
                      <a:lnTo>
                        <a:pt x="7288" y="5215"/>
                      </a:lnTo>
                      <a:lnTo>
                        <a:pt x="6037" y="5965"/>
                      </a:lnTo>
                      <a:cubicBezTo>
                        <a:pt x="5961" y="5896"/>
                        <a:pt x="5861" y="5859"/>
                        <a:pt x="5762" y="5859"/>
                      </a:cubicBezTo>
                      <a:cubicBezTo>
                        <a:pt x="5691" y="5859"/>
                        <a:pt x="5621" y="5878"/>
                        <a:pt x="5561" y="5918"/>
                      </a:cubicBezTo>
                      <a:cubicBezTo>
                        <a:pt x="5490" y="5954"/>
                        <a:pt x="5442" y="6001"/>
                        <a:pt x="5406" y="6061"/>
                      </a:cubicBezTo>
                      <a:lnTo>
                        <a:pt x="4823" y="4168"/>
                      </a:lnTo>
                      <a:lnTo>
                        <a:pt x="5823" y="3215"/>
                      </a:lnTo>
                      <a:lnTo>
                        <a:pt x="8466" y="2953"/>
                      </a:lnTo>
                      <a:lnTo>
                        <a:pt x="8442" y="2751"/>
                      </a:lnTo>
                      <a:lnTo>
                        <a:pt x="5728" y="3013"/>
                      </a:lnTo>
                      <a:lnTo>
                        <a:pt x="4680" y="4013"/>
                      </a:lnTo>
                      <a:lnTo>
                        <a:pt x="2787" y="3334"/>
                      </a:lnTo>
                      <a:lnTo>
                        <a:pt x="1430" y="4691"/>
                      </a:lnTo>
                      <a:cubicBezTo>
                        <a:pt x="1366" y="4655"/>
                        <a:pt x="1295" y="4640"/>
                        <a:pt x="1228" y="4640"/>
                      </a:cubicBezTo>
                      <a:cubicBezTo>
                        <a:pt x="1208" y="4640"/>
                        <a:pt x="1187" y="4641"/>
                        <a:pt x="1168" y="4644"/>
                      </a:cubicBezTo>
                      <a:lnTo>
                        <a:pt x="1477" y="2632"/>
                      </a:lnTo>
                      <a:lnTo>
                        <a:pt x="3489" y="2227"/>
                      </a:lnTo>
                      <a:lnTo>
                        <a:pt x="4335" y="1084"/>
                      </a:lnTo>
                      <a:lnTo>
                        <a:pt x="6561" y="1024"/>
                      </a:lnTo>
                      <a:lnTo>
                        <a:pt x="10490" y="227"/>
                      </a:lnTo>
                      <a:lnTo>
                        <a:pt x="12431" y="2608"/>
                      </a:lnTo>
                      <a:lnTo>
                        <a:pt x="12526" y="2536"/>
                      </a:lnTo>
                      <a:lnTo>
                        <a:pt x="12610" y="2608"/>
                      </a:lnTo>
                      <a:lnTo>
                        <a:pt x="14550" y="227"/>
                      </a:lnTo>
                      <a:close/>
                      <a:moveTo>
                        <a:pt x="10597" y="0"/>
                      </a:moveTo>
                      <a:lnTo>
                        <a:pt x="6561" y="822"/>
                      </a:lnTo>
                      <a:lnTo>
                        <a:pt x="4228" y="882"/>
                      </a:lnTo>
                      <a:lnTo>
                        <a:pt x="3370" y="2048"/>
                      </a:lnTo>
                      <a:lnTo>
                        <a:pt x="1287" y="2453"/>
                      </a:lnTo>
                      <a:lnTo>
                        <a:pt x="930" y="4799"/>
                      </a:lnTo>
                      <a:cubicBezTo>
                        <a:pt x="834" y="4906"/>
                        <a:pt x="822" y="5061"/>
                        <a:pt x="870" y="5192"/>
                      </a:cubicBezTo>
                      <a:lnTo>
                        <a:pt x="858" y="5299"/>
                      </a:lnTo>
                      <a:lnTo>
                        <a:pt x="1" y="7168"/>
                      </a:lnTo>
                      <a:lnTo>
                        <a:pt x="1180" y="10799"/>
                      </a:lnTo>
                      <a:lnTo>
                        <a:pt x="2180" y="8882"/>
                      </a:lnTo>
                      <a:lnTo>
                        <a:pt x="2323" y="8823"/>
                      </a:lnTo>
                      <a:cubicBezTo>
                        <a:pt x="2402" y="8929"/>
                        <a:pt x="2527" y="8989"/>
                        <a:pt x="2654" y="8989"/>
                      </a:cubicBezTo>
                      <a:cubicBezTo>
                        <a:pt x="2699" y="8989"/>
                        <a:pt x="2744" y="8981"/>
                        <a:pt x="2787" y="8966"/>
                      </a:cubicBezTo>
                      <a:cubicBezTo>
                        <a:pt x="3097" y="8847"/>
                        <a:pt x="3132" y="8430"/>
                        <a:pt x="2858" y="8251"/>
                      </a:cubicBezTo>
                      <a:cubicBezTo>
                        <a:pt x="2789" y="8208"/>
                        <a:pt x="2716" y="8189"/>
                        <a:pt x="2645" y="8189"/>
                      </a:cubicBezTo>
                      <a:cubicBezTo>
                        <a:pt x="2423" y="8189"/>
                        <a:pt x="2224" y="8380"/>
                        <a:pt x="2251" y="8632"/>
                      </a:cubicBezTo>
                      <a:lnTo>
                        <a:pt x="2037" y="8716"/>
                      </a:lnTo>
                      <a:lnTo>
                        <a:pt x="1227" y="10264"/>
                      </a:lnTo>
                      <a:lnTo>
                        <a:pt x="239" y="7180"/>
                      </a:lnTo>
                      <a:lnTo>
                        <a:pt x="1049" y="5382"/>
                      </a:lnTo>
                      <a:cubicBezTo>
                        <a:pt x="1116" y="5420"/>
                        <a:pt x="1185" y="5437"/>
                        <a:pt x="1250" y="5437"/>
                      </a:cubicBezTo>
                      <a:cubicBezTo>
                        <a:pt x="1529" y="5437"/>
                        <a:pt x="1748" y="5126"/>
                        <a:pt x="1584" y="4846"/>
                      </a:cubicBezTo>
                      <a:lnTo>
                        <a:pt x="2846" y="3584"/>
                      </a:lnTo>
                      <a:lnTo>
                        <a:pt x="4632" y="4227"/>
                      </a:lnTo>
                      <a:lnTo>
                        <a:pt x="5002" y="5418"/>
                      </a:lnTo>
                      <a:lnTo>
                        <a:pt x="3358" y="5418"/>
                      </a:lnTo>
                      <a:lnTo>
                        <a:pt x="2358" y="6656"/>
                      </a:lnTo>
                      <a:cubicBezTo>
                        <a:pt x="2301" y="6632"/>
                        <a:pt x="2246" y="6622"/>
                        <a:pt x="2193" y="6622"/>
                      </a:cubicBezTo>
                      <a:cubicBezTo>
                        <a:pt x="1851" y="6622"/>
                        <a:pt x="1633" y="7077"/>
                        <a:pt x="1954" y="7335"/>
                      </a:cubicBezTo>
                      <a:cubicBezTo>
                        <a:pt x="2032" y="7398"/>
                        <a:pt x="2117" y="7425"/>
                        <a:pt x="2198" y="7425"/>
                      </a:cubicBezTo>
                      <a:cubicBezTo>
                        <a:pt x="2485" y="7425"/>
                        <a:pt x="2729" y="7084"/>
                        <a:pt x="2525" y="6787"/>
                      </a:cubicBezTo>
                      <a:lnTo>
                        <a:pt x="3466" y="5632"/>
                      </a:lnTo>
                      <a:lnTo>
                        <a:pt x="5061" y="5632"/>
                      </a:lnTo>
                      <a:lnTo>
                        <a:pt x="5311" y="6466"/>
                      </a:lnTo>
                      <a:lnTo>
                        <a:pt x="4906" y="8501"/>
                      </a:lnTo>
                      <a:cubicBezTo>
                        <a:pt x="4824" y="8426"/>
                        <a:pt x="4729" y="8393"/>
                        <a:pt x="4636" y="8393"/>
                      </a:cubicBezTo>
                      <a:cubicBezTo>
                        <a:pt x="4405" y="8393"/>
                        <a:pt x="4192" y="8599"/>
                        <a:pt x="4251" y="8871"/>
                      </a:cubicBezTo>
                      <a:lnTo>
                        <a:pt x="3859" y="9061"/>
                      </a:lnTo>
                      <a:lnTo>
                        <a:pt x="3013" y="10252"/>
                      </a:lnTo>
                      <a:lnTo>
                        <a:pt x="3180" y="10383"/>
                      </a:lnTo>
                      <a:lnTo>
                        <a:pt x="3989" y="9228"/>
                      </a:lnTo>
                      <a:lnTo>
                        <a:pt x="4335" y="9049"/>
                      </a:lnTo>
                      <a:cubicBezTo>
                        <a:pt x="4419" y="9142"/>
                        <a:pt x="4528" y="9184"/>
                        <a:pt x="4634" y="9184"/>
                      </a:cubicBezTo>
                      <a:cubicBezTo>
                        <a:pt x="4826" y="9184"/>
                        <a:pt x="5010" y="9046"/>
                        <a:pt x="5025" y="8823"/>
                      </a:cubicBezTo>
                      <a:cubicBezTo>
                        <a:pt x="5549" y="9490"/>
                        <a:pt x="6287" y="10430"/>
                        <a:pt x="6347" y="10549"/>
                      </a:cubicBezTo>
                      <a:cubicBezTo>
                        <a:pt x="6371" y="10633"/>
                        <a:pt x="6502" y="10918"/>
                        <a:pt x="7228" y="12300"/>
                      </a:cubicBezTo>
                      <a:lnTo>
                        <a:pt x="7252" y="12347"/>
                      </a:lnTo>
                      <a:lnTo>
                        <a:pt x="8990" y="12764"/>
                      </a:lnTo>
                      <a:lnTo>
                        <a:pt x="10978" y="14276"/>
                      </a:lnTo>
                      <a:lnTo>
                        <a:pt x="11836" y="13943"/>
                      </a:lnTo>
                      <a:cubicBezTo>
                        <a:pt x="11909" y="14049"/>
                        <a:pt x="12027" y="14104"/>
                        <a:pt x="12146" y="14104"/>
                      </a:cubicBezTo>
                      <a:cubicBezTo>
                        <a:pt x="12240" y="14104"/>
                        <a:pt x="12334" y="14070"/>
                        <a:pt x="12407" y="14002"/>
                      </a:cubicBezTo>
                      <a:lnTo>
                        <a:pt x="12407" y="15217"/>
                      </a:lnTo>
                      <a:cubicBezTo>
                        <a:pt x="12336" y="15217"/>
                        <a:pt x="12264" y="15240"/>
                        <a:pt x="12193" y="15288"/>
                      </a:cubicBezTo>
                      <a:cubicBezTo>
                        <a:pt x="12050" y="15383"/>
                        <a:pt x="11990" y="15574"/>
                        <a:pt x="12050" y="15740"/>
                      </a:cubicBezTo>
                      <a:lnTo>
                        <a:pt x="11240" y="16276"/>
                      </a:lnTo>
                      <a:lnTo>
                        <a:pt x="9419" y="16276"/>
                      </a:lnTo>
                      <a:lnTo>
                        <a:pt x="9419" y="16479"/>
                      </a:lnTo>
                      <a:lnTo>
                        <a:pt x="11300" y="16479"/>
                      </a:lnTo>
                      <a:lnTo>
                        <a:pt x="12157" y="15907"/>
                      </a:lnTo>
                      <a:cubicBezTo>
                        <a:pt x="12229" y="15967"/>
                        <a:pt x="12324" y="16002"/>
                        <a:pt x="12419" y="16014"/>
                      </a:cubicBezTo>
                      <a:lnTo>
                        <a:pt x="12419" y="17776"/>
                      </a:lnTo>
                      <a:lnTo>
                        <a:pt x="11133" y="18610"/>
                      </a:lnTo>
                      <a:lnTo>
                        <a:pt x="8621" y="17979"/>
                      </a:lnTo>
                      <a:lnTo>
                        <a:pt x="6537" y="18610"/>
                      </a:lnTo>
                      <a:lnTo>
                        <a:pt x="4382" y="17514"/>
                      </a:lnTo>
                      <a:lnTo>
                        <a:pt x="4882" y="18443"/>
                      </a:lnTo>
                      <a:lnTo>
                        <a:pt x="2763" y="18265"/>
                      </a:lnTo>
                      <a:lnTo>
                        <a:pt x="1846" y="16907"/>
                      </a:lnTo>
                      <a:lnTo>
                        <a:pt x="1668" y="17026"/>
                      </a:lnTo>
                      <a:lnTo>
                        <a:pt x="2644" y="18467"/>
                      </a:lnTo>
                      <a:lnTo>
                        <a:pt x="5252" y="18681"/>
                      </a:lnTo>
                      <a:lnTo>
                        <a:pt x="4894" y="18015"/>
                      </a:lnTo>
                      <a:lnTo>
                        <a:pt x="6526" y="18860"/>
                      </a:lnTo>
                      <a:lnTo>
                        <a:pt x="8621" y="18217"/>
                      </a:lnTo>
                      <a:lnTo>
                        <a:pt x="11169" y="18860"/>
                      </a:lnTo>
                      <a:lnTo>
                        <a:pt x="12526" y="17979"/>
                      </a:lnTo>
                      <a:lnTo>
                        <a:pt x="13884" y="18860"/>
                      </a:lnTo>
                      <a:lnTo>
                        <a:pt x="16432" y="18217"/>
                      </a:lnTo>
                      <a:lnTo>
                        <a:pt x="18539" y="18860"/>
                      </a:lnTo>
                      <a:lnTo>
                        <a:pt x="20158" y="18015"/>
                      </a:lnTo>
                      <a:lnTo>
                        <a:pt x="20158" y="18015"/>
                      </a:lnTo>
                      <a:lnTo>
                        <a:pt x="19801" y="18681"/>
                      </a:lnTo>
                      <a:lnTo>
                        <a:pt x="22408" y="18467"/>
                      </a:lnTo>
                      <a:lnTo>
                        <a:pt x="23385" y="17026"/>
                      </a:lnTo>
                      <a:lnTo>
                        <a:pt x="23206" y="16907"/>
                      </a:lnTo>
                      <a:lnTo>
                        <a:pt x="22289" y="18265"/>
                      </a:lnTo>
                      <a:lnTo>
                        <a:pt x="20170" y="18431"/>
                      </a:lnTo>
                      <a:lnTo>
                        <a:pt x="20682" y="17503"/>
                      </a:lnTo>
                      <a:lnTo>
                        <a:pt x="20682" y="17503"/>
                      </a:lnTo>
                      <a:lnTo>
                        <a:pt x="18515" y="18622"/>
                      </a:lnTo>
                      <a:lnTo>
                        <a:pt x="16432" y="17991"/>
                      </a:lnTo>
                      <a:lnTo>
                        <a:pt x="13919" y="18622"/>
                      </a:lnTo>
                      <a:lnTo>
                        <a:pt x="12633" y="17788"/>
                      </a:lnTo>
                      <a:lnTo>
                        <a:pt x="12633" y="15955"/>
                      </a:lnTo>
                      <a:cubicBezTo>
                        <a:pt x="12681" y="15919"/>
                        <a:pt x="12717" y="15883"/>
                        <a:pt x="12752" y="15836"/>
                      </a:cubicBezTo>
                      <a:lnTo>
                        <a:pt x="13753" y="16502"/>
                      </a:lnTo>
                      <a:lnTo>
                        <a:pt x="14681" y="16502"/>
                      </a:lnTo>
                      <a:cubicBezTo>
                        <a:pt x="14734" y="16698"/>
                        <a:pt x="14895" y="16788"/>
                        <a:pt x="15057" y="16788"/>
                      </a:cubicBezTo>
                      <a:cubicBezTo>
                        <a:pt x="15261" y="16788"/>
                        <a:pt x="15467" y="16647"/>
                        <a:pt x="15467" y="16395"/>
                      </a:cubicBezTo>
                      <a:cubicBezTo>
                        <a:pt x="15467" y="16138"/>
                        <a:pt x="15262" y="15994"/>
                        <a:pt x="15059" y="15994"/>
                      </a:cubicBezTo>
                      <a:cubicBezTo>
                        <a:pt x="14896" y="15994"/>
                        <a:pt x="14734" y="16087"/>
                        <a:pt x="14681" y="16288"/>
                      </a:cubicBezTo>
                      <a:lnTo>
                        <a:pt x="13812" y="16288"/>
                      </a:lnTo>
                      <a:lnTo>
                        <a:pt x="12812" y="15621"/>
                      </a:lnTo>
                      <a:cubicBezTo>
                        <a:pt x="12812" y="15550"/>
                        <a:pt x="12788" y="15467"/>
                        <a:pt x="12741" y="15407"/>
                      </a:cubicBezTo>
                      <a:cubicBezTo>
                        <a:pt x="12717" y="15359"/>
                        <a:pt x="12681" y="15324"/>
                        <a:pt x="12645" y="15300"/>
                      </a:cubicBezTo>
                      <a:lnTo>
                        <a:pt x="12645" y="14002"/>
                      </a:lnTo>
                      <a:cubicBezTo>
                        <a:pt x="12719" y="14070"/>
                        <a:pt x="12813" y="14104"/>
                        <a:pt x="12906" y="14104"/>
                      </a:cubicBezTo>
                      <a:cubicBezTo>
                        <a:pt x="13025" y="14104"/>
                        <a:pt x="13143" y="14049"/>
                        <a:pt x="13217" y="13943"/>
                      </a:cubicBezTo>
                      <a:lnTo>
                        <a:pt x="14074" y="14288"/>
                      </a:lnTo>
                      <a:lnTo>
                        <a:pt x="16062" y="12776"/>
                      </a:lnTo>
                      <a:lnTo>
                        <a:pt x="17801" y="12347"/>
                      </a:lnTo>
                      <a:lnTo>
                        <a:pt x="17825" y="12311"/>
                      </a:lnTo>
                      <a:cubicBezTo>
                        <a:pt x="18563" y="10930"/>
                        <a:pt x="18682" y="10633"/>
                        <a:pt x="18706" y="10561"/>
                      </a:cubicBezTo>
                      <a:cubicBezTo>
                        <a:pt x="18765" y="10430"/>
                        <a:pt x="19491" y="9490"/>
                        <a:pt x="20027" y="8835"/>
                      </a:cubicBezTo>
                      <a:cubicBezTo>
                        <a:pt x="20043" y="9058"/>
                        <a:pt x="20226" y="9196"/>
                        <a:pt x="20416" y="9196"/>
                      </a:cubicBezTo>
                      <a:cubicBezTo>
                        <a:pt x="20520" y="9196"/>
                        <a:pt x="20626" y="9154"/>
                        <a:pt x="20706" y="9061"/>
                      </a:cubicBezTo>
                      <a:lnTo>
                        <a:pt x="21051" y="9228"/>
                      </a:lnTo>
                      <a:lnTo>
                        <a:pt x="21873" y="10383"/>
                      </a:lnTo>
                      <a:lnTo>
                        <a:pt x="22039" y="10264"/>
                      </a:lnTo>
                      <a:lnTo>
                        <a:pt x="21194" y="9073"/>
                      </a:lnTo>
                      <a:lnTo>
                        <a:pt x="20801" y="8871"/>
                      </a:lnTo>
                      <a:cubicBezTo>
                        <a:pt x="20860" y="8608"/>
                        <a:pt x="20642" y="8405"/>
                        <a:pt x="20412" y="8405"/>
                      </a:cubicBezTo>
                      <a:cubicBezTo>
                        <a:pt x="20319" y="8405"/>
                        <a:pt x="20225" y="8438"/>
                        <a:pt x="20146" y="8513"/>
                      </a:cubicBezTo>
                      <a:lnTo>
                        <a:pt x="19741" y="6466"/>
                      </a:lnTo>
                      <a:lnTo>
                        <a:pt x="20003" y="5632"/>
                      </a:lnTo>
                      <a:lnTo>
                        <a:pt x="21599" y="5632"/>
                      </a:lnTo>
                      <a:lnTo>
                        <a:pt x="22539" y="6787"/>
                      </a:lnTo>
                      <a:cubicBezTo>
                        <a:pt x="22326" y="7084"/>
                        <a:pt x="22576" y="7425"/>
                        <a:pt x="22866" y="7425"/>
                      </a:cubicBezTo>
                      <a:cubicBezTo>
                        <a:pt x="22947" y="7425"/>
                        <a:pt x="23032" y="7398"/>
                        <a:pt x="23111" y="7335"/>
                      </a:cubicBezTo>
                      <a:cubicBezTo>
                        <a:pt x="23421" y="7077"/>
                        <a:pt x="23202" y="6622"/>
                        <a:pt x="22867" y="6622"/>
                      </a:cubicBezTo>
                      <a:cubicBezTo>
                        <a:pt x="22816" y="6622"/>
                        <a:pt x="22762" y="6632"/>
                        <a:pt x="22706" y="6656"/>
                      </a:cubicBezTo>
                      <a:lnTo>
                        <a:pt x="21694" y="5418"/>
                      </a:lnTo>
                      <a:lnTo>
                        <a:pt x="20063" y="5418"/>
                      </a:lnTo>
                      <a:lnTo>
                        <a:pt x="20432" y="4227"/>
                      </a:lnTo>
                      <a:lnTo>
                        <a:pt x="22218" y="3584"/>
                      </a:lnTo>
                      <a:lnTo>
                        <a:pt x="23468" y="4846"/>
                      </a:lnTo>
                      <a:cubicBezTo>
                        <a:pt x="23305" y="5135"/>
                        <a:pt x="23529" y="5438"/>
                        <a:pt x="23810" y="5438"/>
                      </a:cubicBezTo>
                      <a:cubicBezTo>
                        <a:pt x="23877" y="5438"/>
                        <a:pt x="23947" y="5421"/>
                        <a:pt x="24016" y="5382"/>
                      </a:cubicBezTo>
                      <a:lnTo>
                        <a:pt x="24825" y="7180"/>
                      </a:lnTo>
                      <a:lnTo>
                        <a:pt x="23825" y="10264"/>
                      </a:lnTo>
                      <a:lnTo>
                        <a:pt x="23028" y="8716"/>
                      </a:lnTo>
                      <a:lnTo>
                        <a:pt x="22813" y="8632"/>
                      </a:lnTo>
                      <a:cubicBezTo>
                        <a:pt x="22834" y="8359"/>
                        <a:pt x="22621" y="8198"/>
                        <a:pt x="22407" y="8198"/>
                      </a:cubicBezTo>
                      <a:cubicBezTo>
                        <a:pt x="22258" y="8198"/>
                        <a:pt x="22108" y="8277"/>
                        <a:pt x="22039" y="8454"/>
                      </a:cubicBezTo>
                      <a:cubicBezTo>
                        <a:pt x="21933" y="8748"/>
                        <a:pt x="22170" y="8992"/>
                        <a:pt x="22417" y="8992"/>
                      </a:cubicBezTo>
                      <a:cubicBezTo>
                        <a:pt x="22530" y="8992"/>
                        <a:pt x="22644" y="8942"/>
                        <a:pt x="22730" y="8823"/>
                      </a:cubicBezTo>
                      <a:lnTo>
                        <a:pt x="22885" y="8882"/>
                      </a:lnTo>
                      <a:lnTo>
                        <a:pt x="23885" y="10811"/>
                      </a:lnTo>
                      <a:lnTo>
                        <a:pt x="25064" y="7168"/>
                      </a:lnTo>
                      <a:lnTo>
                        <a:pt x="24206" y="5299"/>
                      </a:lnTo>
                      <a:lnTo>
                        <a:pt x="24182" y="5192"/>
                      </a:lnTo>
                      <a:cubicBezTo>
                        <a:pt x="24242" y="5061"/>
                        <a:pt x="24218" y="4906"/>
                        <a:pt x="24123" y="4799"/>
                      </a:cubicBezTo>
                      <a:lnTo>
                        <a:pt x="23766" y="2453"/>
                      </a:lnTo>
                      <a:lnTo>
                        <a:pt x="21682" y="2048"/>
                      </a:lnTo>
                      <a:lnTo>
                        <a:pt x="20825" y="882"/>
                      </a:lnTo>
                      <a:lnTo>
                        <a:pt x="18491" y="822"/>
                      </a:lnTo>
                      <a:lnTo>
                        <a:pt x="14467" y="0"/>
                      </a:lnTo>
                      <a:lnTo>
                        <a:pt x="12526" y="2394"/>
                      </a:lnTo>
                      <a:lnTo>
                        <a:pt x="1059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5"/>
                <p:cNvSpPr/>
                <p:nvPr/>
              </p:nvSpPr>
              <p:spPr>
                <a:xfrm>
                  <a:off x="2131066" y="1903150"/>
                  <a:ext cx="678155" cy="29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6" h="4359" extrusionOk="0">
                      <a:moveTo>
                        <a:pt x="6152" y="0"/>
                      </a:moveTo>
                      <a:lnTo>
                        <a:pt x="6617" y="1798"/>
                      </a:lnTo>
                      <a:lnTo>
                        <a:pt x="5247" y="2882"/>
                      </a:lnTo>
                      <a:lnTo>
                        <a:pt x="3640" y="2894"/>
                      </a:lnTo>
                      <a:lnTo>
                        <a:pt x="2378" y="4120"/>
                      </a:lnTo>
                      <a:lnTo>
                        <a:pt x="854" y="3775"/>
                      </a:lnTo>
                      <a:cubicBezTo>
                        <a:pt x="841" y="3526"/>
                        <a:pt x="644" y="3393"/>
                        <a:pt x="449" y="3393"/>
                      </a:cubicBezTo>
                      <a:cubicBezTo>
                        <a:pt x="280" y="3393"/>
                        <a:pt x="112" y="3493"/>
                        <a:pt x="68" y="3703"/>
                      </a:cubicBezTo>
                      <a:cubicBezTo>
                        <a:pt x="0" y="3991"/>
                        <a:pt x="226" y="4188"/>
                        <a:pt x="458" y="4188"/>
                      </a:cubicBezTo>
                      <a:cubicBezTo>
                        <a:pt x="590" y="4188"/>
                        <a:pt x="724" y="4124"/>
                        <a:pt x="806" y="3977"/>
                      </a:cubicBezTo>
                      <a:lnTo>
                        <a:pt x="2450" y="4358"/>
                      </a:lnTo>
                      <a:lnTo>
                        <a:pt x="3723" y="3108"/>
                      </a:lnTo>
                      <a:lnTo>
                        <a:pt x="5319" y="3108"/>
                      </a:lnTo>
                      <a:lnTo>
                        <a:pt x="6855" y="1894"/>
                      </a:lnTo>
                      <a:lnTo>
                        <a:pt x="6474" y="429"/>
                      </a:lnTo>
                      <a:lnTo>
                        <a:pt x="8605" y="1596"/>
                      </a:lnTo>
                      <a:lnTo>
                        <a:pt x="10046" y="453"/>
                      </a:lnTo>
                      <a:lnTo>
                        <a:pt x="9915" y="286"/>
                      </a:lnTo>
                      <a:lnTo>
                        <a:pt x="8581" y="1346"/>
                      </a:lnTo>
                      <a:lnTo>
                        <a:pt x="615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2361461" y="1933692"/>
                  <a:ext cx="521746" cy="370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9" h="5478" extrusionOk="0">
                      <a:moveTo>
                        <a:pt x="7526" y="1"/>
                      </a:moveTo>
                      <a:lnTo>
                        <a:pt x="6835" y="1870"/>
                      </a:lnTo>
                      <a:lnTo>
                        <a:pt x="5490" y="2465"/>
                      </a:lnTo>
                      <a:lnTo>
                        <a:pt x="4799" y="3680"/>
                      </a:lnTo>
                      <a:lnTo>
                        <a:pt x="2835" y="3680"/>
                      </a:lnTo>
                      <a:lnTo>
                        <a:pt x="2156" y="4966"/>
                      </a:lnTo>
                      <a:lnTo>
                        <a:pt x="894" y="4966"/>
                      </a:lnTo>
                      <a:cubicBezTo>
                        <a:pt x="845" y="4783"/>
                        <a:pt x="678" y="4679"/>
                        <a:pt x="511" y="4679"/>
                      </a:cubicBezTo>
                      <a:cubicBezTo>
                        <a:pt x="396" y="4679"/>
                        <a:pt x="281" y="4728"/>
                        <a:pt x="203" y="4835"/>
                      </a:cubicBezTo>
                      <a:cubicBezTo>
                        <a:pt x="1" y="5097"/>
                        <a:pt x="191" y="5478"/>
                        <a:pt x="513" y="5478"/>
                      </a:cubicBezTo>
                      <a:lnTo>
                        <a:pt x="525" y="5466"/>
                      </a:lnTo>
                      <a:cubicBezTo>
                        <a:pt x="703" y="5466"/>
                        <a:pt x="858" y="5347"/>
                        <a:pt x="906" y="5168"/>
                      </a:cubicBezTo>
                      <a:lnTo>
                        <a:pt x="2287" y="5168"/>
                      </a:lnTo>
                      <a:lnTo>
                        <a:pt x="2966" y="3882"/>
                      </a:lnTo>
                      <a:lnTo>
                        <a:pt x="4930" y="3882"/>
                      </a:lnTo>
                      <a:lnTo>
                        <a:pt x="5644" y="2620"/>
                      </a:lnTo>
                      <a:lnTo>
                        <a:pt x="7002" y="2025"/>
                      </a:lnTo>
                      <a:lnTo>
                        <a:pt x="7728" y="72"/>
                      </a:lnTo>
                      <a:lnTo>
                        <a:pt x="752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 txBox="1"/>
            <p:nvPr/>
          </p:nvSpPr>
          <p:spPr>
            <a:xfrm>
              <a:off x="8139896" y="3686209"/>
              <a:ext cx="353100" cy="362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✓</a:t>
              </a:r>
              <a:endParaRPr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03" name="Google Shape;303;p35"/>
            <p:cNvSpPr txBox="1"/>
            <p:nvPr/>
          </p:nvSpPr>
          <p:spPr>
            <a:xfrm>
              <a:off x="7786800" y="4048309"/>
              <a:ext cx="353100" cy="362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</a:rPr>
                <a:t>✗</a:t>
              </a:r>
              <a:endParaRPr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grpSp>
          <p:nvGrpSpPr>
            <p:cNvPr id="304" name="Google Shape;304;p35"/>
            <p:cNvGrpSpPr/>
            <p:nvPr/>
          </p:nvGrpSpPr>
          <p:grpSpPr>
            <a:xfrm>
              <a:off x="8060359" y="1470641"/>
              <a:ext cx="512162" cy="512162"/>
              <a:chOff x="713233" y="630936"/>
              <a:chExt cx="914412" cy="914412"/>
            </a:xfrm>
          </p:grpSpPr>
          <p:sp>
            <p:nvSpPr>
              <p:cNvPr id="305" name="Google Shape;305;p35"/>
              <p:cNvSpPr/>
              <p:nvPr/>
            </p:nvSpPr>
            <p:spPr>
              <a:xfrm>
                <a:off x="814179" y="731882"/>
                <a:ext cx="712520" cy="712520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11597" extrusionOk="0">
                    <a:moveTo>
                      <a:pt x="1107" y="0"/>
                    </a:moveTo>
                    <a:cubicBezTo>
                      <a:pt x="488" y="0"/>
                      <a:pt x="0" y="488"/>
                      <a:pt x="0" y="1107"/>
                    </a:cubicBezTo>
                    <a:lnTo>
                      <a:pt x="0" y="10489"/>
                    </a:lnTo>
                    <a:cubicBezTo>
                      <a:pt x="0" y="11109"/>
                      <a:pt x="488" y="11597"/>
                      <a:pt x="1107" y="11597"/>
                    </a:cubicBezTo>
                    <a:lnTo>
                      <a:pt x="10489" y="11597"/>
                    </a:lnTo>
                    <a:cubicBezTo>
                      <a:pt x="11109" y="11597"/>
                      <a:pt x="11597" y="11109"/>
                      <a:pt x="11597" y="10489"/>
                    </a:cubicBezTo>
                    <a:lnTo>
                      <a:pt x="11597" y="1107"/>
                    </a:lnTo>
                    <a:cubicBezTo>
                      <a:pt x="11597" y="488"/>
                      <a:pt x="11109" y="0"/>
                      <a:pt x="10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925324" y="843027"/>
                <a:ext cx="490168" cy="490168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7978" extrusionOk="0">
                    <a:moveTo>
                      <a:pt x="656" y="1"/>
                    </a:moveTo>
                    <a:cubicBezTo>
                      <a:pt x="287" y="1"/>
                      <a:pt x="1" y="287"/>
                      <a:pt x="1" y="656"/>
                    </a:cubicBezTo>
                    <a:lnTo>
                      <a:pt x="1" y="7323"/>
                    </a:lnTo>
                    <a:cubicBezTo>
                      <a:pt x="1" y="7680"/>
                      <a:pt x="287" y="7978"/>
                      <a:pt x="656" y="7978"/>
                    </a:cubicBezTo>
                    <a:lnTo>
                      <a:pt x="7323" y="7978"/>
                    </a:lnTo>
                    <a:cubicBezTo>
                      <a:pt x="7680" y="7978"/>
                      <a:pt x="7978" y="7680"/>
                      <a:pt x="7978" y="7323"/>
                    </a:cubicBezTo>
                    <a:lnTo>
                      <a:pt x="7978" y="656"/>
                    </a:lnTo>
                    <a:cubicBezTo>
                      <a:pt x="7978" y="287"/>
                      <a:pt x="7680" y="1"/>
                      <a:pt x="7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925324" y="630936"/>
                <a:ext cx="60088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32" extrusionOk="0">
                    <a:moveTo>
                      <a:pt x="489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2143"/>
                    </a:lnTo>
                    <a:cubicBezTo>
                      <a:pt x="1" y="2417"/>
                      <a:pt x="215" y="2631"/>
                      <a:pt x="489" y="2631"/>
                    </a:cubicBezTo>
                    <a:cubicBezTo>
                      <a:pt x="751" y="2631"/>
                      <a:pt x="977" y="2417"/>
                      <a:pt x="977" y="2143"/>
                    </a:cubicBezTo>
                    <a:lnTo>
                      <a:pt x="977" y="488"/>
                    </a:lnTo>
                    <a:cubicBezTo>
                      <a:pt x="977" y="214"/>
                      <a:pt x="751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1068725" y="630936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143"/>
                    </a:lnTo>
                    <a:cubicBezTo>
                      <a:pt x="0" y="2417"/>
                      <a:pt x="215" y="2631"/>
                      <a:pt x="489" y="2631"/>
                    </a:cubicBezTo>
                    <a:cubicBezTo>
                      <a:pt x="762" y="2631"/>
                      <a:pt x="977" y="2417"/>
                      <a:pt x="977" y="2143"/>
                    </a:cubicBezTo>
                    <a:lnTo>
                      <a:pt x="977" y="488"/>
                    </a:lnTo>
                    <a:cubicBezTo>
                      <a:pt x="977" y="214"/>
                      <a:pt x="762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1212126" y="630936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8" y="0"/>
                    </a:moveTo>
                    <a:cubicBezTo>
                      <a:pt x="214" y="0"/>
                      <a:pt x="0" y="214"/>
                      <a:pt x="0" y="488"/>
                    </a:cubicBezTo>
                    <a:lnTo>
                      <a:pt x="0" y="2143"/>
                    </a:lnTo>
                    <a:cubicBezTo>
                      <a:pt x="0" y="2417"/>
                      <a:pt x="214" y="2631"/>
                      <a:pt x="488" y="2631"/>
                    </a:cubicBezTo>
                    <a:cubicBezTo>
                      <a:pt x="762" y="2631"/>
                      <a:pt x="976" y="2417"/>
                      <a:pt x="976" y="2143"/>
                    </a:cubicBezTo>
                    <a:lnTo>
                      <a:pt x="976" y="488"/>
                    </a:lnTo>
                    <a:cubicBezTo>
                      <a:pt x="976" y="214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1355465" y="630936"/>
                <a:ext cx="60764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32" extrusionOk="0">
                    <a:moveTo>
                      <a:pt x="489" y="0"/>
                    </a:moveTo>
                    <a:cubicBezTo>
                      <a:pt x="227" y="0"/>
                      <a:pt x="1" y="214"/>
                      <a:pt x="1" y="488"/>
                    </a:cubicBezTo>
                    <a:lnTo>
                      <a:pt x="1" y="2143"/>
                    </a:lnTo>
                    <a:cubicBezTo>
                      <a:pt x="1" y="2417"/>
                      <a:pt x="227" y="2631"/>
                      <a:pt x="489" y="2631"/>
                    </a:cubicBezTo>
                    <a:cubicBezTo>
                      <a:pt x="763" y="2631"/>
                      <a:pt x="989" y="2417"/>
                      <a:pt x="989" y="2143"/>
                    </a:cubicBezTo>
                    <a:lnTo>
                      <a:pt x="989" y="488"/>
                    </a:lnTo>
                    <a:cubicBezTo>
                      <a:pt x="989" y="214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925324" y="1383637"/>
                <a:ext cx="60088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32" extrusionOk="0">
                    <a:moveTo>
                      <a:pt x="489" y="0"/>
                    </a:moveTo>
                    <a:cubicBezTo>
                      <a:pt x="215" y="0"/>
                      <a:pt x="1" y="215"/>
                      <a:pt x="1" y="489"/>
                    </a:cubicBezTo>
                    <a:lnTo>
                      <a:pt x="1" y="2144"/>
                    </a:lnTo>
                    <a:cubicBezTo>
                      <a:pt x="1" y="2417"/>
                      <a:pt x="215" y="2632"/>
                      <a:pt x="489" y="2632"/>
                    </a:cubicBezTo>
                    <a:cubicBezTo>
                      <a:pt x="751" y="2632"/>
                      <a:pt x="977" y="2417"/>
                      <a:pt x="977" y="2144"/>
                    </a:cubicBezTo>
                    <a:lnTo>
                      <a:pt x="977" y="489"/>
                    </a:lnTo>
                    <a:cubicBezTo>
                      <a:pt x="977" y="215"/>
                      <a:pt x="751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068725" y="1383637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9" y="0"/>
                    </a:moveTo>
                    <a:cubicBezTo>
                      <a:pt x="215" y="0"/>
                      <a:pt x="0" y="215"/>
                      <a:pt x="0" y="489"/>
                    </a:cubicBezTo>
                    <a:lnTo>
                      <a:pt x="0" y="2144"/>
                    </a:lnTo>
                    <a:cubicBezTo>
                      <a:pt x="0" y="2417"/>
                      <a:pt x="215" y="2632"/>
                      <a:pt x="489" y="2632"/>
                    </a:cubicBezTo>
                    <a:cubicBezTo>
                      <a:pt x="762" y="2632"/>
                      <a:pt x="977" y="2417"/>
                      <a:pt x="977" y="2144"/>
                    </a:cubicBezTo>
                    <a:lnTo>
                      <a:pt x="977" y="489"/>
                    </a:lnTo>
                    <a:cubicBezTo>
                      <a:pt x="977" y="215"/>
                      <a:pt x="762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212126" y="1383637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8" y="0"/>
                    </a:moveTo>
                    <a:cubicBezTo>
                      <a:pt x="214" y="0"/>
                      <a:pt x="0" y="215"/>
                      <a:pt x="0" y="489"/>
                    </a:cubicBezTo>
                    <a:lnTo>
                      <a:pt x="0" y="2144"/>
                    </a:lnTo>
                    <a:cubicBezTo>
                      <a:pt x="0" y="2417"/>
                      <a:pt x="214" y="2632"/>
                      <a:pt x="488" y="2632"/>
                    </a:cubicBezTo>
                    <a:cubicBezTo>
                      <a:pt x="762" y="2632"/>
                      <a:pt x="976" y="2417"/>
                      <a:pt x="976" y="2144"/>
                    </a:cubicBezTo>
                    <a:lnTo>
                      <a:pt x="976" y="489"/>
                    </a:lnTo>
                    <a:cubicBezTo>
                      <a:pt x="976" y="215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355465" y="1383637"/>
                <a:ext cx="60764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32" extrusionOk="0">
                    <a:moveTo>
                      <a:pt x="489" y="0"/>
                    </a:moveTo>
                    <a:cubicBezTo>
                      <a:pt x="227" y="0"/>
                      <a:pt x="1" y="215"/>
                      <a:pt x="1" y="489"/>
                    </a:cubicBezTo>
                    <a:lnTo>
                      <a:pt x="1" y="2144"/>
                    </a:lnTo>
                    <a:cubicBezTo>
                      <a:pt x="1" y="2417"/>
                      <a:pt x="227" y="2632"/>
                      <a:pt x="489" y="2632"/>
                    </a:cubicBezTo>
                    <a:cubicBezTo>
                      <a:pt x="763" y="2632"/>
                      <a:pt x="977" y="2417"/>
                      <a:pt x="989" y="2144"/>
                    </a:cubicBezTo>
                    <a:lnTo>
                      <a:pt x="989" y="489"/>
                    </a:lnTo>
                    <a:cubicBezTo>
                      <a:pt x="989" y="215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465935" y="843027"/>
                <a:ext cx="161710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8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51"/>
                      <a:pt x="215" y="977"/>
                      <a:pt x="489" y="977"/>
                    </a:cubicBezTo>
                    <a:lnTo>
                      <a:pt x="2144" y="977"/>
                    </a:lnTo>
                    <a:cubicBezTo>
                      <a:pt x="2418" y="977"/>
                      <a:pt x="2632" y="751"/>
                      <a:pt x="2632" y="489"/>
                    </a:cubicBezTo>
                    <a:cubicBezTo>
                      <a:pt x="2632" y="215"/>
                      <a:pt x="2418" y="1"/>
                      <a:pt x="2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1465935" y="986428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9" y="0"/>
                    </a:moveTo>
                    <a:cubicBezTo>
                      <a:pt x="215" y="0"/>
                      <a:pt x="1" y="215"/>
                      <a:pt x="1" y="489"/>
                    </a:cubicBezTo>
                    <a:cubicBezTo>
                      <a:pt x="1" y="762"/>
                      <a:pt x="215" y="977"/>
                      <a:pt x="489" y="977"/>
                    </a:cubicBezTo>
                    <a:lnTo>
                      <a:pt x="2144" y="977"/>
                    </a:lnTo>
                    <a:cubicBezTo>
                      <a:pt x="2418" y="977"/>
                      <a:pt x="2632" y="762"/>
                      <a:pt x="2632" y="489"/>
                    </a:cubicBezTo>
                    <a:cubicBezTo>
                      <a:pt x="2632" y="215"/>
                      <a:pt x="2418" y="0"/>
                      <a:pt x="2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465935" y="1129829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9" y="0"/>
                    </a:moveTo>
                    <a:cubicBezTo>
                      <a:pt x="215" y="0"/>
                      <a:pt x="1" y="214"/>
                      <a:pt x="1" y="488"/>
                    </a:cubicBezTo>
                    <a:cubicBezTo>
                      <a:pt x="1" y="762"/>
                      <a:pt x="215" y="976"/>
                      <a:pt x="489" y="976"/>
                    </a:cubicBezTo>
                    <a:lnTo>
                      <a:pt x="2144" y="976"/>
                    </a:lnTo>
                    <a:cubicBezTo>
                      <a:pt x="2418" y="976"/>
                      <a:pt x="2632" y="762"/>
                      <a:pt x="2632" y="488"/>
                    </a:cubicBezTo>
                    <a:cubicBezTo>
                      <a:pt x="2632" y="214"/>
                      <a:pt x="2418" y="0"/>
                      <a:pt x="2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465935" y="1273168"/>
                <a:ext cx="161710" cy="60764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89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cubicBezTo>
                      <a:pt x="1" y="763"/>
                      <a:pt x="215" y="977"/>
                      <a:pt x="489" y="989"/>
                    </a:cubicBezTo>
                    <a:lnTo>
                      <a:pt x="2144" y="989"/>
                    </a:lnTo>
                    <a:cubicBezTo>
                      <a:pt x="2418" y="989"/>
                      <a:pt x="2632" y="763"/>
                      <a:pt x="2632" y="489"/>
                    </a:cubicBezTo>
                    <a:cubicBezTo>
                      <a:pt x="2632" y="227"/>
                      <a:pt x="2418" y="1"/>
                      <a:pt x="2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713233" y="843027"/>
                <a:ext cx="161710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8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489"/>
                    </a:cubicBezTo>
                    <a:cubicBezTo>
                      <a:pt x="0" y="751"/>
                      <a:pt x="214" y="977"/>
                      <a:pt x="488" y="977"/>
                    </a:cubicBezTo>
                    <a:lnTo>
                      <a:pt x="2143" y="977"/>
                    </a:lnTo>
                    <a:cubicBezTo>
                      <a:pt x="2417" y="977"/>
                      <a:pt x="2631" y="751"/>
                      <a:pt x="2631" y="489"/>
                    </a:cubicBezTo>
                    <a:cubicBezTo>
                      <a:pt x="2631" y="215"/>
                      <a:pt x="2417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713233" y="986428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8" y="0"/>
                    </a:moveTo>
                    <a:cubicBezTo>
                      <a:pt x="214" y="0"/>
                      <a:pt x="0" y="215"/>
                      <a:pt x="0" y="489"/>
                    </a:cubicBezTo>
                    <a:cubicBezTo>
                      <a:pt x="0" y="762"/>
                      <a:pt x="214" y="977"/>
                      <a:pt x="488" y="977"/>
                    </a:cubicBezTo>
                    <a:lnTo>
                      <a:pt x="2143" y="977"/>
                    </a:lnTo>
                    <a:cubicBezTo>
                      <a:pt x="2417" y="977"/>
                      <a:pt x="2631" y="762"/>
                      <a:pt x="2631" y="489"/>
                    </a:cubicBezTo>
                    <a:cubicBezTo>
                      <a:pt x="2631" y="215"/>
                      <a:pt x="2417" y="0"/>
                      <a:pt x="2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713233" y="1129829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8" y="0"/>
                    </a:moveTo>
                    <a:cubicBezTo>
                      <a:pt x="214" y="0"/>
                      <a:pt x="0" y="214"/>
                      <a:pt x="0" y="488"/>
                    </a:cubicBezTo>
                    <a:cubicBezTo>
                      <a:pt x="0" y="762"/>
                      <a:pt x="214" y="976"/>
                      <a:pt x="488" y="976"/>
                    </a:cubicBezTo>
                    <a:lnTo>
                      <a:pt x="2143" y="976"/>
                    </a:lnTo>
                    <a:cubicBezTo>
                      <a:pt x="2417" y="976"/>
                      <a:pt x="2631" y="762"/>
                      <a:pt x="2631" y="488"/>
                    </a:cubicBezTo>
                    <a:cubicBezTo>
                      <a:pt x="2631" y="214"/>
                      <a:pt x="2417" y="0"/>
                      <a:pt x="2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713233" y="1273168"/>
                <a:ext cx="161710" cy="60764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89" extrusionOk="0">
                    <a:moveTo>
                      <a:pt x="488" y="1"/>
                    </a:moveTo>
                    <a:cubicBezTo>
                      <a:pt x="214" y="1"/>
                      <a:pt x="0" y="227"/>
                      <a:pt x="0" y="489"/>
                    </a:cubicBezTo>
                    <a:cubicBezTo>
                      <a:pt x="0" y="763"/>
                      <a:pt x="214" y="989"/>
                      <a:pt x="488" y="989"/>
                    </a:cubicBezTo>
                    <a:lnTo>
                      <a:pt x="2143" y="989"/>
                    </a:lnTo>
                    <a:cubicBezTo>
                      <a:pt x="2417" y="989"/>
                      <a:pt x="2631" y="763"/>
                      <a:pt x="2631" y="489"/>
                    </a:cubicBezTo>
                    <a:cubicBezTo>
                      <a:pt x="2631" y="227"/>
                      <a:pt x="2417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DAEAF9-D038-7AEB-10A6-66C0B396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429" y="218846"/>
            <a:ext cx="5594453" cy="36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7DA14-CF9C-40A6-7B83-D451D75D7484}"/>
              </a:ext>
            </a:extLst>
          </p:cNvPr>
          <p:cNvSpPr txBox="1"/>
          <p:nvPr/>
        </p:nvSpPr>
        <p:spPr>
          <a:xfrm>
            <a:off x="824537" y="3396939"/>
            <a:ext cx="234678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solidFill>
                  <a:srgbClr val="E6EDF3"/>
                </a:solidFill>
                <a:latin typeface="Montserrat"/>
              </a:rPr>
              <a:t>"</a:t>
            </a:r>
            <a:r>
              <a:rPr lang="en-US" sz="2400" b="0" i="0">
                <a:solidFill>
                  <a:srgbClr val="E6EDF3"/>
                </a:solidFill>
                <a:effectLst/>
                <a:latin typeface="Montserrat"/>
              </a:rPr>
              <a:t>Flappy Quiz</a:t>
            </a:r>
            <a:r>
              <a:rPr lang="en-US" sz="2400">
                <a:solidFill>
                  <a:srgbClr val="E6EDF3"/>
                </a:solidFill>
                <a:latin typeface="Montserrat"/>
              </a:rPr>
              <a:t>"</a:t>
            </a:r>
            <a:endParaRPr lang="bg-BG" sz="2400"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3B3162-D531-589B-3BDB-E94BFB52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err="1"/>
              <a:t>Table</a:t>
            </a:r>
            <a:r>
              <a:rPr lang="bg-BG" sz="4000"/>
              <a:t> </a:t>
            </a:r>
            <a:r>
              <a:rPr lang="bg-BG" sz="4000" err="1"/>
              <a:t>of</a:t>
            </a:r>
            <a:r>
              <a:rPr lang="bg-BG" sz="4000"/>
              <a:t> </a:t>
            </a:r>
            <a:r>
              <a:rPr lang="bg-BG" sz="4000" err="1"/>
              <a:t>contents</a:t>
            </a:r>
            <a:endParaRPr lang="bg-BG" err="1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3C6DA31C-CCA7-A5AC-0CFC-FD47516AD7EB}"/>
              </a:ext>
            </a:extLst>
          </p:cNvPr>
          <p:cNvSpPr txBox="1"/>
          <p:nvPr/>
        </p:nvSpPr>
        <p:spPr>
          <a:xfrm>
            <a:off x="3207530" y="1634122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79D3FE"/>
                </a:solidFill>
                <a:latin typeface="Montserrat"/>
              </a:rPr>
              <a:t>1. Our Team</a:t>
            </a:r>
          </a:p>
          <a:p>
            <a:endParaRPr lang="en-US" b="1">
              <a:solidFill>
                <a:srgbClr val="79D3FE"/>
              </a:solidFill>
              <a:latin typeface="Montserrat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2BFA970-2AB1-CD9A-FE26-E13623D6FB94}"/>
              </a:ext>
            </a:extLst>
          </p:cNvPr>
          <p:cNvSpPr txBox="1"/>
          <p:nvPr/>
        </p:nvSpPr>
        <p:spPr>
          <a:xfrm>
            <a:off x="2268931" y="2444940"/>
            <a:ext cx="48437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9D3FE"/>
                </a:solidFill>
                <a:latin typeface="Montserrat"/>
              </a:rPr>
              <a:t>2. About the project</a:t>
            </a:r>
            <a:r>
              <a:rPr lang="bg-BG" sz="3200" dirty="0">
                <a:solidFill>
                  <a:srgbClr val="79D3FE"/>
                </a:solidFill>
                <a:latin typeface="Montserrat"/>
              </a:rPr>
              <a:t>​</a:t>
            </a:r>
            <a:endParaRPr lang="bg-BG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30658D8-89B8-7AD1-928D-1D6239FCB0F1}"/>
              </a:ext>
            </a:extLst>
          </p:cNvPr>
          <p:cNvSpPr txBox="1"/>
          <p:nvPr/>
        </p:nvSpPr>
        <p:spPr>
          <a:xfrm>
            <a:off x="2221768" y="3358986"/>
            <a:ext cx="5461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9D3FE"/>
                </a:solidFill>
                <a:latin typeface="Montserrat"/>
              </a:rPr>
              <a:t>3. Used Technologies</a:t>
            </a:r>
            <a:r>
              <a:rPr lang="bg-BG" sz="3200" dirty="0">
                <a:solidFill>
                  <a:srgbClr val="79D3FE"/>
                </a:solidFill>
                <a:latin typeface="Montserrat"/>
              </a:rPr>
              <a:t>​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8364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1F258-D26A-B17E-E858-12A7811C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Our Team</a:t>
            </a:r>
            <a:endParaRPr lang="bg-BG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E3209-B418-3837-29A8-953C8D21CED5}"/>
              </a:ext>
            </a:extLst>
          </p:cNvPr>
          <p:cNvSpPr txBox="1"/>
          <p:nvPr/>
        </p:nvSpPr>
        <p:spPr>
          <a:xfrm>
            <a:off x="475668" y="3812374"/>
            <a:ext cx="177011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Yavor Penkov, 10G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Scrum Trainer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70115-6C6A-EF8B-821B-53ED8B8FC188}"/>
              </a:ext>
            </a:extLst>
          </p:cNvPr>
          <p:cNvSpPr txBox="1"/>
          <p:nvPr/>
        </p:nvSpPr>
        <p:spPr>
          <a:xfrm>
            <a:off x="2335620" y="3816738"/>
            <a:ext cx="2233195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Bozhidar Dimov,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 10V</a:t>
            </a:r>
          </a:p>
          <a:p>
            <a:pPr algn="ctr"/>
            <a:r>
              <a:rPr lang="en-US" i="0">
                <a:solidFill>
                  <a:schemeClr val="tx1"/>
                </a:solidFill>
                <a:effectLst/>
                <a:latin typeface="Montserrat"/>
              </a:rPr>
              <a:t>Back-End Developer</a:t>
            </a:r>
            <a:endParaRPr lang="en-US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61F7E-B332-1F08-BBD4-A12A39350FFC}"/>
              </a:ext>
            </a:extLst>
          </p:cNvPr>
          <p:cNvSpPr txBox="1"/>
          <p:nvPr/>
        </p:nvSpPr>
        <p:spPr>
          <a:xfrm>
            <a:off x="4577238" y="3781265"/>
            <a:ext cx="2046660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err="1">
                <a:solidFill>
                  <a:schemeClr val="tx1"/>
                </a:solidFill>
                <a:latin typeface="Montserrat"/>
              </a:rPr>
              <a:t>Gospodin</a:t>
            </a:r>
            <a:r>
              <a:rPr lang="en-US">
                <a:solidFill>
                  <a:schemeClr val="tx1"/>
                </a:solidFill>
                <a:latin typeface="Montserrat"/>
              </a:rPr>
              <a:t> Radev,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10A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i="0">
                <a:solidFill>
                  <a:schemeClr val="tx1"/>
                </a:solidFill>
                <a:effectLst/>
                <a:latin typeface="Montserrat"/>
              </a:rPr>
              <a:t>Back-End Developer</a:t>
            </a:r>
            <a:endParaRPr lang="en-US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6A70E-B909-F87C-95FF-2633998A354F}"/>
              </a:ext>
            </a:extLst>
          </p:cNvPr>
          <p:cNvSpPr txBox="1"/>
          <p:nvPr/>
        </p:nvSpPr>
        <p:spPr>
          <a:xfrm>
            <a:off x="6713256" y="3812772"/>
            <a:ext cx="215112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Kristian </a:t>
            </a:r>
            <a:r>
              <a:rPr lang="en-US" err="1">
                <a:solidFill>
                  <a:schemeClr val="tx1"/>
                </a:solidFill>
                <a:latin typeface="Montserrat"/>
              </a:rPr>
              <a:t>Gaydov</a:t>
            </a:r>
            <a:r>
              <a:rPr lang="en-US">
                <a:solidFill>
                  <a:schemeClr val="tx1"/>
                </a:solidFill>
                <a:latin typeface="Montserrat"/>
              </a:rPr>
              <a:t>,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10B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b="0" i="0">
                <a:solidFill>
                  <a:schemeClr val="tx1"/>
                </a:solidFill>
                <a:effectLst/>
                <a:latin typeface="Montserrat"/>
              </a:rPr>
              <a:t>Front-End Develope</a:t>
            </a:r>
            <a:r>
              <a:rPr lang="en-US" b="0" i="0">
                <a:solidFill>
                  <a:schemeClr val="tx1"/>
                </a:solidFill>
                <a:effectLst/>
                <a:latin typeface="+mj-lt"/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64A399E-331A-3E4B-F6A2-E1467B4D0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63E4DBF-DAA1-A814-095C-1A245F3BA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3052" y="2571750"/>
            <a:ext cx="1243748" cy="12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" name="Picture 1" descr="A person in a blue shirt&#10;&#10;Description automatically generated">
            <a:extLst>
              <a:ext uri="{FF2B5EF4-FFF2-40B4-BE49-F238E27FC236}">
                <a16:creationId xmlns:a16="http://schemas.microsoft.com/office/drawing/2014/main" id="{8EF1314E-E85A-EEFA-58E0-B529ECC7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" y="2090057"/>
            <a:ext cx="1690007" cy="1706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hild in a white shirt&#10;&#10;Description automatically generated">
            <a:extLst>
              <a:ext uri="{FF2B5EF4-FFF2-40B4-BE49-F238E27FC236}">
                <a16:creationId xmlns:a16="http://schemas.microsoft.com/office/drawing/2014/main" id="{F0E6A98C-1718-057F-2F98-1E6F792E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96" y="2096861"/>
            <a:ext cx="1709057" cy="1700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ACC6AFF-B2E5-3164-677F-4B0E8CA6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367" y="2085975"/>
            <a:ext cx="1706337" cy="170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erson in a white shirt&#10;&#10;Description automatically generated">
            <a:extLst>
              <a:ext uri="{FF2B5EF4-FFF2-40B4-BE49-F238E27FC236}">
                <a16:creationId xmlns:a16="http://schemas.microsoft.com/office/drawing/2014/main" id="{93768358-43A1-0CC2-015F-06FEF845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86" y="2085975"/>
            <a:ext cx="1690008" cy="1698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1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2953629" y="307900"/>
            <a:ext cx="5978633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About the project</a:t>
            </a:r>
            <a:endParaRPr sz="4800"/>
          </a:p>
        </p:txBody>
      </p:sp>
      <p:cxnSp>
        <p:nvCxnSpPr>
          <p:cNvPr id="355" name="Google Shape;355;p38"/>
          <p:cNvCxnSpPr/>
          <p:nvPr/>
        </p:nvCxnSpPr>
        <p:spPr>
          <a:xfrm>
            <a:off x="5028545" y="1702673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6" name="Google Shape;356;p38"/>
          <p:cNvGrpSpPr/>
          <p:nvPr/>
        </p:nvGrpSpPr>
        <p:grpSpPr>
          <a:xfrm>
            <a:off x="-76075" y="244768"/>
            <a:ext cx="3118024" cy="5029376"/>
            <a:chOff x="289685" y="539463"/>
            <a:chExt cx="3118024" cy="5029376"/>
          </a:xfrm>
        </p:grpSpPr>
        <p:grpSp>
          <p:nvGrpSpPr>
            <p:cNvPr id="357" name="Google Shape;357;p38"/>
            <p:cNvGrpSpPr/>
            <p:nvPr/>
          </p:nvGrpSpPr>
          <p:grpSpPr>
            <a:xfrm flipH="1">
              <a:off x="289685" y="539463"/>
              <a:ext cx="3118024" cy="5029376"/>
              <a:chOff x="5736289" y="539408"/>
              <a:chExt cx="3084099" cy="4969739"/>
            </a:xfrm>
          </p:grpSpPr>
          <p:sp>
            <p:nvSpPr>
              <p:cNvPr id="358" name="Google Shape;358;p38"/>
              <p:cNvSpPr/>
              <p:nvPr/>
            </p:nvSpPr>
            <p:spPr>
              <a:xfrm rot="1206072" flipH="1">
                <a:off x="6269696" y="2213752"/>
                <a:ext cx="841299" cy="1087689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18589" extrusionOk="0">
                    <a:moveTo>
                      <a:pt x="6632" y="1"/>
                    </a:moveTo>
                    <a:lnTo>
                      <a:pt x="0" y="9085"/>
                    </a:lnTo>
                    <a:lnTo>
                      <a:pt x="8132" y="13098"/>
                    </a:lnTo>
                    <a:cubicBezTo>
                      <a:pt x="8132" y="13098"/>
                      <a:pt x="7096" y="14526"/>
                      <a:pt x="6263" y="15979"/>
                    </a:cubicBezTo>
                    <a:cubicBezTo>
                      <a:pt x="5514" y="17313"/>
                      <a:pt x="5665" y="18588"/>
                      <a:pt x="6274" y="18588"/>
                    </a:cubicBezTo>
                    <a:cubicBezTo>
                      <a:pt x="6334" y="18588"/>
                      <a:pt x="6398" y="18576"/>
                      <a:pt x="6465" y="18551"/>
                    </a:cubicBezTo>
                    <a:cubicBezTo>
                      <a:pt x="7227" y="18265"/>
                      <a:pt x="10513" y="15681"/>
                      <a:pt x="10513" y="15681"/>
                    </a:cubicBezTo>
                    <a:lnTo>
                      <a:pt x="14419" y="11109"/>
                    </a:lnTo>
                    <a:lnTo>
                      <a:pt x="66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 rot="1206072" flipH="1">
                <a:off x="6269696" y="2213752"/>
                <a:ext cx="841299" cy="1087689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18589" extrusionOk="0">
                    <a:moveTo>
                      <a:pt x="6632" y="1"/>
                    </a:moveTo>
                    <a:lnTo>
                      <a:pt x="0" y="9085"/>
                    </a:lnTo>
                    <a:lnTo>
                      <a:pt x="8132" y="13098"/>
                    </a:lnTo>
                    <a:cubicBezTo>
                      <a:pt x="8132" y="13098"/>
                      <a:pt x="7096" y="14526"/>
                      <a:pt x="6263" y="15979"/>
                    </a:cubicBezTo>
                    <a:cubicBezTo>
                      <a:pt x="5514" y="17313"/>
                      <a:pt x="5665" y="18588"/>
                      <a:pt x="6274" y="18588"/>
                    </a:cubicBezTo>
                    <a:cubicBezTo>
                      <a:pt x="6334" y="18588"/>
                      <a:pt x="6398" y="18576"/>
                      <a:pt x="6465" y="18551"/>
                    </a:cubicBezTo>
                    <a:cubicBezTo>
                      <a:pt x="7227" y="18265"/>
                      <a:pt x="10513" y="15681"/>
                      <a:pt x="10513" y="15681"/>
                    </a:cubicBezTo>
                    <a:lnTo>
                      <a:pt x="14419" y="11109"/>
                    </a:lnTo>
                    <a:lnTo>
                      <a:pt x="6632" y="1"/>
                    </a:lnTo>
                    <a:close/>
                  </a:path>
                </a:pathLst>
              </a:custGeom>
              <a:solidFill>
                <a:srgbClr val="1E0253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 rot="1206072" flipH="1">
                <a:off x="5871596" y="674087"/>
                <a:ext cx="953208" cy="956562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348" extrusionOk="0">
                    <a:moveTo>
                      <a:pt x="8169" y="0"/>
                    </a:moveTo>
                    <a:cubicBezTo>
                      <a:pt x="3656" y="0"/>
                      <a:pt x="1" y="3655"/>
                      <a:pt x="1" y="8168"/>
                    </a:cubicBezTo>
                    <a:cubicBezTo>
                      <a:pt x="1" y="12680"/>
                      <a:pt x="3656" y="16347"/>
                      <a:pt x="8169" y="16347"/>
                    </a:cubicBezTo>
                    <a:cubicBezTo>
                      <a:pt x="12681" y="16347"/>
                      <a:pt x="16336" y="12680"/>
                      <a:pt x="16336" y="8168"/>
                    </a:cubicBezTo>
                    <a:cubicBezTo>
                      <a:pt x="16336" y="3655"/>
                      <a:pt x="12681" y="0"/>
                      <a:pt x="8169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  <a:effectLst>
                <a:outerShdw blurRad="142875" algn="bl" rotWithShape="0">
                  <a:schemeClr val="accent2">
                    <a:alpha val="8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 rot="1206072" flipH="1">
                <a:off x="5987649" y="790407"/>
                <a:ext cx="721105" cy="723917"/>
              </a:xfrm>
              <a:custGeom>
                <a:avLst/>
                <a:gdLst/>
                <a:ahLst/>
                <a:cxnLst/>
                <a:rect l="l" t="t" r="r" b="b"/>
                <a:pathLst>
                  <a:path w="12359" h="12372" extrusionOk="0">
                    <a:moveTo>
                      <a:pt x="6180" y="1"/>
                    </a:moveTo>
                    <a:cubicBezTo>
                      <a:pt x="2763" y="1"/>
                      <a:pt x="0" y="2775"/>
                      <a:pt x="0" y="6180"/>
                    </a:cubicBezTo>
                    <a:cubicBezTo>
                      <a:pt x="0" y="9597"/>
                      <a:pt x="2763" y="12371"/>
                      <a:pt x="6180" y="12371"/>
                    </a:cubicBezTo>
                    <a:cubicBezTo>
                      <a:pt x="9597" y="12371"/>
                      <a:pt x="12359" y="9597"/>
                      <a:pt x="12359" y="6180"/>
                    </a:cubicBezTo>
                    <a:cubicBezTo>
                      <a:pt x="12359" y="2775"/>
                      <a:pt x="9597" y="1"/>
                      <a:pt x="6180" y="1"/>
                    </a:cubicBezTo>
                    <a:close/>
                  </a:path>
                </a:pathLst>
              </a:custGeom>
              <a:solidFill>
                <a:srgbClr val="79D3F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 rot="1206072" flipH="1">
                <a:off x="6103653" y="906729"/>
                <a:ext cx="489119" cy="491212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8395" extrusionOk="0">
                    <a:moveTo>
                      <a:pt x="4192" y="1"/>
                    </a:moveTo>
                    <a:cubicBezTo>
                      <a:pt x="1882" y="1"/>
                      <a:pt x="1" y="1882"/>
                      <a:pt x="1" y="4192"/>
                    </a:cubicBezTo>
                    <a:cubicBezTo>
                      <a:pt x="1" y="6514"/>
                      <a:pt x="1882" y="8395"/>
                      <a:pt x="4192" y="8395"/>
                    </a:cubicBezTo>
                    <a:cubicBezTo>
                      <a:pt x="6501" y="8395"/>
                      <a:pt x="8383" y="6514"/>
                      <a:pt x="8383" y="4192"/>
                    </a:cubicBezTo>
                    <a:cubicBezTo>
                      <a:pt x="8383" y="1882"/>
                      <a:pt x="6501" y="1"/>
                      <a:pt x="4192" y="1"/>
                    </a:cubicBezTo>
                    <a:close/>
                  </a:path>
                </a:pathLst>
              </a:custGeom>
              <a:solidFill>
                <a:srgbClr val="79D3FE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 rot="1206072" flipH="1">
                <a:off x="7399517" y="2371199"/>
                <a:ext cx="347395" cy="348383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54"/>
                      <a:pt x="2977" y="5954"/>
                    </a:cubicBezTo>
                    <a:cubicBezTo>
                      <a:pt x="4632" y="5954"/>
                      <a:pt x="5954" y="4620"/>
                      <a:pt x="5954" y="2977"/>
                    </a:cubicBezTo>
                    <a:cubicBezTo>
                      <a:pt x="5954" y="1334"/>
                      <a:pt x="4632" y="1"/>
                      <a:pt x="2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 rot="1206072" flipH="1">
                <a:off x="7130607" y="1761518"/>
                <a:ext cx="182100" cy="16951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7" extrusionOk="0">
                    <a:moveTo>
                      <a:pt x="1558" y="0"/>
                    </a:moveTo>
                    <a:cubicBezTo>
                      <a:pt x="857" y="0"/>
                      <a:pt x="249" y="504"/>
                      <a:pt x="132" y="1210"/>
                    </a:cubicBezTo>
                    <a:cubicBezTo>
                      <a:pt x="1" y="2008"/>
                      <a:pt x="537" y="2758"/>
                      <a:pt x="1334" y="2877"/>
                    </a:cubicBezTo>
                    <a:cubicBezTo>
                      <a:pt x="1414" y="2891"/>
                      <a:pt x="1493" y="2897"/>
                      <a:pt x="1571" y="2897"/>
                    </a:cubicBezTo>
                    <a:cubicBezTo>
                      <a:pt x="2266" y="2897"/>
                      <a:pt x="2883" y="2392"/>
                      <a:pt x="3001" y="1675"/>
                    </a:cubicBezTo>
                    <a:cubicBezTo>
                      <a:pt x="3120" y="889"/>
                      <a:pt x="2584" y="139"/>
                      <a:pt x="1799" y="20"/>
                    </a:cubicBezTo>
                    <a:cubicBezTo>
                      <a:pt x="1718" y="6"/>
                      <a:pt x="1637" y="0"/>
                      <a:pt x="1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 rot="1206072" flipH="1">
                <a:off x="6701295" y="1292823"/>
                <a:ext cx="182100" cy="170213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909" extrusionOk="0">
                    <a:moveTo>
                      <a:pt x="1558" y="0"/>
                    </a:moveTo>
                    <a:cubicBezTo>
                      <a:pt x="855" y="0"/>
                      <a:pt x="239" y="506"/>
                      <a:pt x="132" y="1223"/>
                    </a:cubicBezTo>
                    <a:cubicBezTo>
                      <a:pt x="1" y="2008"/>
                      <a:pt x="536" y="2759"/>
                      <a:pt x="1322" y="2890"/>
                    </a:cubicBezTo>
                    <a:cubicBezTo>
                      <a:pt x="1402" y="2903"/>
                      <a:pt x="1481" y="2909"/>
                      <a:pt x="1559" y="2909"/>
                    </a:cubicBezTo>
                    <a:cubicBezTo>
                      <a:pt x="2263" y="2909"/>
                      <a:pt x="2882" y="2394"/>
                      <a:pt x="2989" y="1687"/>
                    </a:cubicBezTo>
                    <a:cubicBezTo>
                      <a:pt x="3120" y="889"/>
                      <a:pt x="2584" y="151"/>
                      <a:pt x="1798" y="20"/>
                    </a:cubicBezTo>
                    <a:cubicBezTo>
                      <a:pt x="1718" y="7"/>
                      <a:pt x="1637" y="0"/>
                      <a:pt x="1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 rot="1206072" flipH="1">
                <a:off x="6040883" y="2439454"/>
                <a:ext cx="176557" cy="151664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592" extrusionOk="0">
                    <a:moveTo>
                      <a:pt x="1739" y="1"/>
                    </a:moveTo>
                    <a:cubicBezTo>
                      <a:pt x="584" y="1"/>
                      <a:pt x="1" y="1394"/>
                      <a:pt x="822" y="2215"/>
                    </a:cubicBezTo>
                    <a:cubicBezTo>
                      <a:pt x="1083" y="2475"/>
                      <a:pt x="1403" y="2592"/>
                      <a:pt x="1719" y="2592"/>
                    </a:cubicBezTo>
                    <a:cubicBezTo>
                      <a:pt x="2384" y="2592"/>
                      <a:pt x="3025" y="2074"/>
                      <a:pt x="3025" y="1298"/>
                    </a:cubicBezTo>
                    <a:cubicBezTo>
                      <a:pt x="3025" y="584"/>
                      <a:pt x="2442" y="1"/>
                      <a:pt x="1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 rot="1206072" flipH="1">
                <a:off x="6086904" y="2426043"/>
                <a:ext cx="158411" cy="166527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846" extrusionOk="0">
                    <a:moveTo>
                      <a:pt x="95" y="0"/>
                    </a:moveTo>
                    <a:cubicBezTo>
                      <a:pt x="95" y="0"/>
                      <a:pt x="0" y="1560"/>
                      <a:pt x="83" y="1726"/>
                    </a:cubicBezTo>
                    <a:cubicBezTo>
                      <a:pt x="167" y="1881"/>
                      <a:pt x="2417" y="2846"/>
                      <a:pt x="2417" y="2846"/>
                    </a:cubicBezTo>
                    <a:lnTo>
                      <a:pt x="2715" y="94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 rot="1206072" flipH="1">
                <a:off x="6384579" y="2058287"/>
                <a:ext cx="93121" cy="156814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680" extrusionOk="0">
                    <a:moveTo>
                      <a:pt x="333" y="1"/>
                    </a:moveTo>
                    <a:lnTo>
                      <a:pt x="0" y="2680"/>
                    </a:lnTo>
                    <a:lnTo>
                      <a:pt x="1595" y="1584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 rot="1206072" flipH="1">
                <a:off x="6644302" y="1305153"/>
                <a:ext cx="196628" cy="273897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681" extrusionOk="0">
                    <a:moveTo>
                      <a:pt x="2120" y="1"/>
                    </a:moveTo>
                    <a:lnTo>
                      <a:pt x="0" y="822"/>
                    </a:lnTo>
                    <a:lnTo>
                      <a:pt x="1989" y="4680"/>
                    </a:lnTo>
                    <a:lnTo>
                      <a:pt x="3370" y="4085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 rot="1206072" flipH="1">
                <a:off x="6968098" y="1761002"/>
                <a:ext cx="291149" cy="305903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228" extrusionOk="0">
                    <a:moveTo>
                      <a:pt x="1775" y="1"/>
                    </a:moveTo>
                    <a:lnTo>
                      <a:pt x="1" y="1215"/>
                    </a:lnTo>
                    <a:lnTo>
                      <a:pt x="3394" y="5227"/>
                    </a:lnTo>
                    <a:lnTo>
                      <a:pt x="4989" y="396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 rot="1206072" flipH="1">
                <a:off x="7453474" y="3526391"/>
                <a:ext cx="548166" cy="532288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097" extrusionOk="0">
                    <a:moveTo>
                      <a:pt x="1239" y="1"/>
                    </a:moveTo>
                    <a:lnTo>
                      <a:pt x="1" y="1846"/>
                    </a:lnTo>
                    <a:lnTo>
                      <a:pt x="9085" y="9097"/>
                    </a:lnTo>
                    <a:lnTo>
                      <a:pt x="9395" y="8918"/>
                    </a:lnTo>
                    <a:lnTo>
                      <a:pt x="1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 rot="1206072" flipH="1">
                <a:off x="6357808" y="3055637"/>
                <a:ext cx="227201" cy="19233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287" extrusionOk="0">
                    <a:moveTo>
                      <a:pt x="3751" y="1"/>
                    </a:moveTo>
                    <a:lnTo>
                      <a:pt x="0" y="3287"/>
                    </a:lnTo>
                    <a:cubicBezTo>
                      <a:pt x="667" y="3037"/>
                      <a:pt x="3239" y="1060"/>
                      <a:pt x="3894" y="536"/>
                    </a:cubicBez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 rot="1206072" flipH="1">
                <a:off x="6899934" y="2105074"/>
                <a:ext cx="107708" cy="321936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5502" extrusionOk="0">
                    <a:moveTo>
                      <a:pt x="631" y="1"/>
                    </a:moveTo>
                    <a:lnTo>
                      <a:pt x="0" y="5501"/>
                    </a:lnTo>
                    <a:lnTo>
                      <a:pt x="1846" y="4656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 rot="1206072" flipH="1">
                <a:off x="6008577" y="2532980"/>
                <a:ext cx="520043" cy="501277"/>
              </a:xfrm>
              <a:custGeom>
                <a:avLst/>
                <a:gdLst/>
                <a:ahLst/>
                <a:cxnLst/>
                <a:rect l="l" t="t" r="r" b="b"/>
                <a:pathLst>
                  <a:path w="8913" h="8567" extrusionOk="0">
                    <a:moveTo>
                      <a:pt x="6317" y="1"/>
                    </a:moveTo>
                    <a:cubicBezTo>
                      <a:pt x="6317" y="1"/>
                      <a:pt x="1292" y="2572"/>
                      <a:pt x="661" y="3894"/>
                    </a:cubicBezTo>
                    <a:cubicBezTo>
                      <a:pt x="73" y="5161"/>
                      <a:pt x="0" y="8566"/>
                      <a:pt x="1108" y="8566"/>
                    </a:cubicBezTo>
                    <a:cubicBezTo>
                      <a:pt x="1166" y="8566"/>
                      <a:pt x="1227" y="8557"/>
                      <a:pt x="1292" y="8537"/>
                    </a:cubicBezTo>
                    <a:cubicBezTo>
                      <a:pt x="2578" y="8144"/>
                      <a:pt x="8912" y="2191"/>
                      <a:pt x="8912" y="2191"/>
                    </a:cubicBezTo>
                    <a:lnTo>
                      <a:pt x="8245" y="751"/>
                    </a:lnTo>
                    <a:lnTo>
                      <a:pt x="6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 rot="1206072" flipH="1">
                <a:off x="6138675" y="2113050"/>
                <a:ext cx="309937" cy="422928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7228" extrusionOk="0">
                    <a:moveTo>
                      <a:pt x="2573" y="1"/>
                    </a:moveTo>
                    <a:lnTo>
                      <a:pt x="1" y="370"/>
                    </a:lnTo>
                    <a:lnTo>
                      <a:pt x="2192" y="6299"/>
                    </a:lnTo>
                    <a:lnTo>
                      <a:pt x="4418" y="7228"/>
                    </a:lnTo>
                    <a:lnTo>
                      <a:pt x="5311" y="6632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 rot="1206072" flipH="1">
                <a:off x="6137752" y="2140561"/>
                <a:ext cx="143883" cy="34352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5871" extrusionOk="0">
                    <a:moveTo>
                      <a:pt x="1" y="1"/>
                    </a:moveTo>
                    <a:lnTo>
                      <a:pt x="2132" y="5871"/>
                    </a:lnTo>
                    <a:lnTo>
                      <a:pt x="2465" y="5656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 rot="1206072" flipH="1">
                <a:off x="6329841" y="2065826"/>
                <a:ext cx="230702" cy="230656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42" extrusionOk="0">
                    <a:moveTo>
                      <a:pt x="1977" y="1"/>
                    </a:moveTo>
                    <a:cubicBezTo>
                      <a:pt x="893" y="1"/>
                      <a:pt x="0" y="882"/>
                      <a:pt x="0" y="1977"/>
                    </a:cubicBezTo>
                    <a:cubicBezTo>
                      <a:pt x="0" y="3061"/>
                      <a:pt x="893" y="3942"/>
                      <a:pt x="1977" y="3942"/>
                    </a:cubicBezTo>
                    <a:cubicBezTo>
                      <a:pt x="3072" y="3942"/>
                      <a:pt x="3953" y="3061"/>
                      <a:pt x="3953" y="1977"/>
                    </a:cubicBezTo>
                    <a:cubicBezTo>
                      <a:pt x="3953" y="882"/>
                      <a:pt x="3072" y="1"/>
                      <a:pt x="1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 rot="1206072" flipH="1">
                <a:off x="6318734" y="2044032"/>
                <a:ext cx="145050" cy="16728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859" extrusionOk="0">
                    <a:moveTo>
                      <a:pt x="76" y="1"/>
                    </a:moveTo>
                    <a:cubicBezTo>
                      <a:pt x="71" y="1"/>
                      <a:pt x="65" y="1"/>
                      <a:pt x="60" y="1"/>
                    </a:cubicBezTo>
                    <a:lnTo>
                      <a:pt x="0" y="1"/>
                    </a:lnTo>
                    <a:cubicBezTo>
                      <a:pt x="1107" y="346"/>
                      <a:pt x="1846" y="1370"/>
                      <a:pt x="1846" y="2525"/>
                    </a:cubicBezTo>
                    <a:cubicBezTo>
                      <a:pt x="1846" y="2632"/>
                      <a:pt x="1834" y="2751"/>
                      <a:pt x="1822" y="2858"/>
                    </a:cubicBezTo>
                    <a:cubicBezTo>
                      <a:pt x="2486" y="1554"/>
                      <a:pt x="1543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 rot="1206072" flipH="1">
                <a:off x="6233784" y="2336787"/>
                <a:ext cx="154268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941" extrusionOk="0">
                    <a:moveTo>
                      <a:pt x="584" y="0"/>
                    </a:moveTo>
                    <a:lnTo>
                      <a:pt x="0" y="1191"/>
                    </a:lnTo>
                    <a:lnTo>
                      <a:pt x="2036" y="2941"/>
                    </a:lnTo>
                    <a:lnTo>
                      <a:pt x="2643" y="1322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 rot="1206072" flipH="1">
                <a:off x="6602025" y="2499674"/>
                <a:ext cx="196628" cy="319771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465" extrusionOk="0">
                    <a:moveTo>
                      <a:pt x="953" y="0"/>
                    </a:moveTo>
                    <a:lnTo>
                      <a:pt x="0" y="595"/>
                    </a:lnTo>
                    <a:lnTo>
                      <a:pt x="2060" y="5465"/>
                    </a:lnTo>
                    <a:lnTo>
                      <a:pt x="3370" y="4703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 rot="1206072" flipH="1">
                <a:off x="6243863" y="2170727"/>
                <a:ext cx="200829" cy="27939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775" extrusionOk="0">
                    <a:moveTo>
                      <a:pt x="1298" y="0"/>
                    </a:moveTo>
                    <a:lnTo>
                      <a:pt x="0" y="964"/>
                    </a:lnTo>
                    <a:lnTo>
                      <a:pt x="262" y="3762"/>
                    </a:lnTo>
                    <a:lnTo>
                      <a:pt x="2322" y="4774"/>
                    </a:lnTo>
                    <a:lnTo>
                      <a:pt x="3441" y="3762"/>
                    </a:lnTo>
                    <a:lnTo>
                      <a:pt x="2727" y="822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 rot="1206072" flipH="1">
                <a:off x="6449024" y="1948746"/>
                <a:ext cx="544023" cy="48354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8264" extrusionOk="0">
                    <a:moveTo>
                      <a:pt x="1" y="0"/>
                    </a:moveTo>
                    <a:lnTo>
                      <a:pt x="870" y="6061"/>
                    </a:lnTo>
                    <a:lnTo>
                      <a:pt x="6442" y="8263"/>
                    </a:lnTo>
                    <a:lnTo>
                      <a:pt x="9323" y="5453"/>
                    </a:lnTo>
                    <a:lnTo>
                      <a:pt x="9157" y="3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 rot="1206072" flipH="1">
                <a:off x="6477272" y="1953751"/>
                <a:ext cx="544023" cy="31912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5454" extrusionOk="0">
                    <a:moveTo>
                      <a:pt x="1" y="0"/>
                    </a:moveTo>
                    <a:lnTo>
                      <a:pt x="179" y="1227"/>
                    </a:lnTo>
                    <a:lnTo>
                      <a:pt x="8573" y="3977"/>
                    </a:lnTo>
                    <a:lnTo>
                      <a:pt x="9323" y="5453"/>
                    </a:lnTo>
                    <a:lnTo>
                      <a:pt x="9323" y="5453"/>
                    </a:lnTo>
                    <a:lnTo>
                      <a:pt x="9157" y="3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 rot="1206072" flipH="1">
                <a:off x="6501650" y="2184860"/>
                <a:ext cx="416186" cy="250843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4287" extrusionOk="0">
                    <a:moveTo>
                      <a:pt x="0" y="0"/>
                    </a:moveTo>
                    <a:lnTo>
                      <a:pt x="298" y="2084"/>
                    </a:lnTo>
                    <a:lnTo>
                      <a:pt x="5870" y="4286"/>
                    </a:lnTo>
                    <a:lnTo>
                      <a:pt x="7132" y="3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 rot="1206072" flipH="1">
                <a:off x="6886245" y="2139901"/>
                <a:ext cx="507207" cy="806127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3777" extrusionOk="0">
                    <a:moveTo>
                      <a:pt x="8692" y="1"/>
                    </a:moveTo>
                    <a:lnTo>
                      <a:pt x="1" y="8109"/>
                    </a:lnTo>
                    <a:lnTo>
                      <a:pt x="1834" y="13776"/>
                    </a:lnTo>
                    <a:lnTo>
                      <a:pt x="4418" y="12883"/>
                    </a:lnTo>
                    <a:lnTo>
                      <a:pt x="8680" y="6025"/>
                    </a:lnTo>
                    <a:lnTo>
                      <a:pt x="8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 rot="1206072" flipH="1">
                <a:off x="6857388" y="2306720"/>
                <a:ext cx="423129" cy="619413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10586" extrusionOk="0">
                    <a:moveTo>
                      <a:pt x="7251" y="1"/>
                    </a:moveTo>
                    <a:lnTo>
                      <a:pt x="0" y="9311"/>
                    </a:lnTo>
                    <a:lnTo>
                      <a:pt x="405" y="10585"/>
                    </a:lnTo>
                    <a:lnTo>
                      <a:pt x="2989" y="9692"/>
                    </a:lnTo>
                    <a:lnTo>
                      <a:pt x="7251" y="2834"/>
                    </a:lnTo>
                    <a:lnTo>
                      <a:pt x="7251" y="1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 rot="1206072" flipH="1">
                <a:off x="6194865" y="2434548"/>
                <a:ext cx="439816" cy="391039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6683" extrusionOk="0">
                    <a:moveTo>
                      <a:pt x="5327" y="0"/>
                    </a:moveTo>
                    <a:cubicBezTo>
                      <a:pt x="5327" y="0"/>
                      <a:pt x="1148" y="1870"/>
                      <a:pt x="529" y="3501"/>
                    </a:cubicBezTo>
                    <a:cubicBezTo>
                      <a:pt x="0" y="4883"/>
                      <a:pt x="565" y="6682"/>
                      <a:pt x="1320" y="6682"/>
                    </a:cubicBezTo>
                    <a:cubicBezTo>
                      <a:pt x="1449" y="6682"/>
                      <a:pt x="1584" y="6630"/>
                      <a:pt x="1720" y="6513"/>
                    </a:cubicBezTo>
                    <a:cubicBezTo>
                      <a:pt x="2638" y="5724"/>
                      <a:pt x="7120" y="2571"/>
                      <a:pt x="7380" y="2571"/>
                    </a:cubicBezTo>
                    <a:cubicBezTo>
                      <a:pt x="7383" y="2571"/>
                      <a:pt x="7385" y="2571"/>
                      <a:pt x="7387" y="2572"/>
                    </a:cubicBezTo>
                    <a:cubicBezTo>
                      <a:pt x="7391" y="2574"/>
                      <a:pt x="7395" y="2574"/>
                      <a:pt x="7398" y="2574"/>
                    </a:cubicBezTo>
                    <a:cubicBezTo>
                      <a:pt x="7538" y="2574"/>
                      <a:pt x="7220" y="1441"/>
                      <a:pt x="7220" y="1441"/>
                    </a:cubicBezTo>
                    <a:lnTo>
                      <a:pt x="53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38"/>
              <p:cNvGrpSpPr/>
              <p:nvPr/>
            </p:nvGrpSpPr>
            <p:grpSpPr>
              <a:xfrm>
                <a:off x="6141079" y="1869982"/>
                <a:ext cx="1375418" cy="1138664"/>
                <a:chOff x="6537329" y="1869982"/>
                <a:chExt cx="1375418" cy="1138664"/>
              </a:xfrm>
            </p:grpSpPr>
            <p:sp>
              <p:nvSpPr>
                <p:cNvPr id="389" name="Google Shape;389;p38"/>
                <p:cNvSpPr/>
                <p:nvPr/>
              </p:nvSpPr>
              <p:spPr>
                <a:xfrm rot="1206072" flipH="1">
                  <a:off x="6591115" y="2434548"/>
                  <a:ext cx="439816" cy="39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8" h="6683" extrusionOk="0">
                      <a:moveTo>
                        <a:pt x="5327" y="0"/>
                      </a:moveTo>
                      <a:cubicBezTo>
                        <a:pt x="5327" y="0"/>
                        <a:pt x="1148" y="1870"/>
                        <a:pt x="529" y="3501"/>
                      </a:cubicBezTo>
                      <a:cubicBezTo>
                        <a:pt x="0" y="4883"/>
                        <a:pt x="565" y="6682"/>
                        <a:pt x="1320" y="6682"/>
                      </a:cubicBezTo>
                      <a:cubicBezTo>
                        <a:pt x="1449" y="6682"/>
                        <a:pt x="1584" y="6630"/>
                        <a:pt x="1720" y="6513"/>
                      </a:cubicBezTo>
                      <a:cubicBezTo>
                        <a:pt x="2638" y="5724"/>
                        <a:pt x="7120" y="2571"/>
                        <a:pt x="7380" y="2571"/>
                      </a:cubicBezTo>
                      <a:cubicBezTo>
                        <a:pt x="7383" y="2571"/>
                        <a:pt x="7385" y="2571"/>
                        <a:pt x="7387" y="2572"/>
                      </a:cubicBezTo>
                      <a:cubicBezTo>
                        <a:pt x="7391" y="2574"/>
                        <a:pt x="7395" y="2574"/>
                        <a:pt x="7398" y="2574"/>
                      </a:cubicBezTo>
                      <a:cubicBezTo>
                        <a:pt x="7538" y="2574"/>
                        <a:pt x="7220" y="1441"/>
                        <a:pt x="7220" y="1441"/>
                      </a:cubicBezTo>
                      <a:lnTo>
                        <a:pt x="5327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8"/>
                <p:cNvSpPr/>
                <p:nvPr/>
              </p:nvSpPr>
              <p:spPr>
                <a:xfrm rot="1206072" flipH="1">
                  <a:off x="6640113" y="2170727"/>
                  <a:ext cx="200829" cy="27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" h="4775" extrusionOk="0">
                      <a:moveTo>
                        <a:pt x="1298" y="0"/>
                      </a:moveTo>
                      <a:lnTo>
                        <a:pt x="0" y="964"/>
                      </a:lnTo>
                      <a:lnTo>
                        <a:pt x="262" y="3762"/>
                      </a:lnTo>
                      <a:lnTo>
                        <a:pt x="2322" y="4774"/>
                      </a:lnTo>
                      <a:lnTo>
                        <a:pt x="3441" y="3762"/>
                      </a:lnTo>
                      <a:lnTo>
                        <a:pt x="2727" y="822"/>
                      </a:lnTo>
                      <a:lnTo>
                        <a:pt x="1298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8"/>
                <p:cNvSpPr/>
                <p:nvPr/>
              </p:nvSpPr>
              <p:spPr>
                <a:xfrm rot="1206072" flipH="1">
                  <a:off x="6845274" y="1948746"/>
                  <a:ext cx="544023" cy="483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4" h="8264" extrusionOk="0">
                      <a:moveTo>
                        <a:pt x="1" y="0"/>
                      </a:moveTo>
                      <a:lnTo>
                        <a:pt x="870" y="6061"/>
                      </a:lnTo>
                      <a:lnTo>
                        <a:pt x="6442" y="8263"/>
                      </a:lnTo>
                      <a:lnTo>
                        <a:pt x="9323" y="5453"/>
                      </a:lnTo>
                      <a:lnTo>
                        <a:pt x="9157" y="333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8"/>
                <p:cNvSpPr/>
                <p:nvPr/>
              </p:nvSpPr>
              <p:spPr>
                <a:xfrm rot="1206072" flipH="1">
                  <a:off x="7282495" y="2139901"/>
                  <a:ext cx="507207" cy="806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3" h="13777" extrusionOk="0">
                      <a:moveTo>
                        <a:pt x="8692" y="1"/>
                      </a:moveTo>
                      <a:lnTo>
                        <a:pt x="1" y="8109"/>
                      </a:lnTo>
                      <a:lnTo>
                        <a:pt x="1834" y="13776"/>
                      </a:lnTo>
                      <a:lnTo>
                        <a:pt x="4418" y="12883"/>
                      </a:lnTo>
                      <a:lnTo>
                        <a:pt x="8680" y="6025"/>
                      </a:lnTo>
                      <a:lnTo>
                        <a:pt x="8692" y="1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3" name="Google Shape;393;p38"/>
              <p:cNvSpPr/>
              <p:nvPr/>
            </p:nvSpPr>
            <p:spPr>
              <a:xfrm rot="1206072" flipH="1">
                <a:off x="7301294" y="2339225"/>
                <a:ext cx="302235" cy="358799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6132" extrusionOk="0">
                    <a:moveTo>
                      <a:pt x="1536" y="0"/>
                    </a:moveTo>
                    <a:lnTo>
                      <a:pt x="0" y="2084"/>
                    </a:lnTo>
                    <a:lnTo>
                      <a:pt x="4858" y="6132"/>
                    </a:lnTo>
                    <a:lnTo>
                      <a:pt x="5180" y="5763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 rot="1206072" flipH="1">
                <a:off x="7231745" y="3719489"/>
                <a:ext cx="1353990" cy="1605876"/>
              </a:xfrm>
              <a:custGeom>
                <a:avLst/>
                <a:gdLst/>
                <a:ahLst/>
                <a:cxnLst/>
                <a:rect l="l" t="t" r="r" b="b"/>
                <a:pathLst>
                  <a:path w="23206" h="27445" extrusionOk="0">
                    <a:moveTo>
                      <a:pt x="13656" y="1"/>
                    </a:moveTo>
                    <a:lnTo>
                      <a:pt x="0" y="20682"/>
                    </a:lnTo>
                    <a:lnTo>
                      <a:pt x="18490" y="27445"/>
                    </a:lnTo>
                    <a:lnTo>
                      <a:pt x="23205" y="7621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 rot="1206072" flipH="1">
                <a:off x="6827549" y="2540967"/>
                <a:ext cx="1314431" cy="1389965"/>
              </a:xfrm>
              <a:custGeom>
                <a:avLst/>
                <a:gdLst/>
                <a:ahLst/>
                <a:cxnLst/>
                <a:rect l="l" t="t" r="r" b="b"/>
                <a:pathLst>
                  <a:path w="22528" h="23755" extrusionOk="0">
                    <a:moveTo>
                      <a:pt x="12298" y="0"/>
                    </a:moveTo>
                    <a:cubicBezTo>
                      <a:pt x="12167" y="0"/>
                      <a:pt x="12051" y="15"/>
                      <a:pt x="11955" y="49"/>
                    </a:cubicBezTo>
                    <a:cubicBezTo>
                      <a:pt x="11062" y="359"/>
                      <a:pt x="10026" y="752"/>
                      <a:pt x="9788" y="1014"/>
                    </a:cubicBezTo>
                    <a:cubicBezTo>
                      <a:pt x="9347" y="1526"/>
                      <a:pt x="9240" y="2907"/>
                      <a:pt x="8466" y="3907"/>
                    </a:cubicBezTo>
                    <a:cubicBezTo>
                      <a:pt x="7680" y="4895"/>
                      <a:pt x="1" y="14241"/>
                      <a:pt x="1" y="14241"/>
                    </a:cubicBezTo>
                    <a:lnTo>
                      <a:pt x="239" y="16575"/>
                    </a:lnTo>
                    <a:lnTo>
                      <a:pt x="8776" y="23754"/>
                    </a:lnTo>
                    <a:cubicBezTo>
                      <a:pt x="8776" y="23754"/>
                      <a:pt x="18527" y="20623"/>
                      <a:pt x="20325" y="18766"/>
                    </a:cubicBezTo>
                    <a:cubicBezTo>
                      <a:pt x="22111" y="16908"/>
                      <a:pt x="22528" y="14432"/>
                      <a:pt x="22528" y="14432"/>
                    </a:cubicBezTo>
                    <a:lnTo>
                      <a:pt x="19194" y="7967"/>
                    </a:lnTo>
                    <a:lnTo>
                      <a:pt x="18801" y="4050"/>
                    </a:lnTo>
                    <a:lnTo>
                      <a:pt x="14812" y="740"/>
                    </a:lnTo>
                    <a:cubicBezTo>
                      <a:pt x="14812" y="740"/>
                      <a:pt x="13215" y="0"/>
                      <a:pt x="12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8"/>
              <p:cNvSpPr/>
              <p:nvPr/>
            </p:nvSpPr>
            <p:spPr>
              <a:xfrm rot="1206072" flipH="1">
                <a:off x="6704202" y="3265679"/>
                <a:ext cx="957350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6408" h="9426" extrusionOk="0">
                    <a:moveTo>
                      <a:pt x="1726" y="1"/>
                    </a:moveTo>
                    <a:cubicBezTo>
                      <a:pt x="1260" y="1"/>
                      <a:pt x="906" y="519"/>
                      <a:pt x="906" y="519"/>
                    </a:cubicBezTo>
                    <a:cubicBezTo>
                      <a:pt x="1" y="6056"/>
                      <a:pt x="3573" y="8961"/>
                      <a:pt x="4085" y="9425"/>
                    </a:cubicBezTo>
                    <a:cubicBezTo>
                      <a:pt x="6871" y="8485"/>
                      <a:pt x="12848" y="6330"/>
                      <a:pt x="14205" y="4913"/>
                    </a:cubicBezTo>
                    <a:cubicBezTo>
                      <a:pt x="15991" y="3067"/>
                      <a:pt x="16408" y="591"/>
                      <a:pt x="16408" y="591"/>
                    </a:cubicBezTo>
                    <a:lnTo>
                      <a:pt x="16229" y="234"/>
                    </a:lnTo>
                    <a:lnTo>
                      <a:pt x="11990" y="2020"/>
                    </a:lnTo>
                    <a:cubicBezTo>
                      <a:pt x="11990" y="2020"/>
                      <a:pt x="9427" y="734"/>
                      <a:pt x="7640" y="734"/>
                    </a:cubicBezTo>
                    <a:cubicBezTo>
                      <a:pt x="7126" y="734"/>
                      <a:pt x="6677" y="841"/>
                      <a:pt x="6371" y="1115"/>
                    </a:cubicBezTo>
                    <a:cubicBezTo>
                      <a:pt x="5851" y="1576"/>
                      <a:pt x="5278" y="1770"/>
                      <a:pt x="4726" y="1770"/>
                    </a:cubicBezTo>
                    <a:cubicBezTo>
                      <a:pt x="3812" y="1770"/>
                      <a:pt x="2952" y="1239"/>
                      <a:pt x="2477" y="519"/>
                    </a:cubicBezTo>
                    <a:cubicBezTo>
                      <a:pt x="2219" y="130"/>
                      <a:pt x="1959" y="1"/>
                      <a:pt x="1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8"/>
              <p:cNvSpPr/>
              <p:nvPr/>
            </p:nvSpPr>
            <p:spPr>
              <a:xfrm rot="1206072" flipH="1">
                <a:off x="7748905" y="3078458"/>
                <a:ext cx="223059" cy="24873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251" extrusionOk="0">
                    <a:moveTo>
                      <a:pt x="3787" y="0"/>
                    </a:moveTo>
                    <a:lnTo>
                      <a:pt x="3787" y="0"/>
                    </a:lnTo>
                    <a:cubicBezTo>
                      <a:pt x="3787" y="0"/>
                      <a:pt x="3548" y="989"/>
                      <a:pt x="2322" y="2382"/>
                    </a:cubicBezTo>
                    <a:cubicBezTo>
                      <a:pt x="1108" y="3775"/>
                      <a:pt x="0" y="4251"/>
                      <a:pt x="0" y="4251"/>
                    </a:cubicBezTo>
                    <a:cubicBezTo>
                      <a:pt x="0" y="4251"/>
                      <a:pt x="1786" y="3965"/>
                      <a:pt x="2810" y="2632"/>
                    </a:cubicBezTo>
                    <a:cubicBezTo>
                      <a:pt x="3822" y="1310"/>
                      <a:pt x="3787" y="0"/>
                      <a:pt x="3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 rot="1206072" flipH="1">
                <a:off x="7173970" y="2629420"/>
                <a:ext cx="44460" cy="23481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013" extrusionOk="0">
                    <a:moveTo>
                      <a:pt x="0" y="0"/>
                    </a:moveTo>
                    <a:lnTo>
                      <a:pt x="191" y="881"/>
                    </a:lnTo>
                    <a:lnTo>
                      <a:pt x="333" y="3941"/>
                    </a:lnTo>
                    <a:lnTo>
                      <a:pt x="762" y="4013"/>
                    </a:lnTo>
                    <a:lnTo>
                      <a:pt x="393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8"/>
              <p:cNvSpPr/>
              <p:nvPr/>
            </p:nvSpPr>
            <p:spPr>
              <a:xfrm rot="1206072" flipH="1">
                <a:off x="6784398" y="3533857"/>
                <a:ext cx="632885" cy="26342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4502" extrusionOk="0">
                    <a:moveTo>
                      <a:pt x="10847" y="1"/>
                    </a:moveTo>
                    <a:cubicBezTo>
                      <a:pt x="9216" y="822"/>
                      <a:pt x="7537" y="1560"/>
                      <a:pt x="5834" y="2215"/>
                    </a:cubicBezTo>
                    <a:cubicBezTo>
                      <a:pt x="3251" y="3168"/>
                      <a:pt x="0" y="3763"/>
                      <a:pt x="0" y="3763"/>
                    </a:cubicBezTo>
                    <a:lnTo>
                      <a:pt x="727" y="4501"/>
                    </a:lnTo>
                    <a:cubicBezTo>
                      <a:pt x="3501" y="3561"/>
                      <a:pt x="9478" y="1406"/>
                      <a:pt x="10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8"/>
              <p:cNvSpPr/>
              <p:nvPr/>
            </p:nvSpPr>
            <p:spPr>
              <a:xfrm rot="1206072" flipH="1">
                <a:off x="7773423" y="3017966"/>
                <a:ext cx="284206" cy="34774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943" extrusionOk="0">
                    <a:moveTo>
                      <a:pt x="4871" y="1"/>
                    </a:moveTo>
                    <a:cubicBezTo>
                      <a:pt x="3525" y="1656"/>
                      <a:pt x="1525" y="4085"/>
                      <a:pt x="1" y="5942"/>
                    </a:cubicBezTo>
                    <a:lnTo>
                      <a:pt x="727" y="5942"/>
                    </a:lnTo>
                    <a:lnTo>
                      <a:pt x="4871" y="941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1206072" flipH="1">
                <a:off x="6773823" y="3129950"/>
                <a:ext cx="441858" cy="3510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6000" extrusionOk="0">
                    <a:moveTo>
                      <a:pt x="6775" y="0"/>
                    </a:moveTo>
                    <a:lnTo>
                      <a:pt x="0" y="5870"/>
                    </a:lnTo>
                    <a:cubicBezTo>
                      <a:pt x="0" y="5870"/>
                      <a:pt x="925" y="6000"/>
                      <a:pt x="2221" y="6000"/>
                    </a:cubicBezTo>
                    <a:cubicBezTo>
                      <a:pt x="3212" y="6000"/>
                      <a:pt x="4420" y="5924"/>
                      <a:pt x="5596" y="5656"/>
                    </a:cubicBezTo>
                    <a:cubicBezTo>
                      <a:pt x="7192" y="3834"/>
                      <a:pt x="7573" y="1560"/>
                      <a:pt x="7573" y="1560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rot="1206072" flipH="1">
                <a:off x="6955289" y="1902518"/>
                <a:ext cx="639828" cy="696708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11907" extrusionOk="0">
                    <a:moveTo>
                      <a:pt x="8680" y="1"/>
                    </a:moveTo>
                    <a:lnTo>
                      <a:pt x="7180" y="132"/>
                    </a:lnTo>
                    <a:lnTo>
                      <a:pt x="0" y="6144"/>
                    </a:lnTo>
                    <a:lnTo>
                      <a:pt x="429" y="8835"/>
                    </a:lnTo>
                    <a:lnTo>
                      <a:pt x="3644" y="11907"/>
                    </a:lnTo>
                    <a:lnTo>
                      <a:pt x="4406" y="11907"/>
                    </a:lnTo>
                    <a:lnTo>
                      <a:pt x="10966" y="4549"/>
                    </a:lnTo>
                    <a:lnTo>
                      <a:pt x="10966" y="2965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rot="1206072" flipH="1">
                <a:off x="6648834" y="1430662"/>
                <a:ext cx="591226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8418" extrusionOk="0">
                    <a:moveTo>
                      <a:pt x="7620" y="0"/>
                    </a:moveTo>
                    <a:lnTo>
                      <a:pt x="358" y="3917"/>
                    </a:lnTo>
                    <a:lnTo>
                      <a:pt x="0" y="5275"/>
                    </a:lnTo>
                    <a:lnTo>
                      <a:pt x="2346" y="8192"/>
                    </a:lnTo>
                    <a:lnTo>
                      <a:pt x="3739" y="8418"/>
                    </a:lnTo>
                    <a:lnTo>
                      <a:pt x="9966" y="4215"/>
                    </a:lnTo>
                    <a:lnTo>
                      <a:pt x="10133" y="2751"/>
                    </a:lnTo>
                    <a:lnTo>
                      <a:pt x="8811" y="334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rot="1206072" flipH="1">
                <a:off x="6296673" y="1145763"/>
                <a:ext cx="503939" cy="330011"/>
              </a:xfrm>
              <a:custGeom>
                <a:avLst/>
                <a:gdLst/>
                <a:ahLst/>
                <a:cxnLst/>
                <a:rect l="l" t="t" r="r" b="b"/>
                <a:pathLst>
                  <a:path w="8637" h="5640" extrusionOk="0">
                    <a:moveTo>
                      <a:pt x="7566" y="1"/>
                    </a:moveTo>
                    <a:cubicBezTo>
                      <a:pt x="7502" y="1"/>
                      <a:pt x="7436" y="7"/>
                      <a:pt x="7370" y="20"/>
                    </a:cubicBezTo>
                    <a:lnTo>
                      <a:pt x="1060" y="1235"/>
                    </a:lnTo>
                    <a:lnTo>
                      <a:pt x="0" y="2330"/>
                    </a:lnTo>
                    <a:lnTo>
                      <a:pt x="1262" y="4854"/>
                    </a:lnTo>
                    <a:lnTo>
                      <a:pt x="2251" y="5640"/>
                    </a:lnTo>
                    <a:lnTo>
                      <a:pt x="5858" y="4449"/>
                    </a:lnTo>
                    <a:cubicBezTo>
                      <a:pt x="7323" y="3961"/>
                      <a:pt x="8370" y="2663"/>
                      <a:pt x="8561" y="1127"/>
                    </a:cubicBezTo>
                    <a:cubicBezTo>
                      <a:pt x="8636" y="516"/>
                      <a:pt x="8150" y="1"/>
                      <a:pt x="7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rot="1206072" flipH="1">
                <a:off x="6546454" y="2645558"/>
                <a:ext cx="823970" cy="762184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13026" extrusionOk="0">
                    <a:moveTo>
                      <a:pt x="11288" y="0"/>
                    </a:moveTo>
                    <a:lnTo>
                      <a:pt x="0" y="5918"/>
                    </a:lnTo>
                    <a:lnTo>
                      <a:pt x="4037" y="13026"/>
                    </a:lnTo>
                    <a:cubicBezTo>
                      <a:pt x="4037" y="13026"/>
                      <a:pt x="13881" y="5132"/>
                      <a:pt x="13954" y="5132"/>
                    </a:cubicBezTo>
                    <a:cubicBezTo>
                      <a:pt x="13954" y="5132"/>
                      <a:pt x="13955" y="5132"/>
                      <a:pt x="13955" y="5132"/>
                    </a:cubicBezTo>
                    <a:cubicBezTo>
                      <a:pt x="13955" y="5133"/>
                      <a:pt x="13955" y="5133"/>
                      <a:pt x="13955" y="5133"/>
                    </a:cubicBezTo>
                    <a:cubicBezTo>
                      <a:pt x="13962" y="5133"/>
                      <a:pt x="14121" y="4072"/>
                      <a:pt x="14121" y="4072"/>
                    </a:cubicBezTo>
                    <a:lnTo>
                      <a:pt x="120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 rot="1206072" flipH="1">
                <a:off x="6276722" y="2272142"/>
                <a:ext cx="512750" cy="44569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7617" extrusionOk="0">
                    <a:moveTo>
                      <a:pt x="6439" y="1"/>
                    </a:moveTo>
                    <a:cubicBezTo>
                      <a:pt x="4293" y="1"/>
                      <a:pt x="1" y="2449"/>
                      <a:pt x="1" y="2449"/>
                    </a:cubicBezTo>
                    <a:lnTo>
                      <a:pt x="1" y="3330"/>
                    </a:lnTo>
                    <a:lnTo>
                      <a:pt x="1799" y="7093"/>
                    </a:lnTo>
                    <a:lnTo>
                      <a:pt x="2716" y="7617"/>
                    </a:lnTo>
                    <a:cubicBezTo>
                      <a:pt x="2716" y="7617"/>
                      <a:pt x="6073" y="5176"/>
                      <a:pt x="7002" y="4176"/>
                    </a:cubicBezTo>
                    <a:cubicBezTo>
                      <a:pt x="7930" y="3176"/>
                      <a:pt x="8788" y="1223"/>
                      <a:pt x="7264" y="199"/>
                    </a:cubicBezTo>
                    <a:cubicBezTo>
                      <a:pt x="7058" y="61"/>
                      <a:pt x="6774" y="1"/>
                      <a:pt x="6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 rot="1206072" flipH="1">
                <a:off x="6191996" y="2458564"/>
                <a:ext cx="1057356" cy="859022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14681" extrusionOk="0">
                    <a:moveTo>
                      <a:pt x="18098" y="0"/>
                    </a:moveTo>
                    <a:lnTo>
                      <a:pt x="18098" y="0"/>
                    </a:lnTo>
                    <a:cubicBezTo>
                      <a:pt x="17574" y="1048"/>
                      <a:pt x="16800" y="1965"/>
                      <a:pt x="15860" y="2667"/>
                    </a:cubicBezTo>
                    <a:cubicBezTo>
                      <a:pt x="14026" y="3989"/>
                      <a:pt x="13169" y="4430"/>
                      <a:pt x="13169" y="4430"/>
                    </a:cubicBezTo>
                    <a:lnTo>
                      <a:pt x="12740" y="3334"/>
                    </a:lnTo>
                    <a:lnTo>
                      <a:pt x="9645" y="5477"/>
                    </a:lnTo>
                    <a:lnTo>
                      <a:pt x="10502" y="6227"/>
                    </a:lnTo>
                    <a:lnTo>
                      <a:pt x="3442" y="11395"/>
                    </a:lnTo>
                    <a:cubicBezTo>
                      <a:pt x="3215" y="10835"/>
                      <a:pt x="2965" y="10299"/>
                      <a:pt x="2680" y="9775"/>
                    </a:cubicBezTo>
                    <a:cubicBezTo>
                      <a:pt x="2661" y="9741"/>
                      <a:pt x="2629" y="9725"/>
                      <a:pt x="2586" y="9725"/>
                    </a:cubicBezTo>
                    <a:cubicBezTo>
                      <a:pt x="2221" y="9725"/>
                      <a:pt x="1044" y="10886"/>
                      <a:pt x="1" y="12228"/>
                    </a:cubicBezTo>
                    <a:lnTo>
                      <a:pt x="1394" y="14681"/>
                    </a:lnTo>
                    <a:cubicBezTo>
                      <a:pt x="1394" y="14681"/>
                      <a:pt x="11252" y="6787"/>
                      <a:pt x="11311" y="6787"/>
                    </a:cubicBezTo>
                    <a:cubicBezTo>
                      <a:pt x="11311" y="6787"/>
                      <a:pt x="11312" y="6787"/>
                      <a:pt x="11312" y="6787"/>
                    </a:cubicBezTo>
                    <a:cubicBezTo>
                      <a:pt x="11312" y="6788"/>
                      <a:pt x="11312" y="6788"/>
                      <a:pt x="11312" y="6788"/>
                    </a:cubicBezTo>
                    <a:cubicBezTo>
                      <a:pt x="11319" y="6788"/>
                      <a:pt x="11478" y="5727"/>
                      <a:pt x="11478" y="5727"/>
                    </a:cubicBezTo>
                    <a:lnTo>
                      <a:pt x="11443" y="5668"/>
                    </a:lnTo>
                    <a:cubicBezTo>
                      <a:pt x="11597" y="5608"/>
                      <a:pt x="11740" y="5537"/>
                      <a:pt x="11871" y="5453"/>
                    </a:cubicBezTo>
                    <a:lnTo>
                      <a:pt x="12728" y="5954"/>
                    </a:lnTo>
                    <a:cubicBezTo>
                      <a:pt x="12728" y="5954"/>
                      <a:pt x="16074" y="3501"/>
                      <a:pt x="17003" y="2501"/>
                    </a:cubicBezTo>
                    <a:cubicBezTo>
                      <a:pt x="17574" y="1882"/>
                      <a:pt x="18122" y="905"/>
                      <a:pt x="180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 rot="1206072" flipH="1">
                <a:off x="6511304" y="2875562"/>
                <a:ext cx="594668" cy="486297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8311" extrusionOk="0">
                    <a:moveTo>
                      <a:pt x="10192" y="0"/>
                    </a:moveTo>
                    <a:lnTo>
                      <a:pt x="0" y="7763"/>
                    </a:lnTo>
                    <a:lnTo>
                      <a:pt x="203" y="8311"/>
                    </a:lnTo>
                    <a:lnTo>
                      <a:pt x="10121" y="405"/>
                    </a:lnTo>
                    <a:lnTo>
                      <a:pt x="10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 rot="1206072" flipH="1">
                <a:off x="6955851" y="3079814"/>
                <a:ext cx="461288" cy="462658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07" extrusionOk="0">
                    <a:moveTo>
                      <a:pt x="3953" y="1"/>
                    </a:moveTo>
                    <a:cubicBezTo>
                      <a:pt x="1774" y="1"/>
                      <a:pt x="0" y="1775"/>
                      <a:pt x="0" y="3954"/>
                    </a:cubicBezTo>
                    <a:cubicBezTo>
                      <a:pt x="0" y="6144"/>
                      <a:pt x="1774" y="7906"/>
                      <a:pt x="3953" y="7906"/>
                    </a:cubicBezTo>
                    <a:cubicBezTo>
                      <a:pt x="6144" y="7906"/>
                      <a:pt x="7906" y="6144"/>
                      <a:pt x="7906" y="3954"/>
                    </a:cubicBezTo>
                    <a:cubicBezTo>
                      <a:pt x="7906" y="1775"/>
                      <a:pt x="6144" y="1"/>
                      <a:pt x="3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 rot="1206072" flipH="1">
                <a:off x="6582073" y="2536875"/>
                <a:ext cx="239046" cy="240369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108" extrusionOk="0">
                    <a:moveTo>
                      <a:pt x="2048" y="0"/>
                    </a:moveTo>
                    <a:cubicBezTo>
                      <a:pt x="917" y="0"/>
                      <a:pt x="0" y="917"/>
                      <a:pt x="0" y="2060"/>
                    </a:cubicBezTo>
                    <a:cubicBezTo>
                      <a:pt x="0" y="3191"/>
                      <a:pt x="917" y="4108"/>
                      <a:pt x="2048" y="4108"/>
                    </a:cubicBezTo>
                    <a:cubicBezTo>
                      <a:pt x="3179" y="4108"/>
                      <a:pt x="4096" y="3191"/>
                      <a:pt x="4096" y="2060"/>
                    </a:cubicBez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 rot="1206072" flipH="1">
                <a:off x="6586070" y="2545703"/>
                <a:ext cx="223059" cy="165766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833" extrusionOk="0">
                    <a:moveTo>
                      <a:pt x="1693" y="1"/>
                    </a:moveTo>
                    <a:cubicBezTo>
                      <a:pt x="980" y="1"/>
                      <a:pt x="297" y="417"/>
                      <a:pt x="0" y="1130"/>
                    </a:cubicBezTo>
                    <a:cubicBezTo>
                      <a:pt x="334" y="594"/>
                      <a:pt x="917" y="272"/>
                      <a:pt x="1548" y="272"/>
                    </a:cubicBezTo>
                    <a:cubicBezTo>
                      <a:pt x="2870" y="272"/>
                      <a:pt x="3751" y="1618"/>
                      <a:pt x="3239" y="2832"/>
                    </a:cubicBezTo>
                    <a:cubicBezTo>
                      <a:pt x="3822" y="1927"/>
                      <a:pt x="3501" y="713"/>
                      <a:pt x="2548" y="213"/>
                    </a:cubicBezTo>
                    <a:cubicBezTo>
                      <a:pt x="2274" y="69"/>
                      <a:pt x="1981" y="1"/>
                      <a:pt x="1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 rot="1206072" flipH="1">
                <a:off x="6973214" y="3106523"/>
                <a:ext cx="413385" cy="305845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227" extrusionOk="0">
                    <a:moveTo>
                      <a:pt x="3129" y="1"/>
                    </a:moveTo>
                    <a:cubicBezTo>
                      <a:pt x="1822" y="1"/>
                      <a:pt x="567" y="751"/>
                      <a:pt x="1" y="2035"/>
                    </a:cubicBezTo>
                    <a:cubicBezTo>
                      <a:pt x="620" y="1047"/>
                      <a:pt x="1715" y="440"/>
                      <a:pt x="2894" y="440"/>
                    </a:cubicBezTo>
                    <a:cubicBezTo>
                      <a:pt x="5358" y="440"/>
                      <a:pt x="7013" y="2952"/>
                      <a:pt x="6037" y="5226"/>
                    </a:cubicBezTo>
                    <a:cubicBezTo>
                      <a:pt x="7085" y="3536"/>
                      <a:pt x="6478" y="1321"/>
                      <a:pt x="4715" y="392"/>
                    </a:cubicBezTo>
                    <a:cubicBezTo>
                      <a:pt x="4207" y="126"/>
                      <a:pt x="3664" y="1"/>
                      <a:pt x="3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 rot="1206072" flipH="1">
                <a:off x="6957718" y="2915339"/>
                <a:ext cx="788554" cy="956562"/>
              </a:xfrm>
              <a:custGeom>
                <a:avLst/>
                <a:gdLst/>
                <a:ahLst/>
                <a:cxnLst/>
                <a:rect l="l" t="t" r="r" b="b"/>
                <a:pathLst>
                  <a:path w="13515" h="16348" extrusionOk="0">
                    <a:moveTo>
                      <a:pt x="10302" y="0"/>
                    </a:moveTo>
                    <a:cubicBezTo>
                      <a:pt x="7072" y="0"/>
                      <a:pt x="3971" y="1689"/>
                      <a:pt x="2263" y="4620"/>
                    </a:cubicBezTo>
                    <a:cubicBezTo>
                      <a:pt x="1" y="8489"/>
                      <a:pt x="834" y="13430"/>
                      <a:pt x="4240" y="16347"/>
                    </a:cubicBezTo>
                    <a:lnTo>
                      <a:pt x="4680" y="16205"/>
                    </a:lnTo>
                    <a:cubicBezTo>
                      <a:pt x="2597" y="14514"/>
                      <a:pt x="1394" y="11978"/>
                      <a:pt x="1394" y="9299"/>
                    </a:cubicBezTo>
                    <a:cubicBezTo>
                      <a:pt x="1394" y="4191"/>
                      <a:pt x="5577" y="389"/>
                      <a:pt x="10285" y="389"/>
                    </a:cubicBezTo>
                    <a:cubicBezTo>
                      <a:pt x="11349" y="389"/>
                      <a:pt x="12439" y="583"/>
                      <a:pt x="13515" y="1000"/>
                    </a:cubicBezTo>
                    <a:lnTo>
                      <a:pt x="13479" y="953"/>
                    </a:lnTo>
                    <a:lnTo>
                      <a:pt x="13443" y="548"/>
                    </a:lnTo>
                    <a:cubicBezTo>
                      <a:pt x="12411" y="178"/>
                      <a:pt x="11350" y="0"/>
                      <a:pt x="103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 rot="1206072" flipH="1">
                <a:off x="7385223" y="3929620"/>
                <a:ext cx="499563" cy="1109163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8956" extrusionOk="0">
                    <a:moveTo>
                      <a:pt x="8192" y="1"/>
                    </a:moveTo>
                    <a:lnTo>
                      <a:pt x="1" y="18801"/>
                    </a:lnTo>
                    <a:lnTo>
                      <a:pt x="358" y="18955"/>
                    </a:lnTo>
                    <a:lnTo>
                      <a:pt x="8561" y="167"/>
                    </a:lnTo>
                    <a:lnTo>
                      <a:pt x="81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 rot="1206072" flipH="1">
                <a:off x="6988132" y="1991834"/>
                <a:ext cx="476575" cy="523921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8954" extrusionOk="0">
                    <a:moveTo>
                      <a:pt x="7870" y="0"/>
                    </a:moveTo>
                    <a:lnTo>
                      <a:pt x="0" y="8692"/>
                    </a:lnTo>
                    <a:lnTo>
                      <a:pt x="298" y="8954"/>
                    </a:lnTo>
                    <a:lnTo>
                      <a:pt x="8168" y="262"/>
                    </a:lnTo>
                    <a:lnTo>
                      <a:pt x="7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8"/>
              <p:cNvSpPr/>
              <p:nvPr/>
            </p:nvSpPr>
            <p:spPr>
              <a:xfrm rot="1206072" flipH="1">
                <a:off x="6653442" y="1534550"/>
                <a:ext cx="496763" cy="311462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5323" extrusionOk="0">
                    <a:moveTo>
                      <a:pt x="8311" y="0"/>
                    </a:moveTo>
                    <a:lnTo>
                      <a:pt x="0" y="4977"/>
                    </a:lnTo>
                    <a:lnTo>
                      <a:pt x="203" y="5322"/>
                    </a:lnTo>
                    <a:lnTo>
                      <a:pt x="8513" y="346"/>
                    </a:lnTo>
                    <a:lnTo>
                      <a:pt x="83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8"/>
              <p:cNvSpPr/>
              <p:nvPr/>
            </p:nvSpPr>
            <p:spPr>
              <a:xfrm rot="1206072" flipH="1">
                <a:off x="6303560" y="1226604"/>
                <a:ext cx="447460" cy="166527"/>
              </a:xfrm>
              <a:custGeom>
                <a:avLst/>
                <a:gdLst/>
                <a:ahLst/>
                <a:cxnLst/>
                <a:rect l="l" t="t" r="r" b="b"/>
                <a:pathLst>
                  <a:path w="7669" h="2846" extrusionOk="0">
                    <a:moveTo>
                      <a:pt x="7668" y="0"/>
                    </a:moveTo>
                    <a:lnTo>
                      <a:pt x="1" y="2489"/>
                    </a:lnTo>
                    <a:lnTo>
                      <a:pt x="179" y="2846"/>
                    </a:lnTo>
                    <a:lnTo>
                      <a:pt x="7537" y="453"/>
                    </a:lnTo>
                    <a:cubicBezTo>
                      <a:pt x="7585" y="310"/>
                      <a:pt x="7633" y="155"/>
                      <a:pt x="7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8"/>
              <p:cNvSpPr/>
              <p:nvPr/>
            </p:nvSpPr>
            <p:spPr>
              <a:xfrm rot="1206072" flipH="1">
                <a:off x="7195324" y="3925076"/>
                <a:ext cx="494662" cy="1241518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21218" extrusionOk="0">
                    <a:moveTo>
                      <a:pt x="6727" y="1"/>
                    </a:moveTo>
                    <a:lnTo>
                      <a:pt x="0" y="19837"/>
                    </a:lnTo>
                    <a:lnTo>
                      <a:pt x="3762" y="21218"/>
                    </a:lnTo>
                    <a:lnTo>
                      <a:pt x="8477" y="1394"/>
                    </a:lnTo>
                    <a:lnTo>
                      <a:pt x="67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 rot="1206072" flipH="1">
                <a:off x="6005634" y="2559661"/>
                <a:ext cx="425930" cy="447328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645" extrusionOk="0">
                    <a:moveTo>
                      <a:pt x="6632" y="1"/>
                    </a:moveTo>
                    <a:lnTo>
                      <a:pt x="1" y="7644"/>
                    </a:lnTo>
                    <a:cubicBezTo>
                      <a:pt x="1786" y="6632"/>
                      <a:pt x="7299" y="1441"/>
                      <a:pt x="7299" y="1441"/>
                    </a:cubicBezTo>
                    <a:lnTo>
                      <a:pt x="6632" y="1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 rot="1206072" flipH="1">
                <a:off x="6190257" y="2584932"/>
                <a:ext cx="390455" cy="234752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4012" extrusionOk="0">
                    <a:moveTo>
                      <a:pt x="6692" y="0"/>
                    </a:moveTo>
                    <a:lnTo>
                      <a:pt x="1" y="3048"/>
                    </a:lnTo>
                    <a:cubicBezTo>
                      <a:pt x="184" y="3617"/>
                      <a:pt x="496" y="4012"/>
                      <a:pt x="852" y="4012"/>
                    </a:cubicBezTo>
                    <a:cubicBezTo>
                      <a:pt x="980" y="4012"/>
                      <a:pt x="1115" y="3960"/>
                      <a:pt x="1251" y="3846"/>
                    </a:cubicBezTo>
                    <a:cubicBezTo>
                      <a:pt x="2072" y="3144"/>
                      <a:pt x="5727" y="560"/>
                      <a:pt x="6692" y="0"/>
                    </a:cubicBez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 rot="1206072" flipH="1">
                <a:off x="6246169" y="2157712"/>
                <a:ext cx="125095" cy="279397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4775" extrusionOk="0">
                    <a:moveTo>
                      <a:pt x="0" y="0"/>
                    </a:moveTo>
                    <a:lnTo>
                      <a:pt x="965" y="1024"/>
                    </a:lnTo>
                    <a:lnTo>
                      <a:pt x="1619" y="3334"/>
                    </a:lnTo>
                    <a:lnTo>
                      <a:pt x="1024" y="4774"/>
                    </a:lnTo>
                    <a:lnTo>
                      <a:pt x="1024" y="4774"/>
                    </a:lnTo>
                    <a:lnTo>
                      <a:pt x="2143" y="3762"/>
                    </a:lnTo>
                    <a:lnTo>
                      <a:pt x="1429" y="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 rot="1206072" flipH="1">
                <a:off x="6625359" y="1563158"/>
                <a:ext cx="454403" cy="331649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5668" extrusionOk="0">
                    <a:moveTo>
                      <a:pt x="7788" y="1"/>
                    </a:moveTo>
                    <a:lnTo>
                      <a:pt x="1" y="5442"/>
                    </a:lnTo>
                    <a:lnTo>
                      <a:pt x="1394" y="5668"/>
                    </a:lnTo>
                    <a:lnTo>
                      <a:pt x="7621" y="1465"/>
                    </a:lnTo>
                    <a:lnTo>
                      <a:pt x="7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rot="1206072" flipH="1">
                <a:off x="6931959" y="2034196"/>
                <a:ext cx="427272" cy="52321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8942" extrusionOk="0">
                    <a:moveTo>
                      <a:pt x="7323" y="0"/>
                    </a:moveTo>
                    <a:lnTo>
                      <a:pt x="1" y="8942"/>
                    </a:lnTo>
                    <a:lnTo>
                      <a:pt x="763" y="8942"/>
                    </a:lnTo>
                    <a:lnTo>
                      <a:pt x="7323" y="1584"/>
                    </a:lnTo>
                    <a:lnTo>
                      <a:pt x="7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 rot="1206072" flipH="1">
                <a:off x="6301079" y="1278258"/>
                <a:ext cx="403000" cy="186070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3180" extrusionOk="0">
                    <a:moveTo>
                      <a:pt x="6906" y="1"/>
                    </a:moveTo>
                    <a:cubicBezTo>
                      <a:pt x="6037" y="418"/>
                      <a:pt x="5144" y="799"/>
                      <a:pt x="4239" y="1120"/>
                    </a:cubicBezTo>
                    <a:cubicBezTo>
                      <a:pt x="2727" y="1668"/>
                      <a:pt x="1" y="2382"/>
                      <a:pt x="1" y="2382"/>
                    </a:cubicBezTo>
                    <a:lnTo>
                      <a:pt x="1001" y="3180"/>
                    </a:lnTo>
                    <a:lnTo>
                      <a:pt x="4596" y="1977"/>
                    </a:lnTo>
                    <a:cubicBezTo>
                      <a:pt x="5596" y="1644"/>
                      <a:pt x="6430" y="929"/>
                      <a:pt x="69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 rot="1206072" flipH="1">
                <a:off x="6022536" y="2599449"/>
                <a:ext cx="252232" cy="24458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180" extrusionOk="0">
                    <a:moveTo>
                      <a:pt x="4191" y="1"/>
                    </a:moveTo>
                    <a:lnTo>
                      <a:pt x="0" y="4180"/>
                    </a:lnTo>
                    <a:cubicBezTo>
                      <a:pt x="2084" y="2394"/>
                      <a:pt x="4322" y="286"/>
                      <a:pt x="4322" y="286"/>
                    </a:cubicBezTo>
                    <a:lnTo>
                      <a:pt x="4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 rot="1206072" flipH="1">
                <a:off x="6046074" y="2439827"/>
                <a:ext cx="27890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644" extrusionOk="0">
                    <a:moveTo>
                      <a:pt x="156" y="0"/>
                    </a:moveTo>
                    <a:lnTo>
                      <a:pt x="1" y="95"/>
                    </a:lnTo>
                    <a:cubicBezTo>
                      <a:pt x="334" y="536"/>
                      <a:pt x="418" y="1131"/>
                      <a:pt x="203" y="1643"/>
                    </a:cubicBezTo>
                    <a:cubicBezTo>
                      <a:pt x="382" y="1417"/>
                      <a:pt x="477" y="1143"/>
                      <a:pt x="477" y="857"/>
                    </a:cubicBezTo>
                    <a:cubicBezTo>
                      <a:pt x="477" y="536"/>
                      <a:pt x="358" y="238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 rot="1206072" flipH="1">
                <a:off x="6355181" y="1145110"/>
                <a:ext cx="429372" cy="72321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236" extrusionOk="0">
                    <a:moveTo>
                      <a:pt x="6509" y="1"/>
                    </a:moveTo>
                    <a:cubicBezTo>
                      <a:pt x="6443" y="1"/>
                      <a:pt x="6376" y="8"/>
                      <a:pt x="6310" y="21"/>
                    </a:cubicBezTo>
                    <a:lnTo>
                      <a:pt x="0" y="1236"/>
                    </a:lnTo>
                    <a:lnTo>
                      <a:pt x="0" y="1236"/>
                    </a:lnTo>
                    <a:lnTo>
                      <a:pt x="7358" y="474"/>
                    </a:lnTo>
                    <a:cubicBezTo>
                      <a:pt x="7169" y="175"/>
                      <a:pt x="6846" y="1"/>
                      <a:pt x="6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 rot="1206072" flipH="1">
                <a:off x="6755214" y="1449515"/>
                <a:ext cx="514092" cy="308653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5275" extrusionOk="0">
                    <a:moveTo>
                      <a:pt x="7620" y="0"/>
                    </a:moveTo>
                    <a:lnTo>
                      <a:pt x="358" y="3917"/>
                    </a:lnTo>
                    <a:lnTo>
                      <a:pt x="0" y="5275"/>
                    </a:lnTo>
                    <a:lnTo>
                      <a:pt x="572" y="4215"/>
                    </a:lnTo>
                    <a:lnTo>
                      <a:pt x="7382" y="655"/>
                    </a:lnTo>
                    <a:lnTo>
                      <a:pt x="8811" y="334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 rot="1206072" flipH="1">
                <a:off x="7115479" y="1930908"/>
                <a:ext cx="506448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8836" extrusionOk="0">
                    <a:moveTo>
                      <a:pt x="8680" y="1"/>
                    </a:moveTo>
                    <a:lnTo>
                      <a:pt x="7180" y="132"/>
                    </a:lnTo>
                    <a:lnTo>
                      <a:pt x="0" y="6144"/>
                    </a:lnTo>
                    <a:lnTo>
                      <a:pt x="429" y="8835"/>
                    </a:lnTo>
                    <a:lnTo>
                      <a:pt x="703" y="6406"/>
                    </a:lnTo>
                    <a:lnTo>
                      <a:pt x="7275" y="715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 rot="1206072" flipH="1">
                <a:off x="7453508" y="2574941"/>
                <a:ext cx="430072" cy="36377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6217" extrusionOk="0">
                    <a:moveTo>
                      <a:pt x="4856" y="0"/>
                    </a:moveTo>
                    <a:cubicBezTo>
                      <a:pt x="4725" y="0"/>
                      <a:pt x="4609" y="15"/>
                      <a:pt x="4513" y="49"/>
                    </a:cubicBezTo>
                    <a:cubicBezTo>
                      <a:pt x="3620" y="359"/>
                      <a:pt x="2584" y="752"/>
                      <a:pt x="2346" y="1014"/>
                    </a:cubicBezTo>
                    <a:cubicBezTo>
                      <a:pt x="1893" y="1514"/>
                      <a:pt x="1798" y="2907"/>
                      <a:pt x="1024" y="3907"/>
                    </a:cubicBezTo>
                    <a:cubicBezTo>
                      <a:pt x="881" y="4085"/>
                      <a:pt x="512" y="4538"/>
                      <a:pt x="0" y="5157"/>
                    </a:cubicBezTo>
                    <a:lnTo>
                      <a:pt x="322" y="6217"/>
                    </a:lnTo>
                    <a:lnTo>
                      <a:pt x="822" y="5097"/>
                    </a:lnTo>
                    <a:cubicBezTo>
                      <a:pt x="822" y="5097"/>
                      <a:pt x="2405" y="3692"/>
                      <a:pt x="2572" y="2776"/>
                    </a:cubicBezTo>
                    <a:cubicBezTo>
                      <a:pt x="2739" y="1871"/>
                      <a:pt x="3001" y="1597"/>
                      <a:pt x="4060" y="906"/>
                    </a:cubicBezTo>
                    <a:cubicBezTo>
                      <a:pt x="4480" y="628"/>
                      <a:pt x="5086" y="544"/>
                      <a:pt x="5666" y="544"/>
                    </a:cubicBezTo>
                    <a:cubicBezTo>
                      <a:pt x="6549" y="544"/>
                      <a:pt x="7370" y="740"/>
                      <a:pt x="7370" y="740"/>
                    </a:cubicBezTo>
                    <a:cubicBezTo>
                      <a:pt x="7370" y="740"/>
                      <a:pt x="5773" y="0"/>
                      <a:pt x="4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 rot="1206072" flipH="1">
                <a:off x="7735388" y="2969679"/>
                <a:ext cx="341152" cy="407598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6966" extrusionOk="0">
                    <a:moveTo>
                      <a:pt x="5704" y="1"/>
                    </a:moveTo>
                    <a:lnTo>
                      <a:pt x="5382" y="406"/>
                    </a:lnTo>
                    <a:cubicBezTo>
                      <a:pt x="5847" y="3537"/>
                      <a:pt x="3501" y="6394"/>
                      <a:pt x="334" y="6549"/>
                    </a:cubicBezTo>
                    <a:lnTo>
                      <a:pt x="1" y="6966"/>
                    </a:lnTo>
                    <a:lnTo>
                      <a:pt x="48" y="6966"/>
                    </a:lnTo>
                    <a:cubicBezTo>
                      <a:pt x="3239" y="6966"/>
                      <a:pt x="5823" y="4382"/>
                      <a:pt x="5835" y="1191"/>
                    </a:cubicBezTo>
                    <a:cubicBezTo>
                      <a:pt x="5835" y="787"/>
                      <a:pt x="5787" y="394"/>
                      <a:pt x="5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 rot="1206072" flipH="1">
                <a:off x="7297438" y="3934700"/>
                <a:ext cx="136239" cy="600572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64" extrusionOk="0">
                    <a:moveTo>
                      <a:pt x="1751" y="1"/>
                    </a:moveTo>
                    <a:lnTo>
                      <a:pt x="1" y="10264"/>
                    </a:lnTo>
                    <a:lnTo>
                      <a:pt x="1" y="10264"/>
                    </a:lnTo>
                    <a:lnTo>
                      <a:pt x="2334" y="453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 rot="1206072" flipH="1">
                <a:off x="7342525" y="3888369"/>
                <a:ext cx="81335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35" extrusionOk="0">
                    <a:moveTo>
                      <a:pt x="560" y="1"/>
                    </a:moveTo>
                    <a:lnTo>
                      <a:pt x="0" y="358"/>
                    </a:lnTo>
                    <a:lnTo>
                      <a:pt x="560" y="834"/>
                    </a:lnTo>
                    <a:lnTo>
                      <a:pt x="1393" y="561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 rot="1206072" flipH="1">
                <a:off x="7593394" y="2405641"/>
                <a:ext cx="180699" cy="14007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394" extrusionOk="0">
                    <a:moveTo>
                      <a:pt x="2917" y="1"/>
                    </a:moveTo>
                    <a:cubicBezTo>
                      <a:pt x="1501" y="1"/>
                      <a:pt x="274" y="1001"/>
                      <a:pt x="0" y="2394"/>
                    </a:cubicBezTo>
                    <a:cubicBezTo>
                      <a:pt x="524" y="1251"/>
                      <a:pt x="1667" y="513"/>
                      <a:pt x="2917" y="513"/>
                    </a:cubicBezTo>
                    <a:lnTo>
                      <a:pt x="2977" y="501"/>
                    </a:lnTo>
                    <a:lnTo>
                      <a:pt x="3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 rot="1206072" flipH="1">
                <a:off x="7921971" y="3445679"/>
                <a:ext cx="134781" cy="25921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4430" extrusionOk="0">
                    <a:moveTo>
                      <a:pt x="1726" y="1"/>
                    </a:moveTo>
                    <a:lnTo>
                      <a:pt x="0" y="2096"/>
                    </a:lnTo>
                    <a:lnTo>
                      <a:pt x="250" y="4430"/>
                    </a:lnTo>
                    <a:lnTo>
                      <a:pt x="524" y="2346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 rot="1206072" flipH="1">
                <a:off x="7779260" y="3816526"/>
                <a:ext cx="859386" cy="1210214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20683" extrusionOk="0">
                    <a:moveTo>
                      <a:pt x="13656" y="1"/>
                    </a:moveTo>
                    <a:lnTo>
                      <a:pt x="0" y="20682"/>
                    </a:lnTo>
                    <a:lnTo>
                      <a:pt x="14728" y="858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 rot="1206072" flipH="1">
                <a:off x="6391198" y="2292430"/>
                <a:ext cx="439116" cy="19490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3331" extrusionOk="0">
                    <a:moveTo>
                      <a:pt x="6439" y="1"/>
                    </a:moveTo>
                    <a:cubicBezTo>
                      <a:pt x="4293" y="1"/>
                      <a:pt x="1" y="2449"/>
                      <a:pt x="1" y="2449"/>
                    </a:cubicBezTo>
                    <a:lnTo>
                      <a:pt x="1" y="3330"/>
                    </a:lnTo>
                    <a:cubicBezTo>
                      <a:pt x="96" y="3080"/>
                      <a:pt x="203" y="2842"/>
                      <a:pt x="322" y="2604"/>
                    </a:cubicBezTo>
                    <a:cubicBezTo>
                      <a:pt x="406" y="2497"/>
                      <a:pt x="2727" y="1616"/>
                      <a:pt x="4513" y="818"/>
                    </a:cubicBezTo>
                    <a:cubicBezTo>
                      <a:pt x="5427" y="410"/>
                      <a:pt x="6194" y="311"/>
                      <a:pt x="6725" y="311"/>
                    </a:cubicBezTo>
                    <a:cubicBezTo>
                      <a:pt x="7233" y="311"/>
                      <a:pt x="7526" y="401"/>
                      <a:pt x="7526" y="401"/>
                    </a:cubicBezTo>
                    <a:cubicBezTo>
                      <a:pt x="7442" y="330"/>
                      <a:pt x="7359" y="259"/>
                      <a:pt x="7264" y="199"/>
                    </a:cubicBezTo>
                    <a:cubicBezTo>
                      <a:pt x="7058" y="61"/>
                      <a:pt x="6774" y="1"/>
                      <a:pt x="64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 rot="1206072" flipH="1">
                <a:off x="6729067" y="2677921"/>
                <a:ext cx="709319" cy="346277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5918" extrusionOk="0">
                    <a:moveTo>
                      <a:pt x="11288" y="0"/>
                    </a:moveTo>
                    <a:lnTo>
                      <a:pt x="0" y="5918"/>
                    </a:lnTo>
                    <a:cubicBezTo>
                      <a:pt x="3" y="5918"/>
                      <a:pt x="5" y="5918"/>
                      <a:pt x="7" y="5918"/>
                    </a:cubicBezTo>
                    <a:cubicBezTo>
                      <a:pt x="1031" y="5918"/>
                      <a:pt x="11228" y="262"/>
                      <a:pt x="11228" y="262"/>
                    </a:cubicBezTo>
                    <a:lnTo>
                      <a:pt x="12157" y="250"/>
                    </a:lnTo>
                    <a:lnTo>
                      <a:pt x="120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 rot="1206072" flipH="1">
                <a:off x="6623549" y="1608610"/>
                <a:ext cx="384212" cy="274541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4692" extrusionOk="0">
                    <a:moveTo>
                      <a:pt x="6584" y="1"/>
                    </a:moveTo>
                    <a:lnTo>
                      <a:pt x="6525" y="13"/>
                    </a:lnTo>
                    <a:lnTo>
                      <a:pt x="0" y="4644"/>
                    </a:lnTo>
                    <a:lnTo>
                      <a:pt x="298" y="4692"/>
                    </a:lnTo>
                    <a:lnTo>
                      <a:pt x="6525" y="489"/>
                    </a:lnTo>
                    <a:lnTo>
                      <a:pt x="65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 rot="1206072" flipH="1">
                <a:off x="6923273" y="2083221"/>
                <a:ext cx="402241" cy="468217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8002" extrusionOk="0">
                    <a:moveTo>
                      <a:pt x="6894" y="1"/>
                    </a:moveTo>
                    <a:lnTo>
                      <a:pt x="0" y="8002"/>
                    </a:lnTo>
                    <a:lnTo>
                      <a:pt x="334" y="8002"/>
                    </a:lnTo>
                    <a:lnTo>
                      <a:pt x="6894" y="644"/>
                    </a:lnTo>
                    <a:lnTo>
                      <a:pt x="6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 rot="1206072" flipH="1">
                <a:off x="6320182" y="1311717"/>
                <a:ext cx="331408" cy="14774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2525" extrusionOk="0">
                    <a:moveTo>
                      <a:pt x="5680" y="1"/>
                    </a:moveTo>
                    <a:lnTo>
                      <a:pt x="5680" y="1"/>
                    </a:lnTo>
                    <a:cubicBezTo>
                      <a:pt x="5060" y="382"/>
                      <a:pt x="4417" y="727"/>
                      <a:pt x="3751" y="1036"/>
                    </a:cubicBezTo>
                    <a:cubicBezTo>
                      <a:pt x="2989" y="1382"/>
                      <a:pt x="1238" y="1965"/>
                      <a:pt x="0" y="2358"/>
                    </a:cubicBezTo>
                    <a:lnTo>
                      <a:pt x="215" y="2525"/>
                    </a:lnTo>
                    <a:lnTo>
                      <a:pt x="3810" y="1322"/>
                    </a:lnTo>
                    <a:cubicBezTo>
                      <a:pt x="4548" y="1072"/>
                      <a:pt x="5203" y="608"/>
                      <a:pt x="5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 rot="1206072" flipH="1">
                <a:off x="7205644" y="1773417"/>
                <a:ext cx="114709" cy="79518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359" extrusionOk="0">
                    <a:moveTo>
                      <a:pt x="1453" y="1"/>
                    </a:moveTo>
                    <a:cubicBezTo>
                      <a:pt x="691" y="1"/>
                      <a:pt x="49" y="596"/>
                      <a:pt x="1" y="1358"/>
                    </a:cubicBezTo>
                    <a:cubicBezTo>
                      <a:pt x="180" y="727"/>
                      <a:pt x="751" y="287"/>
                      <a:pt x="1406" y="287"/>
                    </a:cubicBezTo>
                    <a:cubicBezTo>
                      <a:pt x="1561" y="287"/>
                      <a:pt x="1715" y="311"/>
                      <a:pt x="1870" y="370"/>
                    </a:cubicBezTo>
                    <a:lnTo>
                      <a:pt x="1965" y="96"/>
                    </a:lnTo>
                    <a:cubicBezTo>
                      <a:pt x="1799" y="25"/>
                      <a:pt x="1632" y="1"/>
                      <a:pt x="1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 rot="1206072" flipH="1">
                <a:off x="6768592" y="1300218"/>
                <a:ext cx="114709" cy="34405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588" extrusionOk="0">
                    <a:moveTo>
                      <a:pt x="1168" y="0"/>
                    </a:moveTo>
                    <a:cubicBezTo>
                      <a:pt x="724" y="0"/>
                      <a:pt x="287" y="205"/>
                      <a:pt x="1" y="588"/>
                    </a:cubicBezTo>
                    <a:cubicBezTo>
                      <a:pt x="268" y="385"/>
                      <a:pt x="586" y="283"/>
                      <a:pt x="905" y="283"/>
                    </a:cubicBezTo>
                    <a:cubicBezTo>
                      <a:pt x="1167" y="283"/>
                      <a:pt x="1431" y="353"/>
                      <a:pt x="1667" y="493"/>
                    </a:cubicBezTo>
                    <a:cubicBezTo>
                      <a:pt x="1763" y="421"/>
                      <a:pt x="1870" y="326"/>
                      <a:pt x="1965" y="242"/>
                    </a:cubicBezTo>
                    <a:cubicBezTo>
                      <a:pt x="1719" y="79"/>
                      <a:pt x="1442" y="0"/>
                      <a:pt x="1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 rot="1206072" flipH="1">
                <a:off x="6300788" y="2390495"/>
                <a:ext cx="326566" cy="30730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252" extrusionOk="0">
                    <a:moveTo>
                      <a:pt x="5597" y="1"/>
                    </a:moveTo>
                    <a:lnTo>
                      <a:pt x="5597" y="1"/>
                    </a:lnTo>
                    <a:cubicBezTo>
                      <a:pt x="5597" y="1"/>
                      <a:pt x="4680" y="1501"/>
                      <a:pt x="3585" y="2394"/>
                    </a:cubicBezTo>
                    <a:cubicBezTo>
                      <a:pt x="2489" y="3287"/>
                      <a:pt x="1" y="5073"/>
                      <a:pt x="1" y="5073"/>
                    </a:cubicBezTo>
                    <a:lnTo>
                      <a:pt x="299" y="5252"/>
                    </a:lnTo>
                    <a:cubicBezTo>
                      <a:pt x="299" y="5252"/>
                      <a:pt x="3656" y="2787"/>
                      <a:pt x="4585" y="1799"/>
                    </a:cubicBezTo>
                    <a:cubicBezTo>
                      <a:pt x="5061" y="1287"/>
                      <a:pt x="5406" y="668"/>
                      <a:pt x="5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 rot="1206072" flipH="1">
                <a:off x="6191654" y="2529673"/>
                <a:ext cx="283389" cy="21813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728" extrusionOk="0">
                    <a:moveTo>
                      <a:pt x="4775" y="1"/>
                    </a:moveTo>
                    <a:cubicBezTo>
                      <a:pt x="4775" y="1"/>
                      <a:pt x="608" y="2942"/>
                      <a:pt x="1" y="3727"/>
                    </a:cubicBezTo>
                    <a:cubicBezTo>
                      <a:pt x="1609" y="2518"/>
                      <a:pt x="4560" y="476"/>
                      <a:pt x="4779" y="476"/>
                    </a:cubicBezTo>
                    <a:cubicBezTo>
                      <a:pt x="4782" y="476"/>
                      <a:pt x="4785" y="476"/>
                      <a:pt x="4787" y="477"/>
                    </a:cubicBezTo>
                    <a:cubicBezTo>
                      <a:pt x="4790" y="478"/>
                      <a:pt x="4793" y="479"/>
                      <a:pt x="4796" y="479"/>
                    </a:cubicBezTo>
                    <a:cubicBezTo>
                      <a:pt x="4856" y="479"/>
                      <a:pt x="4832" y="25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8"/>
            <p:cNvSpPr/>
            <p:nvPr/>
          </p:nvSpPr>
          <p:spPr>
            <a:xfrm>
              <a:off x="2261875" y="4162400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38"/>
            <p:cNvGrpSpPr/>
            <p:nvPr/>
          </p:nvGrpSpPr>
          <p:grpSpPr>
            <a:xfrm>
              <a:off x="1115575" y="1545325"/>
              <a:ext cx="228599" cy="388630"/>
              <a:chOff x="5024425" y="633350"/>
              <a:chExt cx="228599" cy="388630"/>
            </a:xfrm>
          </p:grpSpPr>
          <p:sp>
            <p:nvSpPr>
              <p:cNvPr id="448" name="Google Shape;448;p38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38"/>
            <p:cNvSpPr/>
            <p:nvPr/>
          </p:nvSpPr>
          <p:spPr>
            <a:xfrm>
              <a:off x="713223" y="1671088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38"/>
            <p:cNvGrpSpPr/>
            <p:nvPr/>
          </p:nvGrpSpPr>
          <p:grpSpPr>
            <a:xfrm>
              <a:off x="713215" y="539484"/>
              <a:ext cx="706196" cy="724200"/>
              <a:chOff x="7786800" y="3686209"/>
              <a:chExt cx="706196" cy="724200"/>
            </a:xfrm>
          </p:grpSpPr>
          <p:sp>
            <p:nvSpPr>
              <p:cNvPr id="452" name="Google Shape;452;p38"/>
              <p:cNvSpPr txBox="1"/>
              <p:nvPr/>
            </p:nvSpPr>
            <p:spPr>
              <a:xfrm>
                <a:off x="8139896" y="36862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4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✓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453" name="Google Shape;453;p38"/>
              <p:cNvSpPr txBox="1"/>
              <p:nvPr/>
            </p:nvSpPr>
            <p:spPr>
              <a:xfrm>
                <a:off x="7786800" y="40483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</a:rPr>
                  <a:t>✗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E4F092-65F7-707A-7967-A94EB7C0708B}"/>
              </a:ext>
            </a:extLst>
          </p:cNvPr>
          <p:cNvSpPr txBox="1"/>
          <p:nvPr/>
        </p:nvSpPr>
        <p:spPr>
          <a:xfrm>
            <a:off x="3419953" y="2068859"/>
            <a:ext cx="5040491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r>
              <a:rPr lang="en-US">
                <a:solidFill>
                  <a:srgbClr val="E6EDF3"/>
                </a:solidFill>
              </a:rPr>
              <a:t>Welcome to 'Flappy Quiz'! Guide a bird through the sky while avoiding acid rain caused by human-induced air pollution. If hit, answer an ecology, biology, or chemistry question. A correct answer keeps your bird flying, but an incorrect one ends the journey. Survive to learn and have fun! Enjoy learning and playing!</a:t>
            </a:r>
            <a:endParaRPr lang="bg-BG"/>
          </a:p>
        </p:txBody>
      </p:sp>
      <p:pic>
        <p:nvPicPr>
          <p:cNvPr id="2" name="Picture 1" descr="A pixel art of a bird&#10;&#10;Description automatically generated">
            <a:extLst>
              <a:ext uri="{FF2B5EF4-FFF2-40B4-BE49-F238E27FC236}">
                <a16:creationId xmlns:a16="http://schemas.microsoft.com/office/drawing/2014/main" id="{E0FDAAEE-3E13-B0F0-6A60-F38D012C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02" y="3518807"/>
            <a:ext cx="1494066" cy="1485901"/>
          </a:xfrm>
          <a:prstGeom prst="rect">
            <a:avLst/>
          </a:prstGeom>
        </p:spPr>
      </p:pic>
      <p:pic>
        <p:nvPicPr>
          <p:cNvPr id="4" name="Picture 3" descr="A green leaf on a black background&#10;&#10;Description automatically generated">
            <a:extLst>
              <a:ext uri="{FF2B5EF4-FFF2-40B4-BE49-F238E27FC236}">
                <a16:creationId xmlns:a16="http://schemas.microsoft.com/office/drawing/2014/main" id="{54E3A86E-89AA-E80D-2F68-DC5EA7A6C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857875" y="2841173"/>
            <a:ext cx="865415" cy="865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B1764-9C0B-B445-F778-75CEAC9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 Used Technologies</a:t>
            </a:r>
            <a:endParaRPr lang="bg-BG" sz="3600">
              <a:latin typeface="Montserrat" panose="00000500000000000000" pitchFamily="2" charset="-52"/>
            </a:endParaRPr>
          </a:p>
        </p:txBody>
      </p:sp>
      <p:pic>
        <p:nvPicPr>
          <p:cNvPr id="3074" name="Picture 2" descr="Visual Studio - Wikipedia">
            <a:extLst>
              <a:ext uri="{FF2B5EF4-FFF2-40B4-BE49-F238E27FC236}">
                <a16:creationId xmlns:a16="http://schemas.microsoft.com/office/drawing/2014/main" id="{6F2D9015-FFE5-8A08-4F0F-6F3B8963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" y="1431269"/>
            <a:ext cx="1588092" cy="15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ylib - Wikipedia">
            <a:extLst>
              <a:ext uri="{FF2B5EF4-FFF2-40B4-BE49-F238E27FC236}">
                <a16:creationId xmlns:a16="http://schemas.microsoft.com/office/drawing/2014/main" id="{05B39494-729A-F33B-191B-1EBA1295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81" y="1510001"/>
            <a:ext cx="1458156" cy="14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s and Usage · GitHub">
            <a:extLst>
              <a:ext uri="{FF2B5EF4-FFF2-40B4-BE49-F238E27FC236}">
                <a16:creationId xmlns:a16="http://schemas.microsoft.com/office/drawing/2014/main" id="{6522B687-B7BF-838B-75C8-CBB236C75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82" y="1554813"/>
            <a:ext cx="1368531" cy="1368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scord: aplicació oficial a la Microsoft Store">
            <a:extLst>
              <a:ext uri="{FF2B5EF4-FFF2-40B4-BE49-F238E27FC236}">
                <a16:creationId xmlns:a16="http://schemas.microsoft.com/office/drawing/2014/main" id="{1D2B14B5-7E84-B44D-57EF-F67F184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8" y="1510001"/>
            <a:ext cx="1437231" cy="14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icrosoft Word 365 Online Integration | Microsoft Office 365">
            <a:extLst>
              <a:ext uri="{FF2B5EF4-FFF2-40B4-BE49-F238E27FC236}">
                <a16:creationId xmlns:a16="http://schemas.microsoft.com/office/drawing/2014/main" id="{4E5760B6-062E-5F85-746D-C4285203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0" y="3067658"/>
            <a:ext cx="1522666" cy="153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icrosoft PowerPoint - Wikipedia">
            <a:extLst>
              <a:ext uri="{FF2B5EF4-FFF2-40B4-BE49-F238E27FC236}">
                <a16:creationId xmlns:a16="http://schemas.microsoft.com/office/drawing/2014/main" id="{80AABB22-0EA9-DC5A-2C70-129A8D5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35" y="3152740"/>
            <a:ext cx="1447475" cy="13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917B32C1-5225-CCD6-1A47-24ED2C60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91" y="3105597"/>
            <a:ext cx="1535187" cy="145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 descr="Changing the way you learn | Flashcards">
            <a:extLst>
              <a:ext uri="{FF2B5EF4-FFF2-40B4-BE49-F238E27FC236}">
                <a16:creationId xmlns:a16="http://schemas.microsoft.com/office/drawing/2014/main" id="{14EFCE4C-2EFC-BC1A-FE6C-32687DB33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5492" y="3204832"/>
            <a:ext cx="1415068" cy="13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3322667" y="1441435"/>
            <a:ext cx="5151766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4000">
                <a:latin typeface="Montserrat"/>
              </a:rPr>
              <a:t>Now let's jump to the project!</a:t>
            </a:r>
            <a:endParaRPr sz="4000">
              <a:latin typeface="Montserrat"/>
            </a:endParaRPr>
          </a:p>
        </p:txBody>
      </p:sp>
      <p:cxnSp>
        <p:nvCxnSpPr>
          <p:cNvPr id="684" name="Google Shape;684;p47"/>
          <p:cNvCxnSpPr/>
          <p:nvPr/>
        </p:nvCxnSpPr>
        <p:spPr>
          <a:xfrm>
            <a:off x="5004825" y="3074693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47"/>
          <p:cNvGrpSpPr/>
          <p:nvPr/>
        </p:nvGrpSpPr>
        <p:grpSpPr>
          <a:xfrm>
            <a:off x="713450" y="1288559"/>
            <a:ext cx="2694534" cy="2566386"/>
            <a:chOff x="713450" y="1288559"/>
            <a:chExt cx="2694534" cy="2566386"/>
          </a:xfrm>
        </p:grpSpPr>
        <p:sp>
          <p:nvSpPr>
            <p:cNvPr id="686" name="Google Shape;686;p47"/>
            <p:cNvSpPr/>
            <p:nvPr/>
          </p:nvSpPr>
          <p:spPr>
            <a:xfrm>
              <a:off x="776994" y="2769661"/>
              <a:ext cx="204789" cy="488865"/>
            </a:xfrm>
            <a:custGeom>
              <a:avLst/>
              <a:gdLst/>
              <a:ahLst/>
              <a:cxnLst/>
              <a:rect l="l" t="t" r="r" b="b"/>
              <a:pathLst>
                <a:path w="4644" h="11086" extrusionOk="0">
                  <a:moveTo>
                    <a:pt x="4358" y="11085"/>
                  </a:moveTo>
                  <a:lnTo>
                    <a:pt x="0" y="10966"/>
                  </a:lnTo>
                  <a:lnTo>
                    <a:pt x="286" y="0"/>
                  </a:lnTo>
                  <a:lnTo>
                    <a:pt x="4644" y="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820033" y="1965323"/>
              <a:ext cx="902058" cy="870529"/>
            </a:xfrm>
            <a:custGeom>
              <a:avLst/>
              <a:gdLst/>
              <a:ahLst/>
              <a:cxnLst/>
              <a:rect l="l" t="t" r="r" b="b"/>
              <a:pathLst>
                <a:path w="20456" h="19741" extrusionOk="0">
                  <a:moveTo>
                    <a:pt x="3001" y="19741"/>
                  </a:moveTo>
                  <a:lnTo>
                    <a:pt x="1" y="16585"/>
                  </a:lnTo>
                  <a:lnTo>
                    <a:pt x="17455" y="0"/>
                  </a:lnTo>
                  <a:lnTo>
                    <a:pt x="20455" y="3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007977" y="1964794"/>
              <a:ext cx="714644" cy="740838"/>
            </a:xfrm>
            <a:custGeom>
              <a:avLst/>
              <a:gdLst/>
              <a:ahLst/>
              <a:cxnLst/>
              <a:rect l="l" t="t" r="r" b="b"/>
              <a:pathLst>
                <a:path w="16206" h="16800" extrusionOk="0">
                  <a:moveTo>
                    <a:pt x="13205" y="0"/>
                  </a:moveTo>
                  <a:lnTo>
                    <a:pt x="1" y="12549"/>
                  </a:lnTo>
                  <a:lnTo>
                    <a:pt x="1846" y="16800"/>
                  </a:lnTo>
                  <a:lnTo>
                    <a:pt x="16205" y="3155"/>
                  </a:lnTo>
                  <a:lnTo>
                    <a:pt x="13205" y="0"/>
                  </a:lnTo>
                  <a:close/>
                </a:path>
              </a:pathLst>
            </a:custGeom>
            <a:solidFill>
              <a:srgbClr val="1E025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34511" y="3275283"/>
              <a:ext cx="50933" cy="201658"/>
            </a:xfrm>
            <a:custGeom>
              <a:avLst/>
              <a:gdLst/>
              <a:ahLst/>
              <a:cxnLst/>
              <a:rect l="l" t="t" r="r" b="b"/>
              <a:pathLst>
                <a:path w="1155" h="4573" extrusionOk="0">
                  <a:moveTo>
                    <a:pt x="524" y="4560"/>
                  </a:moveTo>
                  <a:lnTo>
                    <a:pt x="524" y="4560"/>
                  </a:lnTo>
                  <a:cubicBezTo>
                    <a:pt x="810" y="4572"/>
                    <a:pt x="1048" y="4334"/>
                    <a:pt x="1060" y="4048"/>
                  </a:cubicBezTo>
                  <a:lnTo>
                    <a:pt x="1143" y="548"/>
                  </a:lnTo>
                  <a:cubicBezTo>
                    <a:pt x="1155" y="262"/>
                    <a:pt x="929" y="24"/>
                    <a:pt x="631" y="12"/>
                  </a:cubicBezTo>
                  <a:lnTo>
                    <a:pt x="631" y="12"/>
                  </a:lnTo>
                  <a:cubicBezTo>
                    <a:pt x="345" y="0"/>
                    <a:pt x="107" y="238"/>
                    <a:pt x="95" y="524"/>
                  </a:cubicBezTo>
                  <a:lnTo>
                    <a:pt x="12" y="4024"/>
                  </a:lnTo>
                  <a:cubicBezTo>
                    <a:pt x="0" y="4310"/>
                    <a:pt x="226" y="4548"/>
                    <a:pt x="524" y="4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844728" y="3273167"/>
              <a:ext cx="50977" cy="201129"/>
            </a:xfrm>
            <a:custGeom>
              <a:avLst/>
              <a:gdLst/>
              <a:ahLst/>
              <a:cxnLst/>
              <a:rect l="l" t="t" r="r" b="b"/>
              <a:pathLst>
                <a:path w="1156" h="4561" extrusionOk="0">
                  <a:moveTo>
                    <a:pt x="524" y="4561"/>
                  </a:moveTo>
                  <a:lnTo>
                    <a:pt x="524" y="4561"/>
                  </a:lnTo>
                  <a:cubicBezTo>
                    <a:pt x="810" y="4561"/>
                    <a:pt x="1048" y="4334"/>
                    <a:pt x="1060" y="4049"/>
                  </a:cubicBezTo>
                  <a:lnTo>
                    <a:pt x="1143" y="548"/>
                  </a:lnTo>
                  <a:cubicBezTo>
                    <a:pt x="1155" y="262"/>
                    <a:pt x="929" y="12"/>
                    <a:pt x="631" y="12"/>
                  </a:cubicBezTo>
                  <a:lnTo>
                    <a:pt x="631" y="12"/>
                  </a:lnTo>
                  <a:cubicBezTo>
                    <a:pt x="345" y="0"/>
                    <a:pt x="107" y="227"/>
                    <a:pt x="107" y="524"/>
                  </a:cubicBezTo>
                  <a:lnTo>
                    <a:pt x="12" y="4025"/>
                  </a:lnTo>
                  <a:cubicBezTo>
                    <a:pt x="0" y="4311"/>
                    <a:pt x="226" y="4549"/>
                    <a:pt x="524" y="45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754946" y="3271050"/>
              <a:ext cx="50977" cy="201129"/>
            </a:xfrm>
            <a:custGeom>
              <a:avLst/>
              <a:gdLst/>
              <a:ahLst/>
              <a:cxnLst/>
              <a:rect l="l" t="t" r="r" b="b"/>
              <a:pathLst>
                <a:path w="1156" h="4561" extrusionOk="0">
                  <a:moveTo>
                    <a:pt x="524" y="4549"/>
                  </a:moveTo>
                  <a:lnTo>
                    <a:pt x="524" y="4549"/>
                  </a:lnTo>
                  <a:cubicBezTo>
                    <a:pt x="810" y="4561"/>
                    <a:pt x="1048" y="4335"/>
                    <a:pt x="1060" y="4049"/>
                  </a:cubicBezTo>
                  <a:lnTo>
                    <a:pt x="1143" y="537"/>
                  </a:lnTo>
                  <a:cubicBezTo>
                    <a:pt x="1155" y="251"/>
                    <a:pt x="929" y="13"/>
                    <a:pt x="631" y="1"/>
                  </a:cubicBezTo>
                  <a:lnTo>
                    <a:pt x="631" y="1"/>
                  </a:lnTo>
                  <a:cubicBezTo>
                    <a:pt x="345" y="1"/>
                    <a:pt x="107" y="227"/>
                    <a:pt x="95" y="513"/>
                  </a:cubicBezTo>
                  <a:lnTo>
                    <a:pt x="12" y="4013"/>
                  </a:lnTo>
                  <a:cubicBezTo>
                    <a:pt x="0" y="4299"/>
                    <a:pt x="238" y="4549"/>
                    <a:pt x="524" y="45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713450" y="3182326"/>
              <a:ext cx="315606" cy="165983"/>
            </a:xfrm>
            <a:custGeom>
              <a:avLst/>
              <a:gdLst/>
              <a:ahLst/>
              <a:cxnLst/>
              <a:rect l="l" t="t" r="r" b="b"/>
              <a:pathLst>
                <a:path w="7157" h="3764" extrusionOk="0">
                  <a:moveTo>
                    <a:pt x="370" y="3596"/>
                  </a:moveTo>
                  <a:lnTo>
                    <a:pt x="6775" y="3763"/>
                  </a:lnTo>
                  <a:cubicBezTo>
                    <a:pt x="6990" y="3763"/>
                    <a:pt x="7156" y="3596"/>
                    <a:pt x="7144" y="3382"/>
                  </a:cubicBezTo>
                  <a:cubicBezTo>
                    <a:pt x="7013" y="1537"/>
                    <a:pt x="5513" y="84"/>
                    <a:pt x="3668" y="48"/>
                  </a:cubicBezTo>
                  <a:cubicBezTo>
                    <a:pt x="1822" y="1"/>
                    <a:pt x="239" y="1370"/>
                    <a:pt x="24" y="3203"/>
                  </a:cubicBezTo>
                  <a:cubicBezTo>
                    <a:pt x="1" y="3418"/>
                    <a:pt x="167" y="3596"/>
                    <a:pt x="370" y="35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753358" y="3199656"/>
              <a:ext cx="226176" cy="76200"/>
            </a:xfrm>
            <a:custGeom>
              <a:avLst/>
              <a:gdLst/>
              <a:ahLst/>
              <a:cxnLst/>
              <a:rect l="l" t="t" r="r" b="b"/>
              <a:pathLst>
                <a:path w="5129" h="1728" extrusionOk="0">
                  <a:moveTo>
                    <a:pt x="2667" y="1"/>
                  </a:moveTo>
                  <a:cubicBezTo>
                    <a:pt x="1667" y="1"/>
                    <a:pt x="715" y="465"/>
                    <a:pt x="96" y="1251"/>
                  </a:cubicBezTo>
                  <a:cubicBezTo>
                    <a:pt x="0" y="1382"/>
                    <a:pt x="12" y="1560"/>
                    <a:pt x="143" y="1656"/>
                  </a:cubicBezTo>
                  <a:cubicBezTo>
                    <a:pt x="191" y="1703"/>
                    <a:pt x="250" y="1727"/>
                    <a:pt x="322" y="1727"/>
                  </a:cubicBezTo>
                  <a:cubicBezTo>
                    <a:pt x="405" y="1727"/>
                    <a:pt x="489" y="1679"/>
                    <a:pt x="548" y="1608"/>
                  </a:cubicBezTo>
                  <a:cubicBezTo>
                    <a:pt x="1060" y="965"/>
                    <a:pt x="1834" y="584"/>
                    <a:pt x="2667" y="584"/>
                  </a:cubicBezTo>
                  <a:lnTo>
                    <a:pt x="2739" y="584"/>
                  </a:lnTo>
                  <a:cubicBezTo>
                    <a:pt x="3382" y="596"/>
                    <a:pt x="4013" y="846"/>
                    <a:pt x="4489" y="1286"/>
                  </a:cubicBezTo>
                  <a:cubicBezTo>
                    <a:pt x="4530" y="1345"/>
                    <a:pt x="4584" y="1369"/>
                    <a:pt x="4640" y="1369"/>
                  </a:cubicBezTo>
                  <a:cubicBezTo>
                    <a:pt x="4862" y="1369"/>
                    <a:pt x="5129" y="1000"/>
                    <a:pt x="4882" y="858"/>
                  </a:cubicBezTo>
                  <a:cubicBezTo>
                    <a:pt x="4299" y="322"/>
                    <a:pt x="3537" y="24"/>
                    <a:pt x="2751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761251" y="2647335"/>
              <a:ext cx="248357" cy="248357"/>
            </a:xfrm>
            <a:custGeom>
              <a:avLst/>
              <a:gdLst/>
              <a:ahLst/>
              <a:cxnLst/>
              <a:rect l="l" t="t" r="r" b="b"/>
              <a:pathLst>
                <a:path w="5632" h="5632" extrusionOk="0">
                  <a:moveTo>
                    <a:pt x="3322" y="274"/>
                  </a:moveTo>
                  <a:cubicBezTo>
                    <a:pt x="4727" y="560"/>
                    <a:pt x="5632" y="1917"/>
                    <a:pt x="5358" y="3322"/>
                  </a:cubicBezTo>
                  <a:cubicBezTo>
                    <a:pt x="5084" y="4715"/>
                    <a:pt x="3715" y="5632"/>
                    <a:pt x="2310" y="5358"/>
                  </a:cubicBezTo>
                  <a:cubicBezTo>
                    <a:pt x="917" y="5072"/>
                    <a:pt x="0" y="3715"/>
                    <a:pt x="274" y="2310"/>
                  </a:cubicBezTo>
                  <a:cubicBezTo>
                    <a:pt x="560" y="917"/>
                    <a:pt x="1917" y="0"/>
                    <a:pt x="3322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807951" y="2694122"/>
              <a:ext cx="135115" cy="81889"/>
            </a:xfrm>
            <a:custGeom>
              <a:avLst/>
              <a:gdLst/>
              <a:ahLst/>
              <a:cxnLst/>
              <a:rect l="l" t="t" r="r" b="b"/>
              <a:pathLst>
                <a:path w="3064" h="1857" extrusionOk="0">
                  <a:moveTo>
                    <a:pt x="1767" y="0"/>
                  </a:moveTo>
                  <a:cubicBezTo>
                    <a:pt x="881" y="0"/>
                    <a:pt x="33" y="678"/>
                    <a:pt x="1" y="1713"/>
                  </a:cubicBezTo>
                  <a:cubicBezTo>
                    <a:pt x="1" y="1797"/>
                    <a:pt x="72" y="1856"/>
                    <a:pt x="155" y="1856"/>
                  </a:cubicBezTo>
                  <a:cubicBezTo>
                    <a:pt x="227" y="1856"/>
                    <a:pt x="286" y="1797"/>
                    <a:pt x="298" y="1725"/>
                  </a:cubicBezTo>
                  <a:cubicBezTo>
                    <a:pt x="315" y="860"/>
                    <a:pt x="1024" y="292"/>
                    <a:pt x="1769" y="292"/>
                  </a:cubicBezTo>
                  <a:cubicBezTo>
                    <a:pt x="2110" y="292"/>
                    <a:pt x="2459" y="412"/>
                    <a:pt x="2751" y="678"/>
                  </a:cubicBezTo>
                  <a:cubicBezTo>
                    <a:pt x="2771" y="711"/>
                    <a:pt x="2799" y="724"/>
                    <a:pt x="2827" y="724"/>
                  </a:cubicBezTo>
                  <a:cubicBezTo>
                    <a:pt x="2934" y="724"/>
                    <a:pt x="3063" y="538"/>
                    <a:pt x="2942" y="463"/>
                  </a:cubicBezTo>
                  <a:cubicBezTo>
                    <a:pt x="2592" y="144"/>
                    <a:pt x="2176" y="0"/>
                    <a:pt x="1767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781713" y="2666209"/>
              <a:ext cx="205318" cy="204833"/>
            </a:xfrm>
            <a:custGeom>
              <a:avLst/>
              <a:gdLst/>
              <a:ahLst/>
              <a:cxnLst/>
              <a:rect l="l" t="t" r="r" b="b"/>
              <a:pathLst>
                <a:path w="4656" h="4645" extrusionOk="0">
                  <a:moveTo>
                    <a:pt x="2358" y="4644"/>
                  </a:moveTo>
                  <a:lnTo>
                    <a:pt x="2298" y="4644"/>
                  </a:lnTo>
                  <a:cubicBezTo>
                    <a:pt x="1024" y="4621"/>
                    <a:pt x="0" y="3573"/>
                    <a:pt x="0" y="2299"/>
                  </a:cubicBezTo>
                  <a:cubicBezTo>
                    <a:pt x="12" y="1025"/>
                    <a:pt x="1048" y="1"/>
                    <a:pt x="2322" y="1"/>
                  </a:cubicBezTo>
                  <a:cubicBezTo>
                    <a:pt x="3608" y="1"/>
                    <a:pt x="4644" y="1025"/>
                    <a:pt x="4656" y="2299"/>
                  </a:cubicBezTo>
                  <a:cubicBezTo>
                    <a:pt x="4656" y="3573"/>
                    <a:pt x="3632" y="4621"/>
                    <a:pt x="2358" y="4644"/>
                  </a:cubicBezTo>
                  <a:close/>
                  <a:moveTo>
                    <a:pt x="2358" y="430"/>
                  </a:moveTo>
                  <a:cubicBezTo>
                    <a:pt x="1298" y="441"/>
                    <a:pt x="429" y="1299"/>
                    <a:pt x="417" y="2358"/>
                  </a:cubicBezTo>
                  <a:cubicBezTo>
                    <a:pt x="405" y="3430"/>
                    <a:pt x="1251" y="4311"/>
                    <a:pt x="2310" y="4347"/>
                  </a:cubicBezTo>
                  <a:lnTo>
                    <a:pt x="2358" y="4347"/>
                  </a:lnTo>
                  <a:cubicBezTo>
                    <a:pt x="3417" y="4335"/>
                    <a:pt x="4287" y="3478"/>
                    <a:pt x="4299" y="2406"/>
                  </a:cubicBezTo>
                  <a:cubicBezTo>
                    <a:pt x="4310" y="1346"/>
                    <a:pt x="3477" y="465"/>
                    <a:pt x="2405" y="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853501" y="2011493"/>
              <a:ext cx="425850" cy="509855"/>
            </a:xfrm>
            <a:custGeom>
              <a:avLst/>
              <a:gdLst/>
              <a:ahLst/>
              <a:cxnLst/>
              <a:rect l="l" t="t" r="r" b="b"/>
              <a:pathLst>
                <a:path w="9657" h="11562" extrusionOk="0">
                  <a:moveTo>
                    <a:pt x="6013" y="1"/>
                  </a:moveTo>
                  <a:lnTo>
                    <a:pt x="9656" y="2382"/>
                  </a:lnTo>
                  <a:lnTo>
                    <a:pt x="3644" y="11562"/>
                  </a:lnTo>
                  <a:lnTo>
                    <a:pt x="0" y="91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870612" y="2378516"/>
              <a:ext cx="1079022" cy="404330"/>
            </a:xfrm>
            <a:custGeom>
              <a:avLst/>
              <a:gdLst/>
              <a:ahLst/>
              <a:cxnLst/>
              <a:rect l="l" t="t" r="r" b="b"/>
              <a:pathLst>
                <a:path w="24469" h="9169" extrusionOk="0">
                  <a:moveTo>
                    <a:pt x="23575" y="0"/>
                  </a:moveTo>
                  <a:lnTo>
                    <a:pt x="24468" y="4275"/>
                  </a:lnTo>
                  <a:lnTo>
                    <a:pt x="894" y="9168"/>
                  </a:lnTo>
                  <a:lnTo>
                    <a:pt x="1" y="4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870612" y="2414191"/>
              <a:ext cx="868456" cy="368655"/>
            </a:xfrm>
            <a:custGeom>
              <a:avLst/>
              <a:gdLst/>
              <a:ahLst/>
              <a:cxnLst/>
              <a:rect l="l" t="t" r="r" b="b"/>
              <a:pathLst>
                <a:path w="19694" h="8360" extrusionOk="0">
                  <a:moveTo>
                    <a:pt x="19694" y="1"/>
                  </a:moveTo>
                  <a:lnTo>
                    <a:pt x="1" y="4097"/>
                  </a:lnTo>
                  <a:lnTo>
                    <a:pt x="894" y="8359"/>
                  </a:lnTo>
                  <a:lnTo>
                    <a:pt x="18682" y="4668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1E0253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120732" y="1824608"/>
              <a:ext cx="137099" cy="181682"/>
            </a:xfrm>
            <a:custGeom>
              <a:avLst/>
              <a:gdLst/>
              <a:ahLst/>
              <a:cxnLst/>
              <a:rect l="l" t="t" r="r" b="b"/>
              <a:pathLst>
                <a:path w="3109" h="4120" extrusionOk="0">
                  <a:moveTo>
                    <a:pt x="2799" y="155"/>
                  </a:moveTo>
                  <a:lnTo>
                    <a:pt x="2799" y="155"/>
                  </a:lnTo>
                  <a:cubicBezTo>
                    <a:pt x="2561" y="0"/>
                    <a:pt x="2239" y="72"/>
                    <a:pt x="2084" y="310"/>
                  </a:cubicBezTo>
                  <a:lnTo>
                    <a:pt x="156" y="3239"/>
                  </a:lnTo>
                  <a:cubicBezTo>
                    <a:pt x="1" y="3477"/>
                    <a:pt x="60" y="3798"/>
                    <a:pt x="310" y="3965"/>
                  </a:cubicBezTo>
                  <a:lnTo>
                    <a:pt x="310" y="3965"/>
                  </a:lnTo>
                  <a:cubicBezTo>
                    <a:pt x="548" y="4120"/>
                    <a:pt x="870" y="4048"/>
                    <a:pt x="1025" y="3810"/>
                  </a:cubicBezTo>
                  <a:lnTo>
                    <a:pt x="2953" y="881"/>
                  </a:lnTo>
                  <a:cubicBezTo>
                    <a:pt x="3108" y="643"/>
                    <a:pt x="3037" y="322"/>
                    <a:pt x="2799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3195830" y="1873953"/>
              <a:ext cx="137055" cy="181726"/>
            </a:xfrm>
            <a:custGeom>
              <a:avLst/>
              <a:gdLst/>
              <a:ahLst/>
              <a:cxnLst/>
              <a:rect l="l" t="t" r="r" b="b"/>
              <a:pathLst>
                <a:path w="3108" h="4121" extrusionOk="0">
                  <a:moveTo>
                    <a:pt x="2810" y="155"/>
                  </a:moveTo>
                  <a:lnTo>
                    <a:pt x="2810" y="155"/>
                  </a:lnTo>
                  <a:cubicBezTo>
                    <a:pt x="2560" y="0"/>
                    <a:pt x="2239" y="60"/>
                    <a:pt x="2084" y="310"/>
                  </a:cubicBezTo>
                  <a:lnTo>
                    <a:pt x="155" y="3239"/>
                  </a:lnTo>
                  <a:cubicBezTo>
                    <a:pt x="0" y="3477"/>
                    <a:pt x="72" y="3799"/>
                    <a:pt x="310" y="3965"/>
                  </a:cubicBezTo>
                  <a:lnTo>
                    <a:pt x="310" y="3965"/>
                  </a:lnTo>
                  <a:cubicBezTo>
                    <a:pt x="548" y="4120"/>
                    <a:pt x="869" y="4049"/>
                    <a:pt x="1036" y="3810"/>
                  </a:cubicBezTo>
                  <a:lnTo>
                    <a:pt x="2953" y="882"/>
                  </a:lnTo>
                  <a:cubicBezTo>
                    <a:pt x="3108" y="632"/>
                    <a:pt x="3036" y="322"/>
                    <a:pt x="2810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3270884" y="1923298"/>
              <a:ext cx="137099" cy="181726"/>
            </a:xfrm>
            <a:custGeom>
              <a:avLst/>
              <a:gdLst/>
              <a:ahLst/>
              <a:cxnLst/>
              <a:rect l="l" t="t" r="r" b="b"/>
              <a:pathLst>
                <a:path w="3109" h="4121" extrusionOk="0">
                  <a:moveTo>
                    <a:pt x="2799" y="155"/>
                  </a:moveTo>
                  <a:lnTo>
                    <a:pt x="2799" y="155"/>
                  </a:lnTo>
                  <a:cubicBezTo>
                    <a:pt x="2561" y="1"/>
                    <a:pt x="2239" y="60"/>
                    <a:pt x="2085" y="310"/>
                  </a:cubicBezTo>
                  <a:lnTo>
                    <a:pt x="156" y="3239"/>
                  </a:lnTo>
                  <a:cubicBezTo>
                    <a:pt x="1" y="3477"/>
                    <a:pt x="60" y="3799"/>
                    <a:pt x="310" y="3954"/>
                  </a:cubicBezTo>
                  <a:lnTo>
                    <a:pt x="310" y="3954"/>
                  </a:lnTo>
                  <a:cubicBezTo>
                    <a:pt x="549" y="4120"/>
                    <a:pt x="870" y="4049"/>
                    <a:pt x="1025" y="3811"/>
                  </a:cubicBezTo>
                  <a:lnTo>
                    <a:pt x="2954" y="882"/>
                  </a:lnTo>
                  <a:cubicBezTo>
                    <a:pt x="3108" y="632"/>
                    <a:pt x="3037" y="310"/>
                    <a:pt x="2799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3069271" y="1906497"/>
              <a:ext cx="307227" cy="262027"/>
            </a:xfrm>
            <a:custGeom>
              <a:avLst/>
              <a:gdLst/>
              <a:ahLst/>
              <a:cxnLst/>
              <a:rect l="l" t="t" r="r" b="b"/>
              <a:pathLst>
                <a:path w="6967" h="5942" extrusionOk="0">
                  <a:moveTo>
                    <a:pt x="6740" y="3632"/>
                  </a:moveTo>
                  <a:lnTo>
                    <a:pt x="1382" y="120"/>
                  </a:lnTo>
                  <a:cubicBezTo>
                    <a:pt x="1215" y="1"/>
                    <a:pt x="977" y="60"/>
                    <a:pt x="882" y="251"/>
                  </a:cubicBezTo>
                  <a:cubicBezTo>
                    <a:pt x="1" y="1882"/>
                    <a:pt x="513" y="3918"/>
                    <a:pt x="2061" y="4930"/>
                  </a:cubicBezTo>
                  <a:cubicBezTo>
                    <a:pt x="3620" y="5942"/>
                    <a:pt x="5692" y="5608"/>
                    <a:pt x="6835" y="4144"/>
                  </a:cubicBezTo>
                  <a:cubicBezTo>
                    <a:pt x="6966" y="3977"/>
                    <a:pt x="6918" y="3739"/>
                    <a:pt x="6740" y="3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2805700" y="2339667"/>
              <a:ext cx="257353" cy="257838"/>
            </a:xfrm>
            <a:custGeom>
              <a:avLst/>
              <a:gdLst/>
              <a:ahLst/>
              <a:cxnLst/>
              <a:rect l="l" t="t" r="r" b="b"/>
              <a:pathLst>
                <a:path w="5836" h="5847" extrusionOk="0">
                  <a:moveTo>
                    <a:pt x="3787" y="488"/>
                  </a:moveTo>
                  <a:cubicBezTo>
                    <a:pt x="5133" y="977"/>
                    <a:pt x="5835" y="2453"/>
                    <a:pt x="5347" y="3798"/>
                  </a:cubicBezTo>
                  <a:cubicBezTo>
                    <a:pt x="4871" y="5144"/>
                    <a:pt x="3382" y="5846"/>
                    <a:pt x="2037" y="5358"/>
                  </a:cubicBezTo>
                  <a:cubicBezTo>
                    <a:pt x="692" y="4882"/>
                    <a:pt x="1" y="3394"/>
                    <a:pt x="477" y="2048"/>
                  </a:cubicBezTo>
                  <a:cubicBezTo>
                    <a:pt x="965" y="703"/>
                    <a:pt x="2442" y="0"/>
                    <a:pt x="3787" y="4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829865" y="2362774"/>
              <a:ext cx="205318" cy="204789"/>
            </a:xfrm>
            <a:custGeom>
              <a:avLst/>
              <a:gdLst/>
              <a:ahLst/>
              <a:cxnLst/>
              <a:rect l="l" t="t" r="r" b="b"/>
              <a:pathLst>
                <a:path w="4656" h="4644" extrusionOk="0">
                  <a:moveTo>
                    <a:pt x="2358" y="4644"/>
                  </a:moveTo>
                  <a:lnTo>
                    <a:pt x="2299" y="4644"/>
                  </a:lnTo>
                  <a:cubicBezTo>
                    <a:pt x="1025" y="4632"/>
                    <a:pt x="1" y="3584"/>
                    <a:pt x="13" y="2310"/>
                  </a:cubicBezTo>
                  <a:cubicBezTo>
                    <a:pt x="13" y="1036"/>
                    <a:pt x="1048" y="0"/>
                    <a:pt x="2334" y="0"/>
                  </a:cubicBezTo>
                  <a:cubicBezTo>
                    <a:pt x="3608" y="0"/>
                    <a:pt x="4644" y="1036"/>
                    <a:pt x="4656" y="2310"/>
                  </a:cubicBezTo>
                  <a:cubicBezTo>
                    <a:pt x="4656" y="3584"/>
                    <a:pt x="3632" y="4632"/>
                    <a:pt x="2358" y="4644"/>
                  </a:cubicBezTo>
                  <a:close/>
                  <a:moveTo>
                    <a:pt x="2358" y="441"/>
                  </a:moveTo>
                  <a:cubicBezTo>
                    <a:pt x="1298" y="453"/>
                    <a:pt x="441" y="1310"/>
                    <a:pt x="417" y="2369"/>
                  </a:cubicBezTo>
                  <a:cubicBezTo>
                    <a:pt x="405" y="3441"/>
                    <a:pt x="1251" y="4322"/>
                    <a:pt x="2310" y="4358"/>
                  </a:cubicBezTo>
                  <a:lnTo>
                    <a:pt x="2358" y="4358"/>
                  </a:lnTo>
                  <a:cubicBezTo>
                    <a:pt x="3430" y="4346"/>
                    <a:pt x="4287" y="3489"/>
                    <a:pt x="4299" y="2417"/>
                  </a:cubicBezTo>
                  <a:cubicBezTo>
                    <a:pt x="4311" y="1357"/>
                    <a:pt x="3477" y="476"/>
                    <a:pt x="2406" y="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856632" y="2391128"/>
              <a:ext cx="130044" cy="81933"/>
            </a:xfrm>
            <a:custGeom>
              <a:avLst/>
              <a:gdLst/>
              <a:ahLst/>
              <a:cxnLst/>
              <a:rect l="l" t="t" r="r" b="b"/>
              <a:pathLst>
                <a:path w="2949" h="1858" extrusionOk="0">
                  <a:moveTo>
                    <a:pt x="1751" y="0"/>
                  </a:moveTo>
                  <a:cubicBezTo>
                    <a:pt x="799" y="0"/>
                    <a:pt x="25" y="762"/>
                    <a:pt x="1" y="1715"/>
                  </a:cubicBezTo>
                  <a:cubicBezTo>
                    <a:pt x="1" y="1798"/>
                    <a:pt x="60" y="1857"/>
                    <a:pt x="144" y="1857"/>
                  </a:cubicBezTo>
                  <a:cubicBezTo>
                    <a:pt x="215" y="1857"/>
                    <a:pt x="287" y="1798"/>
                    <a:pt x="287" y="1715"/>
                  </a:cubicBezTo>
                  <a:cubicBezTo>
                    <a:pt x="310" y="920"/>
                    <a:pt x="953" y="297"/>
                    <a:pt x="1743" y="297"/>
                  </a:cubicBezTo>
                  <a:cubicBezTo>
                    <a:pt x="1757" y="297"/>
                    <a:pt x="1772" y="297"/>
                    <a:pt x="1787" y="298"/>
                  </a:cubicBezTo>
                  <a:cubicBezTo>
                    <a:pt x="2108" y="298"/>
                    <a:pt x="2430" y="417"/>
                    <a:pt x="2680" y="631"/>
                  </a:cubicBezTo>
                  <a:cubicBezTo>
                    <a:pt x="2702" y="642"/>
                    <a:pt x="2725" y="647"/>
                    <a:pt x="2747" y="647"/>
                  </a:cubicBezTo>
                  <a:cubicBezTo>
                    <a:pt x="2862" y="647"/>
                    <a:pt x="2949" y="505"/>
                    <a:pt x="2858" y="405"/>
                  </a:cubicBezTo>
                  <a:cubicBezTo>
                    <a:pt x="2561" y="155"/>
                    <a:pt x="2180" y="12"/>
                    <a:pt x="1799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1180751" y="1478090"/>
              <a:ext cx="252061" cy="494598"/>
            </a:xfrm>
            <a:custGeom>
              <a:avLst/>
              <a:gdLst/>
              <a:ahLst/>
              <a:cxnLst/>
              <a:rect l="l" t="t" r="r" b="b"/>
              <a:pathLst>
                <a:path w="5716" h="11216" extrusionOk="0">
                  <a:moveTo>
                    <a:pt x="1893" y="11216"/>
                  </a:moveTo>
                  <a:lnTo>
                    <a:pt x="83" y="929"/>
                  </a:lnTo>
                  <a:cubicBezTo>
                    <a:pt x="0" y="441"/>
                    <a:pt x="369" y="0"/>
                    <a:pt x="857" y="0"/>
                  </a:cubicBezTo>
                  <a:lnTo>
                    <a:pt x="2346" y="0"/>
                  </a:lnTo>
                  <a:cubicBezTo>
                    <a:pt x="2631" y="0"/>
                    <a:pt x="2917" y="119"/>
                    <a:pt x="3120" y="334"/>
                  </a:cubicBezTo>
                  <a:lnTo>
                    <a:pt x="5715" y="2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1011681" y="2287146"/>
              <a:ext cx="126031" cy="510384"/>
            </a:xfrm>
            <a:custGeom>
              <a:avLst/>
              <a:gdLst/>
              <a:ahLst/>
              <a:cxnLst/>
              <a:rect l="l" t="t" r="r" b="b"/>
              <a:pathLst>
                <a:path w="2858" h="11574" extrusionOk="0">
                  <a:moveTo>
                    <a:pt x="2858" y="11573"/>
                  </a:moveTo>
                  <a:lnTo>
                    <a:pt x="131" y="2132"/>
                  </a:lnTo>
                  <a:cubicBezTo>
                    <a:pt x="0" y="1679"/>
                    <a:pt x="131" y="1191"/>
                    <a:pt x="477" y="882"/>
                  </a:cubicBezTo>
                  <a:lnTo>
                    <a:pt x="1417" y="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031613" y="2306593"/>
              <a:ext cx="92472" cy="252590"/>
            </a:xfrm>
            <a:custGeom>
              <a:avLst/>
              <a:gdLst/>
              <a:ahLst/>
              <a:cxnLst/>
              <a:rect l="l" t="t" r="r" b="b"/>
              <a:pathLst>
                <a:path w="2097" h="5728" extrusionOk="0">
                  <a:moveTo>
                    <a:pt x="1191" y="0"/>
                  </a:moveTo>
                  <a:cubicBezTo>
                    <a:pt x="1156" y="0"/>
                    <a:pt x="1120" y="12"/>
                    <a:pt x="1084" y="36"/>
                  </a:cubicBezTo>
                  <a:lnTo>
                    <a:pt x="310" y="750"/>
                  </a:lnTo>
                  <a:cubicBezTo>
                    <a:pt x="96" y="965"/>
                    <a:pt x="1" y="1274"/>
                    <a:pt x="96" y="1572"/>
                  </a:cubicBezTo>
                  <a:lnTo>
                    <a:pt x="1275" y="5620"/>
                  </a:lnTo>
                  <a:cubicBezTo>
                    <a:pt x="1287" y="5679"/>
                    <a:pt x="1346" y="5727"/>
                    <a:pt x="1406" y="5727"/>
                  </a:cubicBezTo>
                  <a:lnTo>
                    <a:pt x="1441" y="5727"/>
                  </a:lnTo>
                  <a:cubicBezTo>
                    <a:pt x="1513" y="5703"/>
                    <a:pt x="1560" y="5620"/>
                    <a:pt x="1537" y="5548"/>
                  </a:cubicBezTo>
                  <a:lnTo>
                    <a:pt x="370" y="1500"/>
                  </a:lnTo>
                  <a:cubicBezTo>
                    <a:pt x="310" y="1310"/>
                    <a:pt x="370" y="1107"/>
                    <a:pt x="513" y="977"/>
                  </a:cubicBezTo>
                  <a:lnTo>
                    <a:pt x="1239" y="298"/>
                  </a:lnTo>
                  <a:lnTo>
                    <a:pt x="1906" y="298"/>
                  </a:lnTo>
                  <a:cubicBezTo>
                    <a:pt x="2096" y="298"/>
                    <a:pt x="2096" y="0"/>
                    <a:pt x="190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599368" y="2287146"/>
              <a:ext cx="126604" cy="510384"/>
            </a:xfrm>
            <a:custGeom>
              <a:avLst/>
              <a:gdLst/>
              <a:ahLst/>
              <a:cxnLst/>
              <a:rect l="l" t="t" r="r" b="b"/>
              <a:pathLst>
                <a:path w="2871" h="11574" extrusionOk="0">
                  <a:moveTo>
                    <a:pt x="1" y="11573"/>
                  </a:moveTo>
                  <a:lnTo>
                    <a:pt x="2739" y="2132"/>
                  </a:lnTo>
                  <a:cubicBezTo>
                    <a:pt x="2870" y="1679"/>
                    <a:pt x="2727" y="1191"/>
                    <a:pt x="2382" y="882"/>
                  </a:cubicBezTo>
                  <a:lnTo>
                    <a:pt x="145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610392" y="2306593"/>
              <a:ext cx="92472" cy="252590"/>
            </a:xfrm>
            <a:custGeom>
              <a:avLst/>
              <a:gdLst/>
              <a:ahLst/>
              <a:cxnLst/>
              <a:rect l="l" t="t" r="r" b="b"/>
              <a:pathLst>
                <a:path w="2097" h="5728" extrusionOk="0">
                  <a:moveTo>
                    <a:pt x="191" y="0"/>
                  </a:moveTo>
                  <a:cubicBezTo>
                    <a:pt x="1" y="0"/>
                    <a:pt x="1" y="298"/>
                    <a:pt x="191" y="298"/>
                  </a:cubicBezTo>
                  <a:lnTo>
                    <a:pt x="858" y="298"/>
                  </a:lnTo>
                  <a:lnTo>
                    <a:pt x="1584" y="977"/>
                  </a:lnTo>
                  <a:cubicBezTo>
                    <a:pt x="1727" y="1107"/>
                    <a:pt x="1787" y="1310"/>
                    <a:pt x="1727" y="1500"/>
                  </a:cubicBezTo>
                  <a:lnTo>
                    <a:pt x="560" y="5548"/>
                  </a:lnTo>
                  <a:cubicBezTo>
                    <a:pt x="537" y="5620"/>
                    <a:pt x="584" y="5703"/>
                    <a:pt x="656" y="5727"/>
                  </a:cubicBezTo>
                  <a:lnTo>
                    <a:pt x="691" y="5727"/>
                  </a:lnTo>
                  <a:cubicBezTo>
                    <a:pt x="763" y="5727"/>
                    <a:pt x="810" y="5679"/>
                    <a:pt x="834" y="5620"/>
                  </a:cubicBezTo>
                  <a:lnTo>
                    <a:pt x="2001" y="1572"/>
                  </a:lnTo>
                  <a:cubicBezTo>
                    <a:pt x="2096" y="1274"/>
                    <a:pt x="2001" y="965"/>
                    <a:pt x="1787" y="750"/>
                  </a:cubicBezTo>
                  <a:lnTo>
                    <a:pt x="1013" y="36"/>
                  </a:lnTo>
                  <a:cubicBezTo>
                    <a:pt x="977" y="12"/>
                    <a:pt x="941" y="0"/>
                    <a:pt x="90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309030" y="1478090"/>
              <a:ext cx="252061" cy="494598"/>
            </a:xfrm>
            <a:custGeom>
              <a:avLst/>
              <a:gdLst/>
              <a:ahLst/>
              <a:cxnLst/>
              <a:rect l="l" t="t" r="r" b="b"/>
              <a:pathLst>
                <a:path w="5716" h="11216" extrusionOk="0">
                  <a:moveTo>
                    <a:pt x="3823" y="11216"/>
                  </a:moveTo>
                  <a:lnTo>
                    <a:pt x="5632" y="929"/>
                  </a:lnTo>
                  <a:cubicBezTo>
                    <a:pt x="5716" y="441"/>
                    <a:pt x="5335" y="0"/>
                    <a:pt x="4847" y="0"/>
                  </a:cubicBezTo>
                  <a:lnTo>
                    <a:pt x="3370" y="0"/>
                  </a:lnTo>
                  <a:cubicBezTo>
                    <a:pt x="3072" y="0"/>
                    <a:pt x="2799" y="119"/>
                    <a:pt x="2584" y="322"/>
                  </a:cubicBezTo>
                  <a:lnTo>
                    <a:pt x="1" y="2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323229" y="1490966"/>
              <a:ext cx="214093" cy="134145"/>
            </a:xfrm>
            <a:custGeom>
              <a:avLst/>
              <a:gdLst/>
              <a:ahLst/>
              <a:cxnLst/>
              <a:rect l="l" t="t" r="r" b="b"/>
              <a:pathLst>
                <a:path w="4855" h="3042" extrusionOk="0">
                  <a:moveTo>
                    <a:pt x="4571" y="1"/>
                  </a:moveTo>
                  <a:cubicBezTo>
                    <a:pt x="4556" y="1"/>
                    <a:pt x="4541" y="3"/>
                    <a:pt x="4525" y="6"/>
                  </a:cubicBezTo>
                  <a:lnTo>
                    <a:pt x="3048" y="6"/>
                  </a:lnTo>
                  <a:cubicBezTo>
                    <a:pt x="2834" y="6"/>
                    <a:pt x="2620" y="89"/>
                    <a:pt x="2477" y="244"/>
                  </a:cubicBezTo>
                  <a:lnTo>
                    <a:pt x="167" y="2542"/>
                  </a:lnTo>
                  <a:cubicBezTo>
                    <a:pt x="0" y="2732"/>
                    <a:pt x="131" y="3030"/>
                    <a:pt x="381" y="3042"/>
                  </a:cubicBezTo>
                  <a:cubicBezTo>
                    <a:pt x="453" y="3042"/>
                    <a:pt x="524" y="3006"/>
                    <a:pt x="584" y="2959"/>
                  </a:cubicBezTo>
                  <a:lnTo>
                    <a:pt x="2881" y="649"/>
                  </a:lnTo>
                  <a:cubicBezTo>
                    <a:pt x="2929" y="613"/>
                    <a:pt x="2989" y="589"/>
                    <a:pt x="3048" y="589"/>
                  </a:cubicBezTo>
                  <a:lnTo>
                    <a:pt x="4525" y="589"/>
                  </a:lnTo>
                  <a:cubicBezTo>
                    <a:pt x="4541" y="593"/>
                    <a:pt x="4556" y="594"/>
                    <a:pt x="4571" y="594"/>
                  </a:cubicBezTo>
                  <a:cubicBezTo>
                    <a:pt x="4854" y="594"/>
                    <a:pt x="4854" y="1"/>
                    <a:pt x="4571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1201874" y="1490966"/>
              <a:ext cx="214667" cy="134145"/>
            </a:xfrm>
            <a:custGeom>
              <a:avLst/>
              <a:gdLst/>
              <a:ahLst/>
              <a:cxnLst/>
              <a:rect l="l" t="t" r="r" b="b"/>
              <a:pathLst>
                <a:path w="4868" h="3042" extrusionOk="0">
                  <a:moveTo>
                    <a:pt x="284" y="1"/>
                  </a:moveTo>
                  <a:cubicBezTo>
                    <a:pt x="1" y="1"/>
                    <a:pt x="1" y="594"/>
                    <a:pt x="284" y="594"/>
                  </a:cubicBezTo>
                  <a:cubicBezTo>
                    <a:pt x="299" y="594"/>
                    <a:pt x="315" y="593"/>
                    <a:pt x="331" y="589"/>
                  </a:cubicBezTo>
                  <a:lnTo>
                    <a:pt x="1819" y="589"/>
                  </a:lnTo>
                  <a:cubicBezTo>
                    <a:pt x="1879" y="589"/>
                    <a:pt x="1938" y="613"/>
                    <a:pt x="1986" y="649"/>
                  </a:cubicBezTo>
                  <a:lnTo>
                    <a:pt x="4284" y="2959"/>
                  </a:lnTo>
                  <a:cubicBezTo>
                    <a:pt x="4331" y="3006"/>
                    <a:pt x="4415" y="3042"/>
                    <a:pt x="4486" y="3042"/>
                  </a:cubicBezTo>
                  <a:cubicBezTo>
                    <a:pt x="4736" y="3030"/>
                    <a:pt x="4867" y="2732"/>
                    <a:pt x="4688" y="2542"/>
                  </a:cubicBezTo>
                  <a:lnTo>
                    <a:pt x="2391" y="244"/>
                  </a:lnTo>
                  <a:cubicBezTo>
                    <a:pt x="2236" y="89"/>
                    <a:pt x="2033" y="6"/>
                    <a:pt x="1819" y="6"/>
                  </a:cubicBezTo>
                  <a:lnTo>
                    <a:pt x="331" y="6"/>
                  </a:lnTo>
                  <a:cubicBezTo>
                    <a:pt x="315" y="3"/>
                    <a:pt x="299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1251087" y="1289088"/>
              <a:ext cx="1239140" cy="683599"/>
            </a:xfrm>
            <a:custGeom>
              <a:avLst/>
              <a:gdLst/>
              <a:ahLst/>
              <a:cxnLst/>
              <a:rect l="l" t="t" r="r" b="b"/>
              <a:pathLst>
                <a:path w="28100" h="15502" extrusionOk="0">
                  <a:moveTo>
                    <a:pt x="14050" y="0"/>
                  </a:moveTo>
                  <a:cubicBezTo>
                    <a:pt x="4382" y="0"/>
                    <a:pt x="120" y="6739"/>
                    <a:pt x="1" y="15133"/>
                  </a:cubicBezTo>
                  <a:cubicBezTo>
                    <a:pt x="1" y="15335"/>
                    <a:pt x="167" y="15502"/>
                    <a:pt x="370" y="15502"/>
                  </a:cubicBezTo>
                  <a:lnTo>
                    <a:pt x="27742" y="15502"/>
                  </a:lnTo>
                  <a:cubicBezTo>
                    <a:pt x="27945" y="15502"/>
                    <a:pt x="28099" y="15335"/>
                    <a:pt x="28099" y="15133"/>
                  </a:cubicBezTo>
                  <a:cubicBezTo>
                    <a:pt x="27980" y="6739"/>
                    <a:pt x="23718" y="0"/>
                    <a:pt x="14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863821" y="1327408"/>
              <a:ext cx="9481" cy="645279"/>
            </a:xfrm>
            <a:custGeom>
              <a:avLst/>
              <a:gdLst/>
              <a:ahLst/>
              <a:cxnLst/>
              <a:rect l="l" t="t" r="r" b="b"/>
              <a:pathLst>
                <a:path w="215" h="14633" extrusionOk="0">
                  <a:moveTo>
                    <a:pt x="0" y="0"/>
                  </a:moveTo>
                  <a:lnTo>
                    <a:pt x="214" y="0"/>
                  </a:lnTo>
                  <a:lnTo>
                    <a:pt x="214" y="14633"/>
                  </a:lnTo>
                  <a:lnTo>
                    <a:pt x="0" y="1463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478938" y="1646101"/>
              <a:ext cx="779203" cy="173832"/>
            </a:xfrm>
            <a:custGeom>
              <a:avLst/>
              <a:gdLst/>
              <a:ahLst/>
              <a:cxnLst/>
              <a:rect l="l" t="t" r="r" b="b"/>
              <a:pathLst>
                <a:path w="17670" h="3942" extrusionOk="0">
                  <a:moveTo>
                    <a:pt x="930" y="0"/>
                  </a:moveTo>
                  <a:lnTo>
                    <a:pt x="16741" y="0"/>
                  </a:lnTo>
                  <a:cubicBezTo>
                    <a:pt x="17253" y="0"/>
                    <a:pt x="17670" y="417"/>
                    <a:pt x="17670" y="941"/>
                  </a:cubicBezTo>
                  <a:lnTo>
                    <a:pt x="17670" y="3012"/>
                  </a:lnTo>
                  <a:cubicBezTo>
                    <a:pt x="17670" y="3524"/>
                    <a:pt x="17253" y="3941"/>
                    <a:pt x="16741" y="3941"/>
                  </a:cubicBezTo>
                  <a:lnTo>
                    <a:pt x="930" y="3941"/>
                  </a:lnTo>
                  <a:cubicBezTo>
                    <a:pt x="418" y="3941"/>
                    <a:pt x="1" y="3524"/>
                    <a:pt x="1" y="3012"/>
                  </a:cubicBezTo>
                  <a:lnTo>
                    <a:pt x="1" y="941"/>
                  </a:lnTo>
                  <a:cubicBezTo>
                    <a:pt x="1" y="417"/>
                    <a:pt x="418" y="0"/>
                    <a:pt x="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485244" y="1652892"/>
              <a:ext cx="766591" cy="160735"/>
            </a:xfrm>
            <a:custGeom>
              <a:avLst/>
              <a:gdLst/>
              <a:ahLst/>
              <a:cxnLst/>
              <a:rect l="l" t="t" r="r" b="b"/>
              <a:pathLst>
                <a:path w="17384" h="3645" extrusionOk="0">
                  <a:moveTo>
                    <a:pt x="16598" y="1"/>
                  </a:moveTo>
                  <a:cubicBezTo>
                    <a:pt x="17027" y="1"/>
                    <a:pt x="17384" y="346"/>
                    <a:pt x="17384" y="787"/>
                  </a:cubicBezTo>
                  <a:lnTo>
                    <a:pt x="17384" y="2858"/>
                  </a:lnTo>
                  <a:cubicBezTo>
                    <a:pt x="17384" y="3287"/>
                    <a:pt x="17027" y="3644"/>
                    <a:pt x="16598" y="3644"/>
                  </a:cubicBezTo>
                  <a:lnTo>
                    <a:pt x="798" y="3644"/>
                  </a:lnTo>
                  <a:cubicBezTo>
                    <a:pt x="358" y="3644"/>
                    <a:pt x="1" y="3287"/>
                    <a:pt x="1" y="2858"/>
                  </a:cubicBezTo>
                  <a:lnTo>
                    <a:pt x="1" y="787"/>
                  </a:lnTo>
                  <a:cubicBezTo>
                    <a:pt x="1" y="346"/>
                    <a:pt x="358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667455" y="1288559"/>
              <a:ext cx="402742" cy="65132"/>
            </a:xfrm>
            <a:custGeom>
              <a:avLst/>
              <a:gdLst/>
              <a:ahLst/>
              <a:cxnLst/>
              <a:rect l="l" t="t" r="r" b="b"/>
              <a:pathLst>
                <a:path w="9133" h="1477" extrusionOk="0">
                  <a:moveTo>
                    <a:pt x="4560" y="1476"/>
                  </a:moveTo>
                  <a:cubicBezTo>
                    <a:pt x="7084" y="1476"/>
                    <a:pt x="9132" y="1155"/>
                    <a:pt x="9132" y="750"/>
                  </a:cubicBezTo>
                  <a:cubicBezTo>
                    <a:pt x="9132" y="667"/>
                    <a:pt x="9061" y="607"/>
                    <a:pt x="8942" y="536"/>
                  </a:cubicBezTo>
                  <a:cubicBezTo>
                    <a:pt x="7537" y="179"/>
                    <a:pt x="6084" y="0"/>
                    <a:pt x="4644" y="12"/>
                  </a:cubicBezTo>
                  <a:lnTo>
                    <a:pt x="4596" y="12"/>
                  </a:lnTo>
                  <a:cubicBezTo>
                    <a:pt x="3084" y="0"/>
                    <a:pt x="1572" y="191"/>
                    <a:pt x="107" y="583"/>
                  </a:cubicBezTo>
                  <a:cubicBezTo>
                    <a:pt x="48" y="619"/>
                    <a:pt x="12" y="679"/>
                    <a:pt x="0" y="750"/>
                  </a:cubicBezTo>
                  <a:cubicBezTo>
                    <a:pt x="0" y="1155"/>
                    <a:pt x="2048" y="1476"/>
                    <a:pt x="4560" y="1476"/>
                  </a:cubicBezTo>
                  <a:close/>
                </a:path>
              </a:pathLst>
            </a:custGeom>
            <a:solidFill>
              <a:srgbClr val="1E025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137668" y="2227306"/>
              <a:ext cx="1461744" cy="1627639"/>
            </a:xfrm>
            <a:custGeom>
              <a:avLst/>
              <a:gdLst/>
              <a:ahLst/>
              <a:cxnLst/>
              <a:rect l="l" t="t" r="r" b="b"/>
              <a:pathLst>
                <a:path w="33148" h="36910" extrusionOk="0">
                  <a:moveTo>
                    <a:pt x="1" y="441"/>
                  </a:moveTo>
                  <a:lnTo>
                    <a:pt x="1" y="22670"/>
                  </a:lnTo>
                  <a:cubicBezTo>
                    <a:pt x="1" y="30528"/>
                    <a:pt x="6383" y="36910"/>
                    <a:pt x="14253" y="36910"/>
                  </a:cubicBezTo>
                  <a:lnTo>
                    <a:pt x="18908" y="36910"/>
                  </a:lnTo>
                  <a:cubicBezTo>
                    <a:pt x="26766" y="36910"/>
                    <a:pt x="33148" y="30528"/>
                    <a:pt x="33148" y="22670"/>
                  </a:cubicBezTo>
                  <a:lnTo>
                    <a:pt x="33148" y="441"/>
                  </a:lnTo>
                  <a:cubicBezTo>
                    <a:pt x="33148" y="203"/>
                    <a:pt x="32957" y="0"/>
                    <a:pt x="32707" y="12"/>
                  </a:cubicBezTo>
                  <a:lnTo>
                    <a:pt x="441" y="12"/>
                  </a:lnTo>
                  <a:cubicBezTo>
                    <a:pt x="203" y="0"/>
                    <a:pt x="1" y="203"/>
                    <a:pt x="1" y="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863821" y="2227835"/>
              <a:ext cx="9481" cy="1627110"/>
            </a:xfrm>
            <a:custGeom>
              <a:avLst/>
              <a:gdLst/>
              <a:ahLst/>
              <a:cxnLst/>
              <a:rect l="l" t="t" r="r" b="b"/>
              <a:pathLst>
                <a:path w="215" h="36898" extrusionOk="0">
                  <a:moveTo>
                    <a:pt x="0" y="0"/>
                  </a:moveTo>
                  <a:lnTo>
                    <a:pt x="214" y="0"/>
                  </a:lnTo>
                  <a:lnTo>
                    <a:pt x="214" y="36898"/>
                  </a:lnTo>
                  <a:lnTo>
                    <a:pt x="0" y="3689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602323" y="3790827"/>
              <a:ext cx="531904" cy="64118"/>
            </a:xfrm>
            <a:custGeom>
              <a:avLst/>
              <a:gdLst/>
              <a:ahLst/>
              <a:cxnLst/>
              <a:rect l="l" t="t" r="r" b="b"/>
              <a:pathLst>
                <a:path w="12062" h="1454" extrusionOk="0">
                  <a:moveTo>
                    <a:pt x="6025" y="1"/>
                  </a:moveTo>
                  <a:cubicBezTo>
                    <a:pt x="3132" y="1"/>
                    <a:pt x="691" y="406"/>
                    <a:pt x="1" y="965"/>
                  </a:cubicBezTo>
                  <a:cubicBezTo>
                    <a:pt x="1203" y="1287"/>
                    <a:pt x="2454" y="1454"/>
                    <a:pt x="3716" y="1454"/>
                  </a:cubicBezTo>
                  <a:lnTo>
                    <a:pt x="8371" y="1454"/>
                  </a:lnTo>
                  <a:cubicBezTo>
                    <a:pt x="9621" y="1454"/>
                    <a:pt x="10859" y="1287"/>
                    <a:pt x="12062" y="965"/>
                  </a:cubicBezTo>
                  <a:cubicBezTo>
                    <a:pt x="11383" y="406"/>
                    <a:pt x="8942" y="1"/>
                    <a:pt x="6025" y="1"/>
                  </a:cubicBezTo>
                  <a:close/>
                </a:path>
              </a:pathLst>
            </a:custGeom>
            <a:solidFill>
              <a:srgbClr val="1E0253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404943" y="3722476"/>
              <a:ext cx="926709" cy="131940"/>
            </a:xfrm>
            <a:custGeom>
              <a:avLst/>
              <a:gdLst/>
              <a:ahLst/>
              <a:cxnLst/>
              <a:rect l="l" t="t" r="r" b="b"/>
              <a:pathLst>
                <a:path w="21015" h="2992" extrusionOk="0">
                  <a:moveTo>
                    <a:pt x="330" y="1"/>
                  </a:moveTo>
                  <a:cubicBezTo>
                    <a:pt x="245" y="1"/>
                    <a:pt x="164" y="35"/>
                    <a:pt x="107" y="98"/>
                  </a:cubicBezTo>
                  <a:cubicBezTo>
                    <a:pt x="0" y="229"/>
                    <a:pt x="36" y="432"/>
                    <a:pt x="167" y="527"/>
                  </a:cubicBezTo>
                  <a:cubicBezTo>
                    <a:pt x="2520" y="2124"/>
                    <a:pt x="5285" y="2992"/>
                    <a:pt x="8133" y="2992"/>
                  </a:cubicBezTo>
                  <a:cubicBezTo>
                    <a:pt x="8153" y="2992"/>
                    <a:pt x="8172" y="2992"/>
                    <a:pt x="8192" y="2992"/>
                  </a:cubicBezTo>
                  <a:lnTo>
                    <a:pt x="12847" y="2992"/>
                  </a:lnTo>
                  <a:cubicBezTo>
                    <a:pt x="12867" y="2992"/>
                    <a:pt x="12886" y="2992"/>
                    <a:pt x="12906" y="2992"/>
                  </a:cubicBezTo>
                  <a:cubicBezTo>
                    <a:pt x="15743" y="2992"/>
                    <a:pt x="18507" y="2135"/>
                    <a:pt x="20848" y="527"/>
                  </a:cubicBezTo>
                  <a:cubicBezTo>
                    <a:pt x="20991" y="432"/>
                    <a:pt x="21015" y="241"/>
                    <a:pt x="20907" y="110"/>
                  </a:cubicBezTo>
                  <a:cubicBezTo>
                    <a:pt x="20852" y="41"/>
                    <a:pt x="20772" y="4"/>
                    <a:pt x="20692" y="4"/>
                  </a:cubicBezTo>
                  <a:cubicBezTo>
                    <a:pt x="20634" y="4"/>
                    <a:pt x="20576" y="23"/>
                    <a:pt x="20526" y="63"/>
                  </a:cubicBezTo>
                  <a:cubicBezTo>
                    <a:pt x="18264" y="1611"/>
                    <a:pt x="15585" y="2432"/>
                    <a:pt x="12847" y="2432"/>
                  </a:cubicBezTo>
                  <a:lnTo>
                    <a:pt x="8192" y="2432"/>
                  </a:lnTo>
                  <a:cubicBezTo>
                    <a:pt x="5441" y="2432"/>
                    <a:pt x="2762" y="1599"/>
                    <a:pt x="500" y="51"/>
                  </a:cubicBezTo>
                  <a:cubicBezTo>
                    <a:pt x="447" y="17"/>
                    <a:pt x="388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500502" y="2442546"/>
              <a:ext cx="736120" cy="496758"/>
            </a:xfrm>
            <a:custGeom>
              <a:avLst/>
              <a:gdLst/>
              <a:ahLst/>
              <a:cxnLst/>
              <a:rect l="l" t="t" r="r" b="b"/>
              <a:pathLst>
                <a:path w="16693" h="11265" extrusionOk="0">
                  <a:moveTo>
                    <a:pt x="429" y="1"/>
                  </a:moveTo>
                  <a:lnTo>
                    <a:pt x="16264" y="1"/>
                  </a:lnTo>
                  <a:cubicBezTo>
                    <a:pt x="16502" y="1"/>
                    <a:pt x="16693" y="191"/>
                    <a:pt x="16693" y="430"/>
                  </a:cubicBezTo>
                  <a:lnTo>
                    <a:pt x="16693" y="10836"/>
                  </a:lnTo>
                  <a:cubicBezTo>
                    <a:pt x="16693" y="11074"/>
                    <a:pt x="16502" y="11264"/>
                    <a:pt x="16264" y="11264"/>
                  </a:cubicBezTo>
                  <a:lnTo>
                    <a:pt x="429" y="11264"/>
                  </a:lnTo>
                  <a:cubicBezTo>
                    <a:pt x="191" y="11264"/>
                    <a:pt x="0" y="11074"/>
                    <a:pt x="0" y="10836"/>
                  </a:cubicBezTo>
                  <a:lnTo>
                    <a:pt x="0" y="430"/>
                  </a:lnTo>
                  <a:cubicBezTo>
                    <a:pt x="0" y="191"/>
                    <a:pt x="19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507293" y="2449381"/>
              <a:ext cx="723023" cy="483617"/>
            </a:xfrm>
            <a:custGeom>
              <a:avLst/>
              <a:gdLst/>
              <a:ahLst/>
              <a:cxnLst/>
              <a:rect l="l" t="t" r="r" b="b"/>
              <a:pathLst>
                <a:path w="16396" h="10967" extrusionOk="0">
                  <a:moveTo>
                    <a:pt x="16110" y="1"/>
                  </a:moveTo>
                  <a:cubicBezTo>
                    <a:pt x="16265" y="1"/>
                    <a:pt x="16396" y="120"/>
                    <a:pt x="16396" y="275"/>
                  </a:cubicBezTo>
                  <a:lnTo>
                    <a:pt x="16396" y="10681"/>
                  </a:lnTo>
                  <a:cubicBezTo>
                    <a:pt x="16396" y="10835"/>
                    <a:pt x="16265" y="10966"/>
                    <a:pt x="16110" y="10966"/>
                  </a:cubicBezTo>
                  <a:lnTo>
                    <a:pt x="275" y="10966"/>
                  </a:lnTo>
                  <a:cubicBezTo>
                    <a:pt x="120" y="10966"/>
                    <a:pt x="1" y="10835"/>
                    <a:pt x="1" y="10681"/>
                  </a:cubicBezTo>
                  <a:lnTo>
                    <a:pt x="1" y="275"/>
                  </a:lnTo>
                  <a:cubicBezTo>
                    <a:pt x="1" y="120"/>
                    <a:pt x="120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01110" y="2549659"/>
              <a:ext cx="50977" cy="12656"/>
            </a:xfrm>
            <a:custGeom>
              <a:avLst/>
              <a:gdLst/>
              <a:ahLst/>
              <a:cxnLst/>
              <a:rect l="l" t="t" r="r" b="b"/>
              <a:pathLst>
                <a:path w="1156" h="287" extrusionOk="0">
                  <a:moveTo>
                    <a:pt x="1025" y="1"/>
                  </a:moveTo>
                  <a:lnTo>
                    <a:pt x="144" y="1"/>
                  </a:lnTo>
                  <a:cubicBezTo>
                    <a:pt x="72" y="1"/>
                    <a:pt x="1" y="72"/>
                    <a:pt x="1" y="144"/>
                  </a:cubicBezTo>
                  <a:lnTo>
                    <a:pt x="1" y="144"/>
                  </a:lnTo>
                  <a:cubicBezTo>
                    <a:pt x="1" y="215"/>
                    <a:pt x="72" y="287"/>
                    <a:pt x="144" y="287"/>
                  </a:cubicBezTo>
                  <a:lnTo>
                    <a:pt x="1025" y="287"/>
                  </a:lnTo>
                  <a:cubicBezTo>
                    <a:pt x="1096" y="287"/>
                    <a:pt x="1156" y="215"/>
                    <a:pt x="1156" y="144"/>
                  </a:cubicBezTo>
                  <a:lnTo>
                    <a:pt x="1156" y="144"/>
                  </a:lnTo>
                  <a:cubicBezTo>
                    <a:pt x="1156" y="72"/>
                    <a:pt x="1096" y="1"/>
                    <a:pt x="1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2101110" y="2573295"/>
              <a:ext cx="50977" cy="12127"/>
            </a:xfrm>
            <a:custGeom>
              <a:avLst/>
              <a:gdLst/>
              <a:ahLst/>
              <a:cxnLst/>
              <a:rect l="l" t="t" r="r" b="b"/>
              <a:pathLst>
                <a:path w="1156" h="275" extrusionOk="0">
                  <a:moveTo>
                    <a:pt x="1025" y="1"/>
                  </a:moveTo>
                  <a:lnTo>
                    <a:pt x="144" y="1"/>
                  </a:lnTo>
                  <a:cubicBezTo>
                    <a:pt x="72" y="1"/>
                    <a:pt x="1" y="60"/>
                    <a:pt x="1" y="143"/>
                  </a:cubicBezTo>
                  <a:lnTo>
                    <a:pt x="1" y="143"/>
                  </a:lnTo>
                  <a:cubicBezTo>
                    <a:pt x="1" y="215"/>
                    <a:pt x="72" y="274"/>
                    <a:pt x="144" y="274"/>
                  </a:cubicBezTo>
                  <a:lnTo>
                    <a:pt x="1025" y="274"/>
                  </a:lnTo>
                  <a:cubicBezTo>
                    <a:pt x="1096" y="274"/>
                    <a:pt x="1156" y="215"/>
                    <a:pt x="1156" y="143"/>
                  </a:cubicBezTo>
                  <a:lnTo>
                    <a:pt x="1156" y="143"/>
                  </a:lnTo>
                  <a:cubicBezTo>
                    <a:pt x="1156" y="60"/>
                    <a:pt x="1096" y="1"/>
                    <a:pt x="1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2101110" y="2596402"/>
              <a:ext cx="50977" cy="12656"/>
            </a:xfrm>
            <a:custGeom>
              <a:avLst/>
              <a:gdLst/>
              <a:ahLst/>
              <a:cxnLst/>
              <a:rect l="l" t="t" r="r" b="b"/>
              <a:pathLst>
                <a:path w="1156" h="287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025" y="286"/>
                  </a:lnTo>
                  <a:cubicBezTo>
                    <a:pt x="1096" y="286"/>
                    <a:pt x="1156" y="215"/>
                    <a:pt x="1156" y="143"/>
                  </a:cubicBez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2101110" y="2620038"/>
              <a:ext cx="50977" cy="12127"/>
            </a:xfrm>
            <a:custGeom>
              <a:avLst/>
              <a:gdLst/>
              <a:ahLst/>
              <a:cxnLst/>
              <a:rect l="l" t="t" r="r" b="b"/>
              <a:pathLst>
                <a:path w="1156" h="275" extrusionOk="0">
                  <a:moveTo>
                    <a:pt x="144" y="0"/>
                  </a:moveTo>
                  <a:cubicBezTo>
                    <a:pt x="72" y="0"/>
                    <a:pt x="1" y="60"/>
                    <a:pt x="1" y="131"/>
                  </a:cubicBezTo>
                  <a:cubicBezTo>
                    <a:pt x="1" y="214"/>
                    <a:pt x="72" y="274"/>
                    <a:pt x="144" y="274"/>
                  </a:cubicBezTo>
                  <a:lnTo>
                    <a:pt x="1025" y="274"/>
                  </a:lnTo>
                  <a:cubicBezTo>
                    <a:pt x="1096" y="274"/>
                    <a:pt x="1156" y="214"/>
                    <a:pt x="1156" y="131"/>
                  </a:cubicBez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2101110" y="2643146"/>
              <a:ext cx="50977" cy="12612"/>
            </a:xfrm>
            <a:custGeom>
              <a:avLst/>
              <a:gdLst/>
              <a:ahLst/>
              <a:cxnLst/>
              <a:rect l="l" t="t" r="r" b="b"/>
              <a:pathLst>
                <a:path w="1156" h="286" extrusionOk="0">
                  <a:moveTo>
                    <a:pt x="1025" y="0"/>
                  </a:moveTo>
                  <a:lnTo>
                    <a:pt x="144" y="0"/>
                  </a:lnTo>
                  <a:cubicBezTo>
                    <a:pt x="72" y="0"/>
                    <a:pt x="1" y="60"/>
                    <a:pt x="1" y="143"/>
                  </a:cubicBezTo>
                  <a:lnTo>
                    <a:pt x="1" y="143"/>
                  </a:lnTo>
                  <a:cubicBezTo>
                    <a:pt x="1" y="214"/>
                    <a:pt x="72" y="286"/>
                    <a:pt x="144" y="286"/>
                  </a:cubicBezTo>
                  <a:lnTo>
                    <a:pt x="1025" y="286"/>
                  </a:lnTo>
                  <a:cubicBezTo>
                    <a:pt x="1096" y="286"/>
                    <a:pt x="1156" y="214"/>
                    <a:pt x="1156" y="143"/>
                  </a:cubicBezTo>
                  <a:lnTo>
                    <a:pt x="1156" y="143"/>
                  </a:ln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696339" y="2725035"/>
              <a:ext cx="12083" cy="50977"/>
            </a:xfrm>
            <a:custGeom>
              <a:avLst/>
              <a:gdLst/>
              <a:ahLst/>
              <a:cxnLst/>
              <a:rect l="l" t="t" r="r" b="b"/>
              <a:pathLst>
                <a:path w="274" h="1156" extrusionOk="0">
                  <a:moveTo>
                    <a:pt x="274" y="1024"/>
                  </a:moveTo>
                  <a:lnTo>
                    <a:pt x="274" y="143"/>
                  </a:lnTo>
                  <a:cubicBezTo>
                    <a:pt x="274" y="72"/>
                    <a:pt x="214" y="0"/>
                    <a:pt x="131" y="0"/>
                  </a:cubicBezTo>
                  <a:lnTo>
                    <a:pt x="131" y="0"/>
                  </a:ln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31" y="1155"/>
                  </a:cubicBezTo>
                  <a:lnTo>
                    <a:pt x="131" y="1155"/>
                  </a:lnTo>
                  <a:cubicBezTo>
                    <a:pt x="214" y="1155"/>
                    <a:pt x="274" y="1096"/>
                    <a:pt x="274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673232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74" y="1024"/>
                  </a:moveTo>
                  <a:lnTo>
                    <a:pt x="274" y="143"/>
                  </a:lnTo>
                  <a:cubicBezTo>
                    <a:pt x="274" y="72"/>
                    <a:pt x="215" y="0"/>
                    <a:pt x="131" y="0"/>
                  </a:cubicBezTo>
                  <a:lnTo>
                    <a:pt x="131" y="0"/>
                  </a:ln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31" y="1155"/>
                  </a:cubicBezTo>
                  <a:lnTo>
                    <a:pt x="131" y="1155"/>
                  </a:lnTo>
                  <a:cubicBezTo>
                    <a:pt x="215" y="1155"/>
                    <a:pt x="274" y="1096"/>
                    <a:pt x="274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649596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43" y="1155"/>
                  </a:cubicBezTo>
                  <a:cubicBezTo>
                    <a:pt x="215" y="1155"/>
                    <a:pt x="274" y="1096"/>
                    <a:pt x="274" y="1024"/>
                  </a:cubicBezTo>
                  <a:lnTo>
                    <a:pt x="274" y="143"/>
                  </a:lnTo>
                  <a:cubicBezTo>
                    <a:pt x="274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625959" y="2725035"/>
              <a:ext cx="12656" cy="50977"/>
            </a:xfrm>
            <a:custGeom>
              <a:avLst/>
              <a:gdLst/>
              <a:ahLst/>
              <a:cxnLst/>
              <a:rect l="l" t="t" r="r" b="b"/>
              <a:pathLst>
                <a:path w="287" h="1156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1024"/>
                  </a:lnTo>
                  <a:cubicBezTo>
                    <a:pt x="1" y="1096"/>
                    <a:pt x="72" y="1155"/>
                    <a:pt x="144" y="1155"/>
                  </a:cubicBezTo>
                  <a:cubicBezTo>
                    <a:pt x="215" y="1155"/>
                    <a:pt x="286" y="1096"/>
                    <a:pt x="286" y="1024"/>
                  </a:cubicBezTo>
                  <a:lnTo>
                    <a:pt x="286" y="143"/>
                  </a:lnTo>
                  <a:cubicBezTo>
                    <a:pt x="286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1602852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75" y="1024"/>
                  </a:moveTo>
                  <a:lnTo>
                    <a:pt x="275" y="143"/>
                  </a:lnTo>
                  <a:cubicBezTo>
                    <a:pt x="275" y="72"/>
                    <a:pt x="215" y="0"/>
                    <a:pt x="144" y="0"/>
                  </a:cubicBezTo>
                  <a:lnTo>
                    <a:pt x="144" y="0"/>
                  </a:lnTo>
                  <a:cubicBezTo>
                    <a:pt x="60" y="0"/>
                    <a:pt x="1" y="72"/>
                    <a:pt x="1" y="143"/>
                  </a:cubicBezTo>
                  <a:lnTo>
                    <a:pt x="1" y="1024"/>
                  </a:lnTo>
                  <a:cubicBezTo>
                    <a:pt x="1" y="1096"/>
                    <a:pt x="60" y="1155"/>
                    <a:pt x="144" y="1155"/>
                  </a:cubicBezTo>
                  <a:lnTo>
                    <a:pt x="144" y="1155"/>
                  </a:lnTo>
                  <a:cubicBezTo>
                    <a:pt x="215" y="1155"/>
                    <a:pt x="275" y="1096"/>
                    <a:pt x="275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1968817" y="2548601"/>
              <a:ext cx="108215" cy="108215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2227" y="60"/>
                  </a:moveTo>
                  <a:cubicBezTo>
                    <a:pt x="2322" y="60"/>
                    <a:pt x="2405" y="132"/>
                    <a:pt x="2405" y="239"/>
                  </a:cubicBezTo>
                  <a:lnTo>
                    <a:pt x="2405" y="2215"/>
                  </a:lnTo>
                  <a:cubicBezTo>
                    <a:pt x="2405" y="2323"/>
                    <a:pt x="2322" y="2394"/>
                    <a:pt x="2227" y="2394"/>
                  </a:cubicBezTo>
                  <a:lnTo>
                    <a:pt x="239" y="2394"/>
                  </a:lnTo>
                  <a:cubicBezTo>
                    <a:pt x="143" y="2394"/>
                    <a:pt x="60" y="2323"/>
                    <a:pt x="60" y="2215"/>
                  </a:cubicBezTo>
                  <a:lnTo>
                    <a:pt x="60" y="239"/>
                  </a:lnTo>
                  <a:cubicBezTo>
                    <a:pt x="60" y="132"/>
                    <a:pt x="143" y="60"/>
                    <a:pt x="239" y="60"/>
                  </a:cubicBez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215"/>
                  </a:lnTo>
                  <a:cubicBezTo>
                    <a:pt x="0" y="2346"/>
                    <a:pt x="108" y="2454"/>
                    <a:pt x="239" y="2454"/>
                  </a:cubicBezTo>
                  <a:lnTo>
                    <a:pt x="2227" y="2454"/>
                  </a:lnTo>
                  <a:cubicBezTo>
                    <a:pt x="2346" y="2454"/>
                    <a:pt x="2453" y="2346"/>
                    <a:pt x="2453" y="2215"/>
                  </a:cubicBezTo>
                  <a:lnTo>
                    <a:pt x="2453" y="239"/>
                  </a:lnTo>
                  <a:cubicBezTo>
                    <a:pt x="2453" y="108"/>
                    <a:pt x="2346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548260" y="3019033"/>
              <a:ext cx="91414" cy="9088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2072" y="1025"/>
                  </a:moveTo>
                  <a:cubicBezTo>
                    <a:pt x="2072" y="1596"/>
                    <a:pt x="1608" y="2061"/>
                    <a:pt x="1036" y="2061"/>
                  </a:cubicBezTo>
                  <a:cubicBezTo>
                    <a:pt x="465" y="2061"/>
                    <a:pt x="1" y="1596"/>
                    <a:pt x="1" y="1025"/>
                  </a:cubicBezTo>
                  <a:cubicBezTo>
                    <a:pt x="1" y="453"/>
                    <a:pt x="465" y="1"/>
                    <a:pt x="1036" y="1"/>
                  </a:cubicBezTo>
                  <a:cubicBezTo>
                    <a:pt x="1608" y="1"/>
                    <a:pt x="2072" y="453"/>
                    <a:pt x="2072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694222" y="3041081"/>
              <a:ext cx="494642" cy="38409"/>
            </a:xfrm>
            <a:custGeom>
              <a:avLst/>
              <a:gdLst/>
              <a:ahLst/>
              <a:cxnLst/>
              <a:rect l="l" t="t" r="r" b="b"/>
              <a:pathLst>
                <a:path w="11217" h="871" extrusionOk="0">
                  <a:moveTo>
                    <a:pt x="10788" y="13"/>
                  </a:moveTo>
                  <a:lnTo>
                    <a:pt x="429" y="13"/>
                  </a:lnTo>
                  <a:cubicBezTo>
                    <a:pt x="191" y="13"/>
                    <a:pt x="0" y="203"/>
                    <a:pt x="0" y="441"/>
                  </a:cubicBezTo>
                  <a:lnTo>
                    <a:pt x="0" y="441"/>
                  </a:lnTo>
                  <a:cubicBezTo>
                    <a:pt x="0" y="680"/>
                    <a:pt x="191" y="870"/>
                    <a:pt x="429" y="870"/>
                  </a:cubicBezTo>
                  <a:lnTo>
                    <a:pt x="10788" y="870"/>
                  </a:lnTo>
                  <a:cubicBezTo>
                    <a:pt x="11026" y="870"/>
                    <a:pt x="11216" y="680"/>
                    <a:pt x="11216" y="441"/>
                  </a:cubicBezTo>
                  <a:lnTo>
                    <a:pt x="11216" y="441"/>
                  </a:lnTo>
                  <a:cubicBezTo>
                    <a:pt x="11216" y="203"/>
                    <a:pt x="11026" y="1"/>
                    <a:pt x="10788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157115" y="2176903"/>
              <a:ext cx="1422894" cy="50977"/>
            </a:xfrm>
            <a:custGeom>
              <a:avLst/>
              <a:gdLst/>
              <a:ahLst/>
              <a:cxnLst/>
              <a:rect l="l" t="t" r="r" b="b"/>
              <a:pathLst>
                <a:path w="32267" h="1156" extrusionOk="0">
                  <a:moveTo>
                    <a:pt x="28647" y="0"/>
                  </a:moveTo>
                  <a:lnTo>
                    <a:pt x="3620" y="0"/>
                  </a:lnTo>
                  <a:lnTo>
                    <a:pt x="0" y="1155"/>
                  </a:lnTo>
                  <a:lnTo>
                    <a:pt x="32266" y="11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1267358" y="1972643"/>
              <a:ext cx="1202892" cy="50448"/>
            </a:xfrm>
            <a:custGeom>
              <a:avLst/>
              <a:gdLst/>
              <a:ahLst/>
              <a:cxnLst/>
              <a:rect l="l" t="t" r="r" b="b"/>
              <a:pathLst>
                <a:path w="27278" h="1144" extrusionOk="0">
                  <a:moveTo>
                    <a:pt x="1120" y="1144"/>
                  </a:moveTo>
                  <a:lnTo>
                    <a:pt x="26147" y="1144"/>
                  </a:lnTo>
                  <a:lnTo>
                    <a:pt x="2727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1290995" y="2125441"/>
              <a:ext cx="1155134" cy="51506"/>
            </a:xfrm>
            <a:custGeom>
              <a:avLst/>
              <a:gdLst/>
              <a:ahLst/>
              <a:cxnLst/>
              <a:rect l="l" t="t" r="r" b="b"/>
              <a:pathLst>
                <a:path w="26195" h="1168" extrusionOk="0">
                  <a:moveTo>
                    <a:pt x="25611" y="12"/>
                  </a:moveTo>
                  <a:lnTo>
                    <a:pt x="584" y="12"/>
                  </a:lnTo>
                  <a:cubicBezTo>
                    <a:pt x="262" y="1"/>
                    <a:pt x="0" y="262"/>
                    <a:pt x="0" y="584"/>
                  </a:cubicBezTo>
                  <a:lnTo>
                    <a:pt x="0" y="584"/>
                  </a:lnTo>
                  <a:cubicBezTo>
                    <a:pt x="0" y="905"/>
                    <a:pt x="262" y="1167"/>
                    <a:pt x="584" y="1167"/>
                  </a:cubicBezTo>
                  <a:lnTo>
                    <a:pt x="25611" y="1167"/>
                  </a:lnTo>
                  <a:cubicBezTo>
                    <a:pt x="25932" y="1167"/>
                    <a:pt x="26194" y="905"/>
                    <a:pt x="26194" y="584"/>
                  </a:cubicBezTo>
                  <a:lnTo>
                    <a:pt x="26194" y="584"/>
                  </a:lnTo>
                  <a:cubicBezTo>
                    <a:pt x="26194" y="262"/>
                    <a:pt x="25932" y="12"/>
                    <a:pt x="2561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290995" y="2074508"/>
              <a:ext cx="1155134" cy="50977"/>
            </a:xfrm>
            <a:custGeom>
              <a:avLst/>
              <a:gdLst/>
              <a:ahLst/>
              <a:cxnLst/>
              <a:rect l="l" t="t" r="r" b="b"/>
              <a:pathLst>
                <a:path w="26195" h="1156" extrusionOk="0">
                  <a:moveTo>
                    <a:pt x="25611" y="1"/>
                  </a:moveTo>
                  <a:lnTo>
                    <a:pt x="584" y="1"/>
                  </a:lnTo>
                  <a:cubicBezTo>
                    <a:pt x="262" y="1"/>
                    <a:pt x="0" y="263"/>
                    <a:pt x="0" y="584"/>
                  </a:cubicBezTo>
                  <a:lnTo>
                    <a:pt x="0" y="584"/>
                  </a:lnTo>
                  <a:cubicBezTo>
                    <a:pt x="0" y="906"/>
                    <a:pt x="262" y="1156"/>
                    <a:pt x="584" y="1156"/>
                  </a:cubicBezTo>
                  <a:lnTo>
                    <a:pt x="25611" y="1156"/>
                  </a:lnTo>
                  <a:cubicBezTo>
                    <a:pt x="25932" y="1156"/>
                    <a:pt x="26194" y="906"/>
                    <a:pt x="26194" y="584"/>
                  </a:cubicBezTo>
                  <a:lnTo>
                    <a:pt x="26194" y="584"/>
                  </a:lnTo>
                  <a:cubicBezTo>
                    <a:pt x="26194" y="263"/>
                    <a:pt x="25932" y="1"/>
                    <a:pt x="25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1290995" y="2023047"/>
              <a:ext cx="1155134" cy="51506"/>
            </a:xfrm>
            <a:custGeom>
              <a:avLst/>
              <a:gdLst/>
              <a:ahLst/>
              <a:cxnLst/>
              <a:rect l="l" t="t" r="r" b="b"/>
              <a:pathLst>
                <a:path w="26195" h="1168" extrusionOk="0">
                  <a:moveTo>
                    <a:pt x="25611" y="1"/>
                  </a:moveTo>
                  <a:lnTo>
                    <a:pt x="584" y="1"/>
                  </a:lnTo>
                  <a:cubicBezTo>
                    <a:pt x="262" y="1"/>
                    <a:pt x="0" y="263"/>
                    <a:pt x="0" y="584"/>
                  </a:cubicBezTo>
                  <a:lnTo>
                    <a:pt x="0" y="584"/>
                  </a:lnTo>
                  <a:cubicBezTo>
                    <a:pt x="0" y="906"/>
                    <a:pt x="262" y="1168"/>
                    <a:pt x="584" y="1168"/>
                  </a:cubicBezTo>
                  <a:lnTo>
                    <a:pt x="25611" y="1168"/>
                  </a:lnTo>
                  <a:cubicBezTo>
                    <a:pt x="25932" y="1168"/>
                    <a:pt x="26194" y="906"/>
                    <a:pt x="26194" y="584"/>
                  </a:cubicBezTo>
                  <a:lnTo>
                    <a:pt x="26194" y="584"/>
                  </a:lnTo>
                  <a:cubicBezTo>
                    <a:pt x="26194" y="263"/>
                    <a:pt x="25932" y="1"/>
                    <a:pt x="25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795029" y="2653641"/>
              <a:ext cx="147594" cy="126031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3096" y="0"/>
                  </a:moveTo>
                  <a:cubicBezTo>
                    <a:pt x="2971" y="0"/>
                    <a:pt x="2846" y="84"/>
                    <a:pt x="2846" y="250"/>
                  </a:cubicBezTo>
                  <a:cubicBezTo>
                    <a:pt x="2846" y="893"/>
                    <a:pt x="2322" y="1417"/>
                    <a:pt x="1667" y="1417"/>
                  </a:cubicBezTo>
                  <a:cubicBezTo>
                    <a:pt x="1024" y="1417"/>
                    <a:pt x="489" y="893"/>
                    <a:pt x="489" y="250"/>
                  </a:cubicBezTo>
                  <a:cubicBezTo>
                    <a:pt x="477" y="95"/>
                    <a:pt x="361" y="18"/>
                    <a:pt x="245" y="18"/>
                  </a:cubicBezTo>
                  <a:cubicBezTo>
                    <a:pt x="128" y="18"/>
                    <a:pt x="12" y="95"/>
                    <a:pt x="0" y="250"/>
                  </a:cubicBezTo>
                  <a:cubicBezTo>
                    <a:pt x="0" y="1072"/>
                    <a:pt x="608" y="1774"/>
                    <a:pt x="1417" y="1893"/>
                  </a:cubicBezTo>
                  <a:lnTo>
                    <a:pt x="1417" y="2608"/>
                  </a:lnTo>
                  <a:cubicBezTo>
                    <a:pt x="1417" y="2774"/>
                    <a:pt x="1542" y="2858"/>
                    <a:pt x="1667" y="2858"/>
                  </a:cubicBezTo>
                  <a:cubicBezTo>
                    <a:pt x="1792" y="2858"/>
                    <a:pt x="1917" y="2774"/>
                    <a:pt x="1917" y="2608"/>
                  </a:cubicBezTo>
                  <a:lnTo>
                    <a:pt x="1917" y="1893"/>
                  </a:lnTo>
                  <a:cubicBezTo>
                    <a:pt x="2727" y="1774"/>
                    <a:pt x="3334" y="1072"/>
                    <a:pt x="3346" y="250"/>
                  </a:cubicBezTo>
                  <a:cubicBezTo>
                    <a:pt x="3346" y="84"/>
                    <a:pt x="3221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848034" y="2535504"/>
              <a:ext cx="41540" cy="149667"/>
            </a:xfrm>
            <a:custGeom>
              <a:avLst/>
              <a:gdLst/>
              <a:ahLst/>
              <a:cxnLst/>
              <a:rect l="l" t="t" r="r" b="b"/>
              <a:pathLst>
                <a:path w="942" h="3394" extrusionOk="0">
                  <a:moveTo>
                    <a:pt x="471" y="0"/>
                  </a:moveTo>
                  <a:cubicBezTo>
                    <a:pt x="236" y="0"/>
                    <a:pt x="1" y="155"/>
                    <a:pt x="1" y="465"/>
                  </a:cubicBezTo>
                  <a:lnTo>
                    <a:pt x="1" y="2929"/>
                  </a:lnTo>
                  <a:cubicBezTo>
                    <a:pt x="1" y="3179"/>
                    <a:pt x="203" y="3394"/>
                    <a:pt x="465" y="3394"/>
                  </a:cubicBezTo>
                  <a:cubicBezTo>
                    <a:pt x="727" y="3394"/>
                    <a:pt x="942" y="3179"/>
                    <a:pt x="942" y="2929"/>
                  </a:cubicBezTo>
                  <a:lnTo>
                    <a:pt x="942" y="465"/>
                  </a:lnTo>
                  <a:cubicBezTo>
                    <a:pt x="942" y="155"/>
                    <a:pt x="706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601309" y="2817728"/>
              <a:ext cx="531904" cy="61692"/>
            </a:xfrm>
            <a:custGeom>
              <a:avLst/>
              <a:gdLst/>
              <a:ahLst/>
              <a:cxnLst/>
              <a:rect l="l" t="t" r="r" b="b"/>
              <a:pathLst>
                <a:path w="12062" h="1399" extrusionOk="0">
                  <a:moveTo>
                    <a:pt x="3224" y="1"/>
                  </a:moveTo>
                  <a:cubicBezTo>
                    <a:pt x="3220" y="1"/>
                    <a:pt x="3211" y="9"/>
                    <a:pt x="3203" y="18"/>
                  </a:cubicBezTo>
                  <a:lnTo>
                    <a:pt x="2929" y="720"/>
                  </a:lnTo>
                  <a:lnTo>
                    <a:pt x="36" y="720"/>
                  </a:lnTo>
                  <a:cubicBezTo>
                    <a:pt x="0" y="720"/>
                    <a:pt x="0" y="780"/>
                    <a:pt x="36" y="780"/>
                  </a:cubicBezTo>
                  <a:lnTo>
                    <a:pt x="2953" y="780"/>
                  </a:lnTo>
                  <a:cubicBezTo>
                    <a:pt x="2965" y="780"/>
                    <a:pt x="2977" y="768"/>
                    <a:pt x="2977" y="756"/>
                  </a:cubicBezTo>
                  <a:lnTo>
                    <a:pt x="3239" y="101"/>
                  </a:lnTo>
                  <a:lnTo>
                    <a:pt x="3751" y="1387"/>
                  </a:lnTo>
                  <a:cubicBezTo>
                    <a:pt x="3751" y="1387"/>
                    <a:pt x="3762" y="1399"/>
                    <a:pt x="3774" y="1399"/>
                  </a:cubicBezTo>
                  <a:lnTo>
                    <a:pt x="3786" y="1399"/>
                  </a:lnTo>
                  <a:lnTo>
                    <a:pt x="4382" y="780"/>
                  </a:lnTo>
                  <a:lnTo>
                    <a:pt x="5465" y="780"/>
                  </a:lnTo>
                  <a:lnTo>
                    <a:pt x="5822" y="1256"/>
                  </a:lnTo>
                  <a:cubicBezTo>
                    <a:pt x="5834" y="1256"/>
                    <a:pt x="5846" y="1268"/>
                    <a:pt x="5846" y="1268"/>
                  </a:cubicBezTo>
                  <a:cubicBezTo>
                    <a:pt x="5858" y="1268"/>
                    <a:pt x="5870" y="1256"/>
                    <a:pt x="5870" y="1256"/>
                  </a:cubicBezTo>
                  <a:lnTo>
                    <a:pt x="6203" y="780"/>
                  </a:lnTo>
                  <a:lnTo>
                    <a:pt x="6584" y="780"/>
                  </a:lnTo>
                  <a:cubicBezTo>
                    <a:pt x="6596" y="780"/>
                    <a:pt x="6608" y="768"/>
                    <a:pt x="6608" y="768"/>
                  </a:cubicBezTo>
                  <a:lnTo>
                    <a:pt x="6846" y="173"/>
                  </a:lnTo>
                  <a:lnTo>
                    <a:pt x="7239" y="1292"/>
                  </a:lnTo>
                  <a:cubicBezTo>
                    <a:pt x="7251" y="1304"/>
                    <a:pt x="7251" y="1304"/>
                    <a:pt x="7263" y="1304"/>
                  </a:cubicBezTo>
                  <a:cubicBezTo>
                    <a:pt x="7275" y="1304"/>
                    <a:pt x="7287" y="1304"/>
                    <a:pt x="7287" y="1292"/>
                  </a:cubicBezTo>
                  <a:lnTo>
                    <a:pt x="7561" y="780"/>
                  </a:lnTo>
                  <a:lnTo>
                    <a:pt x="8263" y="780"/>
                  </a:lnTo>
                  <a:cubicBezTo>
                    <a:pt x="8275" y="780"/>
                    <a:pt x="8287" y="780"/>
                    <a:pt x="8287" y="768"/>
                  </a:cubicBezTo>
                  <a:lnTo>
                    <a:pt x="8489" y="125"/>
                  </a:lnTo>
                  <a:lnTo>
                    <a:pt x="8715" y="768"/>
                  </a:lnTo>
                  <a:cubicBezTo>
                    <a:pt x="8715" y="780"/>
                    <a:pt x="8727" y="780"/>
                    <a:pt x="8739" y="780"/>
                  </a:cubicBezTo>
                  <a:lnTo>
                    <a:pt x="8942" y="780"/>
                  </a:lnTo>
                  <a:cubicBezTo>
                    <a:pt x="8942" y="780"/>
                    <a:pt x="8954" y="780"/>
                    <a:pt x="8965" y="768"/>
                  </a:cubicBezTo>
                  <a:lnTo>
                    <a:pt x="9073" y="375"/>
                  </a:lnTo>
                  <a:lnTo>
                    <a:pt x="9204" y="768"/>
                  </a:lnTo>
                  <a:cubicBezTo>
                    <a:pt x="9204" y="780"/>
                    <a:pt x="9215" y="780"/>
                    <a:pt x="9227" y="780"/>
                  </a:cubicBezTo>
                  <a:lnTo>
                    <a:pt x="12025" y="780"/>
                  </a:lnTo>
                  <a:cubicBezTo>
                    <a:pt x="12061" y="780"/>
                    <a:pt x="12061" y="732"/>
                    <a:pt x="12025" y="732"/>
                  </a:cubicBezTo>
                  <a:lnTo>
                    <a:pt x="9251" y="732"/>
                  </a:lnTo>
                  <a:lnTo>
                    <a:pt x="9096" y="280"/>
                  </a:lnTo>
                  <a:cubicBezTo>
                    <a:pt x="9096" y="268"/>
                    <a:pt x="9085" y="268"/>
                    <a:pt x="9073" y="268"/>
                  </a:cubicBezTo>
                  <a:cubicBezTo>
                    <a:pt x="9061" y="268"/>
                    <a:pt x="9049" y="268"/>
                    <a:pt x="9049" y="280"/>
                  </a:cubicBezTo>
                  <a:lnTo>
                    <a:pt x="8918" y="732"/>
                  </a:lnTo>
                  <a:lnTo>
                    <a:pt x="8751" y="732"/>
                  </a:lnTo>
                  <a:lnTo>
                    <a:pt x="8513" y="30"/>
                  </a:lnTo>
                  <a:cubicBezTo>
                    <a:pt x="8513" y="18"/>
                    <a:pt x="8501" y="6"/>
                    <a:pt x="8489" y="6"/>
                  </a:cubicBezTo>
                  <a:cubicBezTo>
                    <a:pt x="8477" y="6"/>
                    <a:pt x="8465" y="18"/>
                    <a:pt x="8465" y="30"/>
                  </a:cubicBezTo>
                  <a:lnTo>
                    <a:pt x="8239" y="732"/>
                  </a:lnTo>
                  <a:lnTo>
                    <a:pt x="7537" y="732"/>
                  </a:lnTo>
                  <a:cubicBezTo>
                    <a:pt x="7525" y="732"/>
                    <a:pt x="7513" y="732"/>
                    <a:pt x="7513" y="744"/>
                  </a:cubicBezTo>
                  <a:lnTo>
                    <a:pt x="7263" y="1220"/>
                  </a:lnTo>
                  <a:lnTo>
                    <a:pt x="6870" y="77"/>
                  </a:lnTo>
                  <a:cubicBezTo>
                    <a:pt x="6858" y="65"/>
                    <a:pt x="6846" y="65"/>
                    <a:pt x="6834" y="65"/>
                  </a:cubicBezTo>
                  <a:cubicBezTo>
                    <a:pt x="6822" y="65"/>
                    <a:pt x="6822" y="65"/>
                    <a:pt x="6810" y="77"/>
                  </a:cubicBezTo>
                  <a:lnTo>
                    <a:pt x="6560" y="732"/>
                  </a:lnTo>
                  <a:lnTo>
                    <a:pt x="6179" y="732"/>
                  </a:lnTo>
                  <a:cubicBezTo>
                    <a:pt x="6167" y="732"/>
                    <a:pt x="6167" y="732"/>
                    <a:pt x="6156" y="744"/>
                  </a:cubicBezTo>
                  <a:lnTo>
                    <a:pt x="5846" y="1196"/>
                  </a:lnTo>
                  <a:lnTo>
                    <a:pt x="5501" y="744"/>
                  </a:lnTo>
                  <a:cubicBezTo>
                    <a:pt x="5489" y="732"/>
                    <a:pt x="5489" y="732"/>
                    <a:pt x="5477" y="732"/>
                  </a:cubicBezTo>
                  <a:lnTo>
                    <a:pt x="4358" y="732"/>
                  </a:lnTo>
                  <a:lnTo>
                    <a:pt x="3786" y="1327"/>
                  </a:lnTo>
                  <a:lnTo>
                    <a:pt x="3262" y="18"/>
                  </a:lnTo>
                  <a:cubicBezTo>
                    <a:pt x="3254" y="9"/>
                    <a:pt x="3246" y="1"/>
                    <a:pt x="3237" y="1"/>
                  </a:cubicBezTo>
                  <a:cubicBezTo>
                    <a:pt x="3234" y="1"/>
                    <a:pt x="3230" y="2"/>
                    <a:pt x="3227" y="6"/>
                  </a:cubicBezTo>
                  <a:cubicBezTo>
                    <a:pt x="3227" y="2"/>
                    <a:pt x="3226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377117" y="1308491"/>
              <a:ext cx="794505" cy="260440"/>
            </a:xfrm>
            <a:custGeom>
              <a:avLst/>
              <a:gdLst/>
              <a:ahLst/>
              <a:cxnLst/>
              <a:rect l="l" t="t" r="r" b="b"/>
              <a:pathLst>
                <a:path w="18017" h="5906" extrusionOk="0">
                  <a:moveTo>
                    <a:pt x="11192" y="1"/>
                  </a:moveTo>
                  <a:cubicBezTo>
                    <a:pt x="6751" y="1"/>
                    <a:pt x="3298" y="1429"/>
                    <a:pt x="929" y="4263"/>
                  </a:cubicBezTo>
                  <a:cubicBezTo>
                    <a:pt x="667" y="4573"/>
                    <a:pt x="429" y="4894"/>
                    <a:pt x="202" y="5227"/>
                  </a:cubicBezTo>
                  <a:cubicBezTo>
                    <a:pt x="0" y="5513"/>
                    <a:pt x="214" y="5906"/>
                    <a:pt x="560" y="5906"/>
                  </a:cubicBezTo>
                  <a:cubicBezTo>
                    <a:pt x="703" y="5906"/>
                    <a:pt x="845" y="5835"/>
                    <a:pt x="929" y="5716"/>
                  </a:cubicBezTo>
                  <a:cubicBezTo>
                    <a:pt x="1131" y="5406"/>
                    <a:pt x="1357" y="5108"/>
                    <a:pt x="1596" y="4823"/>
                  </a:cubicBezTo>
                  <a:cubicBezTo>
                    <a:pt x="3786" y="2203"/>
                    <a:pt x="7025" y="870"/>
                    <a:pt x="11192" y="870"/>
                  </a:cubicBezTo>
                  <a:cubicBezTo>
                    <a:pt x="13478" y="870"/>
                    <a:pt x="15490" y="1274"/>
                    <a:pt x="17193" y="2060"/>
                  </a:cubicBezTo>
                  <a:cubicBezTo>
                    <a:pt x="17262" y="2094"/>
                    <a:pt x="17329" y="2108"/>
                    <a:pt x="17392" y="2108"/>
                  </a:cubicBezTo>
                  <a:cubicBezTo>
                    <a:pt x="17799" y="2108"/>
                    <a:pt x="18016" y="1481"/>
                    <a:pt x="17562" y="1274"/>
                  </a:cubicBezTo>
                  <a:cubicBezTo>
                    <a:pt x="15752" y="429"/>
                    <a:pt x="13609" y="1"/>
                    <a:pt x="11192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1182824" y="2246709"/>
              <a:ext cx="1253295" cy="38894"/>
            </a:xfrm>
            <a:custGeom>
              <a:avLst/>
              <a:gdLst/>
              <a:ahLst/>
              <a:cxnLst/>
              <a:rect l="l" t="t" r="r" b="b"/>
              <a:pathLst>
                <a:path w="28421" h="882" extrusionOk="0">
                  <a:moveTo>
                    <a:pt x="584" y="1"/>
                  </a:moveTo>
                  <a:cubicBezTo>
                    <a:pt x="1" y="1"/>
                    <a:pt x="1" y="882"/>
                    <a:pt x="584" y="882"/>
                  </a:cubicBezTo>
                  <a:lnTo>
                    <a:pt x="27838" y="882"/>
                  </a:lnTo>
                  <a:cubicBezTo>
                    <a:pt x="28421" y="882"/>
                    <a:pt x="28421" y="1"/>
                    <a:pt x="27838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2944342" y="2100570"/>
              <a:ext cx="161000" cy="225471"/>
            </a:xfrm>
            <a:custGeom>
              <a:avLst/>
              <a:gdLst/>
              <a:ahLst/>
              <a:cxnLst/>
              <a:rect l="l" t="t" r="r" b="b"/>
              <a:pathLst>
                <a:path w="3651" h="5113" extrusionOk="0">
                  <a:moveTo>
                    <a:pt x="3287" y="1"/>
                  </a:moveTo>
                  <a:cubicBezTo>
                    <a:pt x="3217" y="1"/>
                    <a:pt x="3145" y="27"/>
                    <a:pt x="3084" y="88"/>
                  </a:cubicBezTo>
                  <a:lnTo>
                    <a:pt x="84" y="4660"/>
                  </a:lnTo>
                  <a:cubicBezTo>
                    <a:pt x="0" y="4791"/>
                    <a:pt x="36" y="4970"/>
                    <a:pt x="167" y="5065"/>
                  </a:cubicBezTo>
                  <a:cubicBezTo>
                    <a:pt x="215" y="5101"/>
                    <a:pt x="262" y="5113"/>
                    <a:pt x="322" y="5113"/>
                  </a:cubicBezTo>
                  <a:cubicBezTo>
                    <a:pt x="417" y="5113"/>
                    <a:pt x="512" y="5065"/>
                    <a:pt x="572" y="4982"/>
                  </a:cubicBezTo>
                  <a:lnTo>
                    <a:pt x="3572" y="410"/>
                  </a:lnTo>
                  <a:cubicBezTo>
                    <a:pt x="3650" y="193"/>
                    <a:pt x="3475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117954" y="1937982"/>
              <a:ext cx="189752" cy="128412"/>
            </a:xfrm>
            <a:custGeom>
              <a:avLst/>
              <a:gdLst/>
              <a:ahLst/>
              <a:cxnLst/>
              <a:rect l="l" t="t" r="r" b="b"/>
              <a:pathLst>
                <a:path w="4303" h="2912" extrusionOk="0">
                  <a:moveTo>
                    <a:pt x="465" y="1"/>
                  </a:moveTo>
                  <a:cubicBezTo>
                    <a:pt x="234" y="1"/>
                    <a:pt x="1" y="440"/>
                    <a:pt x="278" y="549"/>
                  </a:cubicBezTo>
                  <a:lnTo>
                    <a:pt x="3814" y="2859"/>
                  </a:lnTo>
                  <a:cubicBezTo>
                    <a:pt x="3864" y="2894"/>
                    <a:pt x="3920" y="2912"/>
                    <a:pt x="3975" y="2912"/>
                  </a:cubicBezTo>
                  <a:cubicBezTo>
                    <a:pt x="4068" y="2912"/>
                    <a:pt x="4160" y="2864"/>
                    <a:pt x="4219" y="2775"/>
                  </a:cubicBezTo>
                  <a:cubicBezTo>
                    <a:pt x="4302" y="2644"/>
                    <a:pt x="4267" y="2466"/>
                    <a:pt x="4136" y="2370"/>
                  </a:cubicBezTo>
                  <a:lnTo>
                    <a:pt x="600" y="61"/>
                  </a:lnTo>
                  <a:cubicBezTo>
                    <a:pt x="558" y="19"/>
                    <a:pt x="511" y="1"/>
                    <a:pt x="465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2737" y="2890400"/>
              <a:ext cx="31530" cy="275698"/>
            </a:xfrm>
            <a:custGeom>
              <a:avLst/>
              <a:gdLst/>
              <a:ahLst/>
              <a:cxnLst/>
              <a:rect l="l" t="t" r="r" b="b"/>
              <a:pathLst>
                <a:path w="715" h="6252" extrusionOk="0">
                  <a:moveTo>
                    <a:pt x="420" y="0"/>
                  </a:moveTo>
                  <a:cubicBezTo>
                    <a:pt x="263" y="0"/>
                    <a:pt x="143" y="127"/>
                    <a:pt x="143" y="287"/>
                  </a:cubicBezTo>
                  <a:lnTo>
                    <a:pt x="0" y="5954"/>
                  </a:lnTo>
                  <a:cubicBezTo>
                    <a:pt x="0" y="6109"/>
                    <a:pt x="131" y="6240"/>
                    <a:pt x="286" y="6252"/>
                  </a:cubicBezTo>
                  <a:cubicBezTo>
                    <a:pt x="453" y="6252"/>
                    <a:pt x="584" y="6121"/>
                    <a:pt x="584" y="5966"/>
                  </a:cubicBezTo>
                  <a:lnTo>
                    <a:pt x="715" y="299"/>
                  </a:lnTo>
                  <a:cubicBezTo>
                    <a:pt x="715" y="132"/>
                    <a:pt x="596" y="1"/>
                    <a:pt x="441" y="1"/>
                  </a:cubicBezTo>
                  <a:cubicBezTo>
                    <a:pt x="434" y="0"/>
                    <a:pt x="427" y="0"/>
                    <a:pt x="420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547730" y="1668988"/>
              <a:ext cx="661022" cy="26150"/>
            </a:xfrm>
            <a:custGeom>
              <a:avLst/>
              <a:gdLst/>
              <a:ahLst/>
              <a:cxnLst/>
              <a:rect l="l" t="t" r="r" b="b"/>
              <a:pathLst>
                <a:path w="14990" h="593" extrusionOk="0">
                  <a:moveTo>
                    <a:pt x="14704" y="0"/>
                  </a:moveTo>
                  <a:cubicBezTo>
                    <a:pt x="14689" y="0"/>
                    <a:pt x="14674" y="2"/>
                    <a:pt x="14657" y="5"/>
                  </a:cubicBezTo>
                  <a:lnTo>
                    <a:pt x="322" y="5"/>
                  </a:lnTo>
                  <a:cubicBezTo>
                    <a:pt x="1" y="65"/>
                    <a:pt x="1" y="517"/>
                    <a:pt x="322" y="588"/>
                  </a:cubicBezTo>
                  <a:lnTo>
                    <a:pt x="14657" y="588"/>
                  </a:lnTo>
                  <a:cubicBezTo>
                    <a:pt x="14671" y="591"/>
                    <a:pt x="14684" y="592"/>
                    <a:pt x="14697" y="592"/>
                  </a:cubicBezTo>
                  <a:cubicBezTo>
                    <a:pt x="14987" y="592"/>
                    <a:pt x="14989" y="0"/>
                    <a:pt x="14704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547730" y="2469710"/>
              <a:ext cx="661022" cy="26150"/>
            </a:xfrm>
            <a:custGeom>
              <a:avLst/>
              <a:gdLst/>
              <a:ahLst/>
              <a:cxnLst/>
              <a:rect l="l" t="t" r="r" b="b"/>
              <a:pathLst>
                <a:path w="14990" h="593" extrusionOk="0">
                  <a:moveTo>
                    <a:pt x="14697" y="0"/>
                  </a:moveTo>
                  <a:cubicBezTo>
                    <a:pt x="14684" y="0"/>
                    <a:pt x="14671" y="2"/>
                    <a:pt x="14657" y="4"/>
                  </a:cubicBezTo>
                  <a:lnTo>
                    <a:pt x="322" y="4"/>
                  </a:lnTo>
                  <a:cubicBezTo>
                    <a:pt x="1" y="75"/>
                    <a:pt x="1" y="528"/>
                    <a:pt x="322" y="587"/>
                  </a:cubicBezTo>
                  <a:lnTo>
                    <a:pt x="14657" y="587"/>
                  </a:lnTo>
                  <a:cubicBezTo>
                    <a:pt x="14674" y="591"/>
                    <a:pt x="14689" y="592"/>
                    <a:pt x="14704" y="592"/>
                  </a:cubicBezTo>
                  <a:cubicBezTo>
                    <a:pt x="14989" y="592"/>
                    <a:pt x="14987" y="0"/>
                    <a:pt x="14697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970405" y="2700252"/>
              <a:ext cx="127618" cy="7497"/>
            </a:xfrm>
            <a:custGeom>
              <a:avLst/>
              <a:gdLst/>
              <a:ahLst/>
              <a:cxnLst/>
              <a:rect l="l" t="t" r="r" b="b"/>
              <a:pathLst>
                <a:path w="2894" h="170" extrusionOk="0">
                  <a:moveTo>
                    <a:pt x="2825" y="1"/>
                  </a:moveTo>
                  <a:cubicBezTo>
                    <a:pt x="2820" y="1"/>
                    <a:pt x="2815" y="2"/>
                    <a:pt x="2810" y="3"/>
                  </a:cubicBezTo>
                  <a:lnTo>
                    <a:pt x="83" y="3"/>
                  </a:lnTo>
                  <a:cubicBezTo>
                    <a:pt x="36" y="3"/>
                    <a:pt x="0" y="39"/>
                    <a:pt x="0" y="86"/>
                  </a:cubicBezTo>
                  <a:cubicBezTo>
                    <a:pt x="0" y="122"/>
                    <a:pt x="36" y="170"/>
                    <a:pt x="83" y="170"/>
                  </a:cubicBezTo>
                  <a:lnTo>
                    <a:pt x="2810" y="170"/>
                  </a:lnTo>
                  <a:cubicBezTo>
                    <a:pt x="2858" y="170"/>
                    <a:pt x="2893" y="122"/>
                    <a:pt x="2893" y="86"/>
                  </a:cubicBezTo>
                  <a:cubicBezTo>
                    <a:pt x="2893" y="44"/>
                    <a:pt x="2865" y="1"/>
                    <a:pt x="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1969876" y="2729753"/>
              <a:ext cx="46214" cy="4763"/>
            </a:xfrm>
            <a:custGeom>
              <a:avLst/>
              <a:gdLst/>
              <a:ahLst/>
              <a:cxnLst/>
              <a:rect l="l" t="t" r="r" b="b"/>
              <a:pathLst>
                <a:path w="1048" h="108" extrusionOk="0">
                  <a:moveTo>
                    <a:pt x="60" y="1"/>
                  </a:moveTo>
                  <a:cubicBezTo>
                    <a:pt x="24" y="1"/>
                    <a:pt x="0" y="24"/>
                    <a:pt x="0" y="60"/>
                  </a:cubicBezTo>
                  <a:cubicBezTo>
                    <a:pt x="0" y="84"/>
                    <a:pt x="24" y="108"/>
                    <a:pt x="60" y="108"/>
                  </a:cubicBezTo>
                  <a:lnTo>
                    <a:pt x="988" y="108"/>
                  </a:lnTo>
                  <a:cubicBezTo>
                    <a:pt x="1012" y="108"/>
                    <a:pt x="1036" y="84"/>
                    <a:pt x="1048" y="60"/>
                  </a:cubicBezTo>
                  <a:cubicBezTo>
                    <a:pt x="1048" y="24"/>
                    <a:pt x="1012" y="1"/>
                    <a:pt x="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2020808" y="2729753"/>
              <a:ext cx="103453" cy="4763"/>
            </a:xfrm>
            <a:custGeom>
              <a:avLst/>
              <a:gdLst/>
              <a:ahLst/>
              <a:cxnLst/>
              <a:rect l="l" t="t" r="r" b="b"/>
              <a:pathLst>
                <a:path w="2346" h="108" extrusionOk="0">
                  <a:moveTo>
                    <a:pt x="60" y="1"/>
                  </a:moveTo>
                  <a:cubicBezTo>
                    <a:pt x="24" y="1"/>
                    <a:pt x="0" y="24"/>
                    <a:pt x="0" y="60"/>
                  </a:cubicBezTo>
                  <a:cubicBezTo>
                    <a:pt x="0" y="84"/>
                    <a:pt x="24" y="108"/>
                    <a:pt x="60" y="108"/>
                  </a:cubicBezTo>
                  <a:lnTo>
                    <a:pt x="2286" y="108"/>
                  </a:lnTo>
                  <a:cubicBezTo>
                    <a:pt x="2322" y="108"/>
                    <a:pt x="2346" y="84"/>
                    <a:pt x="2346" y="60"/>
                  </a:cubicBezTo>
                  <a:cubicBezTo>
                    <a:pt x="2346" y="24"/>
                    <a:pt x="2322" y="1"/>
                    <a:pt x="2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1970405" y="2739190"/>
              <a:ext cx="93487" cy="4807"/>
            </a:xfrm>
            <a:custGeom>
              <a:avLst/>
              <a:gdLst/>
              <a:ahLst/>
              <a:cxnLst/>
              <a:rect l="l" t="t" r="r" b="b"/>
              <a:pathLst>
                <a:path w="212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2072" y="108"/>
                  </a:lnTo>
                  <a:cubicBezTo>
                    <a:pt x="2096" y="108"/>
                    <a:pt x="2119" y="84"/>
                    <a:pt x="2119" y="49"/>
                  </a:cubicBezTo>
                  <a:cubicBezTo>
                    <a:pt x="2119" y="25"/>
                    <a:pt x="2096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2068566" y="2739190"/>
              <a:ext cx="83521" cy="4807"/>
            </a:xfrm>
            <a:custGeom>
              <a:avLst/>
              <a:gdLst/>
              <a:ahLst/>
              <a:cxnLst/>
              <a:rect l="l" t="t" r="r" b="b"/>
              <a:pathLst>
                <a:path w="1894" h="109" extrusionOk="0">
                  <a:moveTo>
                    <a:pt x="60" y="1"/>
                  </a:moveTo>
                  <a:cubicBezTo>
                    <a:pt x="24" y="1"/>
                    <a:pt x="1" y="25"/>
                    <a:pt x="1" y="49"/>
                  </a:cubicBezTo>
                  <a:cubicBezTo>
                    <a:pt x="1" y="84"/>
                    <a:pt x="24" y="108"/>
                    <a:pt x="60" y="108"/>
                  </a:cubicBezTo>
                  <a:lnTo>
                    <a:pt x="1846" y="108"/>
                  </a:lnTo>
                  <a:cubicBezTo>
                    <a:pt x="1870" y="108"/>
                    <a:pt x="1894" y="84"/>
                    <a:pt x="1894" y="49"/>
                  </a:cubicBezTo>
                  <a:cubicBezTo>
                    <a:pt x="1894" y="25"/>
                    <a:pt x="187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970405" y="2748142"/>
              <a:ext cx="13141" cy="4763"/>
            </a:xfrm>
            <a:custGeom>
              <a:avLst/>
              <a:gdLst/>
              <a:ahLst/>
              <a:cxnLst/>
              <a:rect l="l" t="t" r="r" b="b"/>
              <a:pathLst>
                <a:path w="298" h="108" extrusionOk="0">
                  <a:moveTo>
                    <a:pt x="48" y="0"/>
                  </a:moveTo>
                  <a:cubicBezTo>
                    <a:pt x="24" y="0"/>
                    <a:pt x="0" y="24"/>
                    <a:pt x="0" y="60"/>
                  </a:cubicBezTo>
                  <a:cubicBezTo>
                    <a:pt x="0" y="84"/>
                    <a:pt x="24" y="107"/>
                    <a:pt x="48" y="107"/>
                  </a:cubicBezTo>
                  <a:lnTo>
                    <a:pt x="250" y="107"/>
                  </a:lnTo>
                  <a:cubicBezTo>
                    <a:pt x="274" y="107"/>
                    <a:pt x="298" y="84"/>
                    <a:pt x="298" y="60"/>
                  </a:cubicBezTo>
                  <a:cubicBezTo>
                    <a:pt x="298" y="24"/>
                    <a:pt x="274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988749" y="2748142"/>
              <a:ext cx="146536" cy="4763"/>
            </a:xfrm>
            <a:custGeom>
              <a:avLst/>
              <a:gdLst/>
              <a:ahLst/>
              <a:cxnLst/>
              <a:rect l="l" t="t" r="r" b="b"/>
              <a:pathLst>
                <a:path w="3323" h="108" extrusionOk="0">
                  <a:moveTo>
                    <a:pt x="60" y="0"/>
                  </a:moveTo>
                  <a:cubicBezTo>
                    <a:pt x="25" y="0"/>
                    <a:pt x="1" y="24"/>
                    <a:pt x="1" y="60"/>
                  </a:cubicBezTo>
                  <a:cubicBezTo>
                    <a:pt x="1" y="84"/>
                    <a:pt x="25" y="107"/>
                    <a:pt x="60" y="107"/>
                  </a:cubicBezTo>
                  <a:lnTo>
                    <a:pt x="3275" y="107"/>
                  </a:lnTo>
                  <a:cubicBezTo>
                    <a:pt x="3299" y="107"/>
                    <a:pt x="3323" y="84"/>
                    <a:pt x="3323" y="60"/>
                  </a:cubicBezTo>
                  <a:cubicBezTo>
                    <a:pt x="3323" y="24"/>
                    <a:pt x="3299" y="0"/>
                    <a:pt x="3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1970405" y="2757579"/>
              <a:ext cx="32588" cy="4763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679" y="108"/>
                  </a:lnTo>
                  <a:cubicBezTo>
                    <a:pt x="715" y="108"/>
                    <a:pt x="738" y="84"/>
                    <a:pt x="738" y="48"/>
                  </a:cubicBezTo>
                  <a:cubicBezTo>
                    <a:pt x="738" y="24"/>
                    <a:pt x="715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2094319" y="2757579"/>
              <a:ext cx="26811" cy="4763"/>
            </a:xfrm>
            <a:custGeom>
              <a:avLst/>
              <a:gdLst/>
              <a:ahLst/>
              <a:cxnLst/>
              <a:rect l="l" t="t" r="r" b="b"/>
              <a:pathLst>
                <a:path w="608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548" y="108"/>
                  </a:lnTo>
                  <a:cubicBezTo>
                    <a:pt x="583" y="108"/>
                    <a:pt x="607" y="84"/>
                    <a:pt x="607" y="48"/>
                  </a:cubicBezTo>
                  <a:cubicBezTo>
                    <a:pt x="607" y="24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2008196" y="2757579"/>
              <a:ext cx="79861" cy="4763"/>
            </a:xfrm>
            <a:custGeom>
              <a:avLst/>
              <a:gdLst/>
              <a:ahLst/>
              <a:cxnLst/>
              <a:rect l="l" t="t" r="r" b="b"/>
              <a:pathLst>
                <a:path w="1811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1763" y="108"/>
                  </a:lnTo>
                  <a:cubicBezTo>
                    <a:pt x="1786" y="108"/>
                    <a:pt x="1810" y="84"/>
                    <a:pt x="1810" y="48"/>
                  </a:cubicBezTo>
                  <a:cubicBezTo>
                    <a:pt x="1810" y="24"/>
                    <a:pt x="1786" y="1"/>
                    <a:pt x="1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1970405" y="2767015"/>
              <a:ext cx="60414" cy="4807"/>
            </a:xfrm>
            <a:custGeom>
              <a:avLst/>
              <a:gdLst/>
              <a:ahLst/>
              <a:cxnLst/>
              <a:rect l="l" t="t" r="r" b="b"/>
              <a:pathLst>
                <a:path w="137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1322" y="108"/>
                  </a:lnTo>
                  <a:cubicBezTo>
                    <a:pt x="1346" y="108"/>
                    <a:pt x="1369" y="84"/>
                    <a:pt x="1369" y="49"/>
                  </a:cubicBezTo>
                  <a:cubicBezTo>
                    <a:pt x="1369" y="25"/>
                    <a:pt x="1346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036022" y="2767015"/>
              <a:ext cx="18962" cy="4807"/>
            </a:xfrm>
            <a:custGeom>
              <a:avLst/>
              <a:gdLst/>
              <a:ahLst/>
              <a:cxnLst/>
              <a:rect l="l" t="t" r="r" b="b"/>
              <a:pathLst>
                <a:path w="43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370" y="108"/>
                  </a:lnTo>
                  <a:cubicBezTo>
                    <a:pt x="405" y="108"/>
                    <a:pt x="429" y="84"/>
                    <a:pt x="429" y="49"/>
                  </a:cubicBezTo>
                  <a:cubicBezTo>
                    <a:pt x="429" y="25"/>
                    <a:pt x="40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1970405" y="2718596"/>
              <a:ext cx="101865" cy="4366"/>
            </a:xfrm>
            <a:custGeom>
              <a:avLst/>
              <a:gdLst/>
              <a:ahLst/>
              <a:cxnLst/>
              <a:rect l="l" t="t" r="r" b="b"/>
              <a:pathLst>
                <a:path w="2310" h="99" extrusionOk="0">
                  <a:moveTo>
                    <a:pt x="2268" y="0"/>
                  </a:moveTo>
                  <a:cubicBezTo>
                    <a:pt x="2263" y="0"/>
                    <a:pt x="2257" y="1"/>
                    <a:pt x="2250" y="4"/>
                  </a:cubicBezTo>
                  <a:lnTo>
                    <a:pt x="48" y="4"/>
                  </a:lnTo>
                  <a:cubicBezTo>
                    <a:pt x="24" y="4"/>
                    <a:pt x="0" y="15"/>
                    <a:pt x="0" y="51"/>
                  </a:cubicBezTo>
                  <a:cubicBezTo>
                    <a:pt x="0" y="75"/>
                    <a:pt x="24" y="99"/>
                    <a:pt x="48" y="99"/>
                  </a:cubicBezTo>
                  <a:lnTo>
                    <a:pt x="2250" y="99"/>
                  </a:lnTo>
                  <a:cubicBezTo>
                    <a:pt x="2286" y="99"/>
                    <a:pt x="2310" y="75"/>
                    <a:pt x="2310" y="51"/>
                  </a:cubicBezTo>
                  <a:cubicBezTo>
                    <a:pt x="2310" y="22"/>
                    <a:pt x="2294" y="0"/>
                    <a:pt x="2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2080120" y="2718596"/>
              <a:ext cx="48331" cy="4366"/>
            </a:xfrm>
            <a:custGeom>
              <a:avLst/>
              <a:gdLst/>
              <a:ahLst/>
              <a:cxnLst/>
              <a:rect l="l" t="t" r="r" b="b"/>
              <a:pathLst>
                <a:path w="1096" h="99" extrusionOk="0">
                  <a:moveTo>
                    <a:pt x="36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48" y="99"/>
                  </a:cubicBezTo>
                  <a:lnTo>
                    <a:pt x="1048" y="99"/>
                  </a:lnTo>
                  <a:cubicBezTo>
                    <a:pt x="1072" y="99"/>
                    <a:pt x="1096" y="75"/>
                    <a:pt x="1096" y="51"/>
                  </a:cubicBezTo>
                  <a:cubicBezTo>
                    <a:pt x="1096" y="22"/>
                    <a:pt x="1080" y="0"/>
                    <a:pt x="1061" y="0"/>
                  </a:cubicBezTo>
                  <a:cubicBezTo>
                    <a:pt x="1057" y="0"/>
                    <a:pt x="1053" y="1"/>
                    <a:pt x="1048" y="4"/>
                  </a:cubicBezTo>
                  <a:lnTo>
                    <a:pt x="48" y="4"/>
                  </a:ln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1598663" y="2557552"/>
              <a:ext cx="128147" cy="7408"/>
            </a:xfrm>
            <a:custGeom>
              <a:avLst/>
              <a:gdLst/>
              <a:ahLst/>
              <a:cxnLst/>
              <a:rect l="l" t="t" r="r" b="b"/>
              <a:pathLst>
                <a:path w="2906" h="168" extrusionOk="0">
                  <a:moveTo>
                    <a:pt x="84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31"/>
                    <a:pt x="36" y="167"/>
                    <a:pt x="84" y="167"/>
                  </a:cubicBezTo>
                  <a:lnTo>
                    <a:pt x="2822" y="167"/>
                  </a:lnTo>
                  <a:cubicBezTo>
                    <a:pt x="2858" y="167"/>
                    <a:pt x="2906" y="131"/>
                    <a:pt x="2906" y="84"/>
                  </a:cubicBezTo>
                  <a:cubicBezTo>
                    <a:pt x="2906" y="36"/>
                    <a:pt x="2858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598663" y="2587495"/>
              <a:ext cx="45729" cy="4763"/>
            </a:xfrm>
            <a:custGeom>
              <a:avLst/>
              <a:gdLst/>
              <a:ahLst/>
              <a:cxnLst/>
              <a:rect l="l" t="t" r="r" b="b"/>
              <a:pathLst>
                <a:path w="1037" h="108" extrusionOk="0">
                  <a:moveTo>
                    <a:pt x="60" y="0"/>
                  </a:moveTo>
                  <a:cubicBezTo>
                    <a:pt x="24" y="0"/>
                    <a:pt x="1" y="24"/>
                    <a:pt x="1" y="48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989" y="107"/>
                  </a:lnTo>
                  <a:cubicBezTo>
                    <a:pt x="1013" y="107"/>
                    <a:pt x="1036" y="83"/>
                    <a:pt x="1036" y="48"/>
                  </a:cubicBezTo>
                  <a:cubicBezTo>
                    <a:pt x="1036" y="24"/>
                    <a:pt x="10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649596" y="2587495"/>
              <a:ext cx="102968" cy="4763"/>
            </a:xfrm>
            <a:custGeom>
              <a:avLst/>
              <a:gdLst/>
              <a:ahLst/>
              <a:cxnLst/>
              <a:rect l="l" t="t" r="r" b="b"/>
              <a:pathLst>
                <a:path w="2335" h="108" extrusionOk="0">
                  <a:moveTo>
                    <a:pt x="60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83"/>
                    <a:pt x="24" y="107"/>
                    <a:pt x="60" y="107"/>
                  </a:cubicBezTo>
                  <a:lnTo>
                    <a:pt x="2286" y="107"/>
                  </a:lnTo>
                  <a:cubicBezTo>
                    <a:pt x="2310" y="107"/>
                    <a:pt x="2334" y="83"/>
                    <a:pt x="2334" y="48"/>
                  </a:cubicBezTo>
                  <a:cubicBezTo>
                    <a:pt x="2334" y="24"/>
                    <a:pt x="2310" y="0"/>
                    <a:pt x="2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598663" y="2596799"/>
              <a:ext cx="94016" cy="4366"/>
            </a:xfrm>
            <a:custGeom>
              <a:avLst/>
              <a:gdLst/>
              <a:ahLst/>
              <a:cxnLst/>
              <a:rect l="l" t="t" r="r" b="b"/>
              <a:pathLst>
                <a:path w="2132" h="99" extrusionOk="0">
                  <a:moveTo>
                    <a:pt x="42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60" y="99"/>
                  </a:cubicBezTo>
                  <a:lnTo>
                    <a:pt x="2072" y="99"/>
                  </a:lnTo>
                  <a:cubicBezTo>
                    <a:pt x="2108" y="99"/>
                    <a:pt x="2132" y="75"/>
                    <a:pt x="2132" y="51"/>
                  </a:cubicBezTo>
                  <a:cubicBezTo>
                    <a:pt x="2132" y="22"/>
                    <a:pt x="2116" y="0"/>
                    <a:pt x="2090" y="0"/>
                  </a:cubicBezTo>
                  <a:cubicBezTo>
                    <a:pt x="2084" y="0"/>
                    <a:pt x="2079" y="1"/>
                    <a:pt x="2072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697353" y="2596799"/>
              <a:ext cx="83521" cy="4366"/>
            </a:xfrm>
            <a:custGeom>
              <a:avLst/>
              <a:gdLst/>
              <a:ahLst/>
              <a:cxnLst/>
              <a:rect l="l" t="t" r="r" b="b"/>
              <a:pathLst>
                <a:path w="1894" h="99" extrusionOk="0">
                  <a:moveTo>
                    <a:pt x="43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5" y="99"/>
                    <a:pt x="60" y="99"/>
                  </a:cubicBezTo>
                  <a:lnTo>
                    <a:pt x="1846" y="99"/>
                  </a:lnTo>
                  <a:cubicBezTo>
                    <a:pt x="1870" y="99"/>
                    <a:pt x="1894" y="75"/>
                    <a:pt x="1894" y="51"/>
                  </a:cubicBezTo>
                  <a:cubicBezTo>
                    <a:pt x="1894" y="22"/>
                    <a:pt x="1878" y="0"/>
                    <a:pt x="1859" y="0"/>
                  </a:cubicBezTo>
                  <a:cubicBezTo>
                    <a:pt x="1855" y="0"/>
                    <a:pt x="1851" y="1"/>
                    <a:pt x="1846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598663" y="2605839"/>
              <a:ext cx="13714" cy="4763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60" y="1"/>
                  </a:moveTo>
                  <a:cubicBezTo>
                    <a:pt x="24" y="1"/>
                    <a:pt x="1" y="25"/>
                    <a:pt x="1" y="60"/>
                  </a:cubicBezTo>
                  <a:cubicBezTo>
                    <a:pt x="1" y="84"/>
                    <a:pt x="24" y="108"/>
                    <a:pt x="60" y="108"/>
                  </a:cubicBezTo>
                  <a:lnTo>
                    <a:pt x="262" y="108"/>
                  </a:lnTo>
                  <a:cubicBezTo>
                    <a:pt x="286" y="108"/>
                    <a:pt x="310" y="84"/>
                    <a:pt x="310" y="60"/>
                  </a:cubicBezTo>
                  <a:cubicBezTo>
                    <a:pt x="310" y="25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617581" y="2605839"/>
              <a:ext cx="146007" cy="4763"/>
            </a:xfrm>
            <a:custGeom>
              <a:avLst/>
              <a:gdLst/>
              <a:ahLst/>
              <a:cxnLst/>
              <a:rect l="l" t="t" r="r" b="b"/>
              <a:pathLst>
                <a:path w="3311" h="108" extrusionOk="0">
                  <a:moveTo>
                    <a:pt x="48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3262" y="108"/>
                  </a:lnTo>
                  <a:cubicBezTo>
                    <a:pt x="3286" y="108"/>
                    <a:pt x="3310" y="84"/>
                    <a:pt x="3310" y="60"/>
                  </a:cubicBezTo>
                  <a:cubicBezTo>
                    <a:pt x="3310" y="25"/>
                    <a:pt x="3286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598663" y="2615320"/>
              <a:ext cx="32588" cy="4763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60" y="0"/>
                  </a:moveTo>
                  <a:cubicBezTo>
                    <a:pt x="24" y="0"/>
                    <a:pt x="1" y="24"/>
                    <a:pt x="1" y="48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691" y="107"/>
                  </a:lnTo>
                  <a:cubicBezTo>
                    <a:pt x="715" y="107"/>
                    <a:pt x="739" y="83"/>
                    <a:pt x="739" y="48"/>
                  </a:cubicBezTo>
                  <a:cubicBezTo>
                    <a:pt x="739" y="24"/>
                    <a:pt x="715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723106" y="2615320"/>
              <a:ext cx="26282" cy="4763"/>
            </a:xfrm>
            <a:custGeom>
              <a:avLst/>
              <a:gdLst/>
              <a:ahLst/>
              <a:cxnLst/>
              <a:rect l="l" t="t" r="r" b="b"/>
              <a:pathLst>
                <a:path w="596" h="108" extrusionOk="0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83"/>
                    <a:pt x="24" y="107"/>
                    <a:pt x="48" y="107"/>
                  </a:cubicBezTo>
                  <a:lnTo>
                    <a:pt x="548" y="107"/>
                  </a:lnTo>
                  <a:cubicBezTo>
                    <a:pt x="572" y="107"/>
                    <a:pt x="596" y="83"/>
                    <a:pt x="596" y="48"/>
                  </a:cubicBezTo>
                  <a:cubicBezTo>
                    <a:pt x="596" y="24"/>
                    <a:pt x="57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1636455" y="2615320"/>
              <a:ext cx="80390" cy="4763"/>
            </a:xfrm>
            <a:custGeom>
              <a:avLst/>
              <a:gdLst/>
              <a:ahLst/>
              <a:cxnLst/>
              <a:rect l="l" t="t" r="r" b="b"/>
              <a:pathLst>
                <a:path w="1823" h="108" extrusionOk="0">
                  <a:moveTo>
                    <a:pt x="60" y="0"/>
                  </a:moveTo>
                  <a:cubicBezTo>
                    <a:pt x="25" y="0"/>
                    <a:pt x="1" y="24"/>
                    <a:pt x="1" y="48"/>
                  </a:cubicBezTo>
                  <a:cubicBezTo>
                    <a:pt x="1" y="83"/>
                    <a:pt x="25" y="107"/>
                    <a:pt x="60" y="107"/>
                  </a:cubicBezTo>
                  <a:lnTo>
                    <a:pt x="1763" y="107"/>
                  </a:lnTo>
                  <a:cubicBezTo>
                    <a:pt x="1799" y="107"/>
                    <a:pt x="1822" y="83"/>
                    <a:pt x="1822" y="48"/>
                  </a:cubicBezTo>
                  <a:cubicBezTo>
                    <a:pt x="1822" y="24"/>
                    <a:pt x="179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1598663" y="2624625"/>
              <a:ext cx="60943" cy="4366"/>
            </a:xfrm>
            <a:custGeom>
              <a:avLst/>
              <a:gdLst/>
              <a:ahLst/>
              <a:cxnLst/>
              <a:rect l="l" t="t" r="r" b="b"/>
              <a:pathLst>
                <a:path w="1382" h="99" extrusionOk="0">
                  <a:moveTo>
                    <a:pt x="42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60" y="99"/>
                  </a:cubicBezTo>
                  <a:lnTo>
                    <a:pt x="1322" y="99"/>
                  </a:lnTo>
                  <a:cubicBezTo>
                    <a:pt x="1358" y="99"/>
                    <a:pt x="1382" y="75"/>
                    <a:pt x="1382" y="51"/>
                  </a:cubicBezTo>
                  <a:cubicBezTo>
                    <a:pt x="1382" y="15"/>
                    <a:pt x="1358" y="3"/>
                    <a:pt x="1322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664809" y="2624625"/>
              <a:ext cx="18433" cy="4366"/>
            </a:xfrm>
            <a:custGeom>
              <a:avLst/>
              <a:gdLst/>
              <a:ahLst/>
              <a:cxnLst/>
              <a:rect l="l" t="t" r="r" b="b"/>
              <a:pathLst>
                <a:path w="418" h="99" extrusionOk="0">
                  <a:moveTo>
                    <a:pt x="382" y="0"/>
                  </a:moveTo>
                  <a:cubicBezTo>
                    <a:pt x="378" y="0"/>
                    <a:pt x="374" y="1"/>
                    <a:pt x="370" y="3"/>
                  </a:cubicBezTo>
                  <a:lnTo>
                    <a:pt x="48" y="3"/>
                  </a:lnTo>
                  <a:cubicBezTo>
                    <a:pt x="25" y="3"/>
                    <a:pt x="1" y="15"/>
                    <a:pt x="1" y="51"/>
                  </a:cubicBezTo>
                  <a:cubicBezTo>
                    <a:pt x="1" y="75"/>
                    <a:pt x="25" y="99"/>
                    <a:pt x="48" y="99"/>
                  </a:cubicBezTo>
                  <a:lnTo>
                    <a:pt x="370" y="99"/>
                  </a:lnTo>
                  <a:cubicBezTo>
                    <a:pt x="394" y="99"/>
                    <a:pt x="417" y="75"/>
                    <a:pt x="417" y="51"/>
                  </a:cubicBezTo>
                  <a:cubicBezTo>
                    <a:pt x="417" y="22"/>
                    <a:pt x="401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598663" y="2575941"/>
              <a:ext cx="102438" cy="4763"/>
            </a:xfrm>
            <a:custGeom>
              <a:avLst/>
              <a:gdLst/>
              <a:ahLst/>
              <a:cxnLst/>
              <a:rect l="l" t="t" r="r" b="b"/>
              <a:pathLst>
                <a:path w="2323" h="108" extrusionOk="0">
                  <a:moveTo>
                    <a:pt x="60" y="0"/>
                  </a:moveTo>
                  <a:cubicBezTo>
                    <a:pt x="24" y="0"/>
                    <a:pt x="1" y="24"/>
                    <a:pt x="1" y="60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2263" y="107"/>
                  </a:lnTo>
                  <a:cubicBezTo>
                    <a:pt x="2287" y="107"/>
                    <a:pt x="2322" y="83"/>
                    <a:pt x="2322" y="60"/>
                  </a:cubicBezTo>
                  <a:cubicBezTo>
                    <a:pt x="2310" y="24"/>
                    <a:pt x="2287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1708378" y="2575941"/>
              <a:ext cx="48904" cy="4763"/>
            </a:xfrm>
            <a:custGeom>
              <a:avLst/>
              <a:gdLst/>
              <a:ahLst/>
              <a:cxnLst/>
              <a:rect l="l" t="t" r="r" b="b"/>
              <a:pathLst>
                <a:path w="1109" h="108" extrusionOk="0">
                  <a:moveTo>
                    <a:pt x="60" y="0"/>
                  </a:moveTo>
                  <a:cubicBezTo>
                    <a:pt x="25" y="0"/>
                    <a:pt x="1" y="24"/>
                    <a:pt x="1" y="60"/>
                  </a:cubicBezTo>
                  <a:cubicBezTo>
                    <a:pt x="1" y="83"/>
                    <a:pt x="25" y="107"/>
                    <a:pt x="60" y="107"/>
                  </a:cubicBezTo>
                  <a:lnTo>
                    <a:pt x="1049" y="107"/>
                  </a:lnTo>
                  <a:cubicBezTo>
                    <a:pt x="1084" y="107"/>
                    <a:pt x="1108" y="83"/>
                    <a:pt x="1108" y="60"/>
                  </a:cubicBezTo>
                  <a:cubicBezTo>
                    <a:pt x="1108" y="24"/>
                    <a:pt x="1084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1524623" y="2922988"/>
              <a:ext cx="688362" cy="10010"/>
            </a:xfrm>
            <a:custGeom>
              <a:avLst/>
              <a:gdLst/>
              <a:ahLst/>
              <a:cxnLst/>
              <a:rect l="l" t="t" r="r" b="b"/>
              <a:pathLst>
                <a:path w="15610" h="227" extrusionOk="0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4"/>
                    <a:pt x="108" y="226"/>
                  </a:cubicBezTo>
                  <a:lnTo>
                    <a:pt x="15491" y="226"/>
                  </a:lnTo>
                  <a:cubicBezTo>
                    <a:pt x="15562" y="226"/>
                    <a:pt x="15610" y="167"/>
                    <a:pt x="15610" y="107"/>
                  </a:cubicBezTo>
                  <a:cubicBezTo>
                    <a:pt x="15610" y="48"/>
                    <a:pt x="15562" y="0"/>
                    <a:pt x="15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713417" y="539408"/>
            <a:ext cx="548633" cy="556487"/>
            <a:chOff x="713417" y="539408"/>
            <a:chExt cx="548633" cy="556487"/>
          </a:xfrm>
        </p:grpSpPr>
        <p:sp>
          <p:nvSpPr>
            <p:cNvPr id="784" name="Google Shape;784;p47"/>
            <p:cNvSpPr/>
            <p:nvPr/>
          </p:nvSpPr>
          <p:spPr>
            <a:xfrm>
              <a:off x="899918" y="539408"/>
              <a:ext cx="175631" cy="107646"/>
            </a:xfrm>
            <a:custGeom>
              <a:avLst/>
              <a:gdLst/>
              <a:ahLst/>
              <a:cxnLst/>
              <a:rect l="l" t="t" r="r" b="b"/>
              <a:pathLst>
                <a:path w="4799" h="3001" extrusionOk="0">
                  <a:moveTo>
                    <a:pt x="1096" y="0"/>
                  </a:moveTo>
                  <a:cubicBezTo>
                    <a:pt x="834" y="0"/>
                    <a:pt x="608" y="179"/>
                    <a:pt x="560" y="441"/>
                  </a:cubicBezTo>
                  <a:lnTo>
                    <a:pt x="0" y="3000"/>
                  </a:lnTo>
                  <a:lnTo>
                    <a:pt x="4799" y="3000"/>
                  </a:lnTo>
                  <a:lnTo>
                    <a:pt x="4239" y="441"/>
                  </a:lnTo>
                  <a:cubicBezTo>
                    <a:pt x="4179" y="179"/>
                    <a:pt x="3953" y="0"/>
                    <a:pt x="3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713417" y="628222"/>
              <a:ext cx="167360" cy="178561"/>
            </a:xfrm>
            <a:custGeom>
              <a:avLst/>
              <a:gdLst/>
              <a:ahLst/>
              <a:cxnLst/>
              <a:rect l="l" t="t" r="r" b="b"/>
              <a:pathLst>
                <a:path w="4573" h="4978" extrusionOk="0">
                  <a:moveTo>
                    <a:pt x="1907" y="1"/>
                  </a:moveTo>
                  <a:cubicBezTo>
                    <a:pt x="1713" y="1"/>
                    <a:pt x="1531" y="98"/>
                    <a:pt x="1429" y="274"/>
                  </a:cubicBezTo>
                  <a:lnTo>
                    <a:pt x="131" y="2525"/>
                  </a:lnTo>
                  <a:cubicBezTo>
                    <a:pt x="0" y="2751"/>
                    <a:pt x="36" y="3037"/>
                    <a:pt x="239" y="3215"/>
                  </a:cubicBezTo>
                  <a:lnTo>
                    <a:pt x="2179" y="4977"/>
                  </a:lnTo>
                  <a:lnTo>
                    <a:pt x="4572" y="834"/>
                  </a:lnTo>
                  <a:lnTo>
                    <a:pt x="2072" y="24"/>
                  </a:lnTo>
                  <a:cubicBezTo>
                    <a:pt x="2017" y="9"/>
                    <a:pt x="1962" y="1"/>
                    <a:pt x="1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713417" y="828520"/>
              <a:ext cx="167360" cy="178525"/>
            </a:xfrm>
            <a:custGeom>
              <a:avLst/>
              <a:gdLst/>
              <a:ahLst/>
              <a:cxnLst/>
              <a:rect l="l" t="t" r="r" b="b"/>
              <a:pathLst>
                <a:path w="4573" h="4977" extrusionOk="0">
                  <a:moveTo>
                    <a:pt x="2179" y="0"/>
                  </a:moveTo>
                  <a:lnTo>
                    <a:pt x="239" y="1763"/>
                  </a:lnTo>
                  <a:cubicBezTo>
                    <a:pt x="36" y="1941"/>
                    <a:pt x="0" y="2227"/>
                    <a:pt x="131" y="2453"/>
                  </a:cubicBezTo>
                  <a:lnTo>
                    <a:pt x="1429" y="4703"/>
                  </a:lnTo>
                  <a:cubicBezTo>
                    <a:pt x="1531" y="4880"/>
                    <a:pt x="1713" y="4977"/>
                    <a:pt x="1907" y="4977"/>
                  </a:cubicBezTo>
                  <a:cubicBezTo>
                    <a:pt x="1962" y="4977"/>
                    <a:pt x="2017" y="4969"/>
                    <a:pt x="2072" y="4953"/>
                  </a:cubicBezTo>
                  <a:lnTo>
                    <a:pt x="4572" y="4144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899918" y="988249"/>
              <a:ext cx="175631" cy="107646"/>
            </a:xfrm>
            <a:custGeom>
              <a:avLst/>
              <a:gdLst/>
              <a:ahLst/>
              <a:cxnLst/>
              <a:rect l="l" t="t" r="r" b="b"/>
              <a:pathLst>
                <a:path w="4799" h="3001" extrusionOk="0">
                  <a:moveTo>
                    <a:pt x="0" y="0"/>
                  </a:moveTo>
                  <a:lnTo>
                    <a:pt x="560" y="2560"/>
                  </a:lnTo>
                  <a:cubicBezTo>
                    <a:pt x="608" y="2822"/>
                    <a:pt x="834" y="3001"/>
                    <a:pt x="1096" y="3001"/>
                  </a:cubicBezTo>
                  <a:lnTo>
                    <a:pt x="3703" y="3001"/>
                  </a:lnTo>
                  <a:cubicBezTo>
                    <a:pt x="3953" y="3001"/>
                    <a:pt x="4179" y="2822"/>
                    <a:pt x="4239" y="2560"/>
                  </a:cubicBezTo>
                  <a:lnTo>
                    <a:pt x="4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094690" y="828520"/>
              <a:ext cx="167360" cy="178274"/>
            </a:xfrm>
            <a:custGeom>
              <a:avLst/>
              <a:gdLst/>
              <a:ahLst/>
              <a:cxnLst/>
              <a:rect l="l" t="t" r="r" b="b"/>
              <a:pathLst>
                <a:path w="4573" h="4970" extrusionOk="0">
                  <a:moveTo>
                    <a:pt x="2394" y="0"/>
                  </a:moveTo>
                  <a:lnTo>
                    <a:pt x="0" y="4144"/>
                  </a:lnTo>
                  <a:lnTo>
                    <a:pt x="2501" y="4942"/>
                  </a:lnTo>
                  <a:cubicBezTo>
                    <a:pt x="2556" y="4961"/>
                    <a:pt x="2612" y="4970"/>
                    <a:pt x="2669" y="4970"/>
                  </a:cubicBezTo>
                  <a:cubicBezTo>
                    <a:pt x="2857" y="4970"/>
                    <a:pt x="3043" y="4868"/>
                    <a:pt x="3144" y="4703"/>
                  </a:cubicBezTo>
                  <a:lnTo>
                    <a:pt x="4441" y="2453"/>
                  </a:lnTo>
                  <a:cubicBezTo>
                    <a:pt x="4572" y="2227"/>
                    <a:pt x="4525" y="1941"/>
                    <a:pt x="4334" y="1763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094690" y="628222"/>
              <a:ext cx="167360" cy="178561"/>
            </a:xfrm>
            <a:custGeom>
              <a:avLst/>
              <a:gdLst/>
              <a:ahLst/>
              <a:cxnLst/>
              <a:rect l="l" t="t" r="r" b="b"/>
              <a:pathLst>
                <a:path w="4573" h="4978" extrusionOk="0">
                  <a:moveTo>
                    <a:pt x="2661" y="1"/>
                  </a:moveTo>
                  <a:cubicBezTo>
                    <a:pt x="2607" y="1"/>
                    <a:pt x="2553" y="9"/>
                    <a:pt x="2501" y="24"/>
                  </a:cubicBezTo>
                  <a:lnTo>
                    <a:pt x="0" y="834"/>
                  </a:lnTo>
                  <a:lnTo>
                    <a:pt x="2394" y="4977"/>
                  </a:lnTo>
                  <a:lnTo>
                    <a:pt x="4334" y="3215"/>
                  </a:lnTo>
                  <a:cubicBezTo>
                    <a:pt x="4525" y="3037"/>
                    <a:pt x="4572" y="2751"/>
                    <a:pt x="4441" y="2525"/>
                  </a:cubicBezTo>
                  <a:lnTo>
                    <a:pt x="3144" y="274"/>
                  </a:lnTo>
                  <a:cubicBezTo>
                    <a:pt x="3041" y="98"/>
                    <a:pt x="2852" y="1"/>
                    <a:pt x="2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63958" y="598342"/>
              <a:ext cx="447551" cy="438618"/>
            </a:xfrm>
            <a:custGeom>
              <a:avLst/>
              <a:gdLst/>
              <a:ahLst/>
              <a:cxnLst/>
              <a:rect l="l" t="t" r="r" b="b"/>
              <a:pathLst>
                <a:path w="12229" h="12228" extrusionOk="0">
                  <a:moveTo>
                    <a:pt x="6108" y="0"/>
                  </a:moveTo>
                  <a:cubicBezTo>
                    <a:pt x="2739" y="0"/>
                    <a:pt x="1" y="2738"/>
                    <a:pt x="1" y="6108"/>
                  </a:cubicBezTo>
                  <a:cubicBezTo>
                    <a:pt x="1" y="9489"/>
                    <a:pt x="2739" y="12228"/>
                    <a:pt x="6108" y="12228"/>
                  </a:cubicBezTo>
                  <a:cubicBezTo>
                    <a:pt x="9490" y="12228"/>
                    <a:pt x="12228" y="9489"/>
                    <a:pt x="12228" y="6108"/>
                  </a:cubicBezTo>
                  <a:cubicBezTo>
                    <a:pt x="12228" y="2738"/>
                    <a:pt x="9490" y="0"/>
                    <a:pt x="6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813182" y="689703"/>
              <a:ext cx="305077" cy="256076"/>
            </a:xfrm>
            <a:custGeom>
              <a:avLst/>
              <a:gdLst/>
              <a:ahLst/>
              <a:cxnLst/>
              <a:rect l="l" t="t" r="r" b="b"/>
              <a:pathLst>
                <a:path w="8336" h="7139" extrusionOk="0">
                  <a:moveTo>
                    <a:pt x="4763" y="1"/>
                  </a:moveTo>
                  <a:cubicBezTo>
                    <a:pt x="1596" y="1"/>
                    <a:pt x="1" y="3847"/>
                    <a:pt x="2251" y="6085"/>
                  </a:cubicBezTo>
                  <a:cubicBezTo>
                    <a:pt x="2975" y="6813"/>
                    <a:pt x="3868" y="7139"/>
                    <a:pt x="4744" y="7139"/>
                  </a:cubicBezTo>
                  <a:cubicBezTo>
                    <a:pt x="6575" y="7139"/>
                    <a:pt x="8335" y="5715"/>
                    <a:pt x="8335" y="3573"/>
                  </a:cubicBezTo>
                  <a:cubicBezTo>
                    <a:pt x="8335" y="1596"/>
                    <a:pt x="6740" y="1"/>
                    <a:pt x="4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926488" y="757641"/>
              <a:ext cx="122053" cy="120021"/>
            </a:xfrm>
            <a:custGeom>
              <a:avLst/>
              <a:gdLst/>
              <a:ahLst/>
              <a:cxnLst/>
              <a:rect l="l" t="t" r="r" b="b"/>
              <a:pathLst>
                <a:path w="3335" h="3346" extrusionOk="0">
                  <a:moveTo>
                    <a:pt x="1667" y="0"/>
                  </a:moveTo>
                  <a:cubicBezTo>
                    <a:pt x="751" y="0"/>
                    <a:pt x="1" y="750"/>
                    <a:pt x="1" y="1667"/>
                  </a:cubicBezTo>
                  <a:cubicBezTo>
                    <a:pt x="1" y="2596"/>
                    <a:pt x="751" y="3346"/>
                    <a:pt x="1667" y="3346"/>
                  </a:cubicBezTo>
                  <a:cubicBezTo>
                    <a:pt x="2596" y="3346"/>
                    <a:pt x="3334" y="2596"/>
                    <a:pt x="3334" y="1667"/>
                  </a:cubicBezTo>
                  <a:cubicBezTo>
                    <a:pt x="3334" y="750"/>
                    <a:pt x="2596" y="0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2289975" y="794250"/>
            <a:ext cx="598799" cy="388630"/>
            <a:chOff x="2289975" y="794250"/>
            <a:chExt cx="598799" cy="388630"/>
          </a:xfrm>
        </p:grpSpPr>
        <p:sp>
          <p:nvSpPr>
            <p:cNvPr id="794" name="Google Shape;794;p47"/>
            <p:cNvSpPr/>
            <p:nvPr/>
          </p:nvSpPr>
          <p:spPr>
            <a:xfrm>
              <a:off x="2289975" y="954263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47"/>
            <p:cNvGrpSpPr/>
            <p:nvPr/>
          </p:nvGrpSpPr>
          <p:grpSpPr>
            <a:xfrm>
              <a:off x="2660175" y="794250"/>
              <a:ext cx="228599" cy="388630"/>
              <a:chOff x="5024425" y="633350"/>
              <a:chExt cx="228599" cy="388630"/>
            </a:xfrm>
          </p:grpSpPr>
          <p:sp>
            <p:nvSpPr>
              <p:cNvPr id="796" name="Google Shape;796;p47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8" name="Google Shape;798;p47"/>
          <p:cNvGrpSpPr/>
          <p:nvPr/>
        </p:nvGrpSpPr>
        <p:grpSpPr>
          <a:xfrm>
            <a:off x="1992160" y="3878387"/>
            <a:ext cx="1232610" cy="724200"/>
            <a:chOff x="1992160" y="3878387"/>
            <a:chExt cx="1232610" cy="724200"/>
          </a:xfrm>
        </p:grpSpPr>
        <p:sp>
          <p:nvSpPr>
            <p:cNvPr id="799" name="Google Shape;799;p47"/>
            <p:cNvSpPr/>
            <p:nvPr/>
          </p:nvSpPr>
          <p:spPr>
            <a:xfrm>
              <a:off x="1992160" y="4223713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47"/>
            <p:cNvGrpSpPr/>
            <p:nvPr/>
          </p:nvGrpSpPr>
          <p:grpSpPr>
            <a:xfrm>
              <a:off x="2518575" y="3878387"/>
              <a:ext cx="706196" cy="724200"/>
              <a:chOff x="7786800" y="3686209"/>
              <a:chExt cx="706196" cy="724200"/>
            </a:xfrm>
          </p:grpSpPr>
          <p:sp>
            <p:nvSpPr>
              <p:cNvPr id="801" name="Google Shape;801;p47"/>
              <p:cNvSpPr txBox="1"/>
              <p:nvPr/>
            </p:nvSpPr>
            <p:spPr>
              <a:xfrm>
                <a:off x="8139896" y="36862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4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✓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802" name="Google Shape;802;p47"/>
              <p:cNvSpPr txBox="1"/>
              <p:nvPr/>
            </p:nvSpPr>
            <p:spPr>
              <a:xfrm>
                <a:off x="7786800" y="40483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</a:rPr>
                  <a:t>✗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 Ethics for Marketing by Slidesgo">
  <a:themeElements>
    <a:clrScheme name="Simple Light">
      <a:dk1>
        <a:srgbClr val="FFFFFF"/>
      </a:dk1>
      <a:lt1>
        <a:srgbClr val="1E0253"/>
      </a:lt1>
      <a:dk2>
        <a:srgbClr val="3B03A6"/>
      </a:dk2>
      <a:lt2>
        <a:srgbClr val="535FE9"/>
      </a:lt2>
      <a:accent1>
        <a:srgbClr val="0197F8"/>
      </a:accent1>
      <a:accent2>
        <a:srgbClr val="79D3FE"/>
      </a:accent2>
      <a:accent3>
        <a:srgbClr val="D7D1EB"/>
      </a:accent3>
      <a:accent4>
        <a:srgbClr val="FFCDA8"/>
      </a:accent4>
      <a:accent5>
        <a:srgbClr val="FE61C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Open Sans</vt:lpstr>
      <vt:lpstr>Montserrat</vt:lpstr>
      <vt:lpstr>Arial</vt:lpstr>
      <vt:lpstr>Montserrat Black</vt:lpstr>
      <vt:lpstr>AI Ethics for Marketing by Slidesgo</vt:lpstr>
      <vt:lpstr>PowerPoint Presentation</vt:lpstr>
      <vt:lpstr>Table of contents</vt:lpstr>
      <vt:lpstr>Our Team</vt:lpstr>
      <vt:lpstr>About the project</vt:lpstr>
      <vt:lpstr> 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ЯВОР</dc:creator>
  <cp:lastModifiedBy>Явор Димитров Пенков</cp:lastModifiedBy>
  <cp:revision>2</cp:revision>
  <dcterms:modified xsi:type="dcterms:W3CDTF">2023-11-11T14:51:17Z</dcterms:modified>
</cp:coreProperties>
</file>