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74" r:id="rId3"/>
    <p:sldId id="260" r:id="rId4"/>
    <p:sldId id="266" r:id="rId5"/>
    <p:sldId id="262" r:id="rId6"/>
  </p:sldIdLst>
  <p:sldSz cx="9144000" cy="5143500" type="screen16x9"/>
  <p:notesSz cx="6858000" cy="9144000"/>
  <p:embeddedFontLst>
    <p:embeddedFont>
      <p:font typeface="Bebas Neue" panose="020B0604020202020204" charset="0"/>
      <p:regular r:id="rId8"/>
    </p:embeddedFont>
    <p:embeddedFont>
      <p:font typeface="Comfortaa" panose="020B0604020202020204" charset="0"/>
      <p:regular r:id="rId9"/>
      <p:bold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Century" panose="02040604050505020304" pitchFamily="18" charset="0"/>
      <p:regular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BDEA54-328E-4567-ABB3-674B8FE79561}">
  <a:tblStyle styleId="{CCBDEA54-328E-4567-ABB3-674B8FE795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8f3697d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a8f3697d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b4fc5dc77_0_5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b4fc5dc77_0_5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6ba943b2_1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36ba943b2_1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6ba943b2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36ba943b2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0112" y="1316713"/>
            <a:ext cx="47439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0112" y="345183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8431650" y="3314550"/>
            <a:ext cx="2763900" cy="2763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 rot="2700000">
            <a:off x="-611838" y="1310125"/>
            <a:ext cx="1513350" cy="151335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 rot="6080536">
            <a:off x="7840068" y="1204397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861425" y="4538050"/>
            <a:ext cx="1213500" cy="12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710100" y="1295569"/>
            <a:ext cx="1488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699900" y="1901650"/>
            <a:ext cx="3067500" cy="11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0100" y="3286884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-6539799">
            <a:off x="7451098" y="472688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7200705">
            <a:off x="8365814" y="41341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712350" y="1304100"/>
            <a:ext cx="7719300" cy="33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 rot="6080461">
            <a:off x="7431713" y="-997058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-8544792">
            <a:off x="5973732" y="4768186"/>
            <a:ext cx="805623" cy="80562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6079664">
            <a:off x="918835" y="3350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800100" y="2512475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4325" y="1273200"/>
            <a:ext cx="2998800" cy="25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712350" y="3442176"/>
            <a:ext cx="38595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12350" y="783075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 rot="4324475" flipH="1">
            <a:off x="7554421" y="3660994"/>
            <a:ext cx="2891037" cy="28908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subTitle" idx="1"/>
          </p:nvPr>
        </p:nvSpPr>
        <p:spPr>
          <a:xfrm>
            <a:off x="712350" y="2619250"/>
            <a:ext cx="77193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2"/>
          </p:nvPr>
        </p:nvSpPr>
        <p:spPr>
          <a:xfrm>
            <a:off x="2637300" y="2104419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3"/>
          </p:nvPr>
        </p:nvSpPr>
        <p:spPr>
          <a:xfrm>
            <a:off x="712350" y="3520550"/>
            <a:ext cx="77193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4"/>
          </p:nvPr>
        </p:nvSpPr>
        <p:spPr>
          <a:xfrm>
            <a:off x="2637300" y="3069895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/>
          <p:nvPr/>
        </p:nvSpPr>
        <p:spPr>
          <a:xfrm rot="-6080461" flipH="1">
            <a:off x="-858987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 rot="-2700000" flipH="1">
            <a:off x="385292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 rot="-6079664" flipH="1">
            <a:off x="8048436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 flipH="1">
            <a:off x="8399425" y="30199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5"/>
          </p:nvPr>
        </p:nvSpPr>
        <p:spPr>
          <a:xfrm>
            <a:off x="2366275" y="1514000"/>
            <a:ext cx="4411500" cy="50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 rot="6080461">
            <a:off x="8653663" y="2817004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1"/>
          <p:cNvSpPr/>
          <p:nvPr/>
        </p:nvSpPr>
        <p:spPr>
          <a:xfrm rot="2700000">
            <a:off x="8171455" y="-36840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 rot="6079664">
            <a:off x="607910" y="191831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ctrTitle"/>
          </p:nvPr>
        </p:nvSpPr>
        <p:spPr>
          <a:xfrm>
            <a:off x="1891928" y="1708725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891787" y="221569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ctrTitle" idx="3"/>
          </p:nvPr>
        </p:nvSpPr>
        <p:spPr>
          <a:xfrm>
            <a:off x="5777772" y="1708725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5777638" y="221569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ctrTitle" idx="5"/>
          </p:nvPr>
        </p:nvSpPr>
        <p:spPr>
          <a:xfrm>
            <a:off x="1891942" y="323292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6"/>
          </p:nvPr>
        </p:nvSpPr>
        <p:spPr>
          <a:xfrm>
            <a:off x="1891815" y="3739900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ctrTitle" idx="7"/>
          </p:nvPr>
        </p:nvSpPr>
        <p:spPr>
          <a:xfrm>
            <a:off x="5777765" y="323292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8"/>
          </p:nvPr>
        </p:nvSpPr>
        <p:spPr>
          <a:xfrm>
            <a:off x="5777638" y="3739900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 rot="8100000" flipH="1">
            <a:off x="-288044" y="3031969"/>
            <a:ext cx="3480662" cy="348066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 rot="232225" flipH="1">
            <a:off x="2912536" y="-141411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 flipH="1">
            <a:off x="6530475" y="346650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/>
          <p:nvPr/>
        </p:nvSpPr>
        <p:spPr>
          <a:xfrm rot="2571832" flipH="1">
            <a:off x="7673242" y="3915411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 flipH="1">
            <a:off x="699900" y="2352000"/>
            <a:ext cx="1114500" cy="1114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525" y="338750"/>
            <a:ext cx="811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525" y="1152465"/>
            <a:ext cx="8112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9" r:id="rId6"/>
    <p:sldLayoutId id="2147483676" r:id="rId7"/>
    <p:sldLayoutId id="2147483677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maken.wikiwijs.nl/167694/Excel_Office_365_L_L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proofmart.com/product/github-logo-png-hd-images-transparent-background-free-download/" TargetMode="Externa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hyperlink" Target="https://schwabencode.com/blog/2019/10/18/Enable-CodeLens-in-Visual-Studio-2019" TargetMode="External"/><Relationship Id="rId14" Type="http://schemas.openxmlformats.org/officeDocument/2006/relationships/hyperlink" Target="https://morningspace.github.io/tech/inside-git-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ctrTitle"/>
          </p:nvPr>
        </p:nvSpPr>
        <p:spPr>
          <a:xfrm flipH="1">
            <a:off x="710112" y="2208107"/>
            <a:ext cx="4743900" cy="888206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entury" panose="02040604050505020304" pitchFamily="18" charset="0"/>
              </a:rPr>
              <a:t>Horizon</a:t>
            </a:r>
            <a:endParaRPr dirty="0">
              <a:solidFill>
                <a:schemeClr val="lt2"/>
              </a:solidFill>
              <a:latin typeface="Century" panose="02040604050505020304" pitchFamily="18" charset="0"/>
            </a:endParaRPr>
          </a:p>
        </p:txBody>
      </p:sp>
      <p:sp>
        <p:nvSpPr>
          <p:cNvPr id="237" name="Google Shape;237;p40"/>
          <p:cNvSpPr/>
          <p:nvPr/>
        </p:nvSpPr>
        <p:spPr>
          <a:xfrm flipH="1">
            <a:off x="8743362" y="3301925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/>
          <p:nvPr/>
        </p:nvSpPr>
        <p:spPr>
          <a:xfrm rot="6539799" flipH="1">
            <a:off x="5668503" y="462970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0"/>
          <p:cNvSpPr/>
          <p:nvPr/>
        </p:nvSpPr>
        <p:spPr>
          <a:xfrm rot="7200705" flipH="1">
            <a:off x="4723065" y="3969745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40"/>
          <p:cNvCxnSpPr/>
          <p:nvPr/>
        </p:nvCxnSpPr>
        <p:spPr>
          <a:xfrm rot="10800000">
            <a:off x="836275" y="3127975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2" name="Google Shape;242;p4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0444" y="2420929"/>
            <a:ext cx="2248972" cy="226747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3" name="Google Shape;243;p40"/>
          <p:cNvSpPr/>
          <p:nvPr/>
        </p:nvSpPr>
        <p:spPr>
          <a:xfrm rot="231910" flipH="1">
            <a:off x="7553886" y="134637"/>
            <a:ext cx="805532" cy="80553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495BD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0"/>
          <p:cNvSpPr/>
          <p:nvPr/>
        </p:nvSpPr>
        <p:spPr>
          <a:xfrm flipH="1">
            <a:off x="3899462" y="-597500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57" y="364000"/>
            <a:ext cx="2392680" cy="23926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innovation meets limitless possibilities!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/>
          <p:nvPr/>
        </p:nvSpPr>
        <p:spPr>
          <a:xfrm>
            <a:off x="-658825" y="36342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8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OUR TEAM</a:t>
            </a:r>
            <a:endParaRPr lang="en-US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2" name="Google Shape;632;p58"/>
          <p:cNvSpPr txBox="1">
            <a:spLocks noGrp="1"/>
          </p:cNvSpPr>
          <p:nvPr>
            <p:ph type="ctrTitle"/>
          </p:nvPr>
        </p:nvSpPr>
        <p:spPr>
          <a:xfrm>
            <a:off x="1863763" y="1724092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Filipa H. Popova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3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1863622" y="2204251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4" name="Google Shape;644;p58"/>
          <p:cNvGrpSpPr/>
          <p:nvPr/>
        </p:nvGrpSpPr>
        <p:grpSpPr>
          <a:xfrm rot="-773685">
            <a:off x="4887273" y="2074042"/>
            <a:ext cx="459226" cy="457218"/>
            <a:chOff x="5091199" y="3885691"/>
            <a:chExt cx="312252" cy="310866"/>
          </a:xfrm>
        </p:grpSpPr>
        <p:sp>
          <p:nvSpPr>
            <p:cNvPr id="645" name="Google Shape;645;p58"/>
            <p:cNvSpPr/>
            <p:nvPr/>
          </p:nvSpPr>
          <p:spPr>
            <a:xfrm>
              <a:off x="5091199" y="3885720"/>
              <a:ext cx="278755" cy="310837"/>
            </a:xfrm>
            <a:custGeom>
              <a:avLst/>
              <a:gdLst/>
              <a:ahLst/>
              <a:cxnLst/>
              <a:rect l="l" t="t" r="r" b="b"/>
              <a:pathLst>
                <a:path w="9653" h="10764" extrusionOk="0">
                  <a:moveTo>
                    <a:pt x="4247" y="9118"/>
                  </a:moveTo>
                  <a:cubicBezTo>
                    <a:pt x="4461" y="9118"/>
                    <a:pt x="4639" y="9297"/>
                    <a:pt x="4639" y="9511"/>
                  </a:cubicBezTo>
                  <a:cubicBezTo>
                    <a:pt x="4639" y="9743"/>
                    <a:pt x="4461" y="9921"/>
                    <a:pt x="4247" y="9921"/>
                  </a:cubicBezTo>
                  <a:cubicBezTo>
                    <a:pt x="4015" y="9921"/>
                    <a:pt x="3836" y="9743"/>
                    <a:pt x="3836" y="9511"/>
                  </a:cubicBezTo>
                  <a:cubicBezTo>
                    <a:pt x="3836" y="9297"/>
                    <a:pt x="4015" y="9118"/>
                    <a:pt x="4247" y="9118"/>
                  </a:cubicBezTo>
                  <a:close/>
                  <a:moveTo>
                    <a:pt x="8404" y="9118"/>
                  </a:moveTo>
                  <a:cubicBezTo>
                    <a:pt x="8618" y="9118"/>
                    <a:pt x="8797" y="9297"/>
                    <a:pt x="8797" y="9511"/>
                  </a:cubicBezTo>
                  <a:cubicBezTo>
                    <a:pt x="8797" y="9743"/>
                    <a:pt x="8618" y="9921"/>
                    <a:pt x="8404" y="9921"/>
                  </a:cubicBezTo>
                  <a:cubicBezTo>
                    <a:pt x="8190" y="9921"/>
                    <a:pt x="8011" y="9743"/>
                    <a:pt x="8011" y="9511"/>
                  </a:cubicBezTo>
                  <a:cubicBezTo>
                    <a:pt x="8011" y="9297"/>
                    <a:pt x="8190" y="9118"/>
                    <a:pt x="8404" y="9118"/>
                  </a:cubicBezTo>
                  <a:close/>
                  <a:moveTo>
                    <a:pt x="446" y="1"/>
                  </a:moveTo>
                  <a:cubicBezTo>
                    <a:pt x="232" y="1"/>
                    <a:pt x="36" y="161"/>
                    <a:pt x="18" y="376"/>
                  </a:cubicBezTo>
                  <a:cubicBezTo>
                    <a:pt x="0" y="625"/>
                    <a:pt x="196" y="839"/>
                    <a:pt x="428" y="839"/>
                  </a:cubicBezTo>
                  <a:cubicBezTo>
                    <a:pt x="1160" y="839"/>
                    <a:pt x="1784" y="1375"/>
                    <a:pt x="1874" y="2088"/>
                  </a:cubicBezTo>
                  <a:lnTo>
                    <a:pt x="2373" y="6692"/>
                  </a:lnTo>
                  <a:cubicBezTo>
                    <a:pt x="1945" y="6888"/>
                    <a:pt x="1642" y="7334"/>
                    <a:pt x="1642" y="7834"/>
                  </a:cubicBezTo>
                  <a:cubicBezTo>
                    <a:pt x="1642" y="7834"/>
                    <a:pt x="1642" y="7852"/>
                    <a:pt x="1642" y="7852"/>
                  </a:cubicBezTo>
                  <a:cubicBezTo>
                    <a:pt x="1642" y="8547"/>
                    <a:pt x="2195" y="9118"/>
                    <a:pt x="2891" y="9118"/>
                  </a:cubicBezTo>
                  <a:lnTo>
                    <a:pt x="3069" y="9118"/>
                  </a:lnTo>
                  <a:cubicBezTo>
                    <a:pt x="3016" y="9279"/>
                    <a:pt x="2998" y="9457"/>
                    <a:pt x="2998" y="9636"/>
                  </a:cubicBezTo>
                  <a:cubicBezTo>
                    <a:pt x="3051" y="10225"/>
                    <a:pt x="3551" y="10706"/>
                    <a:pt x="4157" y="10760"/>
                  </a:cubicBezTo>
                  <a:cubicBezTo>
                    <a:pt x="4188" y="10762"/>
                    <a:pt x="4218" y="10763"/>
                    <a:pt x="4248" y="10763"/>
                  </a:cubicBezTo>
                  <a:cubicBezTo>
                    <a:pt x="4922" y="10763"/>
                    <a:pt x="5478" y="10194"/>
                    <a:pt x="5478" y="9511"/>
                  </a:cubicBezTo>
                  <a:cubicBezTo>
                    <a:pt x="5478" y="9386"/>
                    <a:pt x="5460" y="9243"/>
                    <a:pt x="5406" y="9118"/>
                  </a:cubicBezTo>
                  <a:lnTo>
                    <a:pt x="7226" y="9118"/>
                  </a:lnTo>
                  <a:cubicBezTo>
                    <a:pt x="7173" y="9279"/>
                    <a:pt x="7155" y="9457"/>
                    <a:pt x="7173" y="9636"/>
                  </a:cubicBezTo>
                  <a:cubicBezTo>
                    <a:pt x="7226" y="10225"/>
                    <a:pt x="7708" y="10706"/>
                    <a:pt x="8315" y="10760"/>
                  </a:cubicBezTo>
                  <a:cubicBezTo>
                    <a:pt x="8346" y="10762"/>
                    <a:pt x="8377" y="10763"/>
                    <a:pt x="8407" y="10763"/>
                  </a:cubicBezTo>
                  <a:cubicBezTo>
                    <a:pt x="9097" y="10763"/>
                    <a:pt x="9653" y="10194"/>
                    <a:pt x="9653" y="9511"/>
                  </a:cubicBezTo>
                  <a:cubicBezTo>
                    <a:pt x="9653" y="8833"/>
                    <a:pt x="9082" y="8280"/>
                    <a:pt x="8404" y="8280"/>
                  </a:cubicBezTo>
                  <a:lnTo>
                    <a:pt x="2908" y="8280"/>
                  </a:lnTo>
                  <a:cubicBezTo>
                    <a:pt x="2677" y="8280"/>
                    <a:pt x="2462" y="8084"/>
                    <a:pt x="2480" y="7852"/>
                  </a:cubicBezTo>
                  <a:cubicBezTo>
                    <a:pt x="2480" y="7852"/>
                    <a:pt x="2480" y="7834"/>
                    <a:pt x="2480" y="7834"/>
                  </a:cubicBezTo>
                  <a:cubicBezTo>
                    <a:pt x="2462" y="7602"/>
                    <a:pt x="2677" y="7423"/>
                    <a:pt x="2908" y="7423"/>
                  </a:cubicBezTo>
                  <a:lnTo>
                    <a:pt x="6299" y="7423"/>
                  </a:lnTo>
                  <a:cubicBezTo>
                    <a:pt x="6513" y="7423"/>
                    <a:pt x="6709" y="7245"/>
                    <a:pt x="6727" y="7031"/>
                  </a:cubicBezTo>
                  <a:cubicBezTo>
                    <a:pt x="6745" y="6781"/>
                    <a:pt x="6548" y="6585"/>
                    <a:pt x="6299" y="6585"/>
                  </a:cubicBezTo>
                  <a:lnTo>
                    <a:pt x="3212" y="6585"/>
                  </a:lnTo>
                  <a:lnTo>
                    <a:pt x="2712" y="1999"/>
                  </a:lnTo>
                  <a:cubicBezTo>
                    <a:pt x="2569" y="857"/>
                    <a:pt x="1588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5216903" y="3885691"/>
              <a:ext cx="112362" cy="147939"/>
            </a:xfrm>
            <a:custGeom>
              <a:avLst/>
              <a:gdLst/>
              <a:ahLst/>
              <a:cxnLst/>
              <a:rect l="l" t="t" r="r" b="b"/>
              <a:pathLst>
                <a:path w="3891" h="5123" extrusionOk="0">
                  <a:moveTo>
                    <a:pt x="1932" y="1"/>
                  </a:moveTo>
                  <a:cubicBezTo>
                    <a:pt x="1696" y="1"/>
                    <a:pt x="1500" y="190"/>
                    <a:pt x="1500" y="412"/>
                  </a:cubicBezTo>
                  <a:lnTo>
                    <a:pt x="1500" y="4016"/>
                  </a:lnTo>
                  <a:lnTo>
                    <a:pt x="786" y="3303"/>
                  </a:lnTo>
                  <a:cubicBezTo>
                    <a:pt x="698" y="3215"/>
                    <a:pt x="585" y="3170"/>
                    <a:pt x="470" y="3170"/>
                  </a:cubicBezTo>
                  <a:cubicBezTo>
                    <a:pt x="375" y="3170"/>
                    <a:pt x="278" y="3202"/>
                    <a:pt x="197" y="3267"/>
                  </a:cubicBezTo>
                  <a:cubicBezTo>
                    <a:pt x="19" y="3428"/>
                    <a:pt x="1" y="3713"/>
                    <a:pt x="179" y="3892"/>
                  </a:cubicBezTo>
                  <a:lnTo>
                    <a:pt x="1053" y="4748"/>
                  </a:lnTo>
                  <a:cubicBezTo>
                    <a:pt x="1285" y="4998"/>
                    <a:pt x="1607" y="5123"/>
                    <a:pt x="1946" y="5123"/>
                  </a:cubicBezTo>
                  <a:cubicBezTo>
                    <a:pt x="2285" y="5123"/>
                    <a:pt x="2606" y="4998"/>
                    <a:pt x="2838" y="4748"/>
                  </a:cubicBezTo>
                  <a:lnTo>
                    <a:pt x="3712" y="3892"/>
                  </a:lnTo>
                  <a:cubicBezTo>
                    <a:pt x="3873" y="3731"/>
                    <a:pt x="3890" y="3463"/>
                    <a:pt x="3712" y="3303"/>
                  </a:cubicBezTo>
                  <a:cubicBezTo>
                    <a:pt x="3630" y="3211"/>
                    <a:pt x="3519" y="3167"/>
                    <a:pt x="3409" y="3167"/>
                  </a:cubicBezTo>
                  <a:cubicBezTo>
                    <a:pt x="3305" y="3167"/>
                    <a:pt x="3201" y="3207"/>
                    <a:pt x="3123" y="3285"/>
                  </a:cubicBezTo>
                  <a:lnTo>
                    <a:pt x="2356" y="4052"/>
                  </a:lnTo>
                  <a:lnTo>
                    <a:pt x="2356" y="430"/>
                  </a:lnTo>
                  <a:cubicBezTo>
                    <a:pt x="2356" y="198"/>
                    <a:pt x="2178" y="20"/>
                    <a:pt x="1963" y="2"/>
                  </a:cubicBezTo>
                  <a:cubicBezTo>
                    <a:pt x="1953" y="1"/>
                    <a:pt x="1942" y="1"/>
                    <a:pt x="1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5321497" y="3951878"/>
              <a:ext cx="81954" cy="148228"/>
            </a:xfrm>
            <a:custGeom>
              <a:avLst/>
              <a:gdLst/>
              <a:ahLst/>
              <a:cxnLst/>
              <a:rect l="l" t="t" r="r" b="b"/>
              <a:pathLst>
                <a:path w="2838" h="5133" extrusionOk="0">
                  <a:moveTo>
                    <a:pt x="2383" y="0"/>
                  </a:moveTo>
                  <a:cubicBezTo>
                    <a:pt x="2187" y="0"/>
                    <a:pt x="2012" y="134"/>
                    <a:pt x="1981" y="333"/>
                  </a:cubicBezTo>
                  <a:lnTo>
                    <a:pt x="1250" y="3634"/>
                  </a:lnTo>
                  <a:cubicBezTo>
                    <a:pt x="1161" y="4008"/>
                    <a:pt x="822" y="4294"/>
                    <a:pt x="429" y="4294"/>
                  </a:cubicBezTo>
                  <a:cubicBezTo>
                    <a:pt x="197" y="4294"/>
                    <a:pt x="1" y="4472"/>
                    <a:pt x="1" y="4704"/>
                  </a:cubicBezTo>
                  <a:cubicBezTo>
                    <a:pt x="1" y="4936"/>
                    <a:pt x="197" y="5132"/>
                    <a:pt x="429" y="5132"/>
                  </a:cubicBezTo>
                  <a:cubicBezTo>
                    <a:pt x="804" y="5132"/>
                    <a:pt x="1178" y="4990"/>
                    <a:pt x="1482" y="4758"/>
                  </a:cubicBezTo>
                  <a:cubicBezTo>
                    <a:pt x="1785" y="4508"/>
                    <a:pt x="1981" y="4187"/>
                    <a:pt x="2071" y="3812"/>
                  </a:cubicBezTo>
                  <a:lnTo>
                    <a:pt x="2802" y="511"/>
                  </a:lnTo>
                  <a:cubicBezTo>
                    <a:pt x="2838" y="279"/>
                    <a:pt x="2695" y="47"/>
                    <a:pt x="2481" y="12"/>
                  </a:cubicBezTo>
                  <a:cubicBezTo>
                    <a:pt x="2448" y="4"/>
                    <a:pt x="2415" y="0"/>
                    <a:pt x="2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58"/>
          <p:cNvSpPr/>
          <p:nvPr/>
        </p:nvSpPr>
        <p:spPr>
          <a:xfrm rot="893760">
            <a:off x="4904785" y="3604065"/>
            <a:ext cx="459225" cy="456974"/>
          </a:xfrm>
          <a:custGeom>
            <a:avLst/>
            <a:gdLst/>
            <a:ahLst/>
            <a:cxnLst/>
            <a:rect l="l" t="t" r="r" b="b"/>
            <a:pathLst>
              <a:path w="10813" h="10760" extrusionOk="0">
                <a:moveTo>
                  <a:pt x="7601" y="839"/>
                </a:moveTo>
                <a:cubicBezTo>
                  <a:pt x="7797" y="839"/>
                  <a:pt x="7958" y="964"/>
                  <a:pt x="8012" y="1143"/>
                </a:cubicBezTo>
                <a:lnTo>
                  <a:pt x="8922" y="4301"/>
                </a:lnTo>
                <a:lnTo>
                  <a:pt x="1892" y="4301"/>
                </a:lnTo>
                <a:lnTo>
                  <a:pt x="2802" y="1143"/>
                </a:lnTo>
                <a:cubicBezTo>
                  <a:pt x="2855" y="964"/>
                  <a:pt x="3016" y="839"/>
                  <a:pt x="3212" y="839"/>
                </a:cubicBezTo>
                <a:close/>
                <a:moveTo>
                  <a:pt x="2498" y="5140"/>
                </a:moveTo>
                <a:lnTo>
                  <a:pt x="2623" y="6192"/>
                </a:lnTo>
                <a:lnTo>
                  <a:pt x="1089" y="6192"/>
                </a:lnTo>
                <a:lnTo>
                  <a:pt x="928" y="5140"/>
                </a:lnTo>
                <a:close/>
                <a:moveTo>
                  <a:pt x="4996" y="5140"/>
                </a:moveTo>
                <a:lnTo>
                  <a:pt x="4996" y="6192"/>
                </a:lnTo>
                <a:lnTo>
                  <a:pt x="3462" y="6192"/>
                </a:lnTo>
                <a:lnTo>
                  <a:pt x="3337" y="5140"/>
                </a:lnTo>
                <a:close/>
                <a:moveTo>
                  <a:pt x="7476" y="5140"/>
                </a:moveTo>
                <a:lnTo>
                  <a:pt x="7351" y="6192"/>
                </a:lnTo>
                <a:lnTo>
                  <a:pt x="5835" y="6192"/>
                </a:lnTo>
                <a:lnTo>
                  <a:pt x="5835" y="5140"/>
                </a:lnTo>
                <a:close/>
                <a:moveTo>
                  <a:pt x="9885" y="5140"/>
                </a:moveTo>
                <a:lnTo>
                  <a:pt x="9742" y="6192"/>
                </a:lnTo>
                <a:lnTo>
                  <a:pt x="8208" y="6192"/>
                </a:lnTo>
                <a:lnTo>
                  <a:pt x="8315" y="5140"/>
                </a:lnTo>
                <a:close/>
                <a:moveTo>
                  <a:pt x="2712" y="7031"/>
                </a:moveTo>
                <a:lnTo>
                  <a:pt x="2837" y="8084"/>
                </a:lnTo>
                <a:lnTo>
                  <a:pt x="1356" y="8084"/>
                </a:lnTo>
                <a:lnTo>
                  <a:pt x="1214" y="7031"/>
                </a:lnTo>
                <a:close/>
                <a:moveTo>
                  <a:pt x="4996" y="7031"/>
                </a:moveTo>
                <a:lnTo>
                  <a:pt x="4996" y="8084"/>
                </a:lnTo>
                <a:lnTo>
                  <a:pt x="3694" y="8084"/>
                </a:lnTo>
                <a:lnTo>
                  <a:pt x="3569" y="7031"/>
                </a:lnTo>
                <a:close/>
                <a:moveTo>
                  <a:pt x="7262" y="7031"/>
                </a:moveTo>
                <a:lnTo>
                  <a:pt x="7137" y="8084"/>
                </a:lnTo>
                <a:lnTo>
                  <a:pt x="5835" y="8084"/>
                </a:lnTo>
                <a:lnTo>
                  <a:pt x="5835" y="7031"/>
                </a:lnTo>
                <a:close/>
                <a:moveTo>
                  <a:pt x="2944" y="8922"/>
                </a:moveTo>
                <a:lnTo>
                  <a:pt x="3051" y="9921"/>
                </a:lnTo>
                <a:lnTo>
                  <a:pt x="2534" y="9921"/>
                </a:lnTo>
                <a:cubicBezTo>
                  <a:pt x="2052" y="9921"/>
                  <a:pt x="1606" y="9600"/>
                  <a:pt x="1535" y="9208"/>
                </a:cubicBezTo>
                <a:lnTo>
                  <a:pt x="1481" y="8922"/>
                </a:lnTo>
                <a:close/>
                <a:moveTo>
                  <a:pt x="4996" y="8922"/>
                </a:moveTo>
                <a:lnTo>
                  <a:pt x="4996" y="9921"/>
                </a:lnTo>
                <a:lnTo>
                  <a:pt x="3908" y="9921"/>
                </a:lnTo>
                <a:lnTo>
                  <a:pt x="3783" y="8922"/>
                </a:lnTo>
                <a:close/>
                <a:moveTo>
                  <a:pt x="7030" y="8922"/>
                </a:moveTo>
                <a:lnTo>
                  <a:pt x="6923" y="9921"/>
                </a:lnTo>
                <a:lnTo>
                  <a:pt x="5835" y="9921"/>
                </a:lnTo>
                <a:lnTo>
                  <a:pt x="5835" y="8922"/>
                </a:lnTo>
                <a:close/>
                <a:moveTo>
                  <a:pt x="3212" y="1"/>
                </a:moveTo>
                <a:cubicBezTo>
                  <a:pt x="2659" y="1"/>
                  <a:pt x="2159" y="376"/>
                  <a:pt x="1999" y="911"/>
                </a:cubicBezTo>
                <a:lnTo>
                  <a:pt x="1017" y="4301"/>
                </a:lnTo>
                <a:lnTo>
                  <a:pt x="446" y="4301"/>
                </a:lnTo>
                <a:cubicBezTo>
                  <a:pt x="375" y="4301"/>
                  <a:pt x="304" y="4319"/>
                  <a:pt x="250" y="4354"/>
                </a:cubicBezTo>
                <a:cubicBezTo>
                  <a:pt x="89" y="4444"/>
                  <a:pt x="0" y="4622"/>
                  <a:pt x="36" y="4783"/>
                </a:cubicBezTo>
                <a:lnTo>
                  <a:pt x="696" y="9333"/>
                </a:lnTo>
                <a:cubicBezTo>
                  <a:pt x="696" y="9350"/>
                  <a:pt x="696" y="9350"/>
                  <a:pt x="696" y="9350"/>
                </a:cubicBezTo>
                <a:cubicBezTo>
                  <a:pt x="767" y="9761"/>
                  <a:pt x="1017" y="10118"/>
                  <a:pt x="1374" y="10385"/>
                </a:cubicBezTo>
                <a:cubicBezTo>
                  <a:pt x="1713" y="10617"/>
                  <a:pt x="2124" y="10760"/>
                  <a:pt x="2534" y="10760"/>
                </a:cubicBezTo>
                <a:lnTo>
                  <a:pt x="8279" y="10760"/>
                </a:lnTo>
                <a:cubicBezTo>
                  <a:pt x="9046" y="10760"/>
                  <a:pt x="9778" y="10296"/>
                  <a:pt x="10046" y="9636"/>
                </a:cubicBezTo>
                <a:cubicBezTo>
                  <a:pt x="10135" y="9422"/>
                  <a:pt x="10028" y="9172"/>
                  <a:pt x="9814" y="9083"/>
                </a:cubicBezTo>
                <a:cubicBezTo>
                  <a:pt x="9762" y="9061"/>
                  <a:pt x="9709" y="9051"/>
                  <a:pt x="9656" y="9051"/>
                </a:cubicBezTo>
                <a:cubicBezTo>
                  <a:pt x="9489" y="9051"/>
                  <a:pt x="9328" y="9152"/>
                  <a:pt x="9261" y="9315"/>
                </a:cubicBezTo>
                <a:cubicBezTo>
                  <a:pt x="9118" y="9654"/>
                  <a:pt x="8707" y="9921"/>
                  <a:pt x="8279" y="9921"/>
                </a:cubicBezTo>
                <a:lnTo>
                  <a:pt x="7762" y="9921"/>
                </a:lnTo>
                <a:lnTo>
                  <a:pt x="7887" y="8922"/>
                </a:lnTo>
                <a:lnTo>
                  <a:pt x="8458" y="8922"/>
                </a:lnTo>
                <a:cubicBezTo>
                  <a:pt x="8672" y="8922"/>
                  <a:pt x="8850" y="8762"/>
                  <a:pt x="8886" y="8547"/>
                </a:cubicBezTo>
                <a:cubicBezTo>
                  <a:pt x="8904" y="8298"/>
                  <a:pt x="8707" y="8084"/>
                  <a:pt x="8458" y="8084"/>
                </a:cubicBezTo>
                <a:lnTo>
                  <a:pt x="7976" y="8084"/>
                </a:lnTo>
                <a:lnTo>
                  <a:pt x="8101" y="7031"/>
                </a:lnTo>
                <a:lnTo>
                  <a:pt x="9617" y="7031"/>
                </a:lnTo>
                <a:lnTo>
                  <a:pt x="9600" y="7084"/>
                </a:lnTo>
                <a:cubicBezTo>
                  <a:pt x="9564" y="7316"/>
                  <a:pt x="9724" y="7530"/>
                  <a:pt x="9956" y="7566"/>
                </a:cubicBezTo>
                <a:cubicBezTo>
                  <a:pt x="9969" y="7567"/>
                  <a:pt x="9982" y="7568"/>
                  <a:pt x="9995" y="7568"/>
                </a:cubicBezTo>
                <a:cubicBezTo>
                  <a:pt x="10212" y="7568"/>
                  <a:pt x="10404" y="7428"/>
                  <a:pt x="10438" y="7209"/>
                </a:cubicBezTo>
                <a:lnTo>
                  <a:pt x="10795" y="4783"/>
                </a:lnTo>
                <a:cubicBezTo>
                  <a:pt x="10813" y="4622"/>
                  <a:pt x="10741" y="4444"/>
                  <a:pt x="10581" y="4354"/>
                </a:cubicBezTo>
                <a:cubicBezTo>
                  <a:pt x="10510" y="4319"/>
                  <a:pt x="10438" y="4301"/>
                  <a:pt x="10367" y="4301"/>
                </a:cubicBezTo>
                <a:lnTo>
                  <a:pt x="9814" y="4301"/>
                </a:lnTo>
                <a:lnTo>
                  <a:pt x="8814" y="911"/>
                </a:lnTo>
                <a:cubicBezTo>
                  <a:pt x="8672" y="376"/>
                  <a:pt x="8172" y="1"/>
                  <a:pt x="7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58"/>
          <p:cNvGrpSpPr/>
          <p:nvPr/>
        </p:nvGrpSpPr>
        <p:grpSpPr>
          <a:xfrm rot="1362083">
            <a:off x="987460" y="3604100"/>
            <a:ext cx="460771" cy="457784"/>
            <a:chOff x="4747528" y="3391597"/>
            <a:chExt cx="313292" cy="311242"/>
          </a:xfrm>
        </p:grpSpPr>
        <p:sp>
          <p:nvSpPr>
            <p:cNvPr id="650" name="Google Shape;650;p58"/>
            <p:cNvSpPr/>
            <p:nvPr/>
          </p:nvSpPr>
          <p:spPr>
            <a:xfrm>
              <a:off x="4747528" y="3456513"/>
              <a:ext cx="165410" cy="117531"/>
            </a:xfrm>
            <a:custGeom>
              <a:avLst/>
              <a:gdLst/>
              <a:ahLst/>
              <a:cxnLst/>
              <a:rect l="l" t="t" r="r" b="b"/>
              <a:pathLst>
                <a:path w="5728" h="4070" extrusionOk="0">
                  <a:moveTo>
                    <a:pt x="4782" y="1964"/>
                  </a:moveTo>
                  <a:lnTo>
                    <a:pt x="4603" y="2891"/>
                  </a:lnTo>
                  <a:cubicBezTo>
                    <a:pt x="4550" y="3088"/>
                    <a:pt x="4389" y="3230"/>
                    <a:pt x="4175" y="3230"/>
                  </a:cubicBezTo>
                  <a:lnTo>
                    <a:pt x="2605" y="3230"/>
                  </a:lnTo>
                  <a:cubicBezTo>
                    <a:pt x="2409" y="3230"/>
                    <a:pt x="2248" y="3088"/>
                    <a:pt x="2195" y="2891"/>
                  </a:cubicBezTo>
                  <a:lnTo>
                    <a:pt x="1998" y="1964"/>
                  </a:lnTo>
                  <a:close/>
                  <a:moveTo>
                    <a:pt x="464" y="1"/>
                  </a:moveTo>
                  <a:cubicBezTo>
                    <a:pt x="232" y="1"/>
                    <a:pt x="36" y="179"/>
                    <a:pt x="18" y="393"/>
                  </a:cubicBezTo>
                  <a:cubicBezTo>
                    <a:pt x="0" y="643"/>
                    <a:pt x="196" y="840"/>
                    <a:pt x="446" y="840"/>
                  </a:cubicBezTo>
                  <a:cubicBezTo>
                    <a:pt x="732" y="840"/>
                    <a:pt x="964" y="1054"/>
                    <a:pt x="999" y="1339"/>
                  </a:cubicBezTo>
                  <a:cubicBezTo>
                    <a:pt x="999" y="1357"/>
                    <a:pt x="999" y="1375"/>
                    <a:pt x="999" y="1393"/>
                  </a:cubicBezTo>
                  <a:lnTo>
                    <a:pt x="1053" y="1607"/>
                  </a:lnTo>
                  <a:lnTo>
                    <a:pt x="1374" y="3088"/>
                  </a:lnTo>
                  <a:cubicBezTo>
                    <a:pt x="1517" y="3659"/>
                    <a:pt x="2016" y="4069"/>
                    <a:pt x="2605" y="4069"/>
                  </a:cubicBezTo>
                  <a:lnTo>
                    <a:pt x="4175" y="4069"/>
                  </a:lnTo>
                  <a:cubicBezTo>
                    <a:pt x="4782" y="4069"/>
                    <a:pt x="5299" y="3641"/>
                    <a:pt x="5424" y="3070"/>
                  </a:cubicBezTo>
                  <a:lnTo>
                    <a:pt x="5710" y="1642"/>
                  </a:lnTo>
                  <a:cubicBezTo>
                    <a:pt x="5728" y="1553"/>
                    <a:pt x="5728" y="1482"/>
                    <a:pt x="5710" y="1411"/>
                  </a:cubicBezTo>
                  <a:cubicBezTo>
                    <a:pt x="5638" y="1232"/>
                    <a:pt x="5478" y="1125"/>
                    <a:pt x="5299" y="1125"/>
                  </a:cubicBezTo>
                  <a:lnTo>
                    <a:pt x="1802" y="1125"/>
                  </a:lnTo>
                  <a:cubicBezTo>
                    <a:pt x="1677" y="483"/>
                    <a:pt x="1124" y="19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841813" y="3391597"/>
              <a:ext cx="216957" cy="214040"/>
            </a:xfrm>
            <a:custGeom>
              <a:avLst/>
              <a:gdLst/>
              <a:ahLst/>
              <a:cxnLst/>
              <a:rect l="l" t="t" r="r" b="b"/>
              <a:pathLst>
                <a:path w="7513" h="7412" extrusionOk="0">
                  <a:moveTo>
                    <a:pt x="1767" y="1"/>
                  </a:moveTo>
                  <a:cubicBezTo>
                    <a:pt x="785" y="1"/>
                    <a:pt x="0" y="839"/>
                    <a:pt x="90" y="1821"/>
                  </a:cubicBezTo>
                  <a:cubicBezTo>
                    <a:pt x="90" y="1874"/>
                    <a:pt x="125" y="1946"/>
                    <a:pt x="161" y="1963"/>
                  </a:cubicBezTo>
                  <a:cubicBezTo>
                    <a:pt x="276" y="2067"/>
                    <a:pt x="398" y="2112"/>
                    <a:pt x="508" y="2112"/>
                  </a:cubicBezTo>
                  <a:cubicBezTo>
                    <a:pt x="739" y="2112"/>
                    <a:pt x="922" y="1919"/>
                    <a:pt x="910" y="1678"/>
                  </a:cubicBezTo>
                  <a:cubicBezTo>
                    <a:pt x="910" y="1232"/>
                    <a:pt x="1267" y="839"/>
                    <a:pt x="1731" y="839"/>
                  </a:cubicBezTo>
                  <a:lnTo>
                    <a:pt x="6245" y="839"/>
                  </a:lnTo>
                  <a:cubicBezTo>
                    <a:pt x="6477" y="839"/>
                    <a:pt x="6673" y="1036"/>
                    <a:pt x="6673" y="1285"/>
                  </a:cubicBezTo>
                  <a:lnTo>
                    <a:pt x="6673" y="7102"/>
                  </a:lnTo>
                  <a:cubicBezTo>
                    <a:pt x="6673" y="7156"/>
                    <a:pt x="6709" y="7227"/>
                    <a:pt x="6745" y="7263"/>
                  </a:cubicBezTo>
                  <a:cubicBezTo>
                    <a:pt x="6861" y="7367"/>
                    <a:pt x="6983" y="7411"/>
                    <a:pt x="7095" y="7411"/>
                  </a:cubicBezTo>
                  <a:cubicBezTo>
                    <a:pt x="7326" y="7411"/>
                    <a:pt x="7512" y="7224"/>
                    <a:pt x="7512" y="6995"/>
                  </a:cubicBezTo>
                  <a:lnTo>
                    <a:pt x="7512" y="875"/>
                  </a:lnTo>
                  <a:cubicBezTo>
                    <a:pt x="7512" y="393"/>
                    <a:pt x="7137" y="1"/>
                    <a:pt x="6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857782" y="3586376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0" y="179"/>
                    <a:pt x="0" y="411"/>
                  </a:cubicBezTo>
                  <a:cubicBezTo>
                    <a:pt x="0" y="643"/>
                    <a:pt x="197" y="839"/>
                    <a:pt x="429" y="839"/>
                  </a:cubicBezTo>
                  <a:cubicBezTo>
                    <a:pt x="661" y="839"/>
                    <a:pt x="839" y="643"/>
                    <a:pt x="839" y="411"/>
                  </a:cubicBezTo>
                  <a:cubicBezTo>
                    <a:pt x="839" y="179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926829" y="3434884"/>
              <a:ext cx="49496" cy="24257"/>
            </a:xfrm>
            <a:custGeom>
              <a:avLst/>
              <a:gdLst/>
              <a:ahLst/>
              <a:cxnLst/>
              <a:rect l="l" t="t" r="r" b="b"/>
              <a:pathLst>
                <a:path w="1714" h="840" extrusionOk="0">
                  <a:moveTo>
                    <a:pt x="446" y="1"/>
                  </a:moveTo>
                  <a:cubicBezTo>
                    <a:pt x="232" y="1"/>
                    <a:pt x="36" y="161"/>
                    <a:pt x="18" y="375"/>
                  </a:cubicBezTo>
                  <a:cubicBezTo>
                    <a:pt x="0" y="625"/>
                    <a:pt x="197" y="839"/>
                    <a:pt x="429" y="839"/>
                  </a:cubicBezTo>
                  <a:lnTo>
                    <a:pt x="1267" y="839"/>
                  </a:lnTo>
                  <a:cubicBezTo>
                    <a:pt x="1517" y="839"/>
                    <a:pt x="1713" y="625"/>
                    <a:pt x="1695" y="375"/>
                  </a:cubicBezTo>
                  <a:cubicBezTo>
                    <a:pt x="1678" y="161"/>
                    <a:pt x="1481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808835" y="3586376"/>
              <a:ext cx="24228" cy="2422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1" y="0"/>
                  </a:moveTo>
                  <a:cubicBezTo>
                    <a:pt x="179" y="0"/>
                    <a:pt x="0" y="179"/>
                    <a:pt x="0" y="411"/>
                  </a:cubicBezTo>
                  <a:cubicBezTo>
                    <a:pt x="0" y="643"/>
                    <a:pt x="179" y="839"/>
                    <a:pt x="411" y="839"/>
                  </a:cubicBezTo>
                  <a:cubicBezTo>
                    <a:pt x="643" y="839"/>
                    <a:pt x="839" y="643"/>
                    <a:pt x="839" y="411"/>
                  </a:cubicBezTo>
                  <a:cubicBezTo>
                    <a:pt x="839" y="179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939188" y="3635323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1" y="197"/>
                    <a:pt x="1" y="429"/>
                  </a:cubicBezTo>
                  <a:cubicBezTo>
                    <a:pt x="1" y="661"/>
                    <a:pt x="197" y="839"/>
                    <a:pt x="429" y="839"/>
                  </a:cubicBezTo>
                  <a:cubicBezTo>
                    <a:pt x="661" y="839"/>
                    <a:pt x="839" y="661"/>
                    <a:pt x="839" y="429"/>
                  </a:cubicBezTo>
                  <a:cubicBezTo>
                    <a:pt x="839" y="197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41813" y="3641849"/>
              <a:ext cx="219007" cy="60989"/>
            </a:xfrm>
            <a:custGeom>
              <a:avLst/>
              <a:gdLst/>
              <a:ahLst/>
              <a:cxnLst/>
              <a:rect l="l" t="t" r="r" b="b"/>
              <a:pathLst>
                <a:path w="7584" h="2112" extrusionOk="0">
                  <a:moveTo>
                    <a:pt x="504" y="1"/>
                  </a:moveTo>
                  <a:cubicBezTo>
                    <a:pt x="396" y="1"/>
                    <a:pt x="276" y="45"/>
                    <a:pt x="161" y="149"/>
                  </a:cubicBezTo>
                  <a:cubicBezTo>
                    <a:pt x="125" y="167"/>
                    <a:pt x="90" y="238"/>
                    <a:pt x="90" y="292"/>
                  </a:cubicBezTo>
                  <a:cubicBezTo>
                    <a:pt x="0" y="1273"/>
                    <a:pt x="785" y="2112"/>
                    <a:pt x="1767" y="2112"/>
                  </a:cubicBezTo>
                  <a:lnTo>
                    <a:pt x="5835" y="2112"/>
                  </a:lnTo>
                  <a:cubicBezTo>
                    <a:pt x="6816" y="2112"/>
                    <a:pt x="7583" y="1273"/>
                    <a:pt x="7512" y="292"/>
                  </a:cubicBezTo>
                  <a:cubicBezTo>
                    <a:pt x="7512" y="238"/>
                    <a:pt x="7476" y="167"/>
                    <a:pt x="7441" y="149"/>
                  </a:cubicBezTo>
                  <a:cubicBezTo>
                    <a:pt x="7325" y="45"/>
                    <a:pt x="7204" y="1"/>
                    <a:pt x="7093" y="1"/>
                  </a:cubicBezTo>
                  <a:cubicBezTo>
                    <a:pt x="6861" y="1"/>
                    <a:pt x="6673" y="193"/>
                    <a:pt x="6673" y="435"/>
                  </a:cubicBezTo>
                  <a:cubicBezTo>
                    <a:pt x="6673" y="881"/>
                    <a:pt x="6334" y="1273"/>
                    <a:pt x="5871" y="1273"/>
                  </a:cubicBezTo>
                  <a:lnTo>
                    <a:pt x="1731" y="1273"/>
                  </a:lnTo>
                  <a:cubicBezTo>
                    <a:pt x="1267" y="1273"/>
                    <a:pt x="910" y="881"/>
                    <a:pt x="910" y="435"/>
                  </a:cubicBezTo>
                  <a:cubicBezTo>
                    <a:pt x="910" y="193"/>
                    <a:pt x="731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58"/>
          <p:cNvGrpSpPr/>
          <p:nvPr/>
        </p:nvGrpSpPr>
        <p:grpSpPr>
          <a:xfrm rot="-325866">
            <a:off x="1037898" y="2105012"/>
            <a:ext cx="456979" cy="395637"/>
            <a:chOff x="4080256" y="3412735"/>
            <a:chExt cx="310722" cy="268994"/>
          </a:xfrm>
        </p:grpSpPr>
        <p:sp>
          <p:nvSpPr>
            <p:cNvPr id="658" name="Google Shape;658;p58"/>
            <p:cNvSpPr/>
            <p:nvPr/>
          </p:nvSpPr>
          <p:spPr>
            <a:xfrm>
              <a:off x="4080256" y="3412735"/>
              <a:ext cx="310722" cy="228277"/>
            </a:xfrm>
            <a:custGeom>
              <a:avLst/>
              <a:gdLst/>
              <a:ahLst/>
              <a:cxnLst/>
              <a:rect l="l" t="t" r="r" b="b"/>
              <a:pathLst>
                <a:path w="10760" h="7905" extrusionOk="0">
                  <a:moveTo>
                    <a:pt x="9083" y="839"/>
                  </a:moveTo>
                  <a:cubicBezTo>
                    <a:pt x="9547" y="839"/>
                    <a:pt x="9921" y="1214"/>
                    <a:pt x="9921" y="1678"/>
                  </a:cubicBezTo>
                  <a:lnTo>
                    <a:pt x="9921" y="2231"/>
                  </a:lnTo>
                  <a:lnTo>
                    <a:pt x="839" y="2231"/>
                  </a:lnTo>
                  <a:lnTo>
                    <a:pt x="839" y="1678"/>
                  </a:lnTo>
                  <a:cubicBezTo>
                    <a:pt x="839" y="1214"/>
                    <a:pt x="1214" y="839"/>
                    <a:pt x="1678" y="839"/>
                  </a:cubicBezTo>
                  <a:close/>
                  <a:moveTo>
                    <a:pt x="1678" y="0"/>
                  </a:moveTo>
                  <a:cubicBezTo>
                    <a:pt x="750" y="0"/>
                    <a:pt x="1" y="750"/>
                    <a:pt x="1" y="1678"/>
                  </a:cubicBezTo>
                  <a:lnTo>
                    <a:pt x="1" y="6549"/>
                  </a:lnTo>
                  <a:cubicBezTo>
                    <a:pt x="1" y="7298"/>
                    <a:pt x="608" y="7905"/>
                    <a:pt x="1357" y="7905"/>
                  </a:cubicBezTo>
                  <a:lnTo>
                    <a:pt x="5282" y="7905"/>
                  </a:lnTo>
                  <a:cubicBezTo>
                    <a:pt x="5318" y="7905"/>
                    <a:pt x="5336" y="7887"/>
                    <a:pt x="5372" y="7869"/>
                  </a:cubicBezTo>
                  <a:cubicBezTo>
                    <a:pt x="5746" y="7512"/>
                    <a:pt x="5479" y="7066"/>
                    <a:pt x="5122" y="7066"/>
                  </a:cubicBezTo>
                  <a:lnTo>
                    <a:pt x="1678" y="7066"/>
                  </a:lnTo>
                  <a:cubicBezTo>
                    <a:pt x="1214" y="7066"/>
                    <a:pt x="839" y="6691"/>
                    <a:pt x="839" y="6227"/>
                  </a:cubicBezTo>
                  <a:lnTo>
                    <a:pt x="839" y="3069"/>
                  </a:lnTo>
                  <a:lnTo>
                    <a:pt x="9921" y="3069"/>
                  </a:lnTo>
                  <a:lnTo>
                    <a:pt x="9921" y="3694"/>
                  </a:lnTo>
                  <a:cubicBezTo>
                    <a:pt x="9921" y="3908"/>
                    <a:pt x="10082" y="4104"/>
                    <a:pt x="10296" y="4122"/>
                  </a:cubicBezTo>
                  <a:cubicBezTo>
                    <a:pt x="10307" y="4123"/>
                    <a:pt x="10317" y="4123"/>
                    <a:pt x="10328" y="4123"/>
                  </a:cubicBezTo>
                  <a:cubicBezTo>
                    <a:pt x="10564" y="4123"/>
                    <a:pt x="10760" y="3933"/>
                    <a:pt x="10760" y="3694"/>
                  </a:cubicBezTo>
                  <a:lnTo>
                    <a:pt x="10760" y="1678"/>
                  </a:lnTo>
                  <a:cubicBezTo>
                    <a:pt x="10760" y="750"/>
                    <a:pt x="10011" y="0"/>
                    <a:pt x="9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>
              <a:off x="4264725" y="3532779"/>
              <a:ext cx="126252" cy="148950"/>
            </a:xfrm>
            <a:custGeom>
              <a:avLst/>
              <a:gdLst/>
              <a:ahLst/>
              <a:cxnLst/>
              <a:rect l="l" t="t" r="r" b="b"/>
              <a:pathLst>
                <a:path w="4372" h="5158" extrusionOk="0">
                  <a:moveTo>
                    <a:pt x="2195" y="839"/>
                  </a:moveTo>
                  <a:cubicBezTo>
                    <a:pt x="2427" y="839"/>
                    <a:pt x="2606" y="1036"/>
                    <a:pt x="2606" y="1250"/>
                  </a:cubicBezTo>
                  <a:lnTo>
                    <a:pt x="2606" y="1589"/>
                  </a:lnTo>
                  <a:lnTo>
                    <a:pt x="1767" y="1589"/>
                  </a:lnTo>
                  <a:lnTo>
                    <a:pt x="1767" y="1250"/>
                  </a:lnTo>
                  <a:cubicBezTo>
                    <a:pt x="1767" y="1036"/>
                    <a:pt x="1963" y="839"/>
                    <a:pt x="2195" y="839"/>
                  </a:cubicBezTo>
                  <a:close/>
                  <a:moveTo>
                    <a:pt x="3319" y="2427"/>
                  </a:moveTo>
                  <a:cubicBezTo>
                    <a:pt x="3444" y="2427"/>
                    <a:pt x="3533" y="2516"/>
                    <a:pt x="3533" y="2641"/>
                  </a:cubicBezTo>
                  <a:lnTo>
                    <a:pt x="3533" y="4319"/>
                  </a:lnTo>
                  <a:lnTo>
                    <a:pt x="839" y="4319"/>
                  </a:lnTo>
                  <a:lnTo>
                    <a:pt x="839" y="2641"/>
                  </a:lnTo>
                  <a:cubicBezTo>
                    <a:pt x="839" y="2516"/>
                    <a:pt x="928" y="2427"/>
                    <a:pt x="1053" y="2427"/>
                  </a:cubicBezTo>
                  <a:close/>
                  <a:moveTo>
                    <a:pt x="2195" y="1"/>
                  </a:moveTo>
                  <a:cubicBezTo>
                    <a:pt x="1499" y="1"/>
                    <a:pt x="928" y="572"/>
                    <a:pt x="928" y="1250"/>
                  </a:cubicBezTo>
                  <a:lnTo>
                    <a:pt x="928" y="1589"/>
                  </a:lnTo>
                  <a:cubicBezTo>
                    <a:pt x="411" y="1660"/>
                    <a:pt x="1" y="2106"/>
                    <a:pt x="1" y="2641"/>
                  </a:cubicBezTo>
                  <a:lnTo>
                    <a:pt x="1" y="4729"/>
                  </a:lnTo>
                  <a:cubicBezTo>
                    <a:pt x="1" y="4961"/>
                    <a:pt x="197" y="5157"/>
                    <a:pt x="429" y="5157"/>
                  </a:cubicBezTo>
                  <a:lnTo>
                    <a:pt x="3962" y="5157"/>
                  </a:lnTo>
                  <a:cubicBezTo>
                    <a:pt x="4194" y="5157"/>
                    <a:pt x="4372" y="4961"/>
                    <a:pt x="4372" y="4729"/>
                  </a:cubicBezTo>
                  <a:lnTo>
                    <a:pt x="4372" y="2641"/>
                  </a:lnTo>
                  <a:cubicBezTo>
                    <a:pt x="4372" y="2106"/>
                    <a:pt x="3979" y="1660"/>
                    <a:pt x="3444" y="1589"/>
                  </a:cubicBezTo>
                  <a:lnTo>
                    <a:pt x="3444" y="1250"/>
                  </a:lnTo>
                  <a:cubicBezTo>
                    <a:pt x="3444" y="572"/>
                    <a:pt x="2891" y="1"/>
                    <a:pt x="2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View BADimov21's full-sized avat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4416028" y="1555509"/>
            <a:ext cx="1056798" cy="140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 TDTanev21's full-sized avata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55103" y="3150829"/>
            <a:ext cx="1056741" cy="140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 GSRadev21's full-sized avata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4418687" y="3092235"/>
            <a:ext cx="1051479" cy="14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vatars.githubusercontent.com/u/107105769?v=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12039" y="1426753"/>
            <a:ext cx="1082040" cy="14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632;p58"/>
          <p:cNvSpPr txBox="1">
            <a:spLocks noGrp="1"/>
          </p:cNvSpPr>
          <p:nvPr>
            <p:ph type="ctrTitle"/>
          </p:nvPr>
        </p:nvSpPr>
        <p:spPr>
          <a:xfrm>
            <a:off x="1913500" y="3314693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Teodor T. Tanev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1913359" y="3821664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Google Shape;632;p58"/>
          <p:cNvSpPr txBox="1">
            <a:spLocks noGrp="1"/>
          </p:cNvSpPr>
          <p:nvPr>
            <p:ph type="ctrTitle"/>
          </p:nvPr>
        </p:nvSpPr>
        <p:spPr>
          <a:xfrm>
            <a:off x="5653166" y="1659461"/>
            <a:ext cx="30031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Bozhidar A. Dimov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5653026" y="2166432"/>
            <a:ext cx="253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Google Shape;632;p58"/>
          <p:cNvSpPr txBox="1">
            <a:spLocks noGrp="1"/>
          </p:cNvSpPr>
          <p:nvPr>
            <p:ph type="ctrTitle"/>
          </p:nvPr>
        </p:nvSpPr>
        <p:spPr>
          <a:xfrm>
            <a:off x="5686636" y="3314693"/>
            <a:ext cx="32067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Gospodin S. Radev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633;p58"/>
          <p:cNvSpPr txBox="1">
            <a:spLocks noGrp="1"/>
          </p:cNvSpPr>
          <p:nvPr>
            <p:ph type="subTitle" idx="1"/>
          </p:nvPr>
        </p:nvSpPr>
        <p:spPr>
          <a:xfrm>
            <a:off x="5686496" y="3821664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4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8;p61"/>
          <p:cNvSpPr txBox="1">
            <a:spLocks noGrp="1"/>
          </p:cNvSpPr>
          <p:nvPr>
            <p:ph type="title"/>
          </p:nvPr>
        </p:nvSpPr>
        <p:spPr>
          <a:xfrm>
            <a:off x="743813" y="8089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</a:t>
            </a:r>
            <a:endParaRPr sz="4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Google Shape;809;p61"/>
          <p:cNvSpPr/>
          <p:nvPr/>
        </p:nvSpPr>
        <p:spPr>
          <a:xfrm>
            <a:off x="62724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5" name="Google Shape;810;p61"/>
          <p:cNvSpPr/>
          <p:nvPr/>
        </p:nvSpPr>
        <p:spPr>
          <a:xfrm>
            <a:off x="275103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6" name="Google Shape;811;p61"/>
          <p:cNvSpPr/>
          <p:nvPr/>
        </p:nvSpPr>
        <p:spPr>
          <a:xfrm>
            <a:off x="475826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7" name="Google Shape;812;p61"/>
          <p:cNvSpPr/>
          <p:nvPr/>
        </p:nvSpPr>
        <p:spPr>
          <a:xfrm>
            <a:off x="676548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4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18" name="Google Shape;813;p61"/>
          <p:cNvCxnSpPr>
            <a:stCxn id="14" idx="3"/>
            <a:endCxn id="15" idx="1"/>
          </p:cNvCxnSpPr>
          <p:nvPr/>
        </p:nvCxnSpPr>
        <p:spPr>
          <a:xfrm>
            <a:off x="2287044" y="2048331"/>
            <a:ext cx="46399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14;p61"/>
          <p:cNvCxnSpPr>
            <a:stCxn id="15" idx="3"/>
            <a:endCxn id="16" idx="1"/>
          </p:cNvCxnSpPr>
          <p:nvPr/>
        </p:nvCxnSpPr>
        <p:spPr>
          <a:xfrm>
            <a:off x="4410839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15;p61"/>
          <p:cNvCxnSpPr>
            <a:stCxn id="16" idx="3"/>
            <a:endCxn id="17" idx="1"/>
          </p:cNvCxnSpPr>
          <p:nvPr/>
        </p:nvCxnSpPr>
        <p:spPr>
          <a:xfrm>
            <a:off x="641806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816;p61"/>
          <p:cNvSpPr txBox="1">
            <a:spLocks/>
          </p:cNvSpPr>
          <p:nvPr/>
        </p:nvSpPr>
        <p:spPr>
          <a:xfrm>
            <a:off x="591194" y="2480181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000" baseline="30000" smtClean="0"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Google Shape;817;p61"/>
          <p:cNvSpPr txBox="1">
            <a:spLocks/>
          </p:cNvSpPr>
          <p:nvPr/>
        </p:nvSpPr>
        <p:spPr>
          <a:xfrm>
            <a:off x="2647019" y="2479105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baseline="30000" smtClean="0"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690918" y="3008827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made the basic design of the </a:t>
            </a:r>
            <a:r>
              <a:rPr lang="e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created our </a:t>
            </a:r>
            <a:r>
              <a:rPr lang="e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 form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819;p61"/>
          <p:cNvSpPr txBox="1">
            <a:spLocks/>
          </p:cNvSpPr>
          <p:nvPr/>
        </p:nvSpPr>
        <p:spPr>
          <a:xfrm>
            <a:off x="4702844" y="2479105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000" baseline="30000" smtClean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658945" y="3011071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started implementing our 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through code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821;p61"/>
          <p:cNvSpPr txBox="1">
            <a:spLocks/>
          </p:cNvSpPr>
          <p:nvPr/>
        </p:nvSpPr>
        <p:spPr>
          <a:xfrm>
            <a:off x="6710069" y="2465393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2000" baseline="30000" smtClean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670871" y="2971992"/>
            <a:ext cx="1849033" cy="114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week we have been focusing on finishing the 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documentation.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663293" y="3086907"/>
            <a:ext cx="1731900" cy="729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created our logo and discussed ideas about the </a:t>
            </a:r>
            <a:r>
              <a:rPr lang="e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/>
          <p:nvPr/>
        </p:nvSpPr>
        <p:spPr>
          <a:xfrm rot="-232225">
            <a:off x="7533261" y="4466589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0"/>
          <p:cNvSpPr/>
          <p:nvPr/>
        </p:nvSpPr>
        <p:spPr>
          <a:xfrm>
            <a:off x="3733000" y="-513225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0"/>
          <p:cNvSpPr/>
          <p:nvPr/>
        </p:nvSpPr>
        <p:spPr>
          <a:xfrm rot="-7200597">
            <a:off x="8000943" y="379826"/>
            <a:ext cx="667599" cy="66759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0"/>
          <p:cNvSpPr/>
          <p:nvPr/>
        </p:nvSpPr>
        <p:spPr>
          <a:xfrm rot="-6539799">
            <a:off x="4684736" y="4677678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0"/>
          <p:cNvSpPr/>
          <p:nvPr/>
        </p:nvSpPr>
        <p:spPr>
          <a:xfrm rot="-2571832">
            <a:off x="-688183" y="4323936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3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15996" y="1402556"/>
            <a:ext cx="1191918" cy="1108484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778" y="1796328"/>
            <a:ext cx="1883827" cy="1255885"/>
          </a:xfrm>
          <a:prstGeom prst="rect">
            <a:avLst/>
          </a:prstGeom>
        </p:spPr>
      </p:pic>
      <p:pic>
        <p:nvPicPr>
          <p:cNvPr id="13" name="Picture 8" descr="Icon&#10;&#10;Description automatically generated">
            <a:extLst>
              <a:ext uri="{FF2B5EF4-FFF2-40B4-BE49-F238E27FC236}">
                <a16:creationId xmlns:a16="http://schemas.microsoft.com/office/drawing/2014/main" id="{29E9FD85-7F67-D3B7-DB0E-2FEC73F30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4074542" y="1283314"/>
            <a:ext cx="986049" cy="1108484"/>
          </a:xfrm>
          <a:prstGeom prst="rect">
            <a:avLst/>
          </a:prstGeom>
        </p:spPr>
      </p:pic>
      <p:pic>
        <p:nvPicPr>
          <p:cNvPr id="14" name="Picture 11" descr="Icon&#10;&#10;Description automatically generated">
            <a:extLst>
              <a:ext uri="{FF2B5EF4-FFF2-40B4-BE49-F238E27FC236}">
                <a16:creationId xmlns:a16="http://schemas.microsoft.com/office/drawing/2014/main" id="{9A4BCAB7-B142-BEB3-CB86-915E5C30C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522561" y="3025899"/>
            <a:ext cx="1255886" cy="125588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DEAF36D-6E00-E481-A64E-7ADA0DEEE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xmlns="" r:id="rId12"/>
              </a:ext>
            </a:extLst>
          </a:blip>
          <a:stretch>
            <a:fillRect/>
          </a:stretch>
        </p:blipFill>
        <p:spPr>
          <a:xfrm>
            <a:off x="3649480" y="2704749"/>
            <a:ext cx="1526665" cy="1526665"/>
          </a:xfrm>
          <a:prstGeom prst="rect">
            <a:avLst/>
          </a:prstGeom>
        </p:spPr>
      </p:pic>
      <p:pic>
        <p:nvPicPr>
          <p:cNvPr id="16" name="Picture 17" descr="Icon&#10;&#10;Description automatically generated">
            <a:extLst>
              <a:ext uri="{FF2B5EF4-FFF2-40B4-BE49-F238E27FC236}">
                <a16:creationId xmlns:a16="http://schemas.microsoft.com/office/drawing/2014/main" id="{715B8E19-4D71-723B-A89F-D0AEDC99F8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xmlns="" r:id="rId14"/>
              </a:ext>
            </a:extLst>
          </a:blip>
          <a:stretch>
            <a:fillRect/>
          </a:stretch>
        </p:blipFill>
        <p:spPr>
          <a:xfrm rot="10800000">
            <a:off x="7263859" y="1796328"/>
            <a:ext cx="1341282" cy="1341282"/>
          </a:xfrm>
          <a:prstGeom prst="rect">
            <a:avLst/>
          </a:prstGeom>
        </p:spPr>
      </p:pic>
      <p:pic>
        <p:nvPicPr>
          <p:cNvPr id="17" name="Picture 23" descr="Icon&#10;&#10;Description automatically generated">
            <a:extLst>
              <a:ext uri="{FF2B5EF4-FFF2-40B4-BE49-F238E27FC236}">
                <a16:creationId xmlns:a16="http://schemas.microsoft.com/office/drawing/2014/main" id="{5E0DF4BE-3E1C-8AC8-5157-E1C01A4352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5716712" y="322460"/>
            <a:ext cx="1341282" cy="1341282"/>
          </a:xfrm>
          <a:prstGeom prst="rect">
            <a:avLst/>
          </a:prstGeom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396429">
            <a:off x="4753411" y="3151892"/>
            <a:ext cx="2860328" cy="2159045"/>
          </a:xfrm>
          <a:prstGeom prst="rect">
            <a:avLst/>
          </a:prstGeom>
        </p:spPr>
      </p:pic>
      <p:pic>
        <p:nvPicPr>
          <p:cNvPr id="19" name="Картина 58">
            <a:extLst>
              <a:ext uri="{FF2B5EF4-FFF2-40B4-BE49-F238E27FC236}">
                <a16:creationId xmlns:a16="http://schemas.microsoft.com/office/drawing/2014/main" id="{D50D0B85-C8E0-D49F-D516-22C30C7BCA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7714" y="3242391"/>
            <a:ext cx="1411680" cy="1411680"/>
          </a:xfrm>
          <a:prstGeom prst="rect">
            <a:avLst/>
          </a:prstGeom>
        </p:spPr>
      </p:pic>
      <p:pic>
        <p:nvPicPr>
          <p:cNvPr id="20" name="Картина 60">
            <a:extLst>
              <a:ext uri="{FF2B5EF4-FFF2-40B4-BE49-F238E27FC236}">
                <a16:creationId xmlns:a16="http://schemas.microsoft.com/office/drawing/2014/main" id="{122E39DD-DB58-0F44-C929-39A836FECAD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65899" y="3294448"/>
            <a:ext cx="1526665" cy="15266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EBEE60-DDD3-430D-AF72-FC18DA7B6CC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56559" y="2189699"/>
            <a:ext cx="870622" cy="870622"/>
          </a:xfrm>
          <a:prstGeom prst="rect">
            <a:avLst/>
          </a:prstGeom>
        </p:spPr>
      </p:pic>
      <p:sp>
        <p:nvSpPr>
          <p:cNvPr id="22" name="Google Shape;264;p42"/>
          <p:cNvSpPr txBox="1">
            <a:spLocks noGrp="1"/>
          </p:cNvSpPr>
          <p:nvPr>
            <p:ph type="title" idx="4294967295"/>
          </p:nvPr>
        </p:nvSpPr>
        <p:spPr>
          <a:xfrm>
            <a:off x="507228" y="440810"/>
            <a:ext cx="4348241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3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664937" y="1367159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Let’s get to the app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3" name="Google Shape;313;p46"/>
          <p:cNvCxnSpPr/>
          <p:nvPr/>
        </p:nvCxnSpPr>
        <p:spPr>
          <a:xfrm rot="10800000">
            <a:off x="800100" y="3206850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6"/>
          <p:cNvSpPr/>
          <p:nvPr/>
        </p:nvSpPr>
        <p:spPr>
          <a:xfrm flipH="1">
            <a:off x="7132195" y="447005"/>
            <a:ext cx="1311900" cy="1311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"/>
          <p:cNvSpPr/>
          <p:nvPr/>
        </p:nvSpPr>
        <p:spPr>
          <a:xfrm flipH="1">
            <a:off x="5162073" y="3477402"/>
            <a:ext cx="865800" cy="865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/>
          <p:nvPr/>
        </p:nvSpPr>
        <p:spPr>
          <a:xfrm rot="6539799" flipH="1">
            <a:off x="5178978" y="47060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6"/>
          <p:cNvSpPr/>
          <p:nvPr/>
        </p:nvSpPr>
        <p:spPr>
          <a:xfrm rot="-7894902" flipH="1">
            <a:off x="3947157" y="2595873"/>
            <a:ext cx="743573" cy="74357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Tech Shop Company Profile by Slidesgo">
  <a:themeElements>
    <a:clrScheme name="Simple Light">
      <a:dk1>
        <a:srgbClr val="292929"/>
      </a:dk1>
      <a:lt1>
        <a:srgbClr val="CCCCCC"/>
      </a:lt1>
      <a:dk2>
        <a:srgbClr val="FFFFFF"/>
      </a:dk2>
      <a:lt2>
        <a:srgbClr val="1125BE"/>
      </a:lt2>
      <a:accent1>
        <a:srgbClr val="CEC7E2"/>
      </a:accent1>
      <a:accent2>
        <a:srgbClr val="495B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103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Times New Roman</vt:lpstr>
      <vt:lpstr>Bebas Neue</vt:lpstr>
      <vt:lpstr>Comfortaa</vt:lpstr>
      <vt:lpstr>Montserrat</vt:lpstr>
      <vt:lpstr>Roboto Condensed Light</vt:lpstr>
      <vt:lpstr>Century</vt:lpstr>
      <vt:lpstr>Arial</vt:lpstr>
      <vt:lpstr>Cambria</vt:lpstr>
      <vt:lpstr>Open Sans</vt:lpstr>
      <vt:lpstr>Online Tech Shop Company Profile by Slidesgo</vt:lpstr>
      <vt:lpstr>Horizon</vt:lpstr>
      <vt:lpstr>OUR TEAM</vt:lpstr>
      <vt:lpstr>Stages</vt:lpstr>
      <vt:lpstr>Used Technologies</vt:lpstr>
      <vt:lpstr>Let’s get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</dc:title>
  <dc:creator>admin</dc:creator>
  <cp:lastModifiedBy>admin</cp:lastModifiedBy>
  <cp:revision>4</cp:revision>
  <dcterms:modified xsi:type="dcterms:W3CDTF">2024-01-14T22:55:12Z</dcterms:modified>
</cp:coreProperties>
</file>