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74" r:id="rId3"/>
    <p:sldId id="260" r:id="rId4"/>
    <p:sldId id="266" r:id="rId5"/>
    <p:sldId id="26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Century" panose="02040604050505020304" pitchFamily="18" charset="0"/>
      <p:regular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52" dt="2024-01-23T21:39:58.916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Димов" userId="6c33bdc79629dce9" providerId="LiveId" clId="{978BEEFD-62D3-4C91-BFC4-F47A4EEB444E}"/>
    <pc:docChg chg="custSel modSld">
      <pc:chgData name="Божидар Димов" userId="6c33bdc79629dce9" providerId="LiveId" clId="{978BEEFD-62D3-4C91-BFC4-F47A4EEB444E}" dt="2024-01-23T21:40:03.994" v="148" actId="1076"/>
      <pc:docMkLst>
        <pc:docMk/>
      </pc:docMkLst>
      <pc:sldChg chg="modSp mod">
        <pc:chgData name="Божидар Димов" userId="6c33bdc79629dce9" providerId="LiveId" clId="{978BEEFD-62D3-4C91-BFC4-F47A4EEB444E}" dt="2024-01-23T19:21:35.330" v="7" actId="1076"/>
        <pc:sldMkLst>
          <pc:docMk/>
          <pc:sldMk cId="0" sldId="260"/>
        </pc:sldMkLst>
        <pc:spChg chg="mod">
          <ac:chgData name="Божидар Димов" userId="6c33bdc79629dce9" providerId="LiveId" clId="{978BEEFD-62D3-4C91-BFC4-F47A4EEB444E}" dt="2024-01-23T19:21:35.330" v="7" actId="107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1:26.964" v="6" actId="20577"/>
          <ac:spMkLst>
            <pc:docMk/>
            <pc:sldMk cId="0" sldId="260"/>
            <ac:spMk id="25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1:20.798" v="4" actId="20577"/>
          <ac:spMkLst>
            <pc:docMk/>
            <pc:sldMk cId="0" sldId="260"/>
            <ac:spMk id="28" creationId="{00000000-0000-0000-0000-000000000000}"/>
          </ac:spMkLst>
        </pc:spChg>
      </pc:sldChg>
      <pc:sldChg chg="modSp mod">
        <pc:chgData name="Божидар Димов" userId="6c33bdc79629dce9" providerId="LiveId" clId="{978BEEFD-62D3-4C91-BFC4-F47A4EEB444E}" dt="2024-01-23T19:31:27.870" v="114" actId="20577"/>
        <pc:sldMkLst>
          <pc:docMk/>
          <pc:sldMk cId="0" sldId="262"/>
        </pc:sldMkLst>
        <pc:spChg chg="mod">
          <ac:chgData name="Божидар Димов" userId="6c33bdc79629dce9" providerId="LiveId" clId="{978BEEFD-62D3-4C91-BFC4-F47A4EEB444E}" dt="2024-01-23T19:31:27.870" v="114" actId="20577"/>
          <ac:spMkLst>
            <pc:docMk/>
            <pc:sldMk cId="0" sldId="262"/>
            <ac:spMk id="312" creationId="{00000000-0000-0000-0000-000000000000}"/>
          </ac:spMkLst>
        </pc:spChg>
      </pc:sldChg>
      <pc:sldChg chg="addSp delSp modSp mod">
        <pc:chgData name="Божидар Димов" userId="6c33bdc79629dce9" providerId="LiveId" clId="{978BEEFD-62D3-4C91-BFC4-F47A4EEB444E}" dt="2024-01-23T21:40:03.994" v="148" actId="1076"/>
        <pc:sldMkLst>
          <pc:docMk/>
          <pc:sldMk cId="0" sldId="266"/>
        </pc:sldMkLst>
        <pc:picChg chg="add mod">
          <ac:chgData name="Божидар Димов" userId="6c33bdc79629dce9" providerId="LiveId" clId="{978BEEFD-62D3-4C91-BFC4-F47A4EEB444E}" dt="2024-01-23T21:39:17.186" v="138" actId="1076"/>
          <ac:picMkLst>
            <pc:docMk/>
            <pc:sldMk cId="0" sldId="266"/>
            <ac:picMk id="2" creationId="{875AF4AD-A423-33E3-FC5A-DC3428BBDF92}"/>
          </ac:picMkLst>
        </pc:picChg>
        <pc:picChg chg="add mod">
          <ac:chgData name="Божидар Димов" userId="6c33bdc79629dce9" providerId="LiveId" clId="{978BEEFD-62D3-4C91-BFC4-F47A4EEB444E}" dt="2024-01-23T21:40:03.994" v="148" actId="1076"/>
          <ac:picMkLst>
            <pc:docMk/>
            <pc:sldMk cId="0" sldId="266"/>
            <ac:picMk id="3" creationId="{482C7D88-2E71-E894-C7AE-67DE8AFCAB3C}"/>
          </ac:picMkLst>
        </pc:picChg>
        <pc:picChg chg="add mod">
          <ac:chgData name="Божидар Димов" userId="6c33bdc79629dce9" providerId="LiveId" clId="{978BEEFD-62D3-4C91-BFC4-F47A4EEB444E}" dt="2024-01-23T21:39:58.916" v="147" actId="1076"/>
          <ac:picMkLst>
            <pc:docMk/>
            <pc:sldMk cId="0" sldId="266"/>
            <ac:picMk id="4" creationId="{4121AE5D-2474-138A-A097-56A98B871D80}"/>
          </ac:picMkLst>
        </pc:picChg>
        <pc:picChg chg="mod">
          <ac:chgData name="Божидар Димов" userId="6c33bdc79629dce9" providerId="LiveId" clId="{978BEEFD-62D3-4C91-BFC4-F47A4EEB444E}" dt="2024-01-23T19:30:17.287" v="100" actId="1076"/>
          <ac:picMkLst>
            <pc:docMk/>
            <pc:sldMk cId="0" sldId="266"/>
            <ac:picMk id="11" creationId="{7C4FF966-73FD-1491-63A1-FC08E3B7484A}"/>
          </ac:picMkLst>
        </pc:picChg>
        <pc:picChg chg="mod">
          <ac:chgData name="Божидар Димов" userId="6c33bdc79629dce9" providerId="LiveId" clId="{978BEEFD-62D3-4C91-BFC4-F47A4EEB444E}" dt="2024-01-23T19:30:21.690" v="103" actId="1076"/>
          <ac:picMkLst>
            <pc:docMk/>
            <pc:sldMk cId="0" sldId="266"/>
            <ac:picMk id="12" creationId="{0C8C6608-8796-6839-7D99-CE4C14CB3B8B}"/>
          </ac:picMkLst>
        </pc:picChg>
        <pc:picChg chg="mod">
          <ac:chgData name="Божидар Димов" userId="6c33bdc79629dce9" providerId="LiveId" clId="{978BEEFD-62D3-4C91-BFC4-F47A4EEB444E}" dt="2024-01-23T21:39:57.026" v="146" actId="1076"/>
          <ac:picMkLst>
            <pc:docMk/>
            <pc:sldMk cId="0" sldId="266"/>
            <ac:picMk id="13" creationId="{29E9FD85-7F67-D3B7-DB0E-2FEC73F306CE}"/>
          </ac:picMkLst>
        </pc:picChg>
        <pc:picChg chg="mod">
          <ac:chgData name="Божидар Димов" userId="6c33bdc79629dce9" providerId="LiveId" clId="{978BEEFD-62D3-4C91-BFC4-F47A4EEB444E}" dt="2024-01-23T21:39:15.100" v="137" actId="1076"/>
          <ac:picMkLst>
            <pc:docMk/>
            <pc:sldMk cId="0" sldId="266"/>
            <ac:picMk id="14" creationId="{9A4BCAB7-B142-BEB3-CB86-915E5C30C5FE}"/>
          </ac:picMkLst>
        </pc:picChg>
        <pc:picChg chg="mod">
          <ac:chgData name="Божидар Димов" userId="6c33bdc79629dce9" providerId="LiveId" clId="{978BEEFD-62D3-4C91-BFC4-F47A4EEB444E}" dt="2024-01-23T19:30:20.121" v="102" actId="1076"/>
          <ac:picMkLst>
            <pc:docMk/>
            <pc:sldMk cId="0" sldId="266"/>
            <ac:picMk id="15" creationId="{9DEAF36D-6E00-E481-A64E-7ADA0DEEE3C6}"/>
          </ac:picMkLst>
        </pc:picChg>
        <pc:picChg chg="del">
          <ac:chgData name="Божидар Димов" userId="6c33bdc79629dce9" providerId="LiveId" clId="{978BEEFD-62D3-4C91-BFC4-F47A4EEB444E}" dt="2024-01-23T19:22:23.854" v="9" actId="21"/>
          <ac:picMkLst>
            <pc:docMk/>
            <pc:sldMk cId="0" sldId="266"/>
            <ac:picMk id="16" creationId="{715B8E19-4D71-723B-A89F-D0AEDC99F8F4}"/>
          </ac:picMkLst>
        </pc:picChg>
        <pc:picChg chg="mod">
          <ac:chgData name="Божидар Димов" userId="6c33bdc79629dce9" providerId="LiveId" clId="{978BEEFD-62D3-4C91-BFC4-F47A4EEB444E}" dt="2024-01-23T21:38:50.860" v="127" actId="1076"/>
          <ac:picMkLst>
            <pc:docMk/>
            <pc:sldMk cId="0" sldId="266"/>
            <ac:picMk id="17" creationId="{5E0DF4BE-3E1C-8AC8-5157-E1C01A4352D7}"/>
          </ac:picMkLst>
        </pc:picChg>
        <pc:picChg chg="mod">
          <ac:chgData name="Божидар Димов" userId="6c33bdc79629dce9" providerId="LiveId" clId="{978BEEFD-62D3-4C91-BFC4-F47A4EEB444E}" dt="2024-01-23T19:30:43.332" v="110" actId="1076"/>
          <ac:picMkLst>
            <pc:docMk/>
            <pc:sldMk cId="0" sldId="266"/>
            <ac:picMk id="18" creationId="{3B80F197-5B0F-4199-0D64-36C4A688B271}"/>
          </ac:picMkLst>
        </pc:picChg>
        <pc:picChg chg="del">
          <ac:chgData name="Божидар Димов" userId="6c33bdc79629dce9" providerId="LiveId" clId="{978BEEFD-62D3-4C91-BFC4-F47A4EEB444E}" dt="2024-01-23T19:21:42.841" v="8" actId="21"/>
          <ac:picMkLst>
            <pc:docMk/>
            <pc:sldMk cId="0" sldId="266"/>
            <ac:picMk id="19" creationId="{D50D0B85-C8E0-D49F-D516-22C30C7BCA66}"/>
          </ac:picMkLst>
        </pc:picChg>
        <pc:picChg chg="del">
          <ac:chgData name="Божидар Димов" userId="6c33bdc79629dce9" providerId="LiveId" clId="{978BEEFD-62D3-4C91-BFC4-F47A4EEB444E}" dt="2024-01-23T19:25:34.433" v="31" actId="21"/>
          <ac:picMkLst>
            <pc:docMk/>
            <pc:sldMk cId="0" sldId="266"/>
            <ac:picMk id="20" creationId="{122E39DD-DB58-0F44-C929-39A836FECAD7}"/>
          </ac:picMkLst>
        </pc:picChg>
        <pc:picChg chg="del">
          <ac:chgData name="Божидар Димов" userId="6c33bdc79629dce9" providerId="LiveId" clId="{978BEEFD-62D3-4C91-BFC4-F47A4EEB444E}" dt="2024-01-23T19:22:43.497" v="10" actId="21"/>
          <ac:picMkLst>
            <pc:docMk/>
            <pc:sldMk cId="0" sldId="266"/>
            <ac:picMk id="21" creationId="{53EBEE60-DDD3-430D-AF72-FC18DA7B6CCE}"/>
          </ac:picMkLst>
        </pc:picChg>
        <pc:picChg chg="add mod">
          <ac:chgData name="Божидар Димов" userId="6c33bdc79629dce9" providerId="LiveId" clId="{978BEEFD-62D3-4C91-BFC4-F47A4EEB444E}" dt="2024-01-23T21:39:19.815" v="139" actId="1076"/>
          <ac:picMkLst>
            <pc:docMk/>
            <pc:sldMk cId="0" sldId="266"/>
            <ac:picMk id="1026" creationId="{B1D55ED5-46DA-7FAA-A110-E862BEDD373C}"/>
          </ac:picMkLst>
        </pc:picChg>
      </pc:sldChg>
      <pc:sldChg chg="addSp delSp modSp">
        <pc:chgData name="Божидар Димов" userId="6c33bdc79629dce9" providerId="LiveId" clId="{978BEEFD-62D3-4C91-BFC4-F47A4EEB444E}" dt="2024-01-23T19:24:56.883" v="30" actId="14100"/>
        <pc:sldMkLst>
          <pc:docMk/>
          <pc:sldMk cId="0" sldId="274"/>
        </pc:sldMkLst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0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1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2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3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4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5" creationId="{00000000-0000-0000-0000-000000000000}"/>
          </ac:spMkLst>
        </pc:spChg>
        <pc:spChg chg="mod">
          <ac:chgData name="Божидар Димов" userId="6c33bdc79629dce9" providerId="LiveId" clId="{978BEEFD-62D3-4C91-BFC4-F47A4EEB444E}" dt="2024-01-23T19:24:20.188" v="24" actId="14100"/>
          <ac:spMkLst>
            <pc:docMk/>
            <pc:sldMk cId="0" sldId="274"/>
            <ac:spMk id="656" creationId="{00000000-0000-0000-0000-000000000000}"/>
          </ac:spMkLst>
        </pc:spChg>
        <pc:grpChg chg="add del mod">
          <ac:chgData name="Божидар Димов" userId="6c33bdc79629dce9" providerId="LiveId" clId="{978BEEFD-62D3-4C91-BFC4-F47A4EEB444E}" dt="2024-01-23T19:24:20.188" v="24" actId="14100"/>
          <ac:grpSpMkLst>
            <pc:docMk/>
            <pc:sldMk cId="0" sldId="274"/>
            <ac:grpSpMk id="649" creationId="{00000000-0000-0000-0000-000000000000}"/>
          </ac:grpSpMkLst>
        </pc:grpChg>
        <pc:picChg chg="mod">
          <ac:chgData name="Божидар Димов" userId="6c33bdc79629dce9" providerId="LiveId" clId="{978BEEFD-62D3-4C91-BFC4-F47A4EEB444E}" dt="2024-01-23T19:20:39.588" v="2" actId="1076"/>
          <ac:picMkLst>
            <pc:docMk/>
            <pc:sldMk cId="0" sldId="274"/>
            <ac:picMk id="1026" creationId="{00000000-0000-0000-0000-000000000000}"/>
          </ac:picMkLst>
        </pc:picChg>
        <pc:picChg chg="del mod">
          <ac:chgData name="Божидар Димов" userId="6c33bdc79629dce9" providerId="LiveId" clId="{978BEEFD-62D3-4C91-BFC4-F47A4EEB444E}" dt="2024-01-23T19:23:47.066" v="18" actId="21"/>
          <ac:picMkLst>
            <pc:docMk/>
            <pc:sldMk cId="0" sldId="274"/>
            <ac:picMk id="1028" creationId="{00000000-0000-0000-0000-000000000000}"/>
          </ac:picMkLst>
        </pc:picChg>
        <pc:picChg chg="mod">
          <ac:chgData name="Божидар Димов" userId="6c33bdc79629dce9" providerId="LiveId" clId="{978BEEFD-62D3-4C91-BFC4-F47A4EEB444E}" dt="2024-01-23T19:21:05.774" v="3" actId="1440"/>
          <ac:picMkLst>
            <pc:docMk/>
            <pc:sldMk cId="0" sldId="274"/>
            <ac:picMk id="1030" creationId="{00000000-0000-0000-0000-000000000000}"/>
          </ac:picMkLst>
        </pc:picChg>
        <pc:picChg chg="mod">
          <ac:chgData name="Божидар Димов" userId="6c33bdc79629dce9" providerId="LiveId" clId="{978BEEFD-62D3-4C91-BFC4-F47A4EEB444E}" dt="2024-01-23T19:24:50.029" v="28" actId="1076"/>
          <ac:picMkLst>
            <pc:docMk/>
            <pc:sldMk cId="0" sldId="274"/>
            <ac:picMk id="1032" creationId="{00000000-0000-0000-0000-000000000000}"/>
          </ac:picMkLst>
        </pc:picChg>
        <pc:picChg chg="add del mod">
          <ac:chgData name="Божидар Димов" userId="6c33bdc79629dce9" providerId="LiveId" clId="{978BEEFD-62D3-4C91-BFC4-F47A4EEB444E}" dt="2024-01-23T19:24:56.883" v="30" actId="14100"/>
          <ac:picMkLst>
            <pc:docMk/>
            <pc:sldMk cId="0" sldId="274"/>
            <ac:picMk id="2050" creationId="{B7DFEB29-83E7-D9B9-F7BD-0A77FFD1EB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proofmart.com/product/github-logo-png-hd-images-transparent-background-free-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710112" y="2208107"/>
            <a:ext cx="4743900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" panose="02040604050505020304" pitchFamily="18" charset="0"/>
              </a:rPr>
              <a:t>Horizon</a:t>
            </a:r>
            <a:endParaRPr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 rot="10800000">
            <a:off x="836275" y="31279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" name="Google Shape;242;p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0444" y="2420929"/>
            <a:ext cx="2248972" cy="226747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495BD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57" y="364000"/>
            <a:ext cx="2392680" cy="2392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innovation meets limitless possibilities!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lang="en-US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2" name="Google Shape;632;p58"/>
          <p:cNvSpPr txBox="1">
            <a:spLocks noGrp="1"/>
          </p:cNvSpPr>
          <p:nvPr>
            <p:ph type="ctrTitle"/>
          </p:nvPr>
        </p:nvSpPr>
        <p:spPr>
          <a:xfrm>
            <a:off x="1863763" y="172409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Filipa H. Popova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863622" y="2204251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4" name="Google Shape;644;p58"/>
          <p:cNvGrpSpPr/>
          <p:nvPr/>
        </p:nvGrpSpPr>
        <p:grpSpPr>
          <a:xfrm rot="-773685">
            <a:off x="4887273" y="2074042"/>
            <a:ext cx="459226" cy="457218"/>
            <a:chOff x="5091199" y="3885691"/>
            <a:chExt cx="312252" cy="310866"/>
          </a:xfrm>
        </p:grpSpPr>
        <p:sp>
          <p:nvSpPr>
            <p:cNvPr id="645" name="Google Shape;645;p58"/>
            <p:cNvSpPr/>
            <p:nvPr/>
          </p:nvSpPr>
          <p:spPr>
            <a:xfrm>
              <a:off x="5091199" y="3885720"/>
              <a:ext cx="278755" cy="310837"/>
            </a:xfrm>
            <a:custGeom>
              <a:avLst/>
              <a:gdLst/>
              <a:ahLst/>
              <a:cxnLst/>
              <a:rect l="l" t="t" r="r" b="b"/>
              <a:pathLst>
                <a:path w="9653" h="10764" extrusionOk="0">
                  <a:moveTo>
                    <a:pt x="4247" y="9118"/>
                  </a:moveTo>
                  <a:cubicBezTo>
                    <a:pt x="4461" y="9118"/>
                    <a:pt x="4639" y="9297"/>
                    <a:pt x="4639" y="9511"/>
                  </a:cubicBezTo>
                  <a:cubicBezTo>
                    <a:pt x="4639" y="9743"/>
                    <a:pt x="4461" y="9921"/>
                    <a:pt x="4247" y="9921"/>
                  </a:cubicBezTo>
                  <a:cubicBezTo>
                    <a:pt x="4015" y="9921"/>
                    <a:pt x="3836" y="9743"/>
                    <a:pt x="3836" y="9511"/>
                  </a:cubicBezTo>
                  <a:cubicBezTo>
                    <a:pt x="3836" y="9297"/>
                    <a:pt x="4015" y="9118"/>
                    <a:pt x="4247" y="9118"/>
                  </a:cubicBezTo>
                  <a:close/>
                  <a:moveTo>
                    <a:pt x="8404" y="9118"/>
                  </a:moveTo>
                  <a:cubicBezTo>
                    <a:pt x="8618" y="9118"/>
                    <a:pt x="8797" y="9297"/>
                    <a:pt x="8797" y="9511"/>
                  </a:cubicBezTo>
                  <a:cubicBezTo>
                    <a:pt x="8797" y="9743"/>
                    <a:pt x="8618" y="9921"/>
                    <a:pt x="8404" y="9921"/>
                  </a:cubicBezTo>
                  <a:cubicBezTo>
                    <a:pt x="8190" y="9921"/>
                    <a:pt x="8011" y="9743"/>
                    <a:pt x="8011" y="9511"/>
                  </a:cubicBezTo>
                  <a:cubicBezTo>
                    <a:pt x="8011" y="9297"/>
                    <a:pt x="8190" y="9118"/>
                    <a:pt x="8404" y="9118"/>
                  </a:cubicBezTo>
                  <a:close/>
                  <a:moveTo>
                    <a:pt x="446" y="1"/>
                  </a:moveTo>
                  <a:cubicBezTo>
                    <a:pt x="232" y="1"/>
                    <a:pt x="36" y="161"/>
                    <a:pt x="18" y="376"/>
                  </a:cubicBezTo>
                  <a:cubicBezTo>
                    <a:pt x="0" y="625"/>
                    <a:pt x="196" y="839"/>
                    <a:pt x="428" y="839"/>
                  </a:cubicBezTo>
                  <a:cubicBezTo>
                    <a:pt x="1160" y="839"/>
                    <a:pt x="1784" y="1375"/>
                    <a:pt x="1874" y="2088"/>
                  </a:cubicBezTo>
                  <a:lnTo>
                    <a:pt x="2373" y="6692"/>
                  </a:lnTo>
                  <a:cubicBezTo>
                    <a:pt x="1945" y="6888"/>
                    <a:pt x="1642" y="7334"/>
                    <a:pt x="1642" y="7834"/>
                  </a:cubicBezTo>
                  <a:cubicBezTo>
                    <a:pt x="1642" y="7834"/>
                    <a:pt x="1642" y="7852"/>
                    <a:pt x="1642" y="7852"/>
                  </a:cubicBezTo>
                  <a:cubicBezTo>
                    <a:pt x="1642" y="8547"/>
                    <a:pt x="2195" y="9118"/>
                    <a:pt x="2891" y="9118"/>
                  </a:cubicBezTo>
                  <a:lnTo>
                    <a:pt x="3069" y="9118"/>
                  </a:lnTo>
                  <a:cubicBezTo>
                    <a:pt x="3016" y="9279"/>
                    <a:pt x="2998" y="9457"/>
                    <a:pt x="2998" y="9636"/>
                  </a:cubicBezTo>
                  <a:cubicBezTo>
                    <a:pt x="3051" y="10225"/>
                    <a:pt x="3551" y="10706"/>
                    <a:pt x="4157" y="10760"/>
                  </a:cubicBezTo>
                  <a:cubicBezTo>
                    <a:pt x="4188" y="10762"/>
                    <a:pt x="4218" y="10763"/>
                    <a:pt x="4248" y="10763"/>
                  </a:cubicBezTo>
                  <a:cubicBezTo>
                    <a:pt x="4922" y="10763"/>
                    <a:pt x="5478" y="10194"/>
                    <a:pt x="5478" y="9511"/>
                  </a:cubicBezTo>
                  <a:cubicBezTo>
                    <a:pt x="5478" y="9386"/>
                    <a:pt x="5460" y="9243"/>
                    <a:pt x="5406" y="9118"/>
                  </a:cubicBezTo>
                  <a:lnTo>
                    <a:pt x="7226" y="9118"/>
                  </a:lnTo>
                  <a:cubicBezTo>
                    <a:pt x="7173" y="9279"/>
                    <a:pt x="7155" y="9457"/>
                    <a:pt x="7173" y="9636"/>
                  </a:cubicBezTo>
                  <a:cubicBezTo>
                    <a:pt x="7226" y="10225"/>
                    <a:pt x="7708" y="10706"/>
                    <a:pt x="8315" y="10760"/>
                  </a:cubicBezTo>
                  <a:cubicBezTo>
                    <a:pt x="8346" y="10762"/>
                    <a:pt x="8377" y="10763"/>
                    <a:pt x="8407" y="10763"/>
                  </a:cubicBezTo>
                  <a:cubicBezTo>
                    <a:pt x="9097" y="10763"/>
                    <a:pt x="9653" y="10194"/>
                    <a:pt x="9653" y="9511"/>
                  </a:cubicBezTo>
                  <a:cubicBezTo>
                    <a:pt x="9653" y="8833"/>
                    <a:pt x="9082" y="8280"/>
                    <a:pt x="8404" y="8280"/>
                  </a:cubicBezTo>
                  <a:lnTo>
                    <a:pt x="2908" y="8280"/>
                  </a:lnTo>
                  <a:cubicBezTo>
                    <a:pt x="2677" y="8280"/>
                    <a:pt x="2462" y="8084"/>
                    <a:pt x="2480" y="7852"/>
                  </a:cubicBezTo>
                  <a:cubicBezTo>
                    <a:pt x="2480" y="7852"/>
                    <a:pt x="2480" y="7834"/>
                    <a:pt x="2480" y="7834"/>
                  </a:cubicBezTo>
                  <a:cubicBezTo>
                    <a:pt x="2462" y="7602"/>
                    <a:pt x="2677" y="7423"/>
                    <a:pt x="2908" y="7423"/>
                  </a:cubicBezTo>
                  <a:lnTo>
                    <a:pt x="6299" y="7423"/>
                  </a:lnTo>
                  <a:cubicBezTo>
                    <a:pt x="6513" y="7423"/>
                    <a:pt x="6709" y="7245"/>
                    <a:pt x="6727" y="7031"/>
                  </a:cubicBezTo>
                  <a:cubicBezTo>
                    <a:pt x="6745" y="6781"/>
                    <a:pt x="6548" y="6585"/>
                    <a:pt x="6299" y="6585"/>
                  </a:cubicBezTo>
                  <a:lnTo>
                    <a:pt x="3212" y="6585"/>
                  </a:lnTo>
                  <a:lnTo>
                    <a:pt x="2712" y="1999"/>
                  </a:lnTo>
                  <a:cubicBezTo>
                    <a:pt x="2569" y="857"/>
                    <a:pt x="1588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216903" y="3885691"/>
              <a:ext cx="112362" cy="147939"/>
            </a:xfrm>
            <a:custGeom>
              <a:avLst/>
              <a:gdLst/>
              <a:ahLst/>
              <a:cxnLst/>
              <a:rect l="l" t="t" r="r" b="b"/>
              <a:pathLst>
                <a:path w="3891" h="5123" extrusionOk="0">
                  <a:moveTo>
                    <a:pt x="1932" y="1"/>
                  </a:moveTo>
                  <a:cubicBezTo>
                    <a:pt x="1696" y="1"/>
                    <a:pt x="1500" y="190"/>
                    <a:pt x="1500" y="412"/>
                  </a:cubicBezTo>
                  <a:lnTo>
                    <a:pt x="1500" y="4016"/>
                  </a:lnTo>
                  <a:lnTo>
                    <a:pt x="786" y="3303"/>
                  </a:lnTo>
                  <a:cubicBezTo>
                    <a:pt x="698" y="3215"/>
                    <a:pt x="585" y="3170"/>
                    <a:pt x="470" y="3170"/>
                  </a:cubicBezTo>
                  <a:cubicBezTo>
                    <a:pt x="375" y="3170"/>
                    <a:pt x="278" y="3202"/>
                    <a:pt x="197" y="3267"/>
                  </a:cubicBezTo>
                  <a:cubicBezTo>
                    <a:pt x="19" y="3428"/>
                    <a:pt x="1" y="3713"/>
                    <a:pt x="179" y="3892"/>
                  </a:cubicBezTo>
                  <a:lnTo>
                    <a:pt x="1053" y="4748"/>
                  </a:lnTo>
                  <a:cubicBezTo>
                    <a:pt x="1285" y="4998"/>
                    <a:pt x="1607" y="5123"/>
                    <a:pt x="1946" y="5123"/>
                  </a:cubicBezTo>
                  <a:cubicBezTo>
                    <a:pt x="2285" y="5123"/>
                    <a:pt x="2606" y="4998"/>
                    <a:pt x="2838" y="4748"/>
                  </a:cubicBezTo>
                  <a:lnTo>
                    <a:pt x="3712" y="3892"/>
                  </a:lnTo>
                  <a:cubicBezTo>
                    <a:pt x="3873" y="3731"/>
                    <a:pt x="3890" y="3463"/>
                    <a:pt x="3712" y="3303"/>
                  </a:cubicBezTo>
                  <a:cubicBezTo>
                    <a:pt x="3630" y="3211"/>
                    <a:pt x="3519" y="3167"/>
                    <a:pt x="3409" y="3167"/>
                  </a:cubicBezTo>
                  <a:cubicBezTo>
                    <a:pt x="3305" y="3167"/>
                    <a:pt x="3201" y="3207"/>
                    <a:pt x="3123" y="3285"/>
                  </a:cubicBezTo>
                  <a:lnTo>
                    <a:pt x="2356" y="4052"/>
                  </a:lnTo>
                  <a:lnTo>
                    <a:pt x="2356" y="430"/>
                  </a:lnTo>
                  <a:cubicBezTo>
                    <a:pt x="2356" y="198"/>
                    <a:pt x="2178" y="20"/>
                    <a:pt x="1963" y="2"/>
                  </a:cubicBezTo>
                  <a:cubicBezTo>
                    <a:pt x="1953" y="1"/>
                    <a:pt x="1942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321497" y="3951878"/>
              <a:ext cx="81954" cy="148228"/>
            </a:xfrm>
            <a:custGeom>
              <a:avLst/>
              <a:gdLst/>
              <a:ahLst/>
              <a:cxnLst/>
              <a:rect l="l" t="t" r="r" b="b"/>
              <a:pathLst>
                <a:path w="2838" h="5133" extrusionOk="0">
                  <a:moveTo>
                    <a:pt x="2383" y="0"/>
                  </a:moveTo>
                  <a:cubicBezTo>
                    <a:pt x="2187" y="0"/>
                    <a:pt x="2012" y="134"/>
                    <a:pt x="1981" y="333"/>
                  </a:cubicBezTo>
                  <a:lnTo>
                    <a:pt x="1250" y="3634"/>
                  </a:lnTo>
                  <a:cubicBezTo>
                    <a:pt x="1161" y="4008"/>
                    <a:pt x="822" y="4294"/>
                    <a:pt x="429" y="4294"/>
                  </a:cubicBezTo>
                  <a:cubicBezTo>
                    <a:pt x="197" y="4294"/>
                    <a:pt x="1" y="4472"/>
                    <a:pt x="1" y="4704"/>
                  </a:cubicBezTo>
                  <a:cubicBezTo>
                    <a:pt x="1" y="4936"/>
                    <a:pt x="197" y="5132"/>
                    <a:pt x="429" y="5132"/>
                  </a:cubicBezTo>
                  <a:cubicBezTo>
                    <a:pt x="804" y="5132"/>
                    <a:pt x="1178" y="4990"/>
                    <a:pt x="1482" y="4758"/>
                  </a:cubicBezTo>
                  <a:cubicBezTo>
                    <a:pt x="1785" y="4508"/>
                    <a:pt x="1981" y="4187"/>
                    <a:pt x="2071" y="3812"/>
                  </a:cubicBezTo>
                  <a:lnTo>
                    <a:pt x="2802" y="511"/>
                  </a:lnTo>
                  <a:cubicBezTo>
                    <a:pt x="2838" y="279"/>
                    <a:pt x="2695" y="47"/>
                    <a:pt x="2481" y="12"/>
                  </a:cubicBezTo>
                  <a:cubicBezTo>
                    <a:pt x="2448" y="4"/>
                    <a:pt x="2415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58"/>
          <p:cNvSpPr/>
          <p:nvPr/>
        </p:nvSpPr>
        <p:spPr>
          <a:xfrm rot="893760">
            <a:off x="4904785" y="3604065"/>
            <a:ext cx="459225" cy="456974"/>
          </a:xfrm>
          <a:custGeom>
            <a:avLst/>
            <a:gdLst/>
            <a:ahLst/>
            <a:cxnLst/>
            <a:rect l="l" t="t" r="r" b="b"/>
            <a:pathLst>
              <a:path w="10813" h="10760" extrusionOk="0">
                <a:moveTo>
                  <a:pt x="7601" y="839"/>
                </a:moveTo>
                <a:cubicBezTo>
                  <a:pt x="7797" y="839"/>
                  <a:pt x="7958" y="964"/>
                  <a:pt x="8012" y="1143"/>
                </a:cubicBezTo>
                <a:lnTo>
                  <a:pt x="8922" y="4301"/>
                </a:lnTo>
                <a:lnTo>
                  <a:pt x="1892" y="4301"/>
                </a:lnTo>
                <a:lnTo>
                  <a:pt x="2802" y="1143"/>
                </a:lnTo>
                <a:cubicBezTo>
                  <a:pt x="2855" y="964"/>
                  <a:pt x="3016" y="839"/>
                  <a:pt x="3212" y="839"/>
                </a:cubicBezTo>
                <a:close/>
                <a:moveTo>
                  <a:pt x="2498" y="5140"/>
                </a:moveTo>
                <a:lnTo>
                  <a:pt x="2623" y="6192"/>
                </a:lnTo>
                <a:lnTo>
                  <a:pt x="1089" y="6192"/>
                </a:lnTo>
                <a:lnTo>
                  <a:pt x="928" y="5140"/>
                </a:lnTo>
                <a:close/>
                <a:moveTo>
                  <a:pt x="4996" y="5140"/>
                </a:moveTo>
                <a:lnTo>
                  <a:pt x="4996" y="6192"/>
                </a:lnTo>
                <a:lnTo>
                  <a:pt x="3462" y="6192"/>
                </a:lnTo>
                <a:lnTo>
                  <a:pt x="3337" y="5140"/>
                </a:lnTo>
                <a:close/>
                <a:moveTo>
                  <a:pt x="7476" y="5140"/>
                </a:moveTo>
                <a:lnTo>
                  <a:pt x="7351" y="6192"/>
                </a:lnTo>
                <a:lnTo>
                  <a:pt x="5835" y="6192"/>
                </a:lnTo>
                <a:lnTo>
                  <a:pt x="5835" y="5140"/>
                </a:lnTo>
                <a:close/>
                <a:moveTo>
                  <a:pt x="9885" y="5140"/>
                </a:moveTo>
                <a:lnTo>
                  <a:pt x="9742" y="6192"/>
                </a:lnTo>
                <a:lnTo>
                  <a:pt x="8208" y="6192"/>
                </a:lnTo>
                <a:lnTo>
                  <a:pt x="8315" y="5140"/>
                </a:lnTo>
                <a:close/>
                <a:moveTo>
                  <a:pt x="2712" y="7031"/>
                </a:moveTo>
                <a:lnTo>
                  <a:pt x="2837" y="8084"/>
                </a:lnTo>
                <a:lnTo>
                  <a:pt x="1356" y="8084"/>
                </a:lnTo>
                <a:lnTo>
                  <a:pt x="1214" y="7031"/>
                </a:lnTo>
                <a:close/>
                <a:moveTo>
                  <a:pt x="4996" y="7031"/>
                </a:moveTo>
                <a:lnTo>
                  <a:pt x="4996" y="8084"/>
                </a:lnTo>
                <a:lnTo>
                  <a:pt x="3694" y="8084"/>
                </a:lnTo>
                <a:lnTo>
                  <a:pt x="3569" y="7031"/>
                </a:lnTo>
                <a:close/>
                <a:moveTo>
                  <a:pt x="7262" y="7031"/>
                </a:moveTo>
                <a:lnTo>
                  <a:pt x="7137" y="8084"/>
                </a:lnTo>
                <a:lnTo>
                  <a:pt x="5835" y="8084"/>
                </a:lnTo>
                <a:lnTo>
                  <a:pt x="5835" y="7031"/>
                </a:lnTo>
                <a:close/>
                <a:moveTo>
                  <a:pt x="2944" y="8922"/>
                </a:moveTo>
                <a:lnTo>
                  <a:pt x="3051" y="9921"/>
                </a:lnTo>
                <a:lnTo>
                  <a:pt x="2534" y="9921"/>
                </a:lnTo>
                <a:cubicBezTo>
                  <a:pt x="2052" y="9921"/>
                  <a:pt x="1606" y="9600"/>
                  <a:pt x="1535" y="9208"/>
                </a:cubicBezTo>
                <a:lnTo>
                  <a:pt x="1481" y="8922"/>
                </a:lnTo>
                <a:close/>
                <a:moveTo>
                  <a:pt x="4996" y="8922"/>
                </a:moveTo>
                <a:lnTo>
                  <a:pt x="4996" y="9921"/>
                </a:lnTo>
                <a:lnTo>
                  <a:pt x="3908" y="9921"/>
                </a:lnTo>
                <a:lnTo>
                  <a:pt x="3783" y="8922"/>
                </a:lnTo>
                <a:close/>
                <a:moveTo>
                  <a:pt x="7030" y="8922"/>
                </a:moveTo>
                <a:lnTo>
                  <a:pt x="6923" y="9921"/>
                </a:lnTo>
                <a:lnTo>
                  <a:pt x="5835" y="9921"/>
                </a:lnTo>
                <a:lnTo>
                  <a:pt x="5835" y="8922"/>
                </a:lnTo>
                <a:close/>
                <a:moveTo>
                  <a:pt x="3212" y="1"/>
                </a:moveTo>
                <a:cubicBezTo>
                  <a:pt x="2659" y="1"/>
                  <a:pt x="2159" y="376"/>
                  <a:pt x="1999" y="911"/>
                </a:cubicBezTo>
                <a:lnTo>
                  <a:pt x="1017" y="4301"/>
                </a:lnTo>
                <a:lnTo>
                  <a:pt x="446" y="4301"/>
                </a:lnTo>
                <a:cubicBezTo>
                  <a:pt x="375" y="4301"/>
                  <a:pt x="304" y="4319"/>
                  <a:pt x="250" y="4354"/>
                </a:cubicBezTo>
                <a:cubicBezTo>
                  <a:pt x="89" y="4444"/>
                  <a:pt x="0" y="4622"/>
                  <a:pt x="36" y="4783"/>
                </a:cubicBezTo>
                <a:lnTo>
                  <a:pt x="696" y="9333"/>
                </a:lnTo>
                <a:cubicBezTo>
                  <a:pt x="696" y="9350"/>
                  <a:pt x="696" y="9350"/>
                  <a:pt x="696" y="9350"/>
                </a:cubicBezTo>
                <a:cubicBezTo>
                  <a:pt x="767" y="9761"/>
                  <a:pt x="1017" y="10118"/>
                  <a:pt x="1374" y="10385"/>
                </a:cubicBezTo>
                <a:cubicBezTo>
                  <a:pt x="1713" y="10617"/>
                  <a:pt x="2124" y="10760"/>
                  <a:pt x="2534" y="10760"/>
                </a:cubicBezTo>
                <a:lnTo>
                  <a:pt x="8279" y="10760"/>
                </a:lnTo>
                <a:cubicBezTo>
                  <a:pt x="9046" y="10760"/>
                  <a:pt x="9778" y="10296"/>
                  <a:pt x="10046" y="9636"/>
                </a:cubicBezTo>
                <a:cubicBezTo>
                  <a:pt x="10135" y="9422"/>
                  <a:pt x="10028" y="9172"/>
                  <a:pt x="9814" y="9083"/>
                </a:cubicBezTo>
                <a:cubicBezTo>
                  <a:pt x="9762" y="9061"/>
                  <a:pt x="9709" y="9051"/>
                  <a:pt x="9656" y="9051"/>
                </a:cubicBezTo>
                <a:cubicBezTo>
                  <a:pt x="9489" y="9051"/>
                  <a:pt x="9328" y="9152"/>
                  <a:pt x="9261" y="9315"/>
                </a:cubicBezTo>
                <a:cubicBezTo>
                  <a:pt x="9118" y="9654"/>
                  <a:pt x="8707" y="9921"/>
                  <a:pt x="8279" y="9921"/>
                </a:cubicBezTo>
                <a:lnTo>
                  <a:pt x="7762" y="9921"/>
                </a:lnTo>
                <a:lnTo>
                  <a:pt x="7887" y="8922"/>
                </a:lnTo>
                <a:lnTo>
                  <a:pt x="8458" y="8922"/>
                </a:lnTo>
                <a:cubicBezTo>
                  <a:pt x="8672" y="8922"/>
                  <a:pt x="8850" y="8762"/>
                  <a:pt x="8886" y="8547"/>
                </a:cubicBezTo>
                <a:cubicBezTo>
                  <a:pt x="8904" y="8298"/>
                  <a:pt x="8707" y="8084"/>
                  <a:pt x="8458" y="8084"/>
                </a:cubicBezTo>
                <a:lnTo>
                  <a:pt x="7976" y="8084"/>
                </a:lnTo>
                <a:lnTo>
                  <a:pt x="8101" y="7031"/>
                </a:lnTo>
                <a:lnTo>
                  <a:pt x="9617" y="7031"/>
                </a:lnTo>
                <a:lnTo>
                  <a:pt x="9600" y="7084"/>
                </a:lnTo>
                <a:cubicBezTo>
                  <a:pt x="9564" y="7316"/>
                  <a:pt x="9724" y="7530"/>
                  <a:pt x="9956" y="7566"/>
                </a:cubicBezTo>
                <a:cubicBezTo>
                  <a:pt x="9969" y="7567"/>
                  <a:pt x="9982" y="7568"/>
                  <a:pt x="9995" y="7568"/>
                </a:cubicBezTo>
                <a:cubicBezTo>
                  <a:pt x="10212" y="7568"/>
                  <a:pt x="10404" y="7428"/>
                  <a:pt x="10438" y="7209"/>
                </a:cubicBezTo>
                <a:lnTo>
                  <a:pt x="10795" y="4783"/>
                </a:lnTo>
                <a:cubicBezTo>
                  <a:pt x="10813" y="4622"/>
                  <a:pt x="10741" y="4444"/>
                  <a:pt x="10581" y="4354"/>
                </a:cubicBezTo>
                <a:cubicBezTo>
                  <a:pt x="10510" y="4319"/>
                  <a:pt x="10438" y="4301"/>
                  <a:pt x="10367" y="4301"/>
                </a:cubicBezTo>
                <a:lnTo>
                  <a:pt x="9814" y="4301"/>
                </a:lnTo>
                <a:lnTo>
                  <a:pt x="8814" y="911"/>
                </a:lnTo>
                <a:cubicBezTo>
                  <a:pt x="8672" y="376"/>
                  <a:pt x="8172" y="1"/>
                  <a:pt x="7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8"/>
          <p:cNvGrpSpPr/>
          <p:nvPr/>
        </p:nvGrpSpPr>
        <p:grpSpPr>
          <a:xfrm rot="-325866">
            <a:off x="1037898" y="2105012"/>
            <a:ext cx="456979" cy="395637"/>
            <a:chOff x="4080256" y="3412735"/>
            <a:chExt cx="310722" cy="268994"/>
          </a:xfrm>
        </p:grpSpPr>
        <p:sp>
          <p:nvSpPr>
            <p:cNvPr id="658" name="Google Shape;658;p58"/>
            <p:cNvSpPr/>
            <p:nvPr/>
          </p:nvSpPr>
          <p:spPr>
            <a:xfrm>
              <a:off x="4080256" y="3412735"/>
              <a:ext cx="310722" cy="228277"/>
            </a:xfrm>
            <a:custGeom>
              <a:avLst/>
              <a:gdLst/>
              <a:ahLst/>
              <a:cxnLst/>
              <a:rect l="l" t="t" r="r" b="b"/>
              <a:pathLst>
                <a:path w="10760" h="7905" extrusionOk="0">
                  <a:moveTo>
                    <a:pt x="9083" y="839"/>
                  </a:moveTo>
                  <a:cubicBezTo>
                    <a:pt x="9547" y="839"/>
                    <a:pt x="9921" y="1214"/>
                    <a:pt x="9921" y="1678"/>
                  </a:cubicBezTo>
                  <a:lnTo>
                    <a:pt x="9921" y="2231"/>
                  </a:lnTo>
                  <a:lnTo>
                    <a:pt x="839" y="2231"/>
                  </a:lnTo>
                  <a:lnTo>
                    <a:pt x="839" y="1678"/>
                  </a:lnTo>
                  <a:cubicBezTo>
                    <a:pt x="839" y="1214"/>
                    <a:pt x="1214" y="839"/>
                    <a:pt x="1678" y="839"/>
                  </a:cubicBezTo>
                  <a:close/>
                  <a:moveTo>
                    <a:pt x="1678" y="0"/>
                  </a:moveTo>
                  <a:cubicBezTo>
                    <a:pt x="750" y="0"/>
                    <a:pt x="1" y="750"/>
                    <a:pt x="1" y="1678"/>
                  </a:cubicBezTo>
                  <a:lnTo>
                    <a:pt x="1" y="6549"/>
                  </a:lnTo>
                  <a:cubicBezTo>
                    <a:pt x="1" y="7298"/>
                    <a:pt x="608" y="7905"/>
                    <a:pt x="1357" y="7905"/>
                  </a:cubicBezTo>
                  <a:lnTo>
                    <a:pt x="5282" y="7905"/>
                  </a:lnTo>
                  <a:cubicBezTo>
                    <a:pt x="5318" y="7905"/>
                    <a:pt x="5336" y="7887"/>
                    <a:pt x="5372" y="7869"/>
                  </a:cubicBezTo>
                  <a:cubicBezTo>
                    <a:pt x="5746" y="7512"/>
                    <a:pt x="5479" y="7066"/>
                    <a:pt x="5122" y="7066"/>
                  </a:cubicBezTo>
                  <a:lnTo>
                    <a:pt x="1678" y="7066"/>
                  </a:lnTo>
                  <a:cubicBezTo>
                    <a:pt x="1214" y="7066"/>
                    <a:pt x="839" y="6691"/>
                    <a:pt x="839" y="6227"/>
                  </a:cubicBezTo>
                  <a:lnTo>
                    <a:pt x="839" y="3069"/>
                  </a:lnTo>
                  <a:lnTo>
                    <a:pt x="9921" y="3069"/>
                  </a:lnTo>
                  <a:lnTo>
                    <a:pt x="9921" y="3694"/>
                  </a:lnTo>
                  <a:cubicBezTo>
                    <a:pt x="9921" y="3908"/>
                    <a:pt x="10082" y="4104"/>
                    <a:pt x="10296" y="4122"/>
                  </a:cubicBezTo>
                  <a:cubicBezTo>
                    <a:pt x="10307" y="4123"/>
                    <a:pt x="10317" y="4123"/>
                    <a:pt x="10328" y="4123"/>
                  </a:cubicBezTo>
                  <a:cubicBezTo>
                    <a:pt x="10564" y="4123"/>
                    <a:pt x="10760" y="3933"/>
                    <a:pt x="10760" y="3694"/>
                  </a:cubicBezTo>
                  <a:lnTo>
                    <a:pt x="10760" y="1678"/>
                  </a:lnTo>
                  <a:cubicBezTo>
                    <a:pt x="10760" y="750"/>
                    <a:pt x="10011" y="0"/>
                    <a:pt x="9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4264725" y="3532779"/>
              <a:ext cx="126252" cy="148950"/>
            </a:xfrm>
            <a:custGeom>
              <a:avLst/>
              <a:gdLst/>
              <a:ahLst/>
              <a:cxnLst/>
              <a:rect l="l" t="t" r="r" b="b"/>
              <a:pathLst>
                <a:path w="4372" h="5158" extrusionOk="0">
                  <a:moveTo>
                    <a:pt x="2195" y="839"/>
                  </a:moveTo>
                  <a:cubicBezTo>
                    <a:pt x="2427" y="839"/>
                    <a:pt x="2606" y="1036"/>
                    <a:pt x="2606" y="1250"/>
                  </a:cubicBezTo>
                  <a:lnTo>
                    <a:pt x="2606" y="1589"/>
                  </a:lnTo>
                  <a:lnTo>
                    <a:pt x="1767" y="1589"/>
                  </a:lnTo>
                  <a:lnTo>
                    <a:pt x="1767" y="1250"/>
                  </a:lnTo>
                  <a:cubicBezTo>
                    <a:pt x="1767" y="1036"/>
                    <a:pt x="1963" y="839"/>
                    <a:pt x="2195" y="839"/>
                  </a:cubicBezTo>
                  <a:close/>
                  <a:moveTo>
                    <a:pt x="3319" y="2427"/>
                  </a:moveTo>
                  <a:cubicBezTo>
                    <a:pt x="3444" y="2427"/>
                    <a:pt x="3533" y="2516"/>
                    <a:pt x="3533" y="2641"/>
                  </a:cubicBezTo>
                  <a:lnTo>
                    <a:pt x="3533" y="4319"/>
                  </a:lnTo>
                  <a:lnTo>
                    <a:pt x="839" y="4319"/>
                  </a:lnTo>
                  <a:lnTo>
                    <a:pt x="839" y="2641"/>
                  </a:lnTo>
                  <a:cubicBezTo>
                    <a:pt x="839" y="2516"/>
                    <a:pt x="928" y="2427"/>
                    <a:pt x="1053" y="2427"/>
                  </a:cubicBezTo>
                  <a:close/>
                  <a:moveTo>
                    <a:pt x="2195" y="1"/>
                  </a:moveTo>
                  <a:cubicBezTo>
                    <a:pt x="1499" y="1"/>
                    <a:pt x="928" y="572"/>
                    <a:pt x="928" y="1250"/>
                  </a:cubicBezTo>
                  <a:lnTo>
                    <a:pt x="928" y="1589"/>
                  </a:lnTo>
                  <a:cubicBezTo>
                    <a:pt x="411" y="1660"/>
                    <a:pt x="1" y="2106"/>
                    <a:pt x="1" y="2641"/>
                  </a:cubicBezTo>
                  <a:lnTo>
                    <a:pt x="1" y="4729"/>
                  </a:lnTo>
                  <a:cubicBezTo>
                    <a:pt x="1" y="4961"/>
                    <a:pt x="197" y="5157"/>
                    <a:pt x="429" y="5157"/>
                  </a:cubicBezTo>
                  <a:lnTo>
                    <a:pt x="3962" y="5157"/>
                  </a:lnTo>
                  <a:cubicBezTo>
                    <a:pt x="4194" y="5157"/>
                    <a:pt x="4372" y="4961"/>
                    <a:pt x="4372" y="4729"/>
                  </a:cubicBezTo>
                  <a:lnTo>
                    <a:pt x="4372" y="2641"/>
                  </a:lnTo>
                  <a:cubicBezTo>
                    <a:pt x="4372" y="2106"/>
                    <a:pt x="3979" y="1660"/>
                    <a:pt x="3444" y="1589"/>
                  </a:cubicBezTo>
                  <a:lnTo>
                    <a:pt x="3444" y="1250"/>
                  </a:lnTo>
                  <a:cubicBezTo>
                    <a:pt x="3444" y="572"/>
                    <a:pt x="2891" y="1"/>
                    <a:pt x="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View BADimov21's full-sized avat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21003" y="1461900"/>
            <a:ext cx="1056798" cy="1409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View GSRadev21's full-sized avat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18687" y="3092235"/>
            <a:ext cx="1051479" cy="140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https://avatars.githubusercontent.com/u/107105769?v=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646143" y="1425136"/>
            <a:ext cx="1082040" cy="1442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Google Shape;632;p58"/>
          <p:cNvSpPr txBox="1">
            <a:spLocks noGrp="1"/>
          </p:cNvSpPr>
          <p:nvPr>
            <p:ph type="ctrTitle"/>
          </p:nvPr>
        </p:nvSpPr>
        <p:spPr>
          <a:xfrm>
            <a:off x="1913500" y="3314693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Teodor T. Tanev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913359" y="3821664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632;p58"/>
          <p:cNvSpPr txBox="1">
            <a:spLocks noGrp="1"/>
          </p:cNvSpPr>
          <p:nvPr>
            <p:ph type="ctrTitle"/>
          </p:nvPr>
        </p:nvSpPr>
        <p:spPr>
          <a:xfrm>
            <a:off x="5653166" y="1659461"/>
            <a:ext cx="30031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Bozhidar A. Dimov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53026" y="216643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32;p58"/>
          <p:cNvSpPr txBox="1">
            <a:spLocks noGrp="1"/>
          </p:cNvSpPr>
          <p:nvPr>
            <p:ph type="ctrTitle"/>
          </p:nvPr>
        </p:nvSpPr>
        <p:spPr>
          <a:xfrm>
            <a:off x="5686636" y="3314693"/>
            <a:ext cx="32067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Gospodin S. Radev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86496" y="3821664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DFEB29-83E7-D9B9-F7BD-0A77FFD1E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2" y="3089622"/>
            <a:ext cx="1154896" cy="140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4" y="2048331"/>
            <a:ext cx="46399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480181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47910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93750" y="3079668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app and created our login/register form.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702844" y="2479105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8945" y="3011071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app idea through code.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9" y="2465393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000" baseline="3000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app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our logo and discussed ideas about the app.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3733000" y="-51322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82053" y="3725465"/>
            <a:ext cx="998501" cy="92860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50" y="1470389"/>
            <a:ext cx="1883827" cy="1255885"/>
          </a:xfrm>
          <a:prstGeom prst="rect">
            <a:avLst/>
          </a:prstGeom>
        </p:spPr>
      </p:pic>
      <p:pic>
        <p:nvPicPr>
          <p:cNvPr id="13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89718" y="1926877"/>
            <a:ext cx="1147289" cy="1289745"/>
          </a:xfrm>
          <a:prstGeom prst="rect">
            <a:avLst/>
          </a:prstGeom>
        </p:spPr>
      </p:pic>
      <p:pic>
        <p:nvPicPr>
          <p:cNvPr id="14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93328" y="3234903"/>
            <a:ext cx="1255886" cy="125588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47704" y="1131127"/>
            <a:ext cx="1405614" cy="1405614"/>
          </a:xfrm>
          <a:prstGeom prst="rect">
            <a:avLst/>
          </a:prstGeom>
        </p:spPr>
      </p:pic>
      <p:pic>
        <p:nvPicPr>
          <p:cNvPr id="17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949214" y="279609"/>
            <a:ext cx="986049" cy="986049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396429">
            <a:off x="377746" y="2412278"/>
            <a:ext cx="2860328" cy="2159045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07228" y="440810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D55ED5-46DA-7FAA-A110-E862BEDD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47" y="3254329"/>
            <a:ext cx="1125603" cy="11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circle with a black logo&#10;&#10;Description automatically generated">
            <a:extLst>
              <a:ext uri="{FF2B5EF4-FFF2-40B4-BE49-F238E27FC236}">
                <a16:creationId xmlns:a16="http://schemas.microsoft.com/office/drawing/2014/main" id="{482C7D88-2E71-E894-C7AE-67DE8AFCAB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3286" y="540436"/>
            <a:ext cx="2303961" cy="172896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75AF4AD-A423-33E3-FC5A-DC3428BB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97" y="1699680"/>
            <a:ext cx="1230000" cy="12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1AE5D-2474-138A-A097-56A98B871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59" y="2329530"/>
            <a:ext cx="1255886" cy="13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Let’s get to the app!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3947157" y="2595873"/>
            <a:ext cx="743573" cy="74357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Times New Roman</vt:lpstr>
      <vt:lpstr>Arial</vt:lpstr>
      <vt:lpstr>Century</vt:lpstr>
      <vt:lpstr>Bebas Neue</vt:lpstr>
      <vt:lpstr>Cambria</vt:lpstr>
      <vt:lpstr>Open Sans</vt:lpstr>
      <vt:lpstr>Montserrat</vt:lpstr>
      <vt:lpstr>Roboto Condensed Light</vt:lpstr>
      <vt:lpstr>Online Tech Shop Company Profile by Slidesgo</vt:lpstr>
      <vt:lpstr>Horizon</vt:lpstr>
      <vt:lpstr>OUR TEAM</vt:lpstr>
      <vt:lpstr>Stages</vt:lpstr>
      <vt:lpstr>Used Technologies</vt:lpstr>
      <vt:lpstr>Let’s get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admin</dc:creator>
  <cp:lastModifiedBy>Божидар А. Димов</cp:lastModifiedBy>
  <cp:revision>4</cp:revision>
  <dcterms:modified xsi:type="dcterms:W3CDTF">2024-01-23T21:40:05Z</dcterms:modified>
</cp:coreProperties>
</file>