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453-51DF-47DC-9C7C-F504F0AE966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17F-6FB0-4491-93DA-13DEBC696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48448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453-51DF-47DC-9C7C-F504F0AE966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17F-6FB0-4491-93DA-13DEBC696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80770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453-51DF-47DC-9C7C-F504F0AE966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17F-6FB0-4491-93DA-13DEBC696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59374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453-51DF-47DC-9C7C-F504F0AE966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17F-6FB0-4491-93DA-13DEBC696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9245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453-51DF-47DC-9C7C-F504F0AE966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17F-6FB0-4491-93DA-13DEBC696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74471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453-51DF-47DC-9C7C-F504F0AE966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17F-6FB0-4491-93DA-13DEBC696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59764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453-51DF-47DC-9C7C-F504F0AE966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17F-6FB0-4491-93DA-13DEBC696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68233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453-51DF-47DC-9C7C-F504F0AE966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17F-6FB0-4491-93DA-13DEBC696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74517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453-51DF-47DC-9C7C-F504F0AE966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17F-6FB0-4491-93DA-13DEBC696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07242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453-51DF-47DC-9C7C-F504F0AE966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17F-6FB0-4491-93DA-13DEBC696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0171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EF2453-51DF-47DC-9C7C-F504F0AE966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39A317F-6FB0-4491-93DA-13DEBC696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7272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EF2453-51DF-47DC-9C7C-F504F0AE9664}" type="datetimeFigureOut">
              <a:rPr lang="ko-KR" altLang="en-US" smtClean="0"/>
              <a:t>2025-06-10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9A317F-6FB0-4491-93DA-13DEBC696D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419273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330931" y="814647"/>
            <a:ext cx="3250276" cy="37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/>
          <p:cNvSpPr txBox="1"/>
          <p:nvPr/>
        </p:nvSpPr>
        <p:spPr>
          <a:xfrm>
            <a:off x="4330931" y="914400"/>
            <a:ext cx="325027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점메추리알</a:t>
            </a:r>
            <a:endParaRPr lang="en-US" altLang="ko-KR" dirty="0" smtClean="0"/>
          </a:p>
          <a:p>
            <a:pPr algn="ctr"/>
            <a:r>
              <a:rPr lang="ko-KR" altLang="en-US" sz="1050" dirty="0" err="1" smtClean="0"/>
              <a:t>점심메뉴</a:t>
            </a:r>
            <a:r>
              <a:rPr lang="ko-KR" altLang="en-US" sz="1050" dirty="0" smtClean="0"/>
              <a:t> 추천해주는 새</a:t>
            </a:r>
            <a:endParaRPr lang="ko-KR" altLang="en-US" sz="1050" dirty="0"/>
          </a:p>
        </p:txBody>
      </p:sp>
      <p:sp>
        <p:nvSpPr>
          <p:cNvPr id="6" name="직사각형 5"/>
          <p:cNvSpPr/>
          <p:nvPr/>
        </p:nvSpPr>
        <p:spPr>
          <a:xfrm>
            <a:off x="4738255" y="1229183"/>
            <a:ext cx="432261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새</a:t>
            </a:r>
            <a:endParaRPr lang="ko-KR" altLang="en-US"/>
          </a:p>
        </p:txBody>
      </p:sp>
      <p:sp>
        <p:nvSpPr>
          <p:cNvPr id="7" name="TextBox 6"/>
          <p:cNvSpPr txBox="1"/>
          <p:nvPr/>
        </p:nvSpPr>
        <p:spPr>
          <a:xfrm>
            <a:off x="4330931" y="1594392"/>
            <a:ext cx="3250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[000]</a:t>
            </a:r>
            <a:r>
              <a:rPr lang="ko-KR" altLang="en-US" sz="1050" dirty="0" smtClean="0"/>
              <a:t>님께 점심시간 </a:t>
            </a:r>
            <a:r>
              <a:rPr lang="en-US" altLang="ko-KR" sz="1050" dirty="0" smtClean="0"/>
              <a:t>30</a:t>
            </a:r>
            <a:r>
              <a:rPr lang="ko-KR" altLang="en-US" sz="1050" dirty="0" smtClean="0"/>
              <a:t>분 전에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알려주는 </a:t>
            </a:r>
            <a:r>
              <a:rPr lang="ko-KR" altLang="en-US" sz="1050" dirty="0" err="1" smtClean="0"/>
              <a:t>점심메뉴</a:t>
            </a:r>
            <a:endParaRPr lang="en-US" altLang="ko-KR" sz="1050" dirty="0" smtClean="0"/>
          </a:p>
        </p:txBody>
      </p:sp>
      <p:sp>
        <p:nvSpPr>
          <p:cNvPr id="8" name="TextBox 7"/>
          <p:cNvSpPr txBox="1"/>
          <p:nvPr/>
        </p:nvSpPr>
        <p:spPr>
          <a:xfrm>
            <a:off x="4330931" y="2157086"/>
            <a:ext cx="325027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방문 할 장소를 알려주세요</a:t>
            </a:r>
            <a:r>
              <a:rPr lang="en-US" altLang="ko-KR" sz="1050" dirty="0" smtClean="0"/>
              <a:t>.</a:t>
            </a:r>
          </a:p>
          <a:p>
            <a:pPr algn="ctr"/>
            <a:r>
              <a:rPr lang="en-US" altLang="ko-KR" sz="1050" dirty="0" smtClean="0"/>
              <a:t>[       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현재위치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또는 약속장소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ko-KR" sz="1050" dirty="0" smtClean="0"/>
              <a:t>]</a:t>
            </a:r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 smtClean="0"/>
              <a:t>용도를 알려주세요</a:t>
            </a:r>
            <a:r>
              <a:rPr lang="en-US" altLang="ko-KR" sz="1050" dirty="0" smtClean="0"/>
              <a:t>.</a:t>
            </a:r>
          </a:p>
          <a:p>
            <a:pPr algn="ctr"/>
            <a:r>
              <a:rPr lang="en-US" altLang="ko-KR" sz="1050" dirty="0" smtClean="0"/>
              <a:t>[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직장동료와 가벼운 한끼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 / </a:t>
            </a:r>
            <a:r>
              <a:rPr lang="ko-KR" altLang="en-US" sz="1050" dirty="0" err="1" smtClean="0">
                <a:solidFill>
                  <a:schemeClr val="bg1">
                    <a:lumMod val="65000"/>
                  </a:schemeClr>
                </a:solidFill>
              </a:rPr>
              <a:t>부서회식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 등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050" dirty="0" smtClean="0"/>
              <a:t>]</a:t>
            </a:r>
          </a:p>
          <a:p>
            <a:pPr algn="ctr"/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원하는 카테고리를 알려주세요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옵션</a:t>
            </a:r>
            <a:r>
              <a:rPr lang="en-US" altLang="ko-KR" sz="1050" dirty="0" smtClean="0"/>
              <a:t>)</a:t>
            </a:r>
          </a:p>
          <a:p>
            <a:pPr algn="ctr"/>
            <a:r>
              <a:rPr lang="en-US" altLang="ko-KR" sz="1050" dirty="0" smtClean="0"/>
              <a:t>[       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한식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양식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이색적인 한끼 등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ko-KR" sz="1050" dirty="0" smtClean="0"/>
              <a:t>]</a:t>
            </a:r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 smtClean="0"/>
              <a:t>세부사항을 알려주세요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옵션</a:t>
            </a:r>
            <a:r>
              <a:rPr lang="en-US" altLang="ko-KR" sz="1050" dirty="0" smtClean="0"/>
              <a:t>)</a:t>
            </a:r>
          </a:p>
          <a:p>
            <a:pPr algn="ctr"/>
            <a:r>
              <a:rPr lang="en-US" altLang="ko-KR" sz="1050" dirty="0" smtClean="0"/>
              <a:t>[  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줄을 안 서도 되는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50" dirty="0" err="1" smtClean="0">
                <a:solidFill>
                  <a:schemeClr val="bg1">
                    <a:lumMod val="65000"/>
                  </a:schemeClr>
                </a:solidFill>
              </a:rPr>
              <a:t>미슐랭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 맛집 등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ko-KR" sz="1050" dirty="0" smtClean="0"/>
              <a:t>]</a:t>
            </a:r>
          </a:p>
          <a:p>
            <a:pPr algn="ctr"/>
            <a:endParaRPr lang="en-US" altLang="ko-KR" sz="1050" dirty="0" smtClean="0"/>
          </a:p>
          <a:p>
            <a:pPr algn="ctr"/>
            <a:endParaRPr lang="en-US" altLang="ko-KR" sz="1050" dirty="0" smtClean="0"/>
          </a:p>
        </p:txBody>
      </p:sp>
      <p:sp>
        <p:nvSpPr>
          <p:cNvPr id="9" name="TextBox 8"/>
          <p:cNvSpPr txBox="1"/>
          <p:nvPr/>
        </p:nvSpPr>
        <p:spPr>
          <a:xfrm>
            <a:off x="4330931" y="420654"/>
            <a:ext cx="325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메인화면</a:t>
            </a:r>
            <a:endParaRPr lang="ko-KR" altLang="en-US" sz="1050" dirty="0"/>
          </a:p>
        </p:txBody>
      </p:sp>
      <p:sp>
        <p:nvSpPr>
          <p:cNvPr id="10" name="직사각형 9"/>
          <p:cNvSpPr/>
          <p:nvPr/>
        </p:nvSpPr>
        <p:spPr>
          <a:xfrm>
            <a:off x="515389" y="814647"/>
            <a:ext cx="3250276" cy="374072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515389" y="2182024"/>
            <a:ext cx="325027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점메추리알</a:t>
            </a:r>
            <a:endParaRPr lang="en-US" altLang="ko-KR" dirty="0" smtClean="0"/>
          </a:p>
          <a:p>
            <a:pPr algn="ctr"/>
            <a:r>
              <a:rPr lang="ko-KR" altLang="en-US" sz="1050" dirty="0" err="1" smtClean="0"/>
              <a:t>점심메뉴</a:t>
            </a:r>
            <a:r>
              <a:rPr lang="ko-KR" altLang="en-US" sz="1050" dirty="0" smtClean="0"/>
              <a:t> 추천해주는 새</a:t>
            </a:r>
            <a:endParaRPr lang="ko-KR" altLang="en-US" sz="1050" dirty="0"/>
          </a:p>
        </p:txBody>
      </p:sp>
      <p:sp>
        <p:nvSpPr>
          <p:cNvPr id="12" name="직사각형 11"/>
          <p:cNvSpPr/>
          <p:nvPr/>
        </p:nvSpPr>
        <p:spPr>
          <a:xfrm>
            <a:off x="1421476" y="1031722"/>
            <a:ext cx="1421476" cy="112536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새</a:t>
            </a:r>
            <a:endParaRPr lang="ko-KR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515389" y="420654"/>
            <a:ext cx="325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/>
              <a:t>로그인 화면 </a:t>
            </a:r>
            <a:r>
              <a:rPr lang="en-US" altLang="ko-KR" dirty="0" smtClean="0"/>
              <a:t>(</a:t>
            </a:r>
            <a:r>
              <a:rPr lang="ko-KR" altLang="en-US" dirty="0" err="1" smtClean="0"/>
              <a:t>최초접속</a:t>
            </a:r>
            <a:r>
              <a:rPr lang="en-US" altLang="ko-KR" dirty="0" smtClean="0"/>
              <a:t>)</a:t>
            </a:r>
            <a:endParaRPr lang="ko-KR" altLang="en-US" sz="1050" dirty="0"/>
          </a:p>
        </p:txBody>
      </p:sp>
      <p:sp>
        <p:nvSpPr>
          <p:cNvPr id="16" name="TextBox 15"/>
          <p:cNvSpPr txBox="1"/>
          <p:nvPr/>
        </p:nvSpPr>
        <p:spPr>
          <a:xfrm>
            <a:off x="515389" y="2736039"/>
            <a:ext cx="32502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mtClean="0"/>
              <a:t>로그인하기</a:t>
            </a:r>
            <a:endParaRPr lang="ko-KR" altLang="en-US" sz="1050" dirty="0"/>
          </a:p>
        </p:txBody>
      </p:sp>
      <p:sp>
        <p:nvSpPr>
          <p:cNvPr id="17" name="TextBox 16"/>
          <p:cNvSpPr txBox="1"/>
          <p:nvPr/>
        </p:nvSpPr>
        <p:spPr>
          <a:xfrm>
            <a:off x="1230283" y="3131461"/>
            <a:ext cx="1820487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Id : </a:t>
            </a:r>
          </a:p>
          <a:p>
            <a:r>
              <a:rPr lang="en-US" altLang="ko-KR" sz="1000" dirty="0" smtClean="0"/>
              <a:t>Pw : </a:t>
            </a:r>
            <a:endParaRPr lang="ko-KR" altLang="en-US" sz="1000" dirty="0"/>
          </a:p>
        </p:txBody>
      </p:sp>
      <p:sp>
        <p:nvSpPr>
          <p:cNvPr id="18" name="TextBox 17"/>
          <p:cNvSpPr txBox="1"/>
          <p:nvPr/>
        </p:nvSpPr>
        <p:spPr>
          <a:xfrm>
            <a:off x="1130529" y="3481033"/>
            <a:ext cx="2019993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000" dirty="0" smtClean="0"/>
              <a:t>Id/pw </a:t>
            </a:r>
            <a:r>
              <a:rPr lang="ko-KR" altLang="en-US" sz="1000" dirty="0" smtClean="0"/>
              <a:t>찾기               회원가입</a:t>
            </a:r>
            <a:endParaRPr lang="ko-KR" altLang="en-US" sz="1000" dirty="0"/>
          </a:p>
        </p:txBody>
      </p:sp>
      <p:sp>
        <p:nvSpPr>
          <p:cNvPr id="19" name="직사각형 18"/>
          <p:cNvSpPr/>
          <p:nvPr/>
        </p:nvSpPr>
        <p:spPr>
          <a:xfrm>
            <a:off x="5194145" y="4034110"/>
            <a:ext cx="1523848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점메추리고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20" name="직사각형 19"/>
          <p:cNvSpPr/>
          <p:nvPr/>
        </p:nvSpPr>
        <p:spPr>
          <a:xfrm>
            <a:off x="8321040" y="814647"/>
            <a:ext cx="3250276" cy="48961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/>
          <p:cNvSpPr txBox="1"/>
          <p:nvPr/>
        </p:nvSpPr>
        <p:spPr>
          <a:xfrm>
            <a:off x="8321040" y="914400"/>
            <a:ext cx="3250276" cy="5309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/>
              <a:t>점메추리알</a:t>
            </a:r>
            <a:endParaRPr lang="en-US" altLang="ko-KR" dirty="0" smtClean="0"/>
          </a:p>
          <a:p>
            <a:pPr algn="ctr"/>
            <a:r>
              <a:rPr lang="ko-KR" altLang="en-US" sz="1050" dirty="0" err="1" smtClean="0"/>
              <a:t>점심메뉴</a:t>
            </a:r>
            <a:r>
              <a:rPr lang="ko-KR" altLang="en-US" sz="1050" dirty="0" smtClean="0"/>
              <a:t> 추천해주는 새</a:t>
            </a:r>
            <a:endParaRPr lang="ko-KR" altLang="en-US" sz="1050" dirty="0"/>
          </a:p>
        </p:txBody>
      </p:sp>
      <p:sp>
        <p:nvSpPr>
          <p:cNvPr id="22" name="직사각형 21"/>
          <p:cNvSpPr/>
          <p:nvPr/>
        </p:nvSpPr>
        <p:spPr>
          <a:xfrm>
            <a:off x="8728364" y="1229183"/>
            <a:ext cx="432261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새</a:t>
            </a:r>
            <a:endParaRPr lang="ko-KR" altLang="en-US"/>
          </a:p>
        </p:txBody>
      </p:sp>
      <p:sp>
        <p:nvSpPr>
          <p:cNvPr id="23" name="TextBox 22"/>
          <p:cNvSpPr txBox="1"/>
          <p:nvPr/>
        </p:nvSpPr>
        <p:spPr>
          <a:xfrm>
            <a:off x="8321040" y="1594392"/>
            <a:ext cx="3250276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 smtClean="0"/>
              <a:t>[000]</a:t>
            </a:r>
            <a:r>
              <a:rPr lang="ko-KR" altLang="en-US" sz="1050" dirty="0" smtClean="0"/>
              <a:t>님께 점심시간 </a:t>
            </a:r>
            <a:r>
              <a:rPr lang="en-US" altLang="ko-KR" sz="1050" dirty="0" smtClean="0"/>
              <a:t>30</a:t>
            </a:r>
            <a:r>
              <a:rPr lang="ko-KR" altLang="en-US" sz="1050" dirty="0" smtClean="0"/>
              <a:t>분 전에</a:t>
            </a:r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알려주는 </a:t>
            </a:r>
            <a:r>
              <a:rPr lang="ko-KR" altLang="en-US" sz="1050" dirty="0" err="1" smtClean="0"/>
              <a:t>점심메뉴</a:t>
            </a:r>
            <a:endParaRPr lang="en-US" altLang="ko-KR" sz="1050" dirty="0" smtClean="0"/>
          </a:p>
        </p:txBody>
      </p:sp>
      <p:sp>
        <p:nvSpPr>
          <p:cNvPr id="24" name="TextBox 23"/>
          <p:cNvSpPr txBox="1"/>
          <p:nvPr/>
        </p:nvSpPr>
        <p:spPr>
          <a:xfrm>
            <a:off x="8321040" y="2157086"/>
            <a:ext cx="3250276" cy="21929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방문 할 장소를 알려주세요</a:t>
            </a:r>
            <a:r>
              <a:rPr lang="en-US" altLang="ko-KR" sz="1050" dirty="0" smtClean="0"/>
              <a:t>.</a:t>
            </a:r>
          </a:p>
          <a:p>
            <a:pPr algn="ctr"/>
            <a:r>
              <a:rPr lang="en-US" altLang="ko-KR" sz="1050" dirty="0" smtClean="0"/>
              <a:t>[       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현재위치</a:t>
            </a:r>
            <a:r>
              <a:rPr lang="en-US" altLang="ko-KR" sz="1050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또는 약속장소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ko-KR" sz="1050" dirty="0" smtClean="0"/>
              <a:t>]</a:t>
            </a:r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 smtClean="0"/>
              <a:t>용도를 알려주세요</a:t>
            </a:r>
            <a:r>
              <a:rPr lang="en-US" altLang="ko-KR" sz="1050" dirty="0" smtClean="0"/>
              <a:t>.</a:t>
            </a:r>
          </a:p>
          <a:p>
            <a:pPr algn="ctr"/>
            <a:r>
              <a:rPr lang="en-US" altLang="ko-KR" sz="1050" dirty="0" smtClean="0"/>
              <a:t>[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직장동료와 가벼운 한끼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 / </a:t>
            </a:r>
            <a:r>
              <a:rPr lang="ko-KR" altLang="en-US" sz="1050" dirty="0" err="1" smtClean="0">
                <a:solidFill>
                  <a:schemeClr val="bg1">
                    <a:lumMod val="65000"/>
                  </a:schemeClr>
                </a:solidFill>
              </a:rPr>
              <a:t>부서회식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 등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US" altLang="ko-KR" sz="1050" dirty="0" smtClean="0"/>
              <a:t>]</a:t>
            </a:r>
          </a:p>
          <a:p>
            <a:pPr algn="ctr"/>
            <a:endParaRPr lang="en-US" altLang="ko-KR" sz="1050" dirty="0" smtClean="0"/>
          </a:p>
          <a:p>
            <a:pPr algn="ctr"/>
            <a:r>
              <a:rPr lang="ko-KR" altLang="en-US" sz="1050" dirty="0" smtClean="0"/>
              <a:t>원하는 카테고리를 알려주세요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옵션</a:t>
            </a:r>
            <a:r>
              <a:rPr lang="en-US" altLang="ko-KR" sz="1050" dirty="0" smtClean="0"/>
              <a:t>)</a:t>
            </a:r>
          </a:p>
          <a:p>
            <a:pPr algn="ctr"/>
            <a:r>
              <a:rPr lang="en-US" altLang="ko-KR" sz="1050" dirty="0" smtClean="0"/>
              <a:t>[       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한식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양식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이색적인 한끼 등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        </a:t>
            </a:r>
            <a:r>
              <a:rPr lang="en-US" altLang="ko-KR" sz="1050" dirty="0" smtClean="0"/>
              <a:t>]</a:t>
            </a:r>
          </a:p>
          <a:p>
            <a:pPr algn="ctr"/>
            <a:endParaRPr lang="en-US" altLang="ko-KR" sz="1050" dirty="0"/>
          </a:p>
          <a:p>
            <a:pPr algn="ctr"/>
            <a:r>
              <a:rPr lang="ko-KR" altLang="en-US" sz="1050" dirty="0" smtClean="0"/>
              <a:t>세부사항을 알려주세요</a:t>
            </a:r>
            <a:r>
              <a:rPr lang="en-US" altLang="ko-KR" sz="1050" dirty="0" smtClean="0"/>
              <a:t>.(</a:t>
            </a:r>
            <a:r>
              <a:rPr lang="ko-KR" altLang="en-US" sz="1050" dirty="0" smtClean="0"/>
              <a:t>옵션</a:t>
            </a:r>
            <a:r>
              <a:rPr lang="en-US" altLang="ko-KR" sz="1050" dirty="0" smtClean="0"/>
              <a:t>)</a:t>
            </a:r>
          </a:p>
          <a:p>
            <a:pPr algn="ctr"/>
            <a:r>
              <a:rPr lang="en-US" altLang="ko-KR" sz="1050" dirty="0" smtClean="0"/>
              <a:t>[   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줄을 안 서도 되는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ko-KR" altLang="en-US" sz="1050" dirty="0" err="1" smtClean="0">
                <a:solidFill>
                  <a:schemeClr val="bg1">
                    <a:lumMod val="65000"/>
                  </a:schemeClr>
                </a:solidFill>
              </a:rPr>
              <a:t>미슐랭</a:t>
            </a:r>
            <a:r>
              <a:rPr lang="ko-KR" altLang="en-US" sz="1050" dirty="0" smtClean="0">
                <a:solidFill>
                  <a:schemeClr val="bg1">
                    <a:lumMod val="65000"/>
                  </a:schemeClr>
                </a:solidFill>
              </a:rPr>
              <a:t> 맛집 등</a:t>
            </a:r>
            <a:r>
              <a:rPr lang="en-US" altLang="ko-KR" sz="1050" dirty="0" smtClean="0">
                <a:solidFill>
                  <a:schemeClr val="bg1">
                    <a:lumMod val="65000"/>
                  </a:schemeClr>
                </a:solidFill>
              </a:rPr>
              <a:t>  </a:t>
            </a:r>
            <a:r>
              <a:rPr lang="en-US" altLang="ko-KR" sz="1050" dirty="0" smtClean="0"/>
              <a:t>]</a:t>
            </a:r>
          </a:p>
          <a:p>
            <a:pPr algn="ctr"/>
            <a:endParaRPr lang="en-US" altLang="ko-KR" sz="1050" dirty="0" smtClean="0"/>
          </a:p>
          <a:p>
            <a:pPr algn="ctr"/>
            <a:endParaRPr lang="en-US" altLang="ko-KR" sz="1050" dirty="0" smtClean="0"/>
          </a:p>
        </p:txBody>
      </p:sp>
      <p:sp>
        <p:nvSpPr>
          <p:cNvPr id="25" name="TextBox 24"/>
          <p:cNvSpPr txBox="1"/>
          <p:nvPr/>
        </p:nvSpPr>
        <p:spPr>
          <a:xfrm>
            <a:off x="8321040" y="420654"/>
            <a:ext cx="3250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/>
              <a:t>결과 발생</a:t>
            </a:r>
            <a:endParaRPr lang="ko-KR" altLang="en-US" sz="1050" dirty="0"/>
          </a:p>
        </p:txBody>
      </p:sp>
      <p:sp>
        <p:nvSpPr>
          <p:cNvPr id="26" name="직사각형 25"/>
          <p:cNvSpPr/>
          <p:nvPr/>
        </p:nvSpPr>
        <p:spPr>
          <a:xfrm>
            <a:off x="9184254" y="4034110"/>
            <a:ext cx="1523848" cy="31588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 smtClean="0"/>
              <a:t>점메추리고</a:t>
            </a:r>
            <a:r>
              <a:rPr lang="en-US" altLang="ko-KR" dirty="0" smtClean="0"/>
              <a:t>~</a:t>
            </a:r>
            <a:endParaRPr lang="ko-KR" altLang="en-US" dirty="0"/>
          </a:p>
        </p:txBody>
      </p:sp>
      <p:sp>
        <p:nvSpPr>
          <p:cNvPr id="27" name="TextBox 26"/>
          <p:cNvSpPr txBox="1"/>
          <p:nvPr/>
        </p:nvSpPr>
        <p:spPr>
          <a:xfrm>
            <a:off x="8321040" y="4555374"/>
            <a:ext cx="3250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가게 </a:t>
            </a:r>
            <a:r>
              <a:rPr lang="en-US" altLang="ko-KR" sz="1050" dirty="0" smtClean="0"/>
              <a:t>1 : </a:t>
            </a:r>
            <a:r>
              <a:rPr lang="ko-KR" altLang="en-US" sz="1050" dirty="0" smtClean="0"/>
              <a:t>이러이러해서 좋은 메뉴입니다</a:t>
            </a:r>
            <a:r>
              <a:rPr lang="en-US" altLang="ko-KR" sz="1050" dirty="0" smtClean="0"/>
              <a:t>~ </a:t>
            </a:r>
            <a:r>
              <a:rPr lang="ko-KR" altLang="en-US" sz="1050" dirty="0" smtClean="0"/>
              <a:t>별</a:t>
            </a:r>
            <a:r>
              <a:rPr lang="en-US" altLang="ko-KR" sz="1050" dirty="0" smtClean="0"/>
              <a:t>5</a:t>
            </a:r>
            <a:endParaRPr lang="ko-KR" altLang="en-US" sz="1050" dirty="0"/>
          </a:p>
        </p:txBody>
      </p:sp>
      <p:sp>
        <p:nvSpPr>
          <p:cNvPr id="30" name="TextBox 29"/>
          <p:cNvSpPr txBox="1"/>
          <p:nvPr/>
        </p:nvSpPr>
        <p:spPr>
          <a:xfrm>
            <a:off x="8321040" y="4887712"/>
            <a:ext cx="3250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가게 </a:t>
            </a:r>
            <a:r>
              <a:rPr lang="en-US" altLang="ko-KR" sz="1050" dirty="0"/>
              <a:t>2</a:t>
            </a:r>
            <a:r>
              <a:rPr lang="en-US" altLang="ko-KR" sz="1050" dirty="0" smtClean="0"/>
              <a:t> : </a:t>
            </a:r>
            <a:r>
              <a:rPr lang="ko-KR" altLang="en-US" sz="1050" dirty="0" smtClean="0"/>
              <a:t>이러이러해서 좋은 메뉴입니다</a:t>
            </a:r>
            <a:r>
              <a:rPr lang="en-US" altLang="ko-KR" sz="1050" dirty="0" smtClean="0"/>
              <a:t>~ </a:t>
            </a:r>
            <a:r>
              <a:rPr lang="ko-KR" altLang="en-US" sz="1050" dirty="0" smtClean="0"/>
              <a:t>별</a:t>
            </a:r>
            <a:r>
              <a:rPr lang="en-US" altLang="ko-KR" sz="1050" dirty="0" smtClean="0"/>
              <a:t>3</a:t>
            </a:r>
            <a:endParaRPr lang="ko-KR" altLang="en-US" sz="1050" dirty="0"/>
          </a:p>
        </p:txBody>
      </p:sp>
      <p:sp>
        <p:nvSpPr>
          <p:cNvPr id="31" name="TextBox 30"/>
          <p:cNvSpPr txBox="1"/>
          <p:nvPr/>
        </p:nvSpPr>
        <p:spPr>
          <a:xfrm>
            <a:off x="8321040" y="5216028"/>
            <a:ext cx="3250276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/>
              <a:t>가게 </a:t>
            </a:r>
            <a:r>
              <a:rPr lang="en-US" altLang="ko-KR" sz="1050" dirty="0" smtClean="0"/>
              <a:t>3 : </a:t>
            </a:r>
            <a:r>
              <a:rPr lang="ko-KR" altLang="en-US" sz="1050" dirty="0" smtClean="0"/>
              <a:t>이러이러해서 좋은 메뉴입니다</a:t>
            </a:r>
            <a:r>
              <a:rPr lang="en-US" altLang="ko-KR" sz="1050" dirty="0" smtClean="0"/>
              <a:t>~ </a:t>
            </a:r>
            <a:r>
              <a:rPr lang="ko-KR" altLang="en-US" sz="1050" dirty="0" smtClean="0"/>
              <a:t>별</a:t>
            </a:r>
            <a:r>
              <a:rPr lang="en-US" altLang="ko-KR" sz="1050" dirty="0" smtClean="0"/>
              <a:t>2</a:t>
            </a:r>
            <a:endParaRPr lang="ko-KR" altLang="en-US" sz="1050" dirty="0"/>
          </a:p>
        </p:txBody>
      </p:sp>
      <p:sp>
        <p:nvSpPr>
          <p:cNvPr id="32" name="TextBox 31"/>
          <p:cNvSpPr txBox="1"/>
          <p:nvPr/>
        </p:nvSpPr>
        <p:spPr>
          <a:xfrm>
            <a:off x="9871440" y="5450420"/>
            <a:ext cx="2096117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050" dirty="0" smtClean="0">
                <a:solidFill>
                  <a:srgbClr val="FF0000"/>
                </a:solidFill>
              </a:rPr>
              <a:t>가게마다 추천 점수 작성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  <p:cxnSp>
        <p:nvCxnSpPr>
          <p:cNvPr id="34" name="직선 화살표 연결선 33"/>
          <p:cNvCxnSpPr/>
          <p:nvPr/>
        </p:nvCxnSpPr>
        <p:spPr>
          <a:xfrm>
            <a:off x="2783454" y="3727254"/>
            <a:ext cx="807644" cy="12874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/>
          <p:cNvCxnSpPr/>
          <p:nvPr/>
        </p:nvCxnSpPr>
        <p:spPr>
          <a:xfrm flipH="1">
            <a:off x="1095968" y="3682018"/>
            <a:ext cx="440576" cy="12490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2717606" y="5083395"/>
            <a:ext cx="20961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dirty="0" smtClean="0">
                <a:solidFill>
                  <a:srgbClr val="FF0000"/>
                </a:solidFill>
              </a:rPr>
              <a:t>회원가입 시퀀스 동작 및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Pw </a:t>
            </a:r>
            <a:r>
              <a:rPr lang="ko-KR" altLang="en-US" sz="1050" dirty="0" smtClean="0">
                <a:solidFill>
                  <a:srgbClr val="FF0000"/>
                </a:solidFill>
              </a:rPr>
              <a:t>암호화 저장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pPr algn="ctr"/>
            <a:r>
              <a:rPr lang="ko-KR" altLang="en-US" sz="1050" dirty="0" smtClean="0">
                <a:solidFill>
                  <a:srgbClr val="FF0000"/>
                </a:solidFill>
              </a:rPr>
              <a:t>이름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Id</a:t>
            </a: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Pw</a:t>
            </a: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Email</a:t>
            </a:r>
          </a:p>
          <a:p>
            <a:pPr algn="ctr"/>
            <a:r>
              <a:rPr lang="ko-KR" altLang="en-US" sz="1050" dirty="0" smtClean="0">
                <a:solidFill>
                  <a:srgbClr val="FF0000"/>
                </a:solidFill>
              </a:rPr>
              <a:t>입력</a:t>
            </a:r>
            <a:endParaRPr lang="en-US" altLang="ko-KR" sz="1050" dirty="0">
              <a:solidFill>
                <a:srgbClr val="FF0000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id </a:t>
            </a:r>
            <a:r>
              <a:rPr lang="ko-KR" altLang="en-US" sz="1050" dirty="0" smtClean="0">
                <a:solidFill>
                  <a:srgbClr val="FF0000"/>
                </a:solidFill>
              </a:rPr>
              <a:t>중복 확인</a:t>
            </a:r>
            <a:endParaRPr lang="en-US" altLang="ko-KR" sz="1050" dirty="0" smtClean="0">
              <a:solidFill>
                <a:srgbClr val="FF0000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82470" y="5083395"/>
            <a:ext cx="2238895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050" smtClean="0">
                <a:solidFill>
                  <a:srgbClr val="FF0000"/>
                </a:solidFill>
              </a:rPr>
              <a:t>이름과 이메일이 </a:t>
            </a:r>
            <a:r>
              <a:rPr lang="ko-KR" altLang="en-US" sz="1050" dirty="0" smtClean="0">
                <a:solidFill>
                  <a:srgbClr val="FF0000"/>
                </a:solidFill>
              </a:rPr>
              <a:t>일치하면 </a:t>
            </a:r>
            <a:r>
              <a:rPr lang="en-US" altLang="ko-KR" sz="1050" dirty="0" smtClean="0">
                <a:solidFill>
                  <a:srgbClr val="FF0000"/>
                </a:solidFill>
              </a:rPr>
              <a:t>id </a:t>
            </a:r>
            <a:r>
              <a:rPr lang="ko-KR" altLang="en-US" sz="1050" dirty="0" smtClean="0">
                <a:solidFill>
                  <a:srgbClr val="FF0000"/>
                </a:solidFill>
              </a:rPr>
              <a:t>반환</a:t>
            </a:r>
            <a:endParaRPr lang="en-US" altLang="ko-KR" sz="1050" dirty="0" smtClean="0">
              <a:solidFill>
                <a:srgbClr val="FF0000"/>
              </a:solidFill>
            </a:endParaRPr>
          </a:p>
          <a:p>
            <a:pPr algn="ctr"/>
            <a:r>
              <a:rPr lang="en-US" altLang="ko-KR" sz="1050" dirty="0" smtClean="0">
                <a:solidFill>
                  <a:srgbClr val="FF0000"/>
                </a:solidFill>
              </a:rPr>
              <a:t>Id</a:t>
            </a:r>
            <a:r>
              <a:rPr lang="ko-KR" altLang="en-US" sz="1050" dirty="0" smtClean="0">
                <a:solidFill>
                  <a:srgbClr val="FF0000"/>
                </a:solidFill>
              </a:rPr>
              <a:t>와 이름이 일치하면 </a:t>
            </a:r>
            <a:r>
              <a:rPr lang="en-US" altLang="ko-KR" sz="1050" dirty="0" smtClean="0">
                <a:solidFill>
                  <a:srgbClr val="FF0000"/>
                </a:solidFill>
              </a:rPr>
              <a:t>pw </a:t>
            </a:r>
            <a:r>
              <a:rPr lang="ko-KR" altLang="en-US" sz="1050" dirty="0" smtClean="0">
                <a:solidFill>
                  <a:srgbClr val="FF0000"/>
                </a:solidFill>
              </a:rPr>
              <a:t>반환</a:t>
            </a:r>
            <a:endParaRPr lang="ko-KR" altLang="en-US" sz="105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862510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214</Words>
  <Application>Microsoft Office PowerPoint</Application>
  <PresentationFormat>와이드스크린</PresentationFormat>
  <Paragraphs>58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MIDI-PC</dc:creator>
  <cp:lastModifiedBy>MIDI-PC</cp:lastModifiedBy>
  <cp:revision>3</cp:revision>
  <dcterms:created xsi:type="dcterms:W3CDTF">2025-06-10T02:32:31Z</dcterms:created>
  <dcterms:modified xsi:type="dcterms:W3CDTF">2025-06-10T02:41:44Z</dcterms:modified>
</cp:coreProperties>
</file>