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sldIdLst>
    <p:sldId id="257" r:id="rId15"/>
    <p:sldId id="258" r:id="rId16"/>
    <p:sldId id="259" r:id="rId17"/>
    <p:sldId id="274" r:id="rId18"/>
    <p:sldId id="277" r:id="rId19"/>
    <p:sldId id="278" r:id="rId20"/>
    <p:sldId id="279" r:id="rId21"/>
    <p:sldId id="285" r:id="rId22"/>
    <p:sldId id="281" r:id="rId23"/>
    <p:sldId id="280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4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0" r:id="rId44"/>
    <p:sldId id="27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3" orient="horz" pos="2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napToObjects="1">
      <p:cViewPr varScale="1">
        <p:scale>
          <a:sx n="72" d="100"/>
          <a:sy n="72" d="100"/>
        </p:scale>
        <p:origin x="660" y="54"/>
      </p:cViewPr>
      <p:guideLst>
        <p:guide orient="horz" pos="2158"/>
        <p:guide orient="horz" pos="23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9.PNG"></Relationship><Relationship Id="rId4" Type="http://schemas.openxmlformats.org/officeDocument/2006/relationships/image" Target="../media/image13.PNG"></Relationship><Relationship Id="rId5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4" Type="http://schemas.openxmlformats.org/officeDocument/2006/relationships/image" Target="../media/image16.PNG"></Relationship><Relationship Id="rId5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fImage67316102808.png"></Relationship><Relationship Id="rId6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4" Type="http://schemas.openxmlformats.org/officeDocument/2006/relationships/image" Target="../media/image21.PNG"></Relationship><Relationship Id="rId5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image" Target="../media/image22.PNG"></Relationship><Relationship Id="rId4" Type="http://schemas.openxmlformats.org/officeDocument/2006/relationships/image" Target="../media/image21.PNG"></Relationship><Relationship Id="rId5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1.PNG"></Relationship><Relationship Id="rId4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2" Type="http://schemas.openxmlformats.org/officeDocument/2006/relationships/image" Target="../media/image21.PNG"></Relationship><Relationship Id="rId4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3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29.PNG"></Relationship><Relationship Id="rId2" Type="http://schemas.openxmlformats.org/officeDocument/2006/relationships/image" Target="../media/image28.PNG"></Relationship><Relationship Id="rId4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31.PNG"></Relationship><Relationship Id="rId2" Type="http://schemas.openxmlformats.org/officeDocument/2006/relationships/image" Target="../media/image30.PNG"></Relationship><Relationship Id="rId4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33.PNG"></Relationship><Relationship Id="rId2" Type="http://schemas.openxmlformats.org/officeDocument/2006/relationships/image" Target="../media/image32.PNG"></Relationship><Relationship Id="rId4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4527318098.png"></Relationship><Relationship Id="rId3" Type="http://schemas.openxmlformats.org/officeDocument/2006/relationships/image" Target="../media/fImage4085733957.png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image34.PNG"></Relationship><Relationship Id="rId3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image36.PNG"></Relationship><Relationship Id="rId2" Type="http://schemas.openxmlformats.org/officeDocument/2006/relationships/image" Target="../media/image35.PNG"></Relationship><Relationship Id="rId4" Type="http://schemas.openxmlformats.org/officeDocument/2006/relationships/image" Target="../media/image37.PNG"></Relationship><Relationship Id="rId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39.PNG"></Relationship><Relationship Id="rId2" Type="http://schemas.openxmlformats.org/officeDocument/2006/relationships/image" Target="../media/image38.PNG"></Relationship><Relationship Id="rId4" Type="http://schemas.openxmlformats.org/officeDocument/2006/relationships/image" Target="../media/image40.PNG"></Relationship><Relationship Id="rId5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image42.PNG"></Relationship><Relationship Id="rId2" Type="http://schemas.openxmlformats.org/officeDocument/2006/relationships/image" Target="../media/image41.PNG"></Relationship><Relationship Id="rId4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510576858098.png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86105697957.png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2187147257.png"></Relationship><Relationship Id="rId3" Type="http://schemas.openxmlformats.org/officeDocument/2006/relationships/image" Target="../media/fImage989357154123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image4.PNG"></Relationship><Relationship Id="rId5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2840176088098.png"></Relationship><Relationship Id="rId4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4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4" Type="http://schemas.openxmlformats.org/officeDocument/2006/relationships/image" Target="../media/image11.PNG"></Relationship><Relationship Id="rId5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190"/>
            <a:ext cx="12192000" cy="423989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662305"/>
            <a:ext cx="12192000" cy="136588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895" y="1461135"/>
            <a:ext cx="3869690" cy="1134745"/>
            <a:chOff x="556895" y="1461135"/>
            <a:chExt cx="3869690" cy="1134745"/>
          </a:xfrm>
        </p:grpSpPr>
        <p:sp>
          <p:nvSpPr>
            <p:cNvPr id="8" name="ホームベース 7"/>
            <p:cNvSpPr/>
            <p:nvPr/>
          </p:nvSpPr>
          <p:spPr>
            <a:xfrm>
              <a:off x="556895" y="1461135"/>
              <a:ext cx="3869690" cy="113474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020" y="1797685"/>
              <a:ext cx="2169160" cy="52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개인프로젝트 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3481070" y="3145155"/>
            <a:ext cx="5229225" cy="110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홈페이지 제작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56045" y="4968240"/>
            <a:ext cx="50469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3200" spc="-150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ko-KR" altLang="en-US" sz="3200" spc="-150" dirty="0">
                <a:solidFill>
                  <a:schemeClr val="bg1"/>
                </a:solidFill>
                <a:latin typeface="+mn-ea"/>
              </a:rPr>
              <a:t>강의실  </a:t>
            </a:r>
            <a:r>
              <a:rPr kumimoji="1" lang="ko-KR" altLang="en-US" sz="3200" spc="-150" dirty="0" err="1">
                <a:solidFill>
                  <a:schemeClr val="bg1"/>
                </a:solidFill>
                <a:latin typeface="+mn-ea"/>
              </a:rPr>
              <a:t>백동규</a:t>
            </a:r>
            <a:endParaRPr kumimoji="1" lang="ja-JP" altLang="en-US" sz="32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4-2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아이디 찾기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4B3715-FBB1-43B0-86C6-F6EA45E7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1822450"/>
            <a:ext cx="5089525" cy="48939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BCF63E-0C18-4DDD-A9E1-E90422921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05" y="3519170"/>
            <a:ext cx="5224780" cy="2225675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A9F36D2-7086-4A55-9619-487995381588}"/>
              </a:ext>
            </a:extLst>
          </p:cNvPr>
          <p:cNvSpPr/>
          <p:nvPr/>
        </p:nvSpPr>
        <p:spPr>
          <a:xfrm>
            <a:off x="5598160" y="3225800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C22E450-1DED-45C0-92ED-7240F7057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05" y="1822450"/>
            <a:ext cx="428561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3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4-3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비밀번호 찾기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82F57-2618-4D62-A951-EE28A880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" y="1736090"/>
            <a:ext cx="4673600" cy="49155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45C944-03A2-4256-B39A-0BF7A9B6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5" y="1736090"/>
            <a:ext cx="4352290" cy="12954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9038F4A-D303-439C-92AB-3E655529F61C}"/>
              </a:ext>
            </a:extLst>
          </p:cNvPr>
          <p:cNvSpPr/>
          <p:nvPr/>
        </p:nvSpPr>
        <p:spPr>
          <a:xfrm>
            <a:off x="5236210" y="3422015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452332-1E07-463F-9D47-83A91FDBE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5" y="3422015"/>
            <a:ext cx="5240020" cy="32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4-3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비밀번호 찾기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82F57-2618-4D62-A951-EE28A880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" y="1736090"/>
            <a:ext cx="4673600" cy="49155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76658D-5B05-4685-A5D4-8BAC5B453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5" y="1736090"/>
            <a:ext cx="4257040" cy="124777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F01539-9DF3-4124-B14F-2AB88F88EBE7}"/>
              </a:ext>
            </a:extLst>
          </p:cNvPr>
          <p:cNvSpPr/>
          <p:nvPr/>
        </p:nvSpPr>
        <p:spPr>
          <a:xfrm>
            <a:off x="5236210" y="3429000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그림 26" descr="C:/Users/USER/AppData/Roaming/PolarisOffice/ETemp/6400_20809248/fImage6731610280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0325" y="4234180"/>
            <a:ext cx="5029835" cy="20770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10504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4-4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회원가입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9348AD-164C-4D7C-91A3-7791027D1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44980"/>
            <a:ext cx="5813425" cy="31686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0C85D7B-CA19-4702-B2CC-2AA649F2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017770"/>
            <a:ext cx="5415280" cy="9601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02D6275-5276-4BA8-A1F8-02A994304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736090"/>
            <a:ext cx="4046220" cy="5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4-4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회원가입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A36881-C994-4873-B9CC-CE046C3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10" y="487045"/>
            <a:ext cx="5838825" cy="47504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676146-A469-492A-87C7-288D48FE4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10" y="5437505"/>
            <a:ext cx="5838825" cy="11620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B3F38FA-C005-4B93-875C-2C8ABBD13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736090"/>
            <a:ext cx="4046220" cy="5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1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4-4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회원가입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B3F38FA-C005-4B93-875C-2C8ABBD1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736090"/>
            <a:ext cx="4046220" cy="50177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AF10EB-DFC1-44AF-85DA-6C45DB22D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65" y="1713230"/>
            <a:ext cx="6094730" cy="49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3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4-4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회원가입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B3F38FA-C005-4B93-875C-2C8ABBD1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736090"/>
            <a:ext cx="4046220" cy="50177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BDF42E-195E-4F15-9A4C-19960FBAD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736090"/>
            <a:ext cx="4255770" cy="50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021715"/>
            <a:chOff x="187960" y="1170305"/>
            <a:chExt cx="2260600" cy="102171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923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게시판 화면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7D0107-4963-422A-875A-6975DEB14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2004060"/>
            <a:ext cx="11650980" cy="39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2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021715"/>
            <a:chOff x="187960" y="1170305"/>
            <a:chExt cx="2260600" cy="102171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923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글쓰기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BB8BFA-ED9C-4892-84F6-F4211B26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" y="1822450"/>
            <a:ext cx="1163828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021715"/>
            <a:chOff x="187960" y="1170305"/>
            <a:chExt cx="2260600" cy="102171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923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글쓰기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B873A-1972-4923-B231-1B8FC3DC1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730375"/>
            <a:ext cx="11375390" cy="3746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26B0A8-012A-4597-A455-9ED340AE7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5601970"/>
            <a:ext cx="425831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5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0840"/>
            <a:ext cx="12192000" cy="86169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64185" y="514350"/>
            <a:ext cx="3869690" cy="1134745"/>
            <a:chOff x="464185" y="514350"/>
            <a:chExt cx="3869690" cy="1134745"/>
          </a:xfrm>
        </p:grpSpPr>
        <p:sp>
          <p:nvSpPr>
            <p:cNvPr id="4" name="ホームベース 3"/>
            <p:cNvSpPr/>
            <p:nvPr/>
          </p:nvSpPr>
          <p:spPr>
            <a:xfrm>
              <a:off x="464185" y="514350"/>
              <a:ext cx="3869690" cy="113474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2945" y="697230"/>
              <a:ext cx="1236345" cy="769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325" y="1814195"/>
            <a:ext cx="8070850" cy="810260"/>
            <a:chOff x="1965325" y="1814195"/>
            <a:chExt cx="8070850" cy="810260"/>
          </a:xfrm>
        </p:grpSpPr>
        <p:sp>
          <p:nvSpPr>
            <p:cNvPr id="7" name="正方形/長方形 6"/>
            <p:cNvSpPr/>
            <p:nvPr/>
          </p:nvSpPr>
          <p:spPr>
            <a:xfrm>
              <a:off x="1965325" y="1814195"/>
              <a:ext cx="808355" cy="8102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815" y="1814195"/>
              <a:ext cx="6944360" cy="8102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2795" y="1895475"/>
              <a:ext cx="215963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개발 환경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325" y="2836545"/>
            <a:ext cx="8070850" cy="808355"/>
            <a:chOff x="1965325" y="2836545"/>
            <a:chExt cx="8070850" cy="808355"/>
          </a:xfrm>
        </p:grpSpPr>
        <p:sp>
          <p:nvSpPr>
            <p:cNvPr id="16" name="正方形/長方形 15"/>
            <p:cNvSpPr/>
            <p:nvPr/>
          </p:nvSpPr>
          <p:spPr>
            <a:xfrm>
              <a:off x="1965325" y="2836545"/>
              <a:ext cx="808355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815" y="2836545"/>
              <a:ext cx="6944360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2795" y="2917190"/>
              <a:ext cx="215963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구현 기술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325" y="3865880"/>
            <a:ext cx="8070850" cy="823595"/>
            <a:chOff x="1965325" y="3865880"/>
            <a:chExt cx="8070850" cy="823595"/>
          </a:xfrm>
        </p:grpSpPr>
        <p:sp>
          <p:nvSpPr>
            <p:cNvPr id="20" name="正方形/長方形 19"/>
            <p:cNvSpPr/>
            <p:nvPr/>
          </p:nvSpPr>
          <p:spPr>
            <a:xfrm>
              <a:off x="1965325" y="3865880"/>
              <a:ext cx="808355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815" y="3881120"/>
              <a:ext cx="6944360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2795" y="3946525"/>
              <a:ext cx="190309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/>
                <a:t>DB </a:t>
              </a:r>
              <a:r>
                <a:rPr kumimoji="1" lang="ko-KR" altLang="en-US" sz="3600" b="1" dirty="0"/>
                <a:t>설계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>
            <a:extLst>
              <a:ext uri="{FF2B5EF4-FFF2-40B4-BE49-F238E27FC236}">
                <a16:creationId xmlns:a16="http://schemas.microsoft.com/office/drawing/2014/main" id="{625789F6-E8BD-457F-AD87-F341EE8A1193}"/>
              </a:ext>
            </a:extLst>
          </p:cNvPr>
          <p:cNvGrpSpPr/>
          <p:nvPr/>
        </p:nvGrpSpPr>
        <p:grpSpPr>
          <a:xfrm>
            <a:off x="1965325" y="4894580"/>
            <a:ext cx="8070850" cy="808355"/>
            <a:chOff x="1965325" y="4894580"/>
            <a:chExt cx="8070850" cy="808355"/>
          </a:xfrm>
        </p:grpSpPr>
        <p:sp>
          <p:nvSpPr>
            <p:cNvPr id="24" name="正方形/長方形 19">
              <a:extLst>
                <a:ext uri="{FF2B5EF4-FFF2-40B4-BE49-F238E27FC236}">
                  <a16:creationId xmlns:a16="http://schemas.microsoft.com/office/drawing/2014/main" id="{58C1EDB3-9AB4-4C7C-9283-D0D63CFC8A31}"/>
                </a:ext>
              </a:extLst>
            </p:cNvPr>
            <p:cNvSpPr/>
            <p:nvPr/>
          </p:nvSpPr>
          <p:spPr>
            <a:xfrm>
              <a:off x="1965325" y="4894580"/>
              <a:ext cx="808355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>
              <a:extLst>
                <a:ext uri="{FF2B5EF4-FFF2-40B4-BE49-F238E27FC236}">
                  <a16:creationId xmlns:a16="http://schemas.microsoft.com/office/drawing/2014/main" id="{A775BE8E-0976-4516-9D14-F1E0CA06B007}"/>
                </a:ext>
              </a:extLst>
            </p:cNvPr>
            <p:cNvSpPr/>
            <p:nvPr/>
          </p:nvSpPr>
          <p:spPr>
            <a:xfrm>
              <a:off x="3091815" y="4894580"/>
              <a:ext cx="6944360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>
              <a:extLst>
                <a:ext uri="{FF2B5EF4-FFF2-40B4-BE49-F238E27FC236}">
                  <a16:creationId xmlns:a16="http://schemas.microsoft.com/office/drawing/2014/main" id="{7077D9A8-F9CA-4123-986E-A6C17E83DE72}"/>
                </a:ext>
              </a:extLst>
            </p:cNvPr>
            <p:cNvSpPr txBox="1"/>
            <p:nvPr/>
          </p:nvSpPr>
          <p:spPr>
            <a:xfrm>
              <a:off x="3312795" y="4975225"/>
              <a:ext cx="215963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구현 과정</a:t>
              </a:r>
              <a:endParaRPr kumimoji="1" lang="ja-JP" altLang="en-US" sz="3600" b="1" dirty="0"/>
            </a:p>
          </p:txBody>
        </p:sp>
      </p:grpSp>
      <p:grpSp>
        <p:nvGrpSpPr>
          <p:cNvPr id="27" name="グループ化 18">
            <a:extLst>
              <a:ext uri="{FF2B5EF4-FFF2-40B4-BE49-F238E27FC236}">
                <a16:creationId xmlns:a16="http://schemas.microsoft.com/office/drawing/2014/main" id="{697162C2-D40F-4E3D-9A8D-BF56C3A88883}"/>
              </a:ext>
            </a:extLst>
          </p:cNvPr>
          <p:cNvGrpSpPr/>
          <p:nvPr/>
        </p:nvGrpSpPr>
        <p:grpSpPr>
          <a:xfrm>
            <a:off x="1965325" y="5939155"/>
            <a:ext cx="8070850" cy="808355"/>
            <a:chOff x="1965325" y="5939155"/>
            <a:chExt cx="8070850" cy="808355"/>
          </a:xfrm>
        </p:grpSpPr>
        <p:sp>
          <p:nvSpPr>
            <p:cNvPr id="28" name="正方形/長方形 19">
              <a:extLst>
                <a:ext uri="{FF2B5EF4-FFF2-40B4-BE49-F238E27FC236}">
                  <a16:creationId xmlns:a16="http://schemas.microsoft.com/office/drawing/2014/main" id="{A098FE8B-CB63-4959-A244-E6FB036002CA}"/>
                </a:ext>
              </a:extLst>
            </p:cNvPr>
            <p:cNvSpPr/>
            <p:nvPr/>
          </p:nvSpPr>
          <p:spPr>
            <a:xfrm>
              <a:off x="1965325" y="5939155"/>
              <a:ext cx="808355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9" name="正方形/長方形 20">
              <a:extLst>
                <a:ext uri="{FF2B5EF4-FFF2-40B4-BE49-F238E27FC236}">
                  <a16:creationId xmlns:a16="http://schemas.microsoft.com/office/drawing/2014/main" id="{A4646934-E9C5-48AE-AA37-154B381DDC09}"/>
                </a:ext>
              </a:extLst>
            </p:cNvPr>
            <p:cNvSpPr/>
            <p:nvPr/>
          </p:nvSpPr>
          <p:spPr>
            <a:xfrm>
              <a:off x="3091815" y="5939155"/>
              <a:ext cx="6944360" cy="80835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" name="テキスト ボックス 21">
              <a:extLst>
                <a:ext uri="{FF2B5EF4-FFF2-40B4-BE49-F238E27FC236}">
                  <a16:creationId xmlns:a16="http://schemas.microsoft.com/office/drawing/2014/main" id="{18A17DB0-77B0-4569-8948-87339DFD1DBE}"/>
                </a:ext>
              </a:extLst>
            </p:cNvPr>
            <p:cNvSpPr txBox="1"/>
            <p:nvPr/>
          </p:nvSpPr>
          <p:spPr>
            <a:xfrm>
              <a:off x="3312795" y="6020435"/>
              <a:ext cx="156972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보완점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298575"/>
            <a:chOff x="187960" y="1170305"/>
            <a:chExt cx="2260600" cy="129857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120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글읽기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42CF9BC-D7CC-448F-B358-3A15BB02F04C}"/>
              </a:ext>
            </a:extLst>
          </p:cNvPr>
          <p:cNvSpPr/>
          <p:nvPr/>
        </p:nvSpPr>
        <p:spPr>
          <a:xfrm rot="19567809">
            <a:off x="2967990" y="2234565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9F59C2C-55A3-44E4-BEEC-FCA007DE23FA}"/>
              </a:ext>
            </a:extLst>
          </p:cNvPr>
          <p:cNvSpPr/>
          <p:nvPr/>
        </p:nvSpPr>
        <p:spPr>
          <a:xfrm rot="2565616">
            <a:off x="2967990" y="4004310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2DCA4A-13B6-4FE8-AD0D-FC7646E2178C}"/>
              </a:ext>
            </a:extLst>
          </p:cNvPr>
          <p:cNvSpPr/>
          <p:nvPr/>
        </p:nvSpPr>
        <p:spPr>
          <a:xfrm>
            <a:off x="425450" y="3052445"/>
            <a:ext cx="2324735" cy="11868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 입력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여부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423898-E5A9-4718-86D3-487BA650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70" y="986155"/>
            <a:ext cx="4295140" cy="19392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25EE79-29A6-40DE-913C-958E3B2EE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3052445"/>
            <a:ext cx="552259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4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298575"/>
            <a:chOff x="187960" y="1170305"/>
            <a:chExt cx="2260600" cy="129857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120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 err="1">
                  <a:solidFill>
                    <a:srgbClr val="1F3359"/>
                  </a:solidFill>
                </a:rPr>
                <a:t>글수정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42CF9BC-D7CC-448F-B358-3A15BB02F04C}"/>
              </a:ext>
            </a:extLst>
          </p:cNvPr>
          <p:cNvSpPr/>
          <p:nvPr/>
        </p:nvSpPr>
        <p:spPr>
          <a:xfrm rot="19567809">
            <a:off x="2967990" y="2234565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9F59C2C-55A3-44E4-BEEC-FCA007DE23FA}"/>
              </a:ext>
            </a:extLst>
          </p:cNvPr>
          <p:cNvSpPr/>
          <p:nvPr/>
        </p:nvSpPr>
        <p:spPr>
          <a:xfrm rot="2565616">
            <a:off x="2967990" y="4004310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2DCA4A-13B6-4FE8-AD0D-FC7646E2178C}"/>
              </a:ext>
            </a:extLst>
          </p:cNvPr>
          <p:cNvSpPr/>
          <p:nvPr/>
        </p:nvSpPr>
        <p:spPr>
          <a:xfrm>
            <a:off x="425450" y="3052445"/>
            <a:ext cx="2324735" cy="11868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글쓴이와 사용자의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일치 여부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D4EE73-0980-40B0-BA00-CC2C78F5A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1637665"/>
            <a:ext cx="4285615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BBCB1F-B26C-4427-A3E1-10746B7E7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15" y="3052445"/>
            <a:ext cx="5817870" cy="39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0">
            <a:off x="187960" y="-635"/>
            <a:ext cx="3858260" cy="986790"/>
            <a:chOff x="187960" y="-635"/>
            <a:chExt cx="3858260" cy="986790"/>
          </a:xfrm>
        </p:grpSpPr>
        <p:sp>
          <p:nvSpPr>
            <p:cNvPr id="5" name="ホームベース 4"/>
            <p:cNvSpPr>
              <a:spLocks/>
            </p:cNvSpPr>
            <p:nvPr/>
          </p:nvSpPr>
          <p:spPr>
            <a:xfrm rot="0">
              <a:off x="187960" y="-635"/>
              <a:ext cx="3858260" cy="986790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6" name="テキスト ボックス 5"/>
            <p:cNvSpPr txBox="1">
              <a:spLocks/>
            </p:cNvSpPr>
            <p:nvPr/>
          </p:nvSpPr>
          <p:spPr>
            <a:xfrm rot="0">
              <a:off x="425450" y="212090"/>
              <a:ext cx="2536825" cy="5619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4. </a:t>
              </a:r>
              <a:r>
                <a:rPr lang="ko-KR" altLang="en-US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구현과정</a:t>
              </a:r>
              <a:endParaRPr lang="ko-KR" altLang="en-US" sz="36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 rot="0">
            <a:off x="187960" y="1170305"/>
            <a:ext cx="2261235" cy="1021080"/>
            <a:chOff x="187960" y="1170305"/>
            <a:chExt cx="2261235" cy="1021080"/>
          </a:xfrm>
        </p:grpSpPr>
        <p:sp>
          <p:nvSpPr>
            <p:cNvPr id="19" name="ホームベース 18"/>
            <p:cNvSpPr>
              <a:spLocks/>
            </p:cNvSpPr>
            <p:nvPr/>
          </p:nvSpPr>
          <p:spPr>
            <a:xfrm rot="0">
              <a:off x="187960" y="1170305"/>
              <a:ext cx="2261235" cy="467995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Arial" charset="0"/>
                  <a:ea typeface="나눔스퀘어" charset="0"/>
                  <a:cs typeface="+mn-cs"/>
                </a:rPr>
                <a:t>개배</a:t>
              </a: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20" name="テキスト ボックス 19"/>
            <p:cNvSpPr txBox="1">
              <a:spLocks/>
            </p:cNvSpPr>
            <p:nvPr/>
          </p:nvSpPr>
          <p:spPr>
            <a:xfrm rot="0">
              <a:off x="354965" y="1268730"/>
              <a:ext cx="2028825" cy="9226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4-5 </a:t>
              </a:r>
              <a:r>
                <a:rPr lang="ko-KR" altLang="en-US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글</a:t>
              </a:r>
              <a:r>
                <a:rPr lang="ko-KR" altLang="en-US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삭제</a:t>
              </a: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sp>
        <p:nvSpPr>
          <p:cNvPr id="26" name="テキスト ボックス 25"/>
          <p:cNvSpPr txBox="1">
            <a:spLocks/>
          </p:cNvSpPr>
          <p:nvPr/>
        </p:nvSpPr>
        <p:spPr>
          <a:xfrm rot="0">
            <a:off x="6263005" y="1268730"/>
            <a:ext cx="177990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rPr>
              <a:t> </a:t>
            </a:r>
            <a:endParaRPr lang="ko-KR" altLang="en-US" sz="1800" b="1">
              <a:solidFill>
                <a:srgbClr val="1F3359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13" name="화살표: 오른쪽 12"/>
          <p:cNvSpPr>
            <a:spLocks/>
          </p:cNvSpPr>
          <p:nvPr/>
        </p:nvSpPr>
        <p:spPr>
          <a:xfrm rot="19560000">
            <a:off x="2967990" y="2234565"/>
            <a:ext cx="860425" cy="1044575"/>
          </a:xfrm>
          <a:prstGeom prst="rightArrow"/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14" name="화살표: 오른쪽 13"/>
          <p:cNvSpPr>
            <a:spLocks/>
          </p:cNvSpPr>
          <p:nvPr/>
        </p:nvSpPr>
        <p:spPr>
          <a:xfrm rot="2520000">
            <a:off x="2967990" y="4004310"/>
            <a:ext cx="860425" cy="1044575"/>
          </a:xfrm>
          <a:prstGeom prst="rightArrow"/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12" name="사각형: 둥근 모서리 11"/>
          <p:cNvSpPr>
            <a:spLocks/>
          </p:cNvSpPr>
          <p:nvPr/>
        </p:nvSpPr>
        <p:spPr>
          <a:xfrm rot="0">
            <a:off x="425450" y="3052445"/>
            <a:ext cx="2325370" cy="1187450"/>
          </a:xfrm>
          <a:prstGeom prst="roundRect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rPr>
              <a:t>글쓴이와 사용자의</a:t>
            </a:r>
            <a:endParaRPr lang="ko-KR" altLang="en-US" sz="1800">
              <a:solidFill>
                <a:schemeClr val="bg1"/>
              </a:solidFill>
              <a:latin typeface="Arial" charset="0"/>
              <a:ea typeface="나눔스퀘어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rPr>
              <a:t>일치 여부</a:t>
            </a:r>
            <a:endParaRPr lang="ko-KR" altLang="en-US" sz="1800">
              <a:solidFill>
                <a:schemeClr val="bg1"/>
              </a:solidFill>
              <a:latin typeface="Arial" charset="0"/>
              <a:ea typeface="나눔스퀘어" charset="0"/>
              <a:cs typeface="+mn-cs"/>
            </a:endParaRPr>
          </a:p>
        </p:txBody>
      </p:sp>
      <p:pic>
        <p:nvPicPr>
          <p:cNvPr id="27" name="그림 26" descr="C:/Users/USER/AppData/Roaming/PolarisOffice/ETemp/6028_16185920/fImage445273180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00880" y="1399540"/>
            <a:ext cx="4305935" cy="1229360"/>
          </a:xfrm>
          <a:prstGeom prst="rect"/>
          <a:noFill/>
        </p:spPr>
      </p:pic>
      <p:pic>
        <p:nvPicPr>
          <p:cNvPr id="28" name="그림 27" descr="C:/Users/USER/AppData/Roaming/PolarisOffice/ETemp/6028_16185920/fImage408573395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02785" y="3808095"/>
            <a:ext cx="4267835" cy="1248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575435"/>
            <a:chOff x="187960" y="1170305"/>
            <a:chExt cx="2260600" cy="157543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147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 err="1">
                  <a:solidFill>
                    <a:srgbClr val="1F3359"/>
                  </a:solidFill>
                </a:rPr>
                <a:t>글검색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2B687C-FCAD-4B4A-9140-8005D1AC3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" y="2007235"/>
            <a:ext cx="9276080" cy="306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4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298575"/>
            <a:chOff x="187960" y="1170305"/>
            <a:chExt cx="2260600" cy="129857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120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 err="1">
                  <a:solidFill>
                    <a:srgbClr val="1F3359"/>
                  </a:solidFill>
                </a:rPr>
                <a:t>글검색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42CF9BC-D7CC-448F-B358-3A15BB02F04C}"/>
              </a:ext>
            </a:extLst>
          </p:cNvPr>
          <p:cNvSpPr/>
          <p:nvPr/>
        </p:nvSpPr>
        <p:spPr>
          <a:xfrm rot="19567809">
            <a:off x="2967990" y="2234565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9F59C2C-55A3-44E4-BEEC-FCA007DE23FA}"/>
              </a:ext>
            </a:extLst>
          </p:cNvPr>
          <p:cNvSpPr/>
          <p:nvPr/>
        </p:nvSpPr>
        <p:spPr>
          <a:xfrm rot="2565616">
            <a:off x="2967990" y="4004310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2DCA4A-13B6-4FE8-AD0D-FC7646E2178C}"/>
              </a:ext>
            </a:extLst>
          </p:cNvPr>
          <p:cNvSpPr/>
          <p:nvPr/>
        </p:nvSpPr>
        <p:spPr>
          <a:xfrm>
            <a:off x="425450" y="3052445"/>
            <a:ext cx="2324735" cy="11868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검색어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입력 여부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FAF4D1-1DAD-421E-9C9B-16E1EABF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15" y="1278255"/>
            <a:ext cx="4285615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33AC1A-B543-48A4-996A-857A69CD3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15" y="3303905"/>
            <a:ext cx="5956300" cy="10769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CC73B1C-AA4E-4776-AFC0-A7011C8B4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15" y="4898390"/>
            <a:ext cx="5956300" cy="17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7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298575"/>
            <a:chOff x="187960" y="1170305"/>
            <a:chExt cx="2260600" cy="129857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120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4-5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회원정보 수정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0FBEA2-3C46-4B95-9592-A51024C36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" y="1822450"/>
            <a:ext cx="5612130" cy="5264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41C395-023D-483C-ACED-B74B8741E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85" y="1868805"/>
            <a:ext cx="4295140" cy="12858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EDE135-B950-4A8F-B3A0-111EB2755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35" y="3703320"/>
            <a:ext cx="427609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8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1298575"/>
            <a:chOff x="187960" y="1170305"/>
            <a:chExt cx="2260600" cy="1298575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120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4-6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회원탈퇴</a:t>
              </a:r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en-US" altLang="ko-KR" b="1" dirty="0">
                <a:solidFill>
                  <a:srgbClr val="1F3359"/>
                </a:solidFill>
              </a:endParaRPr>
            </a:p>
            <a:p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8E84F-6437-4419-982A-D2E901932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" y="1980565"/>
            <a:ext cx="5908040" cy="48774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74FD5C-7D1C-468D-9570-212D9DA09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335" y="3090545"/>
            <a:ext cx="423799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4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0">
            <a:off x="187960" y="-635"/>
            <a:ext cx="3858260" cy="986790"/>
            <a:chOff x="187960" y="-635"/>
            <a:chExt cx="3858260" cy="986790"/>
          </a:xfrm>
        </p:grpSpPr>
        <p:sp>
          <p:nvSpPr>
            <p:cNvPr id="5" name="ホームベース 4"/>
            <p:cNvSpPr>
              <a:spLocks/>
            </p:cNvSpPr>
            <p:nvPr/>
          </p:nvSpPr>
          <p:spPr>
            <a:xfrm rot="0">
              <a:off x="187960" y="-635"/>
              <a:ext cx="3858260" cy="986790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6" name="テキスト ボックス 5"/>
            <p:cNvSpPr txBox="1">
              <a:spLocks/>
            </p:cNvSpPr>
            <p:nvPr/>
          </p:nvSpPr>
          <p:spPr>
            <a:xfrm rot="0">
              <a:off x="425450" y="212090"/>
              <a:ext cx="2536825" cy="5619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4. </a:t>
              </a:r>
              <a:r>
                <a:rPr lang="ko-KR" altLang="en-US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구현과정</a:t>
              </a:r>
              <a:endParaRPr lang="ko-KR" altLang="en-US" sz="36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 rot="0">
            <a:off x="187960" y="1170305"/>
            <a:ext cx="2261235" cy="1297940"/>
            <a:chOff x="187960" y="1170305"/>
            <a:chExt cx="2261235" cy="1297940"/>
          </a:xfrm>
        </p:grpSpPr>
        <p:sp>
          <p:nvSpPr>
            <p:cNvPr id="19" name="ホームベース 18"/>
            <p:cNvSpPr>
              <a:spLocks/>
            </p:cNvSpPr>
            <p:nvPr/>
          </p:nvSpPr>
          <p:spPr>
            <a:xfrm rot="0">
              <a:off x="187960" y="1170305"/>
              <a:ext cx="2261235" cy="467995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Arial" charset="0"/>
                  <a:ea typeface="나눔스퀘어" charset="0"/>
                  <a:cs typeface="+mn-cs"/>
                </a:rPr>
                <a:t>개배</a:t>
              </a: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20" name="テキスト ボックス 19"/>
            <p:cNvSpPr txBox="1">
              <a:spLocks/>
            </p:cNvSpPr>
            <p:nvPr/>
          </p:nvSpPr>
          <p:spPr>
            <a:xfrm rot="0">
              <a:off x="354965" y="1268730"/>
              <a:ext cx="2028825" cy="11995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</a:t>
              </a: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-7 </a:t>
              </a: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제품 </a:t>
              </a: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sp>
        <p:nvSpPr>
          <p:cNvPr id="26" name="テキスト ボックス 25"/>
          <p:cNvSpPr txBox="1">
            <a:spLocks/>
          </p:cNvSpPr>
          <p:nvPr/>
        </p:nvSpPr>
        <p:spPr>
          <a:xfrm rot="0">
            <a:off x="6263005" y="1268730"/>
            <a:ext cx="177990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rPr>
              <a:t> </a:t>
            </a:r>
            <a:endParaRPr lang="ko-KR" altLang="en-US" sz="1800" b="1">
              <a:solidFill>
                <a:srgbClr val="1F3359"/>
              </a:solidFill>
              <a:latin typeface="Arial" charset="0"/>
              <a:ea typeface="나눔스퀘어" charset="0"/>
              <a:cs typeface="+mn-cs"/>
            </a:endParaRPr>
          </a:p>
        </p:txBody>
      </p:sp>
      <p:pic>
        <p:nvPicPr>
          <p:cNvPr id="27" name="그림 26" descr="C:/Users/USER/AppData/Roaming/PolarisOffice/ETemp/6028_16185920/fImage95105768580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9405" y="1816735"/>
            <a:ext cx="5647690" cy="4835525"/>
          </a:xfrm>
          <a:prstGeom prst="rect"/>
          <a:noFill/>
        </p:spPr>
      </p:pic>
      <p:sp>
        <p:nvSpPr>
          <p:cNvPr id="28" name="텍스트 상자 27"/>
          <p:cNvSpPr txBox="1">
            <a:spLocks/>
          </p:cNvSpPr>
          <p:nvPr/>
        </p:nvSpPr>
        <p:spPr>
          <a:xfrm rot="0">
            <a:off x="6686550" y="3044190"/>
            <a:ext cx="45180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DB</a:t>
            </a:r>
            <a:r>
              <a:rPr sz="1800">
                <a:latin typeface="맑은 고딕" charset="0"/>
                <a:ea typeface="맑은 고딕" charset="0"/>
              </a:rPr>
              <a:t>에 입력된 제품 리스트를 전체 다 가지고 와서 한줄에 3개씩 보여주도록 뿌려줍니다.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0">
            <a:off x="187960" y="-635"/>
            <a:ext cx="3858260" cy="986790"/>
            <a:chOff x="187960" y="-635"/>
            <a:chExt cx="3858260" cy="986790"/>
          </a:xfrm>
        </p:grpSpPr>
        <p:sp>
          <p:nvSpPr>
            <p:cNvPr id="5" name="ホームベース 4"/>
            <p:cNvSpPr>
              <a:spLocks/>
            </p:cNvSpPr>
            <p:nvPr/>
          </p:nvSpPr>
          <p:spPr>
            <a:xfrm rot="0">
              <a:off x="187960" y="-635"/>
              <a:ext cx="3858260" cy="986790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6" name="テキスト ボックス 5"/>
            <p:cNvSpPr txBox="1">
              <a:spLocks/>
            </p:cNvSpPr>
            <p:nvPr/>
          </p:nvSpPr>
          <p:spPr>
            <a:xfrm rot="0">
              <a:off x="425450" y="212090"/>
              <a:ext cx="2536825" cy="5619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4. </a:t>
              </a:r>
              <a:r>
                <a:rPr lang="ko-KR" altLang="en-US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구현과정</a:t>
              </a:r>
              <a:endParaRPr lang="ko-KR" altLang="en-US" sz="36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 rot="0">
            <a:off x="187960" y="1170305"/>
            <a:ext cx="2261235" cy="1297940"/>
            <a:chOff x="187960" y="1170305"/>
            <a:chExt cx="2261235" cy="1297940"/>
          </a:xfrm>
        </p:grpSpPr>
        <p:sp>
          <p:nvSpPr>
            <p:cNvPr id="19" name="ホームベース 18"/>
            <p:cNvSpPr>
              <a:spLocks/>
            </p:cNvSpPr>
            <p:nvPr/>
          </p:nvSpPr>
          <p:spPr>
            <a:xfrm rot="0">
              <a:off x="187960" y="1170305"/>
              <a:ext cx="2261235" cy="467995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Arial" charset="0"/>
                  <a:ea typeface="나눔스퀘어" charset="0"/>
                  <a:cs typeface="+mn-cs"/>
                </a:rPr>
                <a:t>개배</a:t>
              </a: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20" name="テキスト ボックス 19"/>
            <p:cNvSpPr txBox="1">
              <a:spLocks/>
            </p:cNvSpPr>
            <p:nvPr/>
          </p:nvSpPr>
          <p:spPr>
            <a:xfrm rot="0">
              <a:off x="354965" y="1268730"/>
              <a:ext cx="2028825" cy="11995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</a:t>
              </a: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-7 </a:t>
              </a: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제품 </a:t>
              </a: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sp>
        <p:nvSpPr>
          <p:cNvPr id="26" name="テキスト ボックス 25"/>
          <p:cNvSpPr txBox="1">
            <a:spLocks/>
          </p:cNvSpPr>
          <p:nvPr/>
        </p:nvSpPr>
        <p:spPr>
          <a:xfrm rot="0">
            <a:off x="6263005" y="1268730"/>
            <a:ext cx="177990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rPr>
              <a:t> </a:t>
            </a:r>
            <a:endParaRPr lang="ko-KR" altLang="en-US" sz="1800" b="1">
              <a:solidFill>
                <a:srgbClr val="1F3359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6686550" y="3044190"/>
            <a:ext cx="45180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8" descr="C:/Users/USER/AppData/Roaming/PolarisOffice/ETemp/6028_16185920/fImage78610569795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420" y="1988820"/>
            <a:ext cx="5373370" cy="4620895"/>
          </a:xfrm>
          <a:prstGeom prst="rect"/>
          <a:noFill/>
        </p:spPr>
      </p:pic>
      <p:sp>
        <p:nvSpPr>
          <p:cNvPr id="30" name="텍스트 상자 29"/>
          <p:cNvSpPr txBox="1">
            <a:spLocks/>
          </p:cNvSpPr>
          <p:nvPr/>
        </p:nvSpPr>
        <p:spPr>
          <a:xfrm rot="0">
            <a:off x="6806565" y="3112135"/>
            <a:ext cx="4398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검색창을 통해 제품을 검색할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0">
            <a:off x="187960" y="-635"/>
            <a:ext cx="3858260" cy="986790"/>
            <a:chOff x="187960" y="-635"/>
            <a:chExt cx="3858260" cy="986790"/>
          </a:xfrm>
        </p:grpSpPr>
        <p:sp>
          <p:nvSpPr>
            <p:cNvPr id="5" name="ホームベース 4"/>
            <p:cNvSpPr>
              <a:spLocks/>
            </p:cNvSpPr>
            <p:nvPr/>
          </p:nvSpPr>
          <p:spPr>
            <a:xfrm rot="0">
              <a:off x="187960" y="-635"/>
              <a:ext cx="3858260" cy="986790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6" name="テキスト ボックス 5"/>
            <p:cNvSpPr txBox="1">
              <a:spLocks/>
            </p:cNvSpPr>
            <p:nvPr/>
          </p:nvSpPr>
          <p:spPr>
            <a:xfrm rot="0">
              <a:off x="425450" y="212090"/>
              <a:ext cx="2536825" cy="56197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4. </a:t>
              </a:r>
              <a:r>
                <a:rPr lang="ko-KR" altLang="en-US" sz="36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구현과정</a:t>
              </a:r>
              <a:endParaRPr lang="ko-KR" altLang="en-US" sz="36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 rot="0">
            <a:off x="187960" y="1170305"/>
            <a:ext cx="2261235" cy="1297940"/>
            <a:chOff x="187960" y="1170305"/>
            <a:chExt cx="2261235" cy="1297940"/>
          </a:xfrm>
        </p:grpSpPr>
        <p:sp>
          <p:nvSpPr>
            <p:cNvPr id="19" name="ホームベース 18"/>
            <p:cNvSpPr>
              <a:spLocks/>
            </p:cNvSpPr>
            <p:nvPr/>
          </p:nvSpPr>
          <p:spPr>
            <a:xfrm rot="0">
              <a:off x="187960" y="1170305"/>
              <a:ext cx="2261235" cy="467995"/>
            </a:xfrm>
            <a:prstGeom prst="homePlate"/>
            <a:solidFill>
              <a:schemeClr val="bg1"/>
            </a:solidFill>
            <a:ln w="76200" cap="flat" cmpd="sng">
              <a:solidFill>
                <a:srgbClr val="1F335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Arial" charset="0"/>
                  <a:ea typeface="나눔스퀘어" charset="0"/>
                  <a:cs typeface="+mn-cs"/>
                </a:rPr>
                <a:t>개배</a:t>
              </a:r>
              <a:endParaRPr lang="ko-KR" altLang="en-US" sz="1800">
                <a:latin typeface="Arial" charset="0"/>
                <a:ea typeface="나눔스퀘어" charset="0"/>
                <a:cs typeface="+mn-cs"/>
              </a:endParaRPr>
            </a:p>
          </p:txBody>
        </p:sp>
        <p:sp>
          <p:nvSpPr>
            <p:cNvPr id="20" name="テキスト ボックス 19"/>
            <p:cNvSpPr txBox="1">
              <a:spLocks/>
            </p:cNvSpPr>
            <p:nvPr/>
          </p:nvSpPr>
          <p:spPr>
            <a:xfrm rot="0">
              <a:off x="354965" y="1268730"/>
              <a:ext cx="2028825" cy="119951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4-</a:t>
              </a: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7</a:t>
              </a:r>
              <a:r>
                <a:rPr lang="en-US" altLang="ja-JP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 </a:t>
              </a:r>
              <a:r>
                <a:rPr lang="ko-KR" altLang="en-US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제품 </a:t>
              </a:r>
              <a:r>
                <a:rPr lang="ko-KR" altLang="en-US" sz="1800" b="1">
                  <a:solidFill>
                    <a:srgbClr val="1F3359"/>
                  </a:solidFill>
                  <a:latin typeface="Arial" charset="0"/>
                  <a:ea typeface="나눔스퀘어" charset="0"/>
                  <a:cs typeface="+mn-cs"/>
                </a:rPr>
                <a:t>검색</a:t>
              </a: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endParaRPr>
            </a:p>
          </p:txBody>
        </p:sp>
      </p:grpSp>
      <p:sp>
        <p:nvSpPr>
          <p:cNvPr id="26" name="テキスト ボックス 25"/>
          <p:cNvSpPr txBox="1">
            <a:spLocks/>
          </p:cNvSpPr>
          <p:nvPr/>
        </p:nvSpPr>
        <p:spPr>
          <a:xfrm rot="0">
            <a:off x="6263005" y="1268730"/>
            <a:ext cx="177990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1800" b="1">
                <a:solidFill>
                  <a:srgbClr val="1F3359"/>
                </a:solidFill>
                <a:latin typeface="Arial" charset="0"/>
                <a:ea typeface="나눔스퀘어" charset="0"/>
                <a:cs typeface="+mn-cs"/>
              </a:rPr>
              <a:t> </a:t>
            </a:r>
            <a:endParaRPr lang="ko-KR" altLang="en-US" sz="1800" b="1">
              <a:solidFill>
                <a:srgbClr val="1F3359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13" name="화살표: 오른쪽 12"/>
          <p:cNvSpPr>
            <a:spLocks/>
          </p:cNvSpPr>
          <p:nvPr/>
        </p:nvSpPr>
        <p:spPr>
          <a:xfrm rot="19560000">
            <a:off x="2967990" y="2234565"/>
            <a:ext cx="860425" cy="1044575"/>
          </a:xfrm>
          <a:prstGeom prst="rightArrow"/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14" name="화살표: 오른쪽 13"/>
          <p:cNvSpPr>
            <a:spLocks/>
          </p:cNvSpPr>
          <p:nvPr/>
        </p:nvSpPr>
        <p:spPr>
          <a:xfrm rot="2520000">
            <a:off x="2967990" y="4004310"/>
            <a:ext cx="860425" cy="1044575"/>
          </a:xfrm>
          <a:prstGeom prst="rightArrow"/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12" name="사각형: 둥근 모서리 11"/>
          <p:cNvSpPr>
            <a:spLocks/>
          </p:cNvSpPr>
          <p:nvPr/>
        </p:nvSpPr>
        <p:spPr>
          <a:xfrm rot="0">
            <a:off x="425450" y="3052445"/>
            <a:ext cx="2325370" cy="1187450"/>
          </a:xfrm>
          <a:prstGeom prst="roundRect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rPr>
              <a:t>검색어 </a:t>
            </a:r>
            <a:endParaRPr lang="ko-KR" altLang="en-US" sz="1800">
              <a:solidFill>
                <a:schemeClr val="bg1"/>
              </a:solidFill>
              <a:latin typeface="Arial" charset="0"/>
              <a:ea typeface="나눔스퀘어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Arial" charset="0"/>
                <a:ea typeface="나눔스퀘어" charset="0"/>
                <a:cs typeface="+mn-cs"/>
              </a:rPr>
              <a:t>입력 여부</a:t>
            </a:r>
            <a:endParaRPr lang="ko-KR" altLang="en-US" sz="1800">
              <a:solidFill>
                <a:schemeClr val="bg1"/>
              </a:solidFill>
              <a:latin typeface="Arial" charset="0"/>
              <a:ea typeface="나눔스퀘어" charset="0"/>
              <a:cs typeface="+mn-cs"/>
            </a:endParaRPr>
          </a:p>
        </p:txBody>
      </p:sp>
      <p:pic>
        <p:nvPicPr>
          <p:cNvPr id="27" name="그림 26" descr="C:/Users/USER/AppData/Roaming/PolarisOffice/ETemp/6028_16185920/fImage4218714725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695" y="1720850"/>
            <a:ext cx="4286885" cy="1238885"/>
          </a:xfrm>
          <a:prstGeom prst="rect"/>
          <a:noFill/>
        </p:spPr>
      </p:pic>
      <p:pic>
        <p:nvPicPr>
          <p:cNvPr id="28" name="그림 27" descr="C:/Users/USER/AppData/Roaming/PolarisOffice/ETemp/6028_16185920/fImage9893571541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343275"/>
            <a:ext cx="6469380" cy="3275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190"/>
            <a:ext cx="12192000" cy="423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62305"/>
            <a:ext cx="12192000" cy="136588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08940" y="893445"/>
            <a:ext cx="3869690" cy="1134745"/>
            <a:chOff x="408940" y="893445"/>
            <a:chExt cx="3869690" cy="1134745"/>
          </a:xfrm>
        </p:grpSpPr>
        <p:sp>
          <p:nvSpPr>
            <p:cNvPr id="5" name="ホームベース 4"/>
            <p:cNvSpPr/>
            <p:nvPr/>
          </p:nvSpPr>
          <p:spPr>
            <a:xfrm>
              <a:off x="408940" y="893445"/>
              <a:ext cx="3869690" cy="113474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47065" y="1137920"/>
              <a:ext cx="267271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1.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개발 환경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250" y="1082675"/>
            <a:ext cx="2506980" cy="550545"/>
            <a:chOff x="9112250" y="1082675"/>
            <a:chExt cx="2506980" cy="550545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112250" y="1082675"/>
              <a:ext cx="644525" cy="502285"/>
              <a:chOff x="9112250" y="1082675"/>
              <a:chExt cx="644525" cy="502285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9112250" y="1082675"/>
                <a:ext cx="556895" cy="480060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9178925" y="1087120"/>
                <a:ext cx="577215" cy="497840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10109200" y="1082675"/>
              <a:ext cx="578485" cy="550545"/>
              <a:chOff x="10109200" y="1082675"/>
              <a:chExt cx="578485" cy="5505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0109200" y="1153160"/>
                <a:ext cx="521335" cy="48006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173970" y="1082675"/>
                <a:ext cx="513080" cy="497840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1040110" y="1082675"/>
              <a:ext cx="578485" cy="529590"/>
              <a:chOff x="11040110" y="1082675"/>
              <a:chExt cx="578485" cy="52959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11040110" y="1111250"/>
                <a:ext cx="516255" cy="501015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11105515" y="1082675"/>
                <a:ext cx="513080" cy="497840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547FA7-722B-4DAA-9DCF-BC342729BFCC}"/>
              </a:ext>
            </a:extLst>
          </p:cNvPr>
          <p:cNvSpPr/>
          <p:nvPr/>
        </p:nvSpPr>
        <p:spPr>
          <a:xfrm>
            <a:off x="951230" y="2448560"/>
            <a:ext cx="2660015" cy="571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9FB1-026F-4361-9361-D3209F8D11F8}"/>
              </a:ext>
            </a:extLst>
          </p:cNvPr>
          <p:cNvSpPr txBox="1"/>
          <p:nvPr/>
        </p:nvSpPr>
        <p:spPr>
          <a:xfrm>
            <a:off x="951230" y="3232785"/>
            <a:ext cx="50615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Eclipse / MySQL / </a:t>
            </a:r>
            <a:r>
              <a:rPr lang="en-US" altLang="ko-KR" dirty="0" err="1">
                <a:latin typeface="+mn-ea"/>
              </a:rPr>
              <a:t>ApacheTomcat</a:t>
            </a:r>
            <a:r>
              <a:rPr lang="en-US" altLang="ko-KR" dirty="0">
                <a:latin typeface="+mn-ea"/>
              </a:rPr>
              <a:t> / JDK</a:t>
            </a:r>
            <a:endParaRPr lang="ko-KR" altLang="en-US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AD64EB-5033-414F-B456-852BF675A696}"/>
              </a:ext>
            </a:extLst>
          </p:cNvPr>
          <p:cNvSpPr/>
          <p:nvPr/>
        </p:nvSpPr>
        <p:spPr>
          <a:xfrm>
            <a:off x="1013460" y="3814445"/>
            <a:ext cx="2660015" cy="5715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사용언어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514910-89F5-4E29-953A-6568A098DFEA}"/>
              </a:ext>
            </a:extLst>
          </p:cNvPr>
          <p:cNvSpPr txBox="1"/>
          <p:nvPr/>
        </p:nvSpPr>
        <p:spPr>
          <a:xfrm>
            <a:off x="951230" y="4565650"/>
            <a:ext cx="50615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HTML/CSS / JavaScript / </a:t>
            </a:r>
            <a:r>
              <a:rPr lang="en-US" altLang="ko-KR" dirty="0" err="1">
                <a:latin typeface="+mn-ea"/>
              </a:rPr>
              <a:t>Jquery</a:t>
            </a:r>
            <a:r>
              <a:rPr lang="en-US" altLang="ko-KR" dirty="0">
                <a:latin typeface="+mn-ea"/>
              </a:rPr>
              <a:t> / Java / JSP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/>
          </p:cNvSpPr>
          <p:nvPr/>
        </p:nvSpPr>
        <p:spPr>
          <a:xfrm rot="0">
            <a:off x="0" y="1974215"/>
            <a:ext cx="12192635" cy="424053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2060"/>
              </a:solidFill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62305"/>
            <a:ext cx="12192000" cy="136588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08940" y="893445"/>
            <a:ext cx="3869690" cy="1134745"/>
            <a:chOff x="408940" y="893445"/>
            <a:chExt cx="3869690" cy="1134745"/>
          </a:xfrm>
        </p:grpSpPr>
        <p:sp>
          <p:nvSpPr>
            <p:cNvPr id="5" name="ホームベース 4"/>
            <p:cNvSpPr/>
            <p:nvPr/>
          </p:nvSpPr>
          <p:spPr>
            <a:xfrm>
              <a:off x="408940" y="893445"/>
              <a:ext cx="3869690" cy="113474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47065" y="1137920"/>
              <a:ext cx="2082800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5.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보완점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250" y="1082675"/>
            <a:ext cx="2506980" cy="550545"/>
            <a:chOff x="9112250" y="1082675"/>
            <a:chExt cx="2506980" cy="550545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112250" y="1082675"/>
              <a:ext cx="644525" cy="502285"/>
              <a:chOff x="9112250" y="1082675"/>
              <a:chExt cx="644525" cy="502285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9112250" y="1082675"/>
                <a:ext cx="556895" cy="480060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9178925" y="1087120"/>
                <a:ext cx="577215" cy="497840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10109200" y="1082675"/>
              <a:ext cx="578485" cy="550545"/>
              <a:chOff x="10109200" y="1082675"/>
              <a:chExt cx="578485" cy="5505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0109200" y="1153160"/>
                <a:ext cx="521335" cy="48006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173970" y="1082675"/>
                <a:ext cx="513080" cy="497840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1040110" y="1082675"/>
              <a:ext cx="578485" cy="529590"/>
              <a:chOff x="11040110" y="1082675"/>
              <a:chExt cx="578485" cy="52959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11040110" y="1111250"/>
                <a:ext cx="516255" cy="501015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11105515" y="1082675"/>
                <a:ext cx="513080" cy="497840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A02D42F-CD9F-432E-801F-38863BB0FC46}"/>
              </a:ext>
            </a:extLst>
          </p:cNvPr>
          <p:cNvSpPr txBox="1"/>
          <p:nvPr/>
        </p:nvSpPr>
        <p:spPr>
          <a:xfrm>
            <a:off x="660400" y="2364740"/>
            <a:ext cx="335216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1)</a:t>
            </a:r>
            <a:r>
              <a:rPr lang="ko-KR" altLang="en-US" sz="2400" dirty="0"/>
              <a:t> 부족한 기능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667385" y="4335145"/>
            <a:ext cx="335280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2)</a:t>
            </a:r>
            <a:r>
              <a:rPr lang="ko-KR" altLang="en-US" sz="2400">
                <a:latin typeface="Arial" charset="0"/>
                <a:ea typeface="나눔스퀘어" charset="0"/>
                <a:cs typeface="+mn-cs"/>
              </a:rPr>
              <a:t> 코드 중복</a:t>
            </a:r>
            <a:endParaRPr lang="ko-KR" altLang="en-US" sz="24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908685" y="2948940"/>
            <a:ext cx="84016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장바구니, 상세페이지, 결제페이지, 후기 게시판, 파일업로드, 등등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1020445" y="4929505"/>
            <a:ext cx="68764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중복된 코드가 있으며 코드가 깔끔하지 않습니다.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jstl을 사용해서 코드를 깔끔하게 수정하도록 하겠습니다.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190"/>
            <a:ext cx="12192000" cy="423989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305"/>
            <a:ext cx="12192000" cy="136588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65" y="2991485"/>
            <a:ext cx="4039870" cy="110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190"/>
            <a:ext cx="12192000" cy="423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2)</a:t>
            </a:r>
            <a:r>
              <a:rPr lang="ko-KR" altLang="en-US"/>
              <a:t> 로그인</a:t>
            </a:r>
            <a:endParaRPr lang="ko-KR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0" y="662305"/>
            <a:ext cx="12192000" cy="136588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08940" y="893445"/>
            <a:ext cx="3869690" cy="1134745"/>
            <a:chOff x="408940" y="893445"/>
            <a:chExt cx="3869690" cy="1134745"/>
          </a:xfrm>
        </p:grpSpPr>
        <p:sp>
          <p:nvSpPr>
            <p:cNvPr id="5" name="ホームベース 4"/>
            <p:cNvSpPr/>
            <p:nvPr/>
          </p:nvSpPr>
          <p:spPr>
            <a:xfrm>
              <a:off x="408940" y="893445"/>
              <a:ext cx="3869690" cy="113474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47065" y="1137920"/>
              <a:ext cx="254444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2.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구현기술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250" y="1082675"/>
            <a:ext cx="2506980" cy="550545"/>
            <a:chOff x="9112250" y="1082675"/>
            <a:chExt cx="2506980" cy="550545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112250" y="1082675"/>
              <a:ext cx="644525" cy="502285"/>
              <a:chOff x="9112250" y="1082675"/>
              <a:chExt cx="644525" cy="502285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9112250" y="1082675"/>
                <a:ext cx="556895" cy="480060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9178925" y="1087120"/>
                <a:ext cx="577215" cy="497840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10109200" y="1082675"/>
              <a:ext cx="578485" cy="550545"/>
              <a:chOff x="10109200" y="1082675"/>
              <a:chExt cx="578485" cy="5505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0109200" y="1153160"/>
                <a:ext cx="521335" cy="48006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173970" y="1082675"/>
                <a:ext cx="513080" cy="497840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1040110" y="1082675"/>
              <a:ext cx="578485" cy="529590"/>
              <a:chOff x="11040110" y="1082675"/>
              <a:chExt cx="578485" cy="52959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11040110" y="1111250"/>
                <a:ext cx="516255" cy="501015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11105515" y="1082675"/>
                <a:ext cx="513080" cy="497840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TextBox 16"/>
          <p:cNvSpPr txBox="1">
            <a:spLocks/>
          </p:cNvSpPr>
          <p:nvPr/>
        </p:nvSpPr>
        <p:spPr>
          <a:xfrm rot="0">
            <a:off x="664210" y="2193290"/>
            <a:ext cx="335280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1)</a:t>
            </a:r>
            <a:r>
              <a:rPr lang="ko-KR" altLang="en-US" sz="2400">
                <a:latin typeface="Arial" charset="0"/>
                <a:ea typeface="나눔스퀘어" charset="0"/>
                <a:cs typeface="+mn-cs"/>
              </a:rPr>
              <a:t> 회원 가입</a:t>
            </a:r>
            <a:endParaRPr lang="ko-KR" altLang="en-US" sz="24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1136B-29D8-49A0-B675-46C8A17F31A9}"/>
              </a:ext>
            </a:extLst>
          </p:cNvPr>
          <p:cNvSpPr txBox="1"/>
          <p:nvPr/>
        </p:nvSpPr>
        <p:spPr>
          <a:xfrm>
            <a:off x="794385" y="3094355"/>
            <a:ext cx="106032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25" name="TextBox 24"/>
          <p:cNvSpPr txBox="1">
            <a:spLocks/>
          </p:cNvSpPr>
          <p:nvPr/>
        </p:nvSpPr>
        <p:spPr>
          <a:xfrm rot="0">
            <a:off x="667385" y="3241040"/>
            <a:ext cx="335280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2)</a:t>
            </a:r>
            <a:r>
              <a:rPr lang="ko-KR" altLang="en-US" sz="2400">
                <a:latin typeface="Arial" charset="0"/>
                <a:ea typeface="나눔스퀘어" charset="0"/>
                <a:cs typeface="+mn-cs"/>
              </a:rPr>
              <a:t> 로그인</a:t>
            </a:r>
            <a:endParaRPr lang="ko-KR" altLang="en-US" sz="24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1098550" y="3822065"/>
            <a:ext cx="106038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아이디 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/ </a:t>
            </a: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비빌 번호 찾기 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(Java mail API)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 rot="0">
            <a:off x="1015365" y="2737485"/>
            <a:ext cx="106038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다음 우편번호 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API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 rot="0">
            <a:off x="658495" y="4329430"/>
            <a:ext cx="410083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3)</a:t>
            </a:r>
            <a:r>
              <a:rPr lang="ko-KR" altLang="en-US" sz="2400">
                <a:latin typeface="Arial" charset="0"/>
                <a:ea typeface="나눔스퀘어" charset="0"/>
                <a:cs typeface="+mn-cs"/>
              </a:rPr>
              <a:t> 개인정보 수정 </a:t>
            </a: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/ </a:t>
            </a:r>
            <a:r>
              <a:rPr lang="ko-KR" altLang="en-US" sz="2400">
                <a:latin typeface="Arial" charset="0"/>
                <a:ea typeface="나눔스퀘어" charset="0"/>
                <a:cs typeface="+mn-cs"/>
              </a:rPr>
              <a:t>회원 탈퇴   </a:t>
            </a:r>
            <a:endParaRPr lang="ko-KR" altLang="en-US" sz="24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664210" y="5015865"/>
            <a:ext cx="335280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4)</a:t>
            </a:r>
            <a:r>
              <a:rPr lang="ko-KR" altLang="en-US" sz="2400">
                <a:latin typeface="Arial" charset="0"/>
                <a:ea typeface="나눔스퀘어" charset="0"/>
                <a:cs typeface="+mn-cs"/>
              </a:rPr>
              <a:t> 게시판</a:t>
            </a:r>
            <a:endParaRPr lang="ko-KR" altLang="en-US" sz="24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 rot="0">
            <a:off x="1098550" y="5570220"/>
            <a:ext cx="106038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게시글 삭제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,</a:t>
            </a: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수정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,</a:t>
            </a: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삭제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,</a:t>
            </a: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검색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 rot="0">
            <a:off x="608330" y="6005195"/>
            <a:ext cx="335280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 5) </a:t>
            </a:r>
            <a:r>
              <a:rPr lang="en-US" altLang="ko-KR" sz="2400">
                <a:latin typeface="Arial" charset="0"/>
                <a:ea typeface="나눔스퀘어" charset="0"/>
                <a:cs typeface="+mn-cs"/>
              </a:rPr>
              <a:t>제품</a:t>
            </a:r>
            <a:endParaRPr lang="ko-KR" altLang="en-US" sz="2400">
              <a:latin typeface="Arial" charset="0"/>
              <a:ea typeface="나눔스퀘어" charset="0"/>
              <a:cs typeface="+mn-cs"/>
            </a:endParaRPr>
          </a:p>
        </p:txBody>
      </p:sp>
      <p:sp>
        <p:nvSpPr>
          <p:cNvPr id="38" name="TextBox 37"/>
          <p:cNvSpPr txBox="1">
            <a:spLocks/>
          </p:cNvSpPr>
          <p:nvPr/>
        </p:nvSpPr>
        <p:spPr>
          <a:xfrm rot="0">
            <a:off x="1101725" y="6464935"/>
            <a:ext cx="106038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제품 검색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35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983105"/>
            <a:ext cx="12192000" cy="423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662305"/>
            <a:ext cx="12192000" cy="136588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08940" y="893445"/>
            <a:ext cx="3869690" cy="1134745"/>
            <a:chOff x="408940" y="893445"/>
            <a:chExt cx="3869690" cy="1134745"/>
          </a:xfrm>
        </p:grpSpPr>
        <p:sp>
          <p:nvSpPr>
            <p:cNvPr id="5" name="ホームベース 4"/>
            <p:cNvSpPr/>
            <p:nvPr/>
          </p:nvSpPr>
          <p:spPr>
            <a:xfrm>
              <a:off x="408940" y="893445"/>
              <a:ext cx="3869690" cy="113474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47065" y="1137920"/>
              <a:ext cx="241617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3. DB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설계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250" y="1082675"/>
            <a:ext cx="2506980" cy="550545"/>
            <a:chOff x="9112250" y="1082675"/>
            <a:chExt cx="2506980" cy="550545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112250" y="1082675"/>
              <a:ext cx="644525" cy="502285"/>
              <a:chOff x="9112250" y="1082675"/>
              <a:chExt cx="644525" cy="502285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9112250" y="1082675"/>
                <a:ext cx="556895" cy="480060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9178925" y="1087120"/>
                <a:ext cx="577215" cy="497840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10109200" y="1082675"/>
              <a:ext cx="578485" cy="550545"/>
              <a:chOff x="10109200" y="1082675"/>
              <a:chExt cx="578485" cy="5505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0109200" y="1153160"/>
                <a:ext cx="521335" cy="480060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173970" y="1082675"/>
                <a:ext cx="513080" cy="497840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1040110" y="1082675"/>
              <a:ext cx="578485" cy="529590"/>
              <a:chOff x="11040110" y="1082675"/>
              <a:chExt cx="578485" cy="52959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11040110" y="1111250"/>
                <a:ext cx="516255" cy="501015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11105515" y="1082675"/>
                <a:ext cx="513080" cy="497840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4D99705-E419-4BDB-9A65-8C823425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" y="2873375"/>
            <a:ext cx="3323590" cy="27806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618DF8-A95F-4DEB-86FE-7A58EFA4F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70" y="2873375"/>
            <a:ext cx="3164840" cy="27914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D0395F8-6CC1-4F9A-B252-39AE9CE1F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50" y="2873375"/>
            <a:ext cx="3333115" cy="27616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104BF-27C0-4B0B-9681-92AA9D04D2A8}"/>
              </a:ext>
            </a:extLst>
          </p:cNvPr>
          <p:cNvSpPr txBox="1"/>
          <p:nvPr/>
        </p:nvSpPr>
        <p:spPr>
          <a:xfrm>
            <a:off x="610235" y="2318385"/>
            <a:ext cx="28441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게시판 테이블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19E68A-56B8-4EA7-94D6-1B1E158E0362}"/>
              </a:ext>
            </a:extLst>
          </p:cNvPr>
          <p:cNvSpPr txBox="1"/>
          <p:nvPr/>
        </p:nvSpPr>
        <p:spPr>
          <a:xfrm>
            <a:off x="4193540" y="2319020"/>
            <a:ext cx="28441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테이블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74D102-F70A-441C-BFF7-708E3CD4822F}"/>
              </a:ext>
            </a:extLst>
          </p:cNvPr>
          <p:cNvSpPr txBox="1"/>
          <p:nvPr/>
        </p:nvSpPr>
        <p:spPr>
          <a:xfrm>
            <a:off x="7947025" y="2279015"/>
            <a:ext cx="28441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테이블</a:t>
            </a:r>
          </a:p>
        </p:txBody>
      </p:sp>
    </p:spTree>
    <p:extLst>
      <p:ext uri="{BB962C8B-B14F-4D97-AF65-F5344CB8AC3E}">
        <p14:creationId xmlns:p14="http://schemas.microsoft.com/office/powerpoint/2010/main" val="68001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95250"/>
            <a:ext cx="3869690" cy="1134745"/>
            <a:chOff x="187960" y="95250"/>
            <a:chExt cx="3869690" cy="113474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95250"/>
              <a:ext cx="3869690" cy="113474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6720" y="339725"/>
              <a:ext cx="2544445" cy="646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4" name="TextBox 23"/>
          <p:cNvSpPr txBox="1">
            <a:spLocks/>
          </p:cNvSpPr>
          <p:nvPr/>
        </p:nvSpPr>
        <p:spPr>
          <a:xfrm rot="0">
            <a:off x="6896735" y="2554605"/>
            <a:ext cx="3935095" cy="17551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웹사이트의 메인 페이지 화면입니다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.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아래의 아이콘을 이용해 페이지가 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이동 됩니다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.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Arial" charset="0"/>
              <a:ea typeface="나눔스퀘어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Arial" charset="0"/>
                <a:ea typeface="나눔스퀘어" charset="0"/>
                <a:cs typeface="+mn-cs"/>
              </a:rPr>
              <a:t>로고를 클릭시 메인페이지로 이동됩니다</a:t>
            </a:r>
            <a:r>
              <a:rPr lang="en-US" altLang="ko-KR" sz="1800">
                <a:latin typeface="Arial" charset="0"/>
                <a:ea typeface="나눔스퀘어" charset="0"/>
                <a:cs typeface="+mn-cs"/>
              </a:rPr>
              <a:t>.</a:t>
            </a:r>
            <a:endParaRPr lang="ko-KR" altLang="en-US" sz="1800">
              <a:latin typeface="Arial" charset="0"/>
              <a:ea typeface="나눔스퀘어" charset="0"/>
              <a:cs typeface="+mn-cs"/>
            </a:endParaRPr>
          </a:p>
        </p:txBody>
      </p:sp>
      <p:pic>
        <p:nvPicPr>
          <p:cNvPr id="25" name="그림 24" descr="C:/Users/USER/AppData/Roaming/PolarisOffice/ETemp/6028_16185920/fImage284017608809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040" y="1423035"/>
            <a:ext cx="5494655" cy="50412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567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824139-B893-4516-9367-02F63B35F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" y="1648460"/>
            <a:ext cx="4956810" cy="4965065"/>
          </a:xfrm>
          <a:prstGeom prst="rect">
            <a:avLst/>
          </a:prstGeom>
        </p:spPr>
      </p:pic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177927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4-1 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로그인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07B479-2CFC-4136-B9E6-06F8F9ED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05" y="1648460"/>
            <a:ext cx="5037455" cy="4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177927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4-1 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로그인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11" name="그림 10" descr="C:/Users/USER/AppData/Roaming/PolarisOffice/ETemp/6028_16185920/image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6080" y="1715135"/>
            <a:ext cx="4457700" cy="4965700"/>
          </a:xfrm>
          <a:prstGeom prst="rect"/>
          <a:noFill/>
        </p:spPr>
      </p:pic>
      <p:sp>
        <p:nvSpPr>
          <p:cNvPr id="27" name="텍스트 상자 26"/>
          <p:cNvSpPr txBox="1">
            <a:spLocks/>
          </p:cNvSpPr>
          <p:nvPr/>
        </p:nvSpPr>
        <p:spPr>
          <a:xfrm rot="0">
            <a:off x="6420485" y="2452370"/>
            <a:ext cx="49815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 성공시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회원가입 아이콘을 숨기고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로그아웃과 회원정보 아이콘이 보이게 하였습니다.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1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7960" y="-635"/>
            <a:ext cx="3857625" cy="986155"/>
            <a:chOff x="187960" y="-635"/>
            <a:chExt cx="3857625" cy="986155"/>
          </a:xfrm>
        </p:grpSpPr>
        <p:sp>
          <p:nvSpPr>
            <p:cNvPr id="5" name="ホームベース 4"/>
            <p:cNvSpPr/>
            <p:nvPr/>
          </p:nvSpPr>
          <p:spPr>
            <a:xfrm>
              <a:off x="187960" y="-635"/>
              <a:ext cx="3857625" cy="986155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25450" y="212090"/>
              <a:ext cx="2536190" cy="5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rgbClr val="1F3359"/>
                  </a:solidFill>
                </a:rPr>
                <a:t>4. 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구현과정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8" name="グループ化 3">
            <a:extLst>
              <a:ext uri="{FF2B5EF4-FFF2-40B4-BE49-F238E27FC236}">
                <a16:creationId xmlns:a16="http://schemas.microsoft.com/office/drawing/2014/main" id="{2145DDF4-B8CA-4920-BBEA-17BEC47AE8E9}"/>
              </a:ext>
            </a:extLst>
          </p:cNvPr>
          <p:cNvGrpSpPr/>
          <p:nvPr/>
        </p:nvGrpSpPr>
        <p:grpSpPr>
          <a:xfrm>
            <a:off x="187960" y="1170305"/>
            <a:ext cx="2260600" cy="467360"/>
            <a:chOff x="187960" y="1170305"/>
            <a:chExt cx="2260600" cy="467360"/>
          </a:xfrm>
        </p:grpSpPr>
        <p:sp>
          <p:nvSpPr>
            <p:cNvPr id="19" name="ホームベース 4">
              <a:extLst>
                <a:ext uri="{FF2B5EF4-FFF2-40B4-BE49-F238E27FC236}">
                  <a16:creationId xmlns:a16="http://schemas.microsoft.com/office/drawing/2014/main" id="{CAE85F8B-40CA-4D87-BE34-A3F021F2F6D3}"/>
                </a:ext>
              </a:extLst>
            </p:cNvPr>
            <p:cNvSpPr/>
            <p:nvPr/>
          </p:nvSpPr>
          <p:spPr>
            <a:xfrm>
              <a:off x="187960" y="1170305"/>
              <a:ext cx="2260600" cy="46736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개배</a:t>
              </a:r>
              <a:endParaRPr kumimoji="1" lang="ja-JP" altLang="en-US" dirty="0"/>
            </a:p>
          </p:txBody>
        </p:sp>
        <p:sp>
          <p:nvSpPr>
            <p:cNvPr id="20" name="テキスト ボックス 5">
              <a:extLst>
                <a:ext uri="{FF2B5EF4-FFF2-40B4-BE49-F238E27FC236}">
                  <a16:creationId xmlns:a16="http://schemas.microsoft.com/office/drawing/2014/main" id="{6496FEA2-30E7-4705-9A14-87C15F22836D}"/>
                </a:ext>
              </a:extLst>
            </p:cNvPr>
            <p:cNvSpPr txBox="1"/>
            <p:nvPr/>
          </p:nvSpPr>
          <p:spPr>
            <a:xfrm>
              <a:off x="354965" y="1268730"/>
              <a:ext cx="2028190" cy="36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1F3359"/>
                  </a:solidFill>
                </a:rPr>
                <a:t>4-2 </a:t>
              </a:r>
              <a:r>
                <a:rPr kumimoji="1" lang="ko-KR" altLang="en-US" b="1" dirty="0">
                  <a:solidFill>
                    <a:srgbClr val="1F3359"/>
                  </a:solidFill>
                </a:rPr>
                <a:t>아이디 찾기</a:t>
              </a:r>
              <a:endParaRPr kumimoji="1" lang="ja-JP" altLang="en-US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26" name="テキスト ボックス 5">
            <a:extLst>
              <a:ext uri="{FF2B5EF4-FFF2-40B4-BE49-F238E27FC236}">
                <a16:creationId xmlns:a16="http://schemas.microsoft.com/office/drawing/2014/main" id="{F571FC9F-5EB4-492B-BDD4-E6C7432BE607}"/>
              </a:ext>
            </a:extLst>
          </p:cNvPr>
          <p:cNvSpPr txBox="1"/>
          <p:nvPr/>
        </p:nvSpPr>
        <p:spPr>
          <a:xfrm>
            <a:off x="6263005" y="1268730"/>
            <a:ext cx="1779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1F3359"/>
                </a:solidFill>
              </a:rPr>
              <a:t> </a:t>
            </a:r>
            <a:endParaRPr kumimoji="1" lang="ja-JP" altLang="en-US" b="1" dirty="0">
              <a:solidFill>
                <a:srgbClr val="1F33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4B3715-FBB1-43B0-86C6-F6EA45E7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1822450"/>
            <a:ext cx="5089525" cy="48939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6B64330-4EBF-4592-AEA9-19137A9109FC}"/>
              </a:ext>
            </a:extLst>
          </p:cNvPr>
          <p:cNvSpPr/>
          <p:nvPr/>
        </p:nvSpPr>
        <p:spPr>
          <a:xfrm>
            <a:off x="5598160" y="3225800"/>
            <a:ext cx="859790" cy="104394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EDC0E2-5ED6-48CE-AE21-7302025E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85" y="1822450"/>
            <a:ext cx="4237990" cy="120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B7E63C-45BA-454B-B696-2EE1235E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85" y="3405505"/>
            <a:ext cx="5330825" cy="33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133</Paragraphs>
  <Words>282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USER</cp:lastModifiedBy>
  <dc:title>PowerPoint 프레젠테이션</dc:title>
  <dcterms:modified xsi:type="dcterms:W3CDTF">2019-12-24T06:09:40Z</dcterms:modified>
</cp:coreProperties>
</file>