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Default Extension="png" ContentType="image/png"/>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4" Type="http://schemas.openxmlformats.org/package/2006/relationships/metadata/thumbnail" Target="docProps/thumbnail.jpeg"></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saveSubsetFonts="1">
  <p:sldMasterIdLst>
    <p:sldMasterId id="2147483723" r:id="rId12"/>
  </p:sldMasterIdLst>
  <p:sldIdLst>
    <p:sldId id="302" r:id="rId14"/>
    <p:sldId id="311" r:id="rId15"/>
    <p:sldId id="305" r:id="rId16"/>
    <p:sldId id="307" r:id="rId17"/>
    <p:sldId id="309" r:id="rId18"/>
    <p:sldId id="308" r:id="rId19"/>
    <p:sldId id="310" r:id="rId20"/>
    <p:sldId id="313" r:id="rId21"/>
    <p:sldId id="312" r:id="rId22"/>
    <p:sldId id="314" r:id="rId23"/>
    <p:sldId id="315" r:id="rId24"/>
    <p:sldId id="316" r:id="rId25"/>
    <p:sldId id="317" r:id="rId26"/>
    <p:sldId id="318" r:id="rId27"/>
    <p:sldId id="319" r:id="rId28"/>
    <p:sldId id="320" r:id="rId29"/>
    <p:sldId id="321" r:id="rId3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clrMru>
    <a:srgbClr val="A192D3"/>
    <a:srgbClr val="88ABAD"/>
    <a:srgbClr val="3E99B4"/>
    <a:srgbClr val="5D5BA0"/>
    <a:srgbClr val="F47C30"/>
    <a:srgbClr val="8ED0E6"/>
    <a:srgbClr val="EEEEEE"/>
    <a:srgbClr val="4D4949"/>
    <a:srgbClr val="434040"/>
    <a:srgbClr val="1B1B1B"/>
  </p:clrMru>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View">
  <p:normalViewPr horzBarState="maximized">
    <p:restoredLeft sz="10319" autoAdjust="0"/>
    <p:restoredTop sz="94660"/>
  </p:normalViewPr>
  <p:slideViewPr>
    <p:cSldViewPr snapToGrid="0" snapToObjects="1">
      <p:cViewPr varScale="1">
        <p:scale>
          <a:sx n="110" d="100"/>
          <a:sy n="110" d="100"/>
        </p:scale>
        <p:origin x="816" y="108"/>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12" Type="http://schemas.openxmlformats.org/officeDocument/2006/relationships/slideMaster" Target="slideMasters/slideMaster1.xml"></Relationship><Relationship Id="rId13" Type="http://schemas.openxmlformats.org/officeDocument/2006/relationships/theme" Target="theme/theme1.xml"></Relationship><Relationship Id="rId14" Type="http://schemas.openxmlformats.org/officeDocument/2006/relationships/slide" Target="slides/slide1.xml"></Relationship><Relationship Id="rId15" Type="http://schemas.openxmlformats.org/officeDocument/2006/relationships/slide" Target="slides/slide2.xml"></Relationship><Relationship Id="rId16" Type="http://schemas.openxmlformats.org/officeDocument/2006/relationships/slide" Target="slides/slide3.xml"></Relationship><Relationship Id="rId17" Type="http://schemas.openxmlformats.org/officeDocument/2006/relationships/slide" Target="slides/slide4.xml"></Relationship><Relationship Id="rId18" Type="http://schemas.openxmlformats.org/officeDocument/2006/relationships/slide" Target="slides/slide5.xml"></Relationship><Relationship Id="rId19" Type="http://schemas.openxmlformats.org/officeDocument/2006/relationships/slide" Target="slides/slide6.xml"></Relationship><Relationship Id="rId20" Type="http://schemas.openxmlformats.org/officeDocument/2006/relationships/slide" Target="slides/slide7.xml"></Relationship><Relationship Id="rId21" Type="http://schemas.openxmlformats.org/officeDocument/2006/relationships/slide" Target="slides/slide8.xml"></Relationship><Relationship Id="rId22" Type="http://schemas.openxmlformats.org/officeDocument/2006/relationships/slide" Target="slides/slide9.xml"></Relationship><Relationship Id="rId23" Type="http://schemas.openxmlformats.org/officeDocument/2006/relationships/slide" Target="slides/slide10.xml"></Relationship><Relationship Id="rId24" Type="http://schemas.openxmlformats.org/officeDocument/2006/relationships/slide" Target="slides/slide11.xml"></Relationship><Relationship Id="rId25" Type="http://schemas.openxmlformats.org/officeDocument/2006/relationships/slide" Target="slides/slide12.xml"></Relationship><Relationship Id="rId26" Type="http://schemas.openxmlformats.org/officeDocument/2006/relationships/slide" Target="slides/slide13.xml"></Relationship><Relationship Id="rId27" Type="http://schemas.openxmlformats.org/officeDocument/2006/relationships/slide" Target="slides/slide14.xml"></Relationship><Relationship Id="rId28" Type="http://schemas.openxmlformats.org/officeDocument/2006/relationships/slide" Target="slides/slide15.xml"></Relationship><Relationship Id="rId29" Type="http://schemas.openxmlformats.org/officeDocument/2006/relationships/slide" Target="slides/slide16.xml"></Relationship><Relationship Id="rId30" Type="http://schemas.openxmlformats.org/officeDocument/2006/relationships/slide" Target="slides/slide17.xml"></Relationship><Relationship Id="rId31" Type="http://schemas.openxmlformats.org/officeDocument/2006/relationships/viewProps" Target="viewProps.xml"></Relationship><Relationship Id="rId32" Type="http://schemas.openxmlformats.org/officeDocument/2006/relationships/presProps" Target="presProps.xml"></Relationship></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E934FF-F4E1-47C5-9CA5-30A81DDE2BE4}" type="datetimeFigureOut">
              <a:rPr lang="en-US" smtClean="0"/>
              <a:t>1/21/2019</a:t>
            </a:fld>
            <a:endParaRPr lang="en-US"/>
          </a:p>
        </p:txBody>
      </p:sp>
      <p:sp>
        <p:nvSpPr>
          <p:cNvPr id="5" name="Footer Placeholder 4"/>
          <p:cNvSpPr>
            <a:spLocks noGrp="1"/>
          </p:cNvSpPr>
          <p:nvPr>
            <p:ph type="ftr" sz="quarter" idx="11"/>
          </p:nvPr>
        </p:nvSpPr>
        <p:spPr/>
        <p:txBody>
          <a:bodyPr/>
          <a:lstStyle>
            <a:lvl1pPr>
              <a:defRPr/>
            </a:lvl1pPr>
          </a:lstStyle>
          <a:p>
            <a:r>
              <a:rPr lang="en-US" altLang="ko-KR"/>
              <a:t>footer</a:t>
            </a:r>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91355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p>
            <a:fld id="{FDE934FF-F4E1-47C5-9CA5-30A81DDE2BE4}" type="datetimeFigureOut">
              <a:rPr lang="en-US" smtClean="0"/>
              <a:t>1/21/2019</a:t>
            </a:fld>
            <a:endParaRPr lang="en-US"/>
          </a:p>
        </p:txBody>
      </p:sp>
      <p:sp>
        <p:nvSpPr>
          <p:cNvPr id="4" name="Footer Placeholder 3"/>
          <p:cNvSpPr>
            <a:spLocks noGrp="1"/>
          </p:cNvSpPr>
          <p:nvPr>
            <p:ph type="ftr" sz="quarter" idx="11"/>
          </p:nvPr>
        </p:nvSpPr>
        <p:spPr/>
        <p:txBody>
          <a:bodyPr/>
          <a:lstStyle>
            <a:lvl1pPr>
              <a:defRPr/>
            </a:lvl1pPr>
          </a:lstStyle>
          <a:p>
            <a:r>
              <a:rPr lang="en-US" altLang="ko-KR"/>
              <a:t>footer</a:t>
            </a:r>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813971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1/21/2019</a:t>
            </a:fld>
            <a:endParaRPr lang="en-US"/>
          </a:p>
        </p:txBody>
      </p:sp>
      <p:sp>
        <p:nvSpPr>
          <p:cNvPr id="5" name="Footer Placeholder 4"/>
          <p:cNvSpPr>
            <a:spLocks noGrp="1"/>
          </p:cNvSpPr>
          <p:nvPr>
            <p:ph type="ftr" sz="quarter" idx="11"/>
          </p:nvPr>
        </p:nvSpPr>
        <p:spPr/>
        <p:txBody>
          <a:bodyPr/>
          <a:lstStyle>
            <a:lvl1pPr>
              <a:defRPr/>
            </a:lvl1pPr>
          </a:lstStyle>
          <a:p>
            <a:r>
              <a:rPr lang="en-US" altLang="ko-KR"/>
              <a:t>footer</a:t>
            </a:r>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568054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1/21/2019</a:t>
            </a:fld>
            <a:endParaRPr lang="en-US"/>
          </a:p>
        </p:txBody>
      </p:sp>
      <p:sp>
        <p:nvSpPr>
          <p:cNvPr id="5" name="Footer Placeholder 4"/>
          <p:cNvSpPr>
            <a:spLocks noGrp="1"/>
          </p:cNvSpPr>
          <p:nvPr>
            <p:ph type="ftr" sz="quarter" idx="11"/>
          </p:nvPr>
        </p:nvSpPr>
        <p:spPr/>
        <p:txBody>
          <a:bodyPr/>
          <a:lstStyle>
            <a:lvl1pPr>
              <a:defRPr/>
            </a:lvl1pPr>
          </a:lstStyle>
          <a:p>
            <a:r>
              <a:rPr lang="en-US" altLang="ko-KR"/>
              <a:t>footer</a:t>
            </a:r>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581768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1/21/2019</a:t>
            </a:fld>
            <a:endParaRPr lang="en-US"/>
          </a:p>
        </p:txBody>
      </p:sp>
      <p:sp>
        <p:nvSpPr>
          <p:cNvPr id="6" name="Footer Placeholder 5"/>
          <p:cNvSpPr>
            <a:spLocks noGrp="1"/>
          </p:cNvSpPr>
          <p:nvPr>
            <p:ph type="ftr" sz="quarter" idx="11"/>
          </p:nvPr>
        </p:nvSpPr>
        <p:spPr/>
        <p:txBody>
          <a:bodyPr/>
          <a:lstStyle>
            <a:lvl1pPr>
              <a:defRPr/>
            </a:lvl1pPr>
          </a:lstStyle>
          <a:p>
            <a:r>
              <a:rPr lang="en-US" altLang="ko-KR"/>
              <a:t>footer</a:t>
            </a:r>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244040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1/21/2019</a:t>
            </a:fld>
            <a:endParaRPr lang="en-US"/>
          </a:p>
        </p:txBody>
      </p:sp>
      <p:sp>
        <p:nvSpPr>
          <p:cNvPr id="8" name="Footer Placeholder 7"/>
          <p:cNvSpPr>
            <a:spLocks noGrp="1"/>
          </p:cNvSpPr>
          <p:nvPr>
            <p:ph type="ftr" sz="quarter" idx="11"/>
          </p:nvPr>
        </p:nvSpPr>
        <p:spPr/>
        <p:txBody>
          <a:bodyPr/>
          <a:lstStyle>
            <a:lvl1pPr>
              <a:defRPr/>
            </a:lvl1pPr>
          </a:lstStyle>
          <a:p>
            <a:r>
              <a:rPr lang="en-US" altLang="ko-KR"/>
              <a:t>footer</a:t>
            </a:r>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713648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1/21/2019</a:t>
            </a:fld>
            <a:endParaRPr lang="en-US"/>
          </a:p>
        </p:txBody>
      </p:sp>
      <p:sp>
        <p:nvSpPr>
          <p:cNvPr id="4" name="Footer Placeholder 3"/>
          <p:cNvSpPr>
            <a:spLocks noGrp="1"/>
          </p:cNvSpPr>
          <p:nvPr>
            <p:ph type="ftr" sz="quarter" idx="11"/>
          </p:nvPr>
        </p:nvSpPr>
        <p:spPr/>
        <p:txBody>
          <a:bodyPr/>
          <a:lstStyle>
            <a:lvl1pPr>
              <a:defRPr/>
            </a:lvl1pPr>
          </a:lstStyle>
          <a:p>
            <a:r>
              <a:rPr lang="en-US" altLang="ko-KR"/>
              <a:t>footer</a:t>
            </a:r>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44968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1/21/2019</a:t>
            </a:fld>
            <a:endParaRPr lang="en-US"/>
          </a:p>
        </p:txBody>
      </p:sp>
      <p:sp>
        <p:nvSpPr>
          <p:cNvPr id="3" name="Footer Placeholder 2"/>
          <p:cNvSpPr>
            <a:spLocks noGrp="1"/>
          </p:cNvSpPr>
          <p:nvPr>
            <p:ph type="ftr" sz="quarter" idx="11"/>
          </p:nvPr>
        </p:nvSpPr>
        <p:spPr/>
        <p:txBody>
          <a:bodyPr/>
          <a:lstStyle>
            <a:lvl1pPr>
              <a:defRPr/>
            </a:lvl1pPr>
          </a:lstStyle>
          <a:p>
            <a:r>
              <a:rPr lang="en-US" altLang="ko-KR"/>
              <a:t>footer</a:t>
            </a:r>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422094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hasCustomPrompt="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Image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1/21/2019</a:t>
            </a:fld>
            <a:endParaRPr lang="en-US"/>
          </a:p>
        </p:txBody>
      </p:sp>
      <p:sp>
        <p:nvSpPr>
          <p:cNvPr id="6" name="Footer Placeholder 5"/>
          <p:cNvSpPr>
            <a:spLocks noGrp="1"/>
          </p:cNvSpPr>
          <p:nvPr>
            <p:ph type="ftr" sz="quarter" idx="11"/>
          </p:nvPr>
        </p:nvSpPr>
        <p:spPr/>
        <p:txBody>
          <a:bodyPr/>
          <a:lstStyle>
            <a:lvl1pPr>
              <a:defRPr/>
            </a:lvl1pPr>
          </a:lstStyle>
          <a:p>
            <a:r>
              <a:rPr lang="en-US" altLang="ko-KR"/>
              <a:t>footer</a:t>
            </a:r>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77948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1/21/2019</a:t>
            </a:fld>
            <a:endParaRPr lang="en-US"/>
          </a:p>
        </p:txBody>
      </p:sp>
      <p:sp>
        <p:nvSpPr>
          <p:cNvPr id="5" name="Footer Placeholder 4"/>
          <p:cNvSpPr>
            <a:spLocks noGrp="1"/>
          </p:cNvSpPr>
          <p:nvPr>
            <p:ph type="ftr" sz="quarter" idx="11"/>
          </p:nvPr>
        </p:nvSpPr>
        <p:spPr/>
        <p:txBody>
          <a:bodyPr/>
          <a:lstStyle>
            <a:lvl1pPr>
              <a:defRPr/>
            </a:lvl1pPr>
          </a:lstStyle>
          <a:p>
            <a:r>
              <a:rPr lang="en-US" altLang="ko-KR"/>
              <a:t>footer</a:t>
            </a:r>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100273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1/21/2019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footer</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extLst>
      <p:ext uri="{BB962C8B-B14F-4D97-AF65-F5344CB8AC3E}">
        <p14:creationId xmlns:p14="http://schemas.microsoft.com/office/powerpoint/2010/main" val="265706163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hyperlink" Target="https://baekjungho.github.io/uml/" TargetMode="External"></Relationship><Relationship Id="rId2" Type="http://schemas.openxmlformats.org/officeDocument/2006/relationships/hyperlink" Target="https://baekjungho.github.io/mvc-designpattern/" TargetMode="External"></Relationship><Relationship Id="rId3" Type="http://schemas.openxmlformats.org/officeDocument/2006/relationships/hyperlink" Target="https://baekjungho.github.io/apache-tomcat/" TargetMode="External"></Relationship><Relationship Id="rId4" Type="http://schemas.openxmlformats.org/officeDocument/2006/relationships/hyperlink" Target="https://baekjungho.github.io/jdbc-connectionpool/" TargetMode="External"></Relationship><Relationship Id="rId5" Type="http://schemas.openxmlformats.org/officeDocument/2006/relationships/hyperlink" Target="https://github.com/ckiekim/ezenMall" TargetMode="External"></Relationship><Relationship Id="rId6" Type="http://schemas.openxmlformats.org/officeDocument/2006/relationships/hyperlink" Target="https://github.com/BAEKJungHo" TargetMode="External"></Relationship><Relationship Id="rId7" Type="http://schemas.openxmlformats.org/officeDocument/2006/relationships/image" Target="../media/fImage2705719341.jpeg"></Relationship><Relationship Id="rId8" Type="http://schemas.openxmlformats.org/officeDocument/2006/relationships/slideLayout" Target="../slideLayouts/slideLayout2.xml"></Relationship></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Relationship Id="rId2" Type="http://schemas.openxmlformats.org/officeDocument/2006/relationships/image" Target="../media/fImage5313136741.png"></Relationship></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Relationship Id="rId2" Type="http://schemas.openxmlformats.org/officeDocument/2006/relationships/image" Target="../media/fImage281433738467.png"></Relationship></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Relationship Id="rId2" Type="http://schemas.openxmlformats.org/officeDocument/2006/relationships/image" Target="../media/fImage448313796334.png"></Relationship></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Relationship Id="rId2" Type="http://schemas.openxmlformats.org/officeDocument/2006/relationships/image" Target="../media/fImage235753856500.png"></Relationship></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solidFill>
          <a:srgbClr val="212121"/>
        </a:solidFill>
      </p:bgPr>
    </p:bg>
    <p:spTree>
      <p:nvGrpSpPr>
        <p:cNvPr id="1" name=""/>
        <p:cNvGrpSpPr/>
        <p:nvPr/>
      </p:nvGrpSpPr>
      <p:grpSpPr>
        <a:xfrm>
          <a:off x="0" y="0"/>
          <a:ext cx="0" cy="0"/>
          <a:chOff x="0" y="0"/>
          <a:chExt cx="0" cy="0"/>
        </a:xfrm>
      </p:grpSpPr>
      <p:sp>
        <p:nvSpPr>
          <p:cNvPr id="55" name="직사각형 54"/>
          <p:cNvSpPr>
            <a:spLocks/>
          </p:cNvSpPr>
          <p:nvPr/>
        </p:nvSpPr>
        <p:spPr>
          <a:xfrm rot="0">
            <a:off x="603250" y="1125855"/>
            <a:ext cx="4107815" cy="3589020"/>
          </a:xfrm>
          <a:prstGeom prst="rect"/>
        </p:spPr>
        <p:txBody>
          <a:bodyPr wrap="square" lIns="91440" tIns="45720" rIns="91440" bIns="45720" numCol="1" vert="horz" anchor="t">
            <a:spAutoFit/>
          </a:bodyPr>
          <a:lstStyle/>
          <a:p>
            <a:pPr marL="0" indent="0" algn="l" fontAlgn="auto" defTabSz="914400" eaLnBrk="0">
              <a:lnSpc>
                <a:spcPct val="114000"/>
              </a:lnSpc>
              <a:spcBef>
                <a:spcPts val="0"/>
              </a:spcBef>
              <a:spcAft>
                <a:spcPts val="0"/>
              </a:spcAft>
              <a:buFontTx/>
              <a:buNone/>
            </a:pPr>
            <a:r>
              <a:rPr lang="en-US" altLang="ko-KR" sz="2800" cap="none" dirty="0" smtClean="0" b="1" strike="noStrike">
                <a:solidFill>
                  <a:srgbClr val="FFFFFF"/>
                </a:solidFill>
                <a:latin typeface="Arial" charset="0"/>
                <a:ea typeface="Arial" charset="0"/>
              </a:rPr>
              <a:t>EzenMall Analysis </a:t>
            </a:r>
            <a:endParaRPr lang="ko-KR" altLang="en-US" sz="1400" cap="none" dirty="0" smtClean="0" b="0" strike="noStrike">
              <a:solidFill>
                <a:schemeClr val="bg1">
                  <a:lumMod val="75000"/>
                  <a:lumOff val="0"/>
                </a:schemeClr>
              </a:solidFill>
              <a:latin typeface="Arial" charset="0"/>
              <a:ea typeface="Arial" charset="0"/>
            </a:endParaRPr>
          </a:p>
          <a:p>
            <a:pPr marL="0" indent="0" algn="l" fontAlgn="auto" defTabSz="914400" eaLnBrk="0">
              <a:lnSpc>
                <a:spcPct val="114000"/>
              </a:lnSpc>
              <a:spcBef>
                <a:spcPts val="0"/>
              </a:spcBef>
              <a:spcAft>
                <a:spcPts val="0"/>
              </a:spcAft>
              <a:buFontTx/>
              <a:buNone/>
            </a:pPr>
            <a:endParaRPr lang="ko-KR" altLang="en-US" sz="2400" cap="none" dirty="0" smtClean="0" b="1" strike="noStrike">
              <a:solidFill>
                <a:srgbClr val="FFFFFF"/>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0" strike="noStrike">
                <a:solidFill>
                  <a:schemeClr val="bg1">
                    <a:lumMod val="75000"/>
                    <a:lumOff val="0"/>
                  </a:schemeClr>
                </a:solidFill>
                <a:latin typeface="Arial" charset="0"/>
                <a:ea typeface="Arial" charset="0"/>
              </a:rPr>
              <a:t>Class Diagram을 통한 각 클래스별 관계도 분석</a:t>
            </a:r>
            <a:endParaRPr lang="ko-KR" altLang="en-US" sz="1200" cap="none" dirty="0" smtClean="0" b="0" strike="noStrike">
              <a:solidFill>
                <a:schemeClr val="bg1">
                  <a:lumMod val="75000"/>
                  <a:lumOff val="0"/>
                </a:schemeClr>
              </a:solidFill>
              <a:latin typeface="Arial" charset="0"/>
              <a:ea typeface="Arial" charset="0"/>
            </a:endParaRPr>
          </a:p>
          <a:p>
            <a:pPr marL="0" indent="0" algn="just" fontAlgn="auto" defTabSz="508000">
              <a:lnSpc>
                <a:spcPct val="100000"/>
              </a:lnSpc>
              <a:spcBef>
                <a:spcPts val="0"/>
              </a:spcBef>
              <a:spcAft>
                <a:spcPts val="0"/>
              </a:spcAft>
              <a:buFontTx/>
              <a:buNone/>
            </a:pPr>
            <a:r>
              <a:rPr lang="en-US" altLang="ko-KR" sz="1200" cap="none" dirty="0" smtClean="0" b="0" strike="noStrike">
                <a:solidFill>
                  <a:srgbClr val="0563C1"/>
                </a:solidFill>
                <a:latin typeface="맑은 고딕" charset="0"/>
                <a:ea typeface="맑은 고딕" charset="0"/>
              </a:rPr>
              <a:t>https://baekjungho.github.io/uml/</a:t>
            </a:r>
            <a:endParaRPr lang="ko-KR" altLang="en-US" sz="1200" cap="none" dirty="0" smtClean="0" b="0" strike="noStrike">
              <a:solidFill>
                <a:schemeClr val="bg1">
                  <a:lumMod val="75000"/>
                  <a:lumOff val="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0" strike="noStrike">
              <a:solidFill>
                <a:schemeClr val="bg1">
                  <a:lumMod val="75000"/>
                  <a:lumOff val="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0" strike="noStrike">
                <a:solidFill>
                  <a:schemeClr val="bg1">
                    <a:lumMod val="75000"/>
                    <a:lumOff val="0"/>
                  </a:schemeClr>
                </a:solidFill>
                <a:latin typeface="Arial" charset="0"/>
                <a:ea typeface="Arial" charset="0"/>
              </a:rPr>
              <a:t>MVC 패턴 분석</a:t>
            </a:r>
            <a:endParaRPr lang="ko-KR" altLang="en-US" sz="1200" cap="none" dirty="0" smtClean="0" b="0" strike="noStrike">
              <a:solidFill>
                <a:schemeClr val="bg1">
                  <a:lumMod val="75000"/>
                  <a:lumOff val="0"/>
                </a:schemeClr>
              </a:solidFill>
              <a:latin typeface="Arial" charset="0"/>
              <a:ea typeface="Arial" charset="0"/>
            </a:endParaRPr>
          </a:p>
          <a:p>
            <a:pPr marL="0" indent="0" algn="just" fontAlgn="auto" defTabSz="508000">
              <a:lnSpc>
                <a:spcPct val="100000"/>
              </a:lnSpc>
              <a:spcBef>
                <a:spcPts val="0"/>
              </a:spcBef>
              <a:spcAft>
                <a:spcPts val="0"/>
              </a:spcAft>
              <a:buFontTx/>
              <a:buNone/>
            </a:pPr>
            <a:r>
              <a:rPr lang="en-US" altLang="ko-KR" sz="1200" cap="none" dirty="0" smtClean="0" b="0" strike="noStrike">
                <a:solidFill>
                  <a:srgbClr val="0563C1"/>
                </a:solidFill>
                <a:latin typeface="맑은 고딕" charset="0"/>
                <a:ea typeface="맑은 고딕" charset="0"/>
              </a:rPr>
              <a:t>https://baekjungho.github.io/mvc-designpattern/</a:t>
            </a:r>
            <a:endParaRPr lang="ko-KR" altLang="en-US" sz="1200" cap="none" dirty="0" smtClean="0" b="0" strike="noStrike">
              <a:solidFill>
                <a:schemeClr val="bg1">
                  <a:lumMod val="75000"/>
                  <a:lumOff val="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0" strike="noStrike">
              <a:solidFill>
                <a:schemeClr val="bg1">
                  <a:lumMod val="75000"/>
                  <a:lumOff val="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0" strike="noStrike">
                <a:solidFill>
                  <a:schemeClr val="bg1">
                    <a:lumMod val="75000"/>
                    <a:lumOff val="0"/>
                  </a:schemeClr>
                </a:solidFill>
                <a:latin typeface="Arial" charset="0"/>
                <a:ea typeface="Arial" charset="0"/>
              </a:rPr>
              <a:t>Tomcat Server 설정 방법</a:t>
            </a:r>
            <a:endParaRPr lang="ko-KR" altLang="en-US" sz="1200" cap="none" dirty="0" smtClean="0" b="0" strike="noStrike">
              <a:solidFill>
                <a:schemeClr val="bg1">
                  <a:lumMod val="75000"/>
                  <a:lumOff val="0"/>
                </a:schemeClr>
              </a:solidFill>
              <a:latin typeface="Arial" charset="0"/>
              <a:ea typeface="Arial" charset="0"/>
            </a:endParaRPr>
          </a:p>
          <a:p>
            <a:pPr marL="0" indent="0" algn="just" fontAlgn="auto" defTabSz="508000">
              <a:lnSpc>
                <a:spcPct val="100000"/>
              </a:lnSpc>
              <a:spcBef>
                <a:spcPts val="0"/>
              </a:spcBef>
              <a:spcAft>
                <a:spcPts val="0"/>
              </a:spcAft>
              <a:buFontTx/>
              <a:buNone/>
            </a:pPr>
            <a:r>
              <a:rPr lang="en-US" altLang="ko-KR" sz="1200" cap="none" dirty="0" smtClean="0" b="0" strike="noStrike">
                <a:solidFill>
                  <a:srgbClr val="0563C1"/>
                </a:solidFill>
                <a:latin typeface="맑은 고딕" charset="0"/>
                <a:ea typeface="맑은 고딕" charset="0"/>
              </a:rPr>
              <a:t>https://baekjungho.github.io/apache-tomcat/</a:t>
            </a:r>
            <a:endParaRPr lang="ko-KR" altLang="en-US" sz="1200" cap="none" dirty="0" smtClean="0" b="0" strike="noStrike">
              <a:solidFill>
                <a:srgbClr val="0563C1"/>
              </a:solidFill>
              <a:latin typeface="맑은 고딕" charset="0"/>
              <a:ea typeface="맑은 고딕" charset="0"/>
            </a:endParaRPr>
          </a:p>
          <a:p>
            <a:pPr marL="0" indent="0" algn="just" fontAlgn="auto" defTabSz="508000">
              <a:lnSpc>
                <a:spcPct val="100000"/>
              </a:lnSpc>
              <a:spcBef>
                <a:spcPts val="0"/>
              </a:spcBef>
              <a:spcAft>
                <a:spcPts val="0"/>
              </a:spcAft>
              <a:buFontTx/>
              <a:buNone/>
            </a:pPr>
            <a:endParaRPr lang="ko-KR" altLang="en-US" sz="1200" cap="none" dirty="0" smtClean="0" b="0" strike="noStrike">
              <a:solidFill>
                <a:schemeClr val="bg1">
                  <a:lumMod val="75000"/>
                  <a:lumOff val="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0" strike="noStrike">
                <a:solidFill>
                  <a:schemeClr val="bg1">
                    <a:lumMod val="75000"/>
                    <a:lumOff val="0"/>
                  </a:schemeClr>
                </a:solidFill>
                <a:latin typeface="Arial" charset="0"/>
                <a:ea typeface="Arial" charset="0"/>
              </a:rPr>
              <a:t>DB Connection Pool  설정 방법  </a:t>
            </a:r>
            <a:endParaRPr lang="ko-KR" altLang="en-US" sz="1200" cap="none" dirty="0" smtClean="0" b="0" strike="noStrike">
              <a:solidFill>
                <a:schemeClr val="bg1">
                  <a:lumMod val="75000"/>
                  <a:lumOff val="0"/>
                </a:schemeClr>
              </a:solidFill>
              <a:latin typeface="Arial" charset="0"/>
              <a:ea typeface="Arial" charset="0"/>
            </a:endParaRPr>
          </a:p>
          <a:p>
            <a:pPr marL="0" indent="0" algn="just" fontAlgn="auto" defTabSz="508000">
              <a:lnSpc>
                <a:spcPct val="100000"/>
              </a:lnSpc>
              <a:spcBef>
                <a:spcPts val="0"/>
              </a:spcBef>
              <a:spcAft>
                <a:spcPts val="0"/>
              </a:spcAft>
              <a:buFontTx/>
              <a:buNone/>
            </a:pPr>
            <a:r>
              <a:rPr lang="en-US" altLang="ko-KR" sz="1200" cap="none" dirty="0" smtClean="0" b="0" strike="noStrike">
                <a:solidFill>
                  <a:srgbClr val="0563C1"/>
                </a:solidFill>
                <a:latin typeface="맑은 고딕" charset="0"/>
                <a:ea typeface="맑은 고딕" charset="0"/>
              </a:rPr>
              <a:t>https://baekjungho.github.io/jdbc-connectionpool/</a:t>
            </a:r>
            <a:endParaRPr lang="ko-KR" altLang="en-US" sz="1200" cap="none" dirty="0" smtClean="0" b="0" strike="noStrike">
              <a:solidFill>
                <a:schemeClr val="bg1">
                  <a:lumMod val="75000"/>
                  <a:lumOff val="0"/>
                </a:schemeClr>
              </a:solidFill>
              <a:latin typeface="Arial" charset="0"/>
              <a:ea typeface="Arial" charset="0"/>
            </a:endParaRPr>
          </a:p>
        </p:txBody>
      </p:sp>
      <p:sp>
        <p:nvSpPr>
          <p:cNvPr id="2" name="직사각형 1"/>
          <p:cNvSpPr/>
          <p:nvPr/>
        </p:nvSpPr>
        <p:spPr>
          <a:xfrm>
            <a:off x="5602605" y="0"/>
            <a:ext cx="6590030" cy="6858635"/>
          </a:xfrm>
          <a:prstGeom prst="rect">
            <a:avLst/>
          </a:prstGeom>
          <a:solidFill>
            <a:srgbClr val="212121"/>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oAutofit/>
          </a:bodyPr>
          <a:lstStyle/>
          <a:p>
            <a:pPr marL="0" indent="0" algn="ctr" defTabSz="914400" eaLnBrk="0" fontAlgn="auto">
              <a:lnSpc>
                <a:spcPct val="100000"/>
              </a:lnSpc>
              <a:spcBef>
                <a:spcPts val="0"/>
              </a:spcBef>
              <a:spcAft>
                <a:spcPts val="0"/>
              </a:spcAft>
              <a:buFontTx/>
              <a:buNone/>
            </a:pPr>
            <a:endParaRPr lang="ko-KR" altLang="en-US" sz="1800" b="0" strike="noStrike" cap="none" dirty="0">
              <a:latin typeface="Arial" charset="0"/>
              <a:ea typeface="Arial" charset="0"/>
            </a:endParaRPr>
          </a:p>
        </p:txBody>
      </p:sp>
      <p:sp>
        <p:nvSpPr>
          <p:cNvPr id="25" name="직사각형 24"/>
          <p:cNvSpPr>
            <a:spLocks/>
          </p:cNvSpPr>
          <p:nvPr/>
        </p:nvSpPr>
        <p:spPr>
          <a:xfrm rot="0">
            <a:off x="6054090" y="0"/>
            <a:ext cx="6139180" cy="6859270"/>
          </a:xfrm>
          <a:prstGeom prst="rect"/>
          <a:solidFill>
            <a:srgbClr val="1B1B1B"/>
          </a:solidFill>
          <a:ln w="12700" cap="flat" cmpd="sng">
            <a:solidFill>
              <a:schemeClr val="bg1">
                <a:lumMod val="65000"/>
                <a:alpha val="10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strike="noStrike">
              <a:latin typeface="Arial" charset="0"/>
              <a:ea typeface="Arial" charset="0"/>
            </a:endParaRPr>
          </a:p>
        </p:txBody>
      </p:sp>
      <p:sp>
        <p:nvSpPr>
          <p:cNvPr id="31" name="직사각형 30"/>
          <p:cNvSpPr>
            <a:spLocks/>
          </p:cNvSpPr>
          <p:nvPr/>
        </p:nvSpPr>
        <p:spPr>
          <a:xfrm rot="0">
            <a:off x="9123680" y="6316345"/>
            <a:ext cx="2950210" cy="415290"/>
          </a:xfrm>
          <a:prstGeom prst="rect"/>
        </p:spPr>
        <p:txBody>
          <a:bodyPr wrap="square" lIns="91440" tIns="45720" rIns="91440" bIns="45720" numCol="1" vert="horz" anchor="t">
            <a:spAutoFit/>
          </a:bodyPr>
          <a:lstStyle/>
          <a:p>
            <a:pPr marL="0" indent="0" algn="l" fontAlgn="auto" defTabSz="914400" eaLnBrk="0">
              <a:lnSpc>
                <a:spcPct val="150000"/>
              </a:lnSpc>
              <a:spcBef>
                <a:spcPts val="0"/>
              </a:spcBef>
              <a:spcAft>
                <a:spcPts val="0"/>
              </a:spcAft>
              <a:buFontTx/>
              <a:buNone/>
            </a:pPr>
            <a:r>
              <a:rPr lang="en-US" altLang="ko-KR" sz="1400" cap="none" dirty="0" smtClean="0" b="0" strike="noStrike">
                <a:solidFill>
                  <a:schemeClr val="bg1"/>
                </a:solidFill>
                <a:latin typeface="Arial" charset="0"/>
                <a:ea typeface="Arial" charset="0"/>
              </a:rPr>
              <a:t>DaeJeon. Ezen Academy _ 백정호</a:t>
            </a:r>
            <a:endParaRPr lang="ko-KR" altLang="en-US" sz="1400" cap="none" dirty="0" smtClean="0" b="0" strike="noStrike">
              <a:solidFill>
                <a:schemeClr val="bg1"/>
              </a:solidFill>
              <a:latin typeface="Arial" charset="0"/>
              <a:ea typeface="Arial" charset="0"/>
            </a:endParaRPr>
          </a:p>
        </p:txBody>
      </p:sp>
      <p:sp>
        <p:nvSpPr>
          <p:cNvPr id="56" name="직사각형 55"/>
          <p:cNvSpPr>
            <a:spLocks/>
          </p:cNvSpPr>
          <p:nvPr/>
        </p:nvSpPr>
        <p:spPr>
          <a:xfrm rot="0">
            <a:off x="6661785" y="2668905"/>
            <a:ext cx="4314825" cy="1153160"/>
          </a:xfrm>
          <a:prstGeom prst="rect"/>
        </p:spPr>
        <p:txBody>
          <a:bodyPr wrap="square" lIns="91440" tIns="45720" rIns="91440" bIns="45720" vert="horz" anchor="t">
            <a:spAutoFit/>
          </a:bodyPr>
          <a:lstStyle/>
          <a:p>
            <a:pPr marL="0" indent="0" algn="l" fontAlgn="auto" defTabSz="914400" eaLnBrk="0">
              <a:lnSpc>
                <a:spcPct val="150000"/>
              </a:lnSpc>
              <a:spcBef>
                <a:spcPts val="0"/>
              </a:spcBef>
              <a:spcAft>
                <a:spcPts val="0"/>
              </a:spcAft>
              <a:buFontTx/>
              <a:buNone/>
            </a:pPr>
            <a:r>
              <a:rPr lang="en-US" altLang="ko-KR" sz="1400" cap="none" dirty="0" smtClean="0" b="0" strike="noStrike">
                <a:solidFill>
                  <a:schemeClr val="bg1"/>
                </a:solidFill>
                <a:latin typeface="Arial" charset="0"/>
                <a:ea typeface="Arial" charset="0"/>
              </a:rPr>
              <a:t>GitHub(EzenMall) :</a:t>
            </a:r>
            <a:r>
              <a:rPr lang="en-US" altLang="ko-KR" sz="1800" cap="none" dirty="0" smtClean="0" b="0" strike="noStrike">
                <a:solidFill>
                  <a:schemeClr val="bg1"/>
                </a:solidFill>
                <a:latin typeface="Arial" charset="0"/>
                <a:ea typeface="Arial" charset="0"/>
              </a:rPr>
              <a:t> </a:t>
            </a:r>
            <a:r>
              <a:rPr lang="en-US" altLang="ko-KR" sz="1200" cap="none" dirty="0" smtClean="0" b="0" strike="noStrike">
                <a:solidFill>
                  <a:srgbClr val="0563C1"/>
                </a:solidFill>
                <a:latin typeface="맑은 고딕" charset="0"/>
                <a:ea typeface="맑은 고딕" charset="0"/>
              </a:rPr>
              <a:t>https://github.com/ckiekim/ezenMall</a:t>
            </a:r>
            <a:endParaRPr lang="ko-KR" altLang="en-US" sz="1100" cap="none" dirty="0" smtClean="0" b="0" strike="noStrike">
              <a:solidFill>
                <a:srgbClr val="0563C1"/>
              </a:solidFill>
              <a:latin typeface="맑은 고딕" charset="0"/>
              <a:ea typeface="맑은 고딕" charset="0"/>
            </a:endParaRPr>
          </a:p>
          <a:p>
            <a:pPr marL="0" indent="0" algn="l" fontAlgn="auto" defTabSz="914400" eaLnBrk="0">
              <a:lnSpc>
                <a:spcPct val="150000"/>
              </a:lnSpc>
              <a:spcBef>
                <a:spcPts val="0"/>
              </a:spcBef>
              <a:spcAft>
                <a:spcPts val="0"/>
              </a:spcAft>
              <a:buFontTx/>
              <a:buNone/>
            </a:pPr>
            <a:r>
              <a:rPr lang="en-US" altLang="ko-KR" sz="1400" cap="none" dirty="0" smtClean="0" b="0" strike="noStrike">
                <a:solidFill>
                  <a:schemeClr val="bg1"/>
                </a:solidFill>
                <a:latin typeface="Arial" charset="0"/>
                <a:ea typeface="Arial" charset="0"/>
              </a:rPr>
              <a:t>My GitHub : </a:t>
            </a:r>
            <a:r>
              <a:rPr lang="en-US" altLang="ko-KR" sz="1200" cap="none" dirty="0" smtClean="0" b="0" strike="noStrike">
                <a:solidFill>
                  <a:srgbClr val="0563C1"/>
                </a:solidFill>
                <a:latin typeface="맑은 고딕" charset="0"/>
                <a:ea typeface="맑은 고딕" charset="0"/>
              </a:rPr>
              <a:t>https://github.com/BAEKJungHo</a:t>
            </a:r>
            <a:r>
              <a:rPr lang="en-US" altLang="ko-KR" sz="2800" cap="none" dirty="0" smtClean="0" b="0" strike="noStrike">
                <a:solidFill>
                  <a:schemeClr val="bg1"/>
                </a:solidFill>
                <a:latin typeface="Arial" charset="0"/>
                <a:ea typeface="Arial" charset="0"/>
              </a:rPr>
              <a:t> </a:t>
            </a:r>
            <a:endParaRPr lang="ko-KR" altLang="en-US" sz="1400" cap="none" dirty="0" smtClean="0" b="0" strike="noStrike">
              <a:solidFill>
                <a:schemeClr val="bg1"/>
              </a:solidFill>
              <a:latin typeface="Arial" charset="0"/>
              <a:ea typeface="Arial" charset="0"/>
            </a:endParaRPr>
          </a:p>
        </p:txBody>
      </p:sp>
      <p:pic>
        <p:nvPicPr>
          <p:cNvPr id="57" name="그림 56"/>
          <p:cNvPicPr>
            <a:picLocks noChangeAspect="1"/>
          </p:cNvPicPr>
          <p:nvPr/>
        </p:nvPicPr>
        <p:blipFill rotWithShape="1">
          <a:blip r:embed="rId7">
            <a:extLst>
              <a:ext uri="{28A0092B-C50C-407E-A947-70E740481C1C}">
                <a14:useLocalDpi xmlns:a14="http://schemas.microsoft.com/office/drawing/2010/main" val="0"/>
              </a:ext>
            </a:extLst>
          </a:blip>
          <a:stretch>
            <a:fillRect/>
          </a:stretch>
        </p:blipFill>
        <p:spPr>
          <a:xfrm rot="0">
            <a:off x="6660515" y="441960"/>
            <a:ext cx="4920615" cy="1819275"/>
          </a:xfrm>
          <a:prstGeom prst="rect"/>
          <a:noFill/>
        </p:spPr>
      </p:pic>
      <p:grpSp>
        <p:nvGrpSpPr>
          <p:cNvPr id="58" name="Group 57"/>
          <p:cNvGrpSpPr/>
          <p:nvPr/>
        </p:nvGrpSpPr>
        <p:grpSpPr bwMode="auto">
          <a:xfrm rot="0">
            <a:off x="8759825" y="6388100"/>
            <a:ext cx="267970" cy="269875"/>
            <a:chOff x="8759825" y="6388100"/>
            <a:chExt cx="267970" cy="269875"/>
          </a:xfrm>
          <a:solidFill>
            <a:srgbClr val="333F50"/>
          </a:solidFill>
        </p:grpSpPr>
        <p:sp>
          <p:nvSpPr>
            <p:cNvPr id="59" name="Freeform 58"/>
            <p:cNvSpPr>
              <a:spLocks/>
            </p:cNvSpPr>
            <p:nvPr/>
          </p:nvSpPr>
          <p:spPr bwMode="auto">
            <a:xfrm rot="0">
              <a:off x="8822690" y="6388100"/>
              <a:ext cx="142240" cy="160020"/>
            </a:xfrm>
            <a:custGeom>
              <a:gdLst>
                <a:gd fmla="*/ 417 w 4136" name="TX0"/>
                <a:gd fmla="*/ 3931 h 5501" name="TY0"/>
                <a:gd fmla="*/ 426 w 4136" name="TX1"/>
                <a:gd fmla="*/ 3983 h 5501" name="TY1"/>
                <a:gd fmla="*/ 449 w 4136" name="TX2"/>
                <a:gd fmla="*/ 4088 h 5501" name="TY2"/>
                <a:gd fmla="*/ 481 w 4136" name="TX3"/>
                <a:gd fmla="*/ 4196 h 5501" name="TY3"/>
                <a:gd fmla="*/ 521 w 4136" name="TX4"/>
                <a:gd fmla="*/ 4306 h 5501" name="TY4"/>
                <a:gd fmla="*/ 567 w 4136" name="TX5"/>
                <a:gd fmla="*/ 4417 h 5501" name="TY5"/>
                <a:gd fmla="*/ 622 w 4136" name="TX6"/>
                <a:gd fmla="*/ 4526 h 5501" name="TY6"/>
                <a:gd fmla="*/ 684 w 4136" name="TX7"/>
                <a:gd fmla="*/ 4634 h 5501" name="TY7"/>
                <a:gd fmla="*/ 753 w 4136" name="TX8"/>
                <a:gd fmla="*/ 4739 h 5501" name="TY8"/>
                <a:gd fmla="*/ 829 w 4136" name="TX9"/>
                <a:gd fmla="*/ 4843 h 5501" name="TY9"/>
                <a:gd fmla="*/ 913 w 4136" name="TX10"/>
                <a:gd fmla="*/ 4941 h 5501" name="TY10"/>
                <a:gd fmla="*/ 1004 w 4136" name="TX11"/>
                <a:gd fmla="*/ 5036 h 5501" name="TY11"/>
                <a:gd fmla="*/ 1102 w 4136" name="TX12"/>
                <a:gd fmla="*/ 5124 h 5501" name="TY12"/>
                <a:gd fmla="*/ 1205 w 4136" name="TX13"/>
                <a:gd fmla="*/ 5205 h 5501" name="TY13"/>
                <a:gd fmla="*/ 1316 w 4136" name="TX14"/>
                <a:gd fmla="*/ 5279 h 5501" name="TY14"/>
                <a:gd fmla="*/ 1434 w 4136" name="TX15"/>
                <a:gd fmla="*/ 5344 h 5501" name="TY15"/>
                <a:gd fmla="*/ 1558 w 4136" name="TX16"/>
                <a:gd fmla="*/ 5400 h 5501" name="TY16"/>
                <a:gd fmla="*/ 1623 w 4136" name="TX17"/>
                <a:gd fmla="*/ 5425 h 5501" name="TY17"/>
                <a:gd fmla="*/ 1678 w 4136" name="TX18"/>
                <a:gd fmla="*/ 5442 h 5501" name="TY18"/>
                <a:gd fmla="*/ 1787 w 4136" name="TX19"/>
                <a:gd fmla="*/ 5471 h 5501" name="TY19"/>
                <a:gd fmla="*/ 1898 w 4136" name="TX20"/>
                <a:gd fmla="*/ 5490 h 5501" name="TY20"/>
                <a:gd fmla="*/ 2010 w 4136" name="TX21"/>
                <a:gd fmla="*/ 5500 h 5501" name="TY21"/>
                <a:gd fmla="*/ 2123 w 4136" name="TX22"/>
                <a:gd fmla="*/ 5500 h 5501" name="TY22"/>
                <a:gd fmla="*/ 2234 w 4136" name="TX23"/>
                <a:gd fmla="*/ 5490 h 5501" name="TY23"/>
                <a:gd fmla="*/ 2346 w 4136" name="TX24"/>
                <a:gd fmla="*/ 5471 h 5501" name="TY24"/>
                <a:gd fmla="*/ 2455 w 4136" name="TX25"/>
                <a:gd fmla="*/ 5442 h 5501" name="TY25"/>
                <a:gd fmla="*/ 2509 w 4136" name="TX26"/>
                <a:gd fmla="*/ 5423 h 5501" name="TY26"/>
                <a:gd fmla="*/ 2572 w 4136" name="TX27"/>
                <a:gd fmla="*/ 5399 h 5501" name="TY27"/>
                <a:gd fmla="*/ 2695 w 4136" name="TX28"/>
                <a:gd fmla="*/ 5343 h 5501" name="TY28"/>
                <a:gd fmla="*/ 2811 w 4136" name="TX29"/>
                <a:gd fmla="*/ 5277 h 5501" name="TY29"/>
                <a:gd fmla="*/ 2922 w 4136" name="TX30"/>
                <a:gd fmla="*/ 5203 h 5501" name="TY30"/>
                <a:gd fmla="*/ 3026 w 4136" name="TX31"/>
                <a:gd fmla="*/ 5121 h 5501" name="TY31"/>
                <a:gd fmla="*/ 3124 w 4136" name="TX32"/>
                <a:gd fmla="*/ 5033 h 5501" name="TY32"/>
                <a:gd fmla="*/ 3215 w 4136" name="TX33"/>
                <a:gd fmla="*/ 4940 h 5501" name="TY33"/>
                <a:gd fmla="*/ 3300 w 4136" name="TX34"/>
                <a:gd fmla="*/ 4840 h 5501" name="TY34"/>
                <a:gd fmla="*/ 3376 w 4136" name="TX35"/>
                <a:gd fmla="*/ 4738 h 5501" name="TY35"/>
                <a:gd fmla="*/ 3446 w 4136" name="TX36"/>
                <a:gd fmla="*/ 4631 h 5501" name="TY36"/>
                <a:gd fmla="*/ 3510 w 4136" name="TX37"/>
                <a:gd fmla="*/ 4525 h 5501" name="TY37"/>
                <a:gd fmla="*/ 3565 w 4136" name="TX38"/>
                <a:gd fmla="*/ 4415 h 5501" name="TY38"/>
                <a:gd fmla="*/ 3613 w 4136" name="TX39"/>
                <a:gd fmla="*/ 4306 h 5501" name="TY39"/>
                <a:gd fmla="*/ 3652 w 4136" name="TX40"/>
                <a:gd fmla="*/ 4196 h 5501" name="TY40"/>
                <a:gd fmla="*/ 3686 w 4136" name="TX41"/>
                <a:gd fmla="*/ 4088 h 5501" name="TY41"/>
                <a:gd fmla="*/ 3710 w 4136" name="TX42"/>
                <a:gd fmla="*/ 3983 h 5501" name="TY42"/>
                <a:gd fmla="*/ 3719 w 4136" name="TX43"/>
                <a:gd fmla="*/ 3931 h 5501" name="TY43"/>
                <a:gd fmla="*/ 3736 w 4136" name="TX44"/>
                <a:gd fmla="*/ 3929 h 5501" name="TY44"/>
                <a:gd fmla="*/ 3773 w 4136" name="TX45"/>
                <a:gd fmla="*/ 3913 h 5501" name="TY45"/>
                <a:gd fmla="*/ 3812 w 4136" name="TX46"/>
                <a:gd fmla="*/ 3882 h 5501" name="TY46"/>
                <a:gd fmla="*/ 3854 w 4136" name="TX47"/>
                <a:gd fmla="*/ 3835 h 5501" name="TY47"/>
                <a:gd fmla="*/ 3899 w 4136" name="TX48"/>
                <a:gd fmla="*/ 3766 h 5501" name="TY48"/>
                <a:gd fmla="*/ 3943 w 4136" name="TX49"/>
                <a:gd fmla="*/ 3675 h 5501" name="TY49"/>
                <a:gd fmla="*/ 3989 w 4136" name="TX50"/>
                <a:gd fmla="*/ 3560 h 5501" name="TY50"/>
                <a:gd fmla="*/ 4038 w 4136" name="TX51"/>
                <a:gd fmla="*/ 3416 h 5501" name="TY51"/>
                <a:gd fmla="*/ 4063 w 4136" name="TX52"/>
                <a:gd fmla="*/ 3332 h 5501" name="TY52"/>
                <a:gd fmla="*/ 4093 w 4136" name="TX53"/>
                <a:gd fmla="*/ 3217 h 5501" name="TY53"/>
                <a:gd fmla="*/ 4128 w 4136" name="TX54"/>
                <a:gd fmla="*/ 3028 h 5501" name="TY54"/>
                <a:gd fmla="*/ 4135 w 4136" name="TX55"/>
                <a:gd fmla="*/ 2883 h 5501" name="TY55"/>
                <a:gd fmla="*/ 4119 w 4136" name="TX56"/>
                <a:gd fmla="*/ 2774 h 5501" name="TY56"/>
                <a:gd fmla="*/ 4084 w 4136" name="TX57"/>
                <a:gd fmla="*/ 2699 h 5501" name="TY57"/>
                <a:gd fmla="*/ 4037 w 4136" name="TX58"/>
                <a:gd fmla="*/ 2651 h 5501" name="TY58"/>
                <a:gd fmla="*/ 3981 w 4136" name="TX59"/>
                <a:gd fmla="*/ 2627 h 5501" name="TY59"/>
                <a:gd fmla="*/ 3920 w 4136" name="TX60"/>
                <a:gd fmla="*/ 2619 h 5501" name="TY60"/>
                <a:gd fmla="*/ 3890 w 4136" name="TX61"/>
                <a:gd fmla="*/ 2621 h 5501" name="TY61"/>
                <a:gd fmla="*/ 3912 w 4136" name="TX62"/>
                <a:gd fmla="*/ 2556 h 5501" name="TY62"/>
                <a:gd fmla="*/ 3946 w 4136" name="TX63"/>
                <a:gd fmla="*/ 2426 h 5501" name="TY63"/>
                <a:gd fmla="*/ 3959 w 4136" name="TX64"/>
                <a:gd fmla="*/ 2362 h 5501" name="TY64"/>
                <a:gd fmla="*/ 3982 w 4136" name="TX65"/>
                <a:gd fmla="*/ 2212 h 5501" name="TY65"/>
                <a:gd fmla="*/ 4010 w 4136" name="TX66"/>
                <a:gd fmla="*/ 1941 h 5501" name="TY66"/>
                <a:gd fmla="*/ 4015 w 4136" name="TX67"/>
                <a:gd fmla="*/ 1704 h 5501" name="TY67"/>
                <a:gd fmla="*/ 4002 w 4136" name="TX68"/>
                <a:gd fmla="*/ 1498 h 5501" name="TY68"/>
                <a:gd fmla="*/ 3975 w 4136" name="TX69"/>
                <a:gd fmla="*/ 1320 h 5501" name="TY69"/>
                <a:gd fmla="*/ 3935 w 4136" name="TX70"/>
                <a:gd fmla="*/ 1171 h 5501" name="TY70"/>
                <a:gd fmla="*/ 3883 w 4136" name="TX71"/>
                <a:gd fmla="*/ 1045 h 5501" name="TY71"/>
                <a:gd fmla="*/ 3825 w 4136" name="TX72"/>
                <a:gd fmla="*/ 943 h 5501" name="TY72"/>
                <a:gd fmla="*/ 3762 w 4136" name="TX73"/>
                <a:gd fmla="*/ 861 h 5501" name="TY73"/>
                <a:gd fmla="*/ 3697 w 4136" name="TX74"/>
                <a:gd fmla="*/ 798 h 5501" name="TY74"/>
                <a:gd fmla="*/ 3634 w 4136" name="TX75"/>
                <a:gd fmla="*/ 750 h 5501" name="TY75"/>
                <a:gd fmla="*/ 3575 w 4136" name="TX76"/>
                <a:gd fmla="*/ 716 h 5501" name="TY76"/>
                <a:gd fmla="*/ 3495 w 4136" name="TX77"/>
                <a:gd fmla="*/ 682 h 5501" name="TY77"/>
                <a:gd fmla="*/ 3431 w 4136" name="TX78"/>
                <a:gd fmla="*/ 670 h 5501" name="TY78"/>
                <a:gd fmla="*/ 3425 w 4136" name="TX79"/>
                <a:gd fmla="*/ 668 h 5501" name="TY79"/>
                <a:gd fmla="*/ 3420 w 4136" name="TX80"/>
                <a:gd fmla="*/ 661 h 5501" name="TY80"/>
                <a:gd fmla="*/ 3366 w 4136" name="TX81"/>
                <a:gd fmla="*/ 579 h 5501" name="TY81"/>
                <a:gd fmla="*/ 3284 w 4136" name="TX82"/>
                <a:gd fmla="*/ 482 h 5501" name="TY82"/>
                <a:gd fmla="*/ 3207 w 4136" name="TX83"/>
                <a:gd fmla="*/ 407 h 5501" name="TY83"/>
                <a:gd fmla="*/ 3115 w 4136" name="TX84"/>
                <a:gd fmla="*/ 331 h 5501" name="TY84"/>
                <a:gd fmla="*/ 3003 w 4136" name="TX85"/>
                <a:gd fmla="*/ 255 h 5501" name="TY85"/>
                <a:gd fmla="*/ 2939 w 4136" name="TX86"/>
                <a:gd fmla="*/ 217 h 5501" name="TY86"/>
                <a:gd fmla="*/ 2893 w 4136" name="TX87"/>
                <a:gd fmla="*/ 191 h 5501" name="TY87"/>
                <a:gd fmla="*/ 2797 w 4136" name="TX88"/>
                <a:gd fmla="*/ 142 h 5501" name="TY88"/>
                <a:gd fmla="*/ 2690 w 4136" name="TX89"/>
                <a:gd fmla="*/ 99 h 5501" name="TY89"/>
                <a:gd fmla="*/ 2575 w 4136" name="TX90"/>
                <a:gd fmla="*/ 62 h 5501" name="TY90"/>
                <a:gd fmla="*/ 2451 w 4136" name="TX91"/>
                <a:gd fmla="*/ 32 h 5501" name="TY91"/>
                <a:gd fmla="*/ 2317 w 4136" name="TX92"/>
                <a:gd fmla="*/ 10 h 5501" name="TY92"/>
                <a:gd fmla="*/ 2175 w 4136" name="TX93"/>
                <a:gd fmla="*/ 0 h 5501" name="TY93"/>
                <a:gd fmla="*/ 2022 w 4136" name="TX94"/>
                <a:gd fmla="*/ 0 h 5501" name="TY94"/>
                <a:gd fmla="*/ 1943 w 4136" name="TX95"/>
                <a:gd fmla="*/ 6 h 5501" name="TY95"/>
                <a:gd fmla="*/ 1889 w 4136" name="TX96"/>
                <a:gd fmla="*/ 8 h 5501" name="TY96"/>
                <a:gd fmla="*/ 1787 w 4136" name="TX97"/>
                <a:gd fmla="*/ 21 h 5501" name="TY97"/>
                <a:gd fmla="*/ 1639 w 4136" name="TX98"/>
                <a:gd fmla="*/ 52 h 5501" name="TY98"/>
                <a:gd fmla="*/ 1545 w 4136" name="TX99"/>
                <a:gd fmla="*/ 80 h 5501" name="TY99"/>
                <a:gd fmla="*/ 1485 w 4136" name="TX100"/>
                <a:gd fmla="*/ 102 h 5501" name="TY100"/>
                <a:gd fmla="*/ 1371 w 4136" name="TX101"/>
                <a:gd fmla="*/ 151 h 5501" name="TY101"/>
                <a:gd fmla="*/ 1261 w 4136" name="TX102"/>
                <a:gd fmla="*/ 207 h 5501" name="TY102"/>
                <a:gd fmla="*/ 1156 w 4136" name="TX103"/>
                <a:gd fmla="*/ 272 h 5501" name="TY103"/>
                <a:gd fmla="*/ 1107 w 4136" name="TX104"/>
                <a:gd fmla="*/ 305 h 5501" name="TY104"/>
                <a:gd fmla="*/ 1047 w 4136" name="TX105"/>
                <a:gd fmla="*/ 344 h 5501" name="TY105"/>
                <a:gd fmla="*/ 929 w 4136" name="TX106"/>
                <a:gd fmla="*/ 430 h 5501" name="TY106"/>
                <a:gd fmla="*/ 816 w 4136" name="TX107"/>
                <a:gd fmla="*/ 524 h 5501" name="TY107"/>
                <a:gd fmla="*/ 708 w 4136" name="TX108"/>
                <a:gd fmla="*/ 625 h 5501" name="TY108"/>
                <a:gd fmla="*/ 658 w 4136" name="TX109"/>
                <a:gd fmla="*/ 678 h 5501" name="TY109"/>
                <a:gd fmla="*/ 579 w 4136" name="TX110"/>
                <a:gd fmla="*/ 762 h 5501" name="TY110"/>
                <a:gd fmla="*/ 466 w 4136" name="TX111"/>
                <a:gd fmla="*/ 901 h 5501" name="TY111"/>
                <a:gd fmla="*/ 397 w 4136" name="TX112"/>
                <a:gd fmla="*/ 1002 h 5501" name="TY112"/>
                <a:gd fmla="*/ 334 w 4136" name="TX113"/>
                <a:gd fmla="*/ 1109 h 5501" name="TY113"/>
                <a:gd fmla="*/ 278 w 4136" name="TX114"/>
                <a:gd fmla="*/ 1221 h 5501" name="TY114"/>
                <a:gd fmla="*/ 229 w 4136" name="TX115"/>
                <a:gd fmla="*/ 1341 h 5501" name="TY115"/>
                <a:gd fmla="*/ 188 w 4136" name="TX116"/>
                <a:gd fmla="*/ 1466 h 5501" name="TY116"/>
                <a:gd fmla="*/ 171 w 4136" name="TX117"/>
                <a:gd fmla="*/ 1531 h 5501" name="TY117"/>
                <a:gd fmla="*/ 160 w 4136" name="TX118"/>
                <a:gd fmla="*/ 1580 h 5501" name="TY118"/>
                <a:gd fmla="*/ 141 w 4136" name="TX119"/>
                <a:gd fmla="*/ 1680 h 5501" name="TY119"/>
                <a:gd fmla="*/ 126 w 4136" name="TX120"/>
                <a:gd fmla="*/ 1832 h 5501" name="TY120"/>
                <a:gd fmla="*/ 129 w 4136" name="TX121"/>
                <a:gd fmla="*/ 2039 h 5501" name="TY121"/>
                <a:gd fmla="*/ 155 w 4136" name="TX122"/>
                <a:gd fmla="*/ 2254 h 5501" name="TY122"/>
                <a:gd fmla="*/ 175 w 4136" name="TX123"/>
                <a:gd fmla="*/ 2365 h 5501" name="TY123"/>
                <a:gd fmla="*/ 188 w 4136" name="TX124"/>
                <a:gd fmla="*/ 2429 h 5501" name="TY124"/>
                <a:gd fmla="*/ 223 w 4136" name="TX125"/>
                <a:gd fmla="*/ 2559 h 5501" name="TY125"/>
                <a:gd fmla="*/ 245 w 4136" name="TX126"/>
                <a:gd fmla="*/ 2624 h 5501" name="TY126"/>
                <a:gd fmla="*/ 214 w 4136" name="TX127"/>
                <a:gd fmla="*/ 2621 h 5501" name="TY127"/>
                <a:gd fmla="*/ 154 w 4136" name="TX128"/>
                <a:gd fmla="*/ 2628 h 5501" name="TY128"/>
                <a:gd fmla="*/ 96 w 4136" name="TX129"/>
                <a:gd fmla="*/ 2653 h 5501" name="TY129"/>
                <a:gd fmla="*/ 49 w 4136" name="TX130"/>
                <a:gd fmla="*/ 2700 h 5501" name="TY130"/>
                <a:gd fmla="*/ 15 w 4136" name="TX131"/>
                <a:gd fmla="*/ 2776 h 5501" name="TY131"/>
                <a:gd fmla="*/ 0 w 4136" name="TX132"/>
                <a:gd fmla="*/ 2884 h 5501" name="TY132"/>
                <a:gd fmla="*/ 7 w 4136" name="TX133"/>
                <a:gd fmla="*/ 3030 h 5501" name="TY133"/>
                <a:gd fmla="*/ 41 w 4136" name="TX134"/>
                <a:gd fmla="*/ 3220 h 5501" name="TY134"/>
                <a:gd fmla="*/ 72 w 4136" name="TX135"/>
                <a:gd fmla="*/ 3334 h 5501" name="TY135"/>
                <a:gd fmla="*/ 96 w 4136" name="TX136"/>
                <a:gd fmla="*/ 3417 h 5501" name="TY136"/>
                <a:gd fmla="*/ 145 w 4136" name="TX137"/>
                <a:gd fmla="*/ 3560 h 5501" name="TY137"/>
                <a:gd fmla="*/ 193 w 4136" name="TX138"/>
                <a:gd fmla="*/ 3677 h 5501" name="TY138"/>
                <a:gd fmla="*/ 237 w 4136" name="TX139"/>
                <a:gd fmla="*/ 3766 h 5501" name="TY139"/>
                <a:gd fmla="*/ 282 w 4136" name="TX140"/>
                <a:gd fmla="*/ 3835 h 5501" name="TY140"/>
                <a:gd fmla="*/ 322 w 4136" name="TX141"/>
                <a:gd fmla="*/ 3882 h 5501" name="TY141"/>
                <a:gd fmla="*/ 363 w 4136" name="TX142"/>
                <a:gd fmla="*/ 3913 h 5501" name="TY142"/>
                <a:gd fmla="*/ 400 w 4136" name="TX143"/>
                <a:gd fmla="*/ 3929 h 5501" name="TY143"/>
                <a:gd fmla="*/ 417 w 4136" name="TX144"/>
                <a:gd fmla="*/ 3931 h 5501" name="TY144"/>
              </a:gd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 ang="0">
                  <a:pos x="TX9" y="TY9"/>
                </a:cxn>
                <a:cxn ang="0">
                  <a:pos x="TX10" y="TY10"/>
                </a:cxn>
                <a:cxn ang="0">
                  <a:pos x="TX11" y="TY11"/>
                </a:cxn>
                <a:cxn ang="0">
                  <a:pos x="TX12" y="TY12"/>
                </a:cxn>
                <a:cxn ang="0">
                  <a:pos x="TX13" y="TY13"/>
                </a:cxn>
                <a:cxn ang="0">
                  <a:pos x="TX14" y="TY14"/>
                </a:cxn>
                <a:cxn ang="0">
                  <a:pos x="TX15" y="TY15"/>
                </a:cxn>
                <a:cxn ang="0">
                  <a:pos x="TX16" y="TY16"/>
                </a:cxn>
                <a:cxn ang="0">
                  <a:pos x="TX17" y="TY17"/>
                </a:cxn>
                <a:cxn ang="0">
                  <a:pos x="TX18" y="TY18"/>
                </a:cxn>
                <a:cxn ang="0">
                  <a:pos x="TX19" y="TY19"/>
                </a:cxn>
                <a:cxn ang="0">
                  <a:pos x="TX20" y="TY20"/>
                </a:cxn>
                <a:cxn ang="0">
                  <a:pos x="TX21" y="TY21"/>
                </a:cxn>
                <a:cxn ang="0">
                  <a:pos x="TX22" y="TY22"/>
                </a:cxn>
                <a:cxn ang="0">
                  <a:pos x="TX23" y="TY23"/>
                </a:cxn>
                <a:cxn ang="0">
                  <a:pos x="TX24" y="TY24"/>
                </a:cxn>
                <a:cxn ang="0">
                  <a:pos x="TX25" y="TY25"/>
                </a:cxn>
                <a:cxn ang="0">
                  <a:pos x="TX26" y="TY26"/>
                </a:cxn>
                <a:cxn ang="0">
                  <a:pos x="TX27" y="TY27"/>
                </a:cxn>
                <a:cxn ang="0">
                  <a:pos x="TX28" y="TY28"/>
                </a:cxn>
                <a:cxn ang="0">
                  <a:pos x="TX29" y="TY29"/>
                </a:cxn>
                <a:cxn ang="0">
                  <a:pos x="TX30" y="TY30"/>
                </a:cxn>
                <a:cxn ang="0">
                  <a:pos x="TX31" y="TY31"/>
                </a:cxn>
                <a:cxn ang="0">
                  <a:pos x="TX32" y="TY32"/>
                </a:cxn>
                <a:cxn ang="0">
                  <a:pos x="TX33" y="TY33"/>
                </a:cxn>
                <a:cxn ang="0">
                  <a:pos x="TX34" y="TY34"/>
                </a:cxn>
                <a:cxn ang="0">
                  <a:pos x="TX35" y="TY35"/>
                </a:cxn>
                <a:cxn ang="0">
                  <a:pos x="TX36" y="TY36"/>
                </a:cxn>
                <a:cxn ang="0">
                  <a:pos x="TX37" y="TY37"/>
                </a:cxn>
                <a:cxn ang="0">
                  <a:pos x="TX38" y="TY38"/>
                </a:cxn>
                <a:cxn ang="0">
                  <a:pos x="TX39" y="TY39"/>
                </a:cxn>
                <a:cxn ang="0">
                  <a:pos x="TX40" y="TY40"/>
                </a:cxn>
                <a:cxn ang="0">
                  <a:pos x="TX41" y="TY41"/>
                </a:cxn>
                <a:cxn ang="0">
                  <a:pos x="TX42" y="TY42"/>
                </a:cxn>
                <a:cxn ang="0">
                  <a:pos x="TX43" y="TY43"/>
                </a:cxn>
                <a:cxn ang="0">
                  <a:pos x="TX44" y="TY44"/>
                </a:cxn>
                <a:cxn ang="0">
                  <a:pos x="TX45" y="TY45"/>
                </a:cxn>
                <a:cxn ang="0">
                  <a:pos x="TX46" y="TY46"/>
                </a:cxn>
                <a:cxn ang="0">
                  <a:pos x="TX47" y="TY47"/>
                </a:cxn>
                <a:cxn ang="0">
                  <a:pos x="TX48" y="TY48"/>
                </a:cxn>
                <a:cxn ang="0">
                  <a:pos x="TX49" y="TY49"/>
                </a:cxn>
                <a:cxn ang="0">
                  <a:pos x="TX50" y="TY50"/>
                </a:cxn>
                <a:cxn ang="0">
                  <a:pos x="TX51" y="TY51"/>
                </a:cxn>
                <a:cxn ang="0">
                  <a:pos x="TX52" y="TY52"/>
                </a:cxn>
                <a:cxn ang="0">
                  <a:pos x="TX53" y="TY53"/>
                </a:cxn>
                <a:cxn ang="0">
                  <a:pos x="TX54" y="TY54"/>
                </a:cxn>
                <a:cxn ang="0">
                  <a:pos x="TX55" y="TY55"/>
                </a:cxn>
                <a:cxn ang="0">
                  <a:pos x="TX56" y="TY56"/>
                </a:cxn>
                <a:cxn ang="0">
                  <a:pos x="TX57" y="TY57"/>
                </a:cxn>
                <a:cxn ang="0">
                  <a:pos x="TX58" y="TY58"/>
                </a:cxn>
                <a:cxn ang="0">
                  <a:pos x="TX59" y="TY59"/>
                </a:cxn>
                <a:cxn ang="0">
                  <a:pos x="TX60" y="TY60"/>
                </a:cxn>
                <a:cxn ang="0">
                  <a:pos x="TX61" y="TY61"/>
                </a:cxn>
                <a:cxn ang="0">
                  <a:pos x="TX62" y="TY62"/>
                </a:cxn>
                <a:cxn ang="0">
                  <a:pos x="TX63" y="TY63"/>
                </a:cxn>
                <a:cxn ang="0">
                  <a:pos x="TX64" y="TY64"/>
                </a:cxn>
                <a:cxn ang="0">
                  <a:pos x="TX65" y="TY65"/>
                </a:cxn>
                <a:cxn ang="0">
                  <a:pos x="TX66" y="TY66"/>
                </a:cxn>
                <a:cxn ang="0">
                  <a:pos x="TX67" y="TY67"/>
                </a:cxn>
                <a:cxn ang="0">
                  <a:pos x="TX68" y="TY68"/>
                </a:cxn>
                <a:cxn ang="0">
                  <a:pos x="TX69" y="TY69"/>
                </a:cxn>
                <a:cxn ang="0">
                  <a:pos x="TX70" y="TY70"/>
                </a:cxn>
                <a:cxn ang="0">
                  <a:pos x="TX71" y="TY71"/>
                </a:cxn>
                <a:cxn ang="0">
                  <a:pos x="TX72" y="TY72"/>
                </a:cxn>
                <a:cxn ang="0">
                  <a:pos x="TX73" y="TY73"/>
                </a:cxn>
                <a:cxn ang="0">
                  <a:pos x="TX74" y="TY74"/>
                </a:cxn>
                <a:cxn ang="0">
                  <a:pos x="TX75" y="TY75"/>
                </a:cxn>
                <a:cxn ang="0">
                  <a:pos x="TX76" y="TY76"/>
                </a:cxn>
                <a:cxn ang="0">
                  <a:pos x="TX77" y="TY77"/>
                </a:cxn>
                <a:cxn ang="0">
                  <a:pos x="TX78" y="TY78"/>
                </a:cxn>
                <a:cxn ang="0">
                  <a:pos x="TX79" y="TY79"/>
                </a:cxn>
                <a:cxn ang="0">
                  <a:pos x="TX80" y="TY80"/>
                </a:cxn>
                <a:cxn ang="0">
                  <a:pos x="TX81" y="TY81"/>
                </a:cxn>
                <a:cxn ang="0">
                  <a:pos x="TX82" y="TY82"/>
                </a:cxn>
                <a:cxn ang="0">
                  <a:pos x="TX83" y="TY83"/>
                </a:cxn>
                <a:cxn ang="0">
                  <a:pos x="TX84" y="TY84"/>
                </a:cxn>
                <a:cxn ang="0">
                  <a:pos x="TX85" y="TY85"/>
                </a:cxn>
                <a:cxn ang="0">
                  <a:pos x="TX86" y="TY86"/>
                </a:cxn>
                <a:cxn ang="0">
                  <a:pos x="TX87" y="TY87"/>
                </a:cxn>
                <a:cxn ang="0">
                  <a:pos x="TX88" y="TY88"/>
                </a:cxn>
                <a:cxn ang="0">
                  <a:pos x="TX89" y="TY89"/>
                </a:cxn>
                <a:cxn ang="0">
                  <a:pos x="TX90" y="TY90"/>
                </a:cxn>
                <a:cxn ang="0">
                  <a:pos x="TX91" y="TY91"/>
                </a:cxn>
                <a:cxn ang="0">
                  <a:pos x="TX92" y="TY92"/>
                </a:cxn>
                <a:cxn ang="0">
                  <a:pos x="TX93" y="TY93"/>
                </a:cxn>
                <a:cxn ang="0">
                  <a:pos x="TX94" y="TY94"/>
                </a:cxn>
                <a:cxn ang="0">
                  <a:pos x="TX95" y="TY95"/>
                </a:cxn>
                <a:cxn ang="0">
                  <a:pos x="TX96" y="TY96"/>
                </a:cxn>
                <a:cxn ang="0">
                  <a:pos x="TX97" y="TY97"/>
                </a:cxn>
                <a:cxn ang="0">
                  <a:pos x="TX98" y="TY98"/>
                </a:cxn>
                <a:cxn ang="0">
                  <a:pos x="TX99" y="TY99"/>
                </a:cxn>
                <a:cxn ang="0">
                  <a:pos x="TX100" y="TY100"/>
                </a:cxn>
                <a:cxn ang="0">
                  <a:pos x="TX101" y="TY101"/>
                </a:cxn>
                <a:cxn ang="0">
                  <a:pos x="TX102" y="TY102"/>
                </a:cxn>
                <a:cxn ang="0">
                  <a:pos x="TX103" y="TY103"/>
                </a:cxn>
                <a:cxn ang="0">
                  <a:pos x="TX104" y="TY104"/>
                </a:cxn>
                <a:cxn ang="0">
                  <a:pos x="TX105" y="TY105"/>
                </a:cxn>
                <a:cxn ang="0">
                  <a:pos x="TX106" y="TY106"/>
                </a:cxn>
                <a:cxn ang="0">
                  <a:pos x="TX107" y="TY107"/>
                </a:cxn>
                <a:cxn ang="0">
                  <a:pos x="TX108" y="TY108"/>
                </a:cxn>
                <a:cxn ang="0">
                  <a:pos x="TX109" y="TY109"/>
                </a:cxn>
                <a:cxn ang="0">
                  <a:pos x="TX110" y="TY110"/>
                </a:cxn>
                <a:cxn ang="0">
                  <a:pos x="TX111" y="TY111"/>
                </a:cxn>
                <a:cxn ang="0">
                  <a:pos x="TX112" y="TY112"/>
                </a:cxn>
                <a:cxn ang="0">
                  <a:pos x="TX113" y="TY113"/>
                </a:cxn>
                <a:cxn ang="0">
                  <a:pos x="TX114" y="TY114"/>
                </a:cxn>
                <a:cxn ang="0">
                  <a:pos x="TX115" y="TY115"/>
                </a:cxn>
                <a:cxn ang="0">
                  <a:pos x="TX116" y="TY116"/>
                </a:cxn>
                <a:cxn ang="0">
                  <a:pos x="TX117" y="TY117"/>
                </a:cxn>
                <a:cxn ang="0">
                  <a:pos x="TX118" y="TY118"/>
                </a:cxn>
                <a:cxn ang="0">
                  <a:pos x="TX119" y="TY119"/>
                </a:cxn>
                <a:cxn ang="0">
                  <a:pos x="TX120" y="TY120"/>
                </a:cxn>
                <a:cxn ang="0">
                  <a:pos x="TX121" y="TY121"/>
                </a:cxn>
                <a:cxn ang="0">
                  <a:pos x="TX122" y="TY122"/>
                </a:cxn>
                <a:cxn ang="0">
                  <a:pos x="TX123" y="TY123"/>
                </a:cxn>
                <a:cxn ang="0">
                  <a:pos x="TX124" y="TY124"/>
                </a:cxn>
                <a:cxn ang="0">
                  <a:pos x="TX125" y="TY125"/>
                </a:cxn>
                <a:cxn ang="0">
                  <a:pos x="TX126" y="TY126"/>
                </a:cxn>
                <a:cxn ang="0">
                  <a:pos x="TX127" y="TY127"/>
                </a:cxn>
                <a:cxn ang="0">
                  <a:pos x="TX128" y="TY128"/>
                </a:cxn>
                <a:cxn ang="0">
                  <a:pos x="TX129" y="TY129"/>
                </a:cxn>
                <a:cxn ang="0">
                  <a:pos x="TX130" y="TY130"/>
                </a:cxn>
                <a:cxn ang="0">
                  <a:pos x="TX131" y="TY131"/>
                </a:cxn>
                <a:cxn ang="0">
                  <a:pos x="TX132" y="TY132"/>
                </a:cxn>
                <a:cxn ang="0">
                  <a:pos x="TX133" y="TY133"/>
                </a:cxn>
                <a:cxn ang="0">
                  <a:pos x="TX134" y="TY134"/>
                </a:cxn>
                <a:cxn ang="0">
                  <a:pos x="TX135" y="TY135"/>
                </a:cxn>
                <a:cxn ang="0">
                  <a:pos x="TX136" y="TY136"/>
                </a:cxn>
                <a:cxn ang="0">
                  <a:pos x="TX137" y="TY137"/>
                </a:cxn>
                <a:cxn ang="0">
                  <a:pos x="TX138" y="TY138"/>
                </a:cxn>
                <a:cxn ang="0">
                  <a:pos x="TX139" y="TY139"/>
                </a:cxn>
                <a:cxn ang="0">
                  <a:pos x="TX140" y="TY140"/>
                </a:cxn>
                <a:cxn ang="0">
                  <a:pos x="TX141" y="TY141"/>
                </a:cxn>
                <a:cxn ang="0">
                  <a:pos x="TX142" y="TY142"/>
                </a:cxn>
                <a:cxn ang="0">
                  <a:pos x="TX143" y="TY143"/>
                </a:cxn>
                <a:cxn ang="0">
                  <a:pos x="TX144" y="TY144"/>
                </a:cxn>
              </a:cxnLst>
              <a:rect l="l" t="t" r="r" b="b"/>
              <a:pathLst>
                <a:path w="4136" h="5501">
                  <a:moveTo>
                    <a:pt x="417" y="3931"/>
                  </a:moveTo>
                  <a:lnTo>
                    <a:pt x="426" y="3983"/>
                  </a:lnTo>
                  <a:lnTo>
                    <a:pt x="449" y="4088"/>
                  </a:lnTo>
                  <a:lnTo>
                    <a:pt x="481" y="4196"/>
                  </a:lnTo>
                  <a:lnTo>
                    <a:pt x="521" y="4306"/>
                  </a:lnTo>
                  <a:lnTo>
                    <a:pt x="567" y="4417"/>
                  </a:lnTo>
                  <a:lnTo>
                    <a:pt x="622" y="4526"/>
                  </a:lnTo>
                  <a:lnTo>
                    <a:pt x="684" y="4634"/>
                  </a:lnTo>
                  <a:lnTo>
                    <a:pt x="753" y="4739"/>
                  </a:lnTo>
                  <a:lnTo>
                    <a:pt x="829" y="4843"/>
                  </a:lnTo>
                  <a:lnTo>
                    <a:pt x="913" y="4941"/>
                  </a:lnTo>
                  <a:lnTo>
                    <a:pt x="1004" y="5036"/>
                  </a:lnTo>
                  <a:lnTo>
                    <a:pt x="1102" y="5124"/>
                  </a:lnTo>
                  <a:lnTo>
                    <a:pt x="1205" y="5205"/>
                  </a:lnTo>
                  <a:lnTo>
                    <a:pt x="1316" y="5279"/>
                  </a:lnTo>
                  <a:lnTo>
                    <a:pt x="1434" y="5344"/>
                  </a:lnTo>
                  <a:lnTo>
                    <a:pt x="1558" y="5400"/>
                  </a:lnTo>
                  <a:lnTo>
                    <a:pt x="1623" y="5425"/>
                  </a:lnTo>
                  <a:lnTo>
                    <a:pt x="1678" y="5442"/>
                  </a:lnTo>
                  <a:lnTo>
                    <a:pt x="1787" y="5471"/>
                  </a:lnTo>
                  <a:lnTo>
                    <a:pt x="1898" y="5490"/>
                  </a:lnTo>
                  <a:lnTo>
                    <a:pt x="2010" y="5500"/>
                  </a:lnTo>
                  <a:lnTo>
                    <a:pt x="2123" y="5500"/>
                  </a:lnTo>
                  <a:lnTo>
                    <a:pt x="2234" y="5490"/>
                  </a:lnTo>
                  <a:lnTo>
                    <a:pt x="2346" y="5471"/>
                  </a:lnTo>
                  <a:lnTo>
                    <a:pt x="2455" y="5442"/>
                  </a:lnTo>
                  <a:lnTo>
                    <a:pt x="2509" y="5423"/>
                  </a:lnTo>
                  <a:lnTo>
                    <a:pt x="2572" y="5399"/>
                  </a:lnTo>
                  <a:lnTo>
                    <a:pt x="2695" y="5343"/>
                  </a:lnTo>
                  <a:lnTo>
                    <a:pt x="2811" y="5277"/>
                  </a:lnTo>
                  <a:lnTo>
                    <a:pt x="2922" y="5203"/>
                  </a:lnTo>
                  <a:lnTo>
                    <a:pt x="3026" y="5121"/>
                  </a:lnTo>
                  <a:lnTo>
                    <a:pt x="3124" y="5033"/>
                  </a:lnTo>
                  <a:lnTo>
                    <a:pt x="3215" y="4940"/>
                  </a:lnTo>
                  <a:lnTo>
                    <a:pt x="3300" y="4840"/>
                  </a:lnTo>
                  <a:lnTo>
                    <a:pt x="3376" y="4738"/>
                  </a:lnTo>
                  <a:lnTo>
                    <a:pt x="3446" y="4631"/>
                  </a:lnTo>
                  <a:lnTo>
                    <a:pt x="3510" y="4525"/>
                  </a:lnTo>
                  <a:lnTo>
                    <a:pt x="3565" y="4415"/>
                  </a:lnTo>
                  <a:lnTo>
                    <a:pt x="3613" y="4306"/>
                  </a:lnTo>
                  <a:lnTo>
                    <a:pt x="3652" y="4196"/>
                  </a:lnTo>
                  <a:lnTo>
                    <a:pt x="3686" y="4088"/>
                  </a:lnTo>
                  <a:lnTo>
                    <a:pt x="3710" y="3983"/>
                  </a:lnTo>
                  <a:lnTo>
                    <a:pt x="3719" y="3931"/>
                  </a:lnTo>
                  <a:lnTo>
                    <a:pt x="3736" y="3929"/>
                  </a:lnTo>
                  <a:lnTo>
                    <a:pt x="3773" y="3913"/>
                  </a:lnTo>
                  <a:lnTo>
                    <a:pt x="3812" y="3882"/>
                  </a:lnTo>
                  <a:lnTo>
                    <a:pt x="3854" y="3835"/>
                  </a:lnTo>
                  <a:lnTo>
                    <a:pt x="3899" y="3766"/>
                  </a:lnTo>
                  <a:lnTo>
                    <a:pt x="3943" y="3675"/>
                  </a:lnTo>
                  <a:lnTo>
                    <a:pt x="3989" y="3560"/>
                  </a:lnTo>
                  <a:lnTo>
                    <a:pt x="4038" y="3416"/>
                  </a:lnTo>
                  <a:lnTo>
                    <a:pt x="4063" y="3332"/>
                  </a:lnTo>
                  <a:lnTo>
                    <a:pt x="4093" y="3217"/>
                  </a:lnTo>
                  <a:lnTo>
                    <a:pt x="4128" y="3028"/>
                  </a:lnTo>
                  <a:lnTo>
                    <a:pt x="4135" y="2883"/>
                  </a:lnTo>
                  <a:lnTo>
                    <a:pt x="4119" y="2774"/>
                  </a:lnTo>
                  <a:lnTo>
                    <a:pt x="4084" y="2699"/>
                  </a:lnTo>
                  <a:lnTo>
                    <a:pt x="4037" y="2651"/>
                  </a:lnTo>
                  <a:lnTo>
                    <a:pt x="3981" y="2627"/>
                  </a:lnTo>
                  <a:lnTo>
                    <a:pt x="3920" y="2619"/>
                  </a:lnTo>
                  <a:lnTo>
                    <a:pt x="3890" y="2621"/>
                  </a:lnTo>
                  <a:lnTo>
                    <a:pt x="3912" y="2556"/>
                  </a:lnTo>
                  <a:lnTo>
                    <a:pt x="3946" y="2426"/>
                  </a:lnTo>
                  <a:lnTo>
                    <a:pt x="3959" y="2362"/>
                  </a:lnTo>
                  <a:lnTo>
                    <a:pt x="3982" y="2212"/>
                  </a:lnTo>
                  <a:lnTo>
                    <a:pt x="4010" y="1941"/>
                  </a:lnTo>
                  <a:lnTo>
                    <a:pt x="4015" y="1704"/>
                  </a:lnTo>
                  <a:lnTo>
                    <a:pt x="4002" y="1498"/>
                  </a:lnTo>
                  <a:lnTo>
                    <a:pt x="3975" y="1320"/>
                  </a:lnTo>
                  <a:lnTo>
                    <a:pt x="3935" y="1171"/>
                  </a:lnTo>
                  <a:lnTo>
                    <a:pt x="3883" y="1045"/>
                  </a:lnTo>
                  <a:lnTo>
                    <a:pt x="3825" y="943"/>
                  </a:lnTo>
                  <a:lnTo>
                    <a:pt x="3762" y="861"/>
                  </a:lnTo>
                  <a:lnTo>
                    <a:pt x="3697" y="798"/>
                  </a:lnTo>
                  <a:lnTo>
                    <a:pt x="3634" y="750"/>
                  </a:lnTo>
                  <a:lnTo>
                    <a:pt x="3575" y="716"/>
                  </a:lnTo>
                  <a:lnTo>
                    <a:pt x="3495" y="682"/>
                  </a:lnTo>
                  <a:lnTo>
                    <a:pt x="3431" y="670"/>
                  </a:lnTo>
                  <a:lnTo>
                    <a:pt x="3425" y="668"/>
                  </a:lnTo>
                  <a:lnTo>
                    <a:pt x="3420" y="661"/>
                  </a:lnTo>
                  <a:lnTo>
                    <a:pt x="3366" y="579"/>
                  </a:lnTo>
                  <a:lnTo>
                    <a:pt x="3284" y="482"/>
                  </a:lnTo>
                  <a:lnTo>
                    <a:pt x="3207" y="407"/>
                  </a:lnTo>
                  <a:lnTo>
                    <a:pt x="3115" y="331"/>
                  </a:lnTo>
                  <a:lnTo>
                    <a:pt x="3003" y="255"/>
                  </a:lnTo>
                  <a:lnTo>
                    <a:pt x="2939" y="217"/>
                  </a:lnTo>
                  <a:lnTo>
                    <a:pt x="2893" y="191"/>
                  </a:lnTo>
                  <a:lnTo>
                    <a:pt x="2797" y="142"/>
                  </a:lnTo>
                  <a:lnTo>
                    <a:pt x="2690" y="99"/>
                  </a:lnTo>
                  <a:lnTo>
                    <a:pt x="2575" y="62"/>
                  </a:lnTo>
                  <a:lnTo>
                    <a:pt x="2451" y="32"/>
                  </a:lnTo>
                  <a:lnTo>
                    <a:pt x="2317" y="10"/>
                  </a:lnTo>
                  <a:lnTo>
                    <a:pt x="2175" y="0"/>
                  </a:lnTo>
                  <a:lnTo>
                    <a:pt x="2022" y="0"/>
                  </a:lnTo>
                  <a:lnTo>
                    <a:pt x="1943" y="6"/>
                  </a:lnTo>
                  <a:lnTo>
                    <a:pt x="1889" y="8"/>
                  </a:lnTo>
                  <a:lnTo>
                    <a:pt x="1787" y="21"/>
                  </a:lnTo>
                  <a:lnTo>
                    <a:pt x="1639" y="52"/>
                  </a:lnTo>
                  <a:lnTo>
                    <a:pt x="1545" y="80"/>
                  </a:lnTo>
                  <a:lnTo>
                    <a:pt x="1485" y="102"/>
                  </a:lnTo>
                  <a:lnTo>
                    <a:pt x="1371" y="151"/>
                  </a:lnTo>
                  <a:lnTo>
                    <a:pt x="1261" y="207"/>
                  </a:lnTo>
                  <a:lnTo>
                    <a:pt x="1156" y="272"/>
                  </a:lnTo>
                  <a:lnTo>
                    <a:pt x="1107" y="305"/>
                  </a:lnTo>
                  <a:lnTo>
                    <a:pt x="1047" y="344"/>
                  </a:lnTo>
                  <a:lnTo>
                    <a:pt x="929" y="430"/>
                  </a:lnTo>
                  <a:lnTo>
                    <a:pt x="816" y="524"/>
                  </a:lnTo>
                  <a:lnTo>
                    <a:pt x="708" y="625"/>
                  </a:lnTo>
                  <a:lnTo>
                    <a:pt x="658" y="678"/>
                  </a:lnTo>
                  <a:lnTo>
                    <a:pt x="579" y="762"/>
                  </a:lnTo>
                  <a:lnTo>
                    <a:pt x="466" y="901"/>
                  </a:lnTo>
                  <a:lnTo>
                    <a:pt x="397" y="1002"/>
                  </a:lnTo>
                  <a:lnTo>
                    <a:pt x="334" y="1109"/>
                  </a:lnTo>
                  <a:lnTo>
                    <a:pt x="278" y="1221"/>
                  </a:lnTo>
                  <a:lnTo>
                    <a:pt x="229" y="1341"/>
                  </a:lnTo>
                  <a:lnTo>
                    <a:pt x="188" y="1466"/>
                  </a:lnTo>
                  <a:lnTo>
                    <a:pt x="171" y="1531"/>
                  </a:lnTo>
                  <a:lnTo>
                    <a:pt x="160" y="1580"/>
                  </a:lnTo>
                  <a:lnTo>
                    <a:pt x="141" y="1680"/>
                  </a:lnTo>
                  <a:lnTo>
                    <a:pt x="126" y="1832"/>
                  </a:lnTo>
                  <a:lnTo>
                    <a:pt x="129" y="2039"/>
                  </a:lnTo>
                  <a:lnTo>
                    <a:pt x="155" y="2254"/>
                  </a:lnTo>
                  <a:lnTo>
                    <a:pt x="175" y="2365"/>
                  </a:lnTo>
                  <a:lnTo>
                    <a:pt x="188" y="2429"/>
                  </a:lnTo>
                  <a:lnTo>
                    <a:pt x="223" y="2559"/>
                  </a:lnTo>
                  <a:lnTo>
                    <a:pt x="245" y="2624"/>
                  </a:lnTo>
                  <a:lnTo>
                    <a:pt x="214" y="2621"/>
                  </a:lnTo>
                  <a:lnTo>
                    <a:pt x="154" y="2628"/>
                  </a:lnTo>
                  <a:lnTo>
                    <a:pt x="96" y="2653"/>
                  </a:lnTo>
                  <a:lnTo>
                    <a:pt x="49" y="2700"/>
                  </a:lnTo>
                  <a:lnTo>
                    <a:pt x="15" y="2776"/>
                  </a:lnTo>
                  <a:lnTo>
                    <a:pt x="0" y="2884"/>
                  </a:lnTo>
                  <a:lnTo>
                    <a:pt x="7" y="3030"/>
                  </a:lnTo>
                  <a:lnTo>
                    <a:pt x="41" y="3220"/>
                  </a:lnTo>
                  <a:lnTo>
                    <a:pt x="72" y="3334"/>
                  </a:lnTo>
                  <a:lnTo>
                    <a:pt x="96" y="3417"/>
                  </a:lnTo>
                  <a:lnTo>
                    <a:pt x="145" y="3560"/>
                  </a:lnTo>
                  <a:lnTo>
                    <a:pt x="193" y="3677"/>
                  </a:lnTo>
                  <a:lnTo>
                    <a:pt x="237" y="3766"/>
                  </a:lnTo>
                  <a:lnTo>
                    <a:pt x="282" y="3835"/>
                  </a:lnTo>
                  <a:lnTo>
                    <a:pt x="322" y="3882"/>
                  </a:lnTo>
                  <a:lnTo>
                    <a:pt x="363" y="3913"/>
                  </a:lnTo>
                  <a:lnTo>
                    <a:pt x="400" y="3929"/>
                  </a:lnTo>
                  <a:lnTo>
                    <a:pt x="417" y="3931"/>
                  </a:lnTo>
                  <a:close/>
                </a:path>
              </a:pathLst>
            </a:custGeom>
            <a:grpFill/>
            <a:ln w="0">
              <a:noFill/>
              <a:prstDash/>
            </a:ln>
          </p:spPr>
          <p:txBody>
            <a:bodyPr wrap="square" lIns="91440" tIns="45720" rIns="91440" bIns="45720" vert="horz" anchor="t">
              <a:noAutofit/>
            </a:bodyPr>
            <a:lstStyle/>
            <a:p>
              <a:pPr marL="0" indent="0" algn="l" fontAlgn="auto" defTabSz="914400" eaLnBrk="0">
                <a:lnSpc>
                  <a:spcPct val="100000"/>
                </a:lnSpc>
                <a:spcBef>
                  <a:spcPts val="0"/>
                </a:spcBef>
                <a:spcAft>
                  <a:spcPts val="0"/>
                </a:spcAft>
                <a:buFontTx/>
                <a:buNone/>
              </a:pPr>
              <a:endParaRPr lang="ko-KR" altLang="en-US" sz="1800" cap="none" dirty="0" smtClean="0" b="0" strike="noStrike">
                <a:latin typeface="Arial" charset="0"/>
                <a:ea typeface="Arial" charset="0"/>
              </a:endParaRPr>
            </a:p>
          </p:txBody>
        </p:sp>
        <p:sp>
          <p:nvSpPr>
            <p:cNvPr id="60" name="Freeform 59"/>
            <p:cNvSpPr>
              <a:spLocks/>
            </p:cNvSpPr>
            <p:nvPr/>
          </p:nvSpPr>
          <p:spPr bwMode="auto">
            <a:xfrm rot="0">
              <a:off x="8759825" y="6541135"/>
              <a:ext cx="267970" cy="116840"/>
            </a:xfrm>
            <a:custGeom>
              <a:gdLst>
                <a:gd fmla="*/ 7079 w 7825" name="TX0"/>
                <a:gd fmla="*/ 811 h 4005" name="TY0"/>
                <a:gd fmla="*/ 6989 w 7825" name="TX1"/>
                <a:gd fmla="*/ 787 h 4005" name="TY1"/>
                <a:gd fmla="*/ 6809 w 7825" name="TX2"/>
                <a:gd fmla="*/ 733 h 4005" name="TY2"/>
                <a:gd fmla="*/ 6551 w 7825" name="TX3"/>
                <a:gd fmla="*/ 644 h 4005" name="TY3"/>
                <a:gd fmla="*/ 6231 w 7825" name="TX4"/>
                <a:gd fmla="*/ 512 h 4005" name="TY4"/>
                <a:gd fmla="*/ 5947 w 7825" name="TX5"/>
                <a:gd fmla="*/ 378 h 4005" name="TY5"/>
                <a:gd fmla="*/ 5705 w 7825" name="TX6"/>
                <a:gd fmla="*/ 248 h 4005" name="TY6"/>
                <a:gd fmla="*/ 5514 w 7825" name="TX7"/>
                <a:gd fmla="*/ 137 h 4005" name="TY7"/>
                <a:gd fmla="*/ 5326 w 7825" name="TX8"/>
                <a:gd fmla="*/ 18 h 4005" name="TY8"/>
                <a:gd fmla="*/ 5302 w 7825" name="TX9"/>
                <a:gd fmla="*/ 0 h 4005" name="TY9"/>
                <a:gd fmla="*/ 4680 w 7825" name="TX10"/>
                <a:gd fmla="*/ 1969 h 4005" name="TY10"/>
                <a:gd fmla="*/ 4562 w 7825" name="TX11"/>
                <a:gd fmla="*/ 2339 h 4005" name="TY11"/>
                <a:gd fmla="*/ 4560 w 7825" name="TX12"/>
                <a:gd fmla="*/ 2333 h 4005" name="TY12"/>
                <a:gd fmla="*/ 4458 w 7825" name="TX13"/>
                <a:gd fmla="*/ 2649 h 4005" name="TY13"/>
                <a:gd fmla="*/ 4129 w 7825" name="TX14"/>
                <a:gd fmla="*/ 1717 h 4005" name="TY14"/>
                <a:gd fmla="*/ 4202 w 7825" name="TX15"/>
                <a:gd fmla="*/ 1613 h 4005" name="TY15"/>
                <a:gd fmla="*/ 4314 w 7825" name="TX16"/>
                <a:gd fmla="*/ 1429 h 4005" name="TY16"/>
                <a:gd fmla="*/ 4389 w 7825" name="TX17"/>
                <a:gd fmla="*/ 1268 h 4005" name="TY17"/>
                <a:gd fmla="*/ 4433 w 7825" name="TX18"/>
                <a:gd fmla="*/ 1129 h 4005" name="TY18"/>
                <a:gd fmla="*/ 4449 w 7825" name="TX19"/>
                <a:gd fmla="*/ 1011 h 4005" name="TY19"/>
                <a:gd fmla="*/ 4442 w 7825" name="TX20"/>
                <a:gd fmla="*/ 912 h 4005" name="TY20"/>
                <a:gd fmla="*/ 4415 w 7825" name="TX21"/>
                <a:gd fmla="*/ 831 h 4005" name="TY21"/>
                <a:gd fmla="*/ 4371 w 7825" name="TX22"/>
                <a:gd fmla="*/ 765 h 4005" name="TY22"/>
                <a:gd fmla="*/ 4315 w 7825" name="TX23"/>
                <a:gd fmla="*/ 713 h 4005" name="TY23"/>
                <a:gd fmla="*/ 4252 w 7825" name="TX24"/>
                <a:gd fmla="*/ 674 h 4005" name="TY24"/>
                <a:gd fmla="*/ 4184 w 7825" name="TX25"/>
                <a:gd fmla="*/ 646 h 4005" name="TY25"/>
                <a:gd fmla="*/ 4115 w 7825" name="TX26"/>
                <a:gd fmla="*/ 627 h 4005" name="TY26"/>
                <a:gd fmla="*/ 4020 w 7825" name="TX27"/>
                <a:gd fmla="*/ 610 h 4005" name="TY27"/>
                <a:gd fmla="*/ 3931 w 7825" name="TX28"/>
                <a:gd fmla="*/ 605 h 4005" name="TY28"/>
                <a:gd fmla="*/ 3913 w 7825" name="TX29"/>
                <a:gd fmla="*/ 605 h 4005" name="TY29"/>
                <a:gd fmla="*/ 3896 w 7825" name="TX30"/>
                <a:gd fmla="*/ 605 h 4005" name="TY30"/>
                <a:gd fmla="*/ 3805 w 7825" name="TX31"/>
                <a:gd fmla="*/ 610 h 4005" name="TY31"/>
                <a:gd fmla="*/ 3710 w 7825" name="TX32"/>
                <a:gd fmla="*/ 627 h 4005" name="TY32"/>
                <a:gd fmla="*/ 3643 w 7825" name="TX33"/>
                <a:gd fmla="*/ 646 h 4005" name="TY33"/>
                <a:gd fmla="*/ 3574 w 7825" name="TX34"/>
                <a:gd fmla="*/ 674 h 4005" name="TY34"/>
                <a:gd fmla="*/ 3510 w 7825" name="TX35"/>
                <a:gd fmla="*/ 713 h 4005" name="TY35"/>
                <a:gd fmla="*/ 3455 w 7825" name="TX36"/>
                <a:gd fmla="*/ 765 h 4005" name="TY36"/>
                <a:gd fmla="*/ 3411 w 7825" name="TX37"/>
                <a:gd fmla="*/ 831 h 4005" name="TY37"/>
                <a:gd fmla="*/ 3383 w 7825" name="TX38"/>
                <a:gd fmla="*/ 912 h 4005" name="TY38"/>
                <a:gd fmla="*/ 3376 w 7825" name="TX39"/>
                <a:gd fmla="*/ 1011 h 4005" name="TY39"/>
                <a:gd fmla="*/ 3392 w 7825" name="TX40"/>
                <a:gd fmla="*/ 1129 h 4005" name="TY40"/>
                <a:gd fmla="*/ 3437 w 7825" name="TX41"/>
                <a:gd fmla="*/ 1268 h 4005" name="TY41"/>
                <a:gd fmla="*/ 3512 w 7825" name="TX42"/>
                <a:gd fmla="*/ 1429 h 4005" name="TY42"/>
                <a:gd fmla="*/ 3624 w 7825" name="TX43"/>
                <a:gd fmla="*/ 1613 h 4005" name="TY43"/>
                <a:gd fmla="*/ 3696 w 7825" name="TX44"/>
                <a:gd fmla="*/ 1717 h 4005" name="TY44"/>
                <a:gd fmla="*/ 3368 w 7825" name="TX45"/>
                <a:gd fmla="*/ 2649 h 4005" name="TY45"/>
                <a:gd fmla="*/ 3265 w 7825" name="TX46"/>
                <a:gd fmla="*/ 2333 h 4005" name="TY46"/>
                <a:gd fmla="*/ 3264 w 7825" name="TX47"/>
                <a:gd fmla="*/ 2339 h 4005" name="TY47"/>
                <a:gd fmla="*/ 3147 w 7825" name="TX48"/>
                <a:gd fmla="*/ 1969 h 4005" name="TY48"/>
                <a:gd fmla="*/ 2522 w 7825" name="TX49"/>
                <a:gd fmla="*/ 0 h 4005" name="TY49"/>
                <a:gd fmla="*/ 2498 w 7825" name="TX50"/>
                <a:gd fmla="*/ 18 h 4005" name="TY50"/>
                <a:gd fmla="*/ 2310 w 7825" name="TX51"/>
                <a:gd fmla="*/ 137 h 4005" name="TY51"/>
                <a:gd fmla="*/ 2119 w 7825" name="TX52"/>
                <a:gd fmla="*/ 248 h 4005" name="TY52"/>
                <a:gd fmla="*/ 1877 w 7825" name="TX53"/>
                <a:gd fmla="*/ 378 h 4005" name="TY53"/>
                <a:gd fmla="*/ 1593 w 7825" name="TX54"/>
                <a:gd fmla="*/ 512 h 4005" name="TY54"/>
                <a:gd fmla="*/ 1273 w 7825" name="TX55"/>
                <a:gd fmla="*/ 644 h 4005" name="TY55"/>
                <a:gd fmla="*/ 1015 w 7825" name="TX56"/>
                <a:gd fmla="*/ 733 h 4005" name="TY56"/>
                <a:gd fmla="*/ 835 w 7825" name="TX57"/>
                <a:gd fmla="*/ 787 h 4005" name="TY57"/>
                <a:gd fmla="*/ 745 w 7825" name="TX58"/>
                <a:gd fmla="*/ 811 h 4005" name="TY58"/>
                <a:gd fmla="*/ 677 w 7825" name="TX59"/>
                <a:gd fmla="*/ 830 h 4005" name="TY59"/>
                <a:gd fmla="*/ 556 w 7825" name="TX60"/>
                <a:gd fmla="*/ 879 h 4005" name="TY60"/>
                <a:gd fmla="*/ 449 w 7825" name="TX61"/>
                <a:gd fmla="*/ 942 h 4005" name="TY61"/>
                <a:gd fmla="*/ 357 w 7825" name="TX62"/>
                <a:gd fmla="*/ 1016 h 4005" name="TY62"/>
                <a:gd fmla="*/ 278 w 7825" name="TX63"/>
                <a:gd fmla="*/ 1099 h 4005" name="TY63"/>
                <a:gd fmla="*/ 210 w 7825" name="TX64"/>
                <a:gd fmla="*/ 1191 h 4005" name="TY64"/>
                <a:gd fmla="*/ 154 w 7825" name="TX65"/>
                <a:gd fmla="*/ 1291 h 4005" name="TY65"/>
                <a:gd fmla="*/ 109 w 7825" name="TX66"/>
                <a:gd fmla="*/ 1394 h 4005" name="TY66"/>
                <a:gd fmla="*/ 73 w 7825" name="TX67"/>
                <a:gd fmla="*/ 1502 h 4005" name="TY67"/>
                <a:gd fmla="*/ 45 w 7825" name="TX68"/>
                <a:gd fmla="*/ 1612 h 4005" name="TY68"/>
                <a:gd fmla="*/ 16 w 7825" name="TX69"/>
                <a:gd fmla="*/ 1776 h 4005" name="TY69"/>
                <a:gd fmla="*/ 0 w 7825" name="TX70"/>
                <a:gd fmla="*/ 1986 h 4005" name="TY70"/>
                <a:gd fmla="*/ 1 w 7825" name="TX71"/>
                <a:gd fmla="*/ 2176 h 4005" name="TY71"/>
                <a:gd fmla="*/ 7 w 7825" name="TX72"/>
                <a:gd fmla="*/ 2258 h 4005" name="TY72"/>
                <a:gd fmla="*/ 12 w 7825" name="TX73"/>
                <a:gd fmla="*/ 2329 h 4005" name="TY73"/>
                <a:gd fmla="*/ 46 w 7825" name="TX74"/>
                <a:gd fmla="*/ 2706 h 4005" name="TY74"/>
                <a:gd fmla="*/ 75 w 7825" name="TX75"/>
                <a:gd fmla="*/ 2971 h 4005" name="TY75"/>
                <a:gd fmla="*/ 91 w 7825" name="TX76"/>
                <a:gd fmla="*/ 3075 h 4005" name="TY76"/>
                <a:gd fmla="*/ 135 w 7825" name="TX77"/>
                <a:gd fmla="*/ 3104 h 4005" name="TY77"/>
                <a:gd fmla="*/ 491 w 7825" name="TX78"/>
                <a:gd fmla="*/ 3288 h 4005" name="TY78"/>
                <a:gd fmla="*/ 766 w 7825" name="TX79"/>
                <a:gd fmla="*/ 3409 h 4005" name="TY79"/>
                <a:gd fmla="*/ 984 w 7825" name="TX80"/>
                <a:gd fmla="*/ 3496 h 4005" name="TY80"/>
                <a:gd fmla="*/ 1230 w 7825" name="TX81"/>
                <a:gd fmla="*/ 3582 h 4005" name="TY81"/>
                <a:gd fmla="*/ 1504 w 7825" name="TX82"/>
                <a:gd fmla="*/ 3668 h 4005" name="TY82"/>
                <a:gd fmla="*/ 1805 w 7825" name="TX83"/>
                <a:gd fmla="*/ 3749 h 4005" name="TY83"/>
                <a:gd fmla="*/ 2132 w 7825" name="TX84"/>
                <a:gd fmla="*/ 3824 h 4005" name="TY84"/>
                <a:gd fmla="*/ 2485 w 7825" name="TX85"/>
                <a:gd fmla="*/ 3890 h 4005" name="TY85"/>
                <a:gd fmla="*/ 2862 w 7825" name="TX86"/>
                <a:gd fmla="*/ 3943 h 4005" name="TY86"/>
                <a:gd fmla="*/ 3265 w 7825" name="TX87"/>
                <a:gd fmla="*/ 3981 h 4005" name="TY87"/>
                <a:gd fmla="*/ 3690 w 7825" name="TX88"/>
                <a:gd fmla="*/ 4003 h 4005" name="TY88"/>
                <a:gd fmla="*/ 3913 w 7825" name="TX89"/>
                <a:gd fmla="*/ 4004 h 4005" name="TY89"/>
                <a:gd fmla="*/ 4135 w 7825" name="TX90"/>
                <a:gd fmla="*/ 4003 h 4005" name="TY90"/>
                <a:gd fmla="*/ 4562 w 7825" name="TX91"/>
                <a:gd fmla="*/ 3982 h 4005" name="TY91"/>
                <a:gd fmla="*/ 4963 w 7825" name="TX92"/>
                <a:gd fmla="*/ 3943 h 4005" name="TY92"/>
                <a:gd fmla="*/ 5341 w 7825" name="TX93"/>
                <a:gd fmla="*/ 3890 h 4005" name="TY93"/>
                <a:gd fmla="*/ 5694 w 7825" name="TX94"/>
                <a:gd fmla="*/ 3825 h 4005" name="TY94"/>
                <a:gd fmla="*/ 6021 w 7825" name="TX95"/>
                <a:gd fmla="*/ 3750 h 4005" name="TY95"/>
                <a:gd fmla="*/ 6322 w 7825" name="TX96"/>
                <a:gd fmla="*/ 3668 h 4005" name="TY96"/>
                <a:gd fmla="*/ 6595 w 7825" name="TX97"/>
                <a:gd fmla="*/ 3583 h 4005" name="TY97"/>
                <a:gd fmla="*/ 6842 w 7825" name="TX98"/>
                <a:gd fmla="*/ 3496 h 4005" name="TY98"/>
                <a:gd fmla="*/ 7059 w 7825" name="TX99"/>
                <a:gd fmla="*/ 3411 h 4005" name="TY99"/>
                <a:gd fmla="*/ 7336 w 7825" name="TX100"/>
                <a:gd fmla="*/ 3288 h 4005" name="TY100"/>
                <a:gd fmla="*/ 7690 w 7825" name="TX101"/>
                <a:gd fmla="*/ 3104 h 4005" name="TY101"/>
                <a:gd fmla="*/ 7735 w 7825" name="TX102"/>
                <a:gd fmla="*/ 3075 h 4005" name="TY102"/>
                <a:gd fmla="*/ 7751 w 7825" name="TX103"/>
                <a:gd fmla="*/ 2971 h 4005" name="TY103"/>
                <a:gd fmla="*/ 7781 w 7825" name="TX104"/>
                <a:gd fmla="*/ 2706 h 4005" name="TY104"/>
                <a:gd fmla="*/ 7814 w 7825" name="TX105"/>
                <a:gd fmla="*/ 2329 h 4005" name="TY105"/>
                <a:gd fmla="*/ 7820 w 7825" name="TX106"/>
                <a:gd fmla="*/ 2258 h 4005" name="TY106"/>
                <a:gd fmla="*/ 7824 w 7825" name="TX107"/>
                <a:gd fmla="*/ 2176 h 4005" name="TY107"/>
                <a:gd fmla="*/ 7824 w 7825" name="TX108"/>
                <a:gd fmla="*/ 1986 h 4005" name="TY108"/>
                <a:gd fmla="*/ 7808 w 7825" name="TX109"/>
                <a:gd fmla="*/ 1776 h 4005" name="TY109"/>
                <a:gd fmla="*/ 7779 w 7825" name="TX110"/>
                <a:gd fmla="*/ 1612 h 4005" name="TY110"/>
                <a:gd fmla="*/ 7752 w 7825" name="TX111"/>
                <a:gd fmla="*/ 1502 h 4005" name="TY111"/>
                <a:gd fmla="*/ 7715 w 7825" name="TX112"/>
                <a:gd fmla="*/ 1394 h 4005" name="TY112"/>
                <a:gd fmla="*/ 7670 w 7825" name="TX113"/>
                <a:gd fmla="*/ 1291 h 4005" name="TY113"/>
                <a:gd fmla="*/ 7614 w 7825" name="TX114"/>
                <a:gd fmla="*/ 1191 h 4005" name="TY114"/>
                <a:gd fmla="*/ 7546 w 7825" name="TX115"/>
                <a:gd fmla="*/ 1099 h 4005" name="TY115"/>
                <a:gd fmla="*/ 7467 w 7825" name="TX116"/>
                <a:gd fmla="*/ 1016 h 4005" name="TY116"/>
                <a:gd fmla="*/ 7375 w 7825" name="TX117"/>
                <a:gd fmla="*/ 942 h 4005" name="TY117"/>
                <a:gd fmla="*/ 7268 w 7825" name="TX118"/>
                <a:gd fmla="*/ 879 h 4005" name="TY118"/>
                <a:gd fmla="*/ 7147 w 7825" name="TX119"/>
                <a:gd fmla="*/ 830 h 4005" name="TY119"/>
                <a:gd fmla="*/ 7079 w 7825" name="TX120"/>
                <a:gd fmla="*/ 811 h 4005" name="TY120"/>
              </a:gd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 ang="0">
                  <a:pos x="TX9" y="TY9"/>
                </a:cxn>
                <a:cxn ang="0">
                  <a:pos x="TX10" y="TY10"/>
                </a:cxn>
                <a:cxn ang="0">
                  <a:pos x="TX11" y="TY11"/>
                </a:cxn>
                <a:cxn ang="0">
                  <a:pos x="TX12" y="TY12"/>
                </a:cxn>
                <a:cxn ang="0">
                  <a:pos x="TX13" y="TY13"/>
                </a:cxn>
                <a:cxn ang="0">
                  <a:pos x="TX14" y="TY14"/>
                </a:cxn>
                <a:cxn ang="0">
                  <a:pos x="TX15" y="TY15"/>
                </a:cxn>
                <a:cxn ang="0">
                  <a:pos x="TX16" y="TY16"/>
                </a:cxn>
                <a:cxn ang="0">
                  <a:pos x="TX17" y="TY17"/>
                </a:cxn>
                <a:cxn ang="0">
                  <a:pos x="TX18" y="TY18"/>
                </a:cxn>
                <a:cxn ang="0">
                  <a:pos x="TX19" y="TY19"/>
                </a:cxn>
                <a:cxn ang="0">
                  <a:pos x="TX20" y="TY20"/>
                </a:cxn>
                <a:cxn ang="0">
                  <a:pos x="TX21" y="TY21"/>
                </a:cxn>
                <a:cxn ang="0">
                  <a:pos x="TX22" y="TY22"/>
                </a:cxn>
                <a:cxn ang="0">
                  <a:pos x="TX23" y="TY23"/>
                </a:cxn>
                <a:cxn ang="0">
                  <a:pos x="TX24" y="TY24"/>
                </a:cxn>
                <a:cxn ang="0">
                  <a:pos x="TX25" y="TY25"/>
                </a:cxn>
                <a:cxn ang="0">
                  <a:pos x="TX26" y="TY26"/>
                </a:cxn>
                <a:cxn ang="0">
                  <a:pos x="TX27" y="TY27"/>
                </a:cxn>
                <a:cxn ang="0">
                  <a:pos x="TX28" y="TY28"/>
                </a:cxn>
                <a:cxn ang="0">
                  <a:pos x="TX29" y="TY29"/>
                </a:cxn>
                <a:cxn ang="0">
                  <a:pos x="TX30" y="TY30"/>
                </a:cxn>
                <a:cxn ang="0">
                  <a:pos x="TX31" y="TY31"/>
                </a:cxn>
                <a:cxn ang="0">
                  <a:pos x="TX32" y="TY32"/>
                </a:cxn>
                <a:cxn ang="0">
                  <a:pos x="TX33" y="TY33"/>
                </a:cxn>
                <a:cxn ang="0">
                  <a:pos x="TX34" y="TY34"/>
                </a:cxn>
                <a:cxn ang="0">
                  <a:pos x="TX35" y="TY35"/>
                </a:cxn>
                <a:cxn ang="0">
                  <a:pos x="TX36" y="TY36"/>
                </a:cxn>
                <a:cxn ang="0">
                  <a:pos x="TX37" y="TY37"/>
                </a:cxn>
                <a:cxn ang="0">
                  <a:pos x="TX38" y="TY38"/>
                </a:cxn>
                <a:cxn ang="0">
                  <a:pos x="TX39" y="TY39"/>
                </a:cxn>
                <a:cxn ang="0">
                  <a:pos x="TX40" y="TY40"/>
                </a:cxn>
                <a:cxn ang="0">
                  <a:pos x="TX41" y="TY41"/>
                </a:cxn>
                <a:cxn ang="0">
                  <a:pos x="TX42" y="TY42"/>
                </a:cxn>
                <a:cxn ang="0">
                  <a:pos x="TX43" y="TY43"/>
                </a:cxn>
                <a:cxn ang="0">
                  <a:pos x="TX44" y="TY44"/>
                </a:cxn>
                <a:cxn ang="0">
                  <a:pos x="TX45" y="TY45"/>
                </a:cxn>
                <a:cxn ang="0">
                  <a:pos x="TX46" y="TY46"/>
                </a:cxn>
                <a:cxn ang="0">
                  <a:pos x="TX47" y="TY47"/>
                </a:cxn>
                <a:cxn ang="0">
                  <a:pos x="TX48" y="TY48"/>
                </a:cxn>
                <a:cxn ang="0">
                  <a:pos x="TX49" y="TY49"/>
                </a:cxn>
                <a:cxn ang="0">
                  <a:pos x="TX50" y="TY50"/>
                </a:cxn>
                <a:cxn ang="0">
                  <a:pos x="TX51" y="TY51"/>
                </a:cxn>
                <a:cxn ang="0">
                  <a:pos x="TX52" y="TY52"/>
                </a:cxn>
                <a:cxn ang="0">
                  <a:pos x="TX53" y="TY53"/>
                </a:cxn>
                <a:cxn ang="0">
                  <a:pos x="TX54" y="TY54"/>
                </a:cxn>
                <a:cxn ang="0">
                  <a:pos x="TX55" y="TY55"/>
                </a:cxn>
                <a:cxn ang="0">
                  <a:pos x="TX56" y="TY56"/>
                </a:cxn>
                <a:cxn ang="0">
                  <a:pos x="TX57" y="TY57"/>
                </a:cxn>
                <a:cxn ang="0">
                  <a:pos x="TX58" y="TY58"/>
                </a:cxn>
                <a:cxn ang="0">
                  <a:pos x="TX59" y="TY59"/>
                </a:cxn>
                <a:cxn ang="0">
                  <a:pos x="TX60" y="TY60"/>
                </a:cxn>
                <a:cxn ang="0">
                  <a:pos x="TX61" y="TY61"/>
                </a:cxn>
                <a:cxn ang="0">
                  <a:pos x="TX62" y="TY62"/>
                </a:cxn>
                <a:cxn ang="0">
                  <a:pos x="TX63" y="TY63"/>
                </a:cxn>
                <a:cxn ang="0">
                  <a:pos x="TX64" y="TY64"/>
                </a:cxn>
                <a:cxn ang="0">
                  <a:pos x="TX65" y="TY65"/>
                </a:cxn>
                <a:cxn ang="0">
                  <a:pos x="TX66" y="TY66"/>
                </a:cxn>
                <a:cxn ang="0">
                  <a:pos x="TX67" y="TY67"/>
                </a:cxn>
                <a:cxn ang="0">
                  <a:pos x="TX68" y="TY68"/>
                </a:cxn>
                <a:cxn ang="0">
                  <a:pos x="TX69" y="TY69"/>
                </a:cxn>
                <a:cxn ang="0">
                  <a:pos x="TX70" y="TY70"/>
                </a:cxn>
                <a:cxn ang="0">
                  <a:pos x="TX71" y="TY71"/>
                </a:cxn>
                <a:cxn ang="0">
                  <a:pos x="TX72" y="TY72"/>
                </a:cxn>
                <a:cxn ang="0">
                  <a:pos x="TX73" y="TY73"/>
                </a:cxn>
                <a:cxn ang="0">
                  <a:pos x="TX74" y="TY74"/>
                </a:cxn>
                <a:cxn ang="0">
                  <a:pos x="TX75" y="TY75"/>
                </a:cxn>
                <a:cxn ang="0">
                  <a:pos x="TX76" y="TY76"/>
                </a:cxn>
                <a:cxn ang="0">
                  <a:pos x="TX77" y="TY77"/>
                </a:cxn>
                <a:cxn ang="0">
                  <a:pos x="TX78" y="TY78"/>
                </a:cxn>
                <a:cxn ang="0">
                  <a:pos x="TX79" y="TY79"/>
                </a:cxn>
                <a:cxn ang="0">
                  <a:pos x="TX80" y="TY80"/>
                </a:cxn>
                <a:cxn ang="0">
                  <a:pos x="TX81" y="TY81"/>
                </a:cxn>
                <a:cxn ang="0">
                  <a:pos x="TX82" y="TY82"/>
                </a:cxn>
                <a:cxn ang="0">
                  <a:pos x="TX83" y="TY83"/>
                </a:cxn>
                <a:cxn ang="0">
                  <a:pos x="TX84" y="TY84"/>
                </a:cxn>
                <a:cxn ang="0">
                  <a:pos x="TX85" y="TY85"/>
                </a:cxn>
                <a:cxn ang="0">
                  <a:pos x="TX86" y="TY86"/>
                </a:cxn>
                <a:cxn ang="0">
                  <a:pos x="TX87" y="TY87"/>
                </a:cxn>
                <a:cxn ang="0">
                  <a:pos x="TX88" y="TY88"/>
                </a:cxn>
                <a:cxn ang="0">
                  <a:pos x="TX89" y="TY89"/>
                </a:cxn>
                <a:cxn ang="0">
                  <a:pos x="TX90" y="TY90"/>
                </a:cxn>
                <a:cxn ang="0">
                  <a:pos x="TX91" y="TY91"/>
                </a:cxn>
                <a:cxn ang="0">
                  <a:pos x="TX92" y="TY92"/>
                </a:cxn>
                <a:cxn ang="0">
                  <a:pos x="TX93" y="TY93"/>
                </a:cxn>
                <a:cxn ang="0">
                  <a:pos x="TX94" y="TY94"/>
                </a:cxn>
                <a:cxn ang="0">
                  <a:pos x="TX95" y="TY95"/>
                </a:cxn>
                <a:cxn ang="0">
                  <a:pos x="TX96" y="TY96"/>
                </a:cxn>
                <a:cxn ang="0">
                  <a:pos x="TX97" y="TY97"/>
                </a:cxn>
                <a:cxn ang="0">
                  <a:pos x="TX98" y="TY98"/>
                </a:cxn>
                <a:cxn ang="0">
                  <a:pos x="TX99" y="TY99"/>
                </a:cxn>
                <a:cxn ang="0">
                  <a:pos x="TX100" y="TY100"/>
                </a:cxn>
                <a:cxn ang="0">
                  <a:pos x="TX101" y="TY101"/>
                </a:cxn>
                <a:cxn ang="0">
                  <a:pos x="TX102" y="TY102"/>
                </a:cxn>
                <a:cxn ang="0">
                  <a:pos x="TX103" y="TY103"/>
                </a:cxn>
                <a:cxn ang="0">
                  <a:pos x="TX104" y="TY104"/>
                </a:cxn>
                <a:cxn ang="0">
                  <a:pos x="TX105" y="TY105"/>
                </a:cxn>
                <a:cxn ang="0">
                  <a:pos x="TX106" y="TY106"/>
                </a:cxn>
                <a:cxn ang="0">
                  <a:pos x="TX107" y="TY107"/>
                </a:cxn>
                <a:cxn ang="0">
                  <a:pos x="TX108" y="TY108"/>
                </a:cxn>
                <a:cxn ang="0">
                  <a:pos x="TX109" y="TY109"/>
                </a:cxn>
                <a:cxn ang="0">
                  <a:pos x="TX110" y="TY110"/>
                </a:cxn>
                <a:cxn ang="0">
                  <a:pos x="TX111" y="TY111"/>
                </a:cxn>
                <a:cxn ang="0">
                  <a:pos x="TX112" y="TY112"/>
                </a:cxn>
                <a:cxn ang="0">
                  <a:pos x="TX113" y="TY113"/>
                </a:cxn>
                <a:cxn ang="0">
                  <a:pos x="TX114" y="TY114"/>
                </a:cxn>
                <a:cxn ang="0">
                  <a:pos x="TX115" y="TY115"/>
                </a:cxn>
                <a:cxn ang="0">
                  <a:pos x="TX116" y="TY116"/>
                </a:cxn>
                <a:cxn ang="0">
                  <a:pos x="TX117" y="TY117"/>
                </a:cxn>
                <a:cxn ang="0">
                  <a:pos x="TX118" y="TY118"/>
                </a:cxn>
                <a:cxn ang="0">
                  <a:pos x="TX119" y="TY119"/>
                </a:cxn>
                <a:cxn ang="0">
                  <a:pos x="TX120" y="TY120"/>
                </a:cxn>
              </a:cxnLst>
              <a:rect l="l" t="t" r="r" b="b"/>
              <a:pathLst>
                <a:path w="7825" h="4005">
                  <a:moveTo>
                    <a:pt x="7079" y="811"/>
                  </a:moveTo>
                  <a:lnTo>
                    <a:pt x="6989" y="787"/>
                  </a:lnTo>
                  <a:lnTo>
                    <a:pt x="6809" y="733"/>
                  </a:lnTo>
                  <a:lnTo>
                    <a:pt x="6551" y="644"/>
                  </a:lnTo>
                  <a:lnTo>
                    <a:pt x="6231" y="512"/>
                  </a:lnTo>
                  <a:lnTo>
                    <a:pt x="5947" y="378"/>
                  </a:lnTo>
                  <a:lnTo>
                    <a:pt x="5705" y="248"/>
                  </a:lnTo>
                  <a:lnTo>
                    <a:pt x="5514" y="137"/>
                  </a:lnTo>
                  <a:lnTo>
                    <a:pt x="5326" y="18"/>
                  </a:lnTo>
                  <a:lnTo>
                    <a:pt x="5302" y="0"/>
                  </a:lnTo>
                  <a:lnTo>
                    <a:pt x="4680" y="1969"/>
                  </a:lnTo>
                  <a:lnTo>
                    <a:pt x="4562" y="2339"/>
                  </a:lnTo>
                  <a:lnTo>
                    <a:pt x="4560" y="2333"/>
                  </a:lnTo>
                  <a:lnTo>
                    <a:pt x="4458" y="2649"/>
                  </a:lnTo>
                  <a:lnTo>
                    <a:pt x="4129" y="1717"/>
                  </a:lnTo>
                  <a:lnTo>
                    <a:pt x="4202" y="1613"/>
                  </a:lnTo>
                  <a:lnTo>
                    <a:pt x="4314" y="1429"/>
                  </a:lnTo>
                  <a:lnTo>
                    <a:pt x="4389" y="1268"/>
                  </a:lnTo>
                  <a:lnTo>
                    <a:pt x="4433" y="1129"/>
                  </a:lnTo>
                  <a:lnTo>
                    <a:pt x="4449" y="1011"/>
                  </a:lnTo>
                  <a:lnTo>
                    <a:pt x="4442" y="912"/>
                  </a:lnTo>
                  <a:lnTo>
                    <a:pt x="4415" y="831"/>
                  </a:lnTo>
                  <a:lnTo>
                    <a:pt x="4371" y="765"/>
                  </a:lnTo>
                  <a:lnTo>
                    <a:pt x="4315" y="713"/>
                  </a:lnTo>
                  <a:lnTo>
                    <a:pt x="4252" y="674"/>
                  </a:lnTo>
                  <a:lnTo>
                    <a:pt x="4184" y="646"/>
                  </a:lnTo>
                  <a:lnTo>
                    <a:pt x="4115" y="627"/>
                  </a:lnTo>
                  <a:lnTo>
                    <a:pt x="4020" y="610"/>
                  </a:lnTo>
                  <a:lnTo>
                    <a:pt x="3931" y="605"/>
                  </a:lnTo>
                  <a:lnTo>
                    <a:pt x="3913" y="605"/>
                  </a:lnTo>
                  <a:lnTo>
                    <a:pt x="3896" y="605"/>
                  </a:lnTo>
                  <a:lnTo>
                    <a:pt x="3805" y="610"/>
                  </a:lnTo>
                  <a:lnTo>
                    <a:pt x="3710" y="627"/>
                  </a:lnTo>
                  <a:lnTo>
                    <a:pt x="3643" y="646"/>
                  </a:lnTo>
                  <a:lnTo>
                    <a:pt x="3574" y="674"/>
                  </a:lnTo>
                  <a:lnTo>
                    <a:pt x="3510" y="713"/>
                  </a:lnTo>
                  <a:lnTo>
                    <a:pt x="3455" y="765"/>
                  </a:lnTo>
                  <a:lnTo>
                    <a:pt x="3411" y="831"/>
                  </a:lnTo>
                  <a:lnTo>
                    <a:pt x="3383" y="912"/>
                  </a:lnTo>
                  <a:lnTo>
                    <a:pt x="3376" y="1011"/>
                  </a:lnTo>
                  <a:lnTo>
                    <a:pt x="3392" y="1129"/>
                  </a:lnTo>
                  <a:lnTo>
                    <a:pt x="3437" y="1268"/>
                  </a:lnTo>
                  <a:lnTo>
                    <a:pt x="3512" y="1429"/>
                  </a:lnTo>
                  <a:lnTo>
                    <a:pt x="3624" y="1613"/>
                  </a:lnTo>
                  <a:lnTo>
                    <a:pt x="3696" y="1717"/>
                  </a:lnTo>
                  <a:lnTo>
                    <a:pt x="3368" y="2649"/>
                  </a:lnTo>
                  <a:lnTo>
                    <a:pt x="3265" y="2333"/>
                  </a:lnTo>
                  <a:lnTo>
                    <a:pt x="3264" y="2339"/>
                  </a:lnTo>
                  <a:lnTo>
                    <a:pt x="3147" y="1969"/>
                  </a:lnTo>
                  <a:lnTo>
                    <a:pt x="2522" y="0"/>
                  </a:lnTo>
                  <a:lnTo>
                    <a:pt x="2498" y="18"/>
                  </a:lnTo>
                  <a:lnTo>
                    <a:pt x="2310" y="137"/>
                  </a:lnTo>
                  <a:lnTo>
                    <a:pt x="2119" y="248"/>
                  </a:lnTo>
                  <a:lnTo>
                    <a:pt x="1877" y="378"/>
                  </a:lnTo>
                  <a:lnTo>
                    <a:pt x="1593" y="512"/>
                  </a:lnTo>
                  <a:lnTo>
                    <a:pt x="1273" y="644"/>
                  </a:lnTo>
                  <a:lnTo>
                    <a:pt x="1015" y="733"/>
                  </a:lnTo>
                  <a:lnTo>
                    <a:pt x="835" y="787"/>
                  </a:lnTo>
                  <a:lnTo>
                    <a:pt x="745" y="811"/>
                  </a:lnTo>
                  <a:lnTo>
                    <a:pt x="677" y="830"/>
                  </a:lnTo>
                  <a:lnTo>
                    <a:pt x="556" y="879"/>
                  </a:lnTo>
                  <a:lnTo>
                    <a:pt x="449" y="942"/>
                  </a:lnTo>
                  <a:lnTo>
                    <a:pt x="357" y="1016"/>
                  </a:lnTo>
                  <a:lnTo>
                    <a:pt x="278" y="1099"/>
                  </a:lnTo>
                  <a:lnTo>
                    <a:pt x="210" y="1191"/>
                  </a:lnTo>
                  <a:lnTo>
                    <a:pt x="154" y="1291"/>
                  </a:lnTo>
                  <a:lnTo>
                    <a:pt x="109" y="1394"/>
                  </a:lnTo>
                  <a:lnTo>
                    <a:pt x="73" y="1502"/>
                  </a:lnTo>
                  <a:lnTo>
                    <a:pt x="45" y="1612"/>
                  </a:lnTo>
                  <a:lnTo>
                    <a:pt x="16" y="1776"/>
                  </a:lnTo>
                  <a:lnTo>
                    <a:pt x="0" y="1986"/>
                  </a:lnTo>
                  <a:lnTo>
                    <a:pt x="1" y="2176"/>
                  </a:lnTo>
                  <a:lnTo>
                    <a:pt x="7" y="2258"/>
                  </a:lnTo>
                  <a:lnTo>
                    <a:pt x="12" y="2329"/>
                  </a:lnTo>
                  <a:lnTo>
                    <a:pt x="46" y="2706"/>
                  </a:lnTo>
                  <a:lnTo>
                    <a:pt x="75" y="2971"/>
                  </a:lnTo>
                  <a:lnTo>
                    <a:pt x="91" y="3075"/>
                  </a:lnTo>
                  <a:lnTo>
                    <a:pt x="135" y="3104"/>
                  </a:lnTo>
                  <a:lnTo>
                    <a:pt x="491" y="3288"/>
                  </a:lnTo>
                  <a:lnTo>
                    <a:pt x="766" y="3409"/>
                  </a:lnTo>
                  <a:lnTo>
                    <a:pt x="984" y="3496"/>
                  </a:lnTo>
                  <a:lnTo>
                    <a:pt x="1230" y="3582"/>
                  </a:lnTo>
                  <a:lnTo>
                    <a:pt x="1504" y="3668"/>
                  </a:lnTo>
                  <a:lnTo>
                    <a:pt x="1805" y="3749"/>
                  </a:lnTo>
                  <a:lnTo>
                    <a:pt x="2132" y="3824"/>
                  </a:lnTo>
                  <a:lnTo>
                    <a:pt x="2485" y="3890"/>
                  </a:lnTo>
                  <a:lnTo>
                    <a:pt x="2862" y="3943"/>
                  </a:lnTo>
                  <a:lnTo>
                    <a:pt x="3265" y="3981"/>
                  </a:lnTo>
                  <a:lnTo>
                    <a:pt x="3690" y="4003"/>
                  </a:lnTo>
                  <a:lnTo>
                    <a:pt x="3913" y="4004"/>
                  </a:lnTo>
                  <a:lnTo>
                    <a:pt x="4135" y="4003"/>
                  </a:lnTo>
                  <a:lnTo>
                    <a:pt x="4562" y="3982"/>
                  </a:lnTo>
                  <a:lnTo>
                    <a:pt x="4963" y="3943"/>
                  </a:lnTo>
                  <a:lnTo>
                    <a:pt x="5341" y="3890"/>
                  </a:lnTo>
                  <a:lnTo>
                    <a:pt x="5694" y="3825"/>
                  </a:lnTo>
                  <a:lnTo>
                    <a:pt x="6021" y="3750"/>
                  </a:lnTo>
                  <a:lnTo>
                    <a:pt x="6322" y="3668"/>
                  </a:lnTo>
                  <a:lnTo>
                    <a:pt x="6595" y="3583"/>
                  </a:lnTo>
                  <a:lnTo>
                    <a:pt x="6842" y="3496"/>
                  </a:lnTo>
                  <a:lnTo>
                    <a:pt x="7059" y="3411"/>
                  </a:lnTo>
                  <a:lnTo>
                    <a:pt x="7336" y="3288"/>
                  </a:lnTo>
                  <a:lnTo>
                    <a:pt x="7690" y="3104"/>
                  </a:lnTo>
                  <a:lnTo>
                    <a:pt x="7735" y="3075"/>
                  </a:lnTo>
                  <a:lnTo>
                    <a:pt x="7751" y="2971"/>
                  </a:lnTo>
                  <a:lnTo>
                    <a:pt x="7781" y="2706"/>
                  </a:lnTo>
                  <a:lnTo>
                    <a:pt x="7814" y="2329"/>
                  </a:lnTo>
                  <a:lnTo>
                    <a:pt x="7820" y="2258"/>
                  </a:lnTo>
                  <a:lnTo>
                    <a:pt x="7824" y="2176"/>
                  </a:lnTo>
                  <a:lnTo>
                    <a:pt x="7824" y="1986"/>
                  </a:lnTo>
                  <a:lnTo>
                    <a:pt x="7808" y="1776"/>
                  </a:lnTo>
                  <a:lnTo>
                    <a:pt x="7779" y="1612"/>
                  </a:lnTo>
                  <a:lnTo>
                    <a:pt x="7752" y="1502"/>
                  </a:lnTo>
                  <a:lnTo>
                    <a:pt x="7715" y="1394"/>
                  </a:lnTo>
                  <a:lnTo>
                    <a:pt x="7670" y="1291"/>
                  </a:lnTo>
                  <a:lnTo>
                    <a:pt x="7614" y="1191"/>
                  </a:lnTo>
                  <a:lnTo>
                    <a:pt x="7546" y="1099"/>
                  </a:lnTo>
                  <a:lnTo>
                    <a:pt x="7467" y="1016"/>
                  </a:lnTo>
                  <a:lnTo>
                    <a:pt x="7375" y="942"/>
                  </a:lnTo>
                  <a:lnTo>
                    <a:pt x="7268" y="879"/>
                  </a:lnTo>
                  <a:lnTo>
                    <a:pt x="7147" y="830"/>
                  </a:lnTo>
                  <a:lnTo>
                    <a:pt x="7079" y="811"/>
                  </a:lnTo>
                  <a:close/>
                </a:path>
              </a:pathLst>
            </a:custGeom>
            <a:grpFill/>
            <a:ln w="0">
              <a:noFill/>
              <a:prstDash/>
            </a:ln>
          </p:spPr>
          <p:txBody>
            <a:bodyPr wrap="square" lIns="91440" tIns="45720" rIns="91440" bIns="45720" vert="horz" anchor="t">
              <a:noAutofit/>
            </a:bodyPr>
            <a:lstStyle/>
            <a:p>
              <a:pPr marL="0" indent="0" algn="l" fontAlgn="auto" defTabSz="914400" eaLnBrk="0">
                <a:lnSpc>
                  <a:spcPct val="100000"/>
                </a:lnSpc>
                <a:spcBef>
                  <a:spcPts val="0"/>
                </a:spcBef>
                <a:spcAft>
                  <a:spcPts val="0"/>
                </a:spcAft>
                <a:buFontTx/>
                <a:buNone/>
              </a:pPr>
              <a:endParaRPr lang="ko-KR" altLang="en-US" sz="1800" cap="none" dirty="0" smtClean="0" b="0" strike="noStrike">
                <a:latin typeface="Arial" charset="0"/>
                <a:ea typeface="Arial" charset="0"/>
              </a:endParaRPr>
            </a:p>
          </p:txBody>
        </p:sp>
      </p:grpSp>
    </p:spTree>
    <p:extLst>
      <p:ext uri="{BB962C8B-B14F-4D97-AF65-F5344CB8AC3E}">
        <p14:creationId xmlns:p14="http://schemas.microsoft.com/office/powerpoint/2010/main" val="19615390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12121"/>
        </a:solidFill>
      </p:bgPr>
    </p:bg>
    <p:spTree>
      <p:nvGrpSpPr>
        <p:cNvPr id="1" name=""/>
        <p:cNvGrpSpPr/>
        <p:nvPr/>
      </p:nvGrpSpPr>
      <p:grpSpPr>
        <a:xfrm>
          <a:off x="0" y="0"/>
          <a:ext cx="0" cy="0"/>
          <a:chOff x="0" y="0"/>
          <a:chExt cx="0" cy="0"/>
        </a:xfrm>
      </p:grpSpPr>
      <p:sp>
        <p:nvSpPr>
          <p:cNvPr id="34" name="직사각형 33"/>
          <p:cNvSpPr>
            <a:spLocks/>
          </p:cNvSpPr>
          <p:nvPr/>
        </p:nvSpPr>
        <p:spPr>
          <a:xfrm rot="0">
            <a:off x="487680" y="605790"/>
            <a:ext cx="11283315" cy="6083300"/>
          </a:xfrm>
          <a:prstGeom prst="rect"/>
          <a:solidFill>
            <a:srgbClr val="EEEEEE"/>
          </a:solidFill>
          <a:ln w="38100"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vert="horz" anchor="t">
            <a:noAutofit/>
          </a:bodyPr>
          <a:lstStyle/>
          <a:p>
            <a:pPr marL="0" indent="0" algn="l" fontAlgn="auto" defTabSz="914400" eaLnBrk="0">
              <a:lnSpc>
                <a:spcPct val="150000"/>
              </a:lnSpc>
              <a:spcBef>
                <a:spcPts val="0"/>
              </a:spcBef>
              <a:spcAft>
                <a:spcPts val="0"/>
              </a:spcAft>
              <a:buFontTx/>
              <a:buNone/>
            </a:pPr>
            <a:r>
              <a:rPr lang="en-US" altLang="ko-KR" sz="1600" cap="none" dirty="0" smtClean="0" b="1" strike="noStrike">
                <a:solidFill>
                  <a:schemeClr val="tx1">
                    <a:lumMod val="75000"/>
                    <a:lumOff val="25000"/>
                  </a:schemeClr>
                </a:solidFill>
                <a:latin typeface="Arial" charset="0"/>
                <a:ea typeface="Arial" charset="0"/>
              </a:rPr>
              <a:t>Model(</a:t>
            </a:r>
            <a:r>
              <a:rPr lang="en-US" altLang="ko-KR" sz="1200" cap="none" dirty="0" smtClean="0" b="1" strike="noStrike">
                <a:solidFill>
                  <a:schemeClr val="tx1">
                    <a:lumMod val="75000"/>
                    <a:lumOff val="25000"/>
                  </a:schemeClr>
                </a:solidFill>
                <a:latin typeface="Arial" charset="0"/>
                <a:ea typeface="Arial" charset="0"/>
              </a:rPr>
              <a:t>AddminDAO</a:t>
            </a:r>
            <a:r>
              <a:rPr lang="en-US" altLang="ko-KR" sz="1600" cap="none" dirty="0" smtClean="0" b="1" strike="noStrike">
                <a:solidFill>
                  <a:schemeClr val="tx1">
                    <a:lumMod val="75000"/>
                    <a:lumOff val="25000"/>
                  </a:schemeClr>
                </a:solidFill>
                <a:latin typeface="Arial" charset="0"/>
                <a:ea typeface="Arial" charset="0"/>
              </a:rPr>
              <a:t>), View(</a:t>
            </a:r>
            <a:r>
              <a:rPr lang="en-US" altLang="ko-KR" sz="1200" cap="none" dirty="0" smtClean="0" b="1" strike="noStrike">
                <a:solidFill>
                  <a:schemeClr val="tx1">
                    <a:lumMod val="75000"/>
                    <a:lumOff val="25000"/>
                  </a:schemeClr>
                </a:solidFill>
                <a:latin typeface="Arial" charset="0"/>
                <a:ea typeface="Arial" charset="0"/>
              </a:rPr>
              <a:t>_top.jspf , </a:t>
            </a:r>
            <a:r>
              <a:rPr lang="en-US" altLang="ko-KR" sz="1050" cap="none" dirty="0" smtClean="0" b="1" strike="noStrike">
                <a:solidFill>
                  <a:schemeClr val="tx1">
                    <a:lumMod val="75000"/>
                    <a:lumOff val="25000"/>
                  </a:schemeClr>
                </a:solidFill>
                <a:latin typeface="Arial" charset="0"/>
                <a:ea typeface="Arial" charset="0"/>
              </a:rPr>
              <a:t>dailySales.jsp</a:t>
            </a:r>
            <a:r>
              <a:rPr lang="en-US" altLang="ko-KR" sz="1600" cap="none" dirty="0" smtClean="0" b="1" strike="noStrike">
                <a:solidFill>
                  <a:schemeClr val="tx1">
                    <a:lumMod val="75000"/>
                    <a:lumOff val="25000"/>
                  </a:schemeClr>
                </a:solidFill>
                <a:latin typeface="Arial" charset="0"/>
                <a:ea typeface="Arial" charset="0"/>
              </a:rPr>
              <a:t>) Controller(</a:t>
            </a:r>
            <a:r>
              <a:rPr lang="en-US" altLang="ko-KR" sz="1200" cap="none" dirty="0" smtClean="0" b="1" strike="noStrike">
                <a:solidFill>
                  <a:schemeClr val="tx1">
                    <a:lumMod val="75000"/>
                    <a:lumOff val="25000"/>
                  </a:schemeClr>
                </a:solidFill>
                <a:latin typeface="맑은 고딕" charset="0"/>
                <a:ea typeface="맑은 고딕" charset="0"/>
              </a:rPr>
              <a:t>adminControl.jsp</a:t>
            </a:r>
            <a:r>
              <a:rPr lang="en-US" altLang="ko-KR" sz="1600" cap="none" dirty="0" smtClean="0" b="1" strike="noStrike">
                <a:solidFill>
                  <a:schemeClr val="tx1">
                    <a:lumMod val="75000"/>
                    <a:lumOff val="25000"/>
                  </a:schemeClr>
                </a:solidFill>
                <a:latin typeface="Arial" charset="0"/>
                <a:ea typeface="Arial" charset="0"/>
              </a:rPr>
              <a:t>)</a:t>
            </a:r>
            <a:endParaRPr lang="ko-KR" altLang="en-US" sz="16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6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25400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254000" algn="l" fontAlgn="auto" defTabSz="914400" eaLnBrk="0">
              <a:lnSpc>
                <a:spcPct val="150000"/>
              </a:lnSpc>
              <a:spcBef>
                <a:spcPts val="0"/>
              </a:spcBef>
              <a:spcAft>
                <a:spcPts val="0"/>
              </a:spcAft>
              <a:buFontTx/>
              <a:buNone/>
            </a:pPr>
            <a:endParaRPr lang="ko-KR" altLang="en-US" sz="105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200" cap="none" dirty="0" smtClean="0" b="0" strike="noStrike">
              <a:solidFill>
                <a:schemeClr val="tx1">
                  <a:lumMod val="75000"/>
                  <a:lumOff val="25000"/>
                </a:schemeClr>
              </a:solidFill>
              <a:latin typeface="Arial" charset="0"/>
              <a:ea typeface="Arial" charset="0"/>
            </a:endParaRPr>
          </a:p>
          <a:p>
            <a:pPr marL="0" indent="0" algn="l" fontAlgn="auto" defTabSz="914400" eaLnBrk="0">
              <a:lnSpc>
                <a:spcPct val="114000"/>
              </a:lnSpc>
              <a:spcBef>
                <a:spcPts val="0"/>
              </a:spcBef>
              <a:spcAft>
                <a:spcPts val="0"/>
              </a:spcAft>
              <a:buFontTx/>
              <a:buNone/>
            </a:pPr>
            <a:endParaRPr lang="ko-KR" altLang="en-US" sz="900" cap="none" dirty="0" smtClean="0" b="0" strike="noStrike">
              <a:solidFill>
                <a:schemeClr val="tx1">
                  <a:lumMod val="75000"/>
                  <a:lumOff val="25000"/>
                </a:schemeClr>
              </a:solidFill>
              <a:latin typeface="Arial" charset="0"/>
              <a:ea typeface="Arial" charset="0"/>
            </a:endParaRPr>
          </a:p>
        </p:txBody>
      </p:sp>
      <p:sp>
        <p:nvSpPr>
          <p:cNvPr id="55" name="직사각형 54"/>
          <p:cNvSpPr>
            <a:spLocks/>
          </p:cNvSpPr>
          <p:nvPr/>
        </p:nvSpPr>
        <p:spPr>
          <a:xfrm rot="0">
            <a:off x="823595" y="102870"/>
            <a:ext cx="7661910" cy="442595"/>
          </a:xfrm>
          <a:prstGeom prst="rect"/>
        </p:spPr>
        <p:txBody>
          <a:bodyPr wrap="square" lIns="91440" tIns="45720" rIns="91440" bIns="45720" vert="horz" anchor="t">
            <a:spAutoFit/>
          </a:bodyPr>
          <a:lstStyle/>
          <a:p>
            <a:pPr marL="0" indent="0" algn="l" fontAlgn="auto" defTabSz="914400" eaLnBrk="0">
              <a:lnSpc>
                <a:spcPct val="114000"/>
              </a:lnSpc>
              <a:spcBef>
                <a:spcPts val="0"/>
              </a:spcBef>
              <a:spcAft>
                <a:spcPts val="0"/>
              </a:spcAft>
              <a:buFontTx/>
              <a:buNone/>
            </a:pPr>
            <a:r>
              <a:rPr lang="en-US" altLang="ko-KR" sz="2000" cap="none" dirty="0" smtClean="0" b="1" strike="noStrike">
                <a:solidFill>
                  <a:schemeClr val="bg1">
                    <a:lumMod val="75000"/>
                    <a:lumOff val="0"/>
                  </a:schemeClr>
                </a:solidFill>
                <a:latin typeface="Arial" charset="0"/>
                <a:ea typeface="Arial" charset="0"/>
              </a:rPr>
              <a:t>Addmin MVC - 일단위 고객별 주문내역 조회</a:t>
            </a:r>
            <a:endParaRPr lang="ko-KR" altLang="en-US" sz="2000" cap="none" dirty="0" smtClean="0" b="1" strike="noStrike">
              <a:solidFill>
                <a:schemeClr val="bg1">
                  <a:lumMod val="75000"/>
                  <a:lumOff val="0"/>
                </a:schemeClr>
              </a:solidFill>
              <a:latin typeface="Arial" charset="0"/>
              <a:ea typeface="Arial" charset="0"/>
            </a:endParaRPr>
          </a:p>
        </p:txBody>
      </p:sp>
      <p:sp>
        <p:nvSpPr>
          <p:cNvPr id="20" name="자유형 19"/>
          <p:cNvSpPr>
            <a:spLocks/>
          </p:cNvSpPr>
          <p:nvPr/>
        </p:nvSpPr>
        <p:spPr bwMode="auto">
          <a:xfrm rot="0">
            <a:off x="293370" y="71120"/>
            <a:ext cx="399415" cy="471805"/>
          </a:xfrm>
          <a:custGeom>
            <a:gdLst>
              <a:gd fmla="*/ 320012 w 439879" name="TX0"/>
              <a:gd fmla="*/ 171183 h 487552" name="TY0"/>
              <a:gd fmla="*/ 323091 w 439879" name="TX1"/>
              <a:gd fmla="*/ 171646 h 487552" name="TY1"/>
              <a:gd fmla="*/ 326169 w 439879" name="TX2"/>
              <a:gd fmla="*/ 172881 h 487552" name="TY2"/>
              <a:gd fmla="*/ 329094 w 439879" name="TX3"/>
              <a:gd fmla="*/ 174578 h 487552" name="TY3"/>
              <a:gd fmla="*/ 331557 w 439879" name="TX4"/>
              <a:gd fmla="*/ 176894 h 487552" name="TY4"/>
              <a:gd fmla="*/ 333404 w 439879" name="TX5"/>
              <a:gd fmla="*/ 179517 h 487552" name="TY5"/>
              <a:gd fmla="*/ 334944 w 439879" name="TX6"/>
              <a:gd fmla="*/ 182758 h 487552" name="TY6"/>
              <a:gd fmla="*/ 335713 w 439879" name="TX7"/>
              <a:gd fmla="*/ 185845 h 487552" name="TY7"/>
              <a:gd fmla="*/ 335867 w 439879" name="TX8"/>
              <a:gd fmla="*/ 188932 h 487552" name="TY8"/>
              <a:gd fmla="*/ 335405 w 439879" name="TX9"/>
              <a:gd fmla="*/ 192173 h 487552" name="TY9"/>
              <a:gd fmla="*/ 334328 w 439879" name="TX10"/>
              <a:gd fmla="*/ 195260 h 487552" name="TY10"/>
              <a:gd fmla="*/ 332481 w 439879" name="TX11"/>
              <a:gd fmla="*/ 198192 h 487552" name="TY11"/>
              <a:gd fmla="*/ 330326 w 439879" name="TX12"/>
              <a:gd fmla="*/ 200662 h 487552" name="TY12"/>
              <a:gd fmla="*/ 307544 w 439879" name="TX13"/>
              <a:gd fmla="*/ 221035 h 487552" name="TY13"/>
              <a:gd fmla="*/ 304773 w 439879" name="TX14"/>
              <a:gd fmla="*/ 223041 h 487552" name="TY14"/>
              <a:gd fmla="*/ 301848 w 439879" name="TX15"/>
              <a:gd fmla="*/ 224584 h 487552" name="TY15"/>
              <a:gd fmla="*/ 298616 w 439879" name="TX16"/>
              <a:gd fmla="*/ 225356 h 487552" name="TY16"/>
              <a:gd fmla="*/ 295383 w 439879" name="TX17"/>
              <a:gd fmla="*/ 225356 h 487552" name="TY17"/>
              <a:gd fmla="*/ 292304 w 439879" name="TX18"/>
              <a:gd fmla="*/ 224893 h 487552" name="TY18"/>
              <a:gd fmla="*/ 289226 w 439879" name="TX19"/>
              <a:gd fmla="*/ 223658 h 487552" name="TY19"/>
              <a:gd fmla="*/ 286301 w 439879" name="TX20"/>
              <a:gd fmla="*/ 222115 h 487552" name="TY20"/>
              <a:gd fmla="*/ 283838 w 439879" name="TX21"/>
              <a:gd fmla="*/ 219800 h 487552" name="TY21"/>
              <a:gd fmla="*/ 281837 w 439879" name="TX22"/>
              <a:gd fmla="*/ 217022 h 487552" name="TY22"/>
              <a:gd fmla="*/ 280452 w 439879" name="TX23"/>
              <a:gd fmla="*/ 213935 h 487552" name="TY23"/>
              <a:gd fmla="*/ 279682 w 439879" name="TX24"/>
              <a:gd fmla="*/ 210848 h 487552" name="TY24"/>
              <a:gd fmla="*/ 279528 w 439879" name="TX25"/>
              <a:gd fmla="*/ 207607 h 487552" name="TY25"/>
              <a:gd fmla="*/ 279990 w 439879" name="TX26"/>
              <a:gd fmla="*/ 204366 h 487552" name="TY26"/>
              <a:gd fmla="*/ 281067 w 439879" name="TX27"/>
              <a:gd fmla="*/ 201433 h 487552" name="TY27"/>
              <a:gd fmla="*/ 282915 w 439879" name="TX28"/>
              <a:gd fmla="*/ 198655 h 487552" name="TY28"/>
              <a:gd fmla="*/ 285224 w 439879" name="TX29"/>
              <a:gd fmla="*/ 196032 h 487552" name="TY29"/>
              <a:gd fmla="*/ 307698 w 439879" name="TX30"/>
              <a:gd fmla="*/ 175659 h 487552" name="TY30"/>
              <a:gd fmla="*/ 310622 w 439879" name="TX31"/>
              <a:gd fmla="*/ 173652 h 487552" name="TY31"/>
              <a:gd fmla="*/ 313547 w 439879" name="TX32"/>
              <a:gd fmla="*/ 172263 h 487552" name="TY32"/>
              <a:gd fmla="*/ 316626 w 439879" name="TX33"/>
              <a:gd fmla="*/ 171337 h 487552" name="TY33"/>
              <a:gd fmla="*/ 153539 w 439879" name="TX35"/>
              <a:gd fmla="*/ 169017 h 487552" name="TY35"/>
              <a:gd fmla="*/ 320698 w 439879" name="TX36"/>
              <a:gd fmla="*/ 355370 h 487552" name="TY36"/>
              <a:gd fmla="*/ 208949 w 439879" name="TX37"/>
              <a:gd fmla="*/ 455666 h 487552" name="TY37"/>
              <a:gd fmla="*/ 202603 w 439879" name="TX38"/>
              <a:gd fmla="*/ 460928 h 487552" name="TY38"/>
              <a:gd fmla="*/ 195948 w 439879" name="TX39"/>
              <a:gd fmla="*/ 465572 h 487552" name="TY39"/>
              <a:gd fmla="*/ 188828 w 439879" name="TX40"/>
              <a:gd fmla="*/ 470060 h 487552" name="TY40"/>
              <a:gd fmla="*/ 181399 w 439879" name="TX41"/>
              <a:gd fmla="*/ 473930 h 487552" name="TY41"/>
              <a:gd fmla="*/ 173660 w 439879" name="TX42"/>
              <a:gd fmla="*/ 477490 h 487552" name="TY42"/>
              <a:gd fmla="*/ 165612 w 439879" name="TX43"/>
              <a:gd fmla="*/ 480276 h 487552" name="TY43"/>
              <a:gd fmla="*/ 157563 w 439879" name="TX44"/>
              <a:gd fmla="*/ 482752 h 487552" name="TY44"/>
              <a:gd fmla="*/ 149205 w 439879" name="TX45"/>
              <a:gd fmla="*/ 484764 h 487552" name="TY45"/>
              <a:gd fmla="*/ 140847 w 439879" name="TX46"/>
              <a:gd fmla="*/ 486312 h 487552" name="TY46"/>
              <a:gd fmla="*/ 132489 w 439879" name="TX47"/>
              <a:gd fmla="*/ 487241 h 487552" name="TY47"/>
              <a:gd fmla="*/ 123976 w 439879" name="TX48"/>
              <a:gd fmla="*/ 487550 h 487552" name="TY48"/>
              <a:gd fmla="*/ 115618 w 439879" name="TX49"/>
              <a:gd fmla="*/ 487395 h 487552" name="TY49"/>
              <a:gd fmla="*/ 107415 w 439879" name="TX50"/>
              <a:gd fmla="*/ 486621 h 487552" name="TY50"/>
              <a:gd fmla="*/ 99367 w 439879" name="TX51"/>
              <a:gd fmla="*/ 485383 h 487552" name="TY51"/>
              <a:gd fmla="*/ 91628 w 439879" name="TX52"/>
              <a:gd fmla="*/ 483526 h 487552" name="TY52"/>
              <a:gd fmla="*/ 83889 w 439879" name="TX53"/>
              <a:gd fmla="*/ 480895 h 487552" name="TY53"/>
              <a:gd fmla="*/ 76460 w 439879" name="TX54"/>
              <a:gd fmla="*/ 477799 h 487552" name="TY54"/>
              <a:gd fmla="*/ 69495 w 439879" name="TX55"/>
              <a:gd fmla="*/ 474084 h 487552" name="TY55"/>
              <a:gd fmla="*/ 62839 w 439879" name="TX56"/>
              <a:gd fmla="*/ 469751 h 487552" name="TY56"/>
              <a:gd fmla="*/ 56803 w 439879" name="TX57"/>
              <a:gd fmla="*/ 464643 h 487552" name="TY57"/>
              <a:gd fmla="*/ 51076 w 439879" name="TX58"/>
              <a:gd fmla="*/ 459071 h 487552" name="TY58"/>
              <a:gd fmla="*/ 21359 w 439879" name="TX59"/>
              <a:gd fmla="*/ 426103 h 487552" name="TY59"/>
              <a:gd fmla="*/ 16406 w 439879" name="TX60"/>
              <a:gd fmla="*/ 419757 h 487552" name="TY60"/>
              <a:gd fmla="*/ 11918 w 439879" name="TX61"/>
              <a:gd fmla="*/ 413102 h 487552" name="TY61"/>
              <a:gd fmla="*/ 8358 w 439879" name="TX62"/>
              <a:gd fmla="*/ 406137 h 487552" name="TY62"/>
              <a:gd fmla="*/ 5417 w 439879" name="TX63"/>
              <a:gd fmla="*/ 398708 h 487552" name="TY63"/>
              <a:gd fmla="*/ 3095 w 439879" name="TX64"/>
              <a:gd fmla="*/ 391123 h 487552" name="TY64"/>
              <a:gd fmla="*/ 1393 w 439879" name="TX65"/>
              <a:gd fmla="*/ 383230 h 487552" name="TY65"/>
              <a:gd fmla="*/ 464 w 439879" name="TX66"/>
              <a:gd fmla="*/ 375027 h 487552" name="TY66"/>
              <a:gd fmla="*/ 0 w 439879" name="TX67"/>
              <a:gd fmla="*/ 366823 h 487552" name="TY67"/>
              <a:gd fmla="*/ 155 w 439879" name="TX68"/>
              <a:gd fmla="*/ 358620 h 487552" name="TY68"/>
              <a:gd fmla="*/ 929 w 439879" name="TX69"/>
              <a:gd fmla="*/ 350262 h 487552" name="TY69"/>
              <a:gd fmla="*/ 2167 w 439879" name="TX70"/>
              <a:gd fmla="*/ 341904 h 487552" name="TY70"/>
              <a:gd fmla="*/ 4024 w 439879" name="TX71"/>
              <a:gd fmla="*/ 333701 h 487552" name="TY71"/>
              <a:gd fmla="*/ 6346 w 439879" name="TX72"/>
              <a:gd fmla="*/ 325498 h 487552" name="TY72"/>
              <a:gd fmla="*/ 9286 w 439879" name="TX73"/>
              <a:gd fmla="*/ 317449 h 487552" name="TY73"/>
              <a:gd fmla="*/ 12537 w 439879" name="TX74"/>
              <a:gd fmla="*/ 309555 h 487552" name="TY74"/>
              <a:gd fmla="*/ 16406 w 439879" name="TX75"/>
              <a:gd fmla="*/ 302126 h 487552" name="TY75"/>
              <a:gd fmla="*/ 20585 w 439879" name="TX76"/>
              <a:gd fmla="*/ 294852 h 487552" name="TY76"/>
              <a:gd fmla="*/ 25383 w 439879" name="TX77"/>
              <a:gd fmla="*/ 287886 h 487552" name="TY77"/>
              <a:gd fmla="*/ 30491 w 439879" name="TX78"/>
              <a:gd fmla="*/ 281231 h 487552" name="TY78"/>
              <a:gd fmla="*/ 35908 w 439879" name="TX79"/>
              <a:gd fmla="*/ 275040 h 487552" name="TY79"/>
              <a:gd fmla="*/ 41790 w 439879" name="TX80"/>
              <a:gd fmla="*/ 269468 h 487552" name="TY80"/>
              <a:gd fmla="*/ 367585 w 439879" name="TX82"/>
              <a:gd fmla="*/ 156016 h 487552" name="TY82"/>
              <a:gd fmla="*/ 376834 w 439879" name="TX83"/>
              <a:gd fmla="*/ 166314 h 487552" name="TY83"/>
              <a:gd fmla="*/ 382846 w 439879" name="TX84"/>
              <a:gd fmla="*/ 173648 h 487552" name="TY84"/>
              <a:gd fmla="*/ 388087 w 439879" name="TX85"/>
              <a:gd fmla="*/ 181293 h 487552" name="TY85"/>
              <a:gd fmla="*/ 392403 w 439879" name="TX86"/>
              <a:gd fmla="*/ 189407 h 487552" name="TY86"/>
              <a:gd fmla="*/ 396103 w 439879" name="TX87"/>
              <a:gd fmla="*/ 197676 h 487552" name="TY87"/>
              <a:gd fmla="*/ 398877 w 439879" name="TX88"/>
              <a:gd fmla="*/ 206102 h 487552" name="TY88"/>
              <a:gd fmla="*/ 401035 w 439879" name="TX89"/>
              <a:gd fmla="*/ 214840 h 487552" name="TY89"/>
              <a:gd fmla="*/ 402423 w 439879" name="TX90"/>
              <a:gd fmla="*/ 223577 h 487552" name="TY90"/>
              <a:gd fmla="*/ 403039 w 439879" name="TX91"/>
              <a:gd fmla="*/ 232471 h 487552" name="TY91"/>
              <a:gd fmla="*/ 402885 w 439879" name="TX92"/>
              <a:gd fmla="*/ 241365 h 487552" name="TY92"/>
              <a:gd fmla="*/ 402114 w 439879" name="TX93"/>
              <a:gd fmla="*/ 250103 h 487552" name="TY93"/>
              <a:gd fmla="*/ 400573 w 439879" name="TX94"/>
              <a:gd fmla="*/ 258840 h 487552" name="TY94"/>
              <a:gd fmla="*/ 398261 w 439879" name="TX95"/>
              <a:gd fmla="*/ 267422 h 487552" name="TY95"/>
              <a:gd fmla="*/ 395178 w 439879" name="TX96"/>
              <a:gd fmla="*/ 275848 h 487552" name="TY96"/>
              <a:gd fmla="*/ 391324 w 439879" name="TX97"/>
              <a:gd fmla="*/ 283805 h 487552" name="TY97"/>
              <a:gd fmla="*/ 387008 w 439879" name="TX98"/>
              <a:gd fmla="*/ 291763 h 487552" name="TY98"/>
              <a:gd fmla="*/ 381613 w 439879" name="TX99"/>
              <a:gd fmla="*/ 299252 h 487552" name="TY99"/>
              <a:gd fmla="*/ 375601 w 439879" name="TX100"/>
              <a:gd fmla="*/ 306274 h 487552" name="TY100"/>
              <a:gd fmla="*/ 369127 w 439879" name="TX101"/>
              <a:gd fmla="*/ 312983 h 487552" name="TY101"/>
              <a:gd fmla="*/ 329511 w 439879" name="TX102"/>
              <a:gd fmla="*/ 348870 h 487552" name="TY102"/>
              <a:gd fmla="*/ 251358 w 439879" name="TX103"/>
              <a:gd fmla="*/ 260713 h 487552" name="TY103"/>
              <a:gd fmla="*/ 279105 w 439879" name="TX104"/>
              <a:gd fmla="*/ 235436 h 487552" name="TY104"/>
              <a:gd fmla="*/ 279105 w 439879" name="TX105"/>
              <a:gd fmla="*/ 235124 h 487552" name="TY105"/>
              <a:gd fmla="*/ 282958 w 439879" name="TX106"/>
              <a:gd fmla="*/ 238712 h 487552" name="TY106"/>
              <a:gd fmla="*/ 286658 w 439879" name="TX107"/>
              <a:gd fmla="*/ 241521 h 487552" name="TY107"/>
              <a:gd fmla="*/ 290512 w 439879" name="TX108"/>
              <a:gd fmla="*/ 243237 h 487552" name="TY108"/>
              <a:gd fmla="*/ 294365 w 439879" name="TX109"/>
              <a:gd fmla="*/ 244329 h 487552" name="TY109"/>
              <a:gd fmla="*/ 298065 w 439879" name="TX110"/>
              <a:gd fmla="*/ 244798 h 487552" name="TY110"/>
              <a:gd fmla="*/ 301918 w 439879" name="TX111"/>
              <a:gd fmla="*/ 244641 h 487552" name="TY111"/>
              <a:gd fmla="*/ 305310 w 439879" name="TX112"/>
              <a:gd fmla="*/ 244173 h 487552" name="TY112"/>
              <a:gd fmla="*/ 308701 w 439879" name="TX113"/>
              <a:gd fmla="*/ 243237 h 487552" name="TY113"/>
              <a:gd fmla="*/ 311630 w 439879" name="TX114"/>
              <a:gd fmla="*/ 242145 h 487552" name="TY114"/>
              <a:gd fmla="*/ 314404 w 439879" name="TX115"/>
              <a:gd fmla="*/ 241053 h 487552" name="TY115"/>
              <a:gd fmla="*/ 316562 w 439879" name="TX116"/>
              <a:gd fmla="*/ 239649 h 487552" name="TY116"/>
              <a:gd fmla="*/ 318566 w 439879" name="TX117"/>
              <a:gd fmla="*/ 238556 h 487552" name="TY117"/>
              <a:gd fmla="*/ 319954 w 439879" name="TX118"/>
              <a:gd fmla="*/ 237620 h 487552" name="TY118"/>
              <a:gd fmla="*/ 320879 w 439879" name="TX119"/>
              <a:gd fmla="*/ 236996 h 487552" name="TY119"/>
              <a:gd fmla="*/ 321187 w 439879" name="TX120"/>
              <a:gd fmla="*/ 236840 h 487552" name="TY120"/>
              <a:gd fmla="*/ 343076 w 439879" name="TX121"/>
              <a:gd fmla="*/ 217024 h 487552" name="TY121"/>
              <a:gd fmla="*/ 346621 w 439879" name="TX122"/>
              <a:gd fmla="*/ 213123 h 487552" name="TY122"/>
              <a:gd fmla="*/ 349242 w 439879" name="TX123"/>
              <a:gd fmla="*/ 209379 h 487552" name="TY123"/>
              <a:gd fmla="*/ 351091 w 439879" name="TX124"/>
              <a:gd fmla="*/ 205478 h 487552" name="TY124"/>
              <a:gd fmla="*/ 352325 w 439879" name="TX125"/>
              <a:gd fmla="*/ 201733 h 487552" name="TY125"/>
              <a:gd fmla="*/ 352941 w 439879" name="TX126"/>
              <a:gd fmla="*/ 197988 h 487552" name="TY126"/>
              <a:gd fmla="*/ 352941 w 439879" name="TX127"/>
              <a:gd fmla="*/ 194400 h 487552" name="TY127"/>
              <a:gd fmla="*/ 352479 w 439879" name="TX128"/>
              <a:gd fmla="*/ 190967 h 487552" name="TY128"/>
              <a:gd fmla="*/ 351708 w 439879" name="TX129"/>
              <a:gd fmla="*/ 187690 h 487552" name="TY129"/>
              <a:gd fmla="*/ 350629 w 439879" name="TX130"/>
              <a:gd fmla="*/ 184882 h 487552" name="TY130"/>
              <a:gd fmla="*/ 349550 w 439879" name="TX131"/>
              <a:gd fmla="*/ 182385 h 487552" name="TY131"/>
              <a:gd fmla="*/ 348471 w 439879" name="TX132"/>
              <a:gd fmla="*/ 180045 h 487552" name="TY132"/>
              <a:gd fmla="*/ 347546 w 439879" name="TX133"/>
              <a:gd fmla="*/ 178172 h 487552" name="TY133"/>
              <a:gd fmla="*/ 346621 w 439879" name="TX134"/>
              <a:gd fmla="*/ 176924 h 487552" name="TY134"/>
              <a:gd fmla="*/ 346005 w 439879" name="TX135"/>
              <a:gd fmla="*/ 175988 h 487552" name="TY135"/>
              <a:gd fmla="*/ 345850 w 439879" name="TX136"/>
              <a:gd fmla="*/ 175832 h 487552" name="TY136"/>
              <a:gd fmla="*/ 267011 w 439879" name="TX138"/>
              <a:gd fmla="*/ 99677 h 487552" name="TY138"/>
              <a:gd fmla="*/ 275617 w 439879" name="TX139"/>
              <a:gd fmla="*/ 99832 h 487552" name="TY139"/>
              <a:gd fmla="*/ 284376 w 439879" name="TX140"/>
              <a:gd fmla="*/ 100609 h 487552" name="TY140"/>
              <a:gd fmla="*/ 292981 w 439879" name="TX141"/>
              <a:gd fmla="*/ 102316 h 487552" name="TY141"/>
              <a:gd fmla="*/ 301433 w 439879" name="TX142"/>
              <a:gd fmla="*/ 104645 h 487552" name="TY142"/>
              <a:gd fmla="*/ 309731 w 439879" name="TX143"/>
              <a:gd fmla="*/ 107751 h 487552" name="TY143"/>
              <a:gd fmla="*/ 317722 w 439879" name="TX144"/>
              <a:gd fmla="*/ 111632 h 487552" name="TY144"/>
              <a:gd fmla="*/ 325405 w 439879" name="TX145"/>
              <a:gd fmla="*/ 115979 h 487552" name="TY145"/>
              <a:gd fmla="*/ 332627 w 439879" name="TX146"/>
              <a:gd fmla="*/ 121414 h 487552" name="TY146"/>
              <a:gd fmla="*/ 339696 w 439879" name="TX147"/>
              <a:gd fmla="*/ 127313 h 487552" name="TY147"/>
              <a:gd fmla="*/ 346150 w 439879" name="TX148"/>
              <a:gd fmla="*/ 133990 h 487552" name="TY148"/>
              <a:gd fmla="*/ 355370 w 439879" name="TX149"/>
              <a:gd fmla="*/ 144237 h 487552" name="TY149"/>
              <a:gd fmla="*/ 334010 w 439879" name="TX150"/>
              <a:gd fmla="*/ 163800 h 487552" name="TY150"/>
              <a:gd fmla="*/ 330476 w 439879" name="TX151"/>
              <a:gd fmla="*/ 160384 h 487552" name="TY151"/>
              <a:gd fmla="*/ 326942 w 439879" name="TX152"/>
              <a:gd fmla="*/ 157900 h 487552" name="TY152"/>
              <a:gd fmla="*/ 323100 w 439879" name="TX153"/>
              <a:gd fmla="*/ 156192 h 487552" name="TY153"/>
              <a:gd fmla="*/ 319412 w 439879" name="TX154"/>
              <a:gd fmla="*/ 155105 h 487552" name="TY154"/>
              <a:gd fmla="*/ 315724 w 439879" name="TX155"/>
              <a:gd fmla="*/ 154639 h 487552" name="TY155"/>
              <a:gd fmla="*/ 312190 w 439879" name="TX156"/>
              <a:gd fmla="*/ 154639 h 487552" name="TY156"/>
              <a:gd fmla="*/ 308809 w 439879" name="TX157"/>
              <a:gd fmla="*/ 154950 h 487552" name="TY157"/>
              <a:gd fmla="*/ 305428 w 439879" name="TX158"/>
              <a:gd fmla="*/ 155726 h 487552" name="TY158"/>
              <a:gd fmla="*/ 302508 w 439879" name="TX159"/>
              <a:gd fmla="*/ 156658 h 487552" name="TY159"/>
              <a:gd fmla="*/ 299896 w 439879" name="TX160"/>
              <a:gd fmla="*/ 157589 h 487552" name="TY160"/>
              <a:gd fmla="*/ 297437 w 439879" name="TX161"/>
              <a:gd fmla="*/ 158676 h 487552" name="TY161"/>
              <a:gd fmla="*/ 295593 w 439879" name="TX162"/>
              <a:gd fmla="*/ 159608 h 487552" name="TY162"/>
              <a:gd fmla="*/ 294210 w 439879" name="TX163"/>
              <a:gd fmla="*/ 160384 h 487552" name="TY163"/>
              <a:gd fmla="*/ 293288 w 439879" name="TX164"/>
              <a:gd fmla="*/ 161005 h 487552" name="TY164"/>
              <a:gd fmla="*/ 292981 w 439879" name="TX165"/>
              <a:gd fmla="*/ 161160 h 487552" name="TY165"/>
              <a:gd fmla="*/ 269931 w 439879" name="TX166"/>
              <a:gd fmla="*/ 182276 h 487552" name="TY166"/>
              <a:gd fmla="*/ 266397 w 439879" name="TX167"/>
              <a:gd fmla="*/ 186002 h 487552" name="TY167"/>
              <a:gd fmla="*/ 263477 w 439879" name="TX168"/>
              <a:gd fmla="*/ 189883 h 487552" name="TY168"/>
              <a:gd fmla="*/ 261633 w 439879" name="TX169"/>
              <a:gd fmla="*/ 193610 h 487552" name="TY169"/>
              <a:gd fmla="*/ 260557 w 439879" name="TX170"/>
              <a:gd fmla="*/ 197647 h 487552" name="TY170"/>
              <a:gd fmla="*/ 260096 w 439879" name="TX171"/>
              <a:gd fmla="*/ 201217 h 487552" name="TY171"/>
              <a:gd fmla="*/ 260096 w 439879" name="TX172"/>
              <a:gd fmla="*/ 204788 h 487552" name="TY172"/>
              <a:gd fmla="*/ 260557 w 439879" name="TX173"/>
              <a:gd fmla="*/ 208359 h 487552" name="TY173"/>
              <a:gd fmla="*/ 261325 w 439879" name="TX174"/>
              <a:gd fmla="*/ 211465 h 487552" name="TY174"/>
              <a:gd fmla="*/ 262401 w 439879" name="TX175"/>
              <a:gd fmla="*/ 214415 h 487552" name="TY175"/>
              <a:gd fmla="*/ 263477 w 439879" name="TX176"/>
              <a:gd fmla="*/ 217209 h 487552" name="TY176"/>
              <a:gd fmla="*/ 264860 w 439879" name="TX177"/>
              <a:gd fmla="*/ 219383 h 487552" name="TY177"/>
              <a:gd fmla="*/ 265936 w 439879" name="TX178"/>
              <a:gd fmla="*/ 221246 h 487552" name="TY178"/>
              <a:gd fmla="*/ 266858 w 439879" name="TX179"/>
              <a:gd fmla="*/ 222643 h 487552" name="TY179"/>
              <a:gd fmla="*/ 267626 w 439879" name="TX180"/>
              <a:gd fmla="*/ 223730 h 487552" name="TY180"/>
              <a:gd fmla="*/ 267933 w 439879" name="TX181"/>
              <a:gd fmla="*/ 224196 h 487552" name="TY181"/>
              <a:gd fmla="*/ 240119 w 439879" name="TX182"/>
              <a:gd fmla="*/ 249193 h 487552" name="TY182"/>
              <a:gd fmla="*/ 162517 w 439879" name="TX183"/>
              <a:gd fmla="*/ 161781 h 487552" name="TY183"/>
              <a:gd fmla="*/ 201702 w 439879" name="TX184"/>
              <a:gd fmla="*/ 126071 h 487552" name="TY184"/>
              <a:gd fmla="*/ 208925 w 439879" name="TX185"/>
              <a:gd fmla="*/ 120327 h 487552" name="TY185"/>
              <a:gd fmla="*/ 216608 w 439879" name="TX186"/>
              <a:gd fmla="*/ 115048 h 487552" name="TY186"/>
              <a:gd fmla="*/ 224445 w 439879" name="TX187"/>
              <a:gd fmla="*/ 110701 h 487552" name="TY187"/>
              <a:gd fmla="*/ 232743 w 439879" name="TX188"/>
              <a:gd fmla="*/ 106819 h 487552" name="TY188"/>
              <a:gd fmla="*/ 241041 w 439879" name="TX189"/>
              <a:gd fmla="*/ 104024 h 487552" name="TY189"/>
              <a:gd fmla="*/ 249647 w 439879" name="TX190"/>
              <a:gd fmla="*/ 101695 h 487552" name="TY190"/>
              <a:gd fmla="*/ 258252 w 439879" name="TX191"/>
              <a:gd fmla="*/ 100298 h 487552" name="TY191"/>
              <a:gd fmla="*/ 396694 w 439879" name="TX193"/>
              <a:gd fmla="*/ 0 h 487552" name="TY193"/>
              <a:gd fmla="*/ 403195 w 439879" name="TX194"/>
              <a:gd fmla="*/ 0 h 487552" name="TY194"/>
              <a:gd fmla="*/ 409695 w 439879" name="TX195"/>
              <a:gd fmla="*/ 461 h 487552" name="TY195"/>
              <a:gd fmla="*/ 416660 w 439879" name="TX196"/>
              <a:gd fmla="*/ 1689 h 487552" name="TY196"/>
              <a:gd fmla="*/ 423780 w 439879" name="TX197"/>
              <a:gd fmla="*/ 3532 h 487552" name="TY197"/>
              <a:gd fmla="*/ 431210 w 439879" name="TX198"/>
              <a:gd fmla="*/ 5989 h 487552" name="TY198"/>
              <a:gd fmla="*/ 438639 w 439879" name="TX199"/>
              <a:gd fmla="*/ 9214 h 487552" name="TY199"/>
              <a:gd fmla="*/ 439568 w 439879" name="TX200"/>
              <a:gd fmla="*/ 9828 h 487552" name="TY200"/>
              <a:gd fmla="*/ 439877 w 439879" name="TX201"/>
              <a:gd fmla="*/ 11056 h 487552" name="TY201"/>
              <a:gd fmla="*/ 439722 w 439879" name="TX202"/>
              <a:gd fmla="*/ 12438 h 487552" name="TY202"/>
              <a:gd fmla="*/ 438948 w 439879" name="TX203"/>
              <a:gd fmla="*/ 13974 h 487552" name="TY203"/>
              <a:gd fmla="*/ 437710 w 439879" name="TX204"/>
              <a:gd fmla="*/ 15663 h 487552" name="TY204"/>
              <a:gd fmla="*/ 436008 w 439879" name="TX205"/>
              <a:gd fmla="*/ 17352 h 487552" name="TY205"/>
              <a:gd fmla="*/ 434305 w 439879" name="TX206"/>
              <a:gd fmla="*/ 18427 h 487552" name="TY206"/>
              <a:gd fmla="*/ 432603 w 439879" name="TX207"/>
              <a:gd fmla="*/ 19195 h 487552" name="TY207"/>
              <a:gd fmla="*/ 431055 w 439879" name="TX208"/>
              <a:gd fmla="*/ 19502 h 487552" name="TY208"/>
              <a:gd fmla="*/ 429662 w 439879" name="TX209"/>
              <a:gd fmla="*/ 19195 h 487552" name="TY209"/>
              <a:gd fmla="*/ 422232 w 439879" name="TX210"/>
              <a:gd fmla="*/ 16124 h 487552" name="TY210"/>
              <a:gd fmla="*/ 415113 w 439879" name="TX211"/>
              <a:gd fmla="*/ 13667 h 487552" name="TY211"/>
              <a:gd fmla="*/ 408612 w 439879" name="TX212"/>
              <a:gd fmla="*/ 12131 h 487552" name="TY212"/>
              <a:gd fmla="*/ 402576 w 439879" name="TX213"/>
              <a:gd fmla="*/ 11056 h 487552" name="TY213"/>
              <a:gd fmla="*/ 396849 w 439879" name="TX214"/>
              <a:gd fmla="*/ 10442 h 487552" name="TY214"/>
              <a:gd fmla="*/ 391741 w 439879" name="TX215"/>
              <a:gd fmla="*/ 10442 h 487552" name="TY215"/>
              <a:gd fmla="*/ 387098 w 439879" name="TX216"/>
              <a:gd fmla="*/ 10749 h 487552" name="TY216"/>
              <a:gd fmla="*/ 382919 w 439879" name="TX217"/>
              <a:gd fmla="*/ 11517 h 487552" name="TY217"/>
              <a:gd fmla="*/ 379359 w 439879" name="TX218"/>
              <a:gd fmla="*/ 12592 h 487552" name="TY218"/>
              <a:gd fmla="*/ 376418 w 439879" name="TX219"/>
              <a:gd fmla="*/ 13820 h 487552" name="TY219"/>
              <a:gd fmla="*/ 373787 w 439879" name="TX220"/>
              <a:gd fmla="*/ 15356 h 487552" name="TY220"/>
              <a:gd fmla="*/ 371929 w 439879" name="TX221"/>
              <a:gd fmla="*/ 17045 h 487552" name="TY221"/>
              <a:gd fmla="*/ 370227 w 439879" name="TX222"/>
              <a:gd fmla="*/ 19348 h 487552" name="TY222"/>
              <a:gd fmla="*/ 368989 w 439879" name="TX223"/>
              <a:gd fmla="*/ 22266 h 487552" name="TY223"/>
              <a:gd fmla="*/ 368215 w 439879" name="TX224"/>
              <a:gd fmla="*/ 25644 h 487552" name="TY224"/>
              <a:gd fmla="*/ 368060 w 439879" name="TX225"/>
              <a:gd fmla="*/ 29330 h 487552" name="TY225"/>
              <a:gd fmla="*/ 368524 w 439879" name="TX226"/>
              <a:gd fmla="*/ 33476 h 487552" name="TY226"/>
              <a:gd fmla="*/ 369763 w 439879" name="TX227"/>
              <a:gd fmla="*/ 37929 h 487552" name="TY227"/>
              <a:gd fmla="*/ 371620 w 439879" name="TX228"/>
              <a:gd fmla="*/ 42689 h 487552" name="TY228"/>
              <a:gd fmla="*/ 374561 w 439879" name="TX229"/>
              <a:gd fmla="*/ 47603 h 487552" name="TY229"/>
              <a:gd fmla="*/ 378430 w 439879" name="TX230"/>
              <a:gd fmla="*/ 52671 h 487552" name="TY230"/>
              <a:gd fmla="*/ 383228 w 439879" name="TX231"/>
              <a:gd fmla="*/ 57892 h 487552" name="TY231"/>
              <a:gd fmla="*/ 389265 w 439879" name="TX232"/>
              <a:gd fmla="*/ 63113 h 487552" name="TY232"/>
              <a:gd fmla="*/ 395920 w 439879" name="TX233"/>
              <a:gd fmla="*/ 68948 h 487552" name="TY233"/>
              <a:gd fmla="*/ 401492 w 439879" name="TX234"/>
              <a:gd fmla="*/ 74630 h 487552" name="TY234"/>
              <a:gd fmla="*/ 406445 w 439879" name="TX235"/>
              <a:gd fmla="*/ 80311 h 487552" name="TY235"/>
              <a:gd fmla="*/ 410005 w 439879" name="TX236"/>
              <a:gd fmla="*/ 85839 h 487552" name="TY236"/>
              <a:gd fmla="*/ 412946 w 439879" name="TX237"/>
              <a:gd fmla="*/ 91214 h 487552" name="TY237"/>
              <a:gd fmla="*/ 414648 w 439879" name="TX238"/>
              <a:gd fmla="*/ 96742 h 487552" name="TY238"/>
              <a:gd fmla="*/ 415577 w 439879" name="TX239"/>
              <a:gd fmla="*/ 102117 h 487552" name="TY239"/>
              <a:gd fmla="*/ 415422 w 439879" name="TX240"/>
              <a:gd fmla="*/ 107338 h 487552" name="TY240"/>
              <a:gd fmla="*/ 414339 w 439879" name="TX241"/>
              <a:gd fmla="*/ 112559 h 487552" name="TY241"/>
              <a:gd fmla="*/ 412327 w 439879" name="TX242"/>
              <a:gd fmla="*/ 117626 h 487552" name="TY242"/>
              <a:gd fmla="*/ 409076 w 439879" name="TX243"/>
              <a:gd fmla="*/ 122694 h 487552" name="TY243"/>
              <a:gd fmla="*/ 405826 w 439879" name="TX244"/>
              <a:gd fmla="*/ 127147 h 487552" name="TY244"/>
              <a:gd fmla="*/ 402111 w 439879" name="TX245"/>
              <a:gd fmla="*/ 131447 h 487552" name="TY245"/>
              <a:gd fmla="*/ 398397 w 439879" name="TX246"/>
              <a:gd fmla="*/ 135132 h 487552" name="TY246"/>
              <a:gd fmla="*/ 394527 w 439879" name="TX247"/>
              <a:gd fmla="*/ 138817 h 487552" name="TY247"/>
              <a:gd fmla="*/ 390503 w 439879" name="TX248"/>
              <a:gd fmla="*/ 141889 h 487552" name="TY248"/>
              <a:gd fmla="*/ 386633 w 439879" name="TX249"/>
              <a:gd fmla="*/ 144960 h 487552" name="TY249"/>
              <a:gd fmla="*/ 382764 w 439879" name="TX250"/>
              <a:gd fmla="*/ 147417 h 487552" name="TY250"/>
              <a:gd fmla="*/ 379204 w 439879" name="TX251"/>
              <a:gd fmla="*/ 149567 h 487552" name="TY251"/>
              <a:gd fmla="*/ 375799 w 439879" name="TX252"/>
              <a:gd fmla="*/ 151409 h 487552" name="TY252"/>
              <a:gd fmla="*/ 373013 w 439879" name="TX253"/>
              <a:gd fmla="*/ 152945 h 487552" name="TY253"/>
              <a:gd fmla="*/ 370536 w 439879" name="TX254"/>
              <a:gd fmla="*/ 154327 h 487552" name="TY254"/>
              <a:gd fmla="*/ 368524 w 439879" name="TX255"/>
              <a:gd fmla="*/ 155248 h 487552" name="TY255"/>
              <a:gd fmla="*/ 367131 w 439879" name="TX256"/>
              <a:gd fmla="*/ 155862 h 487552" name="TY256"/>
              <a:gd fmla="*/ 366357 w 439879" name="TX257"/>
              <a:gd fmla="*/ 156016 h 487552" name="TY257"/>
              <a:gd fmla="*/ 355368 w 439879" name="TX258"/>
              <a:gd fmla="*/ 144192 h 487552" name="TY258"/>
              <a:gd fmla="*/ 356142 w 439879" name="TX259"/>
              <a:gd fmla="*/ 143117 h 487552" name="TY259"/>
              <a:gd fmla="*/ 357535 w 439879" name="TX260"/>
              <a:gd fmla="*/ 142349 h 487552" name="TY260"/>
              <a:gd fmla="*/ 359702 w 439879" name="TX261"/>
              <a:gd fmla="*/ 141735 h 487552" name="TY261"/>
              <a:gd fmla="*/ 361869 w 439879" name="TX262"/>
              <a:gd fmla="*/ 141121 h 487552" name="TY262"/>
              <a:gd fmla="*/ 364190 w 439879" name="TX263"/>
              <a:gd fmla="*/ 140660 h 487552" name="TY263"/>
              <a:gd fmla="*/ 366512 w 439879" name="TX264"/>
              <a:gd fmla="*/ 140199 h 487552" name="TY264"/>
              <a:gd fmla="*/ 368524 w 439879" name="TX265"/>
              <a:gd fmla="*/ 139892 h 487552" name="TY265"/>
              <a:gd fmla="*/ 369917 w 439879" name="TX266"/>
              <a:gd fmla="*/ 139739 h 487552" name="TY266"/>
              <a:gd fmla="*/ 376108 w 439879" name="TX267"/>
              <a:gd fmla="*/ 137435 h 487552" name="TY267"/>
              <a:gd fmla="*/ 381526 w 439879" name="TX268"/>
              <a:gd fmla="*/ 134978 h 487552" name="TY268"/>
              <a:gd fmla="*/ 386169 w 439879" name="TX269"/>
              <a:gd fmla="*/ 132368 h 487552" name="TY269"/>
              <a:gd fmla="*/ 389884 w 439879" name="TX270"/>
              <a:gd fmla="*/ 129911 h 487552" name="TY270"/>
              <a:gd fmla="*/ 392824 w 439879" name="TX271"/>
              <a:gd fmla="*/ 127300 h 487552" name="TY271"/>
              <a:gd fmla="*/ 395301 w 439879" name="TX272"/>
              <a:gd fmla="*/ 125151 h 487552" name="TY272"/>
              <a:gd fmla="*/ 397004 w 439879" name="TX273"/>
              <a:gd fmla="*/ 123154 h 487552" name="TY273"/>
              <a:gd fmla="*/ 398242 w 439879" name="TX274"/>
              <a:gd fmla="*/ 121619 h 487552" name="TY274"/>
              <a:gd fmla="*/ 398861 w 439879" name="TX275"/>
              <a:gd fmla="*/ 120697 h 487552" name="TY275"/>
              <a:gd fmla="*/ 399016 w 439879" name="TX276"/>
              <a:gd fmla="*/ 120390 h 487552" name="TY276"/>
              <a:gd fmla="*/ 400099 w 439879" name="TX277"/>
              <a:gd fmla="*/ 118701 h 487552" name="TY277"/>
              <a:gd fmla="*/ 401028 w 439879" name="TX278"/>
              <a:gd fmla="*/ 116858 h 487552" name="TY278"/>
              <a:gd fmla="*/ 401956 w 439879" name="TX279"/>
              <a:gd fmla="*/ 114862 h 487552" name="TY279"/>
              <a:gd fmla="*/ 402730 w 439879" name="TX280"/>
              <a:gd fmla="*/ 112712 h 487552" name="TY280"/>
              <a:gd fmla="*/ 403195 w 439879" name="TX281"/>
              <a:gd fmla="*/ 110102 h 487552" name="TY281"/>
              <a:gd fmla="*/ 403349 w 439879" name="TX282"/>
              <a:gd fmla="*/ 107491 h 487552" name="TY282"/>
              <a:gd fmla="*/ 403040 w 439879" name="TX283"/>
              <a:gd fmla="*/ 104574 h 487552" name="TY283"/>
              <a:gd fmla="*/ 402111 w 439879" name="TX284"/>
              <a:gd fmla="*/ 101349 h 487552" name="TY284"/>
              <a:gd fmla="*/ 401028 w 439879" name="TX285"/>
              <a:gd fmla="*/ 98124 h 487552" name="TY285"/>
              <a:gd fmla="*/ 399170 w 439879" name="TX286"/>
              <a:gd fmla="*/ 94592 h 487552" name="TY286"/>
              <a:gd fmla="*/ 396849 w 439879" name="TX287"/>
              <a:gd fmla="*/ 90600 h 487552" name="TY287"/>
              <a:gd fmla="*/ 393753 w 439879" name="TX288"/>
              <a:gd fmla="*/ 86607 h 487552" name="TY288"/>
              <a:gd fmla="*/ 389729 w 439879" name="TX289"/>
              <a:gd fmla="*/ 82154 h 487552" name="TY289"/>
              <a:gd fmla="*/ 385086 w 439879" name="TX290"/>
              <a:gd fmla="*/ 77547 h 487552" name="TY290"/>
              <a:gd fmla="*/ 379359 w 439879" name="TX291"/>
              <a:gd fmla="*/ 72633 h 487552" name="TY291"/>
              <a:gd fmla="*/ 373632 w 439879" name="TX292"/>
              <a:gd fmla="*/ 67720 h 487552" name="TY292"/>
              <a:gd fmla="*/ 368834 w 439879" name="TX293"/>
              <a:gd fmla="*/ 62499 h 487552" name="TY293"/>
              <a:gd fmla="*/ 364655 w 439879" name="TX294"/>
              <a:gd fmla="*/ 57277 h 487552" name="TY294"/>
              <a:gd fmla="*/ 361404 w 439879" name="TX295"/>
              <a:gd fmla="*/ 52210 h 487552" name="TY295"/>
              <a:gd fmla="*/ 359083 w 439879" name="TX296"/>
              <a:gd fmla="*/ 46989 h 487552" name="TY296"/>
              <a:gd fmla="*/ 357225 w 439879" name="TX297"/>
              <a:gd fmla="*/ 41768 h 487552" name="TY297"/>
              <a:gd fmla="*/ 356452 w 439879" name="TX298"/>
              <a:gd fmla="*/ 36701 h 487552" name="TY298"/>
              <a:gd fmla="*/ 356606 w 439879" name="TX299"/>
              <a:gd fmla="*/ 31633 h 487552" name="TY299"/>
              <a:gd fmla="*/ 357535 w 439879" name="TX300"/>
              <a:gd fmla="*/ 26873 h 487552" name="TY300"/>
              <a:gd fmla="*/ 359547 w 439879" name="TX301"/>
              <a:gd fmla="*/ 22112 h 487552" name="TY301"/>
              <a:gd fmla="*/ 362178 w 439879" name="TX302"/>
              <a:gd fmla="*/ 17659 h 487552" name="TY302"/>
              <a:gd fmla="*/ 365738 w 439879" name="TX303"/>
              <a:gd fmla="*/ 13206 h 487552" name="TY303"/>
              <a:gd fmla="*/ 369917 w 439879" name="TX304"/>
              <a:gd fmla="*/ 9521 h 487552" name="TY304"/>
              <a:gd fmla="*/ 374406 w 439879" name="TX305"/>
              <a:gd fmla="*/ 6296 h 487552" name="TY305"/>
              <a:gd fmla="*/ 379514 w 439879" name="TX306"/>
              <a:gd fmla="*/ 3839 h 487552" name="TY306"/>
              <a:gd fmla="*/ 384776 w 439879" name="TX307"/>
              <a:gd fmla="*/ 1996 h 487552" name="TY307"/>
              <a:gd fmla="*/ 390503 w 439879" name="TX308"/>
              <a:gd fmla="*/ 614 h 487552" name="TY308"/>
            </a:gd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 ang="0">
                <a:pos x="TX9" y="TY9"/>
              </a:cxn>
              <a:cxn ang="0">
                <a:pos x="TX10" y="TY10"/>
              </a:cxn>
              <a:cxn ang="0">
                <a:pos x="TX11" y="TY11"/>
              </a:cxn>
              <a:cxn ang="0">
                <a:pos x="TX12" y="TY12"/>
              </a:cxn>
              <a:cxn ang="0">
                <a:pos x="TX13" y="TY13"/>
              </a:cxn>
              <a:cxn ang="0">
                <a:pos x="TX14" y="TY14"/>
              </a:cxn>
              <a:cxn ang="0">
                <a:pos x="TX15" y="TY15"/>
              </a:cxn>
              <a:cxn ang="0">
                <a:pos x="TX16" y="TY16"/>
              </a:cxn>
              <a:cxn ang="0">
                <a:pos x="TX17" y="TY17"/>
              </a:cxn>
              <a:cxn ang="0">
                <a:pos x="TX18" y="TY18"/>
              </a:cxn>
              <a:cxn ang="0">
                <a:pos x="TX19" y="TY19"/>
              </a:cxn>
              <a:cxn ang="0">
                <a:pos x="TX20" y="TY20"/>
              </a:cxn>
              <a:cxn ang="0">
                <a:pos x="TX21" y="TY21"/>
              </a:cxn>
              <a:cxn ang="0">
                <a:pos x="TX22" y="TY22"/>
              </a:cxn>
              <a:cxn ang="0">
                <a:pos x="TX23" y="TY23"/>
              </a:cxn>
              <a:cxn ang="0">
                <a:pos x="TX24" y="TY24"/>
              </a:cxn>
              <a:cxn ang="0">
                <a:pos x="TX25" y="TY25"/>
              </a:cxn>
              <a:cxn ang="0">
                <a:pos x="TX26" y="TY26"/>
              </a:cxn>
              <a:cxn ang="0">
                <a:pos x="TX27" y="TY27"/>
              </a:cxn>
              <a:cxn ang="0">
                <a:pos x="TX28" y="TY28"/>
              </a:cxn>
              <a:cxn ang="0">
                <a:pos x="TX29" y="TY29"/>
              </a:cxn>
              <a:cxn ang="0">
                <a:pos x="TX30" y="TY30"/>
              </a:cxn>
              <a:cxn ang="0">
                <a:pos x="TX31" y="TY31"/>
              </a:cxn>
              <a:cxn ang="0">
                <a:pos x="TX32" y="TY32"/>
              </a:cxn>
              <a:cxn ang="0">
                <a:pos x="TX33" y="TY33"/>
              </a:cxn>
              <a:cxn ang="0">
                <a:pos x="TX35" y="TY35"/>
              </a:cxn>
              <a:cxn ang="0">
                <a:pos x="TX36" y="TY36"/>
              </a:cxn>
              <a:cxn ang="0">
                <a:pos x="TX37" y="TY37"/>
              </a:cxn>
              <a:cxn ang="0">
                <a:pos x="TX38" y="TY38"/>
              </a:cxn>
              <a:cxn ang="0">
                <a:pos x="TX39" y="TY39"/>
              </a:cxn>
              <a:cxn ang="0">
                <a:pos x="TX40" y="TY40"/>
              </a:cxn>
              <a:cxn ang="0">
                <a:pos x="TX41" y="TY41"/>
              </a:cxn>
              <a:cxn ang="0">
                <a:pos x="TX42" y="TY42"/>
              </a:cxn>
              <a:cxn ang="0">
                <a:pos x="TX43" y="TY43"/>
              </a:cxn>
              <a:cxn ang="0">
                <a:pos x="TX44" y="TY44"/>
              </a:cxn>
              <a:cxn ang="0">
                <a:pos x="TX45" y="TY45"/>
              </a:cxn>
              <a:cxn ang="0">
                <a:pos x="TX46" y="TY46"/>
              </a:cxn>
              <a:cxn ang="0">
                <a:pos x="TX47" y="TY47"/>
              </a:cxn>
              <a:cxn ang="0">
                <a:pos x="TX48" y="TY48"/>
              </a:cxn>
              <a:cxn ang="0">
                <a:pos x="TX49" y="TY49"/>
              </a:cxn>
              <a:cxn ang="0">
                <a:pos x="TX50" y="TY50"/>
              </a:cxn>
              <a:cxn ang="0">
                <a:pos x="TX51" y="TY51"/>
              </a:cxn>
              <a:cxn ang="0">
                <a:pos x="TX52" y="TY52"/>
              </a:cxn>
              <a:cxn ang="0">
                <a:pos x="TX53" y="TY53"/>
              </a:cxn>
              <a:cxn ang="0">
                <a:pos x="TX54" y="TY54"/>
              </a:cxn>
              <a:cxn ang="0">
                <a:pos x="TX55" y="TY55"/>
              </a:cxn>
              <a:cxn ang="0">
                <a:pos x="TX56" y="TY56"/>
              </a:cxn>
              <a:cxn ang="0">
                <a:pos x="TX57" y="TY57"/>
              </a:cxn>
              <a:cxn ang="0">
                <a:pos x="TX58" y="TY58"/>
              </a:cxn>
              <a:cxn ang="0">
                <a:pos x="TX59" y="TY59"/>
              </a:cxn>
              <a:cxn ang="0">
                <a:pos x="TX60" y="TY60"/>
              </a:cxn>
              <a:cxn ang="0">
                <a:pos x="TX61" y="TY61"/>
              </a:cxn>
              <a:cxn ang="0">
                <a:pos x="TX62" y="TY62"/>
              </a:cxn>
              <a:cxn ang="0">
                <a:pos x="TX63" y="TY63"/>
              </a:cxn>
              <a:cxn ang="0">
                <a:pos x="TX64" y="TY64"/>
              </a:cxn>
              <a:cxn ang="0">
                <a:pos x="TX65" y="TY65"/>
              </a:cxn>
              <a:cxn ang="0">
                <a:pos x="TX66" y="TY66"/>
              </a:cxn>
              <a:cxn ang="0">
                <a:pos x="TX67" y="TY67"/>
              </a:cxn>
              <a:cxn ang="0">
                <a:pos x="TX68" y="TY68"/>
              </a:cxn>
              <a:cxn ang="0">
                <a:pos x="TX69" y="TY69"/>
              </a:cxn>
              <a:cxn ang="0">
                <a:pos x="TX70" y="TY70"/>
              </a:cxn>
              <a:cxn ang="0">
                <a:pos x="TX71" y="TY71"/>
              </a:cxn>
              <a:cxn ang="0">
                <a:pos x="TX72" y="TY72"/>
              </a:cxn>
              <a:cxn ang="0">
                <a:pos x="TX73" y="TY73"/>
              </a:cxn>
              <a:cxn ang="0">
                <a:pos x="TX74" y="TY74"/>
              </a:cxn>
              <a:cxn ang="0">
                <a:pos x="TX75" y="TY75"/>
              </a:cxn>
              <a:cxn ang="0">
                <a:pos x="TX76" y="TY76"/>
              </a:cxn>
              <a:cxn ang="0">
                <a:pos x="TX77" y="TY77"/>
              </a:cxn>
              <a:cxn ang="0">
                <a:pos x="TX78" y="TY78"/>
              </a:cxn>
              <a:cxn ang="0">
                <a:pos x="TX79" y="TY79"/>
              </a:cxn>
              <a:cxn ang="0">
                <a:pos x="TX80" y="TY80"/>
              </a:cxn>
              <a:cxn ang="0">
                <a:pos x="TX82" y="TY82"/>
              </a:cxn>
              <a:cxn ang="0">
                <a:pos x="TX83" y="TY83"/>
              </a:cxn>
              <a:cxn ang="0">
                <a:pos x="TX84" y="TY84"/>
              </a:cxn>
              <a:cxn ang="0">
                <a:pos x="TX85" y="TY85"/>
              </a:cxn>
              <a:cxn ang="0">
                <a:pos x="TX86" y="TY86"/>
              </a:cxn>
              <a:cxn ang="0">
                <a:pos x="TX87" y="TY87"/>
              </a:cxn>
              <a:cxn ang="0">
                <a:pos x="TX88" y="TY88"/>
              </a:cxn>
              <a:cxn ang="0">
                <a:pos x="TX89" y="TY89"/>
              </a:cxn>
              <a:cxn ang="0">
                <a:pos x="TX90" y="TY90"/>
              </a:cxn>
              <a:cxn ang="0">
                <a:pos x="TX91" y="TY91"/>
              </a:cxn>
              <a:cxn ang="0">
                <a:pos x="TX92" y="TY92"/>
              </a:cxn>
              <a:cxn ang="0">
                <a:pos x="TX93" y="TY93"/>
              </a:cxn>
              <a:cxn ang="0">
                <a:pos x="TX94" y="TY94"/>
              </a:cxn>
              <a:cxn ang="0">
                <a:pos x="TX95" y="TY95"/>
              </a:cxn>
              <a:cxn ang="0">
                <a:pos x="TX96" y="TY96"/>
              </a:cxn>
              <a:cxn ang="0">
                <a:pos x="TX97" y="TY97"/>
              </a:cxn>
              <a:cxn ang="0">
                <a:pos x="TX98" y="TY98"/>
              </a:cxn>
              <a:cxn ang="0">
                <a:pos x="TX99" y="TY99"/>
              </a:cxn>
              <a:cxn ang="0">
                <a:pos x="TX100" y="TY100"/>
              </a:cxn>
              <a:cxn ang="0">
                <a:pos x="TX101" y="TY101"/>
              </a:cxn>
              <a:cxn ang="0">
                <a:pos x="TX102" y="TY102"/>
              </a:cxn>
              <a:cxn ang="0">
                <a:pos x="TX103" y="TY103"/>
              </a:cxn>
              <a:cxn ang="0">
                <a:pos x="TX104" y="TY104"/>
              </a:cxn>
              <a:cxn ang="0">
                <a:pos x="TX105" y="TY105"/>
              </a:cxn>
              <a:cxn ang="0">
                <a:pos x="TX106" y="TY106"/>
              </a:cxn>
              <a:cxn ang="0">
                <a:pos x="TX107" y="TY107"/>
              </a:cxn>
              <a:cxn ang="0">
                <a:pos x="TX108" y="TY108"/>
              </a:cxn>
              <a:cxn ang="0">
                <a:pos x="TX109" y="TY109"/>
              </a:cxn>
              <a:cxn ang="0">
                <a:pos x="TX110" y="TY110"/>
              </a:cxn>
              <a:cxn ang="0">
                <a:pos x="TX111" y="TY111"/>
              </a:cxn>
              <a:cxn ang="0">
                <a:pos x="TX112" y="TY112"/>
              </a:cxn>
              <a:cxn ang="0">
                <a:pos x="TX113" y="TY113"/>
              </a:cxn>
              <a:cxn ang="0">
                <a:pos x="TX114" y="TY114"/>
              </a:cxn>
              <a:cxn ang="0">
                <a:pos x="TX115" y="TY115"/>
              </a:cxn>
              <a:cxn ang="0">
                <a:pos x="TX116" y="TY116"/>
              </a:cxn>
              <a:cxn ang="0">
                <a:pos x="TX117" y="TY117"/>
              </a:cxn>
              <a:cxn ang="0">
                <a:pos x="TX118" y="TY118"/>
              </a:cxn>
              <a:cxn ang="0">
                <a:pos x="TX119" y="TY119"/>
              </a:cxn>
              <a:cxn ang="0">
                <a:pos x="TX120" y="TY120"/>
              </a:cxn>
              <a:cxn ang="0">
                <a:pos x="TX121" y="TY121"/>
              </a:cxn>
              <a:cxn ang="0">
                <a:pos x="TX122" y="TY122"/>
              </a:cxn>
              <a:cxn ang="0">
                <a:pos x="TX123" y="TY123"/>
              </a:cxn>
              <a:cxn ang="0">
                <a:pos x="TX124" y="TY124"/>
              </a:cxn>
              <a:cxn ang="0">
                <a:pos x="TX125" y="TY125"/>
              </a:cxn>
              <a:cxn ang="0">
                <a:pos x="TX126" y="TY126"/>
              </a:cxn>
              <a:cxn ang="0">
                <a:pos x="TX127" y="TY127"/>
              </a:cxn>
              <a:cxn ang="0">
                <a:pos x="TX128" y="TY128"/>
              </a:cxn>
              <a:cxn ang="0">
                <a:pos x="TX129" y="TY129"/>
              </a:cxn>
              <a:cxn ang="0">
                <a:pos x="TX130" y="TY130"/>
              </a:cxn>
              <a:cxn ang="0">
                <a:pos x="TX131" y="TY131"/>
              </a:cxn>
              <a:cxn ang="0">
                <a:pos x="TX132" y="TY132"/>
              </a:cxn>
              <a:cxn ang="0">
                <a:pos x="TX133" y="TY133"/>
              </a:cxn>
              <a:cxn ang="0">
                <a:pos x="TX134" y="TY134"/>
              </a:cxn>
              <a:cxn ang="0">
                <a:pos x="TX135" y="TY135"/>
              </a:cxn>
              <a:cxn ang="0">
                <a:pos x="TX136" y="TY136"/>
              </a:cxn>
              <a:cxn ang="0">
                <a:pos x="TX138" y="TY138"/>
              </a:cxn>
              <a:cxn ang="0">
                <a:pos x="TX139" y="TY139"/>
              </a:cxn>
              <a:cxn ang="0">
                <a:pos x="TX140" y="TY140"/>
              </a:cxn>
              <a:cxn ang="0">
                <a:pos x="TX141" y="TY141"/>
              </a:cxn>
              <a:cxn ang="0">
                <a:pos x="TX142" y="TY142"/>
              </a:cxn>
              <a:cxn ang="0">
                <a:pos x="TX143" y="TY143"/>
              </a:cxn>
              <a:cxn ang="0">
                <a:pos x="TX144" y="TY144"/>
              </a:cxn>
              <a:cxn ang="0">
                <a:pos x="TX145" y="TY145"/>
              </a:cxn>
              <a:cxn ang="0">
                <a:pos x="TX146" y="TY146"/>
              </a:cxn>
              <a:cxn ang="0">
                <a:pos x="TX147" y="TY147"/>
              </a:cxn>
              <a:cxn ang="0">
                <a:pos x="TX148" y="TY148"/>
              </a:cxn>
              <a:cxn ang="0">
                <a:pos x="TX149" y="TY149"/>
              </a:cxn>
              <a:cxn ang="0">
                <a:pos x="TX150" y="TY150"/>
              </a:cxn>
              <a:cxn ang="0">
                <a:pos x="TX151" y="TY151"/>
              </a:cxn>
              <a:cxn ang="0">
                <a:pos x="TX152" y="TY152"/>
              </a:cxn>
              <a:cxn ang="0">
                <a:pos x="TX153" y="TY153"/>
              </a:cxn>
              <a:cxn ang="0">
                <a:pos x="TX154" y="TY154"/>
              </a:cxn>
              <a:cxn ang="0">
                <a:pos x="TX155" y="TY155"/>
              </a:cxn>
              <a:cxn ang="0">
                <a:pos x="TX156" y="TY156"/>
              </a:cxn>
              <a:cxn ang="0">
                <a:pos x="TX157" y="TY157"/>
              </a:cxn>
              <a:cxn ang="0">
                <a:pos x="TX158" y="TY158"/>
              </a:cxn>
              <a:cxn ang="0">
                <a:pos x="TX159" y="TY159"/>
              </a:cxn>
              <a:cxn ang="0">
                <a:pos x="TX160" y="TY160"/>
              </a:cxn>
              <a:cxn ang="0">
                <a:pos x="TX161" y="TY161"/>
              </a:cxn>
              <a:cxn ang="0">
                <a:pos x="TX162" y="TY162"/>
              </a:cxn>
              <a:cxn ang="0">
                <a:pos x="TX163" y="TY163"/>
              </a:cxn>
              <a:cxn ang="0">
                <a:pos x="TX164" y="TY164"/>
              </a:cxn>
              <a:cxn ang="0">
                <a:pos x="TX165" y="TY165"/>
              </a:cxn>
              <a:cxn ang="0">
                <a:pos x="TX166" y="TY166"/>
              </a:cxn>
              <a:cxn ang="0">
                <a:pos x="TX167" y="TY167"/>
              </a:cxn>
              <a:cxn ang="0">
                <a:pos x="TX168" y="TY168"/>
              </a:cxn>
              <a:cxn ang="0">
                <a:pos x="TX169" y="TY169"/>
              </a:cxn>
              <a:cxn ang="0">
                <a:pos x="TX170" y="TY170"/>
              </a:cxn>
              <a:cxn ang="0">
                <a:pos x="TX171" y="TY171"/>
              </a:cxn>
              <a:cxn ang="0">
                <a:pos x="TX172" y="TY172"/>
              </a:cxn>
              <a:cxn ang="0">
                <a:pos x="TX173" y="TY173"/>
              </a:cxn>
              <a:cxn ang="0">
                <a:pos x="TX174" y="TY174"/>
              </a:cxn>
              <a:cxn ang="0">
                <a:pos x="TX175" y="TY175"/>
              </a:cxn>
              <a:cxn ang="0">
                <a:pos x="TX176" y="TY176"/>
              </a:cxn>
              <a:cxn ang="0">
                <a:pos x="TX177" y="TY177"/>
              </a:cxn>
              <a:cxn ang="0">
                <a:pos x="TX178" y="TY178"/>
              </a:cxn>
              <a:cxn ang="0">
                <a:pos x="TX179" y="TY179"/>
              </a:cxn>
              <a:cxn ang="0">
                <a:pos x="TX180" y="TY180"/>
              </a:cxn>
              <a:cxn ang="0">
                <a:pos x="TX181" y="TY181"/>
              </a:cxn>
              <a:cxn ang="0">
                <a:pos x="TX182" y="TY182"/>
              </a:cxn>
              <a:cxn ang="0">
                <a:pos x="TX183" y="TY183"/>
              </a:cxn>
              <a:cxn ang="0">
                <a:pos x="TX184" y="TY184"/>
              </a:cxn>
              <a:cxn ang="0">
                <a:pos x="TX185" y="TY185"/>
              </a:cxn>
              <a:cxn ang="0">
                <a:pos x="TX186" y="TY186"/>
              </a:cxn>
              <a:cxn ang="0">
                <a:pos x="TX187" y="TY187"/>
              </a:cxn>
              <a:cxn ang="0">
                <a:pos x="TX188" y="TY188"/>
              </a:cxn>
              <a:cxn ang="0">
                <a:pos x="TX189" y="TY189"/>
              </a:cxn>
              <a:cxn ang="0">
                <a:pos x="TX190" y="TY190"/>
              </a:cxn>
              <a:cxn ang="0">
                <a:pos x="TX191" y="TY191"/>
              </a:cxn>
              <a:cxn ang="0">
                <a:pos x="TX193" y="TY193"/>
              </a:cxn>
              <a:cxn ang="0">
                <a:pos x="TX194" y="TY194"/>
              </a:cxn>
              <a:cxn ang="0">
                <a:pos x="TX195" y="TY195"/>
              </a:cxn>
              <a:cxn ang="0">
                <a:pos x="TX196" y="TY196"/>
              </a:cxn>
              <a:cxn ang="0">
                <a:pos x="TX197" y="TY197"/>
              </a:cxn>
              <a:cxn ang="0">
                <a:pos x="TX198" y="TY198"/>
              </a:cxn>
              <a:cxn ang="0">
                <a:pos x="TX199" y="TY199"/>
              </a:cxn>
              <a:cxn ang="0">
                <a:pos x="TX200" y="TY200"/>
              </a:cxn>
              <a:cxn ang="0">
                <a:pos x="TX201" y="TY201"/>
              </a:cxn>
              <a:cxn ang="0">
                <a:pos x="TX202" y="TY202"/>
              </a:cxn>
              <a:cxn ang="0">
                <a:pos x="TX203" y="TY203"/>
              </a:cxn>
              <a:cxn ang="0">
                <a:pos x="TX204" y="TY204"/>
              </a:cxn>
              <a:cxn ang="0">
                <a:pos x="TX205" y="TY205"/>
              </a:cxn>
              <a:cxn ang="0">
                <a:pos x="TX206" y="TY206"/>
              </a:cxn>
              <a:cxn ang="0">
                <a:pos x="TX207" y="TY207"/>
              </a:cxn>
              <a:cxn ang="0">
                <a:pos x="TX208" y="TY208"/>
              </a:cxn>
              <a:cxn ang="0">
                <a:pos x="TX209" y="TY209"/>
              </a:cxn>
              <a:cxn ang="0">
                <a:pos x="TX210" y="TY210"/>
              </a:cxn>
              <a:cxn ang="0">
                <a:pos x="TX211" y="TY211"/>
              </a:cxn>
              <a:cxn ang="0">
                <a:pos x="TX212" y="TY212"/>
              </a:cxn>
              <a:cxn ang="0">
                <a:pos x="TX213" y="TY213"/>
              </a:cxn>
              <a:cxn ang="0">
                <a:pos x="TX214" y="TY214"/>
              </a:cxn>
              <a:cxn ang="0">
                <a:pos x="TX215" y="TY215"/>
              </a:cxn>
              <a:cxn ang="0">
                <a:pos x="TX216" y="TY216"/>
              </a:cxn>
              <a:cxn ang="0">
                <a:pos x="TX217" y="TY217"/>
              </a:cxn>
              <a:cxn ang="0">
                <a:pos x="TX218" y="TY218"/>
              </a:cxn>
              <a:cxn ang="0">
                <a:pos x="TX219" y="TY219"/>
              </a:cxn>
              <a:cxn ang="0">
                <a:pos x="TX220" y="TY220"/>
              </a:cxn>
              <a:cxn ang="0">
                <a:pos x="TX221" y="TY221"/>
              </a:cxn>
              <a:cxn ang="0">
                <a:pos x="TX222" y="TY222"/>
              </a:cxn>
              <a:cxn ang="0">
                <a:pos x="TX223" y="TY223"/>
              </a:cxn>
              <a:cxn ang="0">
                <a:pos x="TX224" y="TY224"/>
              </a:cxn>
              <a:cxn ang="0">
                <a:pos x="TX225" y="TY225"/>
              </a:cxn>
              <a:cxn ang="0">
                <a:pos x="TX226" y="TY226"/>
              </a:cxn>
              <a:cxn ang="0">
                <a:pos x="TX227" y="TY227"/>
              </a:cxn>
              <a:cxn ang="0">
                <a:pos x="TX228" y="TY228"/>
              </a:cxn>
              <a:cxn ang="0">
                <a:pos x="TX229" y="TY229"/>
              </a:cxn>
              <a:cxn ang="0">
                <a:pos x="TX230" y="TY230"/>
              </a:cxn>
              <a:cxn ang="0">
                <a:pos x="TX231" y="TY231"/>
              </a:cxn>
              <a:cxn ang="0">
                <a:pos x="TX232" y="TY232"/>
              </a:cxn>
              <a:cxn ang="0">
                <a:pos x="TX233" y="TY233"/>
              </a:cxn>
              <a:cxn ang="0">
                <a:pos x="TX234" y="TY234"/>
              </a:cxn>
              <a:cxn ang="0">
                <a:pos x="TX235" y="TY235"/>
              </a:cxn>
              <a:cxn ang="0">
                <a:pos x="TX236" y="TY236"/>
              </a:cxn>
              <a:cxn ang="0">
                <a:pos x="TX237" y="TY237"/>
              </a:cxn>
              <a:cxn ang="0">
                <a:pos x="TX238" y="TY238"/>
              </a:cxn>
              <a:cxn ang="0">
                <a:pos x="TX239" y="TY239"/>
              </a:cxn>
              <a:cxn ang="0">
                <a:pos x="TX240" y="TY240"/>
              </a:cxn>
              <a:cxn ang="0">
                <a:pos x="TX241" y="TY241"/>
              </a:cxn>
              <a:cxn ang="0">
                <a:pos x="TX242" y="TY242"/>
              </a:cxn>
              <a:cxn ang="0">
                <a:pos x="TX243" y="TY243"/>
              </a:cxn>
              <a:cxn ang="0">
                <a:pos x="TX244" y="TY244"/>
              </a:cxn>
              <a:cxn ang="0">
                <a:pos x="TX245" y="TY245"/>
              </a:cxn>
              <a:cxn ang="0">
                <a:pos x="TX246" y="TY246"/>
              </a:cxn>
              <a:cxn ang="0">
                <a:pos x="TX247" y="TY247"/>
              </a:cxn>
              <a:cxn ang="0">
                <a:pos x="TX248" y="TY248"/>
              </a:cxn>
              <a:cxn ang="0">
                <a:pos x="TX249" y="TY249"/>
              </a:cxn>
              <a:cxn ang="0">
                <a:pos x="TX250" y="TY250"/>
              </a:cxn>
              <a:cxn ang="0">
                <a:pos x="TX251" y="TY251"/>
              </a:cxn>
              <a:cxn ang="0">
                <a:pos x="TX252" y="TY252"/>
              </a:cxn>
              <a:cxn ang="0">
                <a:pos x="TX253" y="TY253"/>
              </a:cxn>
              <a:cxn ang="0">
                <a:pos x="TX254" y="TY254"/>
              </a:cxn>
              <a:cxn ang="0">
                <a:pos x="TX255" y="TY255"/>
              </a:cxn>
              <a:cxn ang="0">
                <a:pos x="TX256" y="TY256"/>
              </a:cxn>
              <a:cxn ang="0">
                <a:pos x="TX257" y="TY257"/>
              </a:cxn>
              <a:cxn ang="0">
                <a:pos x="TX258" y="TY258"/>
              </a:cxn>
              <a:cxn ang="0">
                <a:pos x="TX259" y="TY259"/>
              </a:cxn>
              <a:cxn ang="0">
                <a:pos x="TX260" y="TY260"/>
              </a:cxn>
              <a:cxn ang="0">
                <a:pos x="TX261" y="TY261"/>
              </a:cxn>
              <a:cxn ang="0">
                <a:pos x="TX262" y="TY262"/>
              </a:cxn>
              <a:cxn ang="0">
                <a:pos x="TX263" y="TY263"/>
              </a:cxn>
              <a:cxn ang="0">
                <a:pos x="TX264" y="TY264"/>
              </a:cxn>
              <a:cxn ang="0">
                <a:pos x="TX265" y="TY265"/>
              </a:cxn>
              <a:cxn ang="0">
                <a:pos x="TX266" y="TY266"/>
              </a:cxn>
              <a:cxn ang="0">
                <a:pos x="TX267" y="TY267"/>
              </a:cxn>
              <a:cxn ang="0">
                <a:pos x="TX268" y="TY268"/>
              </a:cxn>
              <a:cxn ang="0">
                <a:pos x="TX269" y="TY269"/>
              </a:cxn>
              <a:cxn ang="0">
                <a:pos x="TX270" y="TY270"/>
              </a:cxn>
              <a:cxn ang="0">
                <a:pos x="TX271" y="TY271"/>
              </a:cxn>
              <a:cxn ang="0">
                <a:pos x="TX272" y="TY272"/>
              </a:cxn>
              <a:cxn ang="0">
                <a:pos x="TX273" y="TY273"/>
              </a:cxn>
              <a:cxn ang="0">
                <a:pos x="TX274" y="TY274"/>
              </a:cxn>
              <a:cxn ang="0">
                <a:pos x="TX275" y="TY275"/>
              </a:cxn>
              <a:cxn ang="0">
                <a:pos x="TX276" y="TY276"/>
              </a:cxn>
              <a:cxn ang="0">
                <a:pos x="TX277" y="TY277"/>
              </a:cxn>
              <a:cxn ang="0">
                <a:pos x="TX278" y="TY278"/>
              </a:cxn>
              <a:cxn ang="0">
                <a:pos x="TX279" y="TY279"/>
              </a:cxn>
              <a:cxn ang="0">
                <a:pos x="TX280" y="TY280"/>
              </a:cxn>
              <a:cxn ang="0">
                <a:pos x="TX281" y="TY281"/>
              </a:cxn>
              <a:cxn ang="0">
                <a:pos x="TX282" y="TY282"/>
              </a:cxn>
              <a:cxn ang="0">
                <a:pos x="TX283" y="TY283"/>
              </a:cxn>
              <a:cxn ang="0">
                <a:pos x="TX284" y="TY284"/>
              </a:cxn>
              <a:cxn ang="0">
                <a:pos x="TX285" y="TY285"/>
              </a:cxn>
              <a:cxn ang="0">
                <a:pos x="TX286" y="TY286"/>
              </a:cxn>
              <a:cxn ang="0">
                <a:pos x="TX287" y="TY287"/>
              </a:cxn>
              <a:cxn ang="0">
                <a:pos x="TX288" y="TY288"/>
              </a:cxn>
              <a:cxn ang="0">
                <a:pos x="TX289" y="TY289"/>
              </a:cxn>
              <a:cxn ang="0">
                <a:pos x="TX290" y="TY290"/>
              </a:cxn>
              <a:cxn ang="0">
                <a:pos x="TX291" y="TY291"/>
              </a:cxn>
              <a:cxn ang="0">
                <a:pos x="TX292" y="TY292"/>
              </a:cxn>
              <a:cxn ang="0">
                <a:pos x="TX293" y="TY293"/>
              </a:cxn>
              <a:cxn ang="0">
                <a:pos x="TX294" y="TY294"/>
              </a:cxn>
              <a:cxn ang="0">
                <a:pos x="TX295" y="TY295"/>
              </a:cxn>
              <a:cxn ang="0">
                <a:pos x="TX296" y="TY296"/>
              </a:cxn>
              <a:cxn ang="0">
                <a:pos x="TX297" y="TY297"/>
              </a:cxn>
              <a:cxn ang="0">
                <a:pos x="TX298" y="TY298"/>
              </a:cxn>
              <a:cxn ang="0">
                <a:pos x="TX299" y="TY299"/>
              </a:cxn>
              <a:cxn ang="0">
                <a:pos x="TX300" y="TY300"/>
              </a:cxn>
              <a:cxn ang="0">
                <a:pos x="TX301" y="TY301"/>
              </a:cxn>
              <a:cxn ang="0">
                <a:pos x="TX302" y="TY302"/>
              </a:cxn>
              <a:cxn ang="0">
                <a:pos x="TX303" y="TY303"/>
              </a:cxn>
              <a:cxn ang="0">
                <a:pos x="TX304" y="TY304"/>
              </a:cxn>
              <a:cxn ang="0">
                <a:pos x="TX305" y="TY305"/>
              </a:cxn>
              <a:cxn ang="0">
                <a:pos x="TX306" y="TY306"/>
              </a:cxn>
              <a:cxn ang="0">
                <a:pos x="TX307" y="TY307"/>
              </a:cxn>
              <a:cxn ang="0">
                <a:pos x="TX308" y="TY308"/>
              </a:cxn>
            </a:cxnLst>
            <a:rect l="l" t="t" r="r" b="b"/>
            <a:pathLst>
              <a:path w="439879" h="487552">
                <a:moveTo>
                  <a:pt x="320012" y="171183"/>
                </a:moveTo>
                <a:lnTo>
                  <a:pt x="323091" y="171646"/>
                </a:lnTo>
                <a:lnTo>
                  <a:pt x="326169" y="172881"/>
                </a:lnTo>
                <a:lnTo>
                  <a:pt x="329094" y="174578"/>
                </a:lnTo>
                <a:lnTo>
                  <a:pt x="331557" y="176894"/>
                </a:lnTo>
                <a:lnTo>
                  <a:pt x="333404" y="179517"/>
                </a:lnTo>
                <a:lnTo>
                  <a:pt x="334944" y="182758"/>
                </a:lnTo>
                <a:lnTo>
                  <a:pt x="335713" y="185845"/>
                </a:lnTo>
                <a:lnTo>
                  <a:pt x="335867" y="188932"/>
                </a:lnTo>
                <a:lnTo>
                  <a:pt x="335405" y="192173"/>
                </a:lnTo>
                <a:lnTo>
                  <a:pt x="334328" y="195260"/>
                </a:lnTo>
                <a:lnTo>
                  <a:pt x="332481" y="198192"/>
                </a:lnTo>
                <a:lnTo>
                  <a:pt x="330326" y="200662"/>
                </a:lnTo>
                <a:lnTo>
                  <a:pt x="307544" y="221035"/>
                </a:lnTo>
                <a:lnTo>
                  <a:pt x="304773" y="223041"/>
                </a:lnTo>
                <a:lnTo>
                  <a:pt x="301848" y="224584"/>
                </a:lnTo>
                <a:lnTo>
                  <a:pt x="298616" y="225356"/>
                </a:lnTo>
                <a:lnTo>
                  <a:pt x="295383" y="225356"/>
                </a:lnTo>
                <a:lnTo>
                  <a:pt x="292304" y="224893"/>
                </a:lnTo>
                <a:lnTo>
                  <a:pt x="289226" y="223658"/>
                </a:lnTo>
                <a:lnTo>
                  <a:pt x="286301" y="222115"/>
                </a:lnTo>
                <a:lnTo>
                  <a:pt x="283838" y="219800"/>
                </a:lnTo>
                <a:lnTo>
                  <a:pt x="281837" y="217022"/>
                </a:lnTo>
                <a:lnTo>
                  <a:pt x="280452" y="213935"/>
                </a:lnTo>
                <a:lnTo>
                  <a:pt x="279682" y="210848"/>
                </a:lnTo>
                <a:lnTo>
                  <a:pt x="279528" y="207607"/>
                </a:lnTo>
                <a:lnTo>
                  <a:pt x="279990" y="204366"/>
                </a:lnTo>
                <a:lnTo>
                  <a:pt x="281067" y="201433"/>
                </a:lnTo>
                <a:lnTo>
                  <a:pt x="282915" y="198655"/>
                </a:lnTo>
                <a:lnTo>
                  <a:pt x="285224" y="196032"/>
                </a:lnTo>
                <a:lnTo>
                  <a:pt x="307698" y="175659"/>
                </a:lnTo>
                <a:lnTo>
                  <a:pt x="310622" y="173652"/>
                </a:lnTo>
                <a:lnTo>
                  <a:pt x="313547" y="172263"/>
                </a:lnTo>
                <a:lnTo>
                  <a:pt x="316626" y="171337"/>
                </a:lnTo>
                <a:close/>
                <a:moveTo>
                  <a:pt x="153539" y="169017"/>
                </a:moveTo>
                <a:lnTo>
                  <a:pt x="320698" y="355370"/>
                </a:lnTo>
                <a:lnTo>
                  <a:pt x="208949" y="455666"/>
                </a:lnTo>
                <a:lnTo>
                  <a:pt x="202603" y="460928"/>
                </a:lnTo>
                <a:lnTo>
                  <a:pt x="195948" y="465572"/>
                </a:lnTo>
                <a:lnTo>
                  <a:pt x="188828" y="470060"/>
                </a:lnTo>
                <a:lnTo>
                  <a:pt x="181399" y="473930"/>
                </a:lnTo>
                <a:lnTo>
                  <a:pt x="173660" y="477490"/>
                </a:lnTo>
                <a:lnTo>
                  <a:pt x="165612" y="480276"/>
                </a:lnTo>
                <a:lnTo>
                  <a:pt x="157563" y="482752"/>
                </a:lnTo>
                <a:lnTo>
                  <a:pt x="149205" y="484764"/>
                </a:lnTo>
                <a:lnTo>
                  <a:pt x="140847" y="486312"/>
                </a:lnTo>
                <a:lnTo>
                  <a:pt x="132489" y="487241"/>
                </a:lnTo>
                <a:lnTo>
                  <a:pt x="123976" y="487550"/>
                </a:lnTo>
                <a:lnTo>
                  <a:pt x="115618" y="487395"/>
                </a:lnTo>
                <a:lnTo>
                  <a:pt x="107415" y="486621"/>
                </a:lnTo>
                <a:lnTo>
                  <a:pt x="99367" y="485383"/>
                </a:lnTo>
                <a:lnTo>
                  <a:pt x="91628" y="483526"/>
                </a:lnTo>
                <a:lnTo>
                  <a:pt x="83889" y="480895"/>
                </a:lnTo>
                <a:lnTo>
                  <a:pt x="76460" y="477799"/>
                </a:lnTo>
                <a:lnTo>
                  <a:pt x="69495" y="474084"/>
                </a:lnTo>
                <a:lnTo>
                  <a:pt x="62839" y="469751"/>
                </a:lnTo>
                <a:lnTo>
                  <a:pt x="56803" y="464643"/>
                </a:lnTo>
                <a:lnTo>
                  <a:pt x="51076" y="459071"/>
                </a:lnTo>
                <a:lnTo>
                  <a:pt x="21359" y="426103"/>
                </a:lnTo>
                <a:lnTo>
                  <a:pt x="16406" y="419757"/>
                </a:lnTo>
                <a:lnTo>
                  <a:pt x="11918" y="413102"/>
                </a:lnTo>
                <a:lnTo>
                  <a:pt x="8358" y="406137"/>
                </a:lnTo>
                <a:lnTo>
                  <a:pt x="5417" y="398708"/>
                </a:lnTo>
                <a:lnTo>
                  <a:pt x="3095" y="391123"/>
                </a:lnTo>
                <a:lnTo>
                  <a:pt x="1393" y="383230"/>
                </a:lnTo>
                <a:lnTo>
                  <a:pt x="464" y="375027"/>
                </a:lnTo>
                <a:lnTo>
                  <a:pt x="0" y="366823"/>
                </a:lnTo>
                <a:lnTo>
                  <a:pt x="155" y="358620"/>
                </a:lnTo>
                <a:lnTo>
                  <a:pt x="929" y="350262"/>
                </a:lnTo>
                <a:lnTo>
                  <a:pt x="2167" y="341904"/>
                </a:lnTo>
                <a:lnTo>
                  <a:pt x="4024" y="333701"/>
                </a:lnTo>
                <a:lnTo>
                  <a:pt x="6346" y="325498"/>
                </a:lnTo>
                <a:lnTo>
                  <a:pt x="9286" y="317449"/>
                </a:lnTo>
                <a:lnTo>
                  <a:pt x="12537" y="309555"/>
                </a:lnTo>
                <a:lnTo>
                  <a:pt x="16406" y="302126"/>
                </a:lnTo>
                <a:lnTo>
                  <a:pt x="20585" y="294852"/>
                </a:lnTo>
                <a:lnTo>
                  <a:pt x="25383" y="287886"/>
                </a:lnTo>
                <a:lnTo>
                  <a:pt x="30491" y="281231"/>
                </a:lnTo>
                <a:lnTo>
                  <a:pt x="35908" y="275040"/>
                </a:lnTo>
                <a:lnTo>
                  <a:pt x="41790" y="269468"/>
                </a:lnTo>
                <a:close/>
                <a:moveTo>
                  <a:pt x="367585" y="156016"/>
                </a:moveTo>
                <a:lnTo>
                  <a:pt x="376834" y="166314"/>
                </a:lnTo>
                <a:lnTo>
                  <a:pt x="382846" y="173648"/>
                </a:lnTo>
                <a:lnTo>
                  <a:pt x="388087" y="181293"/>
                </a:lnTo>
                <a:lnTo>
                  <a:pt x="392403" y="189407"/>
                </a:lnTo>
                <a:lnTo>
                  <a:pt x="396103" y="197676"/>
                </a:lnTo>
                <a:lnTo>
                  <a:pt x="398877" y="206102"/>
                </a:lnTo>
                <a:lnTo>
                  <a:pt x="401035" y="214840"/>
                </a:lnTo>
                <a:lnTo>
                  <a:pt x="402423" y="223577"/>
                </a:lnTo>
                <a:lnTo>
                  <a:pt x="403039" y="232471"/>
                </a:lnTo>
                <a:lnTo>
                  <a:pt x="402885" y="241365"/>
                </a:lnTo>
                <a:lnTo>
                  <a:pt x="402114" y="250103"/>
                </a:lnTo>
                <a:lnTo>
                  <a:pt x="400573" y="258840"/>
                </a:lnTo>
                <a:lnTo>
                  <a:pt x="398261" y="267422"/>
                </a:lnTo>
                <a:lnTo>
                  <a:pt x="395178" y="275848"/>
                </a:lnTo>
                <a:lnTo>
                  <a:pt x="391324" y="283805"/>
                </a:lnTo>
                <a:lnTo>
                  <a:pt x="387008" y="291763"/>
                </a:lnTo>
                <a:lnTo>
                  <a:pt x="381613" y="299252"/>
                </a:lnTo>
                <a:lnTo>
                  <a:pt x="375601" y="306274"/>
                </a:lnTo>
                <a:lnTo>
                  <a:pt x="369127" y="312983"/>
                </a:lnTo>
                <a:lnTo>
                  <a:pt x="329511" y="348870"/>
                </a:lnTo>
                <a:lnTo>
                  <a:pt x="251358" y="260713"/>
                </a:lnTo>
                <a:lnTo>
                  <a:pt x="279105" y="235436"/>
                </a:lnTo>
                <a:lnTo>
                  <a:pt x="279105" y="235124"/>
                </a:lnTo>
                <a:lnTo>
                  <a:pt x="282958" y="238712"/>
                </a:lnTo>
                <a:lnTo>
                  <a:pt x="286658" y="241521"/>
                </a:lnTo>
                <a:lnTo>
                  <a:pt x="290512" y="243237"/>
                </a:lnTo>
                <a:lnTo>
                  <a:pt x="294365" y="244329"/>
                </a:lnTo>
                <a:lnTo>
                  <a:pt x="298065" y="244798"/>
                </a:lnTo>
                <a:lnTo>
                  <a:pt x="301918" y="244641"/>
                </a:lnTo>
                <a:lnTo>
                  <a:pt x="305310" y="244173"/>
                </a:lnTo>
                <a:lnTo>
                  <a:pt x="308701" y="243237"/>
                </a:lnTo>
                <a:lnTo>
                  <a:pt x="311630" y="242145"/>
                </a:lnTo>
                <a:lnTo>
                  <a:pt x="314404" y="241053"/>
                </a:lnTo>
                <a:lnTo>
                  <a:pt x="316562" y="239649"/>
                </a:lnTo>
                <a:lnTo>
                  <a:pt x="318566" y="238556"/>
                </a:lnTo>
                <a:lnTo>
                  <a:pt x="319954" y="237620"/>
                </a:lnTo>
                <a:lnTo>
                  <a:pt x="320879" y="236996"/>
                </a:lnTo>
                <a:lnTo>
                  <a:pt x="321187" y="236840"/>
                </a:lnTo>
                <a:lnTo>
                  <a:pt x="343076" y="217024"/>
                </a:lnTo>
                <a:lnTo>
                  <a:pt x="346621" y="213123"/>
                </a:lnTo>
                <a:lnTo>
                  <a:pt x="349242" y="209379"/>
                </a:lnTo>
                <a:lnTo>
                  <a:pt x="351091" y="205478"/>
                </a:lnTo>
                <a:lnTo>
                  <a:pt x="352325" y="201733"/>
                </a:lnTo>
                <a:lnTo>
                  <a:pt x="352941" y="197988"/>
                </a:lnTo>
                <a:lnTo>
                  <a:pt x="352941" y="194400"/>
                </a:lnTo>
                <a:lnTo>
                  <a:pt x="352479" y="190967"/>
                </a:lnTo>
                <a:lnTo>
                  <a:pt x="351708" y="187690"/>
                </a:lnTo>
                <a:lnTo>
                  <a:pt x="350629" y="184882"/>
                </a:lnTo>
                <a:lnTo>
                  <a:pt x="349550" y="182385"/>
                </a:lnTo>
                <a:lnTo>
                  <a:pt x="348471" y="180045"/>
                </a:lnTo>
                <a:lnTo>
                  <a:pt x="347546" y="178172"/>
                </a:lnTo>
                <a:lnTo>
                  <a:pt x="346621" y="176924"/>
                </a:lnTo>
                <a:lnTo>
                  <a:pt x="346005" y="175988"/>
                </a:lnTo>
                <a:lnTo>
                  <a:pt x="345850" y="175832"/>
                </a:lnTo>
                <a:close/>
                <a:moveTo>
                  <a:pt x="267011" y="99677"/>
                </a:moveTo>
                <a:lnTo>
                  <a:pt x="275617" y="99832"/>
                </a:lnTo>
                <a:lnTo>
                  <a:pt x="284376" y="100609"/>
                </a:lnTo>
                <a:lnTo>
                  <a:pt x="292981" y="102316"/>
                </a:lnTo>
                <a:lnTo>
                  <a:pt x="301433" y="104645"/>
                </a:lnTo>
                <a:lnTo>
                  <a:pt x="309731" y="107751"/>
                </a:lnTo>
                <a:lnTo>
                  <a:pt x="317722" y="111632"/>
                </a:lnTo>
                <a:lnTo>
                  <a:pt x="325405" y="115979"/>
                </a:lnTo>
                <a:lnTo>
                  <a:pt x="332627" y="121414"/>
                </a:lnTo>
                <a:lnTo>
                  <a:pt x="339696" y="127313"/>
                </a:lnTo>
                <a:lnTo>
                  <a:pt x="346150" y="133990"/>
                </a:lnTo>
                <a:lnTo>
                  <a:pt x="355370" y="144237"/>
                </a:lnTo>
                <a:lnTo>
                  <a:pt x="334010" y="163800"/>
                </a:lnTo>
                <a:lnTo>
                  <a:pt x="330476" y="160384"/>
                </a:lnTo>
                <a:lnTo>
                  <a:pt x="326942" y="157900"/>
                </a:lnTo>
                <a:lnTo>
                  <a:pt x="323100" y="156192"/>
                </a:lnTo>
                <a:lnTo>
                  <a:pt x="319412" y="155105"/>
                </a:lnTo>
                <a:lnTo>
                  <a:pt x="315724" y="154639"/>
                </a:lnTo>
                <a:lnTo>
                  <a:pt x="312190" y="154639"/>
                </a:lnTo>
                <a:lnTo>
                  <a:pt x="308809" y="154950"/>
                </a:lnTo>
                <a:lnTo>
                  <a:pt x="305428" y="155726"/>
                </a:lnTo>
                <a:lnTo>
                  <a:pt x="302508" y="156658"/>
                </a:lnTo>
                <a:lnTo>
                  <a:pt x="299896" y="157589"/>
                </a:lnTo>
                <a:lnTo>
                  <a:pt x="297437" y="158676"/>
                </a:lnTo>
                <a:lnTo>
                  <a:pt x="295593" y="159608"/>
                </a:lnTo>
                <a:lnTo>
                  <a:pt x="294210" y="160384"/>
                </a:lnTo>
                <a:lnTo>
                  <a:pt x="293288" y="161005"/>
                </a:lnTo>
                <a:lnTo>
                  <a:pt x="292981" y="161160"/>
                </a:lnTo>
                <a:lnTo>
                  <a:pt x="269931" y="182276"/>
                </a:lnTo>
                <a:lnTo>
                  <a:pt x="266397" y="186002"/>
                </a:lnTo>
                <a:lnTo>
                  <a:pt x="263477" y="189883"/>
                </a:lnTo>
                <a:lnTo>
                  <a:pt x="261633" y="193610"/>
                </a:lnTo>
                <a:lnTo>
                  <a:pt x="260557" y="197647"/>
                </a:lnTo>
                <a:lnTo>
                  <a:pt x="260096" y="201217"/>
                </a:lnTo>
                <a:lnTo>
                  <a:pt x="260096" y="204788"/>
                </a:lnTo>
                <a:lnTo>
                  <a:pt x="260557" y="208359"/>
                </a:lnTo>
                <a:lnTo>
                  <a:pt x="261325" y="211465"/>
                </a:lnTo>
                <a:lnTo>
                  <a:pt x="262401" y="214415"/>
                </a:lnTo>
                <a:lnTo>
                  <a:pt x="263477" y="217209"/>
                </a:lnTo>
                <a:lnTo>
                  <a:pt x="264860" y="219383"/>
                </a:lnTo>
                <a:lnTo>
                  <a:pt x="265936" y="221246"/>
                </a:lnTo>
                <a:lnTo>
                  <a:pt x="266858" y="222643"/>
                </a:lnTo>
                <a:lnTo>
                  <a:pt x="267626" y="223730"/>
                </a:lnTo>
                <a:lnTo>
                  <a:pt x="267933" y="224196"/>
                </a:lnTo>
                <a:lnTo>
                  <a:pt x="240119" y="249193"/>
                </a:lnTo>
                <a:lnTo>
                  <a:pt x="162517" y="161781"/>
                </a:lnTo>
                <a:lnTo>
                  <a:pt x="201702" y="126071"/>
                </a:lnTo>
                <a:lnTo>
                  <a:pt x="208925" y="120327"/>
                </a:lnTo>
                <a:lnTo>
                  <a:pt x="216608" y="115048"/>
                </a:lnTo>
                <a:lnTo>
                  <a:pt x="224445" y="110701"/>
                </a:lnTo>
                <a:lnTo>
                  <a:pt x="232743" y="106819"/>
                </a:lnTo>
                <a:lnTo>
                  <a:pt x="241041" y="104024"/>
                </a:lnTo>
                <a:lnTo>
                  <a:pt x="249647" y="101695"/>
                </a:lnTo>
                <a:lnTo>
                  <a:pt x="258252" y="100298"/>
                </a:lnTo>
                <a:close/>
                <a:moveTo>
                  <a:pt x="396694" y="0"/>
                </a:moveTo>
                <a:lnTo>
                  <a:pt x="403195" y="0"/>
                </a:lnTo>
                <a:lnTo>
                  <a:pt x="409695" y="461"/>
                </a:lnTo>
                <a:lnTo>
                  <a:pt x="416660" y="1689"/>
                </a:lnTo>
                <a:lnTo>
                  <a:pt x="423780" y="3532"/>
                </a:lnTo>
                <a:lnTo>
                  <a:pt x="431210" y="5989"/>
                </a:lnTo>
                <a:lnTo>
                  <a:pt x="438639" y="9214"/>
                </a:lnTo>
                <a:lnTo>
                  <a:pt x="439568" y="9828"/>
                </a:lnTo>
                <a:lnTo>
                  <a:pt x="439877" y="11056"/>
                </a:lnTo>
                <a:lnTo>
                  <a:pt x="439722" y="12438"/>
                </a:lnTo>
                <a:lnTo>
                  <a:pt x="438948" y="13974"/>
                </a:lnTo>
                <a:lnTo>
                  <a:pt x="437710" y="15663"/>
                </a:lnTo>
                <a:lnTo>
                  <a:pt x="436008" y="17352"/>
                </a:lnTo>
                <a:lnTo>
                  <a:pt x="434305" y="18427"/>
                </a:lnTo>
                <a:lnTo>
                  <a:pt x="432603" y="19195"/>
                </a:lnTo>
                <a:lnTo>
                  <a:pt x="431055" y="19502"/>
                </a:lnTo>
                <a:lnTo>
                  <a:pt x="429662" y="19195"/>
                </a:lnTo>
                <a:lnTo>
                  <a:pt x="422232" y="16124"/>
                </a:lnTo>
                <a:lnTo>
                  <a:pt x="415113" y="13667"/>
                </a:lnTo>
                <a:lnTo>
                  <a:pt x="408612" y="12131"/>
                </a:lnTo>
                <a:lnTo>
                  <a:pt x="402576" y="11056"/>
                </a:lnTo>
                <a:lnTo>
                  <a:pt x="396849" y="10442"/>
                </a:lnTo>
                <a:lnTo>
                  <a:pt x="391741" y="10442"/>
                </a:lnTo>
                <a:lnTo>
                  <a:pt x="387098" y="10749"/>
                </a:lnTo>
                <a:lnTo>
                  <a:pt x="382919" y="11517"/>
                </a:lnTo>
                <a:lnTo>
                  <a:pt x="379359" y="12592"/>
                </a:lnTo>
                <a:lnTo>
                  <a:pt x="376418" y="13820"/>
                </a:lnTo>
                <a:lnTo>
                  <a:pt x="373787" y="15356"/>
                </a:lnTo>
                <a:lnTo>
                  <a:pt x="371929" y="17045"/>
                </a:lnTo>
                <a:lnTo>
                  <a:pt x="370227" y="19348"/>
                </a:lnTo>
                <a:lnTo>
                  <a:pt x="368989" y="22266"/>
                </a:lnTo>
                <a:lnTo>
                  <a:pt x="368215" y="25644"/>
                </a:lnTo>
                <a:lnTo>
                  <a:pt x="368060" y="29330"/>
                </a:lnTo>
                <a:lnTo>
                  <a:pt x="368524" y="33476"/>
                </a:lnTo>
                <a:lnTo>
                  <a:pt x="369763" y="37929"/>
                </a:lnTo>
                <a:lnTo>
                  <a:pt x="371620" y="42689"/>
                </a:lnTo>
                <a:lnTo>
                  <a:pt x="374561" y="47603"/>
                </a:lnTo>
                <a:lnTo>
                  <a:pt x="378430" y="52671"/>
                </a:lnTo>
                <a:lnTo>
                  <a:pt x="383228" y="57892"/>
                </a:lnTo>
                <a:lnTo>
                  <a:pt x="389265" y="63113"/>
                </a:lnTo>
                <a:lnTo>
                  <a:pt x="395920" y="68948"/>
                </a:lnTo>
                <a:lnTo>
                  <a:pt x="401492" y="74630"/>
                </a:lnTo>
                <a:lnTo>
                  <a:pt x="406445" y="80311"/>
                </a:lnTo>
                <a:lnTo>
                  <a:pt x="410005" y="85839"/>
                </a:lnTo>
                <a:lnTo>
                  <a:pt x="412946" y="91214"/>
                </a:lnTo>
                <a:lnTo>
                  <a:pt x="414648" y="96742"/>
                </a:lnTo>
                <a:lnTo>
                  <a:pt x="415577" y="102117"/>
                </a:lnTo>
                <a:lnTo>
                  <a:pt x="415422" y="107338"/>
                </a:lnTo>
                <a:lnTo>
                  <a:pt x="414339" y="112559"/>
                </a:lnTo>
                <a:lnTo>
                  <a:pt x="412327" y="117626"/>
                </a:lnTo>
                <a:lnTo>
                  <a:pt x="409076" y="122694"/>
                </a:lnTo>
                <a:lnTo>
                  <a:pt x="405826" y="127147"/>
                </a:lnTo>
                <a:lnTo>
                  <a:pt x="402111" y="131447"/>
                </a:lnTo>
                <a:lnTo>
                  <a:pt x="398397" y="135132"/>
                </a:lnTo>
                <a:lnTo>
                  <a:pt x="394527" y="138817"/>
                </a:lnTo>
                <a:lnTo>
                  <a:pt x="390503" y="141889"/>
                </a:lnTo>
                <a:lnTo>
                  <a:pt x="386633" y="144960"/>
                </a:lnTo>
                <a:lnTo>
                  <a:pt x="382764" y="147417"/>
                </a:lnTo>
                <a:lnTo>
                  <a:pt x="379204" y="149567"/>
                </a:lnTo>
                <a:lnTo>
                  <a:pt x="375799" y="151409"/>
                </a:lnTo>
                <a:lnTo>
                  <a:pt x="373013" y="152945"/>
                </a:lnTo>
                <a:lnTo>
                  <a:pt x="370536" y="154327"/>
                </a:lnTo>
                <a:lnTo>
                  <a:pt x="368524" y="155248"/>
                </a:lnTo>
                <a:lnTo>
                  <a:pt x="367131" y="155862"/>
                </a:lnTo>
                <a:lnTo>
                  <a:pt x="366357" y="156016"/>
                </a:lnTo>
                <a:lnTo>
                  <a:pt x="355368" y="144192"/>
                </a:lnTo>
                <a:lnTo>
                  <a:pt x="356142" y="143117"/>
                </a:lnTo>
                <a:lnTo>
                  <a:pt x="357535" y="142349"/>
                </a:lnTo>
                <a:lnTo>
                  <a:pt x="359702" y="141735"/>
                </a:lnTo>
                <a:lnTo>
                  <a:pt x="361869" y="141121"/>
                </a:lnTo>
                <a:lnTo>
                  <a:pt x="364190" y="140660"/>
                </a:lnTo>
                <a:lnTo>
                  <a:pt x="366512" y="140199"/>
                </a:lnTo>
                <a:lnTo>
                  <a:pt x="368524" y="139892"/>
                </a:lnTo>
                <a:lnTo>
                  <a:pt x="369917" y="139739"/>
                </a:lnTo>
                <a:lnTo>
                  <a:pt x="376108" y="137435"/>
                </a:lnTo>
                <a:lnTo>
                  <a:pt x="381526" y="134978"/>
                </a:lnTo>
                <a:lnTo>
                  <a:pt x="386169" y="132368"/>
                </a:lnTo>
                <a:lnTo>
                  <a:pt x="389884" y="129911"/>
                </a:lnTo>
                <a:lnTo>
                  <a:pt x="392824" y="127300"/>
                </a:lnTo>
                <a:lnTo>
                  <a:pt x="395301" y="125151"/>
                </a:lnTo>
                <a:lnTo>
                  <a:pt x="397004" y="123154"/>
                </a:lnTo>
                <a:lnTo>
                  <a:pt x="398242" y="121619"/>
                </a:lnTo>
                <a:lnTo>
                  <a:pt x="398861" y="120697"/>
                </a:lnTo>
                <a:lnTo>
                  <a:pt x="399016" y="120390"/>
                </a:lnTo>
                <a:lnTo>
                  <a:pt x="400099" y="118701"/>
                </a:lnTo>
                <a:lnTo>
                  <a:pt x="401028" y="116858"/>
                </a:lnTo>
                <a:lnTo>
                  <a:pt x="401956" y="114862"/>
                </a:lnTo>
                <a:lnTo>
                  <a:pt x="402730" y="112712"/>
                </a:lnTo>
                <a:lnTo>
                  <a:pt x="403195" y="110102"/>
                </a:lnTo>
                <a:lnTo>
                  <a:pt x="403349" y="107491"/>
                </a:lnTo>
                <a:lnTo>
                  <a:pt x="403040" y="104574"/>
                </a:lnTo>
                <a:lnTo>
                  <a:pt x="402111" y="101349"/>
                </a:lnTo>
                <a:lnTo>
                  <a:pt x="401028" y="98124"/>
                </a:lnTo>
                <a:lnTo>
                  <a:pt x="399170" y="94592"/>
                </a:lnTo>
                <a:lnTo>
                  <a:pt x="396849" y="90600"/>
                </a:lnTo>
                <a:lnTo>
                  <a:pt x="393753" y="86607"/>
                </a:lnTo>
                <a:lnTo>
                  <a:pt x="389729" y="82154"/>
                </a:lnTo>
                <a:lnTo>
                  <a:pt x="385086" y="77547"/>
                </a:lnTo>
                <a:lnTo>
                  <a:pt x="379359" y="72633"/>
                </a:lnTo>
                <a:lnTo>
                  <a:pt x="373632" y="67720"/>
                </a:lnTo>
                <a:lnTo>
                  <a:pt x="368834" y="62499"/>
                </a:lnTo>
                <a:lnTo>
                  <a:pt x="364655" y="57277"/>
                </a:lnTo>
                <a:lnTo>
                  <a:pt x="361404" y="52210"/>
                </a:lnTo>
                <a:lnTo>
                  <a:pt x="359083" y="46989"/>
                </a:lnTo>
                <a:lnTo>
                  <a:pt x="357225" y="41768"/>
                </a:lnTo>
                <a:lnTo>
                  <a:pt x="356452" y="36701"/>
                </a:lnTo>
                <a:lnTo>
                  <a:pt x="356606" y="31633"/>
                </a:lnTo>
                <a:lnTo>
                  <a:pt x="357535" y="26873"/>
                </a:lnTo>
                <a:lnTo>
                  <a:pt x="359547" y="22112"/>
                </a:lnTo>
                <a:lnTo>
                  <a:pt x="362178" y="17659"/>
                </a:lnTo>
                <a:lnTo>
                  <a:pt x="365738" y="13206"/>
                </a:lnTo>
                <a:lnTo>
                  <a:pt x="369917" y="9521"/>
                </a:lnTo>
                <a:lnTo>
                  <a:pt x="374406" y="6296"/>
                </a:lnTo>
                <a:lnTo>
                  <a:pt x="379514" y="3839"/>
                </a:lnTo>
                <a:lnTo>
                  <a:pt x="384776" y="1996"/>
                </a:lnTo>
                <a:lnTo>
                  <a:pt x="390503" y="614"/>
                </a:lnTo>
                <a:close/>
              </a:path>
            </a:pathLst>
          </a:custGeom>
          <a:solidFill>
            <a:srgbClr val="767171"/>
          </a:solidFill>
          <a:ln w="0">
            <a:noFill/>
            <a:prstDash/>
          </a:ln>
          <a:effectLst>
            <a:innerShdw blurRad="63500" dist="50800" dir="13500000">
              <a:srgbClr val="000000">
                <a:alpha val="50000"/>
              </a:srgbClr>
            </a:innerShdw>
          </a:effectLst>
        </p:spPr>
        <p:txBody>
          <a:bodyPr wrap="square" lIns="91440" tIns="45720" rIns="91440" bIns="45720" vert="horz" anchor="t">
            <a:noAutofit/>
          </a:bodyPr>
          <a:lstStyle/>
          <a:p>
            <a:pPr marL="0" indent="0" algn="l" fontAlgn="auto" defTabSz="914400" eaLnBrk="0">
              <a:lnSpc>
                <a:spcPct val="100000"/>
              </a:lnSpc>
              <a:spcBef>
                <a:spcPts val="0"/>
              </a:spcBef>
              <a:spcAft>
                <a:spcPts val="0"/>
              </a:spcAft>
              <a:buFontTx/>
              <a:buNone/>
            </a:pPr>
            <a:endParaRPr lang="ko-KR" altLang="en-US" sz="1800" cap="none" dirty="0" smtClean="0" b="0" strike="noStrike">
              <a:solidFill>
                <a:srgbClr val="000000"/>
              </a:solidFill>
              <a:latin typeface="Arial" charset="0"/>
              <a:ea typeface="Arial" charset="0"/>
            </a:endParaRPr>
          </a:p>
        </p:txBody>
      </p:sp>
      <p:sp>
        <p:nvSpPr>
          <p:cNvPr id="56" name="도형 55"/>
          <p:cNvSpPr>
            <a:spLocks/>
          </p:cNvSpPr>
          <p:nvPr/>
        </p:nvSpPr>
        <p:spPr>
          <a:xfrm rot="0">
            <a:off x="850900" y="1190625"/>
            <a:ext cx="10527665" cy="2456815"/>
          </a:xfrm>
          <a:prstGeom prst="rect"/>
          <a:solidFill>
            <a:srgbClr val="B4C6E7"/>
          </a:solidFill>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254000" algn="ctr" fontAlgn="auto" defTabSz="914400" eaLnBrk="0">
              <a:lnSpc>
                <a:spcPct val="150000"/>
              </a:lnSpc>
              <a:spcBef>
                <a:spcPts val="0"/>
              </a:spcBef>
              <a:spcAft>
                <a:spcPts val="0"/>
              </a:spcAft>
              <a:buFontTx/>
              <a:buNone/>
            </a:pPr>
            <a:r>
              <a:rPr lang="en-US" altLang="ko-KR" sz="1050" cap="none" dirty="0" smtClean="0" b="1" strike="noStrike">
                <a:solidFill>
                  <a:schemeClr val="tx1">
                    <a:lumMod val="75000"/>
                    <a:lumOff val="25000"/>
                  </a:schemeClr>
                </a:solidFill>
                <a:latin typeface="Arial" charset="0"/>
                <a:ea typeface="Arial" charset="0"/>
              </a:rPr>
              <a:t>헤더(_top.jspf)에 </a:t>
            </a:r>
            <a:r>
              <a:rPr lang="en-US" altLang="ko-KR" sz="1050" cap="none" dirty="0" smtClean="0" b="1" strike="noStrike">
                <a:solidFill>
                  <a:schemeClr val="tx1">
                    <a:lumMod val="75000"/>
                    <a:lumOff val="25000"/>
                  </a:schemeClr>
                </a:solidFill>
                <a:latin typeface="맑은 고딕" charset="0"/>
                <a:ea typeface="맑은 고딕" charset="0"/>
              </a:rPr>
              <a:t>일단위 네비게이션을 추가하고 클릭 시 드롭다운 형식으로 고객별, 상품별 주문내역 조회가 나온다. 고객별 주문내역 조회 클릭 시 addminControl.jsp 컨트롤러의 </a:t>
            </a:r>
            <a:r>
              <a:rPr lang="en-US" altLang="ko-KR" sz="1050" cap="none" dirty="0" smtClean="0" b="1" strike="noStrike">
                <a:solidFill>
                  <a:schemeClr val="tx1">
                    <a:lumMod val="75000"/>
                    <a:lumOff val="25000"/>
                  </a:schemeClr>
                </a:solidFill>
                <a:latin typeface="Arial" charset="0"/>
                <a:ea typeface="Arial" charset="0"/>
              </a:rPr>
              <a:t>dailySales 액션으로 이동하여 날짜 검색을 할 수 있도록  dateCustomer 파라미터 값을 가져와서 달력을 만들고 일단 위로 출력하기 위해  AddminDAO의 getDailySales() 메소드 파라미터에 날짜를 주고 getDailyTotalPrice() 메소드 파라미터에 getDailySales()로 얻은 값을 저장한 리스트를 주어서 값을 저장하여 처리</a:t>
            </a:r>
            <a:endParaRPr lang="ko-KR" altLang="en-US" sz="1050" cap="none" dirty="0" smtClean="0" b="1" strike="noStrike">
              <a:solidFill>
                <a:schemeClr val="tx1">
                  <a:lumMod val="75000"/>
                  <a:lumOff val="25000"/>
                </a:schemeClr>
              </a:solidFill>
              <a:latin typeface="Arial" charset="0"/>
              <a:ea typeface="Arial" charset="0"/>
            </a:endParaRPr>
          </a:p>
          <a:p>
            <a:pPr marL="0" indent="254000" algn="ctr" fontAlgn="auto" defTabSz="914400" eaLnBrk="0">
              <a:lnSpc>
                <a:spcPct val="150000"/>
              </a:lnSpc>
              <a:spcBef>
                <a:spcPts val="0"/>
              </a:spcBef>
              <a:spcAft>
                <a:spcPts val="0"/>
              </a:spcAft>
              <a:buFontTx/>
              <a:buNone/>
            </a:pPr>
            <a:r>
              <a:rPr lang="en-US" altLang="ko-KR" sz="1050" cap="none" dirty="0" smtClean="0" b="1" strike="noStrike">
                <a:solidFill>
                  <a:schemeClr val="tx1">
                    <a:lumMod val="75000"/>
                    <a:lumOff val="25000"/>
                  </a:schemeClr>
                </a:solidFill>
                <a:latin typeface="Arial" charset="0"/>
                <a:ea typeface="Arial" charset="0"/>
              </a:rPr>
              <a:t>dailySales.jsp View로 이동</a:t>
            </a:r>
            <a:endParaRPr lang="ko-KR" altLang="en-US" sz="1050" cap="none" dirty="0" smtClean="0" b="1" strike="noStrike">
              <a:solidFill>
                <a:schemeClr val="tx1">
                  <a:lumMod val="75000"/>
                  <a:lumOff val="25000"/>
                </a:schemeClr>
              </a:solidFill>
              <a:latin typeface="Arial" charset="0"/>
              <a:ea typeface="Arial" charset="0"/>
            </a:endParaRPr>
          </a:p>
          <a:p>
            <a:pPr marL="0" indent="254000" algn="ctr" fontAlgn="auto" defTabSz="914400" eaLnBrk="0">
              <a:lnSpc>
                <a:spcPct val="150000"/>
              </a:lnSpc>
              <a:spcBef>
                <a:spcPts val="0"/>
              </a:spcBef>
              <a:spcAft>
                <a:spcPts val="0"/>
              </a:spcAft>
              <a:buFontTx/>
              <a:buNone/>
            </a:pPr>
            <a:r>
              <a:rPr lang="en-US" altLang="ko-KR" sz="1050" cap="none" dirty="0" smtClean="0" b="1" strike="noStrike">
                <a:solidFill>
                  <a:schemeClr val="tx1">
                    <a:lumMod val="75000"/>
                    <a:lumOff val="25000"/>
                  </a:schemeClr>
                </a:solidFill>
                <a:latin typeface="맑은 고딕" charset="0"/>
                <a:ea typeface="맑은 고딕" charset="0"/>
              </a:rPr>
              <a:t>_top.jspf(V) &gt; 일단위 고객별 클릭 &gt; addminControl.jsp(C) &lt;-&gt; AddminDAO(M) &gt;  dailySales.jsp(V) </a:t>
            </a:r>
            <a:endParaRPr lang="ko-KR" altLang="en-US" sz="1050" cap="none" dirty="0" smtClean="0" b="1" strike="noStrike">
              <a:solidFill>
                <a:schemeClr val="tx1">
                  <a:lumMod val="75000"/>
                  <a:lumOff val="25000"/>
                </a:schemeClr>
              </a:solidFill>
              <a:latin typeface="맑은 고딕" charset="0"/>
              <a:ea typeface="맑은 고딕" charset="0"/>
            </a:endParaRPr>
          </a:p>
        </p:txBody>
      </p:sp>
      <p:sp>
        <p:nvSpPr>
          <p:cNvPr id="57" name="도형 56"/>
          <p:cNvSpPr>
            <a:spLocks/>
          </p:cNvSpPr>
          <p:nvPr/>
        </p:nvSpPr>
        <p:spPr>
          <a:xfrm rot="0">
            <a:off x="690880" y="1062990"/>
            <a:ext cx="703580" cy="267335"/>
          </a:xfrm>
          <a:prstGeom prst="rect"/>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eaLnBrk="0">
              <a:lnSpc>
                <a:spcPct val="100000"/>
              </a:lnSpc>
              <a:spcBef>
                <a:spcPts val="0"/>
              </a:spcBef>
              <a:spcAft>
                <a:spcPts val="0"/>
              </a:spcAft>
              <a:buFontTx/>
              <a:buNone/>
            </a:pPr>
            <a:r>
              <a:rPr lang="en-US" altLang="ko-KR" sz="1400" cap="none" dirty="0" smtClean="0" b="1" strike="noStrike">
                <a:solidFill>
                  <a:schemeClr val="tx1"/>
                </a:solidFill>
                <a:latin typeface="맑은 고딕" charset="0"/>
                <a:ea typeface="맑은 고딕" charset="0"/>
              </a:rPr>
              <a:t>요약</a:t>
            </a:r>
            <a:endParaRPr lang="ko-KR" altLang="en-US" sz="1400" cap="none" dirty="0" smtClean="0" b="1" strike="noStrike">
              <a:solidFill>
                <a:schemeClr val="tx1"/>
              </a:solidFill>
              <a:latin typeface="맑은 고딕" charset="0"/>
              <a:ea typeface="맑은 고딕" charset="0"/>
            </a:endParaRPr>
          </a:p>
        </p:txBody>
      </p:sp>
      <p:sp>
        <p:nvSpPr>
          <p:cNvPr id="58" name="도형 57"/>
          <p:cNvSpPr>
            <a:spLocks/>
          </p:cNvSpPr>
          <p:nvPr/>
        </p:nvSpPr>
        <p:spPr>
          <a:xfrm rot="0">
            <a:off x="977900" y="4242435"/>
            <a:ext cx="10410190" cy="2011045"/>
          </a:xfrm>
          <a:prstGeom prst="rect"/>
          <a:solidFill>
            <a:srgbClr val="B4C6E7"/>
          </a:solidFill>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화면 :  _top.jspf , </a:t>
            </a:r>
            <a:r>
              <a:rPr lang="en-US" altLang="ko-KR" sz="1050" cap="none" dirty="0" smtClean="0" b="1" strike="noStrike">
                <a:solidFill>
                  <a:schemeClr val="tx1">
                    <a:lumMod val="75000"/>
                    <a:lumOff val="25000"/>
                  </a:schemeClr>
                </a:solidFill>
                <a:latin typeface="Arial" charset="0"/>
                <a:ea typeface="Arial" charset="0"/>
              </a:rPr>
              <a:t>dailySales.jsp</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특징 : AddminDAO의 메소드 2개 호출 (</a:t>
            </a:r>
            <a:r>
              <a:rPr lang="en-US" altLang="ko-KR" sz="1050" cap="none" dirty="0" smtClean="0" b="1" strike="noStrike">
                <a:solidFill>
                  <a:schemeClr val="tx1">
                    <a:lumMod val="75000"/>
                    <a:lumOff val="25000"/>
                  </a:schemeClr>
                </a:solidFill>
                <a:latin typeface="Arial" charset="0"/>
                <a:ea typeface="Arial" charset="0"/>
              </a:rPr>
              <a:t>getDailySales() , getDailyTotalPrice()) </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매핑 :  addminControl.jsp 컨트롤러로 매핑 각 액션에 맞게 속성, 변수 지정 - 액션 : dailySales</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해당 View와 연결된 Model, Controller </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Model : AddminDAO</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Controller : </a:t>
            </a:r>
            <a:r>
              <a:rPr lang="en-US" altLang="ko-KR" sz="1200" cap="none" dirty="0" smtClean="0" b="1" strike="noStrike">
                <a:solidFill>
                  <a:schemeClr val="tx1">
                    <a:lumMod val="75000"/>
                    <a:lumOff val="25000"/>
                  </a:schemeClr>
                </a:solidFill>
                <a:latin typeface="맑은 고딕" charset="0"/>
                <a:ea typeface="맑은 고딕" charset="0"/>
              </a:rPr>
              <a:t>adminControl.jsp</a:t>
            </a:r>
            <a:endParaRPr lang="ko-KR" altLang="en-US" sz="1200" cap="none" dirty="0" smtClean="0" b="1" strike="noStrike">
              <a:solidFill>
                <a:schemeClr val="tx1">
                  <a:lumMod val="75000"/>
                  <a:lumOff val="25000"/>
                </a:schemeClr>
              </a:solidFill>
              <a:latin typeface="Arial" charset="0"/>
              <a:ea typeface="Arial" charset="0"/>
            </a:endParaRPr>
          </a:p>
        </p:txBody>
      </p:sp>
      <p:sp>
        <p:nvSpPr>
          <p:cNvPr id="59" name="도형 58"/>
          <p:cNvSpPr>
            <a:spLocks/>
          </p:cNvSpPr>
          <p:nvPr/>
        </p:nvSpPr>
        <p:spPr>
          <a:xfrm rot="0">
            <a:off x="690880" y="4084320"/>
            <a:ext cx="703580" cy="278130"/>
          </a:xfrm>
          <a:prstGeom prst="rect"/>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eaLnBrk="0">
              <a:lnSpc>
                <a:spcPct val="100000"/>
              </a:lnSpc>
              <a:spcBef>
                <a:spcPts val="0"/>
              </a:spcBef>
              <a:spcAft>
                <a:spcPts val="0"/>
              </a:spcAft>
              <a:buFontTx/>
              <a:buNone/>
            </a:pPr>
            <a:r>
              <a:rPr lang="en-US" altLang="ko-KR" sz="1400" cap="none" dirty="0" smtClean="0" b="1" strike="noStrike">
                <a:solidFill>
                  <a:schemeClr val="tx1"/>
                </a:solidFill>
                <a:latin typeface="맑은 고딕" charset="0"/>
                <a:ea typeface="맑은 고딕" charset="0"/>
              </a:rPr>
              <a:t>상세</a:t>
            </a:r>
            <a:endParaRPr lang="ko-KR" altLang="en-US" sz="1400" cap="none" dirty="0" smtClean="0" b="1" strike="noStrike">
              <a:solidFill>
                <a:schemeClr val="tx1"/>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12121"/>
        </a:solidFill>
      </p:bgPr>
    </p:bg>
    <p:spTree>
      <p:nvGrpSpPr>
        <p:cNvPr id="1" name=""/>
        <p:cNvGrpSpPr/>
        <p:nvPr/>
      </p:nvGrpSpPr>
      <p:grpSpPr>
        <a:xfrm>
          <a:off x="0" y="0"/>
          <a:ext cx="0" cy="0"/>
          <a:chOff x="0" y="0"/>
          <a:chExt cx="0" cy="0"/>
        </a:xfrm>
      </p:grpSpPr>
      <p:sp>
        <p:nvSpPr>
          <p:cNvPr id="34" name="직사각형 33"/>
          <p:cNvSpPr>
            <a:spLocks/>
          </p:cNvSpPr>
          <p:nvPr/>
        </p:nvSpPr>
        <p:spPr>
          <a:xfrm rot="0">
            <a:off x="487680" y="605790"/>
            <a:ext cx="11283315" cy="6083300"/>
          </a:xfrm>
          <a:prstGeom prst="rect"/>
          <a:solidFill>
            <a:srgbClr val="EEEEEE"/>
          </a:solidFill>
          <a:ln w="38100"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vert="horz" anchor="t">
            <a:noAutofit/>
          </a:bodyPr>
          <a:lstStyle/>
          <a:p>
            <a:pPr marL="0" indent="0" algn="l" fontAlgn="auto" defTabSz="914400" eaLnBrk="0">
              <a:lnSpc>
                <a:spcPct val="150000"/>
              </a:lnSpc>
              <a:spcBef>
                <a:spcPts val="0"/>
              </a:spcBef>
              <a:spcAft>
                <a:spcPts val="0"/>
              </a:spcAft>
              <a:buFontTx/>
              <a:buNone/>
            </a:pPr>
            <a:r>
              <a:rPr lang="en-US" altLang="ko-KR" sz="1600" cap="none" dirty="0" smtClean="0" b="1" strike="noStrike">
                <a:solidFill>
                  <a:schemeClr val="tx1">
                    <a:lumMod val="75000"/>
                    <a:lumOff val="25000"/>
                  </a:schemeClr>
                </a:solidFill>
                <a:latin typeface="Arial" charset="0"/>
                <a:ea typeface="Arial" charset="0"/>
              </a:rPr>
              <a:t>Model(</a:t>
            </a:r>
            <a:r>
              <a:rPr lang="en-US" altLang="ko-KR" sz="1200" cap="none" dirty="0" smtClean="0" b="1" strike="noStrike">
                <a:solidFill>
                  <a:schemeClr val="tx1">
                    <a:lumMod val="75000"/>
                    <a:lumOff val="25000"/>
                  </a:schemeClr>
                </a:solidFill>
                <a:latin typeface="Arial" charset="0"/>
                <a:ea typeface="Arial" charset="0"/>
              </a:rPr>
              <a:t>AddminDAO</a:t>
            </a:r>
            <a:r>
              <a:rPr lang="en-US" altLang="ko-KR" sz="1600" cap="none" dirty="0" smtClean="0" b="1" strike="noStrike">
                <a:solidFill>
                  <a:schemeClr val="tx1">
                    <a:lumMod val="75000"/>
                    <a:lumOff val="25000"/>
                  </a:schemeClr>
                </a:solidFill>
                <a:latin typeface="Arial" charset="0"/>
                <a:ea typeface="Arial" charset="0"/>
              </a:rPr>
              <a:t>), View(</a:t>
            </a:r>
            <a:r>
              <a:rPr lang="en-US" altLang="ko-KR" sz="1200" cap="none" dirty="0" smtClean="0" b="1" strike="noStrike">
                <a:solidFill>
                  <a:schemeClr val="tx1">
                    <a:lumMod val="75000"/>
                    <a:lumOff val="25000"/>
                  </a:schemeClr>
                </a:solidFill>
                <a:latin typeface="Arial" charset="0"/>
                <a:ea typeface="Arial" charset="0"/>
              </a:rPr>
              <a:t>_top.jspf ,</a:t>
            </a:r>
            <a:r>
              <a:rPr lang="en-US" altLang="ko-KR" sz="1100" cap="none" dirty="0" smtClean="0" b="1" strike="noStrike">
                <a:solidFill>
                  <a:schemeClr val="tx1">
                    <a:lumMod val="75000"/>
                    <a:lumOff val="25000"/>
                  </a:schemeClr>
                </a:solidFill>
                <a:latin typeface="Arial" charset="0"/>
                <a:ea typeface="Arial" charset="0"/>
              </a:rPr>
              <a:t> </a:t>
            </a:r>
            <a:r>
              <a:rPr lang="en-US" altLang="ko-KR" sz="1200" cap="none" dirty="0" smtClean="0" b="1" strike="noStrike">
                <a:solidFill>
                  <a:schemeClr val="tx1">
                    <a:lumMod val="75000"/>
                    <a:lumOff val="25000"/>
                  </a:schemeClr>
                </a:solidFill>
                <a:latin typeface="Arial" charset="0"/>
                <a:ea typeface="Arial" charset="0"/>
              </a:rPr>
              <a:t>inventory</a:t>
            </a:r>
            <a:r>
              <a:rPr lang="en-US" altLang="ko-KR" sz="1050" cap="none" dirty="0" smtClean="0" b="1" strike="noStrike">
                <a:solidFill>
                  <a:schemeClr val="tx1">
                    <a:lumMod val="75000"/>
                    <a:lumOff val="25000"/>
                  </a:schemeClr>
                </a:solidFill>
                <a:latin typeface="Arial" charset="0"/>
                <a:ea typeface="Arial" charset="0"/>
              </a:rPr>
              <a:t>.jsp</a:t>
            </a:r>
            <a:r>
              <a:rPr lang="en-US" altLang="ko-KR" sz="1600" cap="none" dirty="0" smtClean="0" b="1" strike="noStrike">
                <a:solidFill>
                  <a:schemeClr val="tx1">
                    <a:lumMod val="75000"/>
                    <a:lumOff val="25000"/>
                  </a:schemeClr>
                </a:solidFill>
                <a:latin typeface="Arial" charset="0"/>
                <a:ea typeface="Arial" charset="0"/>
              </a:rPr>
              <a:t>) Controller(</a:t>
            </a:r>
            <a:r>
              <a:rPr lang="en-US" altLang="ko-KR" sz="1200" cap="none" dirty="0" smtClean="0" b="1" strike="noStrike">
                <a:solidFill>
                  <a:schemeClr val="tx1">
                    <a:lumMod val="75000"/>
                    <a:lumOff val="25000"/>
                  </a:schemeClr>
                </a:solidFill>
                <a:latin typeface="맑은 고딕" charset="0"/>
                <a:ea typeface="맑은 고딕" charset="0"/>
              </a:rPr>
              <a:t>adminControl.jsp</a:t>
            </a:r>
            <a:r>
              <a:rPr lang="en-US" altLang="ko-KR" sz="1600" cap="none" dirty="0" smtClean="0" b="1" strike="noStrike">
                <a:solidFill>
                  <a:schemeClr val="tx1">
                    <a:lumMod val="75000"/>
                    <a:lumOff val="25000"/>
                  </a:schemeClr>
                </a:solidFill>
                <a:latin typeface="Arial" charset="0"/>
                <a:ea typeface="Arial" charset="0"/>
              </a:rPr>
              <a:t>)</a:t>
            </a:r>
            <a:endParaRPr lang="ko-KR" altLang="en-US" sz="16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6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25400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254000" algn="l" fontAlgn="auto" defTabSz="914400" eaLnBrk="0">
              <a:lnSpc>
                <a:spcPct val="150000"/>
              </a:lnSpc>
              <a:spcBef>
                <a:spcPts val="0"/>
              </a:spcBef>
              <a:spcAft>
                <a:spcPts val="0"/>
              </a:spcAft>
              <a:buFontTx/>
              <a:buNone/>
            </a:pPr>
            <a:endParaRPr lang="ko-KR" altLang="en-US" sz="105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200" cap="none" dirty="0" smtClean="0" b="0" strike="noStrike">
              <a:solidFill>
                <a:schemeClr val="tx1">
                  <a:lumMod val="75000"/>
                  <a:lumOff val="25000"/>
                </a:schemeClr>
              </a:solidFill>
              <a:latin typeface="Arial" charset="0"/>
              <a:ea typeface="Arial" charset="0"/>
            </a:endParaRPr>
          </a:p>
          <a:p>
            <a:pPr marL="0" indent="0" algn="l" fontAlgn="auto" defTabSz="914400" eaLnBrk="0">
              <a:lnSpc>
                <a:spcPct val="114000"/>
              </a:lnSpc>
              <a:spcBef>
                <a:spcPts val="0"/>
              </a:spcBef>
              <a:spcAft>
                <a:spcPts val="0"/>
              </a:spcAft>
              <a:buFontTx/>
              <a:buNone/>
            </a:pPr>
            <a:endParaRPr lang="ko-KR" altLang="en-US" sz="900" cap="none" dirty="0" smtClean="0" b="0" strike="noStrike">
              <a:solidFill>
                <a:schemeClr val="tx1">
                  <a:lumMod val="75000"/>
                  <a:lumOff val="25000"/>
                </a:schemeClr>
              </a:solidFill>
              <a:latin typeface="Arial" charset="0"/>
              <a:ea typeface="Arial" charset="0"/>
            </a:endParaRPr>
          </a:p>
        </p:txBody>
      </p:sp>
      <p:sp>
        <p:nvSpPr>
          <p:cNvPr id="55" name="직사각형 54"/>
          <p:cNvSpPr>
            <a:spLocks/>
          </p:cNvSpPr>
          <p:nvPr/>
        </p:nvSpPr>
        <p:spPr>
          <a:xfrm rot="0">
            <a:off x="823595" y="102870"/>
            <a:ext cx="7661910" cy="442595"/>
          </a:xfrm>
          <a:prstGeom prst="rect"/>
        </p:spPr>
        <p:txBody>
          <a:bodyPr wrap="square" lIns="91440" tIns="45720" rIns="91440" bIns="45720" vert="horz" anchor="t">
            <a:spAutoFit/>
          </a:bodyPr>
          <a:lstStyle/>
          <a:p>
            <a:pPr marL="0" indent="0" algn="l" fontAlgn="auto" defTabSz="914400" eaLnBrk="0">
              <a:lnSpc>
                <a:spcPct val="114000"/>
              </a:lnSpc>
              <a:spcBef>
                <a:spcPts val="0"/>
              </a:spcBef>
              <a:spcAft>
                <a:spcPts val="0"/>
              </a:spcAft>
              <a:buFontTx/>
              <a:buNone/>
            </a:pPr>
            <a:r>
              <a:rPr lang="en-US" altLang="ko-KR" sz="2000" cap="none" dirty="0" smtClean="0" b="1" strike="noStrike">
                <a:solidFill>
                  <a:schemeClr val="bg1">
                    <a:lumMod val="75000"/>
                    <a:lumOff val="0"/>
                  </a:schemeClr>
                </a:solidFill>
                <a:latin typeface="Arial" charset="0"/>
                <a:ea typeface="Arial" charset="0"/>
              </a:rPr>
              <a:t>Addmin MVC - 일단위 상품별 주문내역 조회</a:t>
            </a:r>
            <a:endParaRPr lang="ko-KR" altLang="en-US" sz="2000" cap="none" dirty="0" smtClean="0" b="1" strike="noStrike">
              <a:solidFill>
                <a:schemeClr val="bg1">
                  <a:lumMod val="75000"/>
                  <a:lumOff val="0"/>
                </a:schemeClr>
              </a:solidFill>
              <a:latin typeface="Arial" charset="0"/>
              <a:ea typeface="Arial" charset="0"/>
            </a:endParaRPr>
          </a:p>
        </p:txBody>
      </p:sp>
      <p:sp>
        <p:nvSpPr>
          <p:cNvPr id="20" name="자유형 19"/>
          <p:cNvSpPr>
            <a:spLocks/>
          </p:cNvSpPr>
          <p:nvPr/>
        </p:nvSpPr>
        <p:spPr bwMode="auto">
          <a:xfrm rot="0">
            <a:off x="293370" y="71120"/>
            <a:ext cx="399415" cy="471805"/>
          </a:xfrm>
          <a:custGeom>
            <a:gdLst>
              <a:gd fmla="*/ 320012 w 439879" name="TX0"/>
              <a:gd fmla="*/ 171183 h 487552" name="TY0"/>
              <a:gd fmla="*/ 323091 w 439879" name="TX1"/>
              <a:gd fmla="*/ 171646 h 487552" name="TY1"/>
              <a:gd fmla="*/ 326169 w 439879" name="TX2"/>
              <a:gd fmla="*/ 172881 h 487552" name="TY2"/>
              <a:gd fmla="*/ 329094 w 439879" name="TX3"/>
              <a:gd fmla="*/ 174578 h 487552" name="TY3"/>
              <a:gd fmla="*/ 331557 w 439879" name="TX4"/>
              <a:gd fmla="*/ 176894 h 487552" name="TY4"/>
              <a:gd fmla="*/ 333404 w 439879" name="TX5"/>
              <a:gd fmla="*/ 179517 h 487552" name="TY5"/>
              <a:gd fmla="*/ 334944 w 439879" name="TX6"/>
              <a:gd fmla="*/ 182758 h 487552" name="TY6"/>
              <a:gd fmla="*/ 335713 w 439879" name="TX7"/>
              <a:gd fmla="*/ 185845 h 487552" name="TY7"/>
              <a:gd fmla="*/ 335867 w 439879" name="TX8"/>
              <a:gd fmla="*/ 188932 h 487552" name="TY8"/>
              <a:gd fmla="*/ 335405 w 439879" name="TX9"/>
              <a:gd fmla="*/ 192173 h 487552" name="TY9"/>
              <a:gd fmla="*/ 334328 w 439879" name="TX10"/>
              <a:gd fmla="*/ 195260 h 487552" name="TY10"/>
              <a:gd fmla="*/ 332481 w 439879" name="TX11"/>
              <a:gd fmla="*/ 198192 h 487552" name="TY11"/>
              <a:gd fmla="*/ 330326 w 439879" name="TX12"/>
              <a:gd fmla="*/ 200662 h 487552" name="TY12"/>
              <a:gd fmla="*/ 307544 w 439879" name="TX13"/>
              <a:gd fmla="*/ 221035 h 487552" name="TY13"/>
              <a:gd fmla="*/ 304773 w 439879" name="TX14"/>
              <a:gd fmla="*/ 223041 h 487552" name="TY14"/>
              <a:gd fmla="*/ 301848 w 439879" name="TX15"/>
              <a:gd fmla="*/ 224584 h 487552" name="TY15"/>
              <a:gd fmla="*/ 298616 w 439879" name="TX16"/>
              <a:gd fmla="*/ 225356 h 487552" name="TY16"/>
              <a:gd fmla="*/ 295383 w 439879" name="TX17"/>
              <a:gd fmla="*/ 225356 h 487552" name="TY17"/>
              <a:gd fmla="*/ 292304 w 439879" name="TX18"/>
              <a:gd fmla="*/ 224893 h 487552" name="TY18"/>
              <a:gd fmla="*/ 289226 w 439879" name="TX19"/>
              <a:gd fmla="*/ 223658 h 487552" name="TY19"/>
              <a:gd fmla="*/ 286301 w 439879" name="TX20"/>
              <a:gd fmla="*/ 222115 h 487552" name="TY20"/>
              <a:gd fmla="*/ 283838 w 439879" name="TX21"/>
              <a:gd fmla="*/ 219800 h 487552" name="TY21"/>
              <a:gd fmla="*/ 281837 w 439879" name="TX22"/>
              <a:gd fmla="*/ 217022 h 487552" name="TY22"/>
              <a:gd fmla="*/ 280452 w 439879" name="TX23"/>
              <a:gd fmla="*/ 213935 h 487552" name="TY23"/>
              <a:gd fmla="*/ 279682 w 439879" name="TX24"/>
              <a:gd fmla="*/ 210848 h 487552" name="TY24"/>
              <a:gd fmla="*/ 279528 w 439879" name="TX25"/>
              <a:gd fmla="*/ 207607 h 487552" name="TY25"/>
              <a:gd fmla="*/ 279990 w 439879" name="TX26"/>
              <a:gd fmla="*/ 204366 h 487552" name="TY26"/>
              <a:gd fmla="*/ 281067 w 439879" name="TX27"/>
              <a:gd fmla="*/ 201433 h 487552" name="TY27"/>
              <a:gd fmla="*/ 282915 w 439879" name="TX28"/>
              <a:gd fmla="*/ 198655 h 487552" name="TY28"/>
              <a:gd fmla="*/ 285224 w 439879" name="TX29"/>
              <a:gd fmla="*/ 196032 h 487552" name="TY29"/>
              <a:gd fmla="*/ 307698 w 439879" name="TX30"/>
              <a:gd fmla="*/ 175659 h 487552" name="TY30"/>
              <a:gd fmla="*/ 310622 w 439879" name="TX31"/>
              <a:gd fmla="*/ 173652 h 487552" name="TY31"/>
              <a:gd fmla="*/ 313547 w 439879" name="TX32"/>
              <a:gd fmla="*/ 172263 h 487552" name="TY32"/>
              <a:gd fmla="*/ 316626 w 439879" name="TX33"/>
              <a:gd fmla="*/ 171337 h 487552" name="TY33"/>
              <a:gd fmla="*/ 153539 w 439879" name="TX35"/>
              <a:gd fmla="*/ 169017 h 487552" name="TY35"/>
              <a:gd fmla="*/ 320698 w 439879" name="TX36"/>
              <a:gd fmla="*/ 355370 h 487552" name="TY36"/>
              <a:gd fmla="*/ 208949 w 439879" name="TX37"/>
              <a:gd fmla="*/ 455666 h 487552" name="TY37"/>
              <a:gd fmla="*/ 202603 w 439879" name="TX38"/>
              <a:gd fmla="*/ 460928 h 487552" name="TY38"/>
              <a:gd fmla="*/ 195948 w 439879" name="TX39"/>
              <a:gd fmla="*/ 465572 h 487552" name="TY39"/>
              <a:gd fmla="*/ 188828 w 439879" name="TX40"/>
              <a:gd fmla="*/ 470060 h 487552" name="TY40"/>
              <a:gd fmla="*/ 181399 w 439879" name="TX41"/>
              <a:gd fmla="*/ 473930 h 487552" name="TY41"/>
              <a:gd fmla="*/ 173660 w 439879" name="TX42"/>
              <a:gd fmla="*/ 477490 h 487552" name="TY42"/>
              <a:gd fmla="*/ 165612 w 439879" name="TX43"/>
              <a:gd fmla="*/ 480276 h 487552" name="TY43"/>
              <a:gd fmla="*/ 157563 w 439879" name="TX44"/>
              <a:gd fmla="*/ 482752 h 487552" name="TY44"/>
              <a:gd fmla="*/ 149205 w 439879" name="TX45"/>
              <a:gd fmla="*/ 484764 h 487552" name="TY45"/>
              <a:gd fmla="*/ 140847 w 439879" name="TX46"/>
              <a:gd fmla="*/ 486312 h 487552" name="TY46"/>
              <a:gd fmla="*/ 132489 w 439879" name="TX47"/>
              <a:gd fmla="*/ 487241 h 487552" name="TY47"/>
              <a:gd fmla="*/ 123976 w 439879" name="TX48"/>
              <a:gd fmla="*/ 487550 h 487552" name="TY48"/>
              <a:gd fmla="*/ 115618 w 439879" name="TX49"/>
              <a:gd fmla="*/ 487395 h 487552" name="TY49"/>
              <a:gd fmla="*/ 107415 w 439879" name="TX50"/>
              <a:gd fmla="*/ 486621 h 487552" name="TY50"/>
              <a:gd fmla="*/ 99367 w 439879" name="TX51"/>
              <a:gd fmla="*/ 485383 h 487552" name="TY51"/>
              <a:gd fmla="*/ 91628 w 439879" name="TX52"/>
              <a:gd fmla="*/ 483526 h 487552" name="TY52"/>
              <a:gd fmla="*/ 83889 w 439879" name="TX53"/>
              <a:gd fmla="*/ 480895 h 487552" name="TY53"/>
              <a:gd fmla="*/ 76460 w 439879" name="TX54"/>
              <a:gd fmla="*/ 477799 h 487552" name="TY54"/>
              <a:gd fmla="*/ 69495 w 439879" name="TX55"/>
              <a:gd fmla="*/ 474084 h 487552" name="TY55"/>
              <a:gd fmla="*/ 62839 w 439879" name="TX56"/>
              <a:gd fmla="*/ 469751 h 487552" name="TY56"/>
              <a:gd fmla="*/ 56803 w 439879" name="TX57"/>
              <a:gd fmla="*/ 464643 h 487552" name="TY57"/>
              <a:gd fmla="*/ 51076 w 439879" name="TX58"/>
              <a:gd fmla="*/ 459071 h 487552" name="TY58"/>
              <a:gd fmla="*/ 21359 w 439879" name="TX59"/>
              <a:gd fmla="*/ 426103 h 487552" name="TY59"/>
              <a:gd fmla="*/ 16406 w 439879" name="TX60"/>
              <a:gd fmla="*/ 419757 h 487552" name="TY60"/>
              <a:gd fmla="*/ 11918 w 439879" name="TX61"/>
              <a:gd fmla="*/ 413102 h 487552" name="TY61"/>
              <a:gd fmla="*/ 8358 w 439879" name="TX62"/>
              <a:gd fmla="*/ 406137 h 487552" name="TY62"/>
              <a:gd fmla="*/ 5417 w 439879" name="TX63"/>
              <a:gd fmla="*/ 398708 h 487552" name="TY63"/>
              <a:gd fmla="*/ 3095 w 439879" name="TX64"/>
              <a:gd fmla="*/ 391123 h 487552" name="TY64"/>
              <a:gd fmla="*/ 1393 w 439879" name="TX65"/>
              <a:gd fmla="*/ 383230 h 487552" name="TY65"/>
              <a:gd fmla="*/ 464 w 439879" name="TX66"/>
              <a:gd fmla="*/ 375027 h 487552" name="TY66"/>
              <a:gd fmla="*/ 0 w 439879" name="TX67"/>
              <a:gd fmla="*/ 366823 h 487552" name="TY67"/>
              <a:gd fmla="*/ 155 w 439879" name="TX68"/>
              <a:gd fmla="*/ 358620 h 487552" name="TY68"/>
              <a:gd fmla="*/ 929 w 439879" name="TX69"/>
              <a:gd fmla="*/ 350262 h 487552" name="TY69"/>
              <a:gd fmla="*/ 2167 w 439879" name="TX70"/>
              <a:gd fmla="*/ 341904 h 487552" name="TY70"/>
              <a:gd fmla="*/ 4024 w 439879" name="TX71"/>
              <a:gd fmla="*/ 333701 h 487552" name="TY71"/>
              <a:gd fmla="*/ 6346 w 439879" name="TX72"/>
              <a:gd fmla="*/ 325498 h 487552" name="TY72"/>
              <a:gd fmla="*/ 9286 w 439879" name="TX73"/>
              <a:gd fmla="*/ 317449 h 487552" name="TY73"/>
              <a:gd fmla="*/ 12537 w 439879" name="TX74"/>
              <a:gd fmla="*/ 309555 h 487552" name="TY74"/>
              <a:gd fmla="*/ 16406 w 439879" name="TX75"/>
              <a:gd fmla="*/ 302126 h 487552" name="TY75"/>
              <a:gd fmla="*/ 20585 w 439879" name="TX76"/>
              <a:gd fmla="*/ 294852 h 487552" name="TY76"/>
              <a:gd fmla="*/ 25383 w 439879" name="TX77"/>
              <a:gd fmla="*/ 287886 h 487552" name="TY77"/>
              <a:gd fmla="*/ 30491 w 439879" name="TX78"/>
              <a:gd fmla="*/ 281231 h 487552" name="TY78"/>
              <a:gd fmla="*/ 35908 w 439879" name="TX79"/>
              <a:gd fmla="*/ 275040 h 487552" name="TY79"/>
              <a:gd fmla="*/ 41790 w 439879" name="TX80"/>
              <a:gd fmla="*/ 269468 h 487552" name="TY80"/>
              <a:gd fmla="*/ 367585 w 439879" name="TX82"/>
              <a:gd fmla="*/ 156016 h 487552" name="TY82"/>
              <a:gd fmla="*/ 376834 w 439879" name="TX83"/>
              <a:gd fmla="*/ 166314 h 487552" name="TY83"/>
              <a:gd fmla="*/ 382846 w 439879" name="TX84"/>
              <a:gd fmla="*/ 173648 h 487552" name="TY84"/>
              <a:gd fmla="*/ 388087 w 439879" name="TX85"/>
              <a:gd fmla="*/ 181293 h 487552" name="TY85"/>
              <a:gd fmla="*/ 392403 w 439879" name="TX86"/>
              <a:gd fmla="*/ 189407 h 487552" name="TY86"/>
              <a:gd fmla="*/ 396103 w 439879" name="TX87"/>
              <a:gd fmla="*/ 197676 h 487552" name="TY87"/>
              <a:gd fmla="*/ 398877 w 439879" name="TX88"/>
              <a:gd fmla="*/ 206102 h 487552" name="TY88"/>
              <a:gd fmla="*/ 401035 w 439879" name="TX89"/>
              <a:gd fmla="*/ 214840 h 487552" name="TY89"/>
              <a:gd fmla="*/ 402423 w 439879" name="TX90"/>
              <a:gd fmla="*/ 223577 h 487552" name="TY90"/>
              <a:gd fmla="*/ 403039 w 439879" name="TX91"/>
              <a:gd fmla="*/ 232471 h 487552" name="TY91"/>
              <a:gd fmla="*/ 402885 w 439879" name="TX92"/>
              <a:gd fmla="*/ 241365 h 487552" name="TY92"/>
              <a:gd fmla="*/ 402114 w 439879" name="TX93"/>
              <a:gd fmla="*/ 250103 h 487552" name="TY93"/>
              <a:gd fmla="*/ 400573 w 439879" name="TX94"/>
              <a:gd fmla="*/ 258840 h 487552" name="TY94"/>
              <a:gd fmla="*/ 398261 w 439879" name="TX95"/>
              <a:gd fmla="*/ 267422 h 487552" name="TY95"/>
              <a:gd fmla="*/ 395178 w 439879" name="TX96"/>
              <a:gd fmla="*/ 275848 h 487552" name="TY96"/>
              <a:gd fmla="*/ 391324 w 439879" name="TX97"/>
              <a:gd fmla="*/ 283805 h 487552" name="TY97"/>
              <a:gd fmla="*/ 387008 w 439879" name="TX98"/>
              <a:gd fmla="*/ 291763 h 487552" name="TY98"/>
              <a:gd fmla="*/ 381613 w 439879" name="TX99"/>
              <a:gd fmla="*/ 299252 h 487552" name="TY99"/>
              <a:gd fmla="*/ 375601 w 439879" name="TX100"/>
              <a:gd fmla="*/ 306274 h 487552" name="TY100"/>
              <a:gd fmla="*/ 369127 w 439879" name="TX101"/>
              <a:gd fmla="*/ 312983 h 487552" name="TY101"/>
              <a:gd fmla="*/ 329511 w 439879" name="TX102"/>
              <a:gd fmla="*/ 348870 h 487552" name="TY102"/>
              <a:gd fmla="*/ 251358 w 439879" name="TX103"/>
              <a:gd fmla="*/ 260713 h 487552" name="TY103"/>
              <a:gd fmla="*/ 279105 w 439879" name="TX104"/>
              <a:gd fmla="*/ 235436 h 487552" name="TY104"/>
              <a:gd fmla="*/ 279105 w 439879" name="TX105"/>
              <a:gd fmla="*/ 235124 h 487552" name="TY105"/>
              <a:gd fmla="*/ 282958 w 439879" name="TX106"/>
              <a:gd fmla="*/ 238712 h 487552" name="TY106"/>
              <a:gd fmla="*/ 286658 w 439879" name="TX107"/>
              <a:gd fmla="*/ 241521 h 487552" name="TY107"/>
              <a:gd fmla="*/ 290512 w 439879" name="TX108"/>
              <a:gd fmla="*/ 243237 h 487552" name="TY108"/>
              <a:gd fmla="*/ 294365 w 439879" name="TX109"/>
              <a:gd fmla="*/ 244329 h 487552" name="TY109"/>
              <a:gd fmla="*/ 298065 w 439879" name="TX110"/>
              <a:gd fmla="*/ 244798 h 487552" name="TY110"/>
              <a:gd fmla="*/ 301918 w 439879" name="TX111"/>
              <a:gd fmla="*/ 244641 h 487552" name="TY111"/>
              <a:gd fmla="*/ 305310 w 439879" name="TX112"/>
              <a:gd fmla="*/ 244173 h 487552" name="TY112"/>
              <a:gd fmla="*/ 308701 w 439879" name="TX113"/>
              <a:gd fmla="*/ 243237 h 487552" name="TY113"/>
              <a:gd fmla="*/ 311630 w 439879" name="TX114"/>
              <a:gd fmla="*/ 242145 h 487552" name="TY114"/>
              <a:gd fmla="*/ 314404 w 439879" name="TX115"/>
              <a:gd fmla="*/ 241053 h 487552" name="TY115"/>
              <a:gd fmla="*/ 316562 w 439879" name="TX116"/>
              <a:gd fmla="*/ 239649 h 487552" name="TY116"/>
              <a:gd fmla="*/ 318566 w 439879" name="TX117"/>
              <a:gd fmla="*/ 238556 h 487552" name="TY117"/>
              <a:gd fmla="*/ 319954 w 439879" name="TX118"/>
              <a:gd fmla="*/ 237620 h 487552" name="TY118"/>
              <a:gd fmla="*/ 320879 w 439879" name="TX119"/>
              <a:gd fmla="*/ 236996 h 487552" name="TY119"/>
              <a:gd fmla="*/ 321187 w 439879" name="TX120"/>
              <a:gd fmla="*/ 236840 h 487552" name="TY120"/>
              <a:gd fmla="*/ 343076 w 439879" name="TX121"/>
              <a:gd fmla="*/ 217024 h 487552" name="TY121"/>
              <a:gd fmla="*/ 346621 w 439879" name="TX122"/>
              <a:gd fmla="*/ 213123 h 487552" name="TY122"/>
              <a:gd fmla="*/ 349242 w 439879" name="TX123"/>
              <a:gd fmla="*/ 209379 h 487552" name="TY123"/>
              <a:gd fmla="*/ 351091 w 439879" name="TX124"/>
              <a:gd fmla="*/ 205478 h 487552" name="TY124"/>
              <a:gd fmla="*/ 352325 w 439879" name="TX125"/>
              <a:gd fmla="*/ 201733 h 487552" name="TY125"/>
              <a:gd fmla="*/ 352941 w 439879" name="TX126"/>
              <a:gd fmla="*/ 197988 h 487552" name="TY126"/>
              <a:gd fmla="*/ 352941 w 439879" name="TX127"/>
              <a:gd fmla="*/ 194400 h 487552" name="TY127"/>
              <a:gd fmla="*/ 352479 w 439879" name="TX128"/>
              <a:gd fmla="*/ 190967 h 487552" name="TY128"/>
              <a:gd fmla="*/ 351708 w 439879" name="TX129"/>
              <a:gd fmla="*/ 187690 h 487552" name="TY129"/>
              <a:gd fmla="*/ 350629 w 439879" name="TX130"/>
              <a:gd fmla="*/ 184882 h 487552" name="TY130"/>
              <a:gd fmla="*/ 349550 w 439879" name="TX131"/>
              <a:gd fmla="*/ 182385 h 487552" name="TY131"/>
              <a:gd fmla="*/ 348471 w 439879" name="TX132"/>
              <a:gd fmla="*/ 180045 h 487552" name="TY132"/>
              <a:gd fmla="*/ 347546 w 439879" name="TX133"/>
              <a:gd fmla="*/ 178172 h 487552" name="TY133"/>
              <a:gd fmla="*/ 346621 w 439879" name="TX134"/>
              <a:gd fmla="*/ 176924 h 487552" name="TY134"/>
              <a:gd fmla="*/ 346005 w 439879" name="TX135"/>
              <a:gd fmla="*/ 175988 h 487552" name="TY135"/>
              <a:gd fmla="*/ 345850 w 439879" name="TX136"/>
              <a:gd fmla="*/ 175832 h 487552" name="TY136"/>
              <a:gd fmla="*/ 267011 w 439879" name="TX138"/>
              <a:gd fmla="*/ 99677 h 487552" name="TY138"/>
              <a:gd fmla="*/ 275617 w 439879" name="TX139"/>
              <a:gd fmla="*/ 99832 h 487552" name="TY139"/>
              <a:gd fmla="*/ 284376 w 439879" name="TX140"/>
              <a:gd fmla="*/ 100609 h 487552" name="TY140"/>
              <a:gd fmla="*/ 292981 w 439879" name="TX141"/>
              <a:gd fmla="*/ 102316 h 487552" name="TY141"/>
              <a:gd fmla="*/ 301433 w 439879" name="TX142"/>
              <a:gd fmla="*/ 104645 h 487552" name="TY142"/>
              <a:gd fmla="*/ 309731 w 439879" name="TX143"/>
              <a:gd fmla="*/ 107751 h 487552" name="TY143"/>
              <a:gd fmla="*/ 317722 w 439879" name="TX144"/>
              <a:gd fmla="*/ 111632 h 487552" name="TY144"/>
              <a:gd fmla="*/ 325405 w 439879" name="TX145"/>
              <a:gd fmla="*/ 115979 h 487552" name="TY145"/>
              <a:gd fmla="*/ 332627 w 439879" name="TX146"/>
              <a:gd fmla="*/ 121414 h 487552" name="TY146"/>
              <a:gd fmla="*/ 339696 w 439879" name="TX147"/>
              <a:gd fmla="*/ 127313 h 487552" name="TY147"/>
              <a:gd fmla="*/ 346150 w 439879" name="TX148"/>
              <a:gd fmla="*/ 133990 h 487552" name="TY148"/>
              <a:gd fmla="*/ 355370 w 439879" name="TX149"/>
              <a:gd fmla="*/ 144237 h 487552" name="TY149"/>
              <a:gd fmla="*/ 334010 w 439879" name="TX150"/>
              <a:gd fmla="*/ 163800 h 487552" name="TY150"/>
              <a:gd fmla="*/ 330476 w 439879" name="TX151"/>
              <a:gd fmla="*/ 160384 h 487552" name="TY151"/>
              <a:gd fmla="*/ 326942 w 439879" name="TX152"/>
              <a:gd fmla="*/ 157900 h 487552" name="TY152"/>
              <a:gd fmla="*/ 323100 w 439879" name="TX153"/>
              <a:gd fmla="*/ 156192 h 487552" name="TY153"/>
              <a:gd fmla="*/ 319412 w 439879" name="TX154"/>
              <a:gd fmla="*/ 155105 h 487552" name="TY154"/>
              <a:gd fmla="*/ 315724 w 439879" name="TX155"/>
              <a:gd fmla="*/ 154639 h 487552" name="TY155"/>
              <a:gd fmla="*/ 312190 w 439879" name="TX156"/>
              <a:gd fmla="*/ 154639 h 487552" name="TY156"/>
              <a:gd fmla="*/ 308809 w 439879" name="TX157"/>
              <a:gd fmla="*/ 154950 h 487552" name="TY157"/>
              <a:gd fmla="*/ 305428 w 439879" name="TX158"/>
              <a:gd fmla="*/ 155726 h 487552" name="TY158"/>
              <a:gd fmla="*/ 302508 w 439879" name="TX159"/>
              <a:gd fmla="*/ 156658 h 487552" name="TY159"/>
              <a:gd fmla="*/ 299896 w 439879" name="TX160"/>
              <a:gd fmla="*/ 157589 h 487552" name="TY160"/>
              <a:gd fmla="*/ 297437 w 439879" name="TX161"/>
              <a:gd fmla="*/ 158676 h 487552" name="TY161"/>
              <a:gd fmla="*/ 295593 w 439879" name="TX162"/>
              <a:gd fmla="*/ 159608 h 487552" name="TY162"/>
              <a:gd fmla="*/ 294210 w 439879" name="TX163"/>
              <a:gd fmla="*/ 160384 h 487552" name="TY163"/>
              <a:gd fmla="*/ 293288 w 439879" name="TX164"/>
              <a:gd fmla="*/ 161005 h 487552" name="TY164"/>
              <a:gd fmla="*/ 292981 w 439879" name="TX165"/>
              <a:gd fmla="*/ 161160 h 487552" name="TY165"/>
              <a:gd fmla="*/ 269931 w 439879" name="TX166"/>
              <a:gd fmla="*/ 182276 h 487552" name="TY166"/>
              <a:gd fmla="*/ 266397 w 439879" name="TX167"/>
              <a:gd fmla="*/ 186002 h 487552" name="TY167"/>
              <a:gd fmla="*/ 263477 w 439879" name="TX168"/>
              <a:gd fmla="*/ 189883 h 487552" name="TY168"/>
              <a:gd fmla="*/ 261633 w 439879" name="TX169"/>
              <a:gd fmla="*/ 193610 h 487552" name="TY169"/>
              <a:gd fmla="*/ 260557 w 439879" name="TX170"/>
              <a:gd fmla="*/ 197647 h 487552" name="TY170"/>
              <a:gd fmla="*/ 260096 w 439879" name="TX171"/>
              <a:gd fmla="*/ 201217 h 487552" name="TY171"/>
              <a:gd fmla="*/ 260096 w 439879" name="TX172"/>
              <a:gd fmla="*/ 204788 h 487552" name="TY172"/>
              <a:gd fmla="*/ 260557 w 439879" name="TX173"/>
              <a:gd fmla="*/ 208359 h 487552" name="TY173"/>
              <a:gd fmla="*/ 261325 w 439879" name="TX174"/>
              <a:gd fmla="*/ 211465 h 487552" name="TY174"/>
              <a:gd fmla="*/ 262401 w 439879" name="TX175"/>
              <a:gd fmla="*/ 214415 h 487552" name="TY175"/>
              <a:gd fmla="*/ 263477 w 439879" name="TX176"/>
              <a:gd fmla="*/ 217209 h 487552" name="TY176"/>
              <a:gd fmla="*/ 264860 w 439879" name="TX177"/>
              <a:gd fmla="*/ 219383 h 487552" name="TY177"/>
              <a:gd fmla="*/ 265936 w 439879" name="TX178"/>
              <a:gd fmla="*/ 221246 h 487552" name="TY178"/>
              <a:gd fmla="*/ 266858 w 439879" name="TX179"/>
              <a:gd fmla="*/ 222643 h 487552" name="TY179"/>
              <a:gd fmla="*/ 267626 w 439879" name="TX180"/>
              <a:gd fmla="*/ 223730 h 487552" name="TY180"/>
              <a:gd fmla="*/ 267933 w 439879" name="TX181"/>
              <a:gd fmla="*/ 224196 h 487552" name="TY181"/>
              <a:gd fmla="*/ 240119 w 439879" name="TX182"/>
              <a:gd fmla="*/ 249193 h 487552" name="TY182"/>
              <a:gd fmla="*/ 162517 w 439879" name="TX183"/>
              <a:gd fmla="*/ 161781 h 487552" name="TY183"/>
              <a:gd fmla="*/ 201702 w 439879" name="TX184"/>
              <a:gd fmla="*/ 126071 h 487552" name="TY184"/>
              <a:gd fmla="*/ 208925 w 439879" name="TX185"/>
              <a:gd fmla="*/ 120327 h 487552" name="TY185"/>
              <a:gd fmla="*/ 216608 w 439879" name="TX186"/>
              <a:gd fmla="*/ 115048 h 487552" name="TY186"/>
              <a:gd fmla="*/ 224445 w 439879" name="TX187"/>
              <a:gd fmla="*/ 110701 h 487552" name="TY187"/>
              <a:gd fmla="*/ 232743 w 439879" name="TX188"/>
              <a:gd fmla="*/ 106819 h 487552" name="TY188"/>
              <a:gd fmla="*/ 241041 w 439879" name="TX189"/>
              <a:gd fmla="*/ 104024 h 487552" name="TY189"/>
              <a:gd fmla="*/ 249647 w 439879" name="TX190"/>
              <a:gd fmla="*/ 101695 h 487552" name="TY190"/>
              <a:gd fmla="*/ 258252 w 439879" name="TX191"/>
              <a:gd fmla="*/ 100298 h 487552" name="TY191"/>
              <a:gd fmla="*/ 396694 w 439879" name="TX193"/>
              <a:gd fmla="*/ 0 h 487552" name="TY193"/>
              <a:gd fmla="*/ 403195 w 439879" name="TX194"/>
              <a:gd fmla="*/ 0 h 487552" name="TY194"/>
              <a:gd fmla="*/ 409695 w 439879" name="TX195"/>
              <a:gd fmla="*/ 461 h 487552" name="TY195"/>
              <a:gd fmla="*/ 416660 w 439879" name="TX196"/>
              <a:gd fmla="*/ 1689 h 487552" name="TY196"/>
              <a:gd fmla="*/ 423780 w 439879" name="TX197"/>
              <a:gd fmla="*/ 3532 h 487552" name="TY197"/>
              <a:gd fmla="*/ 431210 w 439879" name="TX198"/>
              <a:gd fmla="*/ 5989 h 487552" name="TY198"/>
              <a:gd fmla="*/ 438639 w 439879" name="TX199"/>
              <a:gd fmla="*/ 9214 h 487552" name="TY199"/>
              <a:gd fmla="*/ 439568 w 439879" name="TX200"/>
              <a:gd fmla="*/ 9828 h 487552" name="TY200"/>
              <a:gd fmla="*/ 439877 w 439879" name="TX201"/>
              <a:gd fmla="*/ 11056 h 487552" name="TY201"/>
              <a:gd fmla="*/ 439722 w 439879" name="TX202"/>
              <a:gd fmla="*/ 12438 h 487552" name="TY202"/>
              <a:gd fmla="*/ 438948 w 439879" name="TX203"/>
              <a:gd fmla="*/ 13974 h 487552" name="TY203"/>
              <a:gd fmla="*/ 437710 w 439879" name="TX204"/>
              <a:gd fmla="*/ 15663 h 487552" name="TY204"/>
              <a:gd fmla="*/ 436008 w 439879" name="TX205"/>
              <a:gd fmla="*/ 17352 h 487552" name="TY205"/>
              <a:gd fmla="*/ 434305 w 439879" name="TX206"/>
              <a:gd fmla="*/ 18427 h 487552" name="TY206"/>
              <a:gd fmla="*/ 432603 w 439879" name="TX207"/>
              <a:gd fmla="*/ 19195 h 487552" name="TY207"/>
              <a:gd fmla="*/ 431055 w 439879" name="TX208"/>
              <a:gd fmla="*/ 19502 h 487552" name="TY208"/>
              <a:gd fmla="*/ 429662 w 439879" name="TX209"/>
              <a:gd fmla="*/ 19195 h 487552" name="TY209"/>
              <a:gd fmla="*/ 422232 w 439879" name="TX210"/>
              <a:gd fmla="*/ 16124 h 487552" name="TY210"/>
              <a:gd fmla="*/ 415113 w 439879" name="TX211"/>
              <a:gd fmla="*/ 13667 h 487552" name="TY211"/>
              <a:gd fmla="*/ 408612 w 439879" name="TX212"/>
              <a:gd fmla="*/ 12131 h 487552" name="TY212"/>
              <a:gd fmla="*/ 402576 w 439879" name="TX213"/>
              <a:gd fmla="*/ 11056 h 487552" name="TY213"/>
              <a:gd fmla="*/ 396849 w 439879" name="TX214"/>
              <a:gd fmla="*/ 10442 h 487552" name="TY214"/>
              <a:gd fmla="*/ 391741 w 439879" name="TX215"/>
              <a:gd fmla="*/ 10442 h 487552" name="TY215"/>
              <a:gd fmla="*/ 387098 w 439879" name="TX216"/>
              <a:gd fmla="*/ 10749 h 487552" name="TY216"/>
              <a:gd fmla="*/ 382919 w 439879" name="TX217"/>
              <a:gd fmla="*/ 11517 h 487552" name="TY217"/>
              <a:gd fmla="*/ 379359 w 439879" name="TX218"/>
              <a:gd fmla="*/ 12592 h 487552" name="TY218"/>
              <a:gd fmla="*/ 376418 w 439879" name="TX219"/>
              <a:gd fmla="*/ 13820 h 487552" name="TY219"/>
              <a:gd fmla="*/ 373787 w 439879" name="TX220"/>
              <a:gd fmla="*/ 15356 h 487552" name="TY220"/>
              <a:gd fmla="*/ 371929 w 439879" name="TX221"/>
              <a:gd fmla="*/ 17045 h 487552" name="TY221"/>
              <a:gd fmla="*/ 370227 w 439879" name="TX222"/>
              <a:gd fmla="*/ 19348 h 487552" name="TY222"/>
              <a:gd fmla="*/ 368989 w 439879" name="TX223"/>
              <a:gd fmla="*/ 22266 h 487552" name="TY223"/>
              <a:gd fmla="*/ 368215 w 439879" name="TX224"/>
              <a:gd fmla="*/ 25644 h 487552" name="TY224"/>
              <a:gd fmla="*/ 368060 w 439879" name="TX225"/>
              <a:gd fmla="*/ 29330 h 487552" name="TY225"/>
              <a:gd fmla="*/ 368524 w 439879" name="TX226"/>
              <a:gd fmla="*/ 33476 h 487552" name="TY226"/>
              <a:gd fmla="*/ 369763 w 439879" name="TX227"/>
              <a:gd fmla="*/ 37929 h 487552" name="TY227"/>
              <a:gd fmla="*/ 371620 w 439879" name="TX228"/>
              <a:gd fmla="*/ 42689 h 487552" name="TY228"/>
              <a:gd fmla="*/ 374561 w 439879" name="TX229"/>
              <a:gd fmla="*/ 47603 h 487552" name="TY229"/>
              <a:gd fmla="*/ 378430 w 439879" name="TX230"/>
              <a:gd fmla="*/ 52671 h 487552" name="TY230"/>
              <a:gd fmla="*/ 383228 w 439879" name="TX231"/>
              <a:gd fmla="*/ 57892 h 487552" name="TY231"/>
              <a:gd fmla="*/ 389265 w 439879" name="TX232"/>
              <a:gd fmla="*/ 63113 h 487552" name="TY232"/>
              <a:gd fmla="*/ 395920 w 439879" name="TX233"/>
              <a:gd fmla="*/ 68948 h 487552" name="TY233"/>
              <a:gd fmla="*/ 401492 w 439879" name="TX234"/>
              <a:gd fmla="*/ 74630 h 487552" name="TY234"/>
              <a:gd fmla="*/ 406445 w 439879" name="TX235"/>
              <a:gd fmla="*/ 80311 h 487552" name="TY235"/>
              <a:gd fmla="*/ 410005 w 439879" name="TX236"/>
              <a:gd fmla="*/ 85839 h 487552" name="TY236"/>
              <a:gd fmla="*/ 412946 w 439879" name="TX237"/>
              <a:gd fmla="*/ 91214 h 487552" name="TY237"/>
              <a:gd fmla="*/ 414648 w 439879" name="TX238"/>
              <a:gd fmla="*/ 96742 h 487552" name="TY238"/>
              <a:gd fmla="*/ 415577 w 439879" name="TX239"/>
              <a:gd fmla="*/ 102117 h 487552" name="TY239"/>
              <a:gd fmla="*/ 415422 w 439879" name="TX240"/>
              <a:gd fmla="*/ 107338 h 487552" name="TY240"/>
              <a:gd fmla="*/ 414339 w 439879" name="TX241"/>
              <a:gd fmla="*/ 112559 h 487552" name="TY241"/>
              <a:gd fmla="*/ 412327 w 439879" name="TX242"/>
              <a:gd fmla="*/ 117626 h 487552" name="TY242"/>
              <a:gd fmla="*/ 409076 w 439879" name="TX243"/>
              <a:gd fmla="*/ 122694 h 487552" name="TY243"/>
              <a:gd fmla="*/ 405826 w 439879" name="TX244"/>
              <a:gd fmla="*/ 127147 h 487552" name="TY244"/>
              <a:gd fmla="*/ 402111 w 439879" name="TX245"/>
              <a:gd fmla="*/ 131447 h 487552" name="TY245"/>
              <a:gd fmla="*/ 398397 w 439879" name="TX246"/>
              <a:gd fmla="*/ 135132 h 487552" name="TY246"/>
              <a:gd fmla="*/ 394527 w 439879" name="TX247"/>
              <a:gd fmla="*/ 138817 h 487552" name="TY247"/>
              <a:gd fmla="*/ 390503 w 439879" name="TX248"/>
              <a:gd fmla="*/ 141889 h 487552" name="TY248"/>
              <a:gd fmla="*/ 386633 w 439879" name="TX249"/>
              <a:gd fmla="*/ 144960 h 487552" name="TY249"/>
              <a:gd fmla="*/ 382764 w 439879" name="TX250"/>
              <a:gd fmla="*/ 147417 h 487552" name="TY250"/>
              <a:gd fmla="*/ 379204 w 439879" name="TX251"/>
              <a:gd fmla="*/ 149567 h 487552" name="TY251"/>
              <a:gd fmla="*/ 375799 w 439879" name="TX252"/>
              <a:gd fmla="*/ 151409 h 487552" name="TY252"/>
              <a:gd fmla="*/ 373013 w 439879" name="TX253"/>
              <a:gd fmla="*/ 152945 h 487552" name="TY253"/>
              <a:gd fmla="*/ 370536 w 439879" name="TX254"/>
              <a:gd fmla="*/ 154327 h 487552" name="TY254"/>
              <a:gd fmla="*/ 368524 w 439879" name="TX255"/>
              <a:gd fmla="*/ 155248 h 487552" name="TY255"/>
              <a:gd fmla="*/ 367131 w 439879" name="TX256"/>
              <a:gd fmla="*/ 155862 h 487552" name="TY256"/>
              <a:gd fmla="*/ 366357 w 439879" name="TX257"/>
              <a:gd fmla="*/ 156016 h 487552" name="TY257"/>
              <a:gd fmla="*/ 355368 w 439879" name="TX258"/>
              <a:gd fmla="*/ 144192 h 487552" name="TY258"/>
              <a:gd fmla="*/ 356142 w 439879" name="TX259"/>
              <a:gd fmla="*/ 143117 h 487552" name="TY259"/>
              <a:gd fmla="*/ 357535 w 439879" name="TX260"/>
              <a:gd fmla="*/ 142349 h 487552" name="TY260"/>
              <a:gd fmla="*/ 359702 w 439879" name="TX261"/>
              <a:gd fmla="*/ 141735 h 487552" name="TY261"/>
              <a:gd fmla="*/ 361869 w 439879" name="TX262"/>
              <a:gd fmla="*/ 141121 h 487552" name="TY262"/>
              <a:gd fmla="*/ 364190 w 439879" name="TX263"/>
              <a:gd fmla="*/ 140660 h 487552" name="TY263"/>
              <a:gd fmla="*/ 366512 w 439879" name="TX264"/>
              <a:gd fmla="*/ 140199 h 487552" name="TY264"/>
              <a:gd fmla="*/ 368524 w 439879" name="TX265"/>
              <a:gd fmla="*/ 139892 h 487552" name="TY265"/>
              <a:gd fmla="*/ 369917 w 439879" name="TX266"/>
              <a:gd fmla="*/ 139739 h 487552" name="TY266"/>
              <a:gd fmla="*/ 376108 w 439879" name="TX267"/>
              <a:gd fmla="*/ 137435 h 487552" name="TY267"/>
              <a:gd fmla="*/ 381526 w 439879" name="TX268"/>
              <a:gd fmla="*/ 134978 h 487552" name="TY268"/>
              <a:gd fmla="*/ 386169 w 439879" name="TX269"/>
              <a:gd fmla="*/ 132368 h 487552" name="TY269"/>
              <a:gd fmla="*/ 389884 w 439879" name="TX270"/>
              <a:gd fmla="*/ 129911 h 487552" name="TY270"/>
              <a:gd fmla="*/ 392824 w 439879" name="TX271"/>
              <a:gd fmla="*/ 127300 h 487552" name="TY271"/>
              <a:gd fmla="*/ 395301 w 439879" name="TX272"/>
              <a:gd fmla="*/ 125151 h 487552" name="TY272"/>
              <a:gd fmla="*/ 397004 w 439879" name="TX273"/>
              <a:gd fmla="*/ 123154 h 487552" name="TY273"/>
              <a:gd fmla="*/ 398242 w 439879" name="TX274"/>
              <a:gd fmla="*/ 121619 h 487552" name="TY274"/>
              <a:gd fmla="*/ 398861 w 439879" name="TX275"/>
              <a:gd fmla="*/ 120697 h 487552" name="TY275"/>
              <a:gd fmla="*/ 399016 w 439879" name="TX276"/>
              <a:gd fmla="*/ 120390 h 487552" name="TY276"/>
              <a:gd fmla="*/ 400099 w 439879" name="TX277"/>
              <a:gd fmla="*/ 118701 h 487552" name="TY277"/>
              <a:gd fmla="*/ 401028 w 439879" name="TX278"/>
              <a:gd fmla="*/ 116858 h 487552" name="TY278"/>
              <a:gd fmla="*/ 401956 w 439879" name="TX279"/>
              <a:gd fmla="*/ 114862 h 487552" name="TY279"/>
              <a:gd fmla="*/ 402730 w 439879" name="TX280"/>
              <a:gd fmla="*/ 112712 h 487552" name="TY280"/>
              <a:gd fmla="*/ 403195 w 439879" name="TX281"/>
              <a:gd fmla="*/ 110102 h 487552" name="TY281"/>
              <a:gd fmla="*/ 403349 w 439879" name="TX282"/>
              <a:gd fmla="*/ 107491 h 487552" name="TY282"/>
              <a:gd fmla="*/ 403040 w 439879" name="TX283"/>
              <a:gd fmla="*/ 104574 h 487552" name="TY283"/>
              <a:gd fmla="*/ 402111 w 439879" name="TX284"/>
              <a:gd fmla="*/ 101349 h 487552" name="TY284"/>
              <a:gd fmla="*/ 401028 w 439879" name="TX285"/>
              <a:gd fmla="*/ 98124 h 487552" name="TY285"/>
              <a:gd fmla="*/ 399170 w 439879" name="TX286"/>
              <a:gd fmla="*/ 94592 h 487552" name="TY286"/>
              <a:gd fmla="*/ 396849 w 439879" name="TX287"/>
              <a:gd fmla="*/ 90600 h 487552" name="TY287"/>
              <a:gd fmla="*/ 393753 w 439879" name="TX288"/>
              <a:gd fmla="*/ 86607 h 487552" name="TY288"/>
              <a:gd fmla="*/ 389729 w 439879" name="TX289"/>
              <a:gd fmla="*/ 82154 h 487552" name="TY289"/>
              <a:gd fmla="*/ 385086 w 439879" name="TX290"/>
              <a:gd fmla="*/ 77547 h 487552" name="TY290"/>
              <a:gd fmla="*/ 379359 w 439879" name="TX291"/>
              <a:gd fmla="*/ 72633 h 487552" name="TY291"/>
              <a:gd fmla="*/ 373632 w 439879" name="TX292"/>
              <a:gd fmla="*/ 67720 h 487552" name="TY292"/>
              <a:gd fmla="*/ 368834 w 439879" name="TX293"/>
              <a:gd fmla="*/ 62499 h 487552" name="TY293"/>
              <a:gd fmla="*/ 364655 w 439879" name="TX294"/>
              <a:gd fmla="*/ 57277 h 487552" name="TY294"/>
              <a:gd fmla="*/ 361404 w 439879" name="TX295"/>
              <a:gd fmla="*/ 52210 h 487552" name="TY295"/>
              <a:gd fmla="*/ 359083 w 439879" name="TX296"/>
              <a:gd fmla="*/ 46989 h 487552" name="TY296"/>
              <a:gd fmla="*/ 357225 w 439879" name="TX297"/>
              <a:gd fmla="*/ 41768 h 487552" name="TY297"/>
              <a:gd fmla="*/ 356452 w 439879" name="TX298"/>
              <a:gd fmla="*/ 36701 h 487552" name="TY298"/>
              <a:gd fmla="*/ 356606 w 439879" name="TX299"/>
              <a:gd fmla="*/ 31633 h 487552" name="TY299"/>
              <a:gd fmla="*/ 357535 w 439879" name="TX300"/>
              <a:gd fmla="*/ 26873 h 487552" name="TY300"/>
              <a:gd fmla="*/ 359547 w 439879" name="TX301"/>
              <a:gd fmla="*/ 22112 h 487552" name="TY301"/>
              <a:gd fmla="*/ 362178 w 439879" name="TX302"/>
              <a:gd fmla="*/ 17659 h 487552" name="TY302"/>
              <a:gd fmla="*/ 365738 w 439879" name="TX303"/>
              <a:gd fmla="*/ 13206 h 487552" name="TY303"/>
              <a:gd fmla="*/ 369917 w 439879" name="TX304"/>
              <a:gd fmla="*/ 9521 h 487552" name="TY304"/>
              <a:gd fmla="*/ 374406 w 439879" name="TX305"/>
              <a:gd fmla="*/ 6296 h 487552" name="TY305"/>
              <a:gd fmla="*/ 379514 w 439879" name="TX306"/>
              <a:gd fmla="*/ 3839 h 487552" name="TY306"/>
              <a:gd fmla="*/ 384776 w 439879" name="TX307"/>
              <a:gd fmla="*/ 1996 h 487552" name="TY307"/>
              <a:gd fmla="*/ 390503 w 439879" name="TX308"/>
              <a:gd fmla="*/ 614 h 487552" name="TY308"/>
            </a:gd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 ang="0">
                <a:pos x="TX9" y="TY9"/>
              </a:cxn>
              <a:cxn ang="0">
                <a:pos x="TX10" y="TY10"/>
              </a:cxn>
              <a:cxn ang="0">
                <a:pos x="TX11" y="TY11"/>
              </a:cxn>
              <a:cxn ang="0">
                <a:pos x="TX12" y="TY12"/>
              </a:cxn>
              <a:cxn ang="0">
                <a:pos x="TX13" y="TY13"/>
              </a:cxn>
              <a:cxn ang="0">
                <a:pos x="TX14" y="TY14"/>
              </a:cxn>
              <a:cxn ang="0">
                <a:pos x="TX15" y="TY15"/>
              </a:cxn>
              <a:cxn ang="0">
                <a:pos x="TX16" y="TY16"/>
              </a:cxn>
              <a:cxn ang="0">
                <a:pos x="TX17" y="TY17"/>
              </a:cxn>
              <a:cxn ang="0">
                <a:pos x="TX18" y="TY18"/>
              </a:cxn>
              <a:cxn ang="0">
                <a:pos x="TX19" y="TY19"/>
              </a:cxn>
              <a:cxn ang="0">
                <a:pos x="TX20" y="TY20"/>
              </a:cxn>
              <a:cxn ang="0">
                <a:pos x="TX21" y="TY21"/>
              </a:cxn>
              <a:cxn ang="0">
                <a:pos x="TX22" y="TY22"/>
              </a:cxn>
              <a:cxn ang="0">
                <a:pos x="TX23" y="TY23"/>
              </a:cxn>
              <a:cxn ang="0">
                <a:pos x="TX24" y="TY24"/>
              </a:cxn>
              <a:cxn ang="0">
                <a:pos x="TX25" y="TY25"/>
              </a:cxn>
              <a:cxn ang="0">
                <a:pos x="TX26" y="TY26"/>
              </a:cxn>
              <a:cxn ang="0">
                <a:pos x="TX27" y="TY27"/>
              </a:cxn>
              <a:cxn ang="0">
                <a:pos x="TX28" y="TY28"/>
              </a:cxn>
              <a:cxn ang="0">
                <a:pos x="TX29" y="TY29"/>
              </a:cxn>
              <a:cxn ang="0">
                <a:pos x="TX30" y="TY30"/>
              </a:cxn>
              <a:cxn ang="0">
                <a:pos x="TX31" y="TY31"/>
              </a:cxn>
              <a:cxn ang="0">
                <a:pos x="TX32" y="TY32"/>
              </a:cxn>
              <a:cxn ang="0">
                <a:pos x="TX33" y="TY33"/>
              </a:cxn>
              <a:cxn ang="0">
                <a:pos x="TX35" y="TY35"/>
              </a:cxn>
              <a:cxn ang="0">
                <a:pos x="TX36" y="TY36"/>
              </a:cxn>
              <a:cxn ang="0">
                <a:pos x="TX37" y="TY37"/>
              </a:cxn>
              <a:cxn ang="0">
                <a:pos x="TX38" y="TY38"/>
              </a:cxn>
              <a:cxn ang="0">
                <a:pos x="TX39" y="TY39"/>
              </a:cxn>
              <a:cxn ang="0">
                <a:pos x="TX40" y="TY40"/>
              </a:cxn>
              <a:cxn ang="0">
                <a:pos x="TX41" y="TY41"/>
              </a:cxn>
              <a:cxn ang="0">
                <a:pos x="TX42" y="TY42"/>
              </a:cxn>
              <a:cxn ang="0">
                <a:pos x="TX43" y="TY43"/>
              </a:cxn>
              <a:cxn ang="0">
                <a:pos x="TX44" y="TY44"/>
              </a:cxn>
              <a:cxn ang="0">
                <a:pos x="TX45" y="TY45"/>
              </a:cxn>
              <a:cxn ang="0">
                <a:pos x="TX46" y="TY46"/>
              </a:cxn>
              <a:cxn ang="0">
                <a:pos x="TX47" y="TY47"/>
              </a:cxn>
              <a:cxn ang="0">
                <a:pos x="TX48" y="TY48"/>
              </a:cxn>
              <a:cxn ang="0">
                <a:pos x="TX49" y="TY49"/>
              </a:cxn>
              <a:cxn ang="0">
                <a:pos x="TX50" y="TY50"/>
              </a:cxn>
              <a:cxn ang="0">
                <a:pos x="TX51" y="TY51"/>
              </a:cxn>
              <a:cxn ang="0">
                <a:pos x="TX52" y="TY52"/>
              </a:cxn>
              <a:cxn ang="0">
                <a:pos x="TX53" y="TY53"/>
              </a:cxn>
              <a:cxn ang="0">
                <a:pos x="TX54" y="TY54"/>
              </a:cxn>
              <a:cxn ang="0">
                <a:pos x="TX55" y="TY55"/>
              </a:cxn>
              <a:cxn ang="0">
                <a:pos x="TX56" y="TY56"/>
              </a:cxn>
              <a:cxn ang="0">
                <a:pos x="TX57" y="TY57"/>
              </a:cxn>
              <a:cxn ang="0">
                <a:pos x="TX58" y="TY58"/>
              </a:cxn>
              <a:cxn ang="0">
                <a:pos x="TX59" y="TY59"/>
              </a:cxn>
              <a:cxn ang="0">
                <a:pos x="TX60" y="TY60"/>
              </a:cxn>
              <a:cxn ang="0">
                <a:pos x="TX61" y="TY61"/>
              </a:cxn>
              <a:cxn ang="0">
                <a:pos x="TX62" y="TY62"/>
              </a:cxn>
              <a:cxn ang="0">
                <a:pos x="TX63" y="TY63"/>
              </a:cxn>
              <a:cxn ang="0">
                <a:pos x="TX64" y="TY64"/>
              </a:cxn>
              <a:cxn ang="0">
                <a:pos x="TX65" y="TY65"/>
              </a:cxn>
              <a:cxn ang="0">
                <a:pos x="TX66" y="TY66"/>
              </a:cxn>
              <a:cxn ang="0">
                <a:pos x="TX67" y="TY67"/>
              </a:cxn>
              <a:cxn ang="0">
                <a:pos x="TX68" y="TY68"/>
              </a:cxn>
              <a:cxn ang="0">
                <a:pos x="TX69" y="TY69"/>
              </a:cxn>
              <a:cxn ang="0">
                <a:pos x="TX70" y="TY70"/>
              </a:cxn>
              <a:cxn ang="0">
                <a:pos x="TX71" y="TY71"/>
              </a:cxn>
              <a:cxn ang="0">
                <a:pos x="TX72" y="TY72"/>
              </a:cxn>
              <a:cxn ang="0">
                <a:pos x="TX73" y="TY73"/>
              </a:cxn>
              <a:cxn ang="0">
                <a:pos x="TX74" y="TY74"/>
              </a:cxn>
              <a:cxn ang="0">
                <a:pos x="TX75" y="TY75"/>
              </a:cxn>
              <a:cxn ang="0">
                <a:pos x="TX76" y="TY76"/>
              </a:cxn>
              <a:cxn ang="0">
                <a:pos x="TX77" y="TY77"/>
              </a:cxn>
              <a:cxn ang="0">
                <a:pos x="TX78" y="TY78"/>
              </a:cxn>
              <a:cxn ang="0">
                <a:pos x="TX79" y="TY79"/>
              </a:cxn>
              <a:cxn ang="0">
                <a:pos x="TX80" y="TY80"/>
              </a:cxn>
              <a:cxn ang="0">
                <a:pos x="TX82" y="TY82"/>
              </a:cxn>
              <a:cxn ang="0">
                <a:pos x="TX83" y="TY83"/>
              </a:cxn>
              <a:cxn ang="0">
                <a:pos x="TX84" y="TY84"/>
              </a:cxn>
              <a:cxn ang="0">
                <a:pos x="TX85" y="TY85"/>
              </a:cxn>
              <a:cxn ang="0">
                <a:pos x="TX86" y="TY86"/>
              </a:cxn>
              <a:cxn ang="0">
                <a:pos x="TX87" y="TY87"/>
              </a:cxn>
              <a:cxn ang="0">
                <a:pos x="TX88" y="TY88"/>
              </a:cxn>
              <a:cxn ang="0">
                <a:pos x="TX89" y="TY89"/>
              </a:cxn>
              <a:cxn ang="0">
                <a:pos x="TX90" y="TY90"/>
              </a:cxn>
              <a:cxn ang="0">
                <a:pos x="TX91" y="TY91"/>
              </a:cxn>
              <a:cxn ang="0">
                <a:pos x="TX92" y="TY92"/>
              </a:cxn>
              <a:cxn ang="0">
                <a:pos x="TX93" y="TY93"/>
              </a:cxn>
              <a:cxn ang="0">
                <a:pos x="TX94" y="TY94"/>
              </a:cxn>
              <a:cxn ang="0">
                <a:pos x="TX95" y="TY95"/>
              </a:cxn>
              <a:cxn ang="0">
                <a:pos x="TX96" y="TY96"/>
              </a:cxn>
              <a:cxn ang="0">
                <a:pos x="TX97" y="TY97"/>
              </a:cxn>
              <a:cxn ang="0">
                <a:pos x="TX98" y="TY98"/>
              </a:cxn>
              <a:cxn ang="0">
                <a:pos x="TX99" y="TY99"/>
              </a:cxn>
              <a:cxn ang="0">
                <a:pos x="TX100" y="TY100"/>
              </a:cxn>
              <a:cxn ang="0">
                <a:pos x="TX101" y="TY101"/>
              </a:cxn>
              <a:cxn ang="0">
                <a:pos x="TX102" y="TY102"/>
              </a:cxn>
              <a:cxn ang="0">
                <a:pos x="TX103" y="TY103"/>
              </a:cxn>
              <a:cxn ang="0">
                <a:pos x="TX104" y="TY104"/>
              </a:cxn>
              <a:cxn ang="0">
                <a:pos x="TX105" y="TY105"/>
              </a:cxn>
              <a:cxn ang="0">
                <a:pos x="TX106" y="TY106"/>
              </a:cxn>
              <a:cxn ang="0">
                <a:pos x="TX107" y="TY107"/>
              </a:cxn>
              <a:cxn ang="0">
                <a:pos x="TX108" y="TY108"/>
              </a:cxn>
              <a:cxn ang="0">
                <a:pos x="TX109" y="TY109"/>
              </a:cxn>
              <a:cxn ang="0">
                <a:pos x="TX110" y="TY110"/>
              </a:cxn>
              <a:cxn ang="0">
                <a:pos x="TX111" y="TY111"/>
              </a:cxn>
              <a:cxn ang="0">
                <a:pos x="TX112" y="TY112"/>
              </a:cxn>
              <a:cxn ang="0">
                <a:pos x="TX113" y="TY113"/>
              </a:cxn>
              <a:cxn ang="0">
                <a:pos x="TX114" y="TY114"/>
              </a:cxn>
              <a:cxn ang="0">
                <a:pos x="TX115" y="TY115"/>
              </a:cxn>
              <a:cxn ang="0">
                <a:pos x="TX116" y="TY116"/>
              </a:cxn>
              <a:cxn ang="0">
                <a:pos x="TX117" y="TY117"/>
              </a:cxn>
              <a:cxn ang="0">
                <a:pos x="TX118" y="TY118"/>
              </a:cxn>
              <a:cxn ang="0">
                <a:pos x="TX119" y="TY119"/>
              </a:cxn>
              <a:cxn ang="0">
                <a:pos x="TX120" y="TY120"/>
              </a:cxn>
              <a:cxn ang="0">
                <a:pos x="TX121" y="TY121"/>
              </a:cxn>
              <a:cxn ang="0">
                <a:pos x="TX122" y="TY122"/>
              </a:cxn>
              <a:cxn ang="0">
                <a:pos x="TX123" y="TY123"/>
              </a:cxn>
              <a:cxn ang="0">
                <a:pos x="TX124" y="TY124"/>
              </a:cxn>
              <a:cxn ang="0">
                <a:pos x="TX125" y="TY125"/>
              </a:cxn>
              <a:cxn ang="0">
                <a:pos x="TX126" y="TY126"/>
              </a:cxn>
              <a:cxn ang="0">
                <a:pos x="TX127" y="TY127"/>
              </a:cxn>
              <a:cxn ang="0">
                <a:pos x="TX128" y="TY128"/>
              </a:cxn>
              <a:cxn ang="0">
                <a:pos x="TX129" y="TY129"/>
              </a:cxn>
              <a:cxn ang="0">
                <a:pos x="TX130" y="TY130"/>
              </a:cxn>
              <a:cxn ang="0">
                <a:pos x="TX131" y="TY131"/>
              </a:cxn>
              <a:cxn ang="0">
                <a:pos x="TX132" y="TY132"/>
              </a:cxn>
              <a:cxn ang="0">
                <a:pos x="TX133" y="TY133"/>
              </a:cxn>
              <a:cxn ang="0">
                <a:pos x="TX134" y="TY134"/>
              </a:cxn>
              <a:cxn ang="0">
                <a:pos x="TX135" y="TY135"/>
              </a:cxn>
              <a:cxn ang="0">
                <a:pos x="TX136" y="TY136"/>
              </a:cxn>
              <a:cxn ang="0">
                <a:pos x="TX138" y="TY138"/>
              </a:cxn>
              <a:cxn ang="0">
                <a:pos x="TX139" y="TY139"/>
              </a:cxn>
              <a:cxn ang="0">
                <a:pos x="TX140" y="TY140"/>
              </a:cxn>
              <a:cxn ang="0">
                <a:pos x="TX141" y="TY141"/>
              </a:cxn>
              <a:cxn ang="0">
                <a:pos x="TX142" y="TY142"/>
              </a:cxn>
              <a:cxn ang="0">
                <a:pos x="TX143" y="TY143"/>
              </a:cxn>
              <a:cxn ang="0">
                <a:pos x="TX144" y="TY144"/>
              </a:cxn>
              <a:cxn ang="0">
                <a:pos x="TX145" y="TY145"/>
              </a:cxn>
              <a:cxn ang="0">
                <a:pos x="TX146" y="TY146"/>
              </a:cxn>
              <a:cxn ang="0">
                <a:pos x="TX147" y="TY147"/>
              </a:cxn>
              <a:cxn ang="0">
                <a:pos x="TX148" y="TY148"/>
              </a:cxn>
              <a:cxn ang="0">
                <a:pos x="TX149" y="TY149"/>
              </a:cxn>
              <a:cxn ang="0">
                <a:pos x="TX150" y="TY150"/>
              </a:cxn>
              <a:cxn ang="0">
                <a:pos x="TX151" y="TY151"/>
              </a:cxn>
              <a:cxn ang="0">
                <a:pos x="TX152" y="TY152"/>
              </a:cxn>
              <a:cxn ang="0">
                <a:pos x="TX153" y="TY153"/>
              </a:cxn>
              <a:cxn ang="0">
                <a:pos x="TX154" y="TY154"/>
              </a:cxn>
              <a:cxn ang="0">
                <a:pos x="TX155" y="TY155"/>
              </a:cxn>
              <a:cxn ang="0">
                <a:pos x="TX156" y="TY156"/>
              </a:cxn>
              <a:cxn ang="0">
                <a:pos x="TX157" y="TY157"/>
              </a:cxn>
              <a:cxn ang="0">
                <a:pos x="TX158" y="TY158"/>
              </a:cxn>
              <a:cxn ang="0">
                <a:pos x="TX159" y="TY159"/>
              </a:cxn>
              <a:cxn ang="0">
                <a:pos x="TX160" y="TY160"/>
              </a:cxn>
              <a:cxn ang="0">
                <a:pos x="TX161" y="TY161"/>
              </a:cxn>
              <a:cxn ang="0">
                <a:pos x="TX162" y="TY162"/>
              </a:cxn>
              <a:cxn ang="0">
                <a:pos x="TX163" y="TY163"/>
              </a:cxn>
              <a:cxn ang="0">
                <a:pos x="TX164" y="TY164"/>
              </a:cxn>
              <a:cxn ang="0">
                <a:pos x="TX165" y="TY165"/>
              </a:cxn>
              <a:cxn ang="0">
                <a:pos x="TX166" y="TY166"/>
              </a:cxn>
              <a:cxn ang="0">
                <a:pos x="TX167" y="TY167"/>
              </a:cxn>
              <a:cxn ang="0">
                <a:pos x="TX168" y="TY168"/>
              </a:cxn>
              <a:cxn ang="0">
                <a:pos x="TX169" y="TY169"/>
              </a:cxn>
              <a:cxn ang="0">
                <a:pos x="TX170" y="TY170"/>
              </a:cxn>
              <a:cxn ang="0">
                <a:pos x="TX171" y="TY171"/>
              </a:cxn>
              <a:cxn ang="0">
                <a:pos x="TX172" y="TY172"/>
              </a:cxn>
              <a:cxn ang="0">
                <a:pos x="TX173" y="TY173"/>
              </a:cxn>
              <a:cxn ang="0">
                <a:pos x="TX174" y="TY174"/>
              </a:cxn>
              <a:cxn ang="0">
                <a:pos x="TX175" y="TY175"/>
              </a:cxn>
              <a:cxn ang="0">
                <a:pos x="TX176" y="TY176"/>
              </a:cxn>
              <a:cxn ang="0">
                <a:pos x="TX177" y="TY177"/>
              </a:cxn>
              <a:cxn ang="0">
                <a:pos x="TX178" y="TY178"/>
              </a:cxn>
              <a:cxn ang="0">
                <a:pos x="TX179" y="TY179"/>
              </a:cxn>
              <a:cxn ang="0">
                <a:pos x="TX180" y="TY180"/>
              </a:cxn>
              <a:cxn ang="0">
                <a:pos x="TX181" y="TY181"/>
              </a:cxn>
              <a:cxn ang="0">
                <a:pos x="TX182" y="TY182"/>
              </a:cxn>
              <a:cxn ang="0">
                <a:pos x="TX183" y="TY183"/>
              </a:cxn>
              <a:cxn ang="0">
                <a:pos x="TX184" y="TY184"/>
              </a:cxn>
              <a:cxn ang="0">
                <a:pos x="TX185" y="TY185"/>
              </a:cxn>
              <a:cxn ang="0">
                <a:pos x="TX186" y="TY186"/>
              </a:cxn>
              <a:cxn ang="0">
                <a:pos x="TX187" y="TY187"/>
              </a:cxn>
              <a:cxn ang="0">
                <a:pos x="TX188" y="TY188"/>
              </a:cxn>
              <a:cxn ang="0">
                <a:pos x="TX189" y="TY189"/>
              </a:cxn>
              <a:cxn ang="0">
                <a:pos x="TX190" y="TY190"/>
              </a:cxn>
              <a:cxn ang="0">
                <a:pos x="TX191" y="TY191"/>
              </a:cxn>
              <a:cxn ang="0">
                <a:pos x="TX193" y="TY193"/>
              </a:cxn>
              <a:cxn ang="0">
                <a:pos x="TX194" y="TY194"/>
              </a:cxn>
              <a:cxn ang="0">
                <a:pos x="TX195" y="TY195"/>
              </a:cxn>
              <a:cxn ang="0">
                <a:pos x="TX196" y="TY196"/>
              </a:cxn>
              <a:cxn ang="0">
                <a:pos x="TX197" y="TY197"/>
              </a:cxn>
              <a:cxn ang="0">
                <a:pos x="TX198" y="TY198"/>
              </a:cxn>
              <a:cxn ang="0">
                <a:pos x="TX199" y="TY199"/>
              </a:cxn>
              <a:cxn ang="0">
                <a:pos x="TX200" y="TY200"/>
              </a:cxn>
              <a:cxn ang="0">
                <a:pos x="TX201" y="TY201"/>
              </a:cxn>
              <a:cxn ang="0">
                <a:pos x="TX202" y="TY202"/>
              </a:cxn>
              <a:cxn ang="0">
                <a:pos x="TX203" y="TY203"/>
              </a:cxn>
              <a:cxn ang="0">
                <a:pos x="TX204" y="TY204"/>
              </a:cxn>
              <a:cxn ang="0">
                <a:pos x="TX205" y="TY205"/>
              </a:cxn>
              <a:cxn ang="0">
                <a:pos x="TX206" y="TY206"/>
              </a:cxn>
              <a:cxn ang="0">
                <a:pos x="TX207" y="TY207"/>
              </a:cxn>
              <a:cxn ang="0">
                <a:pos x="TX208" y="TY208"/>
              </a:cxn>
              <a:cxn ang="0">
                <a:pos x="TX209" y="TY209"/>
              </a:cxn>
              <a:cxn ang="0">
                <a:pos x="TX210" y="TY210"/>
              </a:cxn>
              <a:cxn ang="0">
                <a:pos x="TX211" y="TY211"/>
              </a:cxn>
              <a:cxn ang="0">
                <a:pos x="TX212" y="TY212"/>
              </a:cxn>
              <a:cxn ang="0">
                <a:pos x="TX213" y="TY213"/>
              </a:cxn>
              <a:cxn ang="0">
                <a:pos x="TX214" y="TY214"/>
              </a:cxn>
              <a:cxn ang="0">
                <a:pos x="TX215" y="TY215"/>
              </a:cxn>
              <a:cxn ang="0">
                <a:pos x="TX216" y="TY216"/>
              </a:cxn>
              <a:cxn ang="0">
                <a:pos x="TX217" y="TY217"/>
              </a:cxn>
              <a:cxn ang="0">
                <a:pos x="TX218" y="TY218"/>
              </a:cxn>
              <a:cxn ang="0">
                <a:pos x="TX219" y="TY219"/>
              </a:cxn>
              <a:cxn ang="0">
                <a:pos x="TX220" y="TY220"/>
              </a:cxn>
              <a:cxn ang="0">
                <a:pos x="TX221" y="TY221"/>
              </a:cxn>
              <a:cxn ang="0">
                <a:pos x="TX222" y="TY222"/>
              </a:cxn>
              <a:cxn ang="0">
                <a:pos x="TX223" y="TY223"/>
              </a:cxn>
              <a:cxn ang="0">
                <a:pos x="TX224" y="TY224"/>
              </a:cxn>
              <a:cxn ang="0">
                <a:pos x="TX225" y="TY225"/>
              </a:cxn>
              <a:cxn ang="0">
                <a:pos x="TX226" y="TY226"/>
              </a:cxn>
              <a:cxn ang="0">
                <a:pos x="TX227" y="TY227"/>
              </a:cxn>
              <a:cxn ang="0">
                <a:pos x="TX228" y="TY228"/>
              </a:cxn>
              <a:cxn ang="0">
                <a:pos x="TX229" y="TY229"/>
              </a:cxn>
              <a:cxn ang="0">
                <a:pos x="TX230" y="TY230"/>
              </a:cxn>
              <a:cxn ang="0">
                <a:pos x="TX231" y="TY231"/>
              </a:cxn>
              <a:cxn ang="0">
                <a:pos x="TX232" y="TY232"/>
              </a:cxn>
              <a:cxn ang="0">
                <a:pos x="TX233" y="TY233"/>
              </a:cxn>
              <a:cxn ang="0">
                <a:pos x="TX234" y="TY234"/>
              </a:cxn>
              <a:cxn ang="0">
                <a:pos x="TX235" y="TY235"/>
              </a:cxn>
              <a:cxn ang="0">
                <a:pos x="TX236" y="TY236"/>
              </a:cxn>
              <a:cxn ang="0">
                <a:pos x="TX237" y="TY237"/>
              </a:cxn>
              <a:cxn ang="0">
                <a:pos x="TX238" y="TY238"/>
              </a:cxn>
              <a:cxn ang="0">
                <a:pos x="TX239" y="TY239"/>
              </a:cxn>
              <a:cxn ang="0">
                <a:pos x="TX240" y="TY240"/>
              </a:cxn>
              <a:cxn ang="0">
                <a:pos x="TX241" y="TY241"/>
              </a:cxn>
              <a:cxn ang="0">
                <a:pos x="TX242" y="TY242"/>
              </a:cxn>
              <a:cxn ang="0">
                <a:pos x="TX243" y="TY243"/>
              </a:cxn>
              <a:cxn ang="0">
                <a:pos x="TX244" y="TY244"/>
              </a:cxn>
              <a:cxn ang="0">
                <a:pos x="TX245" y="TY245"/>
              </a:cxn>
              <a:cxn ang="0">
                <a:pos x="TX246" y="TY246"/>
              </a:cxn>
              <a:cxn ang="0">
                <a:pos x="TX247" y="TY247"/>
              </a:cxn>
              <a:cxn ang="0">
                <a:pos x="TX248" y="TY248"/>
              </a:cxn>
              <a:cxn ang="0">
                <a:pos x="TX249" y="TY249"/>
              </a:cxn>
              <a:cxn ang="0">
                <a:pos x="TX250" y="TY250"/>
              </a:cxn>
              <a:cxn ang="0">
                <a:pos x="TX251" y="TY251"/>
              </a:cxn>
              <a:cxn ang="0">
                <a:pos x="TX252" y="TY252"/>
              </a:cxn>
              <a:cxn ang="0">
                <a:pos x="TX253" y="TY253"/>
              </a:cxn>
              <a:cxn ang="0">
                <a:pos x="TX254" y="TY254"/>
              </a:cxn>
              <a:cxn ang="0">
                <a:pos x="TX255" y="TY255"/>
              </a:cxn>
              <a:cxn ang="0">
                <a:pos x="TX256" y="TY256"/>
              </a:cxn>
              <a:cxn ang="0">
                <a:pos x="TX257" y="TY257"/>
              </a:cxn>
              <a:cxn ang="0">
                <a:pos x="TX258" y="TY258"/>
              </a:cxn>
              <a:cxn ang="0">
                <a:pos x="TX259" y="TY259"/>
              </a:cxn>
              <a:cxn ang="0">
                <a:pos x="TX260" y="TY260"/>
              </a:cxn>
              <a:cxn ang="0">
                <a:pos x="TX261" y="TY261"/>
              </a:cxn>
              <a:cxn ang="0">
                <a:pos x="TX262" y="TY262"/>
              </a:cxn>
              <a:cxn ang="0">
                <a:pos x="TX263" y="TY263"/>
              </a:cxn>
              <a:cxn ang="0">
                <a:pos x="TX264" y="TY264"/>
              </a:cxn>
              <a:cxn ang="0">
                <a:pos x="TX265" y="TY265"/>
              </a:cxn>
              <a:cxn ang="0">
                <a:pos x="TX266" y="TY266"/>
              </a:cxn>
              <a:cxn ang="0">
                <a:pos x="TX267" y="TY267"/>
              </a:cxn>
              <a:cxn ang="0">
                <a:pos x="TX268" y="TY268"/>
              </a:cxn>
              <a:cxn ang="0">
                <a:pos x="TX269" y="TY269"/>
              </a:cxn>
              <a:cxn ang="0">
                <a:pos x="TX270" y="TY270"/>
              </a:cxn>
              <a:cxn ang="0">
                <a:pos x="TX271" y="TY271"/>
              </a:cxn>
              <a:cxn ang="0">
                <a:pos x="TX272" y="TY272"/>
              </a:cxn>
              <a:cxn ang="0">
                <a:pos x="TX273" y="TY273"/>
              </a:cxn>
              <a:cxn ang="0">
                <a:pos x="TX274" y="TY274"/>
              </a:cxn>
              <a:cxn ang="0">
                <a:pos x="TX275" y="TY275"/>
              </a:cxn>
              <a:cxn ang="0">
                <a:pos x="TX276" y="TY276"/>
              </a:cxn>
              <a:cxn ang="0">
                <a:pos x="TX277" y="TY277"/>
              </a:cxn>
              <a:cxn ang="0">
                <a:pos x="TX278" y="TY278"/>
              </a:cxn>
              <a:cxn ang="0">
                <a:pos x="TX279" y="TY279"/>
              </a:cxn>
              <a:cxn ang="0">
                <a:pos x="TX280" y="TY280"/>
              </a:cxn>
              <a:cxn ang="0">
                <a:pos x="TX281" y="TY281"/>
              </a:cxn>
              <a:cxn ang="0">
                <a:pos x="TX282" y="TY282"/>
              </a:cxn>
              <a:cxn ang="0">
                <a:pos x="TX283" y="TY283"/>
              </a:cxn>
              <a:cxn ang="0">
                <a:pos x="TX284" y="TY284"/>
              </a:cxn>
              <a:cxn ang="0">
                <a:pos x="TX285" y="TY285"/>
              </a:cxn>
              <a:cxn ang="0">
                <a:pos x="TX286" y="TY286"/>
              </a:cxn>
              <a:cxn ang="0">
                <a:pos x="TX287" y="TY287"/>
              </a:cxn>
              <a:cxn ang="0">
                <a:pos x="TX288" y="TY288"/>
              </a:cxn>
              <a:cxn ang="0">
                <a:pos x="TX289" y="TY289"/>
              </a:cxn>
              <a:cxn ang="0">
                <a:pos x="TX290" y="TY290"/>
              </a:cxn>
              <a:cxn ang="0">
                <a:pos x="TX291" y="TY291"/>
              </a:cxn>
              <a:cxn ang="0">
                <a:pos x="TX292" y="TY292"/>
              </a:cxn>
              <a:cxn ang="0">
                <a:pos x="TX293" y="TY293"/>
              </a:cxn>
              <a:cxn ang="0">
                <a:pos x="TX294" y="TY294"/>
              </a:cxn>
              <a:cxn ang="0">
                <a:pos x="TX295" y="TY295"/>
              </a:cxn>
              <a:cxn ang="0">
                <a:pos x="TX296" y="TY296"/>
              </a:cxn>
              <a:cxn ang="0">
                <a:pos x="TX297" y="TY297"/>
              </a:cxn>
              <a:cxn ang="0">
                <a:pos x="TX298" y="TY298"/>
              </a:cxn>
              <a:cxn ang="0">
                <a:pos x="TX299" y="TY299"/>
              </a:cxn>
              <a:cxn ang="0">
                <a:pos x="TX300" y="TY300"/>
              </a:cxn>
              <a:cxn ang="0">
                <a:pos x="TX301" y="TY301"/>
              </a:cxn>
              <a:cxn ang="0">
                <a:pos x="TX302" y="TY302"/>
              </a:cxn>
              <a:cxn ang="0">
                <a:pos x="TX303" y="TY303"/>
              </a:cxn>
              <a:cxn ang="0">
                <a:pos x="TX304" y="TY304"/>
              </a:cxn>
              <a:cxn ang="0">
                <a:pos x="TX305" y="TY305"/>
              </a:cxn>
              <a:cxn ang="0">
                <a:pos x="TX306" y="TY306"/>
              </a:cxn>
              <a:cxn ang="0">
                <a:pos x="TX307" y="TY307"/>
              </a:cxn>
              <a:cxn ang="0">
                <a:pos x="TX308" y="TY308"/>
              </a:cxn>
            </a:cxnLst>
            <a:rect l="l" t="t" r="r" b="b"/>
            <a:pathLst>
              <a:path w="439879" h="487552">
                <a:moveTo>
                  <a:pt x="320012" y="171183"/>
                </a:moveTo>
                <a:lnTo>
                  <a:pt x="323091" y="171646"/>
                </a:lnTo>
                <a:lnTo>
                  <a:pt x="326169" y="172881"/>
                </a:lnTo>
                <a:lnTo>
                  <a:pt x="329094" y="174578"/>
                </a:lnTo>
                <a:lnTo>
                  <a:pt x="331557" y="176894"/>
                </a:lnTo>
                <a:lnTo>
                  <a:pt x="333404" y="179517"/>
                </a:lnTo>
                <a:lnTo>
                  <a:pt x="334944" y="182758"/>
                </a:lnTo>
                <a:lnTo>
                  <a:pt x="335713" y="185845"/>
                </a:lnTo>
                <a:lnTo>
                  <a:pt x="335867" y="188932"/>
                </a:lnTo>
                <a:lnTo>
                  <a:pt x="335405" y="192173"/>
                </a:lnTo>
                <a:lnTo>
                  <a:pt x="334328" y="195260"/>
                </a:lnTo>
                <a:lnTo>
                  <a:pt x="332481" y="198192"/>
                </a:lnTo>
                <a:lnTo>
                  <a:pt x="330326" y="200662"/>
                </a:lnTo>
                <a:lnTo>
                  <a:pt x="307544" y="221035"/>
                </a:lnTo>
                <a:lnTo>
                  <a:pt x="304773" y="223041"/>
                </a:lnTo>
                <a:lnTo>
                  <a:pt x="301848" y="224584"/>
                </a:lnTo>
                <a:lnTo>
                  <a:pt x="298616" y="225356"/>
                </a:lnTo>
                <a:lnTo>
                  <a:pt x="295383" y="225356"/>
                </a:lnTo>
                <a:lnTo>
                  <a:pt x="292304" y="224893"/>
                </a:lnTo>
                <a:lnTo>
                  <a:pt x="289226" y="223658"/>
                </a:lnTo>
                <a:lnTo>
                  <a:pt x="286301" y="222115"/>
                </a:lnTo>
                <a:lnTo>
                  <a:pt x="283838" y="219800"/>
                </a:lnTo>
                <a:lnTo>
                  <a:pt x="281837" y="217022"/>
                </a:lnTo>
                <a:lnTo>
                  <a:pt x="280452" y="213935"/>
                </a:lnTo>
                <a:lnTo>
                  <a:pt x="279682" y="210848"/>
                </a:lnTo>
                <a:lnTo>
                  <a:pt x="279528" y="207607"/>
                </a:lnTo>
                <a:lnTo>
                  <a:pt x="279990" y="204366"/>
                </a:lnTo>
                <a:lnTo>
                  <a:pt x="281067" y="201433"/>
                </a:lnTo>
                <a:lnTo>
                  <a:pt x="282915" y="198655"/>
                </a:lnTo>
                <a:lnTo>
                  <a:pt x="285224" y="196032"/>
                </a:lnTo>
                <a:lnTo>
                  <a:pt x="307698" y="175659"/>
                </a:lnTo>
                <a:lnTo>
                  <a:pt x="310622" y="173652"/>
                </a:lnTo>
                <a:lnTo>
                  <a:pt x="313547" y="172263"/>
                </a:lnTo>
                <a:lnTo>
                  <a:pt x="316626" y="171337"/>
                </a:lnTo>
                <a:close/>
                <a:moveTo>
                  <a:pt x="153539" y="169017"/>
                </a:moveTo>
                <a:lnTo>
                  <a:pt x="320698" y="355370"/>
                </a:lnTo>
                <a:lnTo>
                  <a:pt x="208949" y="455666"/>
                </a:lnTo>
                <a:lnTo>
                  <a:pt x="202603" y="460928"/>
                </a:lnTo>
                <a:lnTo>
                  <a:pt x="195948" y="465572"/>
                </a:lnTo>
                <a:lnTo>
                  <a:pt x="188828" y="470060"/>
                </a:lnTo>
                <a:lnTo>
                  <a:pt x="181399" y="473930"/>
                </a:lnTo>
                <a:lnTo>
                  <a:pt x="173660" y="477490"/>
                </a:lnTo>
                <a:lnTo>
                  <a:pt x="165612" y="480276"/>
                </a:lnTo>
                <a:lnTo>
                  <a:pt x="157563" y="482752"/>
                </a:lnTo>
                <a:lnTo>
                  <a:pt x="149205" y="484764"/>
                </a:lnTo>
                <a:lnTo>
                  <a:pt x="140847" y="486312"/>
                </a:lnTo>
                <a:lnTo>
                  <a:pt x="132489" y="487241"/>
                </a:lnTo>
                <a:lnTo>
                  <a:pt x="123976" y="487550"/>
                </a:lnTo>
                <a:lnTo>
                  <a:pt x="115618" y="487395"/>
                </a:lnTo>
                <a:lnTo>
                  <a:pt x="107415" y="486621"/>
                </a:lnTo>
                <a:lnTo>
                  <a:pt x="99367" y="485383"/>
                </a:lnTo>
                <a:lnTo>
                  <a:pt x="91628" y="483526"/>
                </a:lnTo>
                <a:lnTo>
                  <a:pt x="83889" y="480895"/>
                </a:lnTo>
                <a:lnTo>
                  <a:pt x="76460" y="477799"/>
                </a:lnTo>
                <a:lnTo>
                  <a:pt x="69495" y="474084"/>
                </a:lnTo>
                <a:lnTo>
                  <a:pt x="62839" y="469751"/>
                </a:lnTo>
                <a:lnTo>
                  <a:pt x="56803" y="464643"/>
                </a:lnTo>
                <a:lnTo>
                  <a:pt x="51076" y="459071"/>
                </a:lnTo>
                <a:lnTo>
                  <a:pt x="21359" y="426103"/>
                </a:lnTo>
                <a:lnTo>
                  <a:pt x="16406" y="419757"/>
                </a:lnTo>
                <a:lnTo>
                  <a:pt x="11918" y="413102"/>
                </a:lnTo>
                <a:lnTo>
                  <a:pt x="8358" y="406137"/>
                </a:lnTo>
                <a:lnTo>
                  <a:pt x="5417" y="398708"/>
                </a:lnTo>
                <a:lnTo>
                  <a:pt x="3095" y="391123"/>
                </a:lnTo>
                <a:lnTo>
                  <a:pt x="1393" y="383230"/>
                </a:lnTo>
                <a:lnTo>
                  <a:pt x="464" y="375027"/>
                </a:lnTo>
                <a:lnTo>
                  <a:pt x="0" y="366823"/>
                </a:lnTo>
                <a:lnTo>
                  <a:pt x="155" y="358620"/>
                </a:lnTo>
                <a:lnTo>
                  <a:pt x="929" y="350262"/>
                </a:lnTo>
                <a:lnTo>
                  <a:pt x="2167" y="341904"/>
                </a:lnTo>
                <a:lnTo>
                  <a:pt x="4024" y="333701"/>
                </a:lnTo>
                <a:lnTo>
                  <a:pt x="6346" y="325498"/>
                </a:lnTo>
                <a:lnTo>
                  <a:pt x="9286" y="317449"/>
                </a:lnTo>
                <a:lnTo>
                  <a:pt x="12537" y="309555"/>
                </a:lnTo>
                <a:lnTo>
                  <a:pt x="16406" y="302126"/>
                </a:lnTo>
                <a:lnTo>
                  <a:pt x="20585" y="294852"/>
                </a:lnTo>
                <a:lnTo>
                  <a:pt x="25383" y="287886"/>
                </a:lnTo>
                <a:lnTo>
                  <a:pt x="30491" y="281231"/>
                </a:lnTo>
                <a:lnTo>
                  <a:pt x="35908" y="275040"/>
                </a:lnTo>
                <a:lnTo>
                  <a:pt x="41790" y="269468"/>
                </a:lnTo>
                <a:close/>
                <a:moveTo>
                  <a:pt x="367585" y="156016"/>
                </a:moveTo>
                <a:lnTo>
                  <a:pt x="376834" y="166314"/>
                </a:lnTo>
                <a:lnTo>
                  <a:pt x="382846" y="173648"/>
                </a:lnTo>
                <a:lnTo>
                  <a:pt x="388087" y="181293"/>
                </a:lnTo>
                <a:lnTo>
                  <a:pt x="392403" y="189407"/>
                </a:lnTo>
                <a:lnTo>
                  <a:pt x="396103" y="197676"/>
                </a:lnTo>
                <a:lnTo>
                  <a:pt x="398877" y="206102"/>
                </a:lnTo>
                <a:lnTo>
                  <a:pt x="401035" y="214840"/>
                </a:lnTo>
                <a:lnTo>
                  <a:pt x="402423" y="223577"/>
                </a:lnTo>
                <a:lnTo>
                  <a:pt x="403039" y="232471"/>
                </a:lnTo>
                <a:lnTo>
                  <a:pt x="402885" y="241365"/>
                </a:lnTo>
                <a:lnTo>
                  <a:pt x="402114" y="250103"/>
                </a:lnTo>
                <a:lnTo>
                  <a:pt x="400573" y="258840"/>
                </a:lnTo>
                <a:lnTo>
                  <a:pt x="398261" y="267422"/>
                </a:lnTo>
                <a:lnTo>
                  <a:pt x="395178" y="275848"/>
                </a:lnTo>
                <a:lnTo>
                  <a:pt x="391324" y="283805"/>
                </a:lnTo>
                <a:lnTo>
                  <a:pt x="387008" y="291763"/>
                </a:lnTo>
                <a:lnTo>
                  <a:pt x="381613" y="299252"/>
                </a:lnTo>
                <a:lnTo>
                  <a:pt x="375601" y="306274"/>
                </a:lnTo>
                <a:lnTo>
                  <a:pt x="369127" y="312983"/>
                </a:lnTo>
                <a:lnTo>
                  <a:pt x="329511" y="348870"/>
                </a:lnTo>
                <a:lnTo>
                  <a:pt x="251358" y="260713"/>
                </a:lnTo>
                <a:lnTo>
                  <a:pt x="279105" y="235436"/>
                </a:lnTo>
                <a:lnTo>
                  <a:pt x="279105" y="235124"/>
                </a:lnTo>
                <a:lnTo>
                  <a:pt x="282958" y="238712"/>
                </a:lnTo>
                <a:lnTo>
                  <a:pt x="286658" y="241521"/>
                </a:lnTo>
                <a:lnTo>
                  <a:pt x="290512" y="243237"/>
                </a:lnTo>
                <a:lnTo>
                  <a:pt x="294365" y="244329"/>
                </a:lnTo>
                <a:lnTo>
                  <a:pt x="298065" y="244798"/>
                </a:lnTo>
                <a:lnTo>
                  <a:pt x="301918" y="244641"/>
                </a:lnTo>
                <a:lnTo>
                  <a:pt x="305310" y="244173"/>
                </a:lnTo>
                <a:lnTo>
                  <a:pt x="308701" y="243237"/>
                </a:lnTo>
                <a:lnTo>
                  <a:pt x="311630" y="242145"/>
                </a:lnTo>
                <a:lnTo>
                  <a:pt x="314404" y="241053"/>
                </a:lnTo>
                <a:lnTo>
                  <a:pt x="316562" y="239649"/>
                </a:lnTo>
                <a:lnTo>
                  <a:pt x="318566" y="238556"/>
                </a:lnTo>
                <a:lnTo>
                  <a:pt x="319954" y="237620"/>
                </a:lnTo>
                <a:lnTo>
                  <a:pt x="320879" y="236996"/>
                </a:lnTo>
                <a:lnTo>
                  <a:pt x="321187" y="236840"/>
                </a:lnTo>
                <a:lnTo>
                  <a:pt x="343076" y="217024"/>
                </a:lnTo>
                <a:lnTo>
                  <a:pt x="346621" y="213123"/>
                </a:lnTo>
                <a:lnTo>
                  <a:pt x="349242" y="209379"/>
                </a:lnTo>
                <a:lnTo>
                  <a:pt x="351091" y="205478"/>
                </a:lnTo>
                <a:lnTo>
                  <a:pt x="352325" y="201733"/>
                </a:lnTo>
                <a:lnTo>
                  <a:pt x="352941" y="197988"/>
                </a:lnTo>
                <a:lnTo>
                  <a:pt x="352941" y="194400"/>
                </a:lnTo>
                <a:lnTo>
                  <a:pt x="352479" y="190967"/>
                </a:lnTo>
                <a:lnTo>
                  <a:pt x="351708" y="187690"/>
                </a:lnTo>
                <a:lnTo>
                  <a:pt x="350629" y="184882"/>
                </a:lnTo>
                <a:lnTo>
                  <a:pt x="349550" y="182385"/>
                </a:lnTo>
                <a:lnTo>
                  <a:pt x="348471" y="180045"/>
                </a:lnTo>
                <a:lnTo>
                  <a:pt x="347546" y="178172"/>
                </a:lnTo>
                <a:lnTo>
                  <a:pt x="346621" y="176924"/>
                </a:lnTo>
                <a:lnTo>
                  <a:pt x="346005" y="175988"/>
                </a:lnTo>
                <a:lnTo>
                  <a:pt x="345850" y="175832"/>
                </a:lnTo>
                <a:close/>
                <a:moveTo>
                  <a:pt x="267011" y="99677"/>
                </a:moveTo>
                <a:lnTo>
                  <a:pt x="275617" y="99832"/>
                </a:lnTo>
                <a:lnTo>
                  <a:pt x="284376" y="100609"/>
                </a:lnTo>
                <a:lnTo>
                  <a:pt x="292981" y="102316"/>
                </a:lnTo>
                <a:lnTo>
                  <a:pt x="301433" y="104645"/>
                </a:lnTo>
                <a:lnTo>
                  <a:pt x="309731" y="107751"/>
                </a:lnTo>
                <a:lnTo>
                  <a:pt x="317722" y="111632"/>
                </a:lnTo>
                <a:lnTo>
                  <a:pt x="325405" y="115979"/>
                </a:lnTo>
                <a:lnTo>
                  <a:pt x="332627" y="121414"/>
                </a:lnTo>
                <a:lnTo>
                  <a:pt x="339696" y="127313"/>
                </a:lnTo>
                <a:lnTo>
                  <a:pt x="346150" y="133990"/>
                </a:lnTo>
                <a:lnTo>
                  <a:pt x="355370" y="144237"/>
                </a:lnTo>
                <a:lnTo>
                  <a:pt x="334010" y="163800"/>
                </a:lnTo>
                <a:lnTo>
                  <a:pt x="330476" y="160384"/>
                </a:lnTo>
                <a:lnTo>
                  <a:pt x="326942" y="157900"/>
                </a:lnTo>
                <a:lnTo>
                  <a:pt x="323100" y="156192"/>
                </a:lnTo>
                <a:lnTo>
                  <a:pt x="319412" y="155105"/>
                </a:lnTo>
                <a:lnTo>
                  <a:pt x="315724" y="154639"/>
                </a:lnTo>
                <a:lnTo>
                  <a:pt x="312190" y="154639"/>
                </a:lnTo>
                <a:lnTo>
                  <a:pt x="308809" y="154950"/>
                </a:lnTo>
                <a:lnTo>
                  <a:pt x="305428" y="155726"/>
                </a:lnTo>
                <a:lnTo>
                  <a:pt x="302508" y="156658"/>
                </a:lnTo>
                <a:lnTo>
                  <a:pt x="299896" y="157589"/>
                </a:lnTo>
                <a:lnTo>
                  <a:pt x="297437" y="158676"/>
                </a:lnTo>
                <a:lnTo>
                  <a:pt x="295593" y="159608"/>
                </a:lnTo>
                <a:lnTo>
                  <a:pt x="294210" y="160384"/>
                </a:lnTo>
                <a:lnTo>
                  <a:pt x="293288" y="161005"/>
                </a:lnTo>
                <a:lnTo>
                  <a:pt x="292981" y="161160"/>
                </a:lnTo>
                <a:lnTo>
                  <a:pt x="269931" y="182276"/>
                </a:lnTo>
                <a:lnTo>
                  <a:pt x="266397" y="186002"/>
                </a:lnTo>
                <a:lnTo>
                  <a:pt x="263477" y="189883"/>
                </a:lnTo>
                <a:lnTo>
                  <a:pt x="261633" y="193610"/>
                </a:lnTo>
                <a:lnTo>
                  <a:pt x="260557" y="197647"/>
                </a:lnTo>
                <a:lnTo>
                  <a:pt x="260096" y="201217"/>
                </a:lnTo>
                <a:lnTo>
                  <a:pt x="260096" y="204788"/>
                </a:lnTo>
                <a:lnTo>
                  <a:pt x="260557" y="208359"/>
                </a:lnTo>
                <a:lnTo>
                  <a:pt x="261325" y="211465"/>
                </a:lnTo>
                <a:lnTo>
                  <a:pt x="262401" y="214415"/>
                </a:lnTo>
                <a:lnTo>
                  <a:pt x="263477" y="217209"/>
                </a:lnTo>
                <a:lnTo>
                  <a:pt x="264860" y="219383"/>
                </a:lnTo>
                <a:lnTo>
                  <a:pt x="265936" y="221246"/>
                </a:lnTo>
                <a:lnTo>
                  <a:pt x="266858" y="222643"/>
                </a:lnTo>
                <a:lnTo>
                  <a:pt x="267626" y="223730"/>
                </a:lnTo>
                <a:lnTo>
                  <a:pt x="267933" y="224196"/>
                </a:lnTo>
                <a:lnTo>
                  <a:pt x="240119" y="249193"/>
                </a:lnTo>
                <a:lnTo>
                  <a:pt x="162517" y="161781"/>
                </a:lnTo>
                <a:lnTo>
                  <a:pt x="201702" y="126071"/>
                </a:lnTo>
                <a:lnTo>
                  <a:pt x="208925" y="120327"/>
                </a:lnTo>
                <a:lnTo>
                  <a:pt x="216608" y="115048"/>
                </a:lnTo>
                <a:lnTo>
                  <a:pt x="224445" y="110701"/>
                </a:lnTo>
                <a:lnTo>
                  <a:pt x="232743" y="106819"/>
                </a:lnTo>
                <a:lnTo>
                  <a:pt x="241041" y="104024"/>
                </a:lnTo>
                <a:lnTo>
                  <a:pt x="249647" y="101695"/>
                </a:lnTo>
                <a:lnTo>
                  <a:pt x="258252" y="100298"/>
                </a:lnTo>
                <a:close/>
                <a:moveTo>
                  <a:pt x="396694" y="0"/>
                </a:moveTo>
                <a:lnTo>
                  <a:pt x="403195" y="0"/>
                </a:lnTo>
                <a:lnTo>
                  <a:pt x="409695" y="461"/>
                </a:lnTo>
                <a:lnTo>
                  <a:pt x="416660" y="1689"/>
                </a:lnTo>
                <a:lnTo>
                  <a:pt x="423780" y="3532"/>
                </a:lnTo>
                <a:lnTo>
                  <a:pt x="431210" y="5989"/>
                </a:lnTo>
                <a:lnTo>
                  <a:pt x="438639" y="9214"/>
                </a:lnTo>
                <a:lnTo>
                  <a:pt x="439568" y="9828"/>
                </a:lnTo>
                <a:lnTo>
                  <a:pt x="439877" y="11056"/>
                </a:lnTo>
                <a:lnTo>
                  <a:pt x="439722" y="12438"/>
                </a:lnTo>
                <a:lnTo>
                  <a:pt x="438948" y="13974"/>
                </a:lnTo>
                <a:lnTo>
                  <a:pt x="437710" y="15663"/>
                </a:lnTo>
                <a:lnTo>
                  <a:pt x="436008" y="17352"/>
                </a:lnTo>
                <a:lnTo>
                  <a:pt x="434305" y="18427"/>
                </a:lnTo>
                <a:lnTo>
                  <a:pt x="432603" y="19195"/>
                </a:lnTo>
                <a:lnTo>
                  <a:pt x="431055" y="19502"/>
                </a:lnTo>
                <a:lnTo>
                  <a:pt x="429662" y="19195"/>
                </a:lnTo>
                <a:lnTo>
                  <a:pt x="422232" y="16124"/>
                </a:lnTo>
                <a:lnTo>
                  <a:pt x="415113" y="13667"/>
                </a:lnTo>
                <a:lnTo>
                  <a:pt x="408612" y="12131"/>
                </a:lnTo>
                <a:lnTo>
                  <a:pt x="402576" y="11056"/>
                </a:lnTo>
                <a:lnTo>
                  <a:pt x="396849" y="10442"/>
                </a:lnTo>
                <a:lnTo>
                  <a:pt x="391741" y="10442"/>
                </a:lnTo>
                <a:lnTo>
                  <a:pt x="387098" y="10749"/>
                </a:lnTo>
                <a:lnTo>
                  <a:pt x="382919" y="11517"/>
                </a:lnTo>
                <a:lnTo>
                  <a:pt x="379359" y="12592"/>
                </a:lnTo>
                <a:lnTo>
                  <a:pt x="376418" y="13820"/>
                </a:lnTo>
                <a:lnTo>
                  <a:pt x="373787" y="15356"/>
                </a:lnTo>
                <a:lnTo>
                  <a:pt x="371929" y="17045"/>
                </a:lnTo>
                <a:lnTo>
                  <a:pt x="370227" y="19348"/>
                </a:lnTo>
                <a:lnTo>
                  <a:pt x="368989" y="22266"/>
                </a:lnTo>
                <a:lnTo>
                  <a:pt x="368215" y="25644"/>
                </a:lnTo>
                <a:lnTo>
                  <a:pt x="368060" y="29330"/>
                </a:lnTo>
                <a:lnTo>
                  <a:pt x="368524" y="33476"/>
                </a:lnTo>
                <a:lnTo>
                  <a:pt x="369763" y="37929"/>
                </a:lnTo>
                <a:lnTo>
                  <a:pt x="371620" y="42689"/>
                </a:lnTo>
                <a:lnTo>
                  <a:pt x="374561" y="47603"/>
                </a:lnTo>
                <a:lnTo>
                  <a:pt x="378430" y="52671"/>
                </a:lnTo>
                <a:lnTo>
                  <a:pt x="383228" y="57892"/>
                </a:lnTo>
                <a:lnTo>
                  <a:pt x="389265" y="63113"/>
                </a:lnTo>
                <a:lnTo>
                  <a:pt x="395920" y="68948"/>
                </a:lnTo>
                <a:lnTo>
                  <a:pt x="401492" y="74630"/>
                </a:lnTo>
                <a:lnTo>
                  <a:pt x="406445" y="80311"/>
                </a:lnTo>
                <a:lnTo>
                  <a:pt x="410005" y="85839"/>
                </a:lnTo>
                <a:lnTo>
                  <a:pt x="412946" y="91214"/>
                </a:lnTo>
                <a:lnTo>
                  <a:pt x="414648" y="96742"/>
                </a:lnTo>
                <a:lnTo>
                  <a:pt x="415577" y="102117"/>
                </a:lnTo>
                <a:lnTo>
                  <a:pt x="415422" y="107338"/>
                </a:lnTo>
                <a:lnTo>
                  <a:pt x="414339" y="112559"/>
                </a:lnTo>
                <a:lnTo>
                  <a:pt x="412327" y="117626"/>
                </a:lnTo>
                <a:lnTo>
                  <a:pt x="409076" y="122694"/>
                </a:lnTo>
                <a:lnTo>
                  <a:pt x="405826" y="127147"/>
                </a:lnTo>
                <a:lnTo>
                  <a:pt x="402111" y="131447"/>
                </a:lnTo>
                <a:lnTo>
                  <a:pt x="398397" y="135132"/>
                </a:lnTo>
                <a:lnTo>
                  <a:pt x="394527" y="138817"/>
                </a:lnTo>
                <a:lnTo>
                  <a:pt x="390503" y="141889"/>
                </a:lnTo>
                <a:lnTo>
                  <a:pt x="386633" y="144960"/>
                </a:lnTo>
                <a:lnTo>
                  <a:pt x="382764" y="147417"/>
                </a:lnTo>
                <a:lnTo>
                  <a:pt x="379204" y="149567"/>
                </a:lnTo>
                <a:lnTo>
                  <a:pt x="375799" y="151409"/>
                </a:lnTo>
                <a:lnTo>
                  <a:pt x="373013" y="152945"/>
                </a:lnTo>
                <a:lnTo>
                  <a:pt x="370536" y="154327"/>
                </a:lnTo>
                <a:lnTo>
                  <a:pt x="368524" y="155248"/>
                </a:lnTo>
                <a:lnTo>
                  <a:pt x="367131" y="155862"/>
                </a:lnTo>
                <a:lnTo>
                  <a:pt x="366357" y="156016"/>
                </a:lnTo>
                <a:lnTo>
                  <a:pt x="355368" y="144192"/>
                </a:lnTo>
                <a:lnTo>
                  <a:pt x="356142" y="143117"/>
                </a:lnTo>
                <a:lnTo>
                  <a:pt x="357535" y="142349"/>
                </a:lnTo>
                <a:lnTo>
                  <a:pt x="359702" y="141735"/>
                </a:lnTo>
                <a:lnTo>
                  <a:pt x="361869" y="141121"/>
                </a:lnTo>
                <a:lnTo>
                  <a:pt x="364190" y="140660"/>
                </a:lnTo>
                <a:lnTo>
                  <a:pt x="366512" y="140199"/>
                </a:lnTo>
                <a:lnTo>
                  <a:pt x="368524" y="139892"/>
                </a:lnTo>
                <a:lnTo>
                  <a:pt x="369917" y="139739"/>
                </a:lnTo>
                <a:lnTo>
                  <a:pt x="376108" y="137435"/>
                </a:lnTo>
                <a:lnTo>
                  <a:pt x="381526" y="134978"/>
                </a:lnTo>
                <a:lnTo>
                  <a:pt x="386169" y="132368"/>
                </a:lnTo>
                <a:lnTo>
                  <a:pt x="389884" y="129911"/>
                </a:lnTo>
                <a:lnTo>
                  <a:pt x="392824" y="127300"/>
                </a:lnTo>
                <a:lnTo>
                  <a:pt x="395301" y="125151"/>
                </a:lnTo>
                <a:lnTo>
                  <a:pt x="397004" y="123154"/>
                </a:lnTo>
                <a:lnTo>
                  <a:pt x="398242" y="121619"/>
                </a:lnTo>
                <a:lnTo>
                  <a:pt x="398861" y="120697"/>
                </a:lnTo>
                <a:lnTo>
                  <a:pt x="399016" y="120390"/>
                </a:lnTo>
                <a:lnTo>
                  <a:pt x="400099" y="118701"/>
                </a:lnTo>
                <a:lnTo>
                  <a:pt x="401028" y="116858"/>
                </a:lnTo>
                <a:lnTo>
                  <a:pt x="401956" y="114862"/>
                </a:lnTo>
                <a:lnTo>
                  <a:pt x="402730" y="112712"/>
                </a:lnTo>
                <a:lnTo>
                  <a:pt x="403195" y="110102"/>
                </a:lnTo>
                <a:lnTo>
                  <a:pt x="403349" y="107491"/>
                </a:lnTo>
                <a:lnTo>
                  <a:pt x="403040" y="104574"/>
                </a:lnTo>
                <a:lnTo>
                  <a:pt x="402111" y="101349"/>
                </a:lnTo>
                <a:lnTo>
                  <a:pt x="401028" y="98124"/>
                </a:lnTo>
                <a:lnTo>
                  <a:pt x="399170" y="94592"/>
                </a:lnTo>
                <a:lnTo>
                  <a:pt x="396849" y="90600"/>
                </a:lnTo>
                <a:lnTo>
                  <a:pt x="393753" y="86607"/>
                </a:lnTo>
                <a:lnTo>
                  <a:pt x="389729" y="82154"/>
                </a:lnTo>
                <a:lnTo>
                  <a:pt x="385086" y="77547"/>
                </a:lnTo>
                <a:lnTo>
                  <a:pt x="379359" y="72633"/>
                </a:lnTo>
                <a:lnTo>
                  <a:pt x="373632" y="67720"/>
                </a:lnTo>
                <a:lnTo>
                  <a:pt x="368834" y="62499"/>
                </a:lnTo>
                <a:lnTo>
                  <a:pt x="364655" y="57277"/>
                </a:lnTo>
                <a:lnTo>
                  <a:pt x="361404" y="52210"/>
                </a:lnTo>
                <a:lnTo>
                  <a:pt x="359083" y="46989"/>
                </a:lnTo>
                <a:lnTo>
                  <a:pt x="357225" y="41768"/>
                </a:lnTo>
                <a:lnTo>
                  <a:pt x="356452" y="36701"/>
                </a:lnTo>
                <a:lnTo>
                  <a:pt x="356606" y="31633"/>
                </a:lnTo>
                <a:lnTo>
                  <a:pt x="357535" y="26873"/>
                </a:lnTo>
                <a:lnTo>
                  <a:pt x="359547" y="22112"/>
                </a:lnTo>
                <a:lnTo>
                  <a:pt x="362178" y="17659"/>
                </a:lnTo>
                <a:lnTo>
                  <a:pt x="365738" y="13206"/>
                </a:lnTo>
                <a:lnTo>
                  <a:pt x="369917" y="9521"/>
                </a:lnTo>
                <a:lnTo>
                  <a:pt x="374406" y="6296"/>
                </a:lnTo>
                <a:lnTo>
                  <a:pt x="379514" y="3839"/>
                </a:lnTo>
                <a:lnTo>
                  <a:pt x="384776" y="1996"/>
                </a:lnTo>
                <a:lnTo>
                  <a:pt x="390503" y="614"/>
                </a:lnTo>
                <a:close/>
              </a:path>
            </a:pathLst>
          </a:custGeom>
          <a:solidFill>
            <a:srgbClr val="767171"/>
          </a:solidFill>
          <a:ln w="0">
            <a:noFill/>
            <a:prstDash/>
          </a:ln>
          <a:effectLst>
            <a:innerShdw blurRad="63500" dist="50800" dir="13500000">
              <a:srgbClr val="000000">
                <a:alpha val="50000"/>
              </a:srgbClr>
            </a:innerShdw>
          </a:effectLst>
        </p:spPr>
        <p:txBody>
          <a:bodyPr wrap="square" lIns="91440" tIns="45720" rIns="91440" bIns="45720" vert="horz" anchor="t">
            <a:noAutofit/>
          </a:bodyPr>
          <a:lstStyle/>
          <a:p>
            <a:pPr marL="0" indent="0" algn="l" fontAlgn="auto" defTabSz="914400" eaLnBrk="0">
              <a:lnSpc>
                <a:spcPct val="100000"/>
              </a:lnSpc>
              <a:spcBef>
                <a:spcPts val="0"/>
              </a:spcBef>
              <a:spcAft>
                <a:spcPts val="0"/>
              </a:spcAft>
              <a:buFontTx/>
              <a:buNone/>
            </a:pPr>
            <a:endParaRPr lang="ko-KR" altLang="en-US" sz="1800" cap="none" dirty="0" smtClean="0" b="0" strike="noStrike">
              <a:solidFill>
                <a:srgbClr val="000000"/>
              </a:solidFill>
              <a:latin typeface="Arial" charset="0"/>
              <a:ea typeface="Arial" charset="0"/>
            </a:endParaRPr>
          </a:p>
        </p:txBody>
      </p:sp>
      <p:sp>
        <p:nvSpPr>
          <p:cNvPr id="56" name="도형 55"/>
          <p:cNvSpPr>
            <a:spLocks/>
          </p:cNvSpPr>
          <p:nvPr/>
        </p:nvSpPr>
        <p:spPr>
          <a:xfrm rot="0">
            <a:off x="850900" y="1190625"/>
            <a:ext cx="10527665" cy="2456815"/>
          </a:xfrm>
          <a:prstGeom prst="rect"/>
          <a:solidFill>
            <a:srgbClr val="B4C6E7"/>
          </a:solidFill>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254000" algn="ctr" fontAlgn="auto" defTabSz="914400" eaLnBrk="0">
              <a:lnSpc>
                <a:spcPct val="150000"/>
              </a:lnSpc>
              <a:spcBef>
                <a:spcPts val="0"/>
              </a:spcBef>
              <a:spcAft>
                <a:spcPts val="0"/>
              </a:spcAft>
              <a:buFontTx/>
              <a:buNone/>
            </a:pPr>
            <a:r>
              <a:rPr lang="en-US" altLang="ko-KR" sz="1050" cap="none" dirty="0" smtClean="0" b="1" strike="noStrike">
                <a:solidFill>
                  <a:schemeClr val="tx1">
                    <a:lumMod val="75000"/>
                    <a:lumOff val="25000"/>
                  </a:schemeClr>
                </a:solidFill>
                <a:latin typeface="Arial" charset="0"/>
                <a:ea typeface="Arial" charset="0"/>
              </a:rPr>
              <a:t>헤더(_top.jspf)에 </a:t>
            </a:r>
            <a:r>
              <a:rPr lang="en-US" altLang="ko-KR" sz="1050" cap="none" dirty="0" smtClean="0" b="1" strike="noStrike">
                <a:solidFill>
                  <a:schemeClr val="tx1">
                    <a:lumMod val="75000"/>
                    <a:lumOff val="25000"/>
                  </a:schemeClr>
                </a:solidFill>
                <a:latin typeface="맑은 고딕" charset="0"/>
                <a:ea typeface="맑은 고딕" charset="0"/>
              </a:rPr>
              <a:t>일단위 네비게이션을 추가하고 클릭 시 드롭다운 형식으로 고객별, 상품별 주문내역 조회가 나온다. 상품별 주문내역 조회 클릭 시 addminControl.jsp 컨트롤러의 </a:t>
            </a:r>
            <a:r>
              <a:rPr lang="en-US" altLang="ko-KR" sz="1050" cap="none" dirty="0" smtClean="0" b="1" strike="noStrike">
                <a:solidFill>
                  <a:schemeClr val="tx1">
                    <a:lumMod val="75000"/>
                    <a:lumOff val="25000"/>
                  </a:schemeClr>
                </a:solidFill>
                <a:latin typeface="Arial" charset="0"/>
                <a:ea typeface="Arial" charset="0"/>
              </a:rPr>
              <a:t>dailyByProduct액션으로 이동하여 날짜 검색을 할 수 있도록  dateInventory 파라미터 값을 가져와서 달력을 만들고 일단 위로 출력하기 위해  AddminDAO의 getInventoryByDate() 메소드 파라미터에 날짜를 주고 getTotalPrice() 메소드 파라미터에 getInventoryByDate()로 얻은 값을 저장한 리스트를 주어서 값을 저장하여 처리</a:t>
            </a:r>
            <a:endParaRPr lang="ko-KR" altLang="en-US" sz="1050" cap="none" dirty="0" smtClean="0" b="1" strike="noStrike">
              <a:solidFill>
                <a:schemeClr val="tx1">
                  <a:lumMod val="75000"/>
                  <a:lumOff val="25000"/>
                </a:schemeClr>
              </a:solidFill>
              <a:latin typeface="Arial" charset="0"/>
              <a:ea typeface="Arial" charset="0"/>
            </a:endParaRPr>
          </a:p>
          <a:p>
            <a:pPr marL="0" indent="254000" algn="ctr" fontAlgn="auto" defTabSz="914400" eaLnBrk="0">
              <a:lnSpc>
                <a:spcPct val="150000"/>
              </a:lnSpc>
              <a:spcBef>
                <a:spcPts val="0"/>
              </a:spcBef>
              <a:spcAft>
                <a:spcPts val="0"/>
              </a:spcAft>
              <a:buFontTx/>
              <a:buNone/>
            </a:pPr>
            <a:r>
              <a:rPr lang="en-US" altLang="ko-KR" sz="1050" cap="none" dirty="0" smtClean="0" b="1" strike="noStrike">
                <a:solidFill>
                  <a:schemeClr val="tx1">
                    <a:lumMod val="75000"/>
                    <a:lumOff val="25000"/>
                  </a:schemeClr>
                </a:solidFill>
                <a:latin typeface="Arial" charset="0"/>
                <a:ea typeface="Arial" charset="0"/>
              </a:rPr>
              <a:t>inventory.jsp View로 이동</a:t>
            </a:r>
            <a:endParaRPr lang="ko-KR" altLang="en-US" sz="1050" cap="none" dirty="0" smtClean="0" b="1" strike="noStrike">
              <a:solidFill>
                <a:schemeClr val="tx1">
                  <a:lumMod val="75000"/>
                  <a:lumOff val="25000"/>
                </a:schemeClr>
              </a:solidFill>
              <a:latin typeface="Arial" charset="0"/>
              <a:ea typeface="Arial" charset="0"/>
            </a:endParaRPr>
          </a:p>
          <a:p>
            <a:pPr marL="0" indent="254000" algn="ctr" fontAlgn="auto" defTabSz="914400" eaLnBrk="0">
              <a:lnSpc>
                <a:spcPct val="150000"/>
              </a:lnSpc>
              <a:spcBef>
                <a:spcPts val="0"/>
              </a:spcBef>
              <a:spcAft>
                <a:spcPts val="0"/>
              </a:spcAft>
              <a:buFontTx/>
              <a:buNone/>
            </a:pPr>
            <a:r>
              <a:rPr lang="en-US" altLang="ko-KR" sz="1050" cap="none" dirty="0" smtClean="0" b="1" strike="noStrike">
                <a:solidFill>
                  <a:schemeClr val="tx1">
                    <a:lumMod val="75000"/>
                    <a:lumOff val="25000"/>
                  </a:schemeClr>
                </a:solidFill>
                <a:latin typeface="맑은 고딕" charset="0"/>
                <a:ea typeface="맑은 고딕" charset="0"/>
              </a:rPr>
              <a:t>_top.jspf(V) &gt; 일단위 상품별 클릭 &gt; addminControl.jsp(C) &lt;-&gt; AddminDAO(M) &gt;  </a:t>
            </a:r>
            <a:r>
              <a:rPr lang="en-US" altLang="ko-KR" sz="1050" cap="none" dirty="0" smtClean="0" b="1" strike="noStrike">
                <a:solidFill>
                  <a:schemeClr val="tx1">
                    <a:lumMod val="75000"/>
                    <a:lumOff val="25000"/>
                  </a:schemeClr>
                </a:solidFill>
                <a:latin typeface="Arial" charset="0"/>
                <a:ea typeface="Arial" charset="0"/>
              </a:rPr>
              <a:t>inventory</a:t>
            </a:r>
            <a:r>
              <a:rPr lang="en-US" altLang="ko-KR" sz="1050" cap="none" dirty="0" smtClean="0" b="1" strike="noStrike">
                <a:solidFill>
                  <a:schemeClr val="tx1">
                    <a:lumMod val="75000"/>
                    <a:lumOff val="25000"/>
                  </a:schemeClr>
                </a:solidFill>
                <a:latin typeface="맑은 고딕" charset="0"/>
                <a:ea typeface="맑은 고딕" charset="0"/>
              </a:rPr>
              <a:t>.jsp(V) </a:t>
            </a:r>
            <a:endParaRPr lang="ko-KR" altLang="en-US" sz="1050" cap="none" dirty="0" smtClean="0" b="1" strike="noStrike">
              <a:solidFill>
                <a:schemeClr val="tx1">
                  <a:lumMod val="75000"/>
                  <a:lumOff val="25000"/>
                </a:schemeClr>
              </a:solidFill>
              <a:latin typeface="맑은 고딕" charset="0"/>
              <a:ea typeface="맑은 고딕" charset="0"/>
            </a:endParaRPr>
          </a:p>
        </p:txBody>
      </p:sp>
      <p:sp>
        <p:nvSpPr>
          <p:cNvPr id="57" name="도형 56"/>
          <p:cNvSpPr>
            <a:spLocks/>
          </p:cNvSpPr>
          <p:nvPr/>
        </p:nvSpPr>
        <p:spPr>
          <a:xfrm rot="0">
            <a:off x="690880" y="1062990"/>
            <a:ext cx="703580" cy="267335"/>
          </a:xfrm>
          <a:prstGeom prst="rect"/>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eaLnBrk="0">
              <a:lnSpc>
                <a:spcPct val="100000"/>
              </a:lnSpc>
              <a:spcBef>
                <a:spcPts val="0"/>
              </a:spcBef>
              <a:spcAft>
                <a:spcPts val="0"/>
              </a:spcAft>
              <a:buFontTx/>
              <a:buNone/>
            </a:pPr>
            <a:r>
              <a:rPr lang="en-US" altLang="ko-KR" sz="1400" cap="none" dirty="0" smtClean="0" b="1" strike="noStrike">
                <a:solidFill>
                  <a:schemeClr val="tx1"/>
                </a:solidFill>
                <a:latin typeface="맑은 고딕" charset="0"/>
                <a:ea typeface="맑은 고딕" charset="0"/>
              </a:rPr>
              <a:t>요약</a:t>
            </a:r>
            <a:endParaRPr lang="ko-KR" altLang="en-US" sz="1400" cap="none" dirty="0" smtClean="0" b="1" strike="noStrike">
              <a:solidFill>
                <a:schemeClr val="tx1"/>
              </a:solidFill>
              <a:latin typeface="맑은 고딕" charset="0"/>
              <a:ea typeface="맑은 고딕" charset="0"/>
            </a:endParaRPr>
          </a:p>
        </p:txBody>
      </p:sp>
      <p:sp>
        <p:nvSpPr>
          <p:cNvPr id="58" name="도형 57"/>
          <p:cNvSpPr>
            <a:spLocks/>
          </p:cNvSpPr>
          <p:nvPr/>
        </p:nvSpPr>
        <p:spPr>
          <a:xfrm rot="0">
            <a:off x="1041400" y="4253230"/>
            <a:ext cx="10336530" cy="2011045"/>
          </a:xfrm>
          <a:prstGeom prst="rect"/>
          <a:solidFill>
            <a:srgbClr val="B4C6E7"/>
          </a:solidFill>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화면 :  _top.jspf ,</a:t>
            </a:r>
            <a:r>
              <a:rPr lang="en-US" altLang="ko-KR" sz="1100" cap="none" dirty="0" smtClean="0" b="1" strike="noStrike">
                <a:solidFill>
                  <a:schemeClr val="tx1">
                    <a:lumMod val="75000"/>
                    <a:lumOff val="25000"/>
                  </a:schemeClr>
                </a:solidFill>
                <a:latin typeface="Arial" charset="0"/>
                <a:ea typeface="Arial" charset="0"/>
              </a:rPr>
              <a:t> </a:t>
            </a:r>
            <a:r>
              <a:rPr lang="en-US" altLang="ko-KR" sz="1200" cap="none" dirty="0" smtClean="0" b="1" strike="noStrike">
                <a:solidFill>
                  <a:schemeClr val="tx1">
                    <a:lumMod val="75000"/>
                    <a:lumOff val="25000"/>
                  </a:schemeClr>
                </a:solidFill>
                <a:latin typeface="Arial" charset="0"/>
                <a:ea typeface="Arial" charset="0"/>
              </a:rPr>
              <a:t>inventory</a:t>
            </a:r>
            <a:r>
              <a:rPr lang="en-US" altLang="ko-KR" sz="1050" cap="none" dirty="0" smtClean="0" b="1" strike="noStrike">
                <a:solidFill>
                  <a:schemeClr val="tx1">
                    <a:lumMod val="75000"/>
                    <a:lumOff val="25000"/>
                  </a:schemeClr>
                </a:solidFill>
                <a:latin typeface="Arial" charset="0"/>
                <a:ea typeface="Arial" charset="0"/>
              </a:rPr>
              <a:t>.jsp</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특징 : AddminDAO의 메소드 2개 호출 </a:t>
            </a:r>
            <a:r>
              <a:rPr lang="en-US" altLang="ko-KR" sz="1050" cap="none" dirty="0" smtClean="0" b="1" strike="noStrike">
                <a:solidFill>
                  <a:schemeClr val="tx1">
                    <a:lumMod val="75000"/>
                    <a:lumOff val="25000"/>
                  </a:schemeClr>
                </a:solidFill>
                <a:latin typeface="Arial" charset="0"/>
                <a:ea typeface="Arial" charset="0"/>
              </a:rPr>
              <a:t>getInventoryByDate() , getTotalPrice()) </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매핑 :  addminControl.jsp 컨트롤러로 매핑 각 액션에 맞게 속성, 변수 지정 - 액션 : </a:t>
            </a:r>
            <a:r>
              <a:rPr lang="en-US" altLang="ko-KR" sz="1050" cap="none" dirty="0" smtClean="0" b="1" strike="noStrike">
                <a:solidFill>
                  <a:schemeClr val="tx1">
                    <a:lumMod val="75000"/>
                    <a:lumOff val="25000"/>
                  </a:schemeClr>
                </a:solidFill>
                <a:latin typeface="Arial" charset="0"/>
                <a:ea typeface="Arial" charset="0"/>
              </a:rPr>
              <a:t>dailyByProduct</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해당 View와 연결된 Model, Controller </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Model : AddminDAO</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Controller : </a:t>
            </a:r>
            <a:r>
              <a:rPr lang="en-US" altLang="ko-KR" sz="1200" cap="none" dirty="0" smtClean="0" b="1" strike="noStrike">
                <a:solidFill>
                  <a:schemeClr val="tx1">
                    <a:lumMod val="75000"/>
                    <a:lumOff val="25000"/>
                  </a:schemeClr>
                </a:solidFill>
                <a:latin typeface="맑은 고딕" charset="0"/>
                <a:ea typeface="맑은 고딕" charset="0"/>
              </a:rPr>
              <a:t>adminControl.jsp</a:t>
            </a:r>
            <a:endParaRPr lang="ko-KR" altLang="en-US" sz="1200" cap="none" dirty="0" smtClean="0" b="1" strike="noStrike">
              <a:solidFill>
                <a:schemeClr val="tx1">
                  <a:lumMod val="75000"/>
                  <a:lumOff val="25000"/>
                </a:schemeClr>
              </a:solidFill>
              <a:latin typeface="Arial" charset="0"/>
              <a:ea typeface="Arial" charset="0"/>
            </a:endParaRPr>
          </a:p>
        </p:txBody>
      </p:sp>
      <p:sp>
        <p:nvSpPr>
          <p:cNvPr id="59" name="도형 58"/>
          <p:cNvSpPr>
            <a:spLocks/>
          </p:cNvSpPr>
          <p:nvPr/>
        </p:nvSpPr>
        <p:spPr>
          <a:xfrm rot="0">
            <a:off x="690880" y="4084320"/>
            <a:ext cx="703580" cy="278130"/>
          </a:xfrm>
          <a:prstGeom prst="rect"/>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eaLnBrk="0">
              <a:lnSpc>
                <a:spcPct val="100000"/>
              </a:lnSpc>
              <a:spcBef>
                <a:spcPts val="0"/>
              </a:spcBef>
              <a:spcAft>
                <a:spcPts val="0"/>
              </a:spcAft>
              <a:buFontTx/>
              <a:buNone/>
            </a:pPr>
            <a:r>
              <a:rPr lang="en-US" altLang="ko-KR" sz="1400" cap="none" dirty="0" smtClean="0" b="1" strike="noStrike">
                <a:solidFill>
                  <a:schemeClr val="tx1"/>
                </a:solidFill>
                <a:latin typeface="맑은 고딕" charset="0"/>
                <a:ea typeface="맑은 고딕" charset="0"/>
              </a:rPr>
              <a:t>상세</a:t>
            </a:r>
            <a:endParaRPr lang="ko-KR" altLang="en-US" sz="1400" cap="none" dirty="0" smtClean="0" b="1" strike="noStrike">
              <a:solidFill>
                <a:schemeClr val="tx1"/>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12121"/>
        </a:solidFill>
      </p:bgPr>
    </p:bg>
    <p:spTree>
      <p:nvGrpSpPr>
        <p:cNvPr id="1" name=""/>
        <p:cNvGrpSpPr/>
        <p:nvPr/>
      </p:nvGrpSpPr>
      <p:grpSpPr>
        <a:xfrm>
          <a:off x="0" y="0"/>
          <a:ext cx="0" cy="0"/>
          <a:chOff x="0" y="0"/>
          <a:chExt cx="0" cy="0"/>
        </a:xfrm>
      </p:grpSpPr>
      <p:sp>
        <p:nvSpPr>
          <p:cNvPr id="34" name="직사각형 33"/>
          <p:cNvSpPr>
            <a:spLocks/>
          </p:cNvSpPr>
          <p:nvPr/>
        </p:nvSpPr>
        <p:spPr>
          <a:xfrm rot="0">
            <a:off x="487680" y="605790"/>
            <a:ext cx="11283315" cy="6083300"/>
          </a:xfrm>
          <a:prstGeom prst="rect"/>
          <a:solidFill>
            <a:srgbClr val="EEEEEE"/>
          </a:solidFill>
          <a:ln w="38100"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vert="horz" anchor="t">
            <a:noAutofit/>
          </a:bodyPr>
          <a:lstStyle/>
          <a:p>
            <a:pPr marL="0" indent="0" algn="l" fontAlgn="auto" defTabSz="914400" eaLnBrk="0">
              <a:lnSpc>
                <a:spcPct val="150000"/>
              </a:lnSpc>
              <a:spcBef>
                <a:spcPts val="0"/>
              </a:spcBef>
              <a:spcAft>
                <a:spcPts val="0"/>
              </a:spcAft>
              <a:buFontTx/>
              <a:buNone/>
            </a:pPr>
            <a:r>
              <a:rPr lang="en-US" altLang="ko-KR" sz="1600" cap="none" dirty="0" smtClean="0" b="1" strike="noStrike">
                <a:solidFill>
                  <a:schemeClr val="tx1">
                    <a:lumMod val="75000"/>
                    <a:lumOff val="25000"/>
                  </a:schemeClr>
                </a:solidFill>
                <a:latin typeface="Arial" charset="0"/>
                <a:ea typeface="Arial" charset="0"/>
              </a:rPr>
              <a:t>Model(</a:t>
            </a:r>
            <a:r>
              <a:rPr lang="en-US" altLang="ko-KR" sz="1200" cap="none" dirty="0" smtClean="0" b="1" strike="noStrike">
                <a:solidFill>
                  <a:schemeClr val="tx1">
                    <a:lumMod val="75000"/>
                    <a:lumOff val="25000"/>
                  </a:schemeClr>
                </a:solidFill>
                <a:latin typeface="Arial" charset="0"/>
                <a:ea typeface="Arial" charset="0"/>
              </a:rPr>
              <a:t>AddminDAO</a:t>
            </a:r>
            <a:r>
              <a:rPr lang="en-US" altLang="ko-KR" sz="1600" cap="none" dirty="0" smtClean="0" b="1" strike="noStrike">
                <a:solidFill>
                  <a:schemeClr val="tx1">
                    <a:lumMod val="75000"/>
                    <a:lumOff val="25000"/>
                  </a:schemeClr>
                </a:solidFill>
                <a:latin typeface="Arial" charset="0"/>
                <a:ea typeface="Arial" charset="0"/>
              </a:rPr>
              <a:t>), View(</a:t>
            </a:r>
            <a:r>
              <a:rPr lang="en-US" altLang="ko-KR" sz="1200" cap="none" dirty="0" smtClean="0" b="1" strike="noStrike">
                <a:solidFill>
                  <a:schemeClr val="tx1">
                    <a:lumMod val="75000"/>
                    <a:lumOff val="25000"/>
                  </a:schemeClr>
                </a:solidFill>
                <a:latin typeface="Arial" charset="0"/>
                <a:ea typeface="Arial" charset="0"/>
              </a:rPr>
              <a:t>_top.jspf ,</a:t>
            </a:r>
            <a:r>
              <a:rPr lang="en-US" altLang="ko-KR" sz="1100" cap="none" dirty="0" smtClean="0" b="1" strike="noStrike">
                <a:solidFill>
                  <a:schemeClr val="tx1">
                    <a:lumMod val="75000"/>
                    <a:lumOff val="25000"/>
                  </a:schemeClr>
                </a:solidFill>
                <a:latin typeface="Arial" charset="0"/>
                <a:ea typeface="Arial" charset="0"/>
              </a:rPr>
              <a:t> </a:t>
            </a:r>
            <a:r>
              <a:rPr lang="en-US" altLang="ko-KR" sz="1050" cap="none" dirty="0" smtClean="0" b="1" strike="noStrike">
                <a:solidFill>
                  <a:schemeClr val="tx1">
                    <a:lumMod val="75000"/>
                    <a:lumOff val="25000"/>
                  </a:schemeClr>
                </a:solidFill>
                <a:latin typeface="Arial" charset="0"/>
                <a:ea typeface="Arial" charset="0"/>
              </a:rPr>
              <a:t>wholeSales.jsp</a:t>
            </a:r>
            <a:r>
              <a:rPr lang="en-US" altLang="ko-KR" sz="1600" cap="none" dirty="0" smtClean="0" b="1" strike="noStrike">
                <a:solidFill>
                  <a:schemeClr val="tx1">
                    <a:lumMod val="75000"/>
                    <a:lumOff val="25000"/>
                  </a:schemeClr>
                </a:solidFill>
                <a:latin typeface="Arial" charset="0"/>
                <a:ea typeface="Arial" charset="0"/>
              </a:rPr>
              <a:t>) Controller(</a:t>
            </a:r>
            <a:r>
              <a:rPr lang="en-US" altLang="ko-KR" sz="1200" cap="none" dirty="0" smtClean="0" b="1" strike="noStrike">
                <a:solidFill>
                  <a:schemeClr val="tx1">
                    <a:lumMod val="75000"/>
                    <a:lumOff val="25000"/>
                  </a:schemeClr>
                </a:solidFill>
                <a:latin typeface="맑은 고딕" charset="0"/>
                <a:ea typeface="맑은 고딕" charset="0"/>
              </a:rPr>
              <a:t>adminControl.jsp, fileControl.jsp</a:t>
            </a:r>
            <a:r>
              <a:rPr lang="en-US" altLang="ko-KR" sz="1600" cap="none" dirty="0" smtClean="0" b="1" strike="noStrike">
                <a:solidFill>
                  <a:schemeClr val="tx1">
                    <a:lumMod val="75000"/>
                    <a:lumOff val="25000"/>
                  </a:schemeClr>
                </a:solidFill>
                <a:latin typeface="Arial" charset="0"/>
                <a:ea typeface="Arial" charset="0"/>
              </a:rPr>
              <a:t>)</a:t>
            </a:r>
            <a:endParaRPr lang="ko-KR" altLang="en-US" sz="16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6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25400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254000" algn="l" fontAlgn="auto" defTabSz="914400" eaLnBrk="0">
              <a:lnSpc>
                <a:spcPct val="150000"/>
              </a:lnSpc>
              <a:spcBef>
                <a:spcPts val="0"/>
              </a:spcBef>
              <a:spcAft>
                <a:spcPts val="0"/>
              </a:spcAft>
              <a:buFontTx/>
              <a:buNone/>
            </a:pPr>
            <a:endParaRPr lang="ko-KR" altLang="en-US" sz="105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200" cap="none" dirty="0" smtClean="0" b="0" strike="noStrike">
              <a:solidFill>
                <a:schemeClr val="tx1">
                  <a:lumMod val="75000"/>
                  <a:lumOff val="25000"/>
                </a:schemeClr>
              </a:solidFill>
              <a:latin typeface="Arial" charset="0"/>
              <a:ea typeface="Arial" charset="0"/>
            </a:endParaRPr>
          </a:p>
          <a:p>
            <a:pPr marL="0" indent="0" algn="l" fontAlgn="auto" defTabSz="914400" eaLnBrk="0">
              <a:lnSpc>
                <a:spcPct val="114000"/>
              </a:lnSpc>
              <a:spcBef>
                <a:spcPts val="0"/>
              </a:spcBef>
              <a:spcAft>
                <a:spcPts val="0"/>
              </a:spcAft>
              <a:buFontTx/>
              <a:buNone/>
            </a:pPr>
            <a:endParaRPr lang="ko-KR" altLang="en-US" sz="900" cap="none" dirty="0" smtClean="0" b="0" strike="noStrike">
              <a:solidFill>
                <a:schemeClr val="tx1">
                  <a:lumMod val="75000"/>
                  <a:lumOff val="25000"/>
                </a:schemeClr>
              </a:solidFill>
              <a:latin typeface="Arial" charset="0"/>
              <a:ea typeface="Arial" charset="0"/>
            </a:endParaRPr>
          </a:p>
        </p:txBody>
      </p:sp>
      <p:sp>
        <p:nvSpPr>
          <p:cNvPr id="55" name="직사각형 54"/>
          <p:cNvSpPr>
            <a:spLocks/>
          </p:cNvSpPr>
          <p:nvPr/>
        </p:nvSpPr>
        <p:spPr>
          <a:xfrm rot="0">
            <a:off x="823595" y="102870"/>
            <a:ext cx="7661910" cy="442595"/>
          </a:xfrm>
          <a:prstGeom prst="rect"/>
        </p:spPr>
        <p:txBody>
          <a:bodyPr wrap="square" lIns="91440" tIns="45720" rIns="91440" bIns="45720" vert="horz" anchor="t">
            <a:spAutoFit/>
          </a:bodyPr>
          <a:lstStyle/>
          <a:p>
            <a:pPr marL="0" indent="0" algn="l" fontAlgn="auto" defTabSz="914400" eaLnBrk="0">
              <a:lnSpc>
                <a:spcPct val="114000"/>
              </a:lnSpc>
              <a:spcBef>
                <a:spcPts val="0"/>
              </a:spcBef>
              <a:spcAft>
                <a:spcPts val="0"/>
              </a:spcAft>
              <a:buFontTx/>
              <a:buNone/>
            </a:pPr>
            <a:r>
              <a:rPr lang="en-US" altLang="ko-KR" sz="2000" cap="none" dirty="0" smtClean="0" b="1" strike="noStrike">
                <a:solidFill>
                  <a:schemeClr val="bg1">
                    <a:lumMod val="75000"/>
                    <a:lumOff val="0"/>
                  </a:schemeClr>
                </a:solidFill>
                <a:latin typeface="Arial" charset="0"/>
                <a:ea typeface="Arial" charset="0"/>
              </a:rPr>
              <a:t>Addmin MVC - 주문이력 조회</a:t>
            </a:r>
            <a:endParaRPr lang="ko-KR" altLang="en-US" sz="2000" cap="none" dirty="0" smtClean="0" b="1" strike="noStrike">
              <a:solidFill>
                <a:schemeClr val="bg1">
                  <a:lumMod val="75000"/>
                  <a:lumOff val="0"/>
                </a:schemeClr>
              </a:solidFill>
              <a:latin typeface="Arial" charset="0"/>
              <a:ea typeface="Arial" charset="0"/>
            </a:endParaRPr>
          </a:p>
        </p:txBody>
      </p:sp>
      <p:sp>
        <p:nvSpPr>
          <p:cNvPr id="20" name="자유형 19"/>
          <p:cNvSpPr>
            <a:spLocks/>
          </p:cNvSpPr>
          <p:nvPr/>
        </p:nvSpPr>
        <p:spPr bwMode="auto">
          <a:xfrm rot="0">
            <a:off x="293370" y="71120"/>
            <a:ext cx="399415" cy="471805"/>
          </a:xfrm>
          <a:custGeom>
            <a:gdLst>
              <a:gd fmla="*/ 320012 w 439879" name="TX0"/>
              <a:gd fmla="*/ 171183 h 487552" name="TY0"/>
              <a:gd fmla="*/ 323091 w 439879" name="TX1"/>
              <a:gd fmla="*/ 171646 h 487552" name="TY1"/>
              <a:gd fmla="*/ 326169 w 439879" name="TX2"/>
              <a:gd fmla="*/ 172881 h 487552" name="TY2"/>
              <a:gd fmla="*/ 329094 w 439879" name="TX3"/>
              <a:gd fmla="*/ 174578 h 487552" name="TY3"/>
              <a:gd fmla="*/ 331557 w 439879" name="TX4"/>
              <a:gd fmla="*/ 176894 h 487552" name="TY4"/>
              <a:gd fmla="*/ 333404 w 439879" name="TX5"/>
              <a:gd fmla="*/ 179517 h 487552" name="TY5"/>
              <a:gd fmla="*/ 334944 w 439879" name="TX6"/>
              <a:gd fmla="*/ 182758 h 487552" name="TY6"/>
              <a:gd fmla="*/ 335713 w 439879" name="TX7"/>
              <a:gd fmla="*/ 185845 h 487552" name="TY7"/>
              <a:gd fmla="*/ 335867 w 439879" name="TX8"/>
              <a:gd fmla="*/ 188932 h 487552" name="TY8"/>
              <a:gd fmla="*/ 335405 w 439879" name="TX9"/>
              <a:gd fmla="*/ 192173 h 487552" name="TY9"/>
              <a:gd fmla="*/ 334328 w 439879" name="TX10"/>
              <a:gd fmla="*/ 195260 h 487552" name="TY10"/>
              <a:gd fmla="*/ 332481 w 439879" name="TX11"/>
              <a:gd fmla="*/ 198192 h 487552" name="TY11"/>
              <a:gd fmla="*/ 330326 w 439879" name="TX12"/>
              <a:gd fmla="*/ 200662 h 487552" name="TY12"/>
              <a:gd fmla="*/ 307544 w 439879" name="TX13"/>
              <a:gd fmla="*/ 221035 h 487552" name="TY13"/>
              <a:gd fmla="*/ 304773 w 439879" name="TX14"/>
              <a:gd fmla="*/ 223041 h 487552" name="TY14"/>
              <a:gd fmla="*/ 301848 w 439879" name="TX15"/>
              <a:gd fmla="*/ 224584 h 487552" name="TY15"/>
              <a:gd fmla="*/ 298616 w 439879" name="TX16"/>
              <a:gd fmla="*/ 225356 h 487552" name="TY16"/>
              <a:gd fmla="*/ 295383 w 439879" name="TX17"/>
              <a:gd fmla="*/ 225356 h 487552" name="TY17"/>
              <a:gd fmla="*/ 292304 w 439879" name="TX18"/>
              <a:gd fmla="*/ 224893 h 487552" name="TY18"/>
              <a:gd fmla="*/ 289226 w 439879" name="TX19"/>
              <a:gd fmla="*/ 223658 h 487552" name="TY19"/>
              <a:gd fmla="*/ 286301 w 439879" name="TX20"/>
              <a:gd fmla="*/ 222115 h 487552" name="TY20"/>
              <a:gd fmla="*/ 283838 w 439879" name="TX21"/>
              <a:gd fmla="*/ 219800 h 487552" name="TY21"/>
              <a:gd fmla="*/ 281837 w 439879" name="TX22"/>
              <a:gd fmla="*/ 217022 h 487552" name="TY22"/>
              <a:gd fmla="*/ 280452 w 439879" name="TX23"/>
              <a:gd fmla="*/ 213935 h 487552" name="TY23"/>
              <a:gd fmla="*/ 279682 w 439879" name="TX24"/>
              <a:gd fmla="*/ 210848 h 487552" name="TY24"/>
              <a:gd fmla="*/ 279528 w 439879" name="TX25"/>
              <a:gd fmla="*/ 207607 h 487552" name="TY25"/>
              <a:gd fmla="*/ 279990 w 439879" name="TX26"/>
              <a:gd fmla="*/ 204366 h 487552" name="TY26"/>
              <a:gd fmla="*/ 281067 w 439879" name="TX27"/>
              <a:gd fmla="*/ 201433 h 487552" name="TY27"/>
              <a:gd fmla="*/ 282915 w 439879" name="TX28"/>
              <a:gd fmla="*/ 198655 h 487552" name="TY28"/>
              <a:gd fmla="*/ 285224 w 439879" name="TX29"/>
              <a:gd fmla="*/ 196032 h 487552" name="TY29"/>
              <a:gd fmla="*/ 307698 w 439879" name="TX30"/>
              <a:gd fmla="*/ 175659 h 487552" name="TY30"/>
              <a:gd fmla="*/ 310622 w 439879" name="TX31"/>
              <a:gd fmla="*/ 173652 h 487552" name="TY31"/>
              <a:gd fmla="*/ 313547 w 439879" name="TX32"/>
              <a:gd fmla="*/ 172263 h 487552" name="TY32"/>
              <a:gd fmla="*/ 316626 w 439879" name="TX33"/>
              <a:gd fmla="*/ 171337 h 487552" name="TY33"/>
              <a:gd fmla="*/ 153539 w 439879" name="TX35"/>
              <a:gd fmla="*/ 169017 h 487552" name="TY35"/>
              <a:gd fmla="*/ 320698 w 439879" name="TX36"/>
              <a:gd fmla="*/ 355370 h 487552" name="TY36"/>
              <a:gd fmla="*/ 208949 w 439879" name="TX37"/>
              <a:gd fmla="*/ 455666 h 487552" name="TY37"/>
              <a:gd fmla="*/ 202603 w 439879" name="TX38"/>
              <a:gd fmla="*/ 460928 h 487552" name="TY38"/>
              <a:gd fmla="*/ 195948 w 439879" name="TX39"/>
              <a:gd fmla="*/ 465572 h 487552" name="TY39"/>
              <a:gd fmla="*/ 188828 w 439879" name="TX40"/>
              <a:gd fmla="*/ 470060 h 487552" name="TY40"/>
              <a:gd fmla="*/ 181399 w 439879" name="TX41"/>
              <a:gd fmla="*/ 473930 h 487552" name="TY41"/>
              <a:gd fmla="*/ 173660 w 439879" name="TX42"/>
              <a:gd fmla="*/ 477490 h 487552" name="TY42"/>
              <a:gd fmla="*/ 165612 w 439879" name="TX43"/>
              <a:gd fmla="*/ 480276 h 487552" name="TY43"/>
              <a:gd fmla="*/ 157563 w 439879" name="TX44"/>
              <a:gd fmla="*/ 482752 h 487552" name="TY44"/>
              <a:gd fmla="*/ 149205 w 439879" name="TX45"/>
              <a:gd fmla="*/ 484764 h 487552" name="TY45"/>
              <a:gd fmla="*/ 140847 w 439879" name="TX46"/>
              <a:gd fmla="*/ 486312 h 487552" name="TY46"/>
              <a:gd fmla="*/ 132489 w 439879" name="TX47"/>
              <a:gd fmla="*/ 487241 h 487552" name="TY47"/>
              <a:gd fmla="*/ 123976 w 439879" name="TX48"/>
              <a:gd fmla="*/ 487550 h 487552" name="TY48"/>
              <a:gd fmla="*/ 115618 w 439879" name="TX49"/>
              <a:gd fmla="*/ 487395 h 487552" name="TY49"/>
              <a:gd fmla="*/ 107415 w 439879" name="TX50"/>
              <a:gd fmla="*/ 486621 h 487552" name="TY50"/>
              <a:gd fmla="*/ 99367 w 439879" name="TX51"/>
              <a:gd fmla="*/ 485383 h 487552" name="TY51"/>
              <a:gd fmla="*/ 91628 w 439879" name="TX52"/>
              <a:gd fmla="*/ 483526 h 487552" name="TY52"/>
              <a:gd fmla="*/ 83889 w 439879" name="TX53"/>
              <a:gd fmla="*/ 480895 h 487552" name="TY53"/>
              <a:gd fmla="*/ 76460 w 439879" name="TX54"/>
              <a:gd fmla="*/ 477799 h 487552" name="TY54"/>
              <a:gd fmla="*/ 69495 w 439879" name="TX55"/>
              <a:gd fmla="*/ 474084 h 487552" name="TY55"/>
              <a:gd fmla="*/ 62839 w 439879" name="TX56"/>
              <a:gd fmla="*/ 469751 h 487552" name="TY56"/>
              <a:gd fmla="*/ 56803 w 439879" name="TX57"/>
              <a:gd fmla="*/ 464643 h 487552" name="TY57"/>
              <a:gd fmla="*/ 51076 w 439879" name="TX58"/>
              <a:gd fmla="*/ 459071 h 487552" name="TY58"/>
              <a:gd fmla="*/ 21359 w 439879" name="TX59"/>
              <a:gd fmla="*/ 426103 h 487552" name="TY59"/>
              <a:gd fmla="*/ 16406 w 439879" name="TX60"/>
              <a:gd fmla="*/ 419757 h 487552" name="TY60"/>
              <a:gd fmla="*/ 11918 w 439879" name="TX61"/>
              <a:gd fmla="*/ 413102 h 487552" name="TY61"/>
              <a:gd fmla="*/ 8358 w 439879" name="TX62"/>
              <a:gd fmla="*/ 406137 h 487552" name="TY62"/>
              <a:gd fmla="*/ 5417 w 439879" name="TX63"/>
              <a:gd fmla="*/ 398708 h 487552" name="TY63"/>
              <a:gd fmla="*/ 3095 w 439879" name="TX64"/>
              <a:gd fmla="*/ 391123 h 487552" name="TY64"/>
              <a:gd fmla="*/ 1393 w 439879" name="TX65"/>
              <a:gd fmla="*/ 383230 h 487552" name="TY65"/>
              <a:gd fmla="*/ 464 w 439879" name="TX66"/>
              <a:gd fmla="*/ 375027 h 487552" name="TY66"/>
              <a:gd fmla="*/ 0 w 439879" name="TX67"/>
              <a:gd fmla="*/ 366823 h 487552" name="TY67"/>
              <a:gd fmla="*/ 155 w 439879" name="TX68"/>
              <a:gd fmla="*/ 358620 h 487552" name="TY68"/>
              <a:gd fmla="*/ 929 w 439879" name="TX69"/>
              <a:gd fmla="*/ 350262 h 487552" name="TY69"/>
              <a:gd fmla="*/ 2167 w 439879" name="TX70"/>
              <a:gd fmla="*/ 341904 h 487552" name="TY70"/>
              <a:gd fmla="*/ 4024 w 439879" name="TX71"/>
              <a:gd fmla="*/ 333701 h 487552" name="TY71"/>
              <a:gd fmla="*/ 6346 w 439879" name="TX72"/>
              <a:gd fmla="*/ 325498 h 487552" name="TY72"/>
              <a:gd fmla="*/ 9286 w 439879" name="TX73"/>
              <a:gd fmla="*/ 317449 h 487552" name="TY73"/>
              <a:gd fmla="*/ 12537 w 439879" name="TX74"/>
              <a:gd fmla="*/ 309555 h 487552" name="TY74"/>
              <a:gd fmla="*/ 16406 w 439879" name="TX75"/>
              <a:gd fmla="*/ 302126 h 487552" name="TY75"/>
              <a:gd fmla="*/ 20585 w 439879" name="TX76"/>
              <a:gd fmla="*/ 294852 h 487552" name="TY76"/>
              <a:gd fmla="*/ 25383 w 439879" name="TX77"/>
              <a:gd fmla="*/ 287886 h 487552" name="TY77"/>
              <a:gd fmla="*/ 30491 w 439879" name="TX78"/>
              <a:gd fmla="*/ 281231 h 487552" name="TY78"/>
              <a:gd fmla="*/ 35908 w 439879" name="TX79"/>
              <a:gd fmla="*/ 275040 h 487552" name="TY79"/>
              <a:gd fmla="*/ 41790 w 439879" name="TX80"/>
              <a:gd fmla="*/ 269468 h 487552" name="TY80"/>
              <a:gd fmla="*/ 367585 w 439879" name="TX82"/>
              <a:gd fmla="*/ 156016 h 487552" name="TY82"/>
              <a:gd fmla="*/ 376834 w 439879" name="TX83"/>
              <a:gd fmla="*/ 166314 h 487552" name="TY83"/>
              <a:gd fmla="*/ 382846 w 439879" name="TX84"/>
              <a:gd fmla="*/ 173648 h 487552" name="TY84"/>
              <a:gd fmla="*/ 388087 w 439879" name="TX85"/>
              <a:gd fmla="*/ 181293 h 487552" name="TY85"/>
              <a:gd fmla="*/ 392403 w 439879" name="TX86"/>
              <a:gd fmla="*/ 189407 h 487552" name="TY86"/>
              <a:gd fmla="*/ 396103 w 439879" name="TX87"/>
              <a:gd fmla="*/ 197676 h 487552" name="TY87"/>
              <a:gd fmla="*/ 398877 w 439879" name="TX88"/>
              <a:gd fmla="*/ 206102 h 487552" name="TY88"/>
              <a:gd fmla="*/ 401035 w 439879" name="TX89"/>
              <a:gd fmla="*/ 214840 h 487552" name="TY89"/>
              <a:gd fmla="*/ 402423 w 439879" name="TX90"/>
              <a:gd fmla="*/ 223577 h 487552" name="TY90"/>
              <a:gd fmla="*/ 403039 w 439879" name="TX91"/>
              <a:gd fmla="*/ 232471 h 487552" name="TY91"/>
              <a:gd fmla="*/ 402885 w 439879" name="TX92"/>
              <a:gd fmla="*/ 241365 h 487552" name="TY92"/>
              <a:gd fmla="*/ 402114 w 439879" name="TX93"/>
              <a:gd fmla="*/ 250103 h 487552" name="TY93"/>
              <a:gd fmla="*/ 400573 w 439879" name="TX94"/>
              <a:gd fmla="*/ 258840 h 487552" name="TY94"/>
              <a:gd fmla="*/ 398261 w 439879" name="TX95"/>
              <a:gd fmla="*/ 267422 h 487552" name="TY95"/>
              <a:gd fmla="*/ 395178 w 439879" name="TX96"/>
              <a:gd fmla="*/ 275848 h 487552" name="TY96"/>
              <a:gd fmla="*/ 391324 w 439879" name="TX97"/>
              <a:gd fmla="*/ 283805 h 487552" name="TY97"/>
              <a:gd fmla="*/ 387008 w 439879" name="TX98"/>
              <a:gd fmla="*/ 291763 h 487552" name="TY98"/>
              <a:gd fmla="*/ 381613 w 439879" name="TX99"/>
              <a:gd fmla="*/ 299252 h 487552" name="TY99"/>
              <a:gd fmla="*/ 375601 w 439879" name="TX100"/>
              <a:gd fmla="*/ 306274 h 487552" name="TY100"/>
              <a:gd fmla="*/ 369127 w 439879" name="TX101"/>
              <a:gd fmla="*/ 312983 h 487552" name="TY101"/>
              <a:gd fmla="*/ 329511 w 439879" name="TX102"/>
              <a:gd fmla="*/ 348870 h 487552" name="TY102"/>
              <a:gd fmla="*/ 251358 w 439879" name="TX103"/>
              <a:gd fmla="*/ 260713 h 487552" name="TY103"/>
              <a:gd fmla="*/ 279105 w 439879" name="TX104"/>
              <a:gd fmla="*/ 235436 h 487552" name="TY104"/>
              <a:gd fmla="*/ 279105 w 439879" name="TX105"/>
              <a:gd fmla="*/ 235124 h 487552" name="TY105"/>
              <a:gd fmla="*/ 282958 w 439879" name="TX106"/>
              <a:gd fmla="*/ 238712 h 487552" name="TY106"/>
              <a:gd fmla="*/ 286658 w 439879" name="TX107"/>
              <a:gd fmla="*/ 241521 h 487552" name="TY107"/>
              <a:gd fmla="*/ 290512 w 439879" name="TX108"/>
              <a:gd fmla="*/ 243237 h 487552" name="TY108"/>
              <a:gd fmla="*/ 294365 w 439879" name="TX109"/>
              <a:gd fmla="*/ 244329 h 487552" name="TY109"/>
              <a:gd fmla="*/ 298065 w 439879" name="TX110"/>
              <a:gd fmla="*/ 244798 h 487552" name="TY110"/>
              <a:gd fmla="*/ 301918 w 439879" name="TX111"/>
              <a:gd fmla="*/ 244641 h 487552" name="TY111"/>
              <a:gd fmla="*/ 305310 w 439879" name="TX112"/>
              <a:gd fmla="*/ 244173 h 487552" name="TY112"/>
              <a:gd fmla="*/ 308701 w 439879" name="TX113"/>
              <a:gd fmla="*/ 243237 h 487552" name="TY113"/>
              <a:gd fmla="*/ 311630 w 439879" name="TX114"/>
              <a:gd fmla="*/ 242145 h 487552" name="TY114"/>
              <a:gd fmla="*/ 314404 w 439879" name="TX115"/>
              <a:gd fmla="*/ 241053 h 487552" name="TY115"/>
              <a:gd fmla="*/ 316562 w 439879" name="TX116"/>
              <a:gd fmla="*/ 239649 h 487552" name="TY116"/>
              <a:gd fmla="*/ 318566 w 439879" name="TX117"/>
              <a:gd fmla="*/ 238556 h 487552" name="TY117"/>
              <a:gd fmla="*/ 319954 w 439879" name="TX118"/>
              <a:gd fmla="*/ 237620 h 487552" name="TY118"/>
              <a:gd fmla="*/ 320879 w 439879" name="TX119"/>
              <a:gd fmla="*/ 236996 h 487552" name="TY119"/>
              <a:gd fmla="*/ 321187 w 439879" name="TX120"/>
              <a:gd fmla="*/ 236840 h 487552" name="TY120"/>
              <a:gd fmla="*/ 343076 w 439879" name="TX121"/>
              <a:gd fmla="*/ 217024 h 487552" name="TY121"/>
              <a:gd fmla="*/ 346621 w 439879" name="TX122"/>
              <a:gd fmla="*/ 213123 h 487552" name="TY122"/>
              <a:gd fmla="*/ 349242 w 439879" name="TX123"/>
              <a:gd fmla="*/ 209379 h 487552" name="TY123"/>
              <a:gd fmla="*/ 351091 w 439879" name="TX124"/>
              <a:gd fmla="*/ 205478 h 487552" name="TY124"/>
              <a:gd fmla="*/ 352325 w 439879" name="TX125"/>
              <a:gd fmla="*/ 201733 h 487552" name="TY125"/>
              <a:gd fmla="*/ 352941 w 439879" name="TX126"/>
              <a:gd fmla="*/ 197988 h 487552" name="TY126"/>
              <a:gd fmla="*/ 352941 w 439879" name="TX127"/>
              <a:gd fmla="*/ 194400 h 487552" name="TY127"/>
              <a:gd fmla="*/ 352479 w 439879" name="TX128"/>
              <a:gd fmla="*/ 190967 h 487552" name="TY128"/>
              <a:gd fmla="*/ 351708 w 439879" name="TX129"/>
              <a:gd fmla="*/ 187690 h 487552" name="TY129"/>
              <a:gd fmla="*/ 350629 w 439879" name="TX130"/>
              <a:gd fmla="*/ 184882 h 487552" name="TY130"/>
              <a:gd fmla="*/ 349550 w 439879" name="TX131"/>
              <a:gd fmla="*/ 182385 h 487552" name="TY131"/>
              <a:gd fmla="*/ 348471 w 439879" name="TX132"/>
              <a:gd fmla="*/ 180045 h 487552" name="TY132"/>
              <a:gd fmla="*/ 347546 w 439879" name="TX133"/>
              <a:gd fmla="*/ 178172 h 487552" name="TY133"/>
              <a:gd fmla="*/ 346621 w 439879" name="TX134"/>
              <a:gd fmla="*/ 176924 h 487552" name="TY134"/>
              <a:gd fmla="*/ 346005 w 439879" name="TX135"/>
              <a:gd fmla="*/ 175988 h 487552" name="TY135"/>
              <a:gd fmla="*/ 345850 w 439879" name="TX136"/>
              <a:gd fmla="*/ 175832 h 487552" name="TY136"/>
              <a:gd fmla="*/ 267011 w 439879" name="TX138"/>
              <a:gd fmla="*/ 99677 h 487552" name="TY138"/>
              <a:gd fmla="*/ 275617 w 439879" name="TX139"/>
              <a:gd fmla="*/ 99832 h 487552" name="TY139"/>
              <a:gd fmla="*/ 284376 w 439879" name="TX140"/>
              <a:gd fmla="*/ 100609 h 487552" name="TY140"/>
              <a:gd fmla="*/ 292981 w 439879" name="TX141"/>
              <a:gd fmla="*/ 102316 h 487552" name="TY141"/>
              <a:gd fmla="*/ 301433 w 439879" name="TX142"/>
              <a:gd fmla="*/ 104645 h 487552" name="TY142"/>
              <a:gd fmla="*/ 309731 w 439879" name="TX143"/>
              <a:gd fmla="*/ 107751 h 487552" name="TY143"/>
              <a:gd fmla="*/ 317722 w 439879" name="TX144"/>
              <a:gd fmla="*/ 111632 h 487552" name="TY144"/>
              <a:gd fmla="*/ 325405 w 439879" name="TX145"/>
              <a:gd fmla="*/ 115979 h 487552" name="TY145"/>
              <a:gd fmla="*/ 332627 w 439879" name="TX146"/>
              <a:gd fmla="*/ 121414 h 487552" name="TY146"/>
              <a:gd fmla="*/ 339696 w 439879" name="TX147"/>
              <a:gd fmla="*/ 127313 h 487552" name="TY147"/>
              <a:gd fmla="*/ 346150 w 439879" name="TX148"/>
              <a:gd fmla="*/ 133990 h 487552" name="TY148"/>
              <a:gd fmla="*/ 355370 w 439879" name="TX149"/>
              <a:gd fmla="*/ 144237 h 487552" name="TY149"/>
              <a:gd fmla="*/ 334010 w 439879" name="TX150"/>
              <a:gd fmla="*/ 163800 h 487552" name="TY150"/>
              <a:gd fmla="*/ 330476 w 439879" name="TX151"/>
              <a:gd fmla="*/ 160384 h 487552" name="TY151"/>
              <a:gd fmla="*/ 326942 w 439879" name="TX152"/>
              <a:gd fmla="*/ 157900 h 487552" name="TY152"/>
              <a:gd fmla="*/ 323100 w 439879" name="TX153"/>
              <a:gd fmla="*/ 156192 h 487552" name="TY153"/>
              <a:gd fmla="*/ 319412 w 439879" name="TX154"/>
              <a:gd fmla="*/ 155105 h 487552" name="TY154"/>
              <a:gd fmla="*/ 315724 w 439879" name="TX155"/>
              <a:gd fmla="*/ 154639 h 487552" name="TY155"/>
              <a:gd fmla="*/ 312190 w 439879" name="TX156"/>
              <a:gd fmla="*/ 154639 h 487552" name="TY156"/>
              <a:gd fmla="*/ 308809 w 439879" name="TX157"/>
              <a:gd fmla="*/ 154950 h 487552" name="TY157"/>
              <a:gd fmla="*/ 305428 w 439879" name="TX158"/>
              <a:gd fmla="*/ 155726 h 487552" name="TY158"/>
              <a:gd fmla="*/ 302508 w 439879" name="TX159"/>
              <a:gd fmla="*/ 156658 h 487552" name="TY159"/>
              <a:gd fmla="*/ 299896 w 439879" name="TX160"/>
              <a:gd fmla="*/ 157589 h 487552" name="TY160"/>
              <a:gd fmla="*/ 297437 w 439879" name="TX161"/>
              <a:gd fmla="*/ 158676 h 487552" name="TY161"/>
              <a:gd fmla="*/ 295593 w 439879" name="TX162"/>
              <a:gd fmla="*/ 159608 h 487552" name="TY162"/>
              <a:gd fmla="*/ 294210 w 439879" name="TX163"/>
              <a:gd fmla="*/ 160384 h 487552" name="TY163"/>
              <a:gd fmla="*/ 293288 w 439879" name="TX164"/>
              <a:gd fmla="*/ 161005 h 487552" name="TY164"/>
              <a:gd fmla="*/ 292981 w 439879" name="TX165"/>
              <a:gd fmla="*/ 161160 h 487552" name="TY165"/>
              <a:gd fmla="*/ 269931 w 439879" name="TX166"/>
              <a:gd fmla="*/ 182276 h 487552" name="TY166"/>
              <a:gd fmla="*/ 266397 w 439879" name="TX167"/>
              <a:gd fmla="*/ 186002 h 487552" name="TY167"/>
              <a:gd fmla="*/ 263477 w 439879" name="TX168"/>
              <a:gd fmla="*/ 189883 h 487552" name="TY168"/>
              <a:gd fmla="*/ 261633 w 439879" name="TX169"/>
              <a:gd fmla="*/ 193610 h 487552" name="TY169"/>
              <a:gd fmla="*/ 260557 w 439879" name="TX170"/>
              <a:gd fmla="*/ 197647 h 487552" name="TY170"/>
              <a:gd fmla="*/ 260096 w 439879" name="TX171"/>
              <a:gd fmla="*/ 201217 h 487552" name="TY171"/>
              <a:gd fmla="*/ 260096 w 439879" name="TX172"/>
              <a:gd fmla="*/ 204788 h 487552" name="TY172"/>
              <a:gd fmla="*/ 260557 w 439879" name="TX173"/>
              <a:gd fmla="*/ 208359 h 487552" name="TY173"/>
              <a:gd fmla="*/ 261325 w 439879" name="TX174"/>
              <a:gd fmla="*/ 211465 h 487552" name="TY174"/>
              <a:gd fmla="*/ 262401 w 439879" name="TX175"/>
              <a:gd fmla="*/ 214415 h 487552" name="TY175"/>
              <a:gd fmla="*/ 263477 w 439879" name="TX176"/>
              <a:gd fmla="*/ 217209 h 487552" name="TY176"/>
              <a:gd fmla="*/ 264860 w 439879" name="TX177"/>
              <a:gd fmla="*/ 219383 h 487552" name="TY177"/>
              <a:gd fmla="*/ 265936 w 439879" name="TX178"/>
              <a:gd fmla="*/ 221246 h 487552" name="TY178"/>
              <a:gd fmla="*/ 266858 w 439879" name="TX179"/>
              <a:gd fmla="*/ 222643 h 487552" name="TY179"/>
              <a:gd fmla="*/ 267626 w 439879" name="TX180"/>
              <a:gd fmla="*/ 223730 h 487552" name="TY180"/>
              <a:gd fmla="*/ 267933 w 439879" name="TX181"/>
              <a:gd fmla="*/ 224196 h 487552" name="TY181"/>
              <a:gd fmla="*/ 240119 w 439879" name="TX182"/>
              <a:gd fmla="*/ 249193 h 487552" name="TY182"/>
              <a:gd fmla="*/ 162517 w 439879" name="TX183"/>
              <a:gd fmla="*/ 161781 h 487552" name="TY183"/>
              <a:gd fmla="*/ 201702 w 439879" name="TX184"/>
              <a:gd fmla="*/ 126071 h 487552" name="TY184"/>
              <a:gd fmla="*/ 208925 w 439879" name="TX185"/>
              <a:gd fmla="*/ 120327 h 487552" name="TY185"/>
              <a:gd fmla="*/ 216608 w 439879" name="TX186"/>
              <a:gd fmla="*/ 115048 h 487552" name="TY186"/>
              <a:gd fmla="*/ 224445 w 439879" name="TX187"/>
              <a:gd fmla="*/ 110701 h 487552" name="TY187"/>
              <a:gd fmla="*/ 232743 w 439879" name="TX188"/>
              <a:gd fmla="*/ 106819 h 487552" name="TY188"/>
              <a:gd fmla="*/ 241041 w 439879" name="TX189"/>
              <a:gd fmla="*/ 104024 h 487552" name="TY189"/>
              <a:gd fmla="*/ 249647 w 439879" name="TX190"/>
              <a:gd fmla="*/ 101695 h 487552" name="TY190"/>
              <a:gd fmla="*/ 258252 w 439879" name="TX191"/>
              <a:gd fmla="*/ 100298 h 487552" name="TY191"/>
              <a:gd fmla="*/ 396694 w 439879" name="TX193"/>
              <a:gd fmla="*/ 0 h 487552" name="TY193"/>
              <a:gd fmla="*/ 403195 w 439879" name="TX194"/>
              <a:gd fmla="*/ 0 h 487552" name="TY194"/>
              <a:gd fmla="*/ 409695 w 439879" name="TX195"/>
              <a:gd fmla="*/ 461 h 487552" name="TY195"/>
              <a:gd fmla="*/ 416660 w 439879" name="TX196"/>
              <a:gd fmla="*/ 1689 h 487552" name="TY196"/>
              <a:gd fmla="*/ 423780 w 439879" name="TX197"/>
              <a:gd fmla="*/ 3532 h 487552" name="TY197"/>
              <a:gd fmla="*/ 431210 w 439879" name="TX198"/>
              <a:gd fmla="*/ 5989 h 487552" name="TY198"/>
              <a:gd fmla="*/ 438639 w 439879" name="TX199"/>
              <a:gd fmla="*/ 9214 h 487552" name="TY199"/>
              <a:gd fmla="*/ 439568 w 439879" name="TX200"/>
              <a:gd fmla="*/ 9828 h 487552" name="TY200"/>
              <a:gd fmla="*/ 439877 w 439879" name="TX201"/>
              <a:gd fmla="*/ 11056 h 487552" name="TY201"/>
              <a:gd fmla="*/ 439722 w 439879" name="TX202"/>
              <a:gd fmla="*/ 12438 h 487552" name="TY202"/>
              <a:gd fmla="*/ 438948 w 439879" name="TX203"/>
              <a:gd fmla="*/ 13974 h 487552" name="TY203"/>
              <a:gd fmla="*/ 437710 w 439879" name="TX204"/>
              <a:gd fmla="*/ 15663 h 487552" name="TY204"/>
              <a:gd fmla="*/ 436008 w 439879" name="TX205"/>
              <a:gd fmla="*/ 17352 h 487552" name="TY205"/>
              <a:gd fmla="*/ 434305 w 439879" name="TX206"/>
              <a:gd fmla="*/ 18427 h 487552" name="TY206"/>
              <a:gd fmla="*/ 432603 w 439879" name="TX207"/>
              <a:gd fmla="*/ 19195 h 487552" name="TY207"/>
              <a:gd fmla="*/ 431055 w 439879" name="TX208"/>
              <a:gd fmla="*/ 19502 h 487552" name="TY208"/>
              <a:gd fmla="*/ 429662 w 439879" name="TX209"/>
              <a:gd fmla="*/ 19195 h 487552" name="TY209"/>
              <a:gd fmla="*/ 422232 w 439879" name="TX210"/>
              <a:gd fmla="*/ 16124 h 487552" name="TY210"/>
              <a:gd fmla="*/ 415113 w 439879" name="TX211"/>
              <a:gd fmla="*/ 13667 h 487552" name="TY211"/>
              <a:gd fmla="*/ 408612 w 439879" name="TX212"/>
              <a:gd fmla="*/ 12131 h 487552" name="TY212"/>
              <a:gd fmla="*/ 402576 w 439879" name="TX213"/>
              <a:gd fmla="*/ 11056 h 487552" name="TY213"/>
              <a:gd fmla="*/ 396849 w 439879" name="TX214"/>
              <a:gd fmla="*/ 10442 h 487552" name="TY214"/>
              <a:gd fmla="*/ 391741 w 439879" name="TX215"/>
              <a:gd fmla="*/ 10442 h 487552" name="TY215"/>
              <a:gd fmla="*/ 387098 w 439879" name="TX216"/>
              <a:gd fmla="*/ 10749 h 487552" name="TY216"/>
              <a:gd fmla="*/ 382919 w 439879" name="TX217"/>
              <a:gd fmla="*/ 11517 h 487552" name="TY217"/>
              <a:gd fmla="*/ 379359 w 439879" name="TX218"/>
              <a:gd fmla="*/ 12592 h 487552" name="TY218"/>
              <a:gd fmla="*/ 376418 w 439879" name="TX219"/>
              <a:gd fmla="*/ 13820 h 487552" name="TY219"/>
              <a:gd fmla="*/ 373787 w 439879" name="TX220"/>
              <a:gd fmla="*/ 15356 h 487552" name="TY220"/>
              <a:gd fmla="*/ 371929 w 439879" name="TX221"/>
              <a:gd fmla="*/ 17045 h 487552" name="TY221"/>
              <a:gd fmla="*/ 370227 w 439879" name="TX222"/>
              <a:gd fmla="*/ 19348 h 487552" name="TY222"/>
              <a:gd fmla="*/ 368989 w 439879" name="TX223"/>
              <a:gd fmla="*/ 22266 h 487552" name="TY223"/>
              <a:gd fmla="*/ 368215 w 439879" name="TX224"/>
              <a:gd fmla="*/ 25644 h 487552" name="TY224"/>
              <a:gd fmla="*/ 368060 w 439879" name="TX225"/>
              <a:gd fmla="*/ 29330 h 487552" name="TY225"/>
              <a:gd fmla="*/ 368524 w 439879" name="TX226"/>
              <a:gd fmla="*/ 33476 h 487552" name="TY226"/>
              <a:gd fmla="*/ 369763 w 439879" name="TX227"/>
              <a:gd fmla="*/ 37929 h 487552" name="TY227"/>
              <a:gd fmla="*/ 371620 w 439879" name="TX228"/>
              <a:gd fmla="*/ 42689 h 487552" name="TY228"/>
              <a:gd fmla="*/ 374561 w 439879" name="TX229"/>
              <a:gd fmla="*/ 47603 h 487552" name="TY229"/>
              <a:gd fmla="*/ 378430 w 439879" name="TX230"/>
              <a:gd fmla="*/ 52671 h 487552" name="TY230"/>
              <a:gd fmla="*/ 383228 w 439879" name="TX231"/>
              <a:gd fmla="*/ 57892 h 487552" name="TY231"/>
              <a:gd fmla="*/ 389265 w 439879" name="TX232"/>
              <a:gd fmla="*/ 63113 h 487552" name="TY232"/>
              <a:gd fmla="*/ 395920 w 439879" name="TX233"/>
              <a:gd fmla="*/ 68948 h 487552" name="TY233"/>
              <a:gd fmla="*/ 401492 w 439879" name="TX234"/>
              <a:gd fmla="*/ 74630 h 487552" name="TY234"/>
              <a:gd fmla="*/ 406445 w 439879" name="TX235"/>
              <a:gd fmla="*/ 80311 h 487552" name="TY235"/>
              <a:gd fmla="*/ 410005 w 439879" name="TX236"/>
              <a:gd fmla="*/ 85839 h 487552" name="TY236"/>
              <a:gd fmla="*/ 412946 w 439879" name="TX237"/>
              <a:gd fmla="*/ 91214 h 487552" name="TY237"/>
              <a:gd fmla="*/ 414648 w 439879" name="TX238"/>
              <a:gd fmla="*/ 96742 h 487552" name="TY238"/>
              <a:gd fmla="*/ 415577 w 439879" name="TX239"/>
              <a:gd fmla="*/ 102117 h 487552" name="TY239"/>
              <a:gd fmla="*/ 415422 w 439879" name="TX240"/>
              <a:gd fmla="*/ 107338 h 487552" name="TY240"/>
              <a:gd fmla="*/ 414339 w 439879" name="TX241"/>
              <a:gd fmla="*/ 112559 h 487552" name="TY241"/>
              <a:gd fmla="*/ 412327 w 439879" name="TX242"/>
              <a:gd fmla="*/ 117626 h 487552" name="TY242"/>
              <a:gd fmla="*/ 409076 w 439879" name="TX243"/>
              <a:gd fmla="*/ 122694 h 487552" name="TY243"/>
              <a:gd fmla="*/ 405826 w 439879" name="TX244"/>
              <a:gd fmla="*/ 127147 h 487552" name="TY244"/>
              <a:gd fmla="*/ 402111 w 439879" name="TX245"/>
              <a:gd fmla="*/ 131447 h 487552" name="TY245"/>
              <a:gd fmla="*/ 398397 w 439879" name="TX246"/>
              <a:gd fmla="*/ 135132 h 487552" name="TY246"/>
              <a:gd fmla="*/ 394527 w 439879" name="TX247"/>
              <a:gd fmla="*/ 138817 h 487552" name="TY247"/>
              <a:gd fmla="*/ 390503 w 439879" name="TX248"/>
              <a:gd fmla="*/ 141889 h 487552" name="TY248"/>
              <a:gd fmla="*/ 386633 w 439879" name="TX249"/>
              <a:gd fmla="*/ 144960 h 487552" name="TY249"/>
              <a:gd fmla="*/ 382764 w 439879" name="TX250"/>
              <a:gd fmla="*/ 147417 h 487552" name="TY250"/>
              <a:gd fmla="*/ 379204 w 439879" name="TX251"/>
              <a:gd fmla="*/ 149567 h 487552" name="TY251"/>
              <a:gd fmla="*/ 375799 w 439879" name="TX252"/>
              <a:gd fmla="*/ 151409 h 487552" name="TY252"/>
              <a:gd fmla="*/ 373013 w 439879" name="TX253"/>
              <a:gd fmla="*/ 152945 h 487552" name="TY253"/>
              <a:gd fmla="*/ 370536 w 439879" name="TX254"/>
              <a:gd fmla="*/ 154327 h 487552" name="TY254"/>
              <a:gd fmla="*/ 368524 w 439879" name="TX255"/>
              <a:gd fmla="*/ 155248 h 487552" name="TY255"/>
              <a:gd fmla="*/ 367131 w 439879" name="TX256"/>
              <a:gd fmla="*/ 155862 h 487552" name="TY256"/>
              <a:gd fmla="*/ 366357 w 439879" name="TX257"/>
              <a:gd fmla="*/ 156016 h 487552" name="TY257"/>
              <a:gd fmla="*/ 355368 w 439879" name="TX258"/>
              <a:gd fmla="*/ 144192 h 487552" name="TY258"/>
              <a:gd fmla="*/ 356142 w 439879" name="TX259"/>
              <a:gd fmla="*/ 143117 h 487552" name="TY259"/>
              <a:gd fmla="*/ 357535 w 439879" name="TX260"/>
              <a:gd fmla="*/ 142349 h 487552" name="TY260"/>
              <a:gd fmla="*/ 359702 w 439879" name="TX261"/>
              <a:gd fmla="*/ 141735 h 487552" name="TY261"/>
              <a:gd fmla="*/ 361869 w 439879" name="TX262"/>
              <a:gd fmla="*/ 141121 h 487552" name="TY262"/>
              <a:gd fmla="*/ 364190 w 439879" name="TX263"/>
              <a:gd fmla="*/ 140660 h 487552" name="TY263"/>
              <a:gd fmla="*/ 366512 w 439879" name="TX264"/>
              <a:gd fmla="*/ 140199 h 487552" name="TY264"/>
              <a:gd fmla="*/ 368524 w 439879" name="TX265"/>
              <a:gd fmla="*/ 139892 h 487552" name="TY265"/>
              <a:gd fmla="*/ 369917 w 439879" name="TX266"/>
              <a:gd fmla="*/ 139739 h 487552" name="TY266"/>
              <a:gd fmla="*/ 376108 w 439879" name="TX267"/>
              <a:gd fmla="*/ 137435 h 487552" name="TY267"/>
              <a:gd fmla="*/ 381526 w 439879" name="TX268"/>
              <a:gd fmla="*/ 134978 h 487552" name="TY268"/>
              <a:gd fmla="*/ 386169 w 439879" name="TX269"/>
              <a:gd fmla="*/ 132368 h 487552" name="TY269"/>
              <a:gd fmla="*/ 389884 w 439879" name="TX270"/>
              <a:gd fmla="*/ 129911 h 487552" name="TY270"/>
              <a:gd fmla="*/ 392824 w 439879" name="TX271"/>
              <a:gd fmla="*/ 127300 h 487552" name="TY271"/>
              <a:gd fmla="*/ 395301 w 439879" name="TX272"/>
              <a:gd fmla="*/ 125151 h 487552" name="TY272"/>
              <a:gd fmla="*/ 397004 w 439879" name="TX273"/>
              <a:gd fmla="*/ 123154 h 487552" name="TY273"/>
              <a:gd fmla="*/ 398242 w 439879" name="TX274"/>
              <a:gd fmla="*/ 121619 h 487552" name="TY274"/>
              <a:gd fmla="*/ 398861 w 439879" name="TX275"/>
              <a:gd fmla="*/ 120697 h 487552" name="TY275"/>
              <a:gd fmla="*/ 399016 w 439879" name="TX276"/>
              <a:gd fmla="*/ 120390 h 487552" name="TY276"/>
              <a:gd fmla="*/ 400099 w 439879" name="TX277"/>
              <a:gd fmla="*/ 118701 h 487552" name="TY277"/>
              <a:gd fmla="*/ 401028 w 439879" name="TX278"/>
              <a:gd fmla="*/ 116858 h 487552" name="TY278"/>
              <a:gd fmla="*/ 401956 w 439879" name="TX279"/>
              <a:gd fmla="*/ 114862 h 487552" name="TY279"/>
              <a:gd fmla="*/ 402730 w 439879" name="TX280"/>
              <a:gd fmla="*/ 112712 h 487552" name="TY280"/>
              <a:gd fmla="*/ 403195 w 439879" name="TX281"/>
              <a:gd fmla="*/ 110102 h 487552" name="TY281"/>
              <a:gd fmla="*/ 403349 w 439879" name="TX282"/>
              <a:gd fmla="*/ 107491 h 487552" name="TY282"/>
              <a:gd fmla="*/ 403040 w 439879" name="TX283"/>
              <a:gd fmla="*/ 104574 h 487552" name="TY283"/>
              <a:gd fmla="*/ 402111 w 439879" name="TX284"/>
              <a:gd fmla="*/ 101349 h 487552" name="TY284"/>
              <a:gd fmla="*/ 401028 w 439879" name="TX285"/>
              <a:gd fmla="*/ 98124 h 487552" name="TY285"/>
              <a:gd fmla="*/ 399170 w 439879" name="TX286"/>
              <a:gd fmla="*/ 94592 h 487552" name="TY286"/>
              <a:gd fmla="*/ 396849 w 439879" name="TX287"/>
              <a:gd fmla="*/ 90600 h 487552" name="TY287"/>
              <a:gd fmla="*/ 393753 w 439879" name="TX288"/>
              <a:gd fmla="*/ 86607 h 487552" name="TY288"/>
              <a:gd fmla="*/ 389729 w 439879" name="TX289"/>
              <a:gd fmla="*/ 82154 h 487552" name="TY289"/>
              <a:gd fmla="*/ 385086 w 439879" name="TX290"/>
              <a:gd fmla="*/ 77547 h 487552" name="TY290"/>
              <a:gd fmla="*/ 379359 w 439879" name="TX291"/>
              <a:gd fmla="*/ 72633 h 487552" name="TY291"/>
              <a:gd fmla="*/ 373632 w 439879" name="TX292"/>
              <a:gd fmla="*/ 67720 h 487552" name="TY292"/>
              <a:gd fmla="*/ 368834 w 439879" name="TX293"/>
              <a:gd fmla="*/ 62499 h 487552" name="TY293"/>
              <a:gd fmla="*/ 364655 w 439879" name="TX294"/>
              <a:gd fmla="*/ 57277 h 487552" name="TY294"/>
              <a:gd fmla="*/ 361404 w 439879" name="TX295"/>
              <a:gd fmla="*/ 52210 h 487552" name="TY295"/>
              <a:gd fmla="*/ 359083 w 439879" name="TX296"/>
              <a:gd fmla="*/ 46989 h 487552" name="TY296"/>
              <a:gd fmla="*/ 357225 w 439879" name="TX297"/>
              <a:gd fmla="*/ 41768 h 487552" name="TY297"/>
              <a:gd fmla="*/ 356452 w 439879" name="TX298"/>
              <a:gd fmla="*/ 36701 h 487552" name="TY298"/>
              <a:gd fmla="*/ 356606 w 439879" name="TX299"/>
              <a:gd fmla="*/ 31633 h 487552" name="TY299"/>
              <a:gd fmla="*/ 357535 w 439879" name="TX300"/>
              <a:gd fmla="*/ 26873 h 487552" name="TY300"/>
              <a:gd fmla="*/ 359547 w 439879" name="TX301"/>
              <a:gd fmla="*/ 22112 h 487552" name="TY301"/>
              <a:gd fmla="*/ 362178 w 439879" name="TX302"/>
              <a:gd fmla="*/ 17659 h 487552" name="TY302"/>
              <a:gd fmla="*/ 365738 w 439879" name="TX303"/>
              <a:gd fmla="*/ 13206 h 487552" name="TY303"/>
              <a:gd fmla="*/ 369917 w 439879" name="TX304"/>
              <a:gd fmla="*/ 9521 h 487552" name="TY304"/>
              <a:gd fmla="*/ 374406 w 439879" name="TX305"/>
              <a:gd fmla="*/ 6296 h 487552" name="TY305"/>
              <a:gd fmla="*/ 379514 w 439879" name="TX306"/>
              <a:gd fmla="*/ 3839 h 487552" name="TY306"/>
              <a:gd fmla="*/ 384776 w 439879" name="TX307"/>
              <a:gd fmla="*/ 1996 h 487552" name="TY307"/>
              <a:gd fmla="*/ 390503 w 439879" name="TX308"/>
              <a:gd fmla="*/ 614 h 487552" name="TY308"/>
            </a:gd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 ang="0">
                <a:pos x="TX9" y="TY9"/>
              </a:cxn>
              <a:cxn ang="0">
                <a:pos x="TX10" y="TY10"/>
              </a:cxn>
              <a:cxn ang="0">
                <a:pos x="TX11" y="TY11"/>
              </a:cxn>
              <a:cxn ang="0">
                <a:pos x="TX12" y="TY12"/>
              </a:cxn>
              <a:cxn ang="0">
                <a:pos x="TX13" y="TY13"/>
              </a:cxn>
              <a:cxn ang="0">
                <a:pos x="TX14" y="TY14"/>
              </a:cxn>
              <a:cxn ang="0">
                <a:pos x="TX15" y="TY15"/>
              </a:cxn>
              <a:cxn ang="0">
                <a:pos x="TX16" y="TY16"/>
              </a:cxn>
              <a:cxn ang="0">
                <a:pos x="TX17" y="TY17"/>
              </a:cxn>
              <a:cxn ang="0">
                <a:pos x="TX18" y="TY18"/>
              </a:cxn>
              <a:cxn ang="0">
                <a:pos x="TX19" y="TY19"/>
              </a:cxn>
              <a:cxn ang="0">
                <a:pos x="TX20" y="TY20"/>
              </a:cxn>
              <a:cxn ang="0">
                <a:pos x="TX21" y="TY21"/>
              </a:cxn>
              <a:cxn ang="0">
                <a:pos x="TX22" y="TY22"/>
              </a:cxn>
              <a:cxn ang="0">
                <a:pos x="TX23" y="TY23"/>
              </a:cxn>
              <a:cxn ang="0">
                <a:pos x="TX24" y="TY24"/>
              </a:cxn>
              <a:cxn ang="0">
                <a:pos x="TX25" y="TY25"/>
              </a:cxn>
              <a:cxn ang="0">
                <a:pos x="TX26" y="TY26"/>
              </a:cxn>
              <a:cxn ang="0">
                <a:pos x="TX27" y="TY27"/>
              </a:cxn>
              <a:cxn ang="0">
                <a:pos x="TX28" y="TY28"/>
              </a:cxn>
              <a:cxn ang="0">
                <a:pos x="TX29" y="TY29"/>
              </a:cxn>
              <a:cxn ang="0">
                <a:pos x="TX30" y="TY30"/>
              </a:cxn>
              <a:cxn ang="0">
                <a:pos x="TX31" y="TY31"/>
              </a:cxn>
              <a:cxn ang="0">
                <a:pos x="TX32" y="TY32"/>
              </a:cxn>
              <a:cxn ang="0">
                <a:pos x="TX33" y="TY33"/>
              </a:cxn>
              <a:cxn ang="0">
                <a:pos x="TX35" y="TY35"/>
              </a:cxn>
              <a:cxn ang="0">
                <a:pos x="TX36" y="TY36"/>
              </a:cxn>
              <a:cxn ang="0">
                <a:pos x="TX37" y="TY37"/>
              </a:cxn>
              <a:cxn ang="0">
                <a:pos x="TX38" y="TY38"/>
              </a:cxn>
              <a:cxn ang="0">
                <a:pos x="TX39" y="TY39"/>
              </a:cxn>
              <a:cxn ang="0">
                <a:pos x="TX40" y="TY40"/>
              </a:cxn>
              <a:cxn ang="0">
                <a:pos x="TX41" y="TY41"/>
              </a:cxn>
              <a:cxn ang="0">
                <a:pos x="TX42" y="TY42"/>
              </a:cxn>
              <a:cxn ang="0">
                <a:pos x="TX43" y="TY43"/>
              </a:cxn>
              <a:cxn ang="0">
                <a:pos x="TX44" y="TY44"/>
              </a:cxn>
              <a:cxn ang="0">
                <a:pos x="TX45" y="TY45"/>
              </a:cxn>
              <a:cxn ang="0">
                <a:pos x="TX46" y="TY46"/>
              </a:cxn>
              <a:cxn ang="0">
                <a:pos x="TX47" y="TY47"/>
              </a:cxn>
              <a:cxn ang="0">
                <a:pos x="TX48" y="TY48"/>
              </a:cxn>
              <a:cxn ang="0">
                <a:pos x="TX49" y="TY49"/>
              </a:cxn>
              <a:cxn ang="0">
                <a:pos x="TX50" y="TY50"/>
              </a:cxn>
              <a:cxn ang="0">
                <a:pos x="TX51" y="TY51"/>
              </a:cxn>
              <a:cxn ang="0">
                <a:pos x="TX52" y="TY52"/>
              </a:cxn>
              <a:cxn ang="0">
                <a:pos x="TX53" y="TY53"/>
              </a:cxn>
              <a:cxn ang="0">
                <a:pos x="TX54" y="TY54"/>
              </a:cxn>
              <a:cxn ang="0">
                <a:pos x="TX55" y="TY55"/>
              </a:cxn>
              <a:cxn ang="0">
                <a:pos x="TX56" y="TY56"/>
              </a:cxn>
              <a:cxn ang="0">
                <a:pos x="TX57" y="TY57"/>
              </a:cxn>
              <a:cxn ang="0">
                <a:pos x="TX58" y="TY58"/>
              </a:cxn>
              <a:cxn ang="0">
                <a:pos x="TX59" y="TY59"/>
              </a:cxn>
              <a:cxn ang="0">
                <a:pos x="TX60" y="TY60"/>
              </a:cxn>
              <a:cxn ang="0">
                <a:pos x="TX61" y="TY61"/>
              </a:cxn>
              <a:cxn ang="0">
                <a:pos x="TX62" y="TY62"/>
              </a:cxn>
              <a:cxn ang="0">
                <a:pos x="TX63" y="TY63"/>
              </a:cxn>
              <a:cxn ang="0">
                <a:pos x="TX64" y="TY64"/>
              </a:cxn>
              <a:cxn ang="0">
                <a:pos x="TX65" y="TY65"/>
              </a:cxn>
              <a:cxn ang="0">
                <a:pos x="TX66" y="TY66"/>
              </a:cxn>
              <a:cxn ang="0">
                <a:pos x="TX67" y="TY67"/>
              </a:cxn>
              <a:cxn ang="0">
                <a:pos x="TX68" y="TY68"/>
              </a:cxn>
              <a:cxn ang="0">
                <a:pos x="TX69" y="TY69"/>
              </a:cxn>
              <a:cxn ang="0">
                <a:pos x="TX70" y="TY70"/>
              </a:cxn>
              <a:cxn ang="0">
                <a:pos x="TX71" y="TY71"/>
              </a:cxn>
              <a:cxn ang="0">
                <a:pos x="TX72" y="TY72"/>
              </a:cxn>
              <a:cxn ang="0">
                <a:pos x="TX73" y="TY73"/>
              </a:cxn>
              <a:cxn ang="0">
                <a:pos x="TX74" y="TY74"/>
              </a:cxn>
              <a:cxn ang="0">
                <a:pos x="TX75" y="TY75"/>
              </a:cxn>
              <a:cxn ang="0">
                <a:pos x="TX76" y="TY76"/>
              </a:cxn>
              <a:cxn ang="0">
                <a:pos x="TX77" y="TY77"/>
              </a:cxn>
              <a:cxn ang="0">
                <a:pos x="TX78" y="TY78"/>
              </a:cxn>
              <a:cxn ang="0">
                <a:pos x="TX79" y="TY79"/>
              </a:cxn>
              <a:cxn ang="0">
                <a:pos x="TX80" y="TY80"/>
              </a:cxn>
              <a:cxn ang="0">
                <a:pos x="TX82" y="TY82"/>
              </a:cxn>
              <a:cxn ang="0">
                <a:pos x="TX83" y="TY83"/>
              </a:cxn>
              <a:cxn ang="0">
                <a:pos x="TX84" y="TY84"/>
              </a:cxn>
              <a:cxn ang="0">
                <a:pos x="TX85" y="TY85"/>
              </a:cxn>
              <a:cxn ang="0">
                <a:pos x="TX86" y="TY86"/>
              </a:cxn>
              <a:cxn ang="0">
                <a:pos x="TX87" y="TY87"/>
              </a:cxn>
              <a:cxn ang="0">
                <a:pos x="TX88" y="TY88"/>
              </a:cxn>
              <a:cxn ang="0">
                <a:pos x="TX89" y="TY89"/>
              </a:cxn>
              <a:cxn ang="0">
                <a:pos x="TX90" y="TY90"/>
              </a:cxn>
              <a:cxn ang="0">
                <a:pos x="TX91" y="TY91"/>
              </a:cxn>
              <a:cxn ang="0">
                <a:pos x="TX92" y="TY92"/>
              </a:cxn>
              <a:cxn ang="0">
                <a:pos x="TX93" y="TY93"/>
              </a:cxn>
              <a:cxn ang="0">
                <a:pos x="TX94" y="TY94"/>
              </a:cxn>
              <a:cxn ang="0">
                <a:pos x="TX95" y="TY95"/>
              </a:cxn>
              <a:cxn ang="0">
                <a:pos x="TX96" y="TY96"/>
              </a:cxn>
              <a:cxn ang="0">
                <a:pos x="TX97" y="TY97"/>
              </a:cxn>
              <a:cxn ang="0">
                <a:pos x="TX98" y="TY98"/>
              </a:cxn>
              <a:cxn ang="0">
                <a:pos x="TX99" y="TY99"/>
              </a:cxn>
              <a:cxn ang="0">
                <a:pos x="TX100" y="TY100"/>
              </a:cxn>
              <a:cxn ang="0">
                <a:pos x="TX101" y="TY101"/>
              </a:cxn>
              <a:cxn ang="0">
                <a:pos x="TX102" y="TY102"/>
              </a:cxn>
              <a:cxn ang="0">
                <a:pos x="TX103" y="TY103"/>
              </a:cxn>
              <a:cxn ang="0">
                <a:pos x="TX104" y="TY104"/>
              </a:cxn>
              <a:cxn ang="0">
                <a:pos x="TX105" y="TY105"/>
              </a:cxn>
              <a:cxn ang="0">
                <a:pos x="TX106" y="TY106"/>
              </a:cxn>
              <a:cxn ang="0">
                <a:pos x="TX107" y="TY107"/>
              </a:cxn>
              <a:cxn ang="0">
                <a:pos x="TX108" y="TY108"/>
              </a:cxn>
              <a:cxn ang="0">
                <a:pos x="TX109" y="TY109"/>
              </a:cxn>
              <a:cxn ang="0">
                <a:pos x="TX110" y="TY110"/>
              </a:cxn>
              <a:cxn ang="0">
                <a:pos x="TX111" y="TY111"/>
              </a:cxn>
              <a:cxn ang="0">
                <a:pos x="TX112" y="TY112"/>
              </a:cxn>
              <a:cxn ang="0">
                <a:pos x="TX113" y="TY113"/>
              </a:cxn>
              <a:cxn ang="0">
                <a:pos x="TX114" y="TY114"/>
              </a:cxn>
              <a:cxn ang="0">
                <a:pos x="TX115" y="TY115"/>
              </a:cxn>
              <a:cxn ang="0">
                <a:pos x="TX116" y="TY116"/>
              </a:cxn>
              <a:cxn ang="0">
                <a:pos x="TX117" y="TY117"/>
              </a:cxn>
              <a:cxn ang="0">
                <a:pos x="TX118" y="TY118"/>
              </a:cxn>
              <a:cxn ang="0">
                <a:pos x="TX119" y="TY119"/>
              </a:cxn>
              <a:cxn ang="0">
                <a:pos x="TX120" y="TY120"/>
              </a:cxn>
              <a:cxn ang="0">
                <a:pos x="TX121" y="TY121"/>
              </a:cxn>
              <a:cxn ang="0">
                <a:pos x="TX122" y="TY122"/>
              </a:cxn>
              <a:cxn ang="0">
                <a:pos x="TX123" y="TY123"/>
              </a:cxn>
              <a:cxn ang="0">
                <a:pos x="TX124" y="TY124"/>
              </a:cxn>
              <a:cxn ang="0">
                <a:pos x="TX125" y="TY125"/>
              </a:cxn>
              <a:cxn ang="0">
                <a:pos x="TX126" y="TY126"/>
              </a:cxn>
              <a:cxn ang="0">
                <a:pos x="TX127" y="TY127"/>
              </a:cxn>
              <a:cxn ang="0">
                <a:pos x="TX128" y="TY128"/>
              </a:cxn>
              <a:cxn ang="0">
                <a:pos x="TX129" y="TY129"/>
              </a:cxn>
              <a:cxn ang="0">
                <a:pos x="TX130" y="TY130"/>
              </a:cxn>
              <a:cxn ang="0">
                <a:pos x="TX131" y="TY131"/>
              </a:cxn>
              <a:cxn ang="0">
                <a:pos x="TX132" y="TY132"/>
              </a:cxn>
              <a:cxn ang="0">
                <a:pos x="TX133" y="TY133"/>
              </a:cxn>
              <a:cxn ang="0">
                <a:pos x="TX134" y="TY134"/>
              </a:cxn>
              <a:cxn ang="0">
                <a:pos x="TX135" y="TY135"/>
              </a:cxn>
              <a:cxn ang="0">
                <a:pos x="TX136" y="TY136"/>
              </a:cxn>
              <a:cxn ang="0">
                <a:pos x="TX138" y="TY138"/>
              </a:cxn>
              <a:cxn ang="0">
                <a:pos x="TX139" y="TY139"/>
              </a:cxn>
              <a:cxn ang="0">
                <a:pos x="TX140" y="TY140"/>
              </a:cxn>
              <a:cxn ang="0">
                <a:pos x="TX141" y="TY141"/>
              </a:cxn>
              <a:cxn ang="0">
                <a:pos x="TX142" y="TY142"/>
              </a:cxn>
              <a:cxn ang="0">
                <a:pos x="TX143" y="TY143"/>
              </a:cxn>
              <a:cxn ang="0">
                <a:pos x="TX144" y="TY144"/>
              </a:cxn>
              <a:cxn ang="0">
                <a:pos x="TX145" y="TY145"/>
              </a:cxn>
              <a:cxn ang="0">
                <a:pos x="TX146" y="TY146"/>
              </a:cxn>
              <a:cxn ang="0">
                <a:pos x="TX147" y="TY147"/>
              </a:cxn>
              <a:cxn ang="0">
                <a:pos x="TX148" y="TY148"/>
              </a:cxn>
              <a:cxn ang="0">
                <a:pos x="TX149" y="TY149"/>
              </a:cxn>
              <a:cxn ang="0">
                <a:pos x="TX150" y="TY150"/>
              </a:cxn>
              <a:cxn ang="0">
                <a:pos x="TX151" y="TY151"/>
              </a:cxn>
              <a:cxn ang="0">
                <a:pos x="TX152" y="TY152"/>
              </a:cxn>
              <a:cxn ang="0">
                <a:pos x="TX153" y="TY153"/>
              </a:cxn>
              <a:cxn ang="0">
                <a:pos x="TX154" y="TY154"/>
              </a:cxn>
              <a:cxn ang="0">
                <a:pos x="TX155" y="TY155"/>
              </a:cxn>
              <a:cxn ang="0">
                <a:pos x="TX156" y="TY156"/>
              </a:cxn>
              <a:cxn ang="0">
                <a:pos x="TX157" y="TY157"/>
              </a:cxn>
              <a:cxn ang="0">
                <a:pos x="TX158" y="TY158"/>
              </a:cxn>
              <a:cxn ang="0">
                <a:pos x="TX159" y="TY159"/>
              </a:cxn>
              <a:cxn ang="0">
                <a:pos x="TX160" y="TY160"/>
              </a:cxn>
              <a:cxn ang="0">
                <a:pos x="TX161" y="TY161"/>
              </a:cxn>
              <a:cxn ang="0">
                <a:pos x="TX162" y="TY162"/>
              </a:cxn>
              <a:cxn ang="0">
                <a:pos x="TX163" y="TY163"/>
              </a:cxn>
              <a:cxn ang="0">
                <a:pos x="TX164" y="TY164"/>
              </a:cxn>
              <a:cxn ang="0">
                <a:pos x="TX165" y="TY165"/>
              </a:cxn>
              <a:cxn ang="0">
                <a:pos x="TX166" y="TY166"/>
              </a:cxn>
              <a:cxn ang="0">
                <a:pos x="TX167" y="TY167"/>
              </a:cxn>
              <a:cxn ang="0">
                <a:pos x="TX168" y="TY168"/>
              </a:cxn>
              <a:cxn ang="0">
                <a:pos x="TX169" y="TY169"/>
              </a:cxn>
              <a:cxn ang="0">
                <a:pos x="TX170" y="TY170"/>
              </a:cxn>
              <a:cxn ang="0">
                <a:pos x="TX171" y="TY171"/>
              </a:cxn>
              <a:cxn ang="0">
                <a:pos x="TX172" y="TY172"/>
              </a:cxn>
              <a:cxn ang="0">
                <a:pos x="TX173" y="TY173"/>
              </a:cxn>
              <a:cxn ang="0">
                <a:pos x="TX174" y="TY174"/>
              </a:cxn>
              <a:cxn ang="0">
                <a:pos x="TX175" y="TY175"/>
              </a:cxn>
              <a:cxn ang="0">
                <a:pos x="TX176" y="TY176"/>
              </a:cxn>
              <a:cxn ang="0">
                <a:pos x="TX177" y="TY177"/>
              </a:cxn>
              <a:cxn ang="0">
                <a:pos x="TX178" y="TY178"/>
              </a:cxn>
              <a:cxn ang="0">
                <a:pos x="TX179" y="TY179"/>
              </a:cxn>
              <a:cxn ang="0">
                <a:pos x="TX180" y="TY180"/>
              </a:cxn>
              <a:cxn ang="0">
                <a:pos x="TX181" y="TY181"/>
              </a:cxn>
              <a:cxn ang="0">
                <a:pos x="TX182" y="TY182"/>
              </a:cxn>
              <a:cxn ang="0">
                <a:pos x="TX183" y="TY183"/>
              </a:cxn>
              <a:cxn ang="0">
                <a:pos x="TX184" y="TY184"/>
              </a:cxn>
              <a:cxn ang="0">
                <a:pos x="TX185" y="TY185"/>
              </a:cxn>
              <a:cxn ang="0">
                <a:pos x="TX186" y="TY186"/>
              </a:cxn>
              <a:cxn ang="0">
                <a:pos x="TX187" y="TY187"/>
              </a:cxn>
              <a:cxn ang="0">
                <a:pos x="TX188" y="TY188"/>
              </a:cxn>
              <a:cxn ang="0">
                <a:pos x="TX189" y="TY189"/>
              </a:cxn>
              <a:cxn ang="0">
                <a:pos x="TX190" y="TY190"/>
              </a:cxn>
              <a:cxn ang="0">
                <a:pos x="TX191" y="TY191"/>
              </a:cxn>
              <a:cxn ang="0">
                <a:pos x="TX193" y="TY193"/>
              </a:cxn>
              <a:cxn ang="0">
                <a:pos x="TX194" y="TY194"/>
              </a:cxn>
              <a:cxn ang="0">
                <a:pos x="TX195" y="TY195"/>
              </a:cxn>
              <a:cxn ang="0">
                <a:pos x="TX196" y="TY196"/>
              </a:cxn>
              <a:cxn ang="0">
                <a:pos x="TX197" y="TY197"/>
              </a:cxn>
              <a:cxn ang="0">
                <a:pos x="TX198" y="TY198"/>
              </a:cxn>
              <a:cxn ang="0">
                <a:pos x="TX199" y="TY199"/>
              </a:cxn>
              <a:cxn ang="0">
                <a:pos x="TX200" y="TY200"/>
              </a:cxn>
              <a:cxn ang="0">
                <a:pos x="TX201" y="TY201"/>
              </a:cxn>
              <a:cxn ang="0">
                <a:pos x="TX202" y="TY202"/>
              </a:cxn>
              <a:cxn ang="0">
                <a:pos x="TX203" y="TY203"/>
              </a:cxn>
              <a:cxn ang="0">
                <a:pos x="TX204" y="TY204"/>
              </a:cxn>
              <a:cxn ang="0">
                <a:pos x="TX205" y="TY205"/>
              </a:cxn>
              <a:cxn ang="0">
                <a:pos x="TX206" y="TY206"/>
              </a:cxn>
              <a:cxn ang="0">
                <a:pos x="TX207" y="TY207"/>
              </a:cxn>
              <a:cxn ang="0">
                <a:pos x="TX208" y="TY208"/>
              </a:cxn>
              <a:cxn ang="0">
                <a:pos x="TX209" y="TY209"/>
              </a:cxn>
              <a:cxn ang="0">
                <a:pos x="TX210" y="TY210"/>
              </a:cxn>
              <a:cxn ang="0">
                <a:pos x="TX211" y="TY211"/>
              </a:cxn>
              <a:cxn ang="0">
                <a:pos x="TX212" y="TY212"/>
              </a:cxn>
              <a:cxn ang="0">
                <a:pos x="TX213" y="TY213"/>
              </a:cxn>
              <a:cxn ang="0">
                <a:pos x="TX214" y="TY214"/>
              </a:cxn>
              <a:cxn ang="0">
                <a:pos x="TX215" y="TY215"/>
              </a:cxn>
              <a:cxn ang="0">
                <a:pos x="TX216" y="TY216"/>
              </a:cxn>
              <a:cxn ang="0">
                <a:pos x="TX217" y="TY217"/>
              </a:cxn>
              <a:cxn ang="0">
                <a:pos x="TX218" y="TY218"/>
              </a:cxn>
              <a:cxn ang="0">
                <a:pos x="TX219" y="TY219"/>
              </a:cxn>
              <a:cxn ang="0">
                <a:pos x="TX220" y="TY220"/>
              </a:cxn>
              <a:cxn ang="0">
                <a:pos x="TX221" y="TY221"/>
              </a:cxn>
              <a:cxn ang="0">
                <a:pos x="TX222" y="TY222"/>
              </a:cxn>
              <a:cxn ang="0">
                <a:pos x="TX223" y="TY223"/>
              </a:cxn>
              <a:cxn ang="0">
                <a:pos x="TX224" y="TY224"/>
              </a:cxn>
              <a:cxn ang="0">
                <a:pos x="TX225" y="TY225"/>
              </a:cxn>
              <a:cxn ang="0">
                <a:pos x="TX226" y="TY226"/>
              </a:cxn>
              <a:cxn ang="0">
                <a:pos x="TX227" y="TY227"/>
              </a:cxn>
              <a:cxn ang="0">
                <a:pos x="TX228" y="TY228"/>
              </a:cxn>
              <a:cxn ang="0">
                <a:pos x="TX229" y="TY229"/>
              </a:cxn>
              <a:cxn ang="0">
                <a:pos x="TX230" y="TY230"/>
              </a:cxn>
              <a:cxn ang="0">
                <a:pos x="TX231" y="TY231"/>
              </a:cxn>
              <a:cxn ang="0">
                <a:pos x="TX232" y="TY232"/>
              </a:cxn>
              <a:cxn ang="0">
                <a:pos x="TX233" y="TY233"/>
              </a:cxn>
              <a:cxn ang="0">
                <a:pos x="TX234" y="TY234"/>
              </a:cxn>
              <a:cxn ang="0">
                <a:pos x="TX235" y="TY235"/>
              </a:cxn>
              <a:cxn ang="0">
                <a:pos x="TX236" y="TY236"/>
              </a:cxn>
              <a:cxn ang="0">
                <a:pos x="TX237" y="TY237"/>
              </a:cxn>
              <a:cxn ang="0">
                <a:pos x="TX238" y="TY238"/>
              </a:cxn>
              <a:cxn ang="0">
                <a:pos x="TX239" y="TY239"/>
              </a:cxn>
              <a:cxn ang="0">
                <a:pos x="TX240" y="TY240"/>
              </a:cxn>
              <a:cxn ang="0">
                <a:pos x="TX241" y="TY241"/>
              </a:cxn>
              <a:cxn ang="0">
                <a:pos x="TX242" y="TY242"/>
              </a:cxn>
              <a:cxn ang="0">
                <a:pos x="TX243" y="TY243"/>
              </a:cxn>
              <a:cxn ang="0">
                <a:pos x="TX244" y="TY244"/>
              </a:cxn>
              <a:cxn ang="0">
                <a:pos x="TX245" y="TY245"/>
              </a:cxn>
              <a:cxn ang="0">
                <a:pos x="TX246" y="TY246"/>
              </a:cxn>
              <a:cxn ang="0">
                <a:pos x="TX247" y="TY247"/>
              </a:cxn>
              <a:cxn ang="0">
                <a:pos x="TX248" y="TY248"/>
              </a:cxn>
              <a:cxn ang="0">
                <a:pos x="TX249" y="TY249"/>
              </a:cxn>
              <a:cxn ang="0">
                <a:pos x="TX250" y="TY250"/>
              </a:cxn>
              <a:cxn ang="0">
                <a:pos x="TX251" y="TY251"/>
              </a:cxn>
              <a:cxn ang="0">
                <a:pos x="TX252" y="TY252"/>
              </a:cxn>
              <a:cxn ang="0">
                <a:pos x="TX253" y="TY253"/>
              </a:cxn>
              <a:cxn ang="0">
                <a:pos x="TX254" y="TY254"/>
              </a:cxn>
              <a:cxn ang="0">
                <a:pos x="TX255" y="TY255"/>
              </a:cxn>
              <a:cxn ang="0">
                <a:pos x="TX256" y="TY256"/>
              </a:cxn>
              <a:cxn ang="0">
                <a:pos x="TX257" y="TY257"/>
              </a:cxn>
              <a:cxn ang="0">
                <a:pos x="TX258" y="TY258"/>
              </a:cxn>
              <a:cxn ang="0">
                <a:pos x="TX259" y="TY259"/>
              </a:cxn>
              <a:cxn ang="0">
                <a:pos x="TX260" y="TY260"/>
              </a:cxn>
              <a:cxn ang="0">
                <a:pos x="TX261" y="TY261"/>
              </a:cxn>
              <a:cxn ang="0">
                <a:pos x="TX262" y="TY262"/>
              </a:cxn>
              <a:cxn ang="0">
                <a:pos x="TX263" y="TY263"/>
              </a:cxn>
              <a:cxn ang="0">
                <a:pos x="TX264" y="TY264"/>
              </a:cxn>
              <a:cxn ang="0">
                <a:pos x="TX265" y="TY265"/>
              </a:cxn>
              <a:cxn ang="0">
                <a:pos x="TX266" y="TY266"/>
              </a:cxn>
              <a:cxn ang="0">
                <a:pos x="TX267" y="TY267"/>
              </a:cxn>
              <a:cxn ang="0">
                <a:pos x="TX268" y="TY268"/>
              </a:cxn>
              <a:cxn ang="0">
                <a:pos x="TX269" y="TY269"/>
              </a:cxn>
              <a:cxn ang="0">
                <a:pos x="TX270" y="TY270"/>
              </a:cxn>
              <a:cxn ang="0">
                <a:pos x="TX271" y="TY271"/>
              </a:cxn>
              <a:cxn ang="0">
                <a:pos x="TX272" y="TY272"/>
              </a:cxn>
              <a:cxn ang="0">
                <a:pos x="TX273" y="TY273"/>
              </a:cxn>
              <a:cxn ang="0">
                <a:pos x="TX274" y="TY274"/>
              </a:cxn>
              <a:cxn ang="0">
                <a:pos x="TX275" y="TY275"/>
              </a:cxn>
              <a:cxn ang="0">
                <a:pos x="TX276" y="TY276"/>
              </a:cxn>
              <a:cxn ang="0">
                <a:pos x="TX277" y="TY277"/>
              </a:cxn>
              <a:cxn ang="0">
                <a:pos x="TX278" y="TY278"/>
              </a:cxn>
              <a:cxn ang="0">
                <a:pos x="TX279" y="TY279"/>
              </a:cxn>
              <a:cxn ang="0">
                <a:pos x="TX280" y="TY280"/>
              </a:cxn>
              <a:cxn ang="0">
                <a:pos x="TX281" y="TY281"/>
              </a:cxn>
              <a:cxn ang="0">
                <a:pos x="TX282" y="TY282"/>
              </a:cxn>
              <a:cxn ang="0">
                <a:pos x="TX283" y="TY283"/>
              </a:cxn>
              <a:cxn ang="0">
                <a:pos x="TX284" y="TY284"/>
              </a:cxn>
              <a:cxn ang="0">
                <a:pos x="TX285" y="TY285"/>
              </a:cxn>
              <a:cxn ang="0">
                <a:pos x="TX286" y="TY286"/>
              </a:cxn>
              <a:cxn ang="0">
                <a:pos x="TX287" y="TY287"/>
              </a:cxn>
              <a:cxn ang="0">
                <a:pos x="TX288" y="TY288"/>
              </a:cxn>
              <a:cxn ang="0">
                <a:pos x="TX289" y="TY289"/>
              </a:cxn>
              <a:cxn ang="0">
                <a:pos x="TX290" y="TY290"/>
              </a:cxn>
              <a:cxn ang="0">
                <a:pos x="TX291" y="TY291"/>
              </a:cxn>
              <a:cxn ang="0">
                <a:pos x="TX292" y="TY292"/>
              </a:cxn>
              <a:cxn ang="0">
                <a:pos x="TX293" y="TY293"/>
              </a:cxn>
              <a:cxn ang="0">
                <a:pos x="TX294" y="TY294"/>
              </a:cxn>
              <a:cxn ang="0">
                <a:pos x="TX295" y="TY295"/>
              </a:cxn>
              <a:cxn ang="0">
                <a:pos x="TX296" y="TY296"/>
              </a:cxn>
              <a:cxn ang="0">
                <a:pos x="TX297" y="TY297"/>
              </a:cxn>
              <a:cxn ang="0">
                <a:pos x="TX298" y="TY298"/>
              </a:cxn>
              <a:cxn ang="0">
                <a:pos x="TX299" y="TY299"/>
              </a:cxn>
              <a:cxn ang="0">
                <a:pos x="TX300" y="TY300"/>
              </a:cxn>
              <a:cxn ang="0">
                <a:pos x="TX301" y="TY301"/>
              </a:cxn>
              <a:cxn ang="0">
                <a:pos x="TX302" y="TY302"/>
              </a:cxn>
              <a:cxn ang="0">
                <a:pos x="TX303" y="TY303"/>
              </a:cxn>
              <a:cxn ang="0">
                <a:pos x="TX304" y="TY304"/>
              </a:cxn>
              <a:cxn ang="0">
                <a:pos x="TX305" y="TY305"/>
              </a:cxn>
              <a:cxn ang="0">
                <a:pos x="TX306" y="TY306"/>
              </a:cxn>
              <a:cxn ang="0">
                <a:pos x="TX307" y="TY307"/>
              </a:cxn>
              <a:cxn ang="0">
                <a:pos x="TX308" y="TY308"/>
              </a:cxn>
            </a:cxnLst>
            <a:rect l="l" t="t" r="r" b="b"/>
            <a:pathLst>
              <a:path w="439879" h="487552">
                <a:moveTo>
                  <a:pt x="320012" y="171183"/>
                </a:moveTo>
                <a:lnTo>
                  <a:pt x="323091" y="171646"/>
                </a:lnTo>
                <a:lnTo>
                  <a:pt x="326169" y="172881"/>
                </a:lnTo>
                <a:lnTo>
                  <a:pt x="329094" y="174578"/>
                </a:lnTo>
                <a:lnTo>
                  <a:pt x="331557" y="176894"/>
                </a:lnTo>
                <a:lnTo>
                  <a:pt x="333404" y="179517"/>
                </a:lnTo>
                <a:lnTo>
                  <a:pt x="334944" y="182758"/>
                </a:lnTo>
                <a:lnTo>
                  <a:pt x="335713" y="185845"/>
                </a:lnTo>
                <a:lnTo>
                  <a:pt x="335867" y="188932"/>
                </a:lnTo>
                <a:lnTo>
                  <a:pt x="335405" y="192173"/>
                </a:lnTo>
                <a:lnTo>
                  <a:pt x="334328" y="195260"/>
                </a:lnTo>
                <a:lnTo>
                  <a:pt x="332481" y="198192"/>
                </a:lnTo>
                <a:lnTo>
                  <a:pt x="330326" y="200662"/>
                </a:lnTo>
                <a:lnTo>
                  <a:pt x="307544" y="221035"/>
                </a:lnTo>
                <a:lnTo>
                  <a:pt x="304773" y="223041"/>
                </a:lnTo>
                <a:lnTo>
                  <a:pt x="301848" y="224584"/>
                </a:lnTo>
                <a:lnTo>
                  <a:pt x="298616" y="225356"/>
                </a:lnTo>
                <a:lnTo>
                  <a:pt x="295383" y="225356"/>
                </a:lnTo>
                <a:lnTo>
                  <a:pt x="292304" y="224893"/>
                </a:lnTo>
                <a:lnTo>
                  <a:pt x="289226" y="223658"/>
                </a:lnTo>
                <a:lnTo>
                  <a:pt x="286301" y="222115"/>
                </a:lnTo>
                <a:lnTo>
                  <a:pt x="283838" y="219800"/>
                </a:lnTo>
                <a:lnTo>
                  <a:pt x="281837" y="217022"/>
                </a:lnTo>
                <a:lnTo>
                  <a:pt x="280452" y="213935"/>
                </a:lnTo>
                <a:lnTo>
                  <a:pt x="279682" y="210848"/>
                </a:lnTo>
                <a:lnTo>
                  <a:pt x="279528" y="207607"/>
                </a:lnTo>
                <a:lnTo>
                  <a:pt x="279990" y="204366"/>
                </a:lnTo>
                <a:lnTo>
                  <a:pt x="281067" y="201433"/>
                </a:lnTo>
                <a:lnTo>
                  <a:pt x="282915" y="198655"/>
                </a:lnTo>
                <a:lnTo>
                  <a:pt x="285224" y="196032"/>
                </a:lnTo>
                <a:lnTo>
                  <a:pt x="307698" y="175659"/>
                </a:lnTo>
                <a:lnTo>
                  <a:pt x="310622" y="173652"/>
                </a:lnTo>
                <a:lnTo>
                  <a:pt x="313547" y="172263"/>
                </a:lnTo>
                <a:lnTo>
                  <a:pt x="316626" y="171337"/>
                </a:lnTo>
                <a:close/>
                <a:moveTo>
                  <a:pt x="153539" y="169017"/>
                </a:moveTo>
                <a:lnTo>
                  <a:pt x="320698" y="355370"/>
                </a:lnTo>
                <a:lnTo>
                  <a:pt x="208949" y="455666"/>
                </a:lnTo>
                <a:lnTo>
                  <a:pt x="202603" y="460928"/>
                </a:lnTo>
                <a:lnTo>
                  <a:pt x="195948" y="465572"/>
                </a:lnTo>
                <a:lnTo>
                  <a:pt x="188828" y="470060"/>
                </a:lnTo>
                <a:lnTo>
                  <a:pt x="181399" y="473930"/>
                </a:lnTo>
                <a:lnTo>
                  <a:pt x="173660" y="477490"/>
                </a:lnTo>
                <a:lnTo>
                  <a:pt x="165612" y="480276"/>
                </a:lnTo>
                <a:lnTo>
                  <a:pt x="157563" y="482752"/>
                </a:lnTo>
                <a:lnTo>
                  <a:pt x="149205" y="484764"/>
                </a:lnTo>
                <a:lnTo>
                  <a:pt x="140847" y="486312"/>
                </a:lnTo>
                <a:lnTo>
                  <a:pt x="132489" y="487241"/>
                </a:lnTo>
                <a:lnTo>
                  <a:pt x="123976" y="487550"/>
                </a:lnTo>
                <a:lnTo>
                  <a:pt x="115618" y="487395"/>
                </a:lnTo>
                <a:lnTo>
                  <a:pt x="107415" y="486621"/>
                </a:lnTo>
                <a:lnTo>
                  <a:pt x="99367" y="485383"/>
                </a:lnTo>
                <a:lnTo>
                  <a:pt x="91628" y="483526"/>
                </a:lnTo>
                <a:lnTo>
                  <a:pt x="83889" y="480895"/>
                </a:lnTo>
                <a:lnTo>
                  <a:pt x="76460" y="477799"/>
                </a:lnTo>
                <a:lnTo>
                  <a:pt x="69495" y="474084"/>
                </a:lnTo>
                <a:lnTo>
                  <a:pt x="62839" y="469751"/>
                </a:lnTo>
                <a:lnTo>
                  <a:pt x="56803" y="464643"/>
                </a:lnTo>
                <a:lnTo>
                  <a:pt x="51076" y="459071"/>
                </a:lnTo>
                <a:lnTo>
                  <a:pt x="21359" y="426103"/>
                </a:lnTo>
                <a:lnTo>
                  <a:pt x="16406" y="419757"/>
                </a:lnTo>
                <a:lnTo>
                  <a:pt x="11918" y="413102"/>
                </a:lnTo>
                <a:lnTo>
                  <a:pt x="8358" y="406137"/>
                </a:lnTo>
                <a:lnTo>
                  <a:pt x="5417" y="398708"/>
                </a:lnTo>
                <a:lnTo>
                  <a:pt x="3095" y="391123"/>
                </a:lnTo>
                <a:lnTo>
                  <a:pt x="1393" y="383230"/>
                </a:lnTo>
                <a:lnTo>
                  <a:pt x="464" y="375027"/>
                </a:lnTo>
                <a:lnTo>
                  <a:pt x="0" y="366823"/>
                </a:lnTo>
                <a:lnTo>
                  <a:pt x="155" y="358620"/>
                </a:lnTo>
                <a:lnTo>
                  <a:pt x="929" y="350262"/>
                </a:lnTo>
                <a:lnTo>
                  <a:pt x="2167" y="341904"/>
                </a:lnTo>
                <a:lnTo>
                  <a:pt x="4024" y="333701"/>
                </a:lnTo>
                <a:lnTo>
                  <a:pt x="6346" y="325498"/>
                </a:lnTo>
                <a:lnTo>
                  <a:pt x="9286" y="317449"/>
                </a:lnTo>
                <a:lnTo>
                  <a:pt x="12537" y="309555"/>
                </a:lnTo>
                <a:lnTo>
                  <a:pt x="16406" y="302126"/>
                </a:lnTo>
                <a:lnTo>
                  <a:pt x="20585" y="294852"/>
                </a:lnTo>
                <a:lnTo>
                  <a:pt x="25383" y="287886"/>
                </a:lnTo>
                <a:lnTo>
                  <a:pt x="30491" y="281231"/>
                </a:lnTo>
                <a:lnTo>
                  <a:pt x="35908" y="275040"/>
                </a:lnTo>
                <a:lnTo>
                  <a:pt x="41790" y="269468"/>
                </a:lnTo>
                <a:close/>
                <a:moveTo>
                  <a:pt x="367585" y="156016"/>
                </a:moveTo>
                <a:lnTo>
                  <a:pt x="376834" y="166314"/>
                </a:lnTo>
                <a:lnTo>
                  <a:pt x="382846" y="173648"/>
                </a:lnTo>
                <a:lnTo>
                  <a:pt x="388087" y="181293"/>
                </a:lnTo>
                <a:lnTo>
                  <a:pt x="392403" y="189407"/>
                </a:lnTo>
                <a:lnTo>
                  <a:pt x="396103" y="197676"/>
                </a:lnTo>
                <a:lnTo>
                  <a:pt x="398877" y="206102"/>
                </a:lnTo>
                <a:lnTo>
                  <a:pt x="401035" y="214840"/>
                </a:lnTo>
                <a:lnTo>
                  <a:pt x="402423" y="223577"/>
                </a:lnTo>
                <a:lnTo>
                  <a:pt x="403039" y="232471"/>
                </a:lnTo>
                <a:lnTo>
                  <a:pt x="402885" y="241365"/>
                </a:lnTo>
                <a:lnTo>
                  <a:pt x="402114" y="250103"/>
                </a:lnTo>
                <a:lnTo>
                  <a:pt x="400573" y="258840"/>
                </a:lnTo>
                <a:lnTo>
                  <a:pt x="398261" y="267422"/>
                </a:lnTo>
                <a:lnTo>
                  <a:pt x="395178" y="275848"/>
                </a:lnTo>
                <a:lnTo>
                  <a:pt x="391324" y="283805"/>
                </a:lnTo>
                <a:lnTo>
                  <a:pt x="387008" y="291763"/>
                </a:lnTo>
                <a:lnTo>
                  <a:pt x="381613" y="299252"/>
                </a:lnTo>
                <a:lnTo>
                  <a:pt x="375601" y="306274"/>
                </a:lnTo>
                <a:lnTo>
                  <a:pt x="369127" y="312983"/>
                </a:lnTo>
                <a:lnTo>
                  <a:pt x="329511" y="348870"/>
                </a:lnTo>
                <a:lnTo>
                  <a:pt x="251358" y="260713"/>
                </a:lnTo>
                <a:lnTo>
                  <a:pt x="279105" y="235436"/>
                </a:lnTo>
                <a:lnTo>
                  <a:pt x="279105" y="235124"/>
                </a:lnTo>
                <a:lnTo>
                  <a:pt x="282958" y="238712"/>
                </a:lnTo>
                <a:lnTo>
                  <a:pt x="286658" y="241521"/>
                </a:lnTo>
                <a:lnTo>
                  <a:pt x="290512" y="243237"/>
                </a:lnTo>
                <a:lnTo>
                  <a:pt x="294365" y="244329"/>
                </a:lnTo>
                <a:lnTo>
                  <a:pt x="298065" y="244798"/>
                </a:lnTo>
                <a:lnTo>
                  <a:pt x="301918" y="244641"/>
                </a:lnTo>
                <a:lnTo>
                  <a:pt x="305310" y="244173"/>
                </a:lnTo>
                <a:lnTo>
                  <a:pt x="308701" y="243237"/>
                </a:lnTo>
                <a:lnTo>
                  <a:pt x="311630" y="242145"/>
                </a:lnTo>
                <a:lnTo>
                  <a:pt x="314404" y="241053"/>
                </a:lnTo>
                <a:lnTo>
                  <a:pt x="316562" y="239649"/>
                </a:lnTo>
                <a:lnTo>
                  <a:pt x="318566" y="238556"/>
                </a:lnTo>
                <a:lnTo>
                  <a:pt x="319954" y="237620"/>
                </a:lnTo>
                <a:lnTo>
                  <a:pt x="320879" y="236996"/>
                </a:lnTo>
                <a:lnTo>
                  <a:pt x="321187" y="236840"/>
                </a:lnTo>
                <a:lnTo>
                  <a:pt x="343076" y="217024"/>
                </a:lnTo>
                <a:lnTo>
                  <a:pt x="346621" y="213123"/>
                </a:lnTo>
                <a:lnTo>
                  <a:pt x="349242" y="209379"/>
                </a:lnTo>
                <a:lnTo>
                  <a:pt x="351091" y="205478"/>
                </a:lnTo>
                <a:lnTo>
                  <a:pt x="352325" y="201733"/>
                </a:lnTo>
                <a:lnTo>
                  <a:pt x="352941" y="197988"/>
                </a:lnTo>
                <a:lnTo>
                  <a:pt x="352941" y="194400"/>
                </a:lnTo>
                <a:lnTo>
                  <a:pt x="352479" y="190967"/>
                </a:lnTo>
                <a:lnTo>
                  <a:pt x="351708" y="187690"/>
                </a:lnTo>
                <a:lnTo>
                  <a:pt x="350629" y="184882"/>
                </a:lnTo>
                <a:lnTo>
                  <a:pt x="349550" y="182385"/>
                </a:lnTo>
                <a:lnTo>
                  <a:pt x="348471" y="180045"/>
                </a:lnTo>
                <a:lnTo>
                  <a:pt x="347546" y="178172"/>
                </a:lnTo>
                <a:lnTo>
                  <a:pt x="346621" y="176924"/>
                </a:lnTo>
                <a:lnTo>
                  <a:pt x="346005" y="175988"/>
                </a:lnTo>
                <a:lnTo>
                  <a:pt x="345850" y="175832"/>
                </a:lnTo>
                <a:close/>
                <a:moveTo>
                  <a:pt x="267011" y="99677"/>
                </a:moveTo>
                <a:lnTo>
                  <a:pt x="275617" y="99832"/>
                </a:lnTo>
                <a:lnTo>
                  <a:pt x="284376" y="100609"/>
                </a:lnTo>
                <a:lnTo>
                  <a:pt x="292981" y="102316"/>
                </a:lnTo>
                <a:lnTo>
                  <a:pt x="301433" y="104645"/>
                </a:lnTo>
                <a:lnTo>
                  <a:pt x="309731" y="107751"/>
                </a:lnTo>
                <a:lnTo>
                  <a:pt x="317722" y="111632"/>
                </a:lnTo>
                <a:lnTo>
                  <a:pt x="325405" y="115979"/>
                </a:lnTo>
                <a:lnTo>
                  <a:pt x="332627" y="121414"/>
                </a:lnTo>
                <a:lnTo>
                  <a:pt x="339696" y="127313"/>
                </a:lnTo>
                <a:lnTo>
                  <a:pt x="346150" y="133990"/>
                </a:lnTo>
                <a:lnTo>
                  <a:pt x="355370" y="144237"/>
                </a:lnTo>
                <a:lnTo>
                  <a:pt x="334010" y="163800"/>
                </a:lnTo>
                <a:lnTo>
                  <a:pt x="330476" y="160384"/>
                </a:lnTo>
                <a:lnTo>
                  <a:pt x="326942" y="157900"/>
                </a:lnTo>
                <a:lnTo>
                  <a:pt x="323100" y="156192"/>
                </a:lnTo>
                <a:lnTo>
                  <a:pt x="319412" y="155105"/>
                </a:lnTo>
                <a:lnTo>
                  <a:pt x="315724" y="154639"/>
                </a:lnTo>
                <a:lnTo>
                  <a:pt x="312190" y="154639"/>
                </a:lnTo>
                <a:lnTo>
                  <a:pt x="308809" y="154950"/>
                </a:lnTo>
                <a:lnTo>
                  <a:pt x="305428" y="155726"/>
                </a:lnTo>
                <a:lnTo>
                  <a:pt x="302508" y="156658"/>
                </a:lnTo>
                <a:lnTo>
                  <a:pt x="299896" y="157589"/>
                </a:lnTo>
                <a:lnTo>
                  <a:pt x="297437" y="158676"/>
                </a:lnTo>
                <a:lnTo>
                  <a:pt x="295593" y="159608"/>
                </a:lnTo>
                <a:lnTo>
                  <a:pt x="294210" y="160384"/>
                </a:lnTo>
                <a:lnTo>
                  <a:pt x="293288" y="161005"/>
                </a:lnTo>
                <a:lnTo>
                  <a:pt x="292981" y="161160"/>
                </a:lnTo>
                <a:lnTo>
                  <a:pt x="269931" y="182276"/>
                </a:lnTo>
                <a:lnTo>
                  <a:pt x="266397" y="186002"/>
                </a:lnTo>
                <a:lnTo>
                  <a:pt x="263477" y="189883"/>
                </a:lnTo>
                <a:lnTo>
                  <a:pt x="261633" y="193610"/>
                </a:lnTo>
                <a:lnTo>
                  <a:pt x="260557" y="197647"/>
                </a:lnTo>
                <a:lnTo>
                  <a:pt x="260096" y="201217"/>
                </a:lnTo>
                <a:lnTo>
                  <a:pt x="260096" y="204788"/>
                </a:lnTo>
                <a:lnTo>
                  <a:pt x="260557" y="208359"/>
                </a:lnTo>
                <a:lnTo>
                  <a:pt x="261325" y="211465"/>
                </a:lnTo>
                <a:lnTo>
                  <a:pt x="262401" y="214415"/>
                </a:lnTo>
                <a:lnTo>
                  <a:pt x="263477" y="217209"/>
                </a:lnTo>
                <a:lnTo>
                  <a:pt x="264860" y="219383"/>
                </a:lnTo>
                <a:lnTo>
                  <a:pt x="265936" y="221246"/>
                </a:lnTo>
                <a:lnTo>
                  <a:pt x="266858" y="222643"/>
                </a:lnTo>
                <a:lnTo>
                  <a:pt x="267626" y="223730"/>
                </a:lnTo>
                <a:lnTo>
                  <a:pt x="267933" y="224196"/>
                </a:lnTo>
                <a:lnTo>
                  <a:pt x="240119" y="249193"/>
                </a:lnTo>
                <a:lnTo>
                  <a:pt x="162517" y="161781"/>
                </a:lnTo>
                <a:lnTo>
                  <a:pt x="201702" y="126071"/>
                </a:lnTo>
                <a:lnTo>
                  <a:pt x="208925" y="120327"/>
                </a:lnTo>
                <a:lnTo>
                  <a:pt x="216608" y="115048"/>
                </a:lnTo>
                <a:lnTo>
                  <a:pt x="224445" y="110701"/>
                </a:lnTo>
                <a:lnTo>
                  <a:pt x="232743" y="106819"/>
                </a:lnTo>
                <a:lnTo>
                  <a:pt x="241041" y="104024"/>
                </a:lnTo>
                <a:lnTo>
                  <a:pt x="249647" y="101695"/>
                </a:lnTo>
                <a:lnTo>
                  <a:pt x="258252" y="100298"/>
                </a:lnTo>
                <a:close/>
                <a:moveTo>
                  <a:pt x="396694" y="0"/>
                </a:moveTo>
                <a:lnTo>
                  <a:pt x="403195" y="0"/>
                </a:lnTo>
                <a:lnTo>
                  <a:pt x="409695" y="461"/>
                </a:lnTo>
                <a:lnTo>
                  <a:pt x="416660" y="1689"/>
                </a:lnTo>
                <a:lnTo>
                  <a:pt x="423780" y="3532"/>
                </a:lnTo>
                <a:lnTo>
                  <a:pt x="431210" y="5989"/>
                </a:lnTo>
                <a:lnTo>
                  <a:pt x="438639" y="9214"/>
                </a:lnTo>
                <a:lnTo>
                  <a:pt x="439568" y="9828"/>
                </a:lnTo>
                <a:lnTo>
                  <a:pt x="439877" y="11056"/>
                </a:lnTo>
                <a:lnTo>
                  <a:pt x="439722" y="12438"/>
                </a:lnTo>
                <a:lnTo>
                  <a:pt x="438948" y="13974"/>
                </a:lnTo>
                <a:lnTo>
                  <a:pt x="437710" y="15663"/>
                </a:lnTo>
                <a:lnTo>
                  <a:pt x="436008" y="17352"/>
                </a:lnTo>
                <a:lnTo>
                  <a:pt x="434305" y="18427"/>
                </a:lnTo>
                <a:lnTo>
                  <a:pt x="432603" y="19195"/>
                </a:lnTo>
                <a:lnTo>
                  <a:pt x="431055" y="19502"/>
                </a:lnTo>
                <a:lnTo>
                  <a:pt x="429662" y="19195"/>
                </a:lnTo>
                <a:lnTo>
                  <a:pt x="422232" y="16124"/>
                </a:lnTo>
                <a:lnTo>
                  <a:pt x="415113" y="13667"/>
                </a:lnTo>
                <a:lnTo>
                  <a:pt x="408612" y="12131"/>
                </a:lnTo>
                <a:lnTo>
                  <a:pt x="402576" y="11056"/>
                </a:lnTo>
                <a:lnTo>
                  <a:pt x="396849" y="10442"/>
                </a:lnTo>
                <a:lnTo>
                  <a:pt x="391741" y="10442"/>
                </a:lnTo>
                <a:lnTo>
                  <a:pt x="387098" y="10749"/>
                </a:lnTo>
                <a:lnTo>
                  <a:pt x="382919" y="11517"/>
                </a:lnTo>
                <a:lnTo>
                  <a:pt x="379359" y="12592"/>
                </a:lnTo>
                <a:lnTo>
                  <a:pt x="376418" y="13820"/>
                </a:lnTo>
                <a:lnTo>
                  <a:pt x="373787" y="15356"/>
                </a:lnTo>
                <a:lnTo>
                  <a:pt x="371929" y="17045"/>
                </a:lnTo>
                <a:lnTo>
                  <a:pt x="370227" y="19348"/>
                </a:lnTo>
                <a:lnTo>
                  <a:pt x="368989" y="22266"/>
                </a:lnTo>
                <a:lnTo>
                  <a:pt x="368215" y="25644"/>
                </a:lnTo>
                <a:lnTo>
                  <a:pt x="368060" y="29330"/>
                </a:lnTo>
                <a:lnTo>
                  <a:pt x="368524" y="33476"/>
                </a:lnTo>
                <a:lnTo>
                  <a:pt x="369763" y="37929"/>
                </a:lnTo>
                <a:lnTo>
                  <a:pt x="371620" y="42689"/>
                </a:lnTo>
                <a:lnTo>
                  <a:pt x="374561" y="47603"/>
                </a:lnTo>
                <a:lnTo>
                  <a:pt x="378430" y="52671"/>
                </a:lnTo>
                <a:lnTo>
                  <a:pt x="383228" y="57892"/>
                </a:lnTo>
                <a:lnTo>
                  <a:pt x="389265" y="63113"/>
                </a:lnTo>
                <a:lnTo>
                  <a:pt x="395920" y="68948"/>
                </a:lnTo>
                <a:lnTo>
                  <a:pt x="401492" y="74630"/>
                </a:lnTo>
                <a:lnTo>
                  <a:pt x="406445" y="80311"/>
                </a:lnTo>
                <a:lnTo>
                  <a:pt x="410005" y="85839"/>
                </a:lnTo>
                <a:lnTo>
                  <a:pt x="412946" y="91214"/>
                </a:lnTo>
                <a:lnTo>
                  <a:pt x="414648" y="96742"/>
                </a:lnTo>
                <a:lnTo>
                  <a:pt x="415577" y="102117"/>
                </a:lnTo>
                <a:lnTo>
                  <a:pt x="415422" y="107338"/>
                </a:lnTo>
                <a:lnTo>
                  <a:pt x="414339" y="112559"/>
                </a:lnTo>
                <a:lnTo>
                  <a:pt x="412327" y="117626"/>
                </a:lnTo>
                <a:lnTo>
                  <a:pt x="409076" y="122694"/>
                </a:lnTo>
                <a:lnTo>
                  <a:pt x="405826" y="127147"/>
                </a:lnTo>
                <a:lnTo>
                  <a:pt x="402111" y="131447"/>
                </a:lnTo>
                <a:lnTo>
                  <a:pt x="398397" y="135132"/>
                </a:lnTo>
                <a:lnTo>
                  <a:pt x="394527" y="138817"/>
                </a:lnTo>
                <a:lnTo>
                  <a:pt x="390503" y="141889"/>
                </a:lnTo>
                <a:lnTo>
                  <a:pt x="386633" y="144960"/>
                </a:lnTo>
                <a:lnTo>
                  <a:pt x="382764" y="147417"/>
                </a:lnTo>
                <a:lnTo>
                  <a:pt x="379204" y="149567"/>
                </a:lnTo>
                <a:lnTo>
                  <a:pt x="375799" y="151409"/>
                </a:lnTo>
                <a:lnTo>
                  <a:pt x="373013" y="152945"/>
                </a:lnTo>
                <a:lnTo>
                  <a:pt x="370536" y="154327"/>
                </a:lnTo>
                <a:lnTo>
                  <a:pt x="368524" y="155248"/>
                </a:lnTo>
                <a:lnTo>
                  <a:pt x="367131" y="155862"/>
                </a:lnTo>
                <a:lnTo>
                  <a:pt x="366357" y="156016"/>
                </a:lnTo>
                <a:lnTo>
                  <a:pt x="355368" y="144192"/>
                </a:lnTo>
                <a:lnTo>
                  <a:pt x="356142" y="143117"/>
                </a:lnTo>
                <a:lnTo>
                  <a:pt x="357535" y="142349"/>
                </a:lnTo>
                <a:lnTo>
                  <a:pt x="359702" y="141735"/>
                </a:lnTo>
                <a:lnTo>
                  <a:pt x="361869" y="141121"/>
                </a:lnTo>
                <a:lnTo>
                  <a:pt x="364190" y="140660"/>
                </a:lnTo>
                <a:lnTo>
                  <a:pt x="366512" y="140199"/>
                </a:lnTo>
                <a:lnTo>
                  <a:pt x="368524" y="139892"/>
                </a:lnTo>
                <a:lnTo>
                  <a:pt x="369917" y="139739"/>
                </a:lnTo>
                <a:lnTo>
                  <a:pt x="376108" y="137435"/>
                </a:lnTo>
                <a:lnTo>
                  <a:pt x="381526" y="134978"/>
                </a:lnTo>
                <a:lnTo>
                  <a:pt x="386169" y="132368"/>
                </a:lnTo>
                <a:lnTo>
                  <a:pt x="389884" y="129911"/>
                </a:lnTo>
                <a:lnTo>
                  <a:pt x="392824" y="127300"/>
                </a:lnTo>
                <a:lnTo>
                  <a:pt x="395301" y="125151"/>
                </a:lnTo>
                <a:lnTo>
                  <a:pt x="397004" y="123154"/>
                </a:lnTo>
                <a:lnTo>
                  <a:pt x="398242" y="121619"/>
                </a:lnTo>
                <a:lnTo>
                  <a:pt x="398861" y="120697"/>
                </a:lnTo>
                <a:lnTo>
                  <a:pt x="399016" y="120390"/>
                </a:lnTo>
                <a:lnTo>
                  <a:pt x="400099" y="118701"/>
                </a:lnTo>
                <a:lnTo>
                  <a:pt x="401028" y="116858"/>
                </a:lnTo>
                <a:lnTo>
                  <a:pt x="401956" y="114862"/>
                </a:lnTo>
                <a:lnTo>
                  <a:pt x="402730" y="112712"/>
                </a:lnTo>
                <a:lnTo>
                  <a:pt x="403195" y="110102"/>
                </a:lnTo>
                <a:lnTo>
                  <a:pt x="403349" y="107491"/>
                </a:lnTo>
                <a:lnTo>
                  <a:pt x="403040" y="104574"/>
                </a:lnTo>
                <a:lnTo>
                  <a:pt x="402111" y="101349"/>
                </a:lnTo>
                <a:lnTo>
                  <a:pt x="401028" y="98124"/>
                </a:lnTo>
                <a:lnTo>
                  <a:pt x="399170" y="94592"/>
                </a:lnTo>
                <a:lnTo>
                  <a:pt x="396849" y="90600"/>
                </a:lnTo>
                <a:lnTo>
                  <a:pt x="393753" y="86607"/>
                </a:lnTo>
                <a:lnTo>
                  <a:pt x="389729" y="82154"/>
                </a:lnTo>
                <a:lnTo>
                  <a:pt x="385086" y="77547"/>
                </a:lnTo>
                <a:lnTo>
                  <a:pt x="379359" y="72633"/>
                </a:lnTo>
                <a:lnTo>
                  <a:pt x="373632" y="67720"/>
                </a:lnTo>
                <a:lnTo>
                  <a:pt x="368834" y="62499"/>
                </a:lnTo>
                <a:lnTo>
                  <a:pt x="364655" y="57277"/>
                </a:lnTo>
                <a:lnTo>
                  <a:pt x="361404" y="52210"/>
                </a:lnTo>
                <a:lnTo>
                  <a:pt x="359083" y="46989"/>
                </a:lnTo>
                <a:lnTo>
                  <a:pt x="357225" y="41768"/>
                </a:lnTo>
                <a:lnTo>
                  <a:pt x="356452" y="36701"/>
                </a:lnTo>
                <a:lnTo>
                  <a:pt x="356606" y="31633"/>
                </a:lnTo>
                <a:lnTo>
                  <a:pt x="357535" y="26873"/>
                </a:lnTo>
                <a:lnTo>
                  <a:pt x="359547" y="22112"/>
                </a:lnTo>
                <a:lnTo>
                  <a:pt x="362178" y="17659"/>
                </a:lnTo>
                <a:lnTo>
                  <a:pt x="365738" y="13206"/>
                </a:lnTo>
                <a:lnTo>
                  <a:pt x="369917" y="9521"/>
                </a:lnTo>
                <a:lnTo>
                  <a:pt x="374406" y="6296"/>
                </a:lnTo>
                <a:lnTo>
                  <a:pt x="379514" y="3839"/>
                </a:lnTo>
                <a:lnTo>
                  <a:pt x="384776" y="1996"/>
                </a:lnTo>
                <a:lnTo>
                  <a:pt x="390503" y="614"/>
                </a:lnTo>
                <a:close/>
              </a:path>
            </a:pathLst>
          </a:custGeom>
          <a:solidFill>
            <a:srgbClr val="767171"/>
          </a:solidFill>
          <a:ln w="0">
            <a:noFill/>
            <a:prstDash/>
          </a:ln>
          <a:effectLst>
            <a:innerShdw blurRad="63500" dist="50800" dir="13500000">
              <a:srgbClr val="000000">
                <a:alpha val="50000"/>
              </a:srgbClr>
            </a:innerShdw>
          </a:effectLst>
        </p:spPr>
        <p:txBody>
          <a:bodyPr wrap="square" lIns="91440" tIns="45720" rIns="91440" bIns="45720" vert="horz" anchor="t">
            <a:noAutofit/>
          </a:bodyPr>
          <a:lstStyle/>
          <a:p>
            <a:pPr marL="0" indent="0" algn="l" fontAlgn="auto" defTabSz="914400" eaLnBrk="0">
              <a:lnSpc>
                <a:spcPct val="100000"/>
              </a:lnSpc>
              <a:spcBef>
                <a:spcPts val="0"/>
              </a:spcBef>
              <a:spcAft>
                <a:spcPts val="0"/>
              </a:spcAft>
              <a:buFontTx/>
              <a:buNone/>
            </a:pPr>
            <a:endParaRPr lang="ko-KR" altLang="en-US" sz="1800" cap="none" dirty="0" smtClean="0" b="0" strike="noStrike">
              <a:solidFill>
                <a:srgbClr val="000000"/>
              </a:solidFill>
              <a:latin typeface="Arial" charset="0"/>
              <a:ea typeface="Arial" charset="0"/>
            </a:endParaRPr>
          </a:p>
        </p:txBody>
      </p:sp>
      <p:sp>
        <p:nvSpPr>
          <p:cNvPr id="56" name="도형 55"/>
          <p:cNvSpPr>
            <a:spLocks/>
          </p:cNvSpPr>
          <p:nvPr/>
        </p:nvSpPr>
        <p:spPr>
          <a:xfrm rot="0">
            <a:off x="850900" y="1190625"/>
            <a:ext cx="10527665" cy="1414780"/>
          </a:xfrm>
          <a:prstGeom prst="rect"/>
          <a:solidFill>
            <a:srgbClr val="B4C6E7"/>
          </a:solidFill>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254000" algn="ctr" fontAlgn="auto" defTabSz="914400" eaLnBrk="0">
              <a:lnSpc>
                <a:spcPct val="150000"/>
              </a:lnSpc>
              <a:spcBef>
                <a:spcPts val="0"/>
              </a:spcBef>
              <a:spcAft>
                <a:spcPts val="0"/>
              </a:spcAft>
              <a:buFontTx/>
              <a:buNone/>
            </a:pPr>
            <a:r>
              <a:rPr lang="en-US" altLang="ko-KR" sz="1050" cap="none" dirty="0" smtClean="0" b="1" strike="noStrike">
                <a:solidFill>
                  <a:schemeClr val="tx1">
                    <a:lumMod val="75000"/>
                    <a:lumOff val="25000"/>
                  </a:schemeClr>
                </a:solidFill>
                <a:latin typeface="Arial" charset="0"/>
                <a:ea typeface="Arial" charset="0"/>
              </a:rPr>
              <a:t>헤더(_top.jspf)에 주문이력 네비게이션을 추가하고 클릭 시 addminControl.jsp 컨트롤러의 wholeSales 액션으로 이동하여 전체 주문이력 - 일단위, 페이지 처리를 출력하기 위해 페이지네이션(Pagination)을 구현한 AddminDAO의 getTotalPage()를 호출한다. 그리고 wholeSales.jsp View로 이동, CSV 버튼 클릭시 파일 다운로드가 될 수 있도록 하기 위하여 fileControl.jsp로 매핑하여 처리</a:t>
            </a:r>
            <a:endParaRPr lang="ko-KR" altLang="en-US" sz="1050" cap="none" dirty="0" smtClean="0" b="1" strike="noStrike">
              <a:solidFill>
                <a:schemeClr val="tx1">
                  <a:lumMod val="75000"/>
                  <a:lumOff val="25000"/>
                </a:schemeClr>
              </a:solidFill>
              <a:latin typeface="Arial" charset="0"/>
              <a:ea typeface="Arial" charset="0"/>
            </a:endParaRPr>
          </a:p>
          <a:p>
            <a:pPr marL="0" indent="254000" algn="ctr" fontAlgn="auto" defTabSz="914400" eaLnBrk="0">
              <a:lnSpc>
                <a:spcPct val="150000"/>
              </a:lnSpc>
              <a:spcBef>
                <a:spcPts val="0"/>
              </a:spcBef>
              <a:spcAft>
                <a:spcPts val="0"/>
              </a:spcAft>
              <a:buFontTx/>
              <a:buNone/>
            </a:pPr>
            <a:r>
              <a:rPr lang="en-US" altLang="ko-KR" sz="1050" cap="none" dirty="0" smtClean="0" b="1" strike="noStrike">
                <a:solidFill>
                  <a:schemeClr val="tx1">
                    <a:lumMod val="75000"/>
                    <a:lumOff val="25000"/>
                  </a:schemeClr>
                </a:solidFill>
                <a:latin typeface="맑은 고딕" charset="0"/>
                <a:ea typeface="맑은 고딕" charset="0"/>
              </a:rPr>
              <a:t>_top.jspf(V) &gt; 주문이력 클릭 &gt; addminControl.jsp(C) &lt;-&gt; AddminDAO(M) &gt; </a:t>
            </a:r>
            <a:r>
              <a:rPr lang="en-US" altLang="ko-KR" sz="1050" cap="none" dirty="0" smtClean="0" b="1" strike="noStrike">
                <a:solidFill>
                  <a:schemeClr val="tx1">
                    <a:lumMod val="75000"/>
                    <a:lumOff val="25000"/>
                  </a:schemeClr>
                </a:solidFill>
                <a:latin typeface="Arial" charset="0"/>
                <a:ea typeface="Arial" charset="0"/>
              </a:rPr>
              <a:t>wholeSales.jsp</a:t>
            </a:r>
            <a:r>
              <a:rPr lang="en-US" altLang="ko-KR" sz="1050" cap="none" dirty="0" smtClean="0" b="1" strike="noStrike">
                <a:solidFill>
                  <a:schemeClr val="tx1">
                    <a:lumMod val="75000"/>
                    <a:lumOff val="25000"/>
                  </a:schemeClr>
                </a:solidFill>
                <a:latin typeface="맑은 고딕" charset="0"/>
                <a:ea typeface="맑은 고딕" charset="0"/>
              </a:rPr>
              <a:t>(V) &gt; CSV 다운로드 &gt; fileControl.jsp(C)</a:t>
            </a:r>
            <a:endParaRPr lang="ko-KR" altLang="en-US" sz="1050" cap="none" dirty="0" smtClean="0" b="1" strike="noStrike">
              <a:solidFill>
                <a:schemeClr val="tx1">
                  <a:lumMod val="75000"/>
                  <a:lumOff val="25000"/>
                </a:schemeClr>
              </a:solidFill>
              <a:latin typeface="맑은 고딕" charset="0"/>
              <a:ea typeface="맑은 고딕" charset="0"/>
            </a:endParaRPr>
          </a:p>
        </p:txBody>
      </p:sp>
      <p:sp>
        <p:nvSpPr>
          <p:cNvPr id="57" name="도형 56"/>
          <p:cNvSpPr>
            <a:spLocks/>
          </p:cNvSpPr>
          <p:nvPr/>
        </p:nvSpPr>
        <p:spPr>
          <a:xfrm rot="0">
            <a:off x="690880" y="1062990"/>
            <a:ext cx="703580" cy="267335"/>
          </a:xfrm>
          <a:prstGeom prst="rect"/>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eaLnBrk="0">
              <a:lnSpc>
                <a:spcPct val="100000"/>
              </a:lnSpc>
              <a:spcBef>
                <a:spcPts val="0"/>
              </a:spcBef>
              <a:spcAft>
                <a:spcPts val="0"/>
              </a:spcAft>
              <a:buFontTx/>
              <a:buNone/>
            </a:pPr>
            <a:r>
              <a:rPr lang="en-US" altLang="ko-KR" sz="1400" cap="none" dirty="0" smtClean="0" b="1" strike="noStrike">
                <a:solidFill>
                  <a:schemeClr val="tx1"/>
                </a:solidFill>
                <a:latin typeface="맑은 고딕" charset="0"/>
                <a:ea typeface="맑은 고딕" charset="0"/>
              </a:rPr>
              <a:t>요약</a:t>
            </a:r>
            <a:endParaRPr lang="ko-KR" altLang="en-US" sz="1400" cap="none" dirty="0" smtClean="0" b="1" strike="noStrike">
              <a:solidFill>
                <a:schemeClr val="tx1"/>
              </a:solidFill>
              <a:latin typeface="맑은 고딕" charset="0"/>
              <a:ea typeface="맑은 고딕" charset="0"/>
            </a:endParaRPr>
          </a:p>
        </p:txBody>
      </p:sp>
      <p:sp>
        <p:nvSpPr>
          <p:cNvPr id="58" name="도형 57"/>
          <p:cNvSpPr>
            <a:spLocks/>
          </p:cNvSpPr>
          <p:nvPr/>
        </p:nvSpPr>
        <p:spPr>
          <a:xfrm rot="0">
            <a:off x="977900" y="3168650"/>
            <a:ext cx="10400030" cy="2011045"/>
          </a:xfrm>
          <a:prstGeom prst="rect"/>
          <a:solidFill>
            <a:srgbClr val="B4C6E7"/>
          </a:solidFill>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화면 :  _top.jspf ,</a:t>
            </a:r>
            <a:r>
              <a:rPr lang="en-US" altLang="ko-KR" sz="1100" cap="none" dirty="0" smtClean="0" b="1" strike="noStrike">
                <a:solidFill>
                  <a:schemeClr val="tx1">
                    <a:lumMod val="75000"/>
                    <a:lumOff val="25000"/>
                  </a:schemeClr>
                </a:solidFill>
                <a:latin typeface="Arial" charset="0"/>
                <a:ea typeface="Arial" charset="0"/>
              </a:rPr>
              <a:t> </a:t>
            </a:r>
            <a:r>
              <a:rPr lang="en-US" altLang="ko-KR" sz="1050" cap="none" dirty="0" smtClean="0" b="1" strike="noStrike">
                <a:solidFill>
                  <a:schemeClr val="tx1">
                    <a:lumMod val="75000"/>
                    <a:lumOff val="25000"/>
                  </a:schemeClr>
                </a:solidFill>
                <a:latin typeface="Arial" charset="0"/>
                <a:ea typeface="Arial" charset="0"/>
              </a:rPr>
              <a:t>wholeSales.jsp</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특징 : </a:t>
            </a:r>
            <a:r>
              <a:rPr lang="en-US" altLang="ko-KR" sz="1050" cap="none" dirty="0" smtClean="0" b="1" strike="noStrike">
                <a:solidFill>
                  <a:schemeClr val="tx1">
                    <a:lumMod val="75000"/>
                    <a:lumOff val="25000"/>
                  </a:schemeClr>
                </a:solidFill>
                <a:latin typeface="Arial" charset="0"/>
                <a:ea typeface="Arial" charset="0"/>
              </a:rPr>
              <a:t>페이지 네이션(Pagination) 구현, CSV 파일 처리</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매핑 :  addminControl.jsp 컨트롤러로 매핑 각 액션에 맞게 속성, 변수 지정 - 액션 : </a:t>
            </a:r>
            <a:r>
              <a:rPr lang="en-US" altLang="ko-KR" sz="1050" cap="none" dirty="0" smtClean="0" b="1" strike="noStrike">
                <a:solidFill>
                  <a:schemeClr val="tx1">
                    <a:lumMod val="75000"/>
                    <a:lumOff val="25000"/>
                  </a:schemeClr>
                </a:solidFill>
                <a:latin typeface="Arial" charset="0"/>
                <a:ea typeface="Arial" charset="0"/>
              </a:rPr>
              <a:t>wholeSales </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해당 View와 연결된 Model, Controller </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Model : AddminDAO</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Controller : </a:t>
            </a:r>
            <a:r>
              <a:rPr lang="en-US" altLang="ko-KR" sz="1200" cap="none" dirty="0" smtClean="0" b="1" strike="noStrike">
                <a:solidFill>
                  <a:schemeClr val="tx1">
                    <a:lumMod val="75000"/>
                    <a:lumOff val="25000"/>
                  </a:schemeClr>
                </a:solidFill>
                <a:latin typeface="맑은 고딕" charset="0"/>
                <a:ea typeface="맑은 고딕" charset="0"/>
              </a:rPr>
              <a:t>adminControl.jsp</a:t>
            </a:r>
            <a:endParaRPr lang="ko-KR" altLang="en-US" sz="1200" cap="none" dirty="0" smtClean="0" b="1" strike="noStrike">
              <a:solidFill>
                <a:schemeClr val="tx1">
                  <a:lumMod val="75000"/>
                  <a:lumOff val="25000"/>
                </a:schemeClr>
              </a:solidFill>
              <a:latin typeface="Arial" charset="0"/>
              <a:ea typeface="Arial" charset="0"/>
            </a:endParaRPr>
          </a:p>
        </p:txBody>
      </p:sp>
      <p:sp>
        <p:nvSpPr>
          <p:cNvPr id="59" name="도형 58"/>
          <p:cNvSpPr>
            <a:spLocks/>
          </p:cNvSpPr>
          <p:nvPr/>
        </p:nvSpPr>
        <p:spPr>
          <a:xfrm rot="0">
            <a:off x="690880" y="3010535"/>
            <a:ext cx="703580" cy="278130"/>
          </a:xfrm>
          <a:prstGeom prst="rect"/>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eaLnBrk="0">
              <a:lnSpc>
                <a:spcPct val="100000"/>
              </a:lnSpc>
              <a:spcBef>
                <a:spcPts val="0"/>
              </a:spcBef>
              <a:spcAft>
                <a:spcPts val="0"/>
              </a:spcAft>
              <a:buFontTx/>
              <a:buNone/>
            </a:pPr>
            <a:r>
              <a:rPr lang="en-US" altLang="ko-KR" sz="1400" cap="none" dirty="0" smtClean="0" b="1" strike="noStrike">
                <a:solidFill>
                  <a:schemeClr val="tx1"/>
                </a:solidFill>
                <a:latin typeface="맑은 고딕" charset="0"/>
                <a:ea typeface="맑은 고딕" charset="0"/>
              </a:rPr>
              <a:t>상세</a:t>
            </a:r>
            <a:endParaRPr lang="ko-KR" altLang="en-US" sz="1400" cap="none" dirty="0" smtClean="0" b="1" strike="noStrike">
              <a:solidFill>
                <a:schemeClr val="tx1"/>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12121"/>
        </a:solidFill>
      </p:bgPr>
    </p:bg>
    <p:spTree>
      <p:nvGrpSpPr>
        <p:cNvPr id="1" name=""/>
        <p:cNvGrpSpPr/>
        <p:nvPr/>
      </p:nvGrpSpPr>
      <p:grpSpPr>
        <a:xfrm>
          <a:off x="0" y="0"/>
          <a:ext cx="0" cy="0"/>
          <a:chOff x="0" y="0"/>
          <a:chExt cx="0" cy="0"/>
        </a:xfrm>
      </p:grpSpPr>
      <p:sp>
        <p:nvSpPr>
          <p:cNvPr id="34" name="직사각형 33"/>
          <p:cNvSpPr>
            <a:spLocks/>
          </p:cNvSpPr>
          <p:nvPr/>
        </p:nvSpPr>
        <p:spPr>
          <a:xfrm rot="0">
            <a:off x="487680" y="605790"/>
            <a:ext cx="11283315" cy="6083300"/>
          </a:xfrm>
          <a:prstGeom prst="rect"/>
          <a:solidFill>
            <a:srgbClr val="EEEEEE"/>
          </a:solidFill>
          <a:ln w="38100"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vert="horz" anchor="t">
            <a:noAutofit/>
          </a:bodyPr>
          <a:lstStyle/>
          <a:p>
            <a:pPr marL="0" indent="0" algn="l" fontAlgn="auto" defTabSz="914400" eaLnBrk="0">
              <a:lnSpc>
                <a:spcPct val="150000"/>
              </a:lnSpc>
              <a:spcBef>
                <a:spcPts val="0"/>
              </a:spcBef>
              <a:spcAft>
                <a:spcPts val="0"/>
              </a:spcAft>
              <a:buFontTx/>
              <a:buNone/>
            </a:pPr>
            <a:r>
              <a:rPr lang="en-US" altLang="ko-KR" sz="1600" cap="none" dirty="0" smtClean="0" b="1" strike="noStrike">
                <a:solidFill>
                  <a:schemeClr val="tx1">
                    <a:lumMod val="75000"/>
                    <a:lumOff val="25000"/>
                  </a:schemeClr>
                </a:solidFill>
                <a:latin typeface="Arial" charset="0"/>
                <a:ea typeface="Arial" charset="0"/>
              </a:rPr>
              <a:t>Model(</a:t>
            </a:r>
            <a:r>
              <a:rPr lang="en-US" altLang="ko-KR" sz="1200" cap="none" dirty="0" smtClean="0" b="1" strike="noStrike">
                <a:solidFill>
                  <a:schemeClr val="tx1">
                    <a:lumMod val="75000"/>
                    <a:lumOff val="25000"/>
                  </a:schemeClr>
                </a:solidFill>
                <a:latin typeface="Arial" charset="0"/>
                <a:ea typeface="Arial" charset="0"/>
              </a:rPr>
              <a:t>AddminDAO</a:t>
            </a:r>
            <a:r>
              <a:rPr lang="en-US" altLang="ko-KR" sz="1600" cap="none" dirty="0" smtClean="0" b="1" strike="noStrike">
                <a:solidFill>
                  <a:schemeClr val="tx1">
                    <a:lumMod val="75000"/>
                    <a:lumOff val="25000"/>
                  </a:schemeClr>
                </a:solidFill>
                <a:latin typeface="Arial" charset="0"/>
                <a:ea typeface="Arial" charset="0"/>
              </a:rPr>
              <a:t>), View(</a:t>
            </a:r>
            <a:r>
              <a:rPr lang="en-US" altLang="ko-KR" sz="1200" cap="none" dirty="0" smtClean="0" b="1" strike="noStrike">
                <a:solidFill>
                  <a:schemeClr val="tx1">
                    <a:lumMod val="75000"/>
                    <a:lumOff val="25000"/>
                  </a:schemeClr>
                </a:solidFill>
                <a:latin typeface="Arial" charset="0"/>
                <a:ea typeface="Arial" charset="0"/>
              </a:rPr>
              <a:t>_top.jspf ,</a:t>
            </a:r>
            <a:r>
              <a:rPr lang="en-US" altLang="ko-KR" sz="1100" cap="none" dirty="0" smtClean="0" b="1" strike="noStrike">
                <a:solidFill>
                  <a:schemeClr val="tx1">
                    <a:lumMod val="75000"/>
                    <a:lumOff val="25000"/>
                  </a:schemeClr>
                </a:solidFill>
                <a:latin typeface="Arial" charset="0"/>
                <a:ea typeface="Arial" charset="0"/>
              </a:rPr>
              <a:t> </a:t>
            </a:r>
            <a:r>
              <a:rPr lang="en-US" altLang="ko-KR" sz="1050" cap="none" dirty="0" smtClean="0" b="1" strike="noStrike">
                <a:solidFill>
                  <a:schemeClr val="tx1">
                    <a:lumMod val="75000"/>
                    <a:lumOff val="25000"/>
                  </a:schemeClr>
                </a:solidFill>
                <a:latin typeface="Arial" charset="0"/>
                <a:ea typeface="Arial" charset="0"/>
              </a:rPr>
              <a:t>inventory.jsp</a:t>
            </a:r>
            <a:r>
              <a:rPr lang="en-US" altLang="ko-KR" sz="1600" cap="none" dirty="0" smtClean="0" b="1" strike="noStrike">
                <a:solidFill>
                  <a:schemeClr val="tx1">
                    <a:lumMod val="75000"/>
                    <a:lumOff val="25000"/>
                  </a:schemeClr>
                </a:solidFill>
                <a:latin typeface="Arial" charset="0"/>
                <a:ea typeface="Arial" charset="0"/>
              </a:rPr>
              <a:t>) Controller(</a:t>
            </a:r>
            <a:r>
              <a:rPr lang="en-US" altLang="ko-KR" sz="1200" cap="none" dirty="0" smtClean="0" b="1" strike="noStrike">
                <a:solidFill>
                  <a:schemeClr val="tx1">
                    <a:lumMod val="75000"/>
                    <a:lumOff val="25000"/>
                  </a:schemeClr>
                </a:solidFill>
                <a:latin typeface="맑은 고딕" charset="0"/>
                <a:ea typeface="맑은 고딕" charset="0"/>
              </a:rPr>
              <a:t>adminControl.jsp</a:t>
            </a:r>
            <a:r>
              <a:rPr lang="en-US" altLang="ko-KR" sz="1600" cap="none" dirty="0" smtClean="0" b="1" strike="noStrike">
                <a:solidFill>
                  <a:schemeClr val="tx1">
                    <a:lumMod val="75000"/>
                    <a:lumOff val="25000"/>
                  </a:schemeClr>
                </a:solidFill>
                <a:latin typeface="Arial" charset="0"/>
                <a:ea typeface="Arial" charset="0"/>
              </a:rPr>
              <a:t>)</a:t>
            </a:r>
            <a:endParaRPr lang="ko-KR" altLang="en-US" sz="16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6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25400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254000" algn="l" fontAlgn="auto" defTabSz="914400" eaLnBrk="0">
              <a:lnSpc>
                <a:spcPct val="150000"/>
              </a:lnSpc>
              <a:spcBef>
                <a:spcPts val="0"/>
              </a:spcBef>
              <a:spcAft>
                <a:spcPts val="0"/>
              </a:spcAft>
              <a:buFontTx/>
              <a:buNone/>
            </a:pPr>
            <a:endParaRPr lang="ko-KR" altLang="en-US" sz="105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200" cap="none" dirty="0" smtClean="0" b="0" strike="noStrike">
              <a:solidFill>
                <a:schemeClr val="tx1">
                  <a:lumMod val="75000"/>
                  <a:lumOff val="25000"/>
                </a:schemeClr>
              </a:solidFill>
              <a:latin typeface="Arial" charset="0"/>
              <a:ea typeface="Arial" charset="0"/>
            </a:endParaRPr>
          </a:p>
          <a:p>
            <a:pPr marL="0" indent="0" algn="l" fontAlgn="auto" defTabSz="914400" eaLnBrk="0">
              <a:lnSpc>
                <a:spcPct val="114000"/>
              </a:lnSpc>
              <a:spcBef>
                <a:spcPts val="0"/>
              </a:spcBef>
              <a:spcAft>
                <a:spcPts val="0"/>
              </a:spcAft>
              <a:buFontTx/>
              <a:buNone/>
            </a:pPr>
            <a:endParaRPr lang="ko-KR" altLang="en-US" sz="900" cap="none" dirty="0" smtClean="0" b="0" strike="noStrike">
              <a:solidFill>
                <a:schemeClr val="tx1">
                  <a:lumMod val="75000"/>
                  <a:lumOff val="25000"/>
                </a:schemeClr>
              </a:solidFill>
              <a:latin typeface="Arial" charset="0"/>
              <a:ea typeface="Arial" charset="0"/>
            </a:endParaRPr>
          </a:p>
        </p:txBody>
      </p:sp>
      <p:sp>
        <p:nvSpPr>
          <p:cNvPr id="55" name="직사각형 54"/>
          <p:cNvSpPr>
            <a:spLocks/>
          </p:cNvSpPr>
          <p:nvPr/>
        </p:nvSpPr>
        <p:spPr>
          <a:xfrm rot="0">
            <a:off x="823595" y="102870"/>
            <a:ext cx="7661910" cy="442595"/>
          </a:xfrm>
          <a:prstGeom prst="rect"/>
        </p:spPr>
        <p:txBody>
          <a:bodyPr wrap="square" lIns="91440" tIns="45720" rIns="91440" bIns="45720" vert="horz" anchor="t">
            <a:spAutoFit/>
          </a:bodyPr>
          <a:lstStyle/>
          <a:p>
            <a:pPr marL="0" indent="0" algn="l" fontAlgn="auto" defTabSz="914400" eaLnBrk="0">
              <a:lnSpc>
                <a:spcPct val="114000"/>
              </a:lnSpc>
              <a:spcBef>
                <a:spcPts val="0"/>
              </a:spcBef>
              <a:spcAft>
                <a:spcPts val="0"/>
              </a:spcAft>
              <a:buFontTx/>
              <a:buNone/>
            </a:pPr>
            <a:r>
              <a:rPr lang="en-US" altLang="ko-KR" sz="2000" cap="none" dirty="0" smtClean="0" b="1" strike="noStrike">
                <a:solidFill>
                  <a:schemeClr val="bg1">
                    <a:lumMod val="75000"/>
                    <a:lumOff val="0"/>
                  </a:schemeClr>
                </a:solidFill>
                <a:latin typeface="Arial" charset="0"/>
                <a:ea typeface="Arial" charset="0"/>
              </a:rPr>
              <a:t>Addmin MVC - 판매된 상품</a:t>
            </a:r>
            <a:endParaRPr lang="ko-KR" altLang="en-US" sz="2000" cap="none" dirty="0" smtClean="0" b="1" strike="noStrike">
              <a:solidFill>
                <a:schemeClr val="bg1">
                  <a:lumMod val="75000"/>
                  <a:lumOff val="0"/>
                </a:schemeClr>
              </a:solidFill>
              <a:latin typeface="Arial" charset="0"/>
              <a:ea typeface="Arial" charset="0"/>
            </a:endParaRPr>
          </a:p>
        </p:txBody>
      </p:sp>
      <p:sp>
        <p:nvSpPr>
          <p:cNvPr id="20" name="자유형 19"/>
          <p:cNvSpPr>
            <a:spLocks/>
          </p:cNvSpPr>
          <p:nvPr/>
        </p:nvSpPr>
        <p:spPr bwMode="auto">
          <a:xfrm rot="0">
            <a:off x="293370" y="71120"/>
            <a:ext cx="399415" cy="471805"/>
          </a:xfrm>
          <a:custGeom>
            <a:gdLst>
              <a:gd fmla="*/ 320012 w 439879" name="TX0"/>
              <a:gd fmla="*/ 171183 h 487552" name="TY0"/>
              <a:gd fmla="*/ 323091 w 439879" name="TX1"/>
              <a:gd fmla="*/ 171646 h 487552" name="TY1"/>
              <a:gd fmla="*/ 326169 w 439879" name="TX2"/>
              <a:gd fmla="*/ 172881 h 487552" name="TY2"/>
              <a:gd fmla="*/ 329094 w 439879" name="TX3"/>
              <a:gd fmla="*/ 174578 h 487552" name="TY3"/>
              <a:gd fmla="*/ 331557 w 439879" name="TX4"/>
              <a:gd fmla="*/ 176894 h 487552" name="TY4"/>
              <a:gd fmla="*/ 333404 w 439879" name="TX5"/>
              <a:gd fmla="*/ 179517 h 487552" name="TY5"/>
              <a:gd fmla="*/ 334944 w 439879" name="TX6"/>
              <a:gd fmla="*/ 182758 h 487552" name="TY6"/>
              <a:gd fmla="*/ 335713 w 439879" name="TX7"/>
              <a:gd fmla="*/ 185845 h 487552" name="TY7"/>
              <a:gd fmla="*/ 335867 w 439879" name="TX8"/>
              <a:gd fmla="*/ 188932 h 487552" name="TY8"/>
              <a:gd fmla="*/ 335405 w 439879" name="TX9"/>
              <a:gd fmla="*/ 192173 h 487552" name="TY9"/>
              <a:gd fmla="*/ 334328 w 439879" name="TX10"/>
              <a:gd fmla="*/ 195260 h 487552" name="TY10"/>
              <a:gd fmla="*/ 332481 w 439879" name="TX11"/>
              <a:gd fmla="*/ 198192 h 487552" name="TY11"/>
              <a:gd fmla="*/ 330326 w 439879" name="TX12"/>
              <a:gd fmla="*/ 200662 h 487552" name="TY12"/>
              <a:gd fmla="*/ 307544 w 439879" name="TX13"/>
              <a:gd fmla="*/ 221035 h 487552" name="TY13"/>
              <a:gd fmla="*/ 304773 w 439879" name="TX14"/>
              <a:gd fmla="*/ 223041 h 487552" name="TY14"/>
              <a:gd fmla="*/ 301848 w 439879" name="TX15"/>
              <a:gd fmla="*/ 224584 h 487552" name="TY15"/>
              <a:gd fmla="*/ 298616 w 439879" name="TX16"/>
              <a:gd fmla="*/ 225356 h 487552" name="TY16"/>
              <a:gd fmla="*/ 295383 w 439879" name="TX17"/>
              <a:gd fmla="*/ 225356 h 487552" name="TY17"/>
              <a:gd fmla="*/ 292304 w 439879" name="TX18"/>
              <a:gd fmla="*/ 224893 h 487552" name="TY18"/>
              <a:gd fmla="*/ 289226 w 439879" name="TX19"/>
              <a:gd fmla="*/ 223658 h 487552" name="TY19"/>
              <a:gd fmla="*/ 286301 w 439879" name="TX20"/>
              <a:gd fmla="*/ 222115 h 487552" name="TY20"/>
              <a:gd fmla="*/ 283838 w 439879" name="TX21"/>
              <a:gd fmla="*/ 219800 h 487552" name="TY21"/>
              <a:gd fmla="*/ 281837 w 439879" name="TX22"/>
              <a:gd fmla="*/ 217022 h 487552" name="TY22"/>
              <a:gd fmla="*/ 280452 w 439879" name="TX23"/>
              <a:gd fmla="*/ 213935 h 487552" name="TY23"/>
              <a:gd fmla="*/ 279682 w 439879" name="TX24"/>
              <a:gd fmla="*/ 210848 h 487552" name="TY24"/>
              <a:gd fmla="*/ 279528 w 439879" name="TX25"/>
              <a:gd fmla="*/ 207607 h 487552" name="TY25"/>
              <a:gd fmla="*/ 279990 w 439879" name="TX26"/>
              <a:gd fmla="*/ 204366 h 487552" name="TY26"/>
              <a:gd fmla="*/ 281067 w 439879" name="TX27"/>
              <a:gd fmla="*/ 201433 h 487552" name="TY27"/>
              <a:gd fmla="*/ 282915 w 439879" name="TX28"/>
              <a:gd fmla="*/ 198655 h 487552" name="TY28"/>
              <a:gd fmla="*/ 285224 w 439879" name="TX29"/>
              <a:gd fmla="*/ 196032 h 487552" name="TY29"/>
              <a:gd fmla="*/ 307698 w 439879" name="TX30"/>
              <a:gd fmla="*/ 175659 h 487552" name="TY30"/>
              <a:gd fmla="*/ 310622 w 439879" name="TX31"/>
              <a:gd fmla="*/ 173652 h 487552" name="TY31"/>
              <a:gd fmla="*/ 313547 w 439879" name="TX32"/>
              <a:gd fmla="*/ 172263 h 487552" name="TY32"/>
              <a:gd fmla="*/ 316626 w 439879" name="TX33"/>
              <a:gd fmla="*/ 171337 h 487552" name="TY33"/>
              <a:gd fmla="*/ 153539 w 439879" name="TX35"/>
              <a:gd fmla="*/ 169017 h 487552" name="TY35"/>
              <a:gd fmla="*/ 320698 w 439879" name="TX36"/>
              <a:gd fmla="*/ 355370 h 487552" name="TY36"/>
              <a:gd fmla="*/ 208949 w 439879" name="TX37"/>
              <a:gd fmla="*/ 455666 h 487552" name="TY37"/>
              <a:gd fmla="*/ 202603 w 439879" name="TX38"/>
              <a:gd fmla="*/ 460928 h 487552" name="TY38"/>
              <a:gd fmla="*/ 195948 w 439879" name="TX39"/>
              <a:gd fmla="*/ 465572 h 487552" name="TY39"/>
              <a:gd fmla="*/ 188828 w 439879" name="TX40"/>
              <a:gd fmla="*/ 470060 h 487552" name="TY40"/>
              <a:gd fmla="*/ 181399 w 439879" name="TX41"/>
              <a:gd fmla="*/ 473930 h 487552" name="TY41"/>
              <a:gd fmla="*/ 173660 w 439879" name="TX42"/>
              <a:gd fmla="*/ 477490 h 487552" name="TY42"/>
              <a:gd fmla="*/ 165612 w 439879" name="TX43"/>
              <a:gd fmla="*/ 480276 h 487552" name="TY43"/>
              <a:gd fmla="*/ 157563 w 439879" name="TX44"/>
              <a:gd fmla="*/ 482752 h 487552" name="TY44"/>
              <a:gd fmla="*/ 149205 w 439879" name="TX45"/>
              <a:gd fmla="*/ 484764 h 487552" name="TY45"/>
              <a:gd fmla="*/ 140847 w 439879" name="TX46"/>
              <a:gd fmla="*/ 486312 h 487552" name="TY46"/>
              <a:gd fmla="*/ 132489 w 439879" name="TX47"/>
              <a:gd fmla="*/ 487241 h 487552" name="TY47"/>
              <a:gd fmla="*/ 123976 w 439879" name="TX48"/>
              <a:gd fmla="*/ 487550 h 487552" name="TY48"/>
              <a:gd fmla="*/ 115618 w 439879" name="TX49"/>
              <a:gd fmla="*/ 487395 h 487552" name="TY49"/>
              <a:gd fmla="*/ 107415 w 439879" name="TX50"/>
              <a:gd fmla="*/ 486621 h 487552" name="TY50"/>
              <a:gd fmla="*/ 99367 w 439879" name="TX51"/>
              <a:gd fmla="*/ 485383 h 487552" name="TY51"/>
              <a:gd fmla="*/ 91628 w 439879" name="TX52"/>
              <a:gd fmla="*/ 483526 h 487552" name="TY52"/>
              <a:gd fmla="*/ 83889 w 439879" name="TX53"/>
              <a:gd fmla="*/ 480895 h 487552" name="TY53"/>
              <a:gd fmla="*/ 76460 w 439879" name="TX54"/>
              <a:gd fmla="*/ 477799 h 487552" name="TY54"/>
              <a:gd fmla="*/ 69495 w 439879" name="TX55"/>
              <a:gd fmla="*/ 474084 h 487552" name="TY55"/>
              <a:gd fmla="*/ 62839 w 439879" name="TX56"/>
              <a:gd fmla="*/ 469751 h 487552" name="TY56"/>
              <a:gd fmla="*/ 56803 w 439879" name="TX57"/>
              <a:gd fmla="*/ 464643 h 487552" name="TY57"/>
              <a:gd fmla="*/ 51076 w 439879" name="TX58"/>
              <a:gd fmla="*/ 459071 h 487552" name="TY58"/>
              <a:gd fmla="*/ 21359 w 439879" name="TX59"/>
              <a:gd fmla="*/ 426103 h 487552" name="TY59"/>
              <a:gd fmla="*/ 16406 w 439879" name="TX60"/>
              <a:gd fmla="*/ 419757 h 487552" name="TY60"/>
              <a:gd fmla="*/ 11918 w 439879" name="TX61"/>
              <a:gd fmla="*/ 413102 h 487552" name="TY61"/>
              <a:gd fmla="*/ 8358 w 439879" name="TX62"/>
              <a:gd fmla="*/ 406137 h 487552" name="TY62"/>
              <a:gd fmla="*/ 5417 w 439879" name="TX63"/>
              <a:gd fmla="*/ 398708 h 487552" name="TY63"/>
              <a:gd fmla="*/ 3095 w 439879" name="TX64"/>
              <a:gd fmla="*/ 391123 h 487552" name="TY64"/>
              <a:gd fmla="*/ 1393 w 439879" name="TX65"/>
              <a:gd fmla="*/ 383230 h 487552" name="TY65"/>
              <a:gd fmla="*/ 464 w 439879" name="TX66"/>
              <a:gd fmla="*/ 375027 h 487552" name="TY66"/>
              <a:gd fmla="*/ 0 w 439879" name="TX67"/>
              <a:gd fmla="*/ 366823 h 487552" name="TY67"/>
              <a:gd fmla="*/ 155 w 439879" name="TX68"/>
              <a:gd fmla="*/ 358620 h 487552" name="TY68"/>
              <a:gd fmla="*/ 929 w 439879" name="TX69"/>
              <a:gd fmla="*/ 350262 h 487552" name="TY69"/>
              <a:gd fmla="*/ 2167 w 439879" name="TX70"/>
              <a:gd fmla="*/ 341904 h 487552" name="TY70"/>
              <a:gd fmla="*/ 4024 w 439879" name="TX71"/>
              <a:gd fmla="*/ 333701 h 487552" name="TY71"/>
              <a:gd fmla="*/ 6346 w 439879" name="TX72"/>
              <a:gd fmla="*/ 325498 h 487552" name="TY72"/>
              <a:gd fmla="*/ 9286 w 439879" name="TX73"/>
              <a:gd fmla="*/ 317449 h 487552" name="TY73"/>
              <a:gd fmla="*/ 12537 w 439879" name="TX74"/>
              <a:gd fmla="*/ 309555 h 487552" name="TY74"/>
              <a:gd fmla="*/ 16406 w 439879" name="TX75"/>
              <a:gd fmla="*/ 302126 h 487552" name="TY75"/>
              <a:gd fmla="*/ 20585 w 439879" name="TX76"/>
              <a:gd fmla="*/ 294852 h 487552" name="TY76"/>
              <a:gd fmla="*/ 25383 w 439879" name="TX77"/>
              <a:gd fmla="*/ 287886 h 487552" name="TY77"/>
              <a:gd fmla="*/ 30491 w 439879" name="TX78"/>
              <a:gd fmla="*/ 281231 h 487552" name="TY78"/>
              <a:gd fmla="*/ 35908 w 439879" name="TX79"/>
              <a:gd fmla="*/ 275040 h 487552" name="TY79"/>
              <a:gd fmla="*/ 41790 w 439879" name="TX80"/>
              <a:gd fmla="*/ 269468 h 487552" name="TY80"/>
              <a:gd fmla="*/ 367585 w 439879" name="TX82"/>
              <a:gd fmla="*/ 156016 h 487552" name="TY82"/>
              <a:gd fmla="*/ 376834 w 439879" name="TX83"/>
              <a:gd fmla="*/ 166314 h 487552" name="TY83"/>
              <a:gd fmla="*/ 382846 w 439879" name="TX84"/>
              <a:gd fmla="*/ 173648 h 487552" name="TY84"/>
              <a:gd fmla="*/ 388087 w 439879" name="TX85"/>
              <a:gd fmla="*/ 181293 h 487552" name="TY85"/>
              <a:gd fmla="*/ 392403 w 439879" name="TX86"/>
              <a:gd fmla="*/ 189407 h 487552" name="TY86"/>
              <a:gd fmla="*/ 396103 w 439879" name="TX87"/>
              <a:gd fmla="*/ 197676 h 487552" name="TY87"/>
              <a:gd fmla="*/ 398877 w 439879" name="TX88"/>
              <a:gd fmla="*/ 206102 h 487552" name="TY88"/>
              <a:gd fmla="*/ 401035 w 439879" name="TX89"/>
              <a:gd fmla="*/ 214840 h 487552" name="TY89"/>
              <a:gd fmla="*/ 402423 w 439879" name="TX90"/>
              <a:gd fmla="*/ 223577 h 487552" name="TY90"/>
              <a:gd fmla="*/ 403039 w 439879" name="TX91"/>
              <a:gd fmla="*/ 232471 h 487552" name="TY91"/>
              <a:gd fmla="*/ 402885 w 439879" name="TX92"/>
              <a:gd fmla="*/ 241365 h 487552" name="TY92"/>
              <a:gd fmla="*/ 402114 w 439879" name="TX93"/>
              <a:gd fmla="*/ 250103 h 487552" name="TY93"/>
              <a:gd fmla="*/ 400573 w 439879" name="TX94"/>
              <a:gd fmla="*/ 258840 h 487552" name="TY94"/>
              <a:gd fmla="*/ 398261 w 439879" name="TX95"/>
              <a:gd fmla="*/ 267422 h 487552" name="TY95"/>
              <a:gd fmla="*/ 395178 w 439879" name="TX96"/>
              <a:gd fmla="*/ 275848 h 487552" name="TY96"/>
              <a:gd fmla="*/ 391324 w 439879" name="TX97"/>
              <a:gd fmla="*/ 283805 h 487552" name="TY97"/>
              <a:gd fmla="*/ 387008 w 439879" name="TX98"/>
              <a:gd fmla="*/ 291763 h 487552" name="TY98"/>
              <a:gd fmla="*/ 381613 w 439879" name="TX99"/>
              <a:gd fmla="*/ 299252 h 487552" name="TY99"/>
              <a:gd fmla="*/ 375601 w 439879" name="TX100"/>
              <a:gd fmla="*/ 306274 h 487552" name="TY100"/>
              <a:gd fmla="*/ 369127 w 439879" name="TX101"/>
              <a:gd fmla="*/ 312983 h 487552" name="TY101"/>
              <a:gd fmla="*/ 329511 w 439879" name="TX102"/>
              <a:gd fmla="*/ 348870 h 487552" name="TY102"/>
              <a:gd fmla="*/ 251358 w 439879" name="TX103"/>
              <a:gd fmla="*/ 260713 h 487552" name="TY103"/>
              <a:gd fmla="*/ 279105 w 439879" name="TX104"/>
              <a:gd fmla="*/ 235436 h 487552" name="TY104"/>
              <a:gd fmla="*/ 279105 w 439879" name="TX105"/>
              <a:gd fmla="*/ 235124 h 487552" name="TY105"/>
              <a:gd fmla="*/ 282958 w 439879" name="TX106"/>
              <a:gd fmla="*/ 238712 h 487552" name="TY106"/>
              <a:gd fmla="*/ 286658 w 439879" name="TX107"/>
              <a:gd fmla="*/ 241521 h 487552" name="TY107"/>
              <a:gd fmla="*/ 290512 w 439879" name="TX108"/>
              <a:gd fmla="*/ 243237 h 487552" name="TY108"/>
              <a:gd fmla="*/ 294365 w 439879" name="TX109"/>
              <a:gd fmla="*/ 244329 h 487552" name="TY109"/>
              <a:gd fmla="*/ 298065 w 439879" name="TX110"/>
              <a:gd fmla="*/ 244798 h 487552" name="TY110"/>
              <a:gd fmla="*/ 301918 w 439879" name="TX111"/>
              <a:gd fmla="*/ 244641 h 487552" name="TY111"/>
              <a:gd fmla="*/ 305310 w 439879" name="TX112"/>
              <a:gd fmla="*/ 244173 h 487552" name="TY112"/>
              <a:gd fmla="*/ 308701 w 439879" name="TX113"/>
              <a:gd fmla="*/ 243237 h 487552" name="TY113"/>
              <a:gd fmla="*/ 311630 w 439879" name="TX114"/>
              <a:gd fmla="*/ 242145 h 487552" name="TY114"/>
              <a:gd fmla="*/ 314404 w 439879" name="TX115"/>
              <a:gd fmla="*/ 241053 h 487552" name="TY115"/>
              <a:gd fmla="*/ 316562 w 439879" name="TX116"/>
              <a:gd fmla="*/ 239649 h 487552" name="TY116"/>
              <a:gd fmla="*/ 318566 w 439879" name="TX117"/>
              <a:gd fmla="*/ 238556 h 487552" name="TY117"/>
              <a:gd fmla="*/ 319954 w 439879" name="TX118"/>
              <a:gd fmla="*/ 237620 h 487552" name="TY118"/>
              <a:gd fmla="*/ 320879 w 439879" name="TX119"/>
              <a:gd fmla="*/ 236996 h 487552" name="TY119"/>
              <a:gd fmla="*/ 321187 w 439879" name="TX120"/>
              <a:gd fmla="*/ 236840 h 487552" name="TY120"/>
              <a:gd fmla="*/ 343076 w 439879" name="TX121"/>
              <a:gd fmla="*/ 217024 h 487552" name="TY121"/>
              <a:gd fmla="*/ 346621 w 439879" name="TX122"/>
              <a:gd fmla="*/ 213123 h 487552" name="TY122"/>
              <a:gd fmla="*/ 349242 w 439879" name="TX123"/>
              <a:gd fmla="*/ 209379 h 487552" name="TY123"/>
              <a:gd fmla="*/ 351091 w 439879" name="TX124"/>
              <a:gd fmla="*/ 205478 h 487552" name="TY124"/>
              <a:gd fmla="*/ 352325 w 439879" name="TX125"/>
              <a:gd fmla="*/ 201733 h 487552" name="TY125"/>
              <a:gd fmla="*/ 352941 w 439879" name="TX126"/>
              <a:gd fmla="*/ 197988 h 487552" name="TY126"/>
              <a:gd fmla="*/ 352941 w 439879" name="TX127"/>
              <a:gd fmla="*/ 194400 h 487552" name="TY127"/>
              <a:gd fmla="*/ 352479 w 439879" name="TX128"/>
              <a:gd fmla="*/ 190967 h 487552" name="TY128"/>
              <a:gd fmla="*/ 351708 w 439879" name="TX129"/>
              <a:gd fmla="*/ 187690 h 487552" name="TY129"/>
              <a:gd fmla="*/ 350629 w 439879" name="TX130"/>
              <a:gd fmla="*/ 184882 h 487552" name="TY130"/>
              <a:gd fmla="*/ 349550 w 439879" name="TX131"/>
              <a:gd fmla="*/ 182385 h 487552" name="TY131"/>
              <a:gd fmla="*/ 348471 w 439879" name="TX132"/>
              <a:gd fmla="*/ 180045 h 487552" name="TY132"/>
              <a:gd fmla="*/ 347546 w 439879" name="TX133"/>
              <a:gd fmla="*/ 178172 h 487552" name="TY133"/>
              <a:gd fmla="*/ 346621 w 439879" name="TX134"/>
              <a:gd fmla="*/ 176924 h 487552" name="TY134"/>
              <a:gd fmla="*/ 346005 w 439879" name="TX135"/>
              <a:gd fmla="*/ 175988 h 487552" name="TY135"/>
              <a:gd fmla="*/ 345850 w 439879" name="TX136"/>
              <a:gd fmla="*/ 175832 h 487552" name="TY136"/>
              <a:gd fmla="*/ 267011 w 439879" name="TX138"/>
              <a:gd fmla="*/ 99677 h 487552" name="TY138"/>
              <a:gd fmla="*/ 275617 w 439879" name="TX139"/>
              <a:gd fmla="*/ 99832 h 487552" name="TY139"/>
              <a:gd fmla="*/ 284376 w 439879" name="TX140"/>
              <a:gd fmla="*/ 100609 h 487552" name="TY140"/>
              <a:gd fmla="*/ 292981 w 439879" name="TX141"/>
              <a:gd fmla="*/ 102316 h 487552" name="TY141"/>
              <a:gd fmla="*/ 301433 w 439879" name="TX142"/>
              <a:gd fmla="*/ 104645 h 487552" name="TY142"/>
              <a:gd fmla="*/ 309731 w 439879" name="TX143"/>
              <a:gd fmla="*/ 107751 h 487552" name="TY143"/>
              <a:gd fmla="*/ 317722 w 439879" name="TX144"/>
              <a:gd fmla="*/ 111632 h 487552" name="TY144"/>
              <a:gd fmla="*/ 325405 w 439879" name="TX145"/>
              <a:gd fmla="*/ 115979 h 487552" name="TY145"/>
              <a:gd fmla="*/ 332627 w 439879" name="TX146"/>
              <a:gd fmla="*/ 121414 h 487552" name="TY146"/>
              <a:gd fmla="*/ 339696 w 439879" name="TX147"/>
              <a:gd fmla="*/ 127313 h 487552" name="TY147"/>
              <a:gd fmla="*/ 346150 w 439879" name="TX148"/>
              <a:gd fmla="*/ 133990 h 487552" name="TY148"/>
              <a:gd fmla="*/ 355370 w 439879" name="TX149"/>
              <a:gd fmla="*/ 144237 h 487552" name="TY149"/>
              <a:gd fmla="*/ 334010 w 439879" name="TX150"/>
              <a:gd fmla="*/ 163800 h 487552" name="TY150"/>
              <a:gd fmla="*/ 330476 w 439879" name="TX151"/>
              <a:gd fmla="*/ 160384 h 487552" name="TY151"/>
              <a:gd fmla="*/ 326942 w 439879" name="TX152"/>
              <a:gd fmla="*/ 157900 h 487552" name="TY152"/>
              <a:gd fmla="*/ 323100 w 439879" name="TX153"/>
              <a:gd fmla="*/ 156192 h 487552" name="TY153"/>
              <a:gd fmla="*/ 319412 w 439879" name="TX154"/>
              <a:gd fmla="*/ 155105 h 487552" name="TY154"/>
              <a:gd fmla="*/ 315724 w 439879" name="TX155"/>
              <a:gd fmla="*/ 154639 h 487552" name="TY155"/>
              <a:gd fmla="*/ 312190 w 439879" name="TX156"/>
              <a:gd fmla="*/ 154639 h 487552" name="TY156"/>
              <a:gd fmla="*/ 308809 w 439879" name="TX157"/>
              <a:gd fmla="*/ 154950 h 487552" name="TY157"/>
              <a:gd fmla="*/ 305428 w 439879" name="TX158"/>
              <a:gd fmla="*/ 155726 h 487552" name="TY158"/>
              <a:gd fmla="*/ 302508 w 439879" name="TX159"/>
              <a:gd fmla="*/ 156658 h 487552" name="TY159"/>
              <a:gd fmla="*/ 299896 w 439879" name="TX160"/>
              <a:gd fmla="*/ 157589 h 487552" name="TY160"/>
              <a:gd fmla="*/ 297437 w 439879" name="TX161"/>
              <a:gd fmla="*/ 158676 h 487552" name="TY161"/>
              <a:gd fmla="*/ 295593 w 439879" name="TX162"/>
              <a:gd fmla="*/ 159608 h 487552" name="TY162"/>
              <a:gd fmla="*/ 294210 w 439879" name="TX163"/>
              <a:gd fmla="*/ 160384 h 487552" name="TY163"/>
              <a:gd fmla="*/ 293288 w 439879" name="TX164"/>
              <a:gd fmla="*/ 161005 h 487552" name="TY164"/>
              <a:gd fmla="*/ 292981 w 439879" name="TX165"/>
              <a:gd fmla="*/ 161160 h 487552" name="TY165"/>
              <a:gd fmla="*/ 269931 w 439879" name="TX166"/>
              <a:gd fmla="*/ 182276 h 487552" name="TY166"/>
              <a:gd fmla="*/ 266397 w 439879" name="TX167"/>
              <a:gd fmla="*/ 186002 h 487552" name="TY167"/>
              <a:gd fmla="*/ 263477 w 439879" name="TX168"/>
              <a:gd fmla="*/ 189883 h 487552" name="TY168"/>
              <a:gd fmla="*/ 261633 w 439879" name="TX169"/>
              <a:gd fmla="*/ 193610 h 487552" name="TY169"/>
              <a:gd fmla="*/ 260557 w 439879" name="TX170"/>
              <a:gd fmla="*/ 197647 h 487552" name="TY170"/>
              <a:gd fmla="*/ 260096 w 439879" name="TX171"/>
              <a:gd fmla="*/ 201217 h 487552" name="TY171"/>
              <a:gd fmla="*/ 260096 w 439879" name="TX172"/>
              <a:gd fmla="*/ 204788 h 487552" name="TY172"/>
              <a:gd fmla="*/ 260557 w 439879" name="TX173"/>
              <a:gd fmla="*/ 208359 h 487552" name="TY173"/>
              <a:gd fmla="*/ 261325 w 439879" name="TX174"/>
              <a:gd fmla="*/ 211465 h 487552" name="TY174"/>
              <a:gd fmla="*/ 262401 w 439879" name="TX175"/>
              <a:gd fmla="*/ 214415 h 487552" name="TY175"/>
              <a:gd fmla="*/ 263477 w 439879" name="TX176"/>
              <a:gd fmla="*/ 217209 h 487552" name="TY176"/>
              <a:gd fmla="*/ 264860 w 439879" name="TX177"/>
              <a:gd fmla="*/ 219383 h 487552" name="TY177"/>
              <a:gd fmla="*/ 265936 w 439879" name="TX178"/>
              <a:gd fmla="*/ 221246 h 487552" name="TY178"/>
              <a:gd fmla="*/ 266858 w 439879" name="TX179"/>
              <a:gd fmla="*/ 222643 h 487552" name="TY179"/>
              <a:gd fmla="*/ 267626 w 439879" name="TX180"/>
              <a:gd fmla="*/ 223730 h 487552" name="TY180"/>
              <a:gd fmla="*/ 267933 w 439879" name="TX181"/>
              <a:gd fmla="*/ 224196 h 487552" name="TY181"/>
              <a:gd fmla="*/ 240119 w 439879" name="TX182"/>
              <a:gd fmla="*/ 249193 h 487552" name="TY182"/>
              <a:gd fmla="*/ 162517 w 439879" name="TX183"/>
              <a:gd fmla="*/ 161781 h 487552" name="TY183"/>
              <a:gd fmla="*/ 201702 w 439879" name="TX184"/>
              <a:gd fmla="*/ 126071 h 487552" name="TY184"/>
              <a:gd fmla="*/ 208925 w 439879" name="TX185"/>
              <a:gd fmla="*/ 120327 h 487552" name="TY185"/>
              <a:gd fmla="*/ 216608 w 439879" name="TX186"/>
              <a:gd fmla="*/ 115048 h 487552" name="TY186"/>
              <a:gd fmla="*/ 224445 w 439879" name="TX187"/>
              <a:gd fmla="*/ 110701 h 487552" name="TY187"/>
              <a:gd fmla="*/ 232743 w 439879" name="TX188"/>
              <a:gd fmla="*/ 106819 h 487552" name="TY188"/>
              <a:gd fmla="*/ 241041 w 439879" name="TX189"/>
              <a:gd fmla="*/ 104024 h 487552" name="TY189"/>
              <a:gd fmla="*/ 249647 w 439879" name="TX190"/>
              <a:gd fmla="*/ 101695 h 487552" name="TY190"/>
              <a:gd fmla="*/ 258252 w 439879" name="TX191"/>
              <a:gd fmla="*/ 100298 h 487552" name="TY191"/>
              <a:gd fmla="*/ 396694 w 439879" name="TX193"/>
              <a:gd fmla="*/ 0 h 487552" name="TY193"/>
              <a:gd fmla="*/ 403195 w 439879" name="TX194"/>
              <a:gd fmla="*/ 0 h 487552" name="TY194"/>
              <a:gd fmla="*/ 409695 w 439879" name="TX195"/>
              <a:gd fmla="*/ 461 h 487552" name="TY195"/>
              <a:gd fmla="*/ 416660 w 439879" name="TX196"/>
              <a:gd fmla="*/ 1689 h 487552" name="TY196"/>
              <a:gd fmla="*/ 423780 w 439879" name="TX197"/>
              <a:gd fmla="*/ 3532 h 487552" name="TY197"/>
              <a:gd fmla="*/ 431210 w 439879" name="TX198"/>
              <a:gd fmla="*/ 5989 h 487552" name="TY198"/>
              <a:gd fmla="*/ 438639 w 439879" name="TX199"/>
              <a:gd fmla="*/ 9214 h 487552" name="TY199"/>
              <a:gd fmla="*/ 439568 w 439879" name="TX200"/>
              <a:gd fmla="*/ 9828 h 487552" name="TY200"/>
              <a:gd fmla="*/ 439877 w 439879" name="TX201"/>
              <a:gd fmla="*/ 11056 h 487552" name="TY201"/>
              <a:gd fmla="*/ 439722 w 439879" name="TX202"/>
              <a:gd fmla="*/ 12438 h 487552" name="TY202"/>
              <a:gd fmla="*/ 438948 w 439879" name="TX203"/>
              <a:gd fmla="*/ 13974 h 487552" name="TY203"/>
              <a:gd fmla="*/ 437710 w 439879" name="TX204"/>
              <a:gd fmla="*/ 15663 h 487552" name="TY204"/>
              <a:gd fmla="*/ 436008 w 439879" name="TX205"/>
              <a:gd fmla="*/ 17352 h 487552" name="TY205"/>
              <a:gd fmla="*/ 434305 w 439879" name="TX206"/>
              <a:gd fmla="*/ 18427 h 487552" name="TY206"/>
              <a:gd fmla="*/ 432603 w 439879" name="TX207"/>
              <a:gd fmla="*/ 19195 h 487552" name="TY207"/>
              <a:gd fmla="*/ 431055 w 439879" name="TX208"/>
              <a:gd fmla="*/ 19502 h 487552" name="TY208"/>
              <a:gd fmla="*/ 429662 w 439879" name="TX209"/>
              <a:gd fmla="*/ 19195 h 487552" name="TY209"/>
              <a:gd fmla="*/ 422232 w 439879" name="TX210"/>
              <a:gd fmla="*/ 16124 h 487552" name="TY210"/>
              <a:gd fmla="*/ 415113 w 439879" name="TX211"/>
              <a:gd fmla="*/ 13667 h 487552" name="TY211"/>
              <a:gd fmla="*/ 408612 w 439879" name="TX212"/>
              <a:gd fmla="*/ 12131 h 487552" name="TY212"/>
              <a:gd fmla="*/ 402576 w 439879" name="TX213"/>
              <a:gd fmla="*/ 11056 h 487552" name="TY213"/>
              <a:gd fmla="*/ 396849 w 439879" name="TX214"/>
              <a:gd fmla="*/ 10442 h 487552" name="TY214"/>
              <a:gd fmla="*/ 391741 w 439879" name="TX215"/>
              <a:gd fmla="*/ 10442 h 487552" name="TY215"/>
              <a:gd fmla="*/ 387098 w 439879" name="TX216"/>
              <a:gd fmla="*/ 10749 h 487552" name="TY216"/>
              <a:gd fmla="*/ 382919 w 439879" name="TX217"/>
              <a:gd fmla="*/ 11517 h 487552" name="TY217"/>
              <a:gd fmla="*/ 379359 w 439879" name="TX218"/>
              <a:gd fmla="*/ 12592 h 487552" name="TY218"/>
              <a:gd fmla="*/ 376418 w 439879" name="TX219"/>
              <a:gd fmla="*/ 13820 h 487552" name="TY219"/>
              <a:gd fmla="*/ 373787 w 439879" name="TX220"/>
              <a:gd fmla="*/ 15356 h 487552" name="TY220"/>
              <a:gd fmla="*/ 371929 w 439879" name="TX221"/>
              <a:gd fmla="*/ 17045 h 487552" name="TY221"/>
              <a:gd fmla="*/ 370227 w 439879" name="TX222"/>
              <a:gd fmla="*/ 19348 h 487552" name="TY222"/>
              <a:gd fmla="*/ 368989 w 439879" name="TX223"/>
              <a:gd fmla="*/ 22266 h 487552" name="TY223"/>
              <a:gd fmla="*/ 368215 w 439879" name="TX224"/>
              <a:gd fmla="*/ 25644 h 487552" name="TY224"/>
              <a:gd fmla="*/ 368060 w 439879" name="TX225"/>
              <a:gd fmla="*/ 29330 h 487552" name="TY225"/>
              <a:gd fmla="*/ 368524 w 439879" name="TX226"/>
              <a:gd fmla="*/ 33476 h 487552" name="TY226"/>
              <a:gd fmla="*/ 369763 w 439879" name="TX227"/>
              <a:gd fmla="*/ 37929 h 487552" name="TY227"/>
              <a:gd fmla="*/ 371620 w 439879" name="TX228"/>
              <a:gd fmla="*/ 42689 h 487552" name="TY228"/>
              <a:gd fmla="*/ 374561 w 439879" name="TX229"/>
              <a:gd fmla="*/ 47603 h 487552" name="TY229"/>
              <a:gd fmla="*/ 378430 w 439879" name="TX230"/>
              <a:gd fmla="*/ 52671 h 487552" name="TY230"/>
              <a:gd fmla="*/ 383228 w 439879" name="TX231"/>
              <a:gd fmla="*/ 57892 h 487552" name="TY231"/>
              <a:gd fmla="*/ 389265 w 439879" name="TX232"/>
              <a:gd fmla="*/ 63113 h 487552" name="TY232"/>
              <a:gd fmla="*/ 395920 w 439879" name="TX233"/>
              <a:gd fmla="*/ 68948 h 487552" name="TY233"/>
              <a:gd fmla="*/ 401492 w 439879" name="TX234"/>
              <a:gd fmla="*/ 74630 h 487552" name="TY234"/>
              <a:gd fmla="*/ 406445 w 439879" name="TX235"/>
              <a:gd fmla="*/ 80311 h 487552" name="TY235"/>
              <a:gd fmla="*/ 410005 w 439879" name="TX236"/>
              <a:gd fmla="*/ 85839 h 487552" name="TY236"/>
              <a:gd fmla="*/ 412946 w 439879" name="TX237"/>
              <a:gd fmla="*/ 91214 h 487552" name="TY237"/>
              <a:gd fmla="*/ 414648 w 439879" name="TX238"/>
              <a:gd fmla="*/ 96742 h 487552" name="TY238"/>
              <a:gd fmla="*/ 415577 w 439879" name="TX239"/>
              <a:gd fmla="*/ 102117 h 487552" name="TY239"/>
              <a:gd fmla="*/ 415422 w 439879" name="TX240"/>
              <a:gd fmla="*/ 107338 h 487552" name="TY240"/>
              <a:gd fmla="*/ 414339 w 439879" name="TX241"/>
              <a:gd fmla="*/ 112559 h 487552" name="TY241"/>
              <a:gd fmla="*/ 412327 w 439879" name="TX242"/>
              <a:gd fmla="*/ 117626 h 487552" name="TY242"/>
              <a:gd fmla="*/ 409076 w 439879" name="TX243"/>
              <a:gd fmla="*/ 122694 h 487552" name="TY243"/>
              <a:gd fmla="*/ 405826 w 439879" name="TX244"/>
              <a:gd fmla="*/ 127147 h 487552" name="TY244"/>
              <a:gd fmla="*/ 402111 w 439879" name="TX245"/>
              <a:gd fmla="*/ 131447 h 487552" name="TY245"/>
              <a:gd fmla="*/ 398397 w 439879" name="TX246"/>
              <a:gd fmla="*/ 135132 h 487552" name="TY246"/>
              <a:gd fmla="*/ 394527 w 439879" name="TX247"/>
              <a:gd fmla="*/ 138817 h 487552" name="TY247"/>
              <a:gd fmla="*/ 390503 w 439879" name="TX248"/>
              <a:gd fmla="*/ 141889 h 487552" name="TY248"/>
              <a:gd fmla="*/ 386633 w 439879" name="TX249"/>
              <a:gd fmla="*/ 144960 h 487552" name="TY249"/>
              <a:gd fmla="*/ 382764 w 439879" name="TX250"/>
              <a:gd fmla="*/ 147417 h 487552" name="TY250"/>
              <a:gd fmla="*/ 379204 w 439879" name="TX251"/>
              <a:gd fmla="*/ 149567 h 487552" name="TY251"/>
              <a:gd fmla="*/ 375799 w 439879" name="TX252"/>
              <a:gd fmla="*/ 151409 h 487552" name="TY252"/>
              <a:gd fmla="*/ 373013 w 439879" name="TX253"/>
              <a:gd fmla="*/ 152945 h 487552" name="TY253"/>
              <a:gd fmla="*/ 370536 w 439879" name="TX254"/>
              <a:gd fmla="*/ 154327 h 487552" name="TY254"/>
              <a:gd fmla="*/ 368524 w 439879" name="TX255"/>
              <a:gd fmla="*/ 155248 h 487552" name="TY255"/>
              <a:gd fmla="*/ 367131 w 439879" name="TX256"/>
              <a:gd fmla="*/ 155862 h 487552" name="TY256"/>
              <a:gd fmla="*/ 366357 w 439879" name="TX257"/>
              <a:gd fmla="*/ 156016 h 487552" name="TY257"/>
              <a:gd fmla="*/ 355368 w 439879" name="TX258"/>
              <a:gd fmla="*/ 144192 h 487552" name="TY258"/>
              <a:gd fmla="*/ 356142 w 439879" name="TX259"/>
              <a:gd fmla="*/ 143117 h 487552" name="TY259"/>
              <a:gd fmla="*/ 357535 w 439879" name="TX260"/>
              <a:gd fmla="*/ 142349 h 487552" name="TY260"/>
              <a:gd fmla="*/ 359702 w 439879" name="TX261"/>
              <a:gd fmla="*/ 141735 h 487552" name="TY261"/>
              <a:gd fmla="*/ 361869 w 439879" name="TX262"/>
              <a:gd fmla="*/ 141121 h 487552" name="TY262"/>
              <a:gd fmla="*/ 364190 w 439879" name="TX263"/>
              <a:gd fmla="*/ 140660 h 487552" name="TY263"/>
              <a:gd fmla="*/ 366512 w 439879" name="TX264"/>
              <a:gd fmla="*/ 140199 h 487552" name="TY264"/>
              <a:gd fmla="*/ 368524 w 439879" name="TX265"/>
              <a:gd fmla="*/ 139892 h 487552" name="TY265"/>
              <a:gd fmla="*/ 369917 w 439879" name="TX266"/>
              <a:gd fmla="*/ 139739 h 487552" name="TY266"/>
              <a:gd fmla="*/ 376108 w 439879" name="TX267"/>
              <a:gd fmla="*/ 137435 h 487552" name="TY267"/>
              <a:gd fmla="*/ 381526 w 439879" name="TX268"/>
              <a:gd fmla="*/ 134978 h 487552" name="TY268"/>
              <a:gd fmla="*/ 386169 w 439879" name="TX269"/>
              <a:gd fmla="*/ 132368 h 487552" name="TY269"/>
              <a:gd fmla="*/ 389884 w 439879" name="TX270"/>
              <a:gd fmla="*/ 129911 h 487552" name="TY270"/>
              <a:gd fmla="*/ 392824 w 439879" name="TX271"/>
              <a:gd fmla="*/ 127300 h 487552" name="TY271"/>
              <a:gd fmla="*/ 395301 w 439879" name="TX272"/>
              <a:gd fmla="*/ 125151 h 487552" name="TY272"/>
              <a:gd fmla="*/ 397004 w 439879" name="TX273"/>
              <a:gd fmla="*/ 123154 h 487552" name="TY273"/>
              <a:gd fmla="*/ 398242 w 439879" name="TX274"/>
              <a:gd fmla="*/ 121619 h 487552" name="TY274"/>
              <a:gd fmla="*/ 398861 w 439879" name="TX275"/>
              <a:gd fmla="*/ 120697 h 487552" name="TY275"/>
              <a:gd fmla="*/ 399016 w 439879" name="TX276"/>
              <a:gd fmla="*/ 120390 h 487552" name="TY276"/>
              <a:gd fmla="*/ 400099 w 439879" name="TX277"/>
              <a:gd fmla="*/ 118701 h 487552" name="TY277"/>
              <a:gd fmla="*/ 401028 w 439879" name="TX278"/>
              <a:gd fmla="*/ 116858 h 487552" name="TY278"/>
              <a:gd fmla="*/ 401956 w 439879" name="TX279"/>
              <a:gd fmla="*/ 114862 h 487552" name="TY279"/>
              <a:gd fmla="*/ 402730 w 439879" name="TX280"/>
              <a:gd fmla="*/ 112712 h 487552" name="TY280"/>
              <a:gd fmla="*/ 403195 w 439879" name="TX281"/>
              <a:gd fmla="*/ 110102 h 487552" name="TY281"/>
              <a:gd fmla="*/ 403349 w 439879" name="TX282"/>
              <a:gd fmla="*/ 107491 h 487552" name="TY282"/>
              <a:gd fmla="*/ 403040 w 439879" name="TX283"/>
              <a:gd fmla="*/ 104574 h 487552" name="TY283"/>
              <a:gd fmla="*/ 402111 w 439879" name="TX284"/>
              <a:gd fmla="*/ 101349 h 487552" name="TY284"/>
              <a:gd fmla="*/ 401028 w 439879" name="TX285"/>
              <a:gd fmla="*/ 98124 h 487552" name="TY285"/>
              <a:gd fmla="*/ 399170 w 439879" name="TX286"/>
              <a:gd fmla="*/ 94592 h 487552" name="TY286"/>
              <a:gd fmla="*/ 396849 w 439879" name="TX287"/>
              <a:gd fmla="*/ 90600 h 487552" name="TY287"/>
              <a:gd fmla="*/ 393753 w 439879" name="TX288"/>
              <a:gd fmla="*/ 86607 h 487552" name="TY288"/>
              <a:gd fmla="*/ 389729 w 439879" name="TX289"/>
              <a:gd fmla="*/ 82154 h 487552" name="TY289"/>
              <a:gd fmla="*/ 385086 w 439879" name="TX290"/>
              <a:gd fmla="*/ 77547 h 487552" name="TY290"/>
              <a:gd fmla="*/ 379359 w 439879" name="TX291"/>
              <a:gd fmla="*/ 72633 h 487552" name="TY291"/>
              <a:gd fmla="*/ 373632 w 439879" name="TX292"/>
              <a:gd fmla="*/ 67720 h 487552" name="TY292"/>
              <a:gd fmla="*/ 368834 w 439879" name="TX293"/>
              <a:gd fmla="*/ 62499 h 487552" name="TY293"/>
              <a:gd fmla="*/ 364655 w 439879" name="TX294"/>
              <a:gd fmla="*/ 57277 h 487552" name="TY294"/>
              <a:gd fmla="*/ 361404 w 439879" name="TX295"/>
              <a:gd fmla="*/ 52210 h 487552" name="TY295"/>
              <a:gd fmla="*/ 359083 w 439879" name="TX296"/>
              <a:gd fmla="*/ 46989 h 487552" name="TY296"/>
              <a:gd fmla="*/ 357225 w 439879" name="TX297"/>
              <a:gd fmla="*/ 41768 h 487552" name="TY297"/>
              <a:gd fmla="*/ 356452 w 439879" name="TX298"/>
              <a:gd fmla="*/ 36701 h 487552" name="TY298"/>
              <a:gd fmla="*/ 356606 w 439879" name="TX299"/>
              <a:gd fmla="*/ 31633 h 487552" name="TY299"/>
              <a:gd fmla="*/ 357535 w 439879" name="TX300"/>
              <a:gd fmla="*/ 26873 h 487552" name="TY300"/>
              <a:gd fmla="*/ 359547 w 439879" name="TX301"/>
              <a:gd fmla="*/ 22112 h 487552" name="TY301"/>
              <a:gd fmla="*/ 362178 w 439879" name="TX302"/>
              <a:gd fmla="*/ 17659 h 487552" name="TY302"/>
              <a:gd fmla="*/ 365738 w 439879" name="TX303"/>
              <a:gd fmla="*/ 13206 h 487552" name="TY303"/>
              <a:gd fmla="*/ 369917 w 439879" name="TX304"/>
              <a:gd fmla="*/ 9521 h 487552" name="TY304"/>
              <a:gd fmla="*/ 374406 w 439879" name="TX305"/>
              <a:gd fmla="*/ 6296 h 487552" name="TY305"/>
              <a:gd fmla="*/ 379514 w 439879" name="TX306"/>
              <a:gd fmla="*/ 3839 h 487552" name="TY306"/>
              <a:gd fmla="*/ 384776 w 439879" name="TX307"/>
              <a:gd fmla="*/ 1996 h 487552" name="TY307"/>
              <a:gd fmla="*/ 390503 w 439879" name="TX308"/>
              <a:gd fmla="*/ 614 h 487552" name="TY308"/>
            </a:gd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 ang="0">
                <a:pos x="TX9" y="TY9"/>
              </a:cxn>
              <a:cxn ang="0">
                <a:pos x="TX10" y="TY10"/>
              </a:cxn>
              <a:cxn ang="0">
                <a:pos x="TX11" y="TY11"/>
              </a:cxn>
              <a:cxn ang="0">
                <a:pos x="TX12" y="TY12"/>
              </a:cxn>
              <a:cxn ang="0">
                <a:pos x="TX13" y="TY13"/>
              </a:cxn>
              <a:cxn ang="0">
                <a:pos x="TX14" y="TY14"/>
              </a:cxn>
              <a:cxn ang="0">
                <a:pos x="TX15" y="TY15"/>
              </a:cxn>
              <a:cxn ang="0">
                <a:pos x="TX16" y="TY16"/>
              </a:cxn>
              <a:cxn ang="0">
                <a:pos x="TX17" y="TY17"/>
              </a:cxn>
              <a:cxn ang="0">
                <a:pos x="TX18" y="TY18"/>
              </a:cxn>
              <a:cxn ang="0">
                <a:pos x="TX19" y="TY19"/>
              </a:cxn>
              <a:cxn ang="0">
                <a:pos x="TX20" y="TY20"/>
              </a:cxn>
              <a:cxn ang="0">
                <a:pos x="TX21" y="TY21"/>
              </a:cxn>
              <a:cxn ang="0">
                <a:pos x="TX22" y="TY22"/>
              </a:cxn>
              <a:cxn ang="0">
                <a:pos x="TX23" y="TY23"/>
              </a:cxn>
              <a:cxn ang="0">
                <a:pos x="TX24" y="TY24"/>
              </a:cxn>
              <a:cxn ang="0">
                <a:pos x="TX25" y="TY25"/>
              </a:cxn>
              <a:cxn ang="0">
                <a:pos x="TX26" y="TY26"/>
              </a:cxn>
              <a:cxn ang="0">
                <a:pos x="TX27" y="TY27"/>
              </a:cxn>
              <a:cxn ang="0">
                <a:pos x="TX28" y="TY28"/>
              </a:cxn>
              <a:cxn ang="0">
                <a:pos x="TX29" y="TY29"/>
              </a:cxn>
              <a:cxn ang="0">
                <a:pos x="TX30" y="TY30"/>
              </a:cxn>
              <a:cxn ang="0">
                <a:pos x="TX31" y="TY31"/>
              </a:cxn>
              <a:cxn ang="0">
                <a:pos x="TX32" y="TY32"/>
              </a:cxn>
              <a:cxn ang="0">
                <a:pos x="TX33" y="TY33"/>
              </a:cxn>
              <a:cxn ang="0">
                <a:pos x="TX35" y="TY35"/>
              </a:cxn>
              <a:cxn ang="0">
                <a:pos x="TX36" y="TY36"/>
              </a:cxn>
              <a:cxn ang="0">
                <a:pos x="TX37" y="TY37"/>
              </a:cxn>
              <a:cxn ang="0">
                <a:pos x="TX38" y="TY38"/>
              </a:cxn>
              <a:cxn ang="0">
                <a:pos x="TX39" y="TY39"/>
              </a:cxn>
              <a:cxn ang="0">
                <a:pos x="TX40" y="TY40"/>
              </a:cxn>
              <a:cxn ang="0">
                <a:pos x="TX41" y="TY41"/>
              </a:cxn>
              <a:cxn ang="0">
                <a:pos x="TX42" y="TY42"/>
              </a:cxn>
              <a:cxn ang="0">
                <a:pos x="TX43" y="TY43"/>
              </a:cxn>
              <a:cxn ang="0">
                <a:pos x="TX44" y="TY44"/>
              </a:cxn>
              <a:cxn ang="0">
                <a:pos x="TX45" y="TY45"/>
              </a:cxn>
              <a:cxn ang="0">
                <a:pos x="TX46" y="TY46"/>
              </a:cxn>
              <a:cxn ang="0">
                <a:pos x="TX47" y="TY47"/>
              </a:cxn>
              <a:cxn ang="0">
                <a:pos x="TX48" y="TY48"/>
              </a:cxn>
              <a:cxn ang="0">
                <a:pos x="TX49" y="TY49"/>
              </a:cxn>
              <a:cxn ang="0">
                <a:pos x="TX50" y="TY50"/>
              </a:cxn>
              <a:cxn ang="0">
                <a:pos x="TX51" y="TY51"/>
              </a:cxn>
              <a:cxn ang="0">
                <a:pos x="TX52" y="TY52"/>
              </a:cxn>
              <a:cxn ang="0">
                <a:pos x="TX53" y="TY53"/>
              </a:cxn>
              <a:cxn ang="0">
                <a:pos x="TX54" y="TY54"/>
              </a:cxn>
              <a:cxn ang="0">
                <a:pos x="TX55" y="TY55"/>
              </a:cxn>
              <a:cxn ang="0">
                <a:pos x="TX56" y="TY56"/>
              </a:cxn>
              <a:cxn ang="0">
                <a:pos x="TX57" y="TY57"/>
              </a:cxn>
              <a:cxn ang="0">
                <a:pos x="TX58" y="TY58"/>
              </a:cxn>
              <a:cxn ang="0">
                <a:pos x="TX59" y="TY59"/>
              </a:cxn>
              <a:cxn ang="0">
                <a:pos x="TX60" y="TY60"/>
              </a:cxn>
              <a:cxn ang="0">
                <a:pos x="TX61" y="TY61"/>
              </a:cxn>
              <a:cxn ang="0">
                <a:pos x="TX62" y="TY62"/>
              </a:cxn>
              <a:cxn ang="0">
                <a:pos x="TX63" y="TY63"/>
              </a:cxn>
              <a:cxn ang="0">
                <a:pos x="TX64" y="TY64"/>
              </a:cxn>
              <a:cxn ang="0">
                <a:pos x="TX65" y="TY65"/>
              </a:cxn>
              <a:cxn ang="0">
                <a:pos x="TX66" y="TY66"/>
              </a:cxn>
              <a:cxn ang="0">
                <a:pos x="TX67" y="TY67"/>
              </a:cxn>
              <a:cxn ang="0">
                <a:pos x="TX68" y="TY68"/>
              </a:cxn>
              <a:cxn ang="0">
                <a:pos x="TX69" y="TY69"/>
              </a:cxn>
              <a:cxn ang="0">
                <a:pos x="TX70" y="TY70"/>
              </a:cxn>
              <a:cxn ang="0">
                <a:pos x="TX71" y="TY71"/>
              </a:cxn>
              <a:cxn ang="0">
                <a:pos x="TX72" y="TY72"/>
              </a:cxn>
              <a:cxn ang="0">
                <a:pos x="TX73" y="TY73"/>
              </a:cxn>
              <a:cxn ang="0">
                <a:pos x="TX74" y="TY74"/>
              </a:cxn>
              <a:cxn ang="0">
                <a:pos x="TX75" y="TY75"/>
              </a:cxn>
              <a:cxn ang="0">
                <a:pos x="TX76" y="TY76"/>
              </a:cxn>
              <a:cxn ang="0">
                <a:pos x="TX77" y="TY77"/>
              </a:cxn>
              <a:cxn ang="0">
                <a:pos x="TX78" y="TY78"/>
              </a:cxn>
              <a:cxn ang="0">
                <a:pos x="TX79" y="TY79"/>
              </a:cxn>
              <a:cxn ang="0">
                <a:pos x="TX80" y="TY80"/>
              </a:cxn>
              <a:cxn ang="0">
                <a:pos x="TX82" y="TY82"/>
              </a:cxn>
              <a:cxn ang="0">
                <a:pos x="TX83" y="TY83"/>
              </a:cxn>
              <a:cxn ang="0">
                <a:pos x="TX84" y="TY84"/>
              </a:cxn>
              <a:cxn ang="0">
                <a:pos x="TX85" y="TY85"/>
              </a:cxn>
              <a:cxn ang="0">
                <a:pos x="TX86" y="TY86"/>
              </a:cxn>
              <a:cxn ang="0">
                <a:pos x="TX87" y="TY87"/>
              </a:cxn>
              <a:cxn ang="0">
                <a:pos x="TX88" y="TY88"/>
              </a:cxn>
              <a:cxn ang="0">
                <a:pos x="TX89" y="TY89"/>
              </a:cxn>
              <a:cxn ang="0">
                <a:pos x="TX90" y="TY90"/>
              </a:cxn>
              <a:cxn ang="0">
                <a:pos x="TX91" y="TY91"/>
              </a:cxn>
              <a:cxn ang="0">
                <a:pos x="TX92" y="TY92"/>
              </a:cxn>
              <a:cxn ang="0">
                <a:pos x="TX93" y="TY93"/>
              </a:cxn>
              <a:cxn ang="0">
                <a:pos x="TX94" y="TY94"/>
              </a:cxn>
              <a:cxn ang="0">
                <a:pos x="TX95" y="TY95"/>
              </a:cxn>
              <a:cxn ang="0">
                <a:pos x="TX96" y="TY96"/>
              </a:cxn>
              <a:cxn ang="0">
                <a:pos x="TX97" y="TY97"/>
              </a:cxn>
              <a:cxn ang="0">
                <a:pos x="TX98" y="TY98"/>
              </a:cxn>
              <a:cxn ang="0">
                <a:pos x="TX99" y="TY99"/>
              </a:cxn>
              <a:cxn ang="0">
                <a:pos x="TX100" y="TY100"/>
              </a:cxn>
              <a:cxn ang="0">
                <a:pos x="TX101" y="TY101"/>
              </a:cxn>
              <a:cxn ang="0">
                <a:pos x="TX102" y="TY102"/>
              </a:cxn>
              <a:cxn ang="0">
                <a:pos x="TX103" y="TY103"/>
              </a:cxn>
              <a:cxn ang="0">
                <a:pos x="TX104" y="TY104"/>
              </a:cxn>
              <a:cxn ang="0">
                <a:pos x="TX105" y="TY105"/>
              </a:cxn>
              <a:cxn ang="0">
                <a:pos x="TX106" y="TY106"/>
              </a:cxn>
              <a:cxn ang="0">
                <a:pos x="TX107" y="TY107"/>
              </a:cxn>
              <a:cxn ang="0">
                <a:pos x="TX108" y="TY108"/>
              </a:cxn>
              <a:cxn ang="0">
                <a:pos x="TX109" y="TY109"/>
              </a:cxn>
              <a:cxn ang="0">
                <a:pos x="TX110" y="TY110"/>
              </a:cxn>
              <a:cxn ang="0">
                <a:pos x="TX111" y="TY111"/>
              </a:cxn>
              <a:cxn ang="0">
                <a:pos x="TX112" y="TY112"/>
              </a:cxn>
              <a:cxn ang="0">
                <a:pos x="TX113" y="TY113"/>
              </a:cxn>
              <a:cxn ang="0">
                <a:pos x="TX114" y="TY114"/>
              </a:cxn>
              <a:cxn ang="0">
                <a:pos x="TX115" y="TY115"/>
              </a:cxn>
              <a:cxn ang="0">
                <a:pos x="TX116" y="TY116"/>
              </a:cxn>
              <a:cxn ang="0">
                <a:pos x="TX117" y="TY117"/>
              </a:cxn>
              <a:cxn ang="0">
                <a:pos x="TX118" y="TY118"/>
              </a:cxn>
              <a:cxn ang="0">
                <a:pos x="TX119" y="TY119"/>
              </a:cxn>
              <a:cxn ang="0">
                <a:pos x="TX120" y="TY120"/>
              </a:cxn>
              <a:cxn ang="0">
                <a:pos x="TX121" y="TY121"/>
              </a:cxn>
              <a:cxn ang="0">
                <a:pos x="TX122" y="TY122"/>
              </a:cxn>
              <a:cxn ang="0">
                <a:pos x="TX123" y="TY123"/>
              </a:cxn>
              <a:cxn ang="0">
                <a:pos x="TX124" y="TY124"/>
              </a:cxn>
              <a:cxn ang="0">
                <a:pos x="TX125" y="TY125"/>
              </a:cxn>
              <a:cxn ang="0">
                <a:pos x="TX126" y="TY126"/>
              </a:cxn>
              <a:cxn ang="0">
                <a:pos x="TX127" y="TY127"/>
              </a:cxn>
              <a:cxn ang="0">
                <a:pos x="TX128" y="TY128"/>
              </a:cxn>
              <a:cxn ang="0">
                <a:pos x="TX129" y="TY129"/>
              </a:cxn>
              <a:cxn ang="0">
                <a:pos x="TX130" y="TY130"/>
              </a:cxn>
              <a:cxn ang="0">
                <a:pos x="TX131" y="TY131"/>
              </a:cxn>
              <a:cxn ang="0">
                <a:pos x="TX132" y="TY132"/>
              </a:cxn>
              <a:cxn ang="0">
                <a:pos x="TX133" y="TY133"/>
              </a:cxn>
              <a:cxn ang="0">
                <a:pos x="TX134" y="TY134"/>
              </a:cxn>
              <a:cxn ang="0">
                <a:pos x="TX135" y="TY135"/>
              </a:cxn>
              <a:cxn ang="0">
                <a:pos x="TX136" y="TY136"/>
              </a:cxn>
              <a:cxn ang="0">
                <a:pos x="TX138" y="TY138"/>
              </a:cxn>
              <a:cxn ang="0">
                <a:pos x="TX139" y="TY139"/>
              </a:cxn>
              <a:cxn ang="0">
                <a:pos x="TX140" y="TY140"/>
              </a:cxn>
              <a:cxn ang="0">
                <a:pos x="TX141" y="TY141"/>
              </a:cxn>
              <a:cxn ang="0">
                <a:pos x="TX142" y="TY142"/>
              </a:cxn>
              <a:cxn ang="0">
                <a:pos x="TX143" y="TY143"/>
              </a:cxn>
              <a:cxn ang="0">
                <a:pos x="TX144" y="TY144"/>
              </a:cxn>
              <a:cxn ang="0">
                <a:pos x="TX145" y="TY145"/>
              </a:cxn>
              <a:cxn ang="0">
                <a:pos x="TX146" y="TY146"/>
              </a:cxn>
              <a:cxn ang="0">
                <a:pos x="TX147" y="TY147"/>
              </a:cxn>
              <a:cxn ang="0">
                <a:pos x="TX148" y="TY148"/>
              </a:cxn>
              <a:cxn ang="0">
                <a:pos x="TX149" y="TY149"/>
              </a:cxn>
              <a:cxn ang="0">
                <a:pos x="TX150" y="TY150"/>
              </a:cxn>
              <a:cxn ang="0">
                <a:pos x="TX151" y="TY151"/>
              </a:cxn>
              <a:cxn ang="0">
                <a:pos x="TX152" y="TY152"/>
              </a:cxn>
              <a:cxn ang="0">
                <a:pos x="TX153" y="TY153"/>
              </a:cxn>
              <a:cxn ang="0">
                <a:pos x="TX154" y="TY154"/>
              </a:cxn>
              <a:cxn ang="0">
                <a:pos x="TX155" y="TY155"/>
              </a:cxn>
              <a:cxn ang="0">
                <a:pos x="TX156" y="TY156"/>
              </a:cxn>
              <a:cxn ang="0">
                <a:pos x="TX157" y="TY157"/>
              </a:cxn>
              <a:cxn ang="0">
                <a:pos x="TX158" y="TY158"/>
              </a:cxn>
              <a:cxn ang="0">
                <a:pos x="TX159" y="TY159"/>
              </a:cxn>
              <a:cxn ang="0">
                <a:pos x="TX160" y="TY160"/>
              </a:cxn>
              <a:cxn ang="0">
                <a:pos x="TX161" y="TY161"/>
              </a:cxn>
              <a:cxn ang="0">
                <a:pos x="TX162" y="TY162"/>
              </a:cxn>
              <a:cxn ang="0">
                <a:pos x="TX163" y="TY163"/>
              </a:cxn>
              <a:cxn ang="0">
                <a:pos x="TX164" y="TY164"/>
              </a:cxn>
              <a:cxn ang="0">
                <a:pos x="TX165" y="TY165"/>
              </a:cxn>
              <a:cxn ang="0">
                <a:pos x="TX166" y="TY166"/>
              </a:cxn>
              <a:cxn ang="0">
                <a:pos x="TX167" y="TY167"/>
              </a:cxn>
              <a:cxn ang="0">
                <a:pos x="TX168" y="TY168"/>
              </a:cxn>
              <a:cxn ang="0">
                <a:pos x="TX169" y="TY169"/>
              </a:cxn>
              <a:cxn ang="0">
                <a:pos x="TX170" y="TY170"/>
              </a:cxn>
              <a:cxn ang="0">
                <a:pos x="TX171" y="TY171"/>
              </a:cxn>
              <a:cxn ang="0">
                <a:pos x="TX172" y="TY172"/>
              </a:cxn>
              <a:cxn ang="0">
                <a:pos x="TX173" y="TY173"/>
              </a:cxn>
              <a:cxn ang="0">
                <a:pos x="TX174" y="TY174"/>
              </a:cxn>
              <a:cxn ang="0">
                <a:pos x="TX175" y="TY175"/>
              </a:cxn>
              <a:cxn ang="0">
                <a:pos x="TX176" y="TY176"/>
              </a:cxn>
              <a:cxn ang="0">
                <a:pos x="TX177" y="TY177"/>
              </a:cxn>
              <a:cxn ang="0">
                <a:pos x="TX178" y="TY178"/>
              </a:cxn>
              <a:cxn ang="0">
                <a:pos x="TX179" y="TY179"/>
              </a:cxn>
              <a:cxn ang="0">
                <a:pos x="TX180" y="TY180"/>
              </a:cxn>
              <a:cxn ang="0">
                <a:pos x="TX181" y="TY181"/>
              </a:cxn>
              <a:cxn ang="0">
                <a:pos x="TX182" y="TY182"/>
              </a:cxn>
              <a:cxn ang="0">
                <a:pos x="TX183" y="TY183"/>
              </a:cxn>
              <a:cxn ang="0">
                <a:pos x="TX184" y="TY184"/>
              </a:cxn>
              <a:cxn ang="0">
                <a:pos x="TX185" y="TY185"/>
              </a:cxn>
              <a:cxn ang="0">
                <a:pos x="TX186" y="TY186"/>
              </a:cxn>
              <a:cxn ang="0">
                <a:pos x="TX187" y="TY187"/>
              </a:cxn>
              <a:cxn ang="0">
                <a:pos x="TX188" y="TY188"/>
              </a:cxn>
              <a:cxn ang="0">
                <a:pos x="TX189" y="TY189"/>
              </a:cxn>
              <a:cxn ang="0">
                <a:pos x="TX190" y="TY190"/>
              </a:cxn>
              <a:cxn ang="0">
                <a:pos x="TX191" y="TY191"/>
              </a:cxn>
              <a:cxn ang="0">
                <a:pos x="TX193" y="TY193"/>
              </a:cxn>
              <a:cxn ang="0">
                <a:pos x="TX194" y="TY194"/>
              </a:cxn>
              <a:cxn ang="0">
                <a:pos x="TX195" y="TY195"/>
              </a:cxn>
              <a:cxn ang="0">
                <a:pos x="TX196" y="TY196"/>
              </a:cxn>
              <a:cxn ang="0">
                <a:pos x="TX197" y="TY197"/>
              </a:cxn>
              <a:cxn ang="0">
                <a:pos x="TX198" y="TY198"/>
              </a:cxn>
              <a:cxn ang="0">
                <a:pos x="TX199" y="TY199"/>
              </a:cxn>
              <a:cxn ang="0">
                <a:pos x="TX200" y="TY200"/>
              </a:cxn>
              <a:cxn ang="0">
                <a:pos x="TX201" y="TY201"/>
              </a:cxn>
              <a:cxn ang="0">
                <a:pos x="TX202" y="TY202"/>
              </a:cxn>
              <a:cxn ang="0">
                <a:pos x="TX203" y="TY203"/>
              </a:cxn>
              <a:cxn ang="0">
                <a:pos x="TX204" y="TY204"/>
              </a:cxn>
              <a:cxn ang="0">
                <a:pos x="TX205" y="TY205"/>
              </a:cxn>
              <a:cxn ang="0">
                <a:pos x="TX206" y="TY206"/>
              </a:cxn>
              <a:cxn ang="0">
                <a:pos x="TX207" y="TY207"/>
              </a:cxn>
              <a:cxn ang="0">
                <a:pos x="TX208" y="TY208"/>
              </a:cxn>
              <a:cxn ang="0">
                <a:pos x="TX209" y="TY209"/>
              </a:cxn>
              <a:cxn ang="0">
                <a:pos x="TX210" y="TY210"/>
              </a:cxn>
              <a:cxn ang="0">
                <a:pos x="TX211" y="TY211"/>
              </a:cxn>
              <a:cxn ang="0">
                <a:pos x="TX212" y="TY212"/>
              </a:cxn>
              <a:cxn ang="0">
                <a:pos x="TX213" y="TY213"/>
              </a:cxn>
              <a:cxn ang="0">
                <a:pos x="TX214" y="TY214"/>
              </a:cxn>
              <a:cxn ang="0">
                <a:pos x="TX215" y="TY215"/>
              </a:cxn>
              <a:cxn ang="0">
                <a:pos x="TX216" y="TY216"/>
              </a:cxn>
              <a:cxn ang="0">
                <a:pos x="TX217" y="TY217"/>
              </a:cxn>
              <a:cxn ang="0">
                <a:pos x="TX218" y="TY218"/>
              </a:cxn>
              <a:cxn ang="0">
                <a:pos x="TX219" y="TY219"/>
              </a:cxn>
              <a:cxn ang="0">
                <a:pos x="TX220" y="TY220"/>
              </a:cxn>
              <a:cxn ang="0">
                <a:pos x="TX221" y="TY221"/>
              </a:cxn>
              <a:cxn ang="0">
                <a:pos x="TX222" y="TY222"/>
              </a:cxn>
              <a:cxn ang="0">
                <a:pos x="TX223" y="TY223"/>
              </a:cxn>
              <a:cxn ang="0">
                <a:pos x="TX224" y="TY224"/>
              </a:cxn>
              <a:cxn ang="0">
                <a:pos x="TX225" y="TY225"/>
              </a:cxn>
              <a:cxn ang="0">
                <a:pos x="TX226" y="TY226"/>
              </a:cxn>
              <a:cxn ang="0">
                <a:pos x="TX227" y="TY227"/>
              </a:cxn>
              <a:cxn ang="0">
                <a:pos x="TX228" y="TY228"/>
              </a:cxn>
              <a:cxn ang="0">
                <a:pos x="TX229" y="TY229"/>
              </a:cxn>
              <a:cxn ang="0">
                <a:pos x="TX230" y="TY230"/>
              </a:cxn>
              <a:cxn ang="0">
                <a:pos x="TX231" y="TY231"/>
              </a:cxn>
              <a:cxn ang="0">
                <a:pos x="TX232" y="TY232"/>
              </a:cxn>
              <a:cxn ang="0">
                <a:pos x="TX233" y="TY233"/>
              </a:cxn>
              <a:cxn ang="0">
                <a:pos x="TX234" y="TY234"/>
              </a:cxn>
              <a:cxn ang="0">
                <a:pos x="TX235" y="TY235"/>
              </a:cxn>
              <a:cxn ang="0">
                <a:pos x="TX236" y="TY236"/>
              </a:cxn>
              <a:cxn ang="0">
                <a:pos x="TX237" y="TY237"/>
              </a:cxn>
              <a:cxn ang="0">
                <a:pos x="TX238" y="TY238"/>
              </a:cxn>
              <a:cxn ang="0">
                <a:pos x="TX239" y="TY239"/>
              </a:cxn>
              <a:cxn ang="0">
                <a:pos x="TX240" y="TY240"/>
              </a:cxn>
              <a:cxn ang="0">
                <a:pos x="TX241" y="TY241"/>
              </a:cxn>
              <a:cxn ang="0">
                <a:pos x="TX242" y="TY242"/>
              </a:cxn>
              <a:cxn ang="0">
                <a:pos x="TX243" y="TY243"/>
              </a:cxn>
              <a:cxn ang="0">
                <a:pos x="TX244" y="TY244"/>
              </a:cxn>
              <a:cxn ang="0">
                <a:pos x="TX245" y="TY245"/>
              </a:cxn>
              <a:cxn ang="0">
                <a:pos x="TX246" y="TY246"/>
              </a:cxn>
              <a:cxn ang="0">
                <a:pos x="TX247" y="TY247"/>
              </a:cxn>
              <a:cxn ang="0">
                <a:pos x="TX248" y="TY248"/>
              </a:cxn>
              <a:cxn ang="0">
                <a:pos x="TX249" y="TY249"/>
              </a:cxn>
              <a:cxn ang="0">
                <a:pos x="TX250" y="TY250"/>
              </a:cxn>
              <a:cxn ang="0">
                <a:pos x="TX251" y="TY251"/>
              </a:cxn>
              <a:cxn ang="0">
                <a:pos x="TX252" y="TY252"/>
              </a:cxn>
              <a:cxn ang="0">
                <a:pos x="TX253" y="TY253"/>
              </a:cxn>
              <a:cxn ang="0">
                <a:pos x="TX254" y="TY254"/>
              </a:cxn>
              <a:cxn ang="0">
                <a:pos x="TX255" y="TY255"/>
              </a:cxn>
              <a:cxn ang="0">
                <a:pos x="TX256" y="TY256"/>
              </a:cxn>
              <a:cxn ang="0">
                <a:pos x="TX257" y="TY257"/>
              </a:cxn>
              <a:cxn ang="0">
                <a:pos x="TX258" y="TY258"/>
              </a:cxn>
              <a:cxn ang="0">
                <a:pos x="TX259" y="TY259"/>
              </a:cxn>
              <a:cxn ang="0">
                <a:pos x="TX260" y="TY260"/>
              </a:cxn>
              <a:cxn ang="0">
                <a:pos x="TX261" y="TY261"/>
              </a:cxn>
              <a:cxn ang="0">
                <a:pos x="TX262" y="TY262"/>
              </a:cxn>
              <a:cxn ang="0">
                <a:pos x="TX263" y="TY263"/>
              </a:cxn>
              <a:cxn ang="0">
                <a:pos x="TX264" y="TY264"/>
              </a:cxn>
              <a:cxn ang="0">
                <a:pos x="TX265" y="TY265"/>
              </a:cxn>
              <a:cxn ang="0">
                <a:pos x="TX266" y="TY266"/>
              </a:cxn>
              <a:cxn ang="0">
                <a:pos x="TX267" y="TY267"/>
              </a:cxn>
              <a:cxn ang="0">
                <a:pos x="TX268" y="TY268"/>
              </a:cxn>
              <a:cxn ang="0">
                <a:pos x="TX269" y="TY269"/>
              </a:cxn>
              <a:cxn ang="0">
                <a:pos x="TX270" y="TY270"/>
              </a:cxn>
              <a:cxn ang="0">
                <a:pos x="TX271" y="TY271"/>
              </a:cxn>
              <a:cxn ang="0">
                <a:pos x="TX272" y="TY272"/>
              </a:cxn>
              <a:cxn ang="0">
                <a:pos x="TX273" y="TY273"/>
              </a:cxn>
              <a:cxn ang="0">
                <a:pos x="TX274" y="TY274"/>
              </a:cxn>
              <a:cxn ang="0">
                <a:pos x="TX275" y="TY275"/>
              </a:cxn>
              <a:cxn ang="0">
                <a:pos x="TX276" y="TY276"/>
              </a:cxn>
              <a:cxn ang="0">
                <a:pos x="TX277" y="TY277"/>
              </a:cxn>
              <a:cxn ang="0">
                <a:pos x="TX278" y="TY278"/>
              </a:cxn>
              <a:cxn ang="0">
                <a:pos x="TX279" y="TY279"/>
              </a:cxn>
              <a:cxn ang="0">
                <a:pos x="TX280" y="TY280"/>
              </a:cxn>
              <a:cxn ang="0">
                <a:pos x="TX281" y="TY281"/>
              </a:cxn>
              <a:cxn ang="0">
                <a:pos x="TX282" y="TY282"/>
              </a:cxn>
              <a:cxn ang="0">
                <a:pos x="TX283" y="TY283"/>
              </a:cxn>
              <a:cxn ang="0">
                <a:pos x="TX284" y="TY284"/>
              </a:cxn>
              <a:cxn ang="0">
                <a:pos x="TX285" y="TY285"/>
              </a:cxn>
              <a:cxn ang="0">
                <a:pos x="TX286" y="TY286"/>
              </a:cxn>
              <a:cxn ang="0">
                <a:pos x="TX287" y="TY287"/>
              </a:cxn>
              <a:cxn ang="0">
                <a:pos x="TX288" y="TY288"/>
              </a:cxn>
              <a:cxn ang="0">
                <a:pos x="TX289" y="TY289"/>
              </a:cxn>
              <a:cxn ang="0">
                <a:pos x="TX290" y="TY290"/>
              </a:cxn>
              <a:cxn ang="0">
                <a:pos x="TX291" y="TY291"/>
              </a:cxn>
              <a:cxn ang="0">
                <a:pos x="TX292" y="TY292"/>
              </a:cxn>
              <a:cxn ang="0">
                <a:pos x="TX293" y="TY293"/>
              </a:cxn>
              <a:cxn ang="0">
                <a:pos x="TX294" y="TY294"/>
              </a:cxn>
              <a:cxn ang="0">
                <a:pos x="TX295" y="TY295"/>
              </a:cxn>
              <a:cxn ang="0">
                <a:pos x="TX296" y="TY296"/>
              </a:cxn>
              <a:cxn ang="0">
                <a:pos x="TX297" y="TY297"/>
              </a:cxn>
              <a:cxn ang="0">
                <a:pos x="TX298" y="TY298"/>
              </a:cxn>
              <a:cxn ang="0">
                <a:pos x="TX299" y="TY299"/>
              </a:cxn>
              <a:cxn ang="0">
                <a:pos x="TX300" y="TY300"/>
              </a:cxn>
              <a:cxn ang="0">
                <a:pos x="TX301" y="TY301"/>
              </a:cxn>
              <a:cxn ang="0">
                <a:pos x="TX302" y="TY302"/>
              </a:cxn>
              <a:cxn ang="0">
                <a:pos x="TX303" y="TY303"/>
              </a:cxn>
              <a:cxn ang="0">
                <a:pos x="TX304" y="TY304"/>
              </a:cxn>
              <a:cxn ang="0">
                <a:pos x="TX305" y="TY305"/>
              </a:cxn>
              <a:cxn ang="0">
                <a:pos x="TX306" y="TY306"/>
              </a:cxn>
              <a:cxn ang="0">
                <a:pos x="TX307" y="TY307"/>
              </a:cxn>
              <a:cxn ang="0">
                <a:pos x="TX308" y="TY308"/>
              </a:cxn>
            </a:cxnLst>
            <a:rect l="l" t="t" r="r" b="b"/>
            <a:pathLst>
              <a:path w="439879" h="487552">
                <a:moveTo>
                  <a:pt x="320012" y="171183"/>
                </a:moveTo>
                <a:lnTo>
                  <a:pt x="323091" y="171646"/>
                </a:lnTo>
                <a:lnTo>
                  <a:pt x="326169" y="172881"/>
                </a:lnTo>
                <a:lnTo>
                  <a:pt x="329094" y="174578"/>
                </a:lnTo>
                <a:lnTo>
                  <a:pt x="331557" y="176894"/>
                </a:lnTo>
                <a:lnTo>
                  <a:pt x="333404" y="179517"/>
                </a:lnTo>
                <a:lnTo>
                  <a:pt x="334944" y="182758"/>
                </a:lnTo>
                <a:lnTo>
                  <a:pt x="335713" y="185845"/>
                </a:lnTo>
                <a:lnTo>
                  <a:pt x="335867" y="188932"/>
                </a:lnTo>
                <a:lnTo>
                  <a:pt x="335405" y="192173"/>
                </a:lnTo>
                <a:lnTo>
                  <a:pt x="334328" y="195260"/>
                </a:lnTo>
                <a:lnTo>
                  <a:pt x="332481" y="198192"/>
                </a:lnTo>
                <a:lnTo>
                  <a:pt x="330326" y="200662"/>
                </a:lnTo>
                <a:lnTo>
                  <a:pt x="307544" y="221035"/>
                </a:lnTo>
                <a:lnTo>
                  <a:pt x="304773" y="223041"/>
                </a:lnTo>
                <a:lnTo>
                  <a:pt x="301848" y="224584"/>
                </a:lnTo>
                <a:lnTo>
                  <a:pt x="298616" y="225356"/>
                </a:lnTo>
                <a:lnTo>
                  <a:pt x="295383" y="225356"/>
                </a:lnTo>
                <a:lnTo>
                  <a:pt x="292304" y="224893"/>
                </a:lnTo>
                <a:lnTo>
                  <a:pt x="289226" y="223658"/>
                </a:lnTo>
                <a:lnTo>
                  <a:pt x="286301" y="222115"/>
                </a:lnTo>
                <a:lnTo>
                  <a:pt x="283838" y="219800"/>
                </a:lnTo>
                <a:lnTo>
                  <a:pt x="281837" y="217022"/>
                </a:lnTo>
                <a:lnTo>
                  <a:pt x="280452" y="213935"/>
                </a:lnTo>
                <a:lnTo>
                  <a:pt x="279682" y="210848"/>
                </a:lnTo>
                <a:lnTo>
                  <a:pt x="279528" y="207607"/>
                </a:lnTo>
                <a:lnTo>
                  <a:pt x="279990" y="204366"/>
                </a:lnTo>
                <a:lnTo>
                  <a:pt x="281067" y="201433"/>
                </a:lnTo>
                <a:lnTo>
                  <a:pt x="282915" y="198655"/>
                </a:lnTo>
                <a:lnTo>
                  <a:pt x="285224" y="196032"/>
                </a:lnTo>
                <a:lnTo>
                  <a:pt x="307698" y="175659"/>
                </a:lnTo>
                <a:lnTo>
                  <a:pt x="310622" y="173652"/>
                </a:lnTo>
                <a:lnTo>
                  <a:pt x="313547" y="172263"/>
                </a:lnTo>
                <a:lnTo>
                  <a:pt x="316626" y="171337"/>
                </a:lnTo>
                <a:close/>
                <a:moveTo>
                  <a:pt x="153539" y="169017"/>
                </a:moveTo>
                <a:lnTo>
                  <a:pt x="320698" y="355370"/>
                </a:lnTo>
                <a:lnTo>
                  <a:pt x="208949" y="455666"/>
                </a:lnTo>
                <a:lnTo>
                  <a:pt x="202603" y="460928"/>
                </a:lnTo>
                <a:lnTo>
                  <a:pt x="195948" y="465572"/>
                </a:lnTo>
                <a:lnTo>
                  <a:pt x="188828" y="470060"/>
                </a:lnTo>
                <a:lnTo>
                  <a:pt x="181399" y="473930"/>
                </a:lnTo>
                <a:lnTo>
                  <a:pt x="173660" y="477490"/>
                </a:lnTo>
                <a:lnTo>
                  <a:pt x="165612" y="480276"/>
                </a:lnTo>
                <a:lnTo>
                  <a:pt x="157563" y="482752"/>
                </a:lnTo>
                <a:lnTo>
                  <a:pt x="149205" y="484764"/>
                </a:lnTo>
                <a:lnTo>
                  <a:pt x="140847" y="486312"/>
                </a:lnTo>
                <a:lnTo>
                  <a:pt x="132489" y="487241"/>
                </a:lnTo>
                <a:lnTo>
                  <a:pt x="123976" y="487550"/>
                </a:lnTo>
                <a:lnTo>
                  <a:pt x="115618" y="487395"/>
                </a:lnTo>
                <a:lnTo>
                  <a:pt x="107415" y="486621"/>
                </a:lnTo>
                <a:lnTo>
                  <a:pt x="99367" y="485383"/>
                </a:lnTo>
                <a:lnTo>
                  <a:pt x="91628" y="483526"/>
                </a:lnTo>
                <a:lnTo>
                  <a:pt x="83889" y="480895"/>
                </a:lnTo>
                <a:lnTo>
                  <a:pt x="76460" y="477799"/>
                </a:lnTo>
                <a:lnTo>
                  <a:pt x="69495" y="474084"/>
                </a:lnTo>
                <a:lnTo>
                  <a:pt x="62839" y="469751"/>
                </a:lnTo>
                <a:lnTo>
                  <a:pt x="56803" y="464643"/>
                </a:lnTo>
                <a:lnTo>
                  <a:pt x="51076" y="459071"/>
                </a:lnTo>
                <a:lnTo>
                  <a:pt x="21359" y="426103"/>
                </a:lnTo>
                <a:lnTo>
                  <a:pt x="16406" y="419757"/>
                </a:lnTo>
                <a:lnTo>
                  <a:pt x="11918" y="413102"/>
                </a:lnTo>
                <a:lnTo>
                  <a:pt x="8358" y="406137"/>
                </a:lnTo>
                <a:lnTo>
                  <a:pt x="5417" y="398708"/>
                </a:lnTo>
                <a:lnTo>
                  <a:pt x="3095" y="391123"/>
                </a:lnTo>
                <a:lnTo>
                  <a:pt x="1393" y="383230"/>
                </a:lnTo>
                <a:lnTo>
                  <a:pt x="464" y="375027"/>
                </a:lnTo>
                <a:lnTo>
                  <a:pt x="0" y="366823"/>
                </a:lnTo>
                <a:lnTo>
                  <a:pt x="155" y="358620"/>
                </a:lnTo>
                <a:lnTo>
                  <a:pt x="929" y="350262"/>
                </a:lnTo>
                <a:lnTo>
                  <a:pt x="2167" y="341904"/>
                </a:lnTo>
                <a:lnTo>
                  <a:pt x="4024" y="333701"/>
                </a:lnTo>
                <a:lnTo>
                  <a:pt x="6346" y="325498"/>
                </a:lnTo>
                <a:lnTo>
                  <a:pt x="9286" y="317449"/>
                </a:lnTo>
                <a:lnTo>
                  <a:pt x="12537" y="309555"/>
                </a:lnTo>
                <a:lnTo>
                  <a:pt x="16406" y="302126"/>
                </a:lnTo>
                <a:lnTo>
                  <a:pt x="20585" y="294852"/>
                </a:lnTo>
                <a:lnTo>
                  <a:pt x="25383" y="287886"/>
                </a:lnTo>
                <a:lnTo>
                  <a:pt x="30491" y="281231"/>
                </a:lnTo>
                <a:lnTo>
                  <a:pt x="35908" y="275040"/>
                </a:lnTo>
                <a:lnTo>
                  <a:pt x="41790" y="269468"/>
                </a:lnTo>
                <a:close/>
                <a:moveTo>
                  <a:pt x="367585" y="156016"/>
                </a:moveTo>
                <a:lnTo>
                  <a:pt x="376834" y="166314"/>
                </a:lnTo>
                <a:lnTo>
                  <a:pt x="382846" y="173648"/>
                </a:lnTo>
                <a:lnTo>
                  <a:pt x="388087" y="181293"/>
                </a:lnTo>
                <a:lnTo>
                  <a:pt x="392403" y="189407"/>
                </a:lnTo>
                <a:lnTo>
                  <a:pt x="396103" y="197676"/>
                </a:lnTo>
                <a:lnTo>
                  <a:pt x="398877" y="206102"/>
                </a:lnTo>
                <a:lnTo>
                  <a:pt x="401035" y="214840"/>
                </a:lnTo>
                <a:lnTo>
                  <a:pt x="402423" y="223577"/>
                </a:lnTo>
                <a:lnTo>
                  <a:pt x="403039" y="232471"/>
                </a:lnTo>
                <a:lnTo>
                  <a:pt x="402885" y="241365"/>
                </a:lnTo>
                <a:lnTo>
                  <a:pt x="402114" y="250103"/>
                </a:lnTo>
                <a:lnTo>
                  <a:pt x="400573" y="258840"/>
                </a:lnTo>
                <a:lnTo>
                  <a:pt x="398261" y="267422"/>
                </a:lnTo>
                <a:lnTo>
                  <a:pt x="395178" y="275848"/>
                </a:lnTo>
                <a:lnTo>
                  <a:pt x="391324" y="283805"/>
                </a:lnTo>
                <a:lnTo>
                  <a:pt x="387008" y="291763"/>
                </a:lnTo>
                <a:lnTo>
                  <a:pt x="381613" y="299252"/>
                </a:lnTo>
                <a:lnTo>
                  <a:pt x="375601" y="306274"/>
                </a:lnTo>
                <a:lnTo>
                  <a:pt x="369127" y="312983"/>
                </a:lnTo>
                <a:lnTo>
                  <a:pt x="329511" y="348870"/>
                </a:lnTo>
                <a:lnTo>
                  <a:pt x="251358" y="260713"/>
                </a:lnTo>
                <a:lnTo>
                  <a:pt x="279105" y="235436"/>
                </a:lnTo>
                <a:lnTo>
                  <a:pt x="279105" y="235124"/>
                </a:lnTo>
                <a:lnTo>
                  <a:pt x="282958" y="238712"/>
                </a:lnTo>
                <a:lnTo>
                  <a:pt x="286658" y="241521"/>
                </a:lnTo>
                <a:lnTo>
                  <a:pt x="290512" y="243237"/>
                </a:lnTo>
                <a:lnTo>
                  <a:pt x="294365" y="244329"/>
                </a:lnTo>
                <a:lnTo>
                  <a:pt x="298065" y="244798"/>
                </a:lnTo>
                <a:lnTo>
                  <a:pt x="301918" y="244641"/>
                </a:lnTo>
                <a:lnTo>
                  <a:pt x="305310" y="244173"/>
                </a:lnTo>
                <a:lnTo>
                  <a:pt x="308701" y="243237"/>
                </a:lnTo>
                <a:lnTo>
                  <a:pt x="311630" y="242145"/>
                </a:lnTo>
                <a:lnTo>
                  <a:pt x="314404" y="241053"/>
                </a:lnTo>
                <a:lnTo>
                  <a:pt x="316562" y="239649"/>
                </a:lnTo>
                <a:lnTo>
                  <a:pt x="318566" y="238556"/>
                </a:lnTo>
                <a:lnTo>
                  <a:pt x="319954" y="237620"/>
                </a:lnTo>
                <a:lnTo>
                  <a:pt x="320879" y="236996"/>
                </a:lnTo>
                <a:lnTo>
                  <a:pt x="321187" y="236840"/>
                </a:lnTo>
                <a:lnTo>
                  <a:pt x="343076" y="217024"/>
                </a:lnTo>
                <a:lnTo>
                  <a:pt x="346621" y="213123"/>
                </a:lnTo>
                <a:lnTo>
                  <a:pt x="349242" y="209379"/>
                </a:lnTo>
                <a:lnTo>
                  <a:pt x="351091" y="205478"/>
                </a:lnTo>
                <a:lnTo>
                  <a:pt x="352325" y="201733"/>
                </a:lnTo>
                <a:lnTo>
                  <a:pt x="352941" y="197988"/>
                </a:lnTo>
                <a:lnTo>
                  <a:pt x="352941" y="194400"/>
                </a:lnTo>
                <a:lnTo>
                  <a:pt x="352479" y="190967"/>
                </a:lnTo>
                <a:lnTo>
                  <a:pt x="351708" y="187690"/>
                </a:lnTo>
                <a:lnTo>
                  <a:pt x="350629" y="184882"/>
                </a:lnTo>
                <a:lnTo>
                  <a:pt x="349550" y="182385"/>
                </a:lnTo>
                <a:lnTo>
                  <a:pt x="348471" y="180045"/>
                </a:lnTo>
                <a:lnTo>
                  <a:pt x="347546" y="178172"/>
                </a:lnTo>
                <a:lnTo>
                  <a:pt x="346621" y="176924"/>
                </a:lnTo>
                <a:lnTo>
                  <a:pt x="346005" y="175988"/>
                </a:lnTo>
                <a:lnTo>
                  <a:pt x="345850" y="175832"/>
                </a:lnTo>
                <a:close/>
                <a:moveTo>
                  <a:pt x="267011" y="99677"/>
                </a:moveTo>
                <a:lnTo>
                  <a:pt x="275617" y="99832"/>
                </a:lnTo>
                <a:lnTo>
                  <a:pt x="284376" y="100609"/>
                </a:lnTo>
                <a:lnTo>
                  <a:pt x="292981" y="102316"/>
                </a:lnTo>
                <a:lnTo>
                  <a:pt x="301433" y="104645"/>
                </a:lnTo>
                <a:lnTo>
                  <a:pt x="309731" y="107751"/>
                </a:lnTo>
                <a:lnTo>
                  <a:pt x="317722" y="111632"/>
                </a:lnTo>
                <a:lnTo>
                  <a:pt x="325405" y="115979"/>
                </a:lnTo>
                <a:lnTo>
                  <a:pt x="332627" y="121414"/>
                </a:lnTo>
                <a:lnTo>
                  <a:pt x="339696" y="127313"/>
                </a:lnTo>
                <a:lnTo>
                  <a:pt x="346150" y="133990"/>
                </a:lnTo>
                <a:lnTo>
                  <a:pt x="355370" y="144237"/>
                </a:lnTo>
                <a:lnTo>
                  <a:pt x="334010" y="163800"/>
                </a:lnTo>
                <a:lnTo>
                  <a:pt x="330476" y="160384"/>
                </a:lnTo>
                <a:lnTo>
                  <a:pt x="326942" y="157900"/>
                </a:lnTo>
                <a:lnTo>
                  <a:pt x="323100" y="156192"/>
                </a:lnTo>
                <a:lnTo>
                  <a:pt x="319412" y="155105"/>
                </a:lnTo>
                <a:lnTo>
                  <a:pt x="315724" y="154639"/>
                </a:lnTo>
                <a:lnTo>
                  <a:pt x="312190" y="154639"/>
                </a:lnTo>
                <a:lnTo>
                  <a:pt x="308809" y="154950"/>
                </a:lnTo>
                <a:lnTo>
                  <a:pt x="305428" y="155726"/>
                </a:lnTo>
                <a:lnTo>
                  <a:pt x="302508" y="156658"/>
                </a:lnTo>
                <a:lnTo>
                  <a:pt x="299896" y="157589"/>
                </a:lnTo>
                <a:lnTo>
                  <a:pt x="297437" y="158676"/>
                </a:lnTo>
                <a:lnTo>
                  <a:pt x="295593" y="159608"/>
                </a:lnTo>
                <a:lnTo>
                  <a:pt x="294210" y="160384"/>
                </a:lnTo>
                <a:lnTo>
                  <a:pt x="293288" y="161005"/>
                </a:lnTo>
                <a:lnTo>
                  <a:pt x="292981" y="161160"/>
                </a:lnTo>
                <a:lnTo>
                  <a:pt x="269931" y="182276"/>
                </a:lnTo>
                <a:lnTo>
                  <a:pt x="266397" y="186002"/>
                </a:lnTo>
                <a:lnTo>
                  <a:pt x="263477" y="189883"/>
                </a:lnTo>
                <a:lnTo>
                  <a:pt x="261633" y="193610"/>
                </a:lnTo>
                <a:lnTo>
                  <a:pt x="260557" y="197647"/>
                </a:lnTo>
                <a:lnTo>
                  <a:pt x="260096" y="201217"/>
                </a:lnTo>
                <a:lnTo>
                  <a:pt x="260096" y="204788"/>
                </a:lnTo>
                <a:lnTo>
                  <a:pt x="260557" y="208359"/>
                </a:lnTo>
                <a:lnTo>
                  <a:pt x="261325" y="211465"/>
                </a:lnTo>
                <a:lnTo>
                  <a:pt x="262401" y="214415"/>
                </a:lnTo>
                <a:lnTo>
                  <a:pt x="263477" y="217209"/>
                </a:lnTo>
                <a:lnTo>
                  <a:pt x="264860" y="219383"/>
                </a:lnTo>
                <a:lnTo>
                  <a:pt x="265936" y="221246"/>
                </a:lnTo>
                <a:lnTo>
                  <a:pt x="266858" y="222643"/>
                </a:lnTo>
                <a:lnTo>
                  <a:pt x="267626" y="223730"/>
                </a:lnTo>
                <a:lnTo>
                  <a:pt x="267933" y="224196"/>
                </a:lnTo>
                <a:lnTo>
                  <a:pt x="240119" y="249193"/>
                </a:lnTo>
                <a:lnTo>
                  <a:pt x="162517" y="161781"/>
                </a:lnTo>
                <a:lnTo>
                  <a:pt x="201702" y="126071"/>
                </a:lnTo>
                <a:lnTo>
                  <a:pt x="208925" y="120327"/>
                </a:lnTo>
                <a:lnTo>
                  <a:pt x="216608" y="115048"/>
                </a:lnTo>
                <a:lnTo>
                  <a:pt x="224445" y="110701"/>
                </a:lnTo>
                <a:lnTo>
                  <a:pt x="232743" y="106819"/>
                </a:lnTo>
                <a:lnTo>
                  <a:pt x="241041" y="104024"/>
                </a:lnTo>
                <a:lnTo>
                  <a:pt x="249647" y="101695"/>
                </a:lnTo>
                <a:lnTo>
                  <a:pt x="258252" y="100298"/>
                </a:lnTo>
                <a:close/>
                <a:moveTo>
                  <a:pt x="396694" y="0"/>
                </a:moveTo>
                <a:lnTo>
                  <a:pt x="403195" y="0"/>
                </a:lnTo>
                <a:lnTo>
                  <a:pt x="409695" y="461"/>
                </a:lnTo>
                <a:lnTo>
                  <a:pt x="416660" y="1689"/>
                </a:lnTo>
                <a:lnTo>
                  <a:pt x="423780" y="3532"/>
                </a:lnTo>
                <a:lnTo>
                  <a:pt x="431210" y="5989"/>
                </a:lnTo>
                <a:lnTo>
                  <a:pt x="438639" y="9214"/>
                </a:lnTo>
                <a:lnTo>
                  <a:pt x="439568" y="9828"/>
                </a:lnTo>
                <a:lnTo>
                  <a:pt x="439877" y="11056"/>
                </a:lnTo>
                <a:lnTo>
                  <a:pt x="439722" y="12438"/>
                </a:lnTo>
                <a:lnTo>
                  <a:pt x="438948" y="13974"/>
                </a:lnTo>
                <a:lnTo>
                  <a:pt x="437710" y="15663"/>
                </a:lnTo>
                <a:lnTo>
                  <a:pt x="436008" y="17352"/>
                </a:lnTo>
                <a:lnTo>
                  <a:pt x="434305" y="18427"/>
                </a:lnTo>
                <a:lnTo>
                  <a:pt x="432603" y="19195"/>
                </a:lnTo>
                <a:lnTo>
                  <a:pt x="431055" y="19502"/>
                </a:lnTo>
                <a:lnTo>
                  <a:pt x="429662" y="19195"/>
                </a:lnTo>
                <a:lnTo>
                  <a:pt x="422232" y="16124"/>
                </a:lnTo>
                <a:lnTo>
                  <a:pt x="415113" y="13667"/>
                </a:lnTo>
                <a:lnTo>
                  <a:pt x="408612" y="12131"/>
                </a:lnTo>
                <a:lnTo>
                  <a:pt x="402576" y="11056"/>
                </a:lnTo>
                <a:lnTo>
                  <a:pt x="396849" y="10442"/>
                </a:lnTo>
                <a:lnTo>
                  <a:pt x="391741" y="10442"/>
                </a:lnTo>
                <a:lnTo>
                  <a:pt x="387098" y="10749"/>
                </a:lnTo>
                <a:lnTo>
                  <a:pt x="382919" y="11517"/>
                </a:lnTo>
                <a:lnTo>
                  <a:pt x="379359" y="12592"/>
                </a:lnTo>
                <a:lnTo>
                  <a:pt x="376418" y="13820"/>
                </a:lnTo>
                <a:lnTo>
                  <a:pt x="373787" y="15356"/>
                </a:lnTo>
                <a:lnTo>
                  <a:pt x="371929" y="17045"/>
                </a:lnTo>
                <a:lnTo>
                  <a:pt x="370227" y="19348"/>
                </a:lnTo>
                <a:lnTo>
                  <a:pt x="368989" y="22266"/>
                </a:lnTo>
                <a:lnTo>
                  <a:pt x="368215" y="25644"/>
                </a:lnTo>
                <a:lnTo>
                  <a:pt x="368060" y="29330"/>
                </a:lnTo>
                <a:lnTo>
                  <a:pt x="368524" y="33476"/>
                </a:lnTo>
                <a:lnTo>
                  <a:pt x="369763" y="37929"/>
                </a:lnTo>
                <a:lnTo>
                  <a:pt x="371620" y="42689"/>
                </a:lnTo>
                <a:lnTo>
                  <a:pt x="374561" y="47603"/>
                </a:lnTo>
                <a:lnTo>
                  <a:pt x="378430" y="52671"/>
                </a:lnTo>
                <a:lnTo>
                  <a:pt x="383228" y="57892"/>
                </a:lnTo>
                <a:lnTo>
                  <a:pt x="389265" y="63113"/>
                </a:lnTo>
                <a:lnTo>
                  <a:pt x="395920" y="68948"/>
                </a:lnTo>
                <a:lnTo>
                  <a:pt x="401492" y="74630"/>
                </a:lnTo>
                <a:lnTo>
                  <a:pt x="406445" y="80311"/>
                </a:lnTo>
                <a:lnTo>
                  <a:pt x="410005" y="85839"/>
                </a:lnTo>
                <a:lnTo>
                  <a:pt x="412946" y="91214"/>
                </a:lnTo>
                <a:lnTo>
                  <a:pt x="414648" y="96742"/>
                </a:lnTo>
                <a:lnTo>
                  <a:pt x="415577" y="102117"/>
                </a:lnTo>
                <a:lnTo>
                  <a:pt x="415422" y="107338"/>
                </a:lnTo>
                <a:lnTo>
                  <a:pt x="414339" y="112559"/>
                </a:lnTo>
                <a:lnTo>
                  <a:pt x="412327" y="117626"/>
                </a:lnTo>
                <a:lnTo>
                  <a:pt x="409076" y="122694"/>
                </a:lnTo>
                <a:lnTo>
                  <a:pt x="405826" y="127147"/>
                </a:lnTo>
                <a:lnTo>
                  <a:pt x="402111" y="131447"/>
                </a:lnTo>
                <a:lnTo>
                  <a:pt x="398397" y="135132"/>
                </a:lnTo>
                <a:lnTo>
                  <a:pt x="394527" y="138817"/>
                </a:lnTo>
                <a:lnTo>
                  <a:pt x="390503" y="141889"/>
                </a:lnTo>
                <a:lnTo>
                  <a:pt x="386633" y="144960"/>
                </a:lnTo>
                <a:lnTo>
                  <a:pt x="382764" y="147417"/>
                </a:lnTo>
                <a:lnTo>
                  <a:pt x="379204" y="149567"/>
                </a:lnTo>
                <a:lnTo>
                  <a:pt x="375799" y="151409"/>
                </a:lnTo>
                <a:lnTo>
                  <a:pt x="373013" y="152945"/>
                </a:lnTo>
                <a:lnTo>
                  <a:pt x="370536" y="154327"/>
                </a:lnTo>
                <a:lnTo>
                  <a:pt x="368524" y="155248"/>
                </a:lnTo>
                <a:lnTo>
                  <a:pt x="367131" y="155862"/>
                </a:lnTo>
                <a:lnTo>
                  <a:pt x="366357" y="156016"/>
                </a:lnTo>
                <a:lnTo>
                  <a:pt x="355368" y="144192"/>
                </a:lnTo>
                <a:lnTo>
                  <a:pt x="356142" y="143117"/>
                </a:lnTo>
                <a:lnTo>
                  <a:pt x="357535" y="142349"/>
                </a:lnTo>
                <a:lnTo>
                  <a:pt x="359702" y="141735"/>
                </a:lnTo>
                <a:lnTo>
                  <a:pt x="361869" y="141121"/>
                </a:lnTo>
                <a:lnTo>
                  <a:pt x="364190" y="140660"/>
                </a:lnTo>
                <a:lnTo>
                  <a:pt x="366512" y="140199"/>
                </a:lnTo>
                <a:lnTo>
                  <a:pt x="368524" y="139892"/>
                </a:lnTo>
                <a:lnTo>
                  <a:pt x="369917" y="139739"/>
                </a:lnTo>
                <a:lnTo>
                  <a:pt x="376108" y="137435"/>
                </a:lnTo>
                <a:lnTo>
                  <a:pt x="381526" y="134978"/>
                </a:lnTo>
                <a:lnTo>
                  <a:pt x="386169" y="132368"/>
                </a:lnTo>
                <a:lnTo>
                  <a:pt x="389884" y="129911"/>
                </a:lnTo>
                <a:lnTo>
                  <a:pt x="392824" y="127300"/>
                </a:lnTo>
                <a:lnTo>
                  <a:pt x="395301" y="125151"/>
                </a:lnTo>
                <a:lnTo>
                  <a:pt x="397004" y="123154"/>
                </a:lnTo>
                <a:lnTo>
                  <a:pt x="398242" y="121619"/>
                </a:lnTo>
                <a:lnTo>
                  <a:pt x="398861" y="120697"/>
                </a:lnTo>
                <a:lnTo>
                  <a:pt x="399016" y="120390"/>
                </a:lnTo>
                <a:lnTo>
                  <a:pt x="400099" y="118701"/>
                </a:lnTo>
                <a:lnTo>
                  <a:pt x="401028" y="116858"/>
                </a:lnTo>
                <a:lnTo>
                  <a:pt x="401956" y="114862"/>
                </a:lnTo>
                <a:lnTo>
                  <a:pt x="402730" y="112712"/>
                </a:lnTo>
                <a:lnTo>
                  <a:pt x="403195" y="110102"/>
                </a:lnTo>
                <a:lnTo>
                  <a:pt x="403349" y="107491"/>
                </a:lnTo>
                <a:lnTo>
                  <a:pt x="403040" y="104574"/>
                </a:lnTo>
                <a:lnTo>
                  <a:pt x="402111" y="101349"/>
                </a:lnTo>
                <a:lnTo>
                  <a:pt x="401028" y="98124"/>
                </a:lnTo>
                <a:lnTo>
                  <a:pt x="399170" y="94592"/>
                </a:lnTo>
                <a:lnTo>
                  <a:pt x="396849" y="90600"/>
                </a:lnTo>
                <a:lnTo>
                  <a:pt x="393753" y="86607"/>
                </a:lnTo>
                <a:lnTo>
                  <a:pt x="389729" y="82154"/>
                </a:lnTo>
                <a:lnTo>
                  <a:pt x="385086" y="77547"/>
                </a:lnTo>
                <a:lnTo>
                  <a:pt x="379359" y="72633"/>
                </a:lnTo>
                <a:lnTo>
                  <a:pt x="373632" y="67720"/>
                </a:lnTo>
                <a:lnTo>
                  <a:pt x="368834" y="62499"/>
                </a:lnTo>
                <a:lnTo>
                  <a:pt x="364655" y="57277"/>
                </a:lnTo>
                <a:lnTo>
                  <a:pt x="361404" y="52210"/>
                </a:lnTo>
                <a:lnTo>
                  <a:pt x="359083" y="46989"/>
                </a:lnTo>
                <a:lnTo>
                  <a:pt x="357225" y="41768"/>
                </a:lnTo>
                <a:lnTo>
                  <a:pt x="356452" y="36701"/>
                </a:lnTo>
                <a:lnTo>
                  <a:pt x="356606" y="31633"/>
                </a:lnTo>
                <a:lnTo>
                  <a:pt x="357535" y="26873"/>
                </a:lnTo>
                <a:lnTo>
                  <a:pt x="359547" y="22112"/>
                </a:lnTo>
                <a:lnTo>
                  <a:pt x="362178" y="17659"/>
                </a:lnTo>
                <a:lnTo>
                  <a:pt x="365738" y="13206"/>
                </a:lnTo>
                <a:lnTo>
                  <a:pt x="369917" y="9521"/>
                </a:lnTo>
                <a:lnTo>
                  <a:pt x="374406" y="6296"/>
                </a:lnTo>
                <a:lnTo>
                  <a:pt x="379514" y="3839"/>
                </a:lnTo>
                <a:lnTo>
                  <a:pt x="384776" y="1996"/>
                </a:lnTo>
                <a:lnTo>
                  <a:pt x="390503" y="614"/>
                </a:lnTo>
                <a:close/>
              </a:path>
            </a:pathLst>
          </a:custGeom>
          <a:solidFill>
            <a:srgbClr val="767171"/>
          </a:solidFill>
          <a:ln w="0">
            <a:noFill/>
            <a:prstDash/>
          </a:ln>
          <a:effectLst>
            <a:innerShdw blurRad="63500" dist="50800" dir="13500000">
              <a:srgbClr val="000000">
                <a:alpha val="50000"/>
              </a:srgbClr>
            </a:innerShdw>
          </a:effectLst>
        </p:spPr>
        <p:txBody>
          <a:bodyPr wrap="square" lIns="91440" tIns="45720" rIns="91440" bIns="45720" vert="horz" anchor="t">
            <a:noAutofit/>
          </a:bodyPr>
          <a:lstStyle/>
          <a:p>
            <a:pPr marL="0" indent="0" algn="l" fontAlgn="auto" defTabSz="914400" eaLnBrk="0">
              <a:lnSpc>
                <a:spcPct val="100000"/>
              </a:lnSpc>
              <a:spcBef>
                <a:spcPts val="0"/>
              </a:spcBef>
              <a:spcAft>
                <a:spcPts val="0"/>
              </a:spcAft>
              <a:buFontTx/>
              <a:buNone/>
            </a:pPr>
            <a:endParaRPr lang="ko-KR" altLang="en-US" sz="1800" cap="none" dirty="0" smtClean="0" b="0" strike="noStrike">
              <a:solidFill>
                <a:srgbClr val="000000"/>
              </a:solidFill>
              <a:latin typeface="Arial" charset="0"/>
              <a:ea typeface="Arial" charset="0"/>
            </a:endParaRPr>
          </a:p>
        </p:txBody>
      </p:sp>
      <p:sp>
        <p:nvSpPr>
          <p:cNvPr id="56" name="도형 55"/>
          <p:cNvSpPr>
            <a:spLocks/>
          </p:cNvSpPr>
          <p:nvPr/>
        </p:nvSpPr>
        <p:spPr>
          <a:xfrm rot="0">
            <a:off x="850900" y="1190625"/>
            <a:ext cx="10527665" cy="1414780"/>
          </a:xfrm>
          <a:prstGeom prst="rect"/>
          <a:solidFill>
            <a:srgbClr val="B4C6E7"/>
          </a:solidFill>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254000" algn="ctr" fontAlgn="auto" defTabSz="914400" eaLnBrk="0">
              <a:lnSpc>
                <a:spcPct val="150000"/>
              </a:lnSpc>
              <a:spcBef>
                <a:spcPts val="0"/>
              </a:spcBef>
              <a:spcAft>
                <a:spcPts val="0"/>
              </a:spcAft>
              <a:buFontTx/>
              <a:buNone/>
            </a:pPr>
            <a:r>
              <a:rPr lang="en-US" altLang="ko-KR" sz="1050" cap="none" dirty="0" smtClean="0" b="1" strike="noStrike">
                <a:solidFill>
                  <a:schemeClr val="tx1">
                    <a:lumMod val="75000"/>
                    <a:lumOff val="25000"/>
                  </a:schemeClr>
                </a:solidFill>
                <a:latin typeface="Arial" charset="0"/>
                <a:ea typeface="Arial" charset="0"/>
              </a:rPr>
              <a:t>헤더(_top.jspf)에 주문이력 네비게이션을 추가하고 클릭 시 addminControl.jsp 컨트롤러의 inventory 액션으로 이동하여 AddminDAO의 getInventory()를 호출하여 처리 getTotalPrice() 메소드 매개변수로 getInventory()값을 저장한 변수를 준다. 그리고 inventory.jsp View로 이동</a:t>
            </a:r>
            <a:endParaRPr lang="ko-KR" altLang="en-US" sz="1050" cap="none" dirty="0" smtClean="0" b="1" strike="noStrike">
              <a:solidFill>
                <a:schemeClr val="tx1">
                  <a:lumMod val="75000"/>
                  <a:lumOff val="25000"/>
                </a:schemeClr>
              </a:solidFill>
              <a:latin typeface="Arial" charset="0"/>
              <a:ea typeface="Arial" charset="0"/>
            </a:endParaRPr>
          </a:p>
          <a:p>
            <a:pPr marL="0" indent="254000" algn="ctr" fontAlgn="auto" defTabSz="914400" eaLnBrk="0">
              <a:lnSpc>
                <a:spcPct val="150000"/>
              </a:lnSpc>
              <a:spcBef>
                <a:spcPts val="0"/>
              </a:spcBef>
              <a:spcAft>
                <a:spcPts val="0"/>
              </a:spcAft>
              <a:buFontTx/>
              <a:buNone/>
            </a:pPr>
            <a:r>
              <a:rPr lang="en-US" altLang="ko-KR" sz="1050" cap="none" dirty="0" smtClean="0" b="1" strike="noStrike">
                <a:solidFill>
                  <a:schemeClr val="tx1">
                    <a:lumMod val="75000"/>
                    <a:lumOff val="25000"/>
                  </a:schemeClr>
                </a:solidFill>
                <a:latin typeface="맑은 고딕" charset="0"/>
                <a:ea typeface="맑은 고딕" charset="0"/>
              </a:rPr>
              <a:t>_top.jspf(V) &gt; 판매된 상품 &gt; addminControl.jsp(C) &lt;-&gt; AddminDAO(M) &gt; </a:t>
            </a:r>
            <a:r>
              <a:rPr lang="en-US" altLang="ko-KR" sz="1050" cap="none" dirty="0" smtClean="0" b="1" strike="noStrike">
                <a:solidFill>
                  <a:schemeClr val="tx1">
                    <a:lumMod val="75000"/>
                    <a:lumOff val="25000"/>
                  </a:schemeClr>
                </a:solidFill>
                <a:latin typeface="Arial" charset="0"/>
                <a:ea typeface="Arial" charset="0"/>
              </a:rPr>
              <a:t>inventory.jsp</a:t>
            </a:r>
            <a:r>
              <a:rPr lang="en-US" altLang="ko-KR" sz="1050" cap="none" dirty="0" smtClean="0" b="1" strike="noStrike">
                <a:solidFill>
                  <a:schemeClr val="tx1">
                    <a:lumMod val="75000"/>
                    <a:lumOff val="25000"/>
                  </a:schemeClr>
                </a:solidFill>
                <a:latin typeface="맑은 고딕" charset="0"/>
                <a:ea typeface="맑은 고딕" charset="0"/>
              </a:rPr>
              <a:t>(V) </a:t>
            </a:r>
            <a:endParaRPr lang="ko-KR" altLang="en-US" sz="1050" cap="none" dirty="0" smtClean="0" b="1" strike="noStrike">
              <a:solidFill>
                <a:schemeClr val="tx1">
                  <a:lumMod val="75000"/>
                  <a:lumOff val="25000"/>
                </a:schemeClr>
              </a:solidFill>
              <a:latin typeface="맑은 고딕" charset="0"/>
              <a:ea typeface="맑은 고딕" charset="0"/>
            </a:endParaRPr>
          </a:p>
        </p:txBody>
      </p:sp>
      <p:sp>
        <p:nvSpPr>
          <p:cNvPr id="57" name="도형 56"/>
          <p:cNvSpPr>
            <a:spLocks/>
          </p:cNvSpPr>
          <p:nvPr/>
        </p:nvSpPr>
        <p:spPr>
          <a:xfrm rot="0">
            <a:off x="690880" y="1062990"/>
            <a:ext cx="703580" cy="267335"/>
          </a:xfrm>
          <a:prstGeom prst="rect"/>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eaLnBrk="0">
              <a:lnSpc>
                <a:spcPct val="100000"/>
              </a:lnSpc>
              <a:spcBef>
                <a:spcPts val="0"/>
              </a:spcBef>
              <a:spcAft>
                <a:spcPts val="0"/>
              </a:spcAft>
              <a:buFontTx/>
              <a:buNone/>
            </a:pPr>
            <a:r>
              <a:rPr lang="en-US" altLang="ko-KR" sz="1400" cap="none" dirty="0" smtClean="0" b="1" strike="noStrike">
                <a:solidFill>
                  <a:schemeClr val="tx1"/>
                </a:solidFill>
                <a:latin typeface="맑은 고딕" charset="0"/>
                <a:ea typeface="맑은 고딕" charset="0"/>
              </a:rPr>
              <a:t>요약</a:t>
            </a:r>
            <a:endParaRPr lang="ko-KR" altLang="en-US" sz="1400" cap="none" dirty="0" smtClean="0" b="1" strike="noStrike">
              <a:solidFill>
                <a:schemeClr val="tx1"/>
              </a:solidFill>
              <a:latin typeface="맑은 고딕" charset="0"/>
              <a:ea typeface="맑은 고딕" charset="0"/>
            </a:endParaRPr>
          </a:p>
        </p:txBody>
      </p:sp>
      <p:sp>
        <p:nvSpPr>
          <p:cNvPr id="58" name="도형 57"/>
          <p:cNvSpPr>
            <a:spLocks/>
          </p:cNvSpPr>
          <p:nvPr/>
        </p:nvSpPr>
        <p:spPr>
          <a:xfrm rot="0">
            <a:off x="977900" y="3168650"/>
            <a:ext cx="10400030" cy="2011045"/>
          </a:xfrm>
          <a:prstGeom prst="rect"/>
          <a:solidFill>
            <a:srgbClr val="B4C6E7"/>
          </a:solidFill>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화면 :  _top.jspf ,</a:t>
            </a:r>
            <a:r>
              <a:rPr lang="en-US" altLang="ko-KR" sz="1100" cap="none" dirty="0" smtClean="0" b="1" strike="noStrike">
                <a:solidFill>
                  <a:schemeClr val="tx1">
                    <a:lumMod val="75000"/>
                    <a:lumOff val="25000"/>
                  </a:schemeClr>
                </a:solidFill>
                <a:latin typeface="Arial" charset="0"/>
                <a:ea typeface="Arial" charset="0"/>
              </a:rPr>
              <a:t> </a:t>
            </a:r>
            <a:r>
              <a:rPr lang="en-US" altLang="ko-KR" sz="1050" cap="none" dirty="0" smtClean="0" b="1" strike="noStrike">
                <a:solidFill>
                  <a:schemeClr val="tx1">
                    <a:lumMod val="75000"/>
                    <a:lumOff val="25000"/>
                  </a:schemeClr>
                </a:solidFill>
                <a:latin typeface="Arial" charset="0"/>
                <a:ea typeface="Arial" charset="0"/>
              </a:rPr>
              <a:t>inventory.jsp</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특징 : </a:t>
            </a:r>
            <a:r>
              <a:rPr lang="en-US" altLang="ko-KR" sz="1050" cap="none" dirty="0" smtClean="0" b="1" strike="noStrike">
                <a:solidFill>
                  <a:schemeClr val="tx1">
                    <a:lumMod val="75000"/>
                    <a:lumOff val="25000"/>
                  </a:schemeClr>
                </a:solidFill>
                <a:latin typeface="Arial" charset="0"/>
                <a:ea typeface="Arial" charset="0"/>
              </a:rPr>
              <a:t>AddminDAO의 메소드 2개 호출 getInventory(), getTotalPrice() </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매핑 :  addminControl.jsp 컨트롤러로 매핑 각 액션에 맞게 속성, 변수 지정 - 액션 : </a:t>
            </a:r>
            <a:r>
              <a:rPr lang="en-US" altLang="ko-KR" sz="1050" cap="none" dirty="0" smtClean="0" b="1" strike="noStrike">
                <a:solidFill>
                  <a:schemeClr val="tx1">
                    <a:lumMod val="75000"/>
                    <a:lumOff val="25000"/>
                  </a:schemeClr>
                </a:solidFill>
                <a:latin typeface="Arial" charset="0"/>
                <a:ea typeface="Arial" charset="0"/>
              </a:rPr>
              <a:t>inventory  </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해당 View와 연결된 Model, Controller </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Model : AddminDAO</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Controller : </a:t>
            </a:r>
            <a:r>
              <a:rPr lang="en-US" altLang="ko-KR" sz="1200" cap="none" dirty="0" smtClean="0" b="1" strike="noStrike">
                <a:solidFill>
                  <a:schemeClr val="tx1">
                    <a:lumMod val="75000"/>
                    <a:lumOff val="25000"/>
                  </a:schemeClr>
                </a:solidFill>
                <a:latin typeface="맑은 고딕" charset="0"/>
                <a:ea typeface="맑은 고딕" charset="0"/>
              </a:rPr>
              <a:t>adminControl.jsp</a:t>
            </a:r>
            <a:endParaRPr lang="ko-KR" altLang="en-US" sz="1200" cap="none" dirty="0" smtClean="0" b="1" strike="noStrike">
              <a:solidFill>
                <a:schemeClr val="tx1">
                  <a:lumMod val="75000"/>
                  <a:lumOff val="25000"/>
                </a:schemeClr>
              </a:solidFill>
              <a:latin typeface="Arial" charset="0"/>
              <a:ea typeface="Arial" charset="0"/>
            </a:endParaRPr>
          </a:p>
        </p:txBody>
      </p:sp>
      <p:sp>
        <p:nvSpPr>
          <p:cNvPr id="59" name="도형 58"/>
          <p:cNvSpPr>
            <a:spLocks/>
          </p:cNvSpPr>
          <p:nvPr/>
        </p:nvSpPr>
        <p:spPr>
          <a:xfrm rot="0">
            <a:off x="690880" y="3010535"/>
            <a:ext cx="703580" cy="278130"/>
          </a:xfrm>
          <a:prstGeom prst="rect"/>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eaLnBrk="0">
              <a:lnSpc>
                <a:spcPct val="100000"/>
              </a:lnSpc>
              <a:spcBef>
                <a:spcPts val="0"/>
              </a:spcBef>
              <a:spcAft>
                <a:spcPts val="0"/>
              </a:spcAft>
              <a:buFontTx/>
              <a:buNone/>
            </a:pPr>
            <a:r>
              <a:rPr lang="en-US" altLang="ko-KR" sz="1400" cap="none" dirty="0" smtClean="0" b="1" strike="noStrike">
                <a:solidFill>
                  <a:schemeClr val="tx1"/>
                </a:solidFill>
                <a:latin typeface="맑은 고딕" charset="0"/>
                <a:ea typeface="맑은 고딕" charset="0"/>
              </a:rPr>
              <a:t>상세</a:t>
            </a:r>
            <a:endParaRPr lang="ko-KR" altLang="en-US" sz="1400" cap="none" dirty="0" smtClean="0" b="1" strike="noStrike">
              <a:solidFill>
                <a:schemeClr val="tx1"/>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12121"/>
        </a:solidFill>
      </p:bgPr>
    </p:bg>
    <p:spTree>
      <p:nvGrpSpPr>
        <p:cNvPr id="1" name=""/>
        <p:cNvGrpSpPr/>
        <p:nvPr/>
      </p:nvGrpSpPr>
      <p:grpSpPr>
        <a:xfrm>
          <a:off x="0" y="0"/>
          <a:ext cx="0" cy="0"/>
          <a:chOff x="0" y="0"/>
          <a:chExt cx="0" cy="0"/>
        </a:xfrm>
      </p:grpSpPr>
      <p:sp>
        <p:nvSpPr>
          <p:cNvPr id="34" name="직사각형 33"/>
          <p:cNvSpPr>
            <a:spLocks/>
          </p:cNvSpPr>
          <p:nvPr/>
        </p:nvSpPr>
        <p:spPr>
          <a:xfrm rot="0">
            <a:off x="487680" y="605790"/>
            <a:ext cx="11283315" cy="6083300"/>
          </a:xfrm>
          <a:prstGeom prst="rect"/>
          <a:solidFill>
            <a:srgbClr val="EEEEEE"/>
          </a:solidFill>
          <a:ln w="38100"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vert="horz" anchor="t">
            <a:noAutofit/>
          </a:bodyPr>
          <a:lstStyle/>
          <a:p>
            <a:pPr marL="0" indent="0" algn="l" fontAlgn="auto" defTabSz="914400" eaLnBrk="0">
              <a:lnSpc>
                <a:spcPct val="150000"/>
              </a:lnSpc>
              <a:spcBef>
                <a:spcPts val="0"/>
              </a:spcBef>
              <a:spcAft>
                <a:spcPts val="0"/>
              </a:spcAft>
              <a:buFontTx/>
              <a:buNone/>
            </a:pPr>
            <a:endParaRPr lang="ko-KR" altLang="en-US" sz="16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6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25400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254000" algn="l" fontAlgn="auto" defTabSz="914400" eaLnBrk="0">
              <a:lnSpc>
                <a:spcPct val="150000"/>
              </a:lnSpc>
              <a:spcBef>
                <a:spcPts val="0"/>
              </a:spcBef>
              <a:spcAft>
                <a:spcPts val="0"/>
              </a:spcAft>
              <a:buFontTx/>
              <a:buNone/>
            </a:pPr>
            <a:endParaRPr lang="ko-KR" altLang="en-US" sz="105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200" cap="none" dirty="0" smtClean="0" b="0" strike="noStrike">
              <a:solidFill>
                <a:schemeClr val="tx1">
                  <a:lumMod val="75000"/>
                  <a:lumOff val="25000"/>
                </a:schemeClr>
              </a:solidFill>
              <a:latin typeface="Arial" charset="0"/>
              <a:ea typeface="Arial" charset="0"/>
            </a:endParaRPr>
          </a:p>
          <a:p>
            <a:pPr marL="0" indent="0" algn="l" fontAlgn="auto" defTabSz="914400" eaLnBrk="0">
              <a:lnSpc>
                <a:spcPct val="114000"/>
              </a:lnSpc>
              <a:spcBef>
                <a:spcPts val="0"/>
              </a:spcBef>
              <a:spcAft>
                <a:spcPts val="0"/>
              </a:spcAft>
              <a:buFontTx/>
              <a:buNone/>
            </a:pPr>
            <a:endParaRPr lang="ko-KR" altLang="en-US" sz="900" cap="none" dirty="0" smtClean="0" b="0" strike="noStrike">
              <a:solidFill>
                <a:schemeClr val="tx1">
                  <a:lumMod val="75000"/>
                  <a:lumOff val="25000"/>
                </a:schemeClr>
              </a:solidFill>
              <a:latin typeface="Arial" charset="0"/>
              <a:ea typeface="Arial" charset="0"/>
            </a:endParaRPr>
          </a:p>
        </p:txBody>
      </p:sp>
      <p:sp>
        <p:nvSpPr>
          <p:cNvPr id="55" name="직사각형 54"/>
          <p:cNvSpPr>
            <a:spLocks/>
          </p:cNvSpPr>
          <p:nvPr/>
        </p:nvSpPr>
        <p:spPr>
          <a:xfrm rot="0">
            <a:off x="823595" y="102870"/>
            <a:ext cx="7661910" cy="442595"/>
          </a:xfrm>
          <a:prstGeom prst="rect"/>
        </p:spPr>
        <p:txBody>
          <a:bodyPr wrap="square" lIns="91440" tIns="45720" rIns="91440" bIns="45720" vert="horz" anchor="t">
            <a:spAutoFit/>
          </a:bodyPr>
          <a:lstStyle/>
          <a:p>
            <a:pPr marL="0" indent="0" algn="l" fontAlgn="auto" defTabSz="914400" eaLnBrk="0">
              <a:lnSpc>
                <a:spcPct val="114000"/>
              </a:lnSpc>
              <a:spcBef>
                <a:spcPts val="0"/>
              </a:spcBef>
              <a:spcAft>
                <a:spcPts val="0"/>
              </a:spcAft>
              <a:buFontTx/>
              <a:buNone/>
            </a:pPr>
            <a:r>
              <a:rPr lang="en-US" altLang="ko-KR" sz="2000" cap="none" dirty="0" smtClean="0" b="1" strike="noStrike">
                <a:solidFill>
                  <a:schemeClr val="bg1">
                    <a:lumMod val="75000"/>
                    <a:lumOff val="0"/>
                  </a:schemeClr>
                </a:solidFill>
                <a:latin typeface="Arial" charset="0"/>
                <a:ea typeface="Arial" charset="0"/>
              </a:rPr>
              <a:t>ClassDiagram 1</a:t>
            </a:r>
            <a:endParaRPr lang="ko-KR" altLang="en-US" sz="2000" cap="none" dirty="0" smtClean="0" b="1" strike="noStrike">
              <a:solidFill>
                <a:schemeClr val="bg1">
                  <a:lumMod val="75000"/>
                  <a:lumOff val="0"/>
                </a:schemeClr>
              </a:solidFill>
              <a:latin typeface="Arial" charset="0"/>
              <a:ea typeface="Arial" charset="0"/>
            </a:endParaRPr>
          </a:p>
        </p:txBody>
      </p:sp>
      <p:sp>
        <p:nvSpPr>
          <p:cNvPr id="20" name="자유형 19"/>
          <p:cNvSpPr>
            <a:spLocks/>
          </p:cNvSpPr>
          <p:nvPr/>
        </p:nvSpPr>
        <p:spPr bwMode="auto">
          <a:xfrm rot="0">
            <a:off x="293370" y="71120"/>
            <a:ext cx="399415" cy="471805"/>
          </a:xfrm>
          <a:custGeom>
            <a:gdLst>
              <a:gd fmla="*/ 320012 w 439879" name="TX0"/>
              <a:gd fmla="*/ 171183 h 487552" name="TY0"/>
              <a:gd fmla="*/ 323091 w 439879" name="TX1"/>
              <a:gd fmla="*/ 171646 h 487552" name="TY1"/>
              <a:gd fmla="*/ 326169 w 439879" name="TX2"/>
              <a:gd fmla="*/ 172881 h 487552" name="TY2"/>
              <a:gd fmla="*/ 329094 w 439879" name="TX3"/>
              <a:gd fmla="*/ 174578 h 487552" name="TY3"/>
              <a:gd fmla="*/ 331557 w 439879" name="TX4"/>
              <a:gd fmla="*/ 176894 h 487552" name="TY4"/>
              <a:gd fmla="*/ 333404 w 439879" name="TX5"/>
              <a:gd fmla="*/ 179517 h 487552" name="TY5"/>
              <a:gd fmla="*/ 334944 w 439879" name="TX6"/>
              <a:gd fmla="*/ 182758 h 487552" name="TY6"/>
              <a:gd fmla="*/ 335713 w 439879" name="TX7"/>
              <a:gd fmla="*/ 185845 h 487552" name="TY7"/>
              <a:gd fmla="*/ 335867 w 439879" name="TX8"/>
              <a:gd fmla="*/ 188932 h 487552" name="TY8"/>
              <a:gd fmla="*/ 335405 w 439879" name="TX9"/>
              <a:gd fmla="*/ 192173 h 487552" name="TY9"/>
              <a:gd fmla="*/ 334328 w 439879" name="TX10"/>
              <a:gd fmla="*/ 195260 h 487552" name="TY10"/>
              <a:gd fmla="*/ 332481 w 439879" name="TX11"/>
              <a:gd fmla="*/ 198192 h 487552" name="TY11"/>
              <a:gd fmla="*/ 330326 w 439879" name="TX12"/>
              <a:gd fmla="*/ 200662 h 487552" name="TY12"/>
              <a:gd fmla="*/ 307544 w 439879" name="TX13"/>
              <a:gd fmla="*/ 221035 h 487552" name="TY13"/>
              <a:gd fmla="*/ 304773 w 439879" name="TX14"/>
              <a:gd fmla="*/ 223041 h 487552" name="TY14"/>
              <a:gd fmla="*/ 301848 w 439879" name="TX15"/>
              <a:gd fmla="*/ 224584 h 487552" name="TY15"/>
              <a:gd fmla="*/ 298616 w 439879" name="TX16"/>
              <a:gd fmla="*/ 225356 h 487552" name="TY16"/>
              <a:gd fmla="*/ 295383 w 439879" name="TX17"/>
              <a:gd fmla="*/ 225356 h 487552" name="TY17"/>
              <a:gd fmla="*/ 292304 w 439879" name="TX18"/>
              <a:gd fmla="*/ 224893 h 487552" name="TY18"/>
              <a:gd fmla="*/ 289226 w 439879" name="TX19"/>
              <a:gd fmla="*/ 223658 h 487552" name="TY19"/>
              <a:gd fmla="*/ 286301 w 439879" name="TX20"/>
              <a:gd fmla="*/ 222115 h 487552" name="TY20"/>
              <a:gd fmla="*/ 283838 w 439879" name="TX21"/>
              <a:gd fmla="*/ 219800 h 487552" name="TY21"/>
              <a:gd fmla="*/ 281837 w 439879" name="TX22"/>
              <a:gd fmla="*/ 217022 h 487552" name="TY22"/>
              <a:gd fmla="*/ 280452 w 439879" name="TX23"/>
              <a:gd fmla="*/ 213935 h 487552" name="TY23"/>
              <a:gd fmla="*/ 279682 w 439879" name="TX24"/>
              <a:gd fmla="*/ 210848 h 487552" name="TY24"/>
              <a:gd fmla="*/ 279528 w 439879" name="TX25"/>
              <a:gd fmla="*/ 207607 h 487552" name="TY25"/>
              <a:gd fmla="*/ 279990 w 439879" name="TX26"/>
              <a:gd fmla="*/ 204366 h 487552" name="TY26"/>
              <a:gd fmla="*/ 281067 w 439879" name="TX27"/>
              <a:gd fmla="*/ 201433 h 487552" name="TY27"/>
              <a:gd fmla="*/ 282915 w 439879" name="TX28"/>
              <a:gd fmla="*/ 198655 h 487552" name="TY28"/>
              <a:gd fmla="*/ 285224 w 439879" name="TX29"/>
              <a:gd fmla="*/ 196032 h 487552" name="TY29"/>
              <a:gd fmla="*/ 307698 w 439879" name="TX30"/>
              <a:gd fmla="*/ 175659 h 487552" name="TY30"/>
              <a:gd fmla="*/ 310622 w 439879" name="TX31"/>
              <a:gd fmla="*/ 173652 h 487552" name="TY31"/>
              <a:gd fmla="*/ 313547 w 439879" name="TX32"/>
              <a:gd fmla="*/ 172263 h 487552" name="TY32"/>
              <a:gd fmla="*/ 316626 w 439879" name="TX33"/>
              <a:gd fmla="*/ 171337 h 487552" name="TY33"/>
              <a:gd fmla="*/ 153539 w 439879" name="TX35"/>
              <a:gd fmla="*/ 169017 h 487552" name="TY35"/>
              <a:gd fmla="*/ 320698 w 439879" name="TX36"/>
              <a:gd fmla="*/ 355370 h 487552" name="TY36"/>
              <a:gd fmla="*/ 208949 w 439879" name="TX37"/>
              <a:gd fmla="*/ 455666 h 487552" name="TY37"/>
              <a:gd fmla="*/ 202603 w 439879" name="TX38"/>
              <a:gd fmla="*/ 460928 h 487552" name="TY38"/>
              <a:gd fmla="*/ 195948 w 439879" name="TX39"/>
              <a:gd fmla="*/ 465572 h 487552" name="TY39"/>
              <a:gd fmla="*/ 188828 w 439879" name="TX40"/>
              <a:gd fmla="*/ 470060 h 487552" name="TY40"/>
              <a:gd fmla="*/ 181399 w 439879" name="TX41"/>
              <a:gd fmla="*/ 473930 h 487552" name="TY41"/>
              <a:gd fmla="*/ 173660 w 439879" name="TX42"/>
              <a:gd fmla="*/ 477490 h 487552" name="TY42"/>
              <a:gd fmla="*/ 165612 w 439879" name="TX43"/>
              <a:gd fmla="*/ 480276 h 487552" name="TY43"/>
              <a:gd fmla="*/ 157563 w 439879" name="TX44"/>
              <a:gd fmla="*/ 482752 h 487552" name="TY44"/>
              <a:gd fmla="*/ 149205 w 439879" name="TX45"/>
              <a:gd fmla="*/ 484764 h 487552" name="TY45"/>
              <a:gd fmla="*/ 140847 w 439879" name="TX46"/>
              <a:gd fmla="*/ 486312 h 487552" name="TY46"/>
              <a:gd fmla="*/ 132489 w 439879" name="TX47"/>
              <a:gd fmla="*/ 487241 h 487552" name="TY47"/>
              <a:gd fmla="*/ 123976 w 439879" name="TX48"/>
              <a:gd fmla="*/ 487550 h 487552" name="TY48"/>
              <a:gd fmla="*/ 115618 w 439879" name="TX49"/>
              <a:gd fmla="*/ 487395 h 487552" name="TY49"/>
              <a:gd fmla="*/ 107415 w 439879" name="TX50"/>
              <a:gd fmla="*/ 486621 h 487552" name="TY50"/>
              <a:gd fmla="*/ 99367 w 439879" name="TX51"/>
              <a:gd fmla="*/ 485383 h 487552" name="TY51"/>
              <a:gd fmla="*/ 91628 w 439879" name="TX52"/>
              <a:gd fmla="*/ 483526 h 487552" name="TY52"/>
              <a:gd fmla="*/ 83889 w 439879" name="TX53"/>
              <a:gd fmla="*/ 480895 h 487552" name="TY53"/>
              <a:gd fmla="*/ 76460 w 439879" name="TX54"/>
              <a:gd fmla="*/ 477799 h 487552" name="TY54"/>
              <a:gd fmla="*/ 69495 w 439879" name="TX55"/>
              <a:gd fmla="*/ 474084 h 487552" name="TY55"/>
              <a:gd fmla="*/ 62839 w 439879" name="TX56"/>
              <a:gd fmla="*/ 469751 h 487552" name="TY56"/>
              <a:gd fmla="*/ 56803 w 439879" name="TX57"/>
              <a:gd fmla="*/ 464643 h 487552" name="TY57"/>
              <a:gd fmla="*/ 51076 w 439879" name="TX58"/>
              <a:gd fmla="*/ 459071 h 487552" name="TY58"/>
              <a:gd fmla="*/ 21359 w 439879" name="TX59"/>
              <a:gd fmla="*/ 426103 h 487552" name="TY59"/>
              <a:gd fmla="*/ 16406 w 439879" name="TX60"/>
              <a:gd fmla="*/ 419757 h 487552" name="TY60"/>
              <a:gd fmla="*/ 11918 w 439879" name="TX61"/>
              <a:gd fmla="*/ 413102 h 487552" name="TY61"/>
              <a:gd fmla="*/ 8358 w 439879" name="TX62"/>
              <a:gd fmla="*/ 406137 h 487552" name="TY62"/>
              <a:gd fmla="*/ 5417 w 439879" name="TX63"/>
              <a:gd fmla="*/ 398708 h 487552" name="TY63"/>
              <a:gd fmla="*/ 3095 w 439879" name="TX64"/>
              <a:gd fmla="*/ 391123 h 487552" name="TY64"/>
              <a:gd fmla="*/ 1393 w 439879" name="TX65"/>
              <a:gd fmla="*/ 383230 h 487552" name="TY65"/>
              <a:gd fmla="*/ 464 w 439879" name="TX66"/>
              <a:gd fmla="*/ 375027 h 487552" name="TY66"/>
              <a:gd fmla="*/ 0 w 439879" name="TX67"/>
              <a:gd fmla="*/ 366823 h 487552" name="TY67"/>
              <a:gd fmla="*/ 155 w 439879" name="TX68"/>
              <a:gd fmla="*/ 358620 h 487552" name="TY68"/>
              <a:gd fmla="*/ 929 w 439879" name="TX69"/>
              <a:gd fmla="*/ 350262 h 487552" name="TY69"/>
              <a:gd fmla="*/ 2167 w 439879" name="TX70"/>
              <a:gd fmla="*/ 341904 h 487552" name="TY70"/>
              <a:gd fmla="*/ 4024 w 439879" name="TX71"/>
              <a:gd fmla="*/ 333701 h 487552" name="TY71"/>
              <a:gd fmla="*/ 6346 w 439879" name="TX72"/>
              <a:gd fmla="*/ 325498 h 487552" name="TY72"/>
              <a:gd fmla="*/ 9286 w 439879" name="TX73"/>
              <a:gd fmla="*/ 317449 h 487552" name="TY73"/>
              <a:gd fmla="*/ 12537 w 439879" name="TX74"/>
              <a:gd fmla="*/ 309555 h 487552" name="TY74"/>
              <a:gd fmla="*/ 16406 w 439879" name="TX75"/>
              <a:gd fmla="*/ 302126 h 487552" name="TY75"/>
              <a:gd fmla="*/ 20585 w 439879" name="TX76"/>
              <a:gd fmla="*/ 294852 h 487552" name="TY76"/>
              <a:gd fmla="*/ 25383 w 439879" name="TX77"/>
              <a:gd fmla="*/ 287886 h 487552" name="TY77"/>
              <a:gd fmla="*/ 30491 w 439879" name="TX78"/>
              <a:gd fmla="*/ 281231 h 487552" name="TY78"/>
              <a:gd fmla="*/ 35908 w 439879" name="TX79"/>
              <a:gd fmla="*/ 275040 h 487552" name="TY79"/>
              <a:gd fmla="*/ 41790 w 439879" name="TX80"/>
              <a:gd fmla="*/ 269468 h 487552" name="TY80"/>
              <a:gd fmla="*/ 367585 w 439879" name="TX82"/>
              <a:gd fmla="*/ 156016 h 487552" name="TY82"/>
              <a:gd fmla="*/ 376834 w 439879" name="TX83"/>
              <a:gd fmla="*/ 166314 h 487552" name="TY83"/>
              <a:gd fmla="*/ 382846 w 439879" name="TX84"/>
              <a:gd fmla="*/ 173648 h 487552" name="TY84"/>
              <a:gd fmla="*/ 388087 w 439879" name="TX85"/>
              <a:gd fmla="*/ 181293 h 487552" name="TY85"/>
              <a:gd fmla="*/ 392403 w 439879" name="TX86"/>
              <a:gd fmla="*/ 189407 h 487552" name="TY86"/>
              <a:gd fmla="*/ 396103 w 439879" name="TX87"/>
              <a:gd fmla="*/ 197676 h 487552" name="TY87"/>
              <a:gd fmla="*/ 398877 w 439879" name="TX88"/>
              <a:gd fmla="*/ 206102 h 487552" name="TY88"/>
              <a:gd fmla="*/ 401035 w 439879" name="TX89"/>
              <a:gd fmla="*/ 214840 h 487552" name="TY89"/>
              <a:gd fmla="*/ 402423 w 439879" name="TX90"/>
              <a:gd fmla="*/ 223577 h 487552" name="TY90"/>
              <a:gd fmla="*/ 403039 w 439879" name="TX91"/>
              <a:gd fmla="*/ 232471 h 487552" name="TY91"/>
              <a:gd fmla="*/ 402885 w 439879" name="TX92"/>
              <a:gd fmla="*/ 241365 h 487552" name="TY92"/>
              <a:gd fmla="*/ 402114 w 439879" name="TX93"/>
              <a:gd fmla="*/ 250103 h 487552" name="TY93"/>
              <a:gd fmla="*/ 400573 w 439879" name="TX94"/>
              <a:gd fmla="*/ 258840 h 487552" name="TY94"/>
              <a:gd fmla="*/ 398261 w 439879" name="TX95"/>
              <a:gd fmla="*/ 267422 h 487552" name="TY95"/>
              <a:gd fmla="*/ 395178 w 439879" name="TX96"/>
              <a:gd fmla="*/ 275848 h 487552" name="TY96"/>
              <a:gd fmla="*/ 391324 w 439879" name="TX97"/>
              <a:gd fmla="*/ 283805 h 487552" name="TY97"/>
              <a:gd fmla="*/ 387008 w 439879" name="TX98"/>
              <a:gd fmla="*/ 291763 h 487552" name="TY98"/>
              <a:gd fmla="*/ 381613 w 439879" name="TX99"/>
              <a:gd fmla="*/ 299252 h 487552" name="TY99"/>
              <a:gd fmla="*/ 375601 w 439879" name="TX100"/>
              <a:gd fmla="*/ 306274 h 487552" name="TY100"/>
              <a:gd fmla="*/ 369127 w 439879" name="TX101"/>
              <a:gd fmla="*/ 312983 h 487552" name="TY101"/>
              <a:gd fmla="*/ 329511 w 439879" name="TX102"/>
              <a:gd fmla="*/ 348870 h 487552" name="TY102"/>
              <a:gd fmla="*/ 251358 w 439879" name="TX103"/>
              <a:gd fmla="*/ 260713 h 487552" name="TY103"/>
              <a:gd fmla="*/ 279105 w 439879" name="TX104"/>
              <a:gd fmla="*/ 235436 h 487552" name="TY104"/>
              <a:gd fmla="*/ 279105 w 439879" name="TX105"/>
              <a:gd fmla="*/ 235124 h 487552" name="TY105"/>
              <a:gd fmla="*/ 282958 w 439879" name="TX106"/>
              <a:gd fmla="*/ 238712 h 487552" name="TY106"/>
              <a:gd fmla="*/ 286658 w 439879" name="TX107"/>
              <a:gd fmla="*/ 241521 h 487552" name="TY107"/>
              <a:gd fmla="*/ 290512 w 439879" name="TX108"/>
              <a:gd fmla="*/ 243237 h 487552" name="TY108"/>
              <a:gd fmla="*/ 294365 w 439879" name="TX109"/>
              <a:gd fmla="*/ 244329 h 487552" name="TY109"/>
              <a:gd fmla="*/ 298065 w 439879" name="TX110"/>
              <a:gd fmla="*/ 244798 h 487552" name="TY110"/>
              <a:gd fmla="*/ 301918 w 439879" name="TX111"/>
              <a:gd fmla="*/ 244641 h 487552" name="TY111"/>
              <a:gd fmla="*/ 305310 w 439879" name="TX112"/>
              <a:gd fmla="*/ 244173 h 487552" name="TY112"/>
              <a:gd fmla="*/ 308701 w 439879" name="TX113"/>
              <a:gd fmla="*/ 243237 h 487552" name="TY113"/>
              <a:gd fmla="*/ 311630 w 439879" name="TX114"/>
              <a:gd fmla="*/ 242145 h 487552" name="TY114"/>
              <a:gd fmla="*/ 314404 w 439879" name="TX115"/>
              <a:gd fmla="*/ 241053 h 487552" name="TY115"/>
              <a:gd fmla="*/ 316562 w 439879" name="TX116"/>
              <a:gd fmla="*/ 239649 h 487552" name="TY116"/>
              <a:gd fmla="*/ 318566 w 439879" name="TX117"/>
              <a:gd fmla="*/ 238556 h 487552" name="TY117"/>
              <a:gd fmla="*/ 319954 w 439879" name="TX118"/>
              <a:gd fmla="*/ 237620 h 487552" name="TY118"/>
              <a:gd fmla="*/ 320879 w 439879" name="TX119"/>
              <a:gd fmla="*/ 236996 h 487552" name="TY119"/>
              <a:gd fmla="*/ 321187 w 439879" name="TX120"/>
              <a:gd fmla="*/ 236840 h 487552" name="TY120"/>
              <a:gd fmla="*/ 343076 w 439879" name="TX121"/>
              <a:gd fmla="*/ 217024 h 487552" name="TY121"/>
              <a:gd fmla="*/ 346621 w 439879" name="TX122"/>
              <a:gd fmla="*/ 213123 h 487552" name="TY122"/>
              <a:gd fmla="*/ 349242 w 439879" name="TX123"/>
              <a:gd fmla="*/ 209379 h 487552" name="TY123"/>
              <a:gd fmla="*/ 351091 w 439879" name="TX124"/>
              <a:gd fmla="*/ 205478 h 487552" name="TY124"/>
              <a:gd fmla="*/ 352325 w 439879" name="TX125"/>
              <a:gd fmla="*/ 201733 h 487552" name="TY125"/>
              <a:gd fmla="*/ 352941 w 439879" name="TX126"/>
              <a:gd fmla="*/ 197988 h 487552" name="TY126"/>
              <a:gd fmla="*/ 352941 w 439879" name="TX127"/>
              <a:gd fmla="*/ 194400 h 487552" name="TY127"/>
              <a:gd fmla="*/ 352479 w 439879" name="TX128"/>
              <a:gd fmla="*/ 190967 h 487552" name="TY128"/>
              <a:gd fmla="*/ 351708 w 439879" name="TX129"/>
              <a:gd fmla="*/ 187690 h 487552" name="TY129"/>
              <a:gd fmla="*/ 350629 w 439879" name="TX130"/>
              <a:gd fmla="*/ 184882 h 487552" name="TY130"/>
              <a:gd fmla="*/ 349550 w 439879" name="TX131"/>
              <a:gd fmla="*/ 182385 h 487552" name="TY131"/>
              <a:gd fmla="*/ 348471 w 439879" name="TX132"/>
              <a:gd fmla="*/ 180045 h 487552" name="TY132"/>
              <a:gd fmla="*/ 347546 w 439879" name="TX133"/>
              <a:gd fmla="*/ 178172 h 487552" name="TY133"/>
              <a:gd fmla="*/ 346621 w 439879" name="TX134"/>
              <a:gd fmla="*/ 176924 h 487552" name="TY134"/>
              <a:gd fmla="*/ 346005 w 439879" name="TX135"/>
              <a:gd fmla="*/ 175988 h 487552" name="TY135"/>
              <a:gd fmla="*/ 345850 w 439879" name="TX136"/>
              <a:gd fmla="*/ 175832 h 487552" name="TY136"/>
              <a:gd fmla="*/ 267011 w 439879" name="TX138"/>
              <a:gd fmla="*/ 99677 h 487552" name="TY138"/>
              <a:gd fmla="*/ 275617 w 439879" name="TX139"/>
              <a:gd fmla="*/ 99832 h 487552" name="TY139"/>
              <a:gd fmla="*/ 284376 w 439879" name="TX140"/>
              <a:gd fmla="*/ 100609 h 487552" name="TY140"/>
              <a:gd fmla="*/ 292981 w 439879" name="TX141"/>
              <a:gd fmla="*/ 102316 h 487552" name="TY141"/>
              <a:gd fmla="*/ 301433 w 439879" name="TX142"/>
              <a:gd fmla="*/ 104645 h 487552" name="TY142"/>
              <a:gd fmla="*/ 309731 w 439879" name="TX143"/>
              <a:gd fmla="*/ 107751 h 487552" name="TY143"/>
              <a:gd fmla="*/ 317722 w 439879" name="TX144"/>
              <a:gd fmla="*/ 111632 h 487552" name="TY144"/>
              <a:gd fmla="*/ 325405 w 439879" name="TX145"/>
              <a:gd fmla="*/ 115979 h 487552" name="TY145"/>
              <a:gd fmla="*/ 332627 w 439879" name="TX146"/>
              <a:gd fmla="*/ 121414 h 487552" name="TY146"/>
              <a:gd fmla="*/ 339696 w 439879" name="TX147"/>
              <a:gd fmla="*/ 127313 h 487552" name="TY147"/>
              <a:gd fmla="*/ 346150 w 439879" name="TX148"/>
              <a:gd fmla="*/ 133990 h 487552" name="TY148"/>
              <a:gd fmla="*/ 355370 w 439879" name="TX149"/>
              <a:gd fmla="*/ 144237 h 487552" name="TY149"/>
              <a:gd fmla="*/ 334010 w 439879" name="TX150"/>
              <a:gd fmla="*/ 163800 h 487552" name="TY150"/>
              <a:gd fmla="*/ 330476 w 439879" name="TX151"/>
              <a:gd fmla="*/ 160384 h 487552" name="TY151"/>
              <a:gd fmla="*/ 326942 w 439879" name="TX152"/>
              <a:gd fmla="*/ 157900 h 487552" name="TY152"/>
              <a:gd fmla="*/ 323100 w 439879" name="TX153"/>
              <a:gd fmla="*/ 156192 h 487552" name="TY153"/>
              <a:gd fmla="*/ 319412 w 439879" name="TX154"/>
              <a:gd fmla="*/ 155105 h 487552" name="TY154"/>
              <a:gd fmla="*/ 315724 w 439879" name="TX155"/>
              <a:gd fmla="*/ 154639 h 487552" name="TY155"/>
              <a:gd fmla="*/ 312190 w 439879" name="TX156"/>
              <a:gd fmla="*/ 154639 h 487552" name="TY156"/>
              <a:gd fmla="*/ 308809 w 439879" name="TX157"/>
              <a:gd fmla="*/ 154950 h 487552" name="TY157"/>
              <a:gd fmla="*/ 305428 w 439879" name="TX158"/>
              <a:gd fmla="*/ 155726 h 487552" name="TY158"/>
              <a:gd fmla="*/ 302508 w 439879" name="TX159"/>
              <a:gd fmla="*/ 156658 h 487552" name="TY159"/>
              <a:gd fmla="*/ 299896 w 439879" name="TX160"/>
              <a:gd fmla="*/ 157589 h 487552" name="TY160"/>
              <a:gd fmla="*/ 297437 w 439879" name="TX161"/>
              <a:gd fmla="*/ 158676 h 487552" name="TY161"/>
              <a:gd fmla="*/ 295593 w 439879" name="TX162"/>
              <a:gd fmla="*/ 159608 h 487552" name="TY162"/>
              <a:gd fmla="*/ 294210 w 439879" name="TX163"/>
              <a:gd fmla="*/ 160384 h 487552" name="TY163"/>
              <a:gd fmla="*/ 293288 w 439879" name="TX164"/>
              <a:gd fmla="*/ 161005 h 487552" name="TY164"/>
              <a:gd fmla="*/ 292981 w 439879" name="TX165"/>
              <a:gd fmla="*/ 161160 h 487552" name="TY165"/>
              <a:gd fmla="*/ 269931 w 439879" name="TX166"/>
              <a:gd fmla="*/ 182276 h 487552" name="TY166"/>
              <a:gd fmla="*/ 266397 w 439879" name="TX167"/>
              <a:gd fmla="*/ 186002 h 487552" name="TY167"/>
              <a:gd fmla="*/ 263477 w 439879" name="TX168"/>
              <a:gd fmla="*/ 189883 h 487552" name="TY168"/>
              <a:gd fmla="*/ 261633 w 439879" name="TX169"/>
              <a:gd fmla="*/ 193610 h 487552" name="TY169"/>
              <a:gd fmla="*/ 260557 w 439879" name="TX170"/>
              <a:gd fmla="*/ 197647 h 487552" name="TY170"/>
              <a:gd fmla="*/ 260096 w 439879" name="TX171"/>
              <a:gd fmla="*/ 201217 h 487552" name="TY171"/>
              <a:gd fmla="*/ 260096 w 439879" name="TX172"/>
              <a:gd fmla="*/ 204788 h 487552" name="TY172"/>
              <a:gd fmla="*/ 260557 w 439879" name="TX173"/>
              <a:gd fmla="*/ 208359 h 487552" name="TY173"/>
              <a:gd fmla="*/ 261325 w 439879" name="TX174"/>
              <a:gd fmla="*/ 211465 h 487552" name="TY174"/>
              <a:gd fmla="*/ 262401 w 439879" name="TX175"/>
              <a:gd fmla="*/ 214415 h 487552" name="TY175"/>
              <a:gd fmla="*/ 263477 w 439879" name="TX176"/>
              <a:gd fmla="*/ 217209 h 487552" name="TY176"/>
              <a:gd fmla="*/ 264860 w 439879" name="TX177"/>
              <a:gd fmla="*/ 219383 h 487552" name="TY177"/>
              <a:gd fmla="*/ 265936 w 439879" name="TX178"/>
              <a:gd fmla="*/ 221246 h 487552" name="TY178"/>
              <a:gd fmla="*/ 266858 w 439879" name="TX179"/>
              <a:gd fmla="*/ 222643 h 487552" name="TY179"/>
              <a:gd fmla="*/ 267626 w 439879" name="TX180"/>
              <a:gd fmla="*/ 223730 h 487552" name="TY180"/>
              <a:gd fmla="*/ 267933 w 439879" name="TX181"/>
              <a:gd fmla="*/ 224196 h 487552" name="TY181"/>
              <a:gd fmla="*/ 240119 w 439879" name="TX182"/>
              <a:gd fmla="*/ 249193 h 487552" name="TY182"/>
              <a:gd fmla="*/ 162517 w 439879" name="TX183"/>
              <a:gd fmla="*/ 161781 h 487552" name="TY183"/>
              <a:gd fmla="*/ 201702 w 439879" name="TX184"/>
              <a:gd fmla="*/ 126071 h 487552" name="TY184"/>
              <a:gd fmla="*/ 208925 w 439879" name="TX185"/>
              <a:gd fmla="*/ 120327 h 487552" name="TY185"/>
              <a:gd fmla="*/ 216608 w 439879" name="TX186"/>
              <a:gd fmla="*/ 115048 h 487552" name="TY186"/>
              <a:gd fmla="*/ 224445 w 439879" name="TX187"/>
              <a:gd fmla="*/ 110701 h 487552" name="TY187"/>
              <a:gd fmla="*/ 232743 w 439879" name="TX188"/>
              <a:gd fmla="*/ 106819 h 487552" name="TY188"/>
              <a:gd fmla="*/ 241041 w 439879" name="TX189"/>
              <a:gd fmla="*/ 104024 h 487552" name="TY189"/>
              <a:gd fmla="*/ 249647 w 439879" name="TX190"/>
              <a:gd fmla="*/ 101695 h 487552" name="TY190"/>
              <a:gd fmla="*/ 258252 w 439879" name="TX191"/>
              <a:gd fmla="*/ 100298 h 487552" name="TY191"/>
              <a:gd fmla="*/ 396694 w 439879" name="TX193"/>
              <a:gd fmla="*/ 0 h 487552" name="TY193"/>
              <a:gd fmla="*/ 403195 w 439879" name="TX194"/>
              <a:gd fmla="*/ 0 h 487552" name="TY194"/>
              <a:gd fmla="*/ 409695 w 439879" name="TX195"/>
              <a:gd fmla="*/ 461 h 487552" name="TY195"/>
              <a:gd fmla="*/ 416660 w 439879" name="TX196"/>
              <a:gd fmla="*/ 1689 h 487552" name="TY196"/>
              <a:gd fmla="*/ 423780 w 439879" name="TX197"/>
              <a:gd fmla="*/ 3532 h 487552" name="TY197"/>
              <a:gd fmla="*/ 431210 w 439879" name="TX198"/>
              <a:gd fmla="*/ 5989 h 487552" name="TY198"/>
              <a:gd fmla="*/ 438639 w 439879" name="TX199"/>
              <a:gd fmla="*/ 9214 h 487552" name="TY199"/>
              <a:gd fmla="*/ 439568 w 439879" name="TX200"/>
              <a:gd fmla="*/ 9828 h 487552" name="TY200"/>
              <a:gd fmla="*/ 439877 w 439879" name="TX201"/>
              <a:gd fmla="*/ 11056 h 487552" name="TY201"/>
              <a:gd fmla="*/ 439722 w 439879" name="TX202"/>
              <a:gd fmla="*/ 12438 h 487552" name="TY202"/>
              <a:gd fmla="*/ 438948 w 439879" name="TX203"/>
              <a:gd fmla="*/ 13974 h 487552" name="TY203"/>
              <a:gd fmla="*/ 437710 w 439879" name="TX204"/>
              <a:gd fmla="*/ 15663 h 487552" name="TY204"/>
              <a:gd fmla="*/ 436008 w 439879" name="TX205"/>
              <a:gd fmla="*/ 17352 h 487552" name="TY205"/>
              <a:gd fmla="*/ 434305 w 439879" name="TX206"/>
              <a:gd fmla="*/ 18427 h 487552" name="TY206"/>
              <a:gd fmla="*/ 432603 w 439879" name="TX207"/>
              <a:gd fmla="*/ 19195 h 487552" name="TY207"/>
              <a:gd fmla="*/ 431055 w 439879" name="TX208"/>
              <a:gd fmla="*/ 19502 h 487552" name="TY208"/>
              <a:gd fmla="*/ 429662 w 439879" name="TX209"/>
              <a:gd fmla="*/ 19195 h 487552" name="TY209"/>
              <a:gd fmla="*/ 422232 w 439879" name="TX210"/>
              <a:gd fmla="*/ 16124 h 487552" name="TY210"/>
              <a:gd fmla="*/ 415113 w 439879" name="TX211"/>
              <a:gd fmla="*/ 13667 h 487552" name="TY211"/>
              <a:gd fmla="*/ 408612 w 439879" name="TX212"/>
              <a:gd fmla="*/ 12131 h 487552" name="TY212"/>
              <a:gd fmla="*/ 402576 w 439879" name="TX213"/>
              <a:gd fmla="*/ 11056 h 487552" name="TY213"/>
              <a:gd fmla="*/ 396849 w 439879" name="TX214"/>
              <a:gd fmla="*/ 10442 h 487552" name="TY214"/>
              <a:gd fmla="*/ 391741 w 439879" name="TX215"/>
              <a:gd fmla="*/ 10442 h 487552" name="TY215"/>
              <a:gd fmla="*/ 387098 w 439879" name="TX216"/>
              <a:gd fmla="*/ 10749 h 487552" name="TY216"/>
              <a:gd fmla="*/ 382919 w 439879" name="TX217"/>
              <a:gd fmla="*/ 11517 h 487552" name="TY217"/>
              <a:gd fmla="*/ 379359 w 439879" name="TX218"/>
              <a:gd fmla="*/ 12592 h 487552" name="TY218"/>
              <a:gd fmla="*/ 376418 w 439879" name="TX219"/>
              <a:gd fmla="*/ 13820 h 487552" name="TY219"/>
              <a:gd fmla="*/ 373787 w 439879" name="TX220"/>
              <a:gd fmla="*/ 15356 h 487552" name="TY220"/>
              <a:gd fmla="*/ 371929 w 439879" name="TX221"/>
              <a:gd fmla="*/ 17045 h 487552" name="TY221"/>
              <a:gd fmla="*/ 370227 w 439879" name="TX222"/>
              <a:gd fmla="*/ 19348 h 487552" name="TY222"/>
              <a:gd fmla="*/ 368989 w 439879" name="TX223"/>
              <a:gd fmla="*/ 22266 h 487552" name="TY223"/>
              <a:gd fmla="*/ 368215 w 439879" name="TX224"/>
              <a:gd fmla="*/ 25644 h 487552" name="TY224"/>
              <a:gd fmla="*/ 368060 w 439879" name="TX225"/>
              <a:gd fmla="*/ 29330 h 487552" name="TY225"/>
              <a:gd fmla="*/ 368524 w 439879" name="TX226"/>
              <a:gd fmla="*/ 33476 h 487552" name="TY226"/>
              <a:gd fmla="*/ 369763 w 439879" name="TX227"/>
              <a:gd fmla="*/ 37929 h 487552" name="TY227"/>
              <a:gd fmla="*/ 371620 w 439879" name="TX228"/>
              <a:gd fmla="*/ 42689 h 487552" name="TY228"/>
              <a:gd fmla="*/ 374561 w 439879" name="TX229"/>
              <a:gd fmla="*/ 47603 h 487552" name="TY229"/>
              <a:gd fmla="*/ 378430 w 439879" name="TX230"/>
              <a:gd fmla="*/ 52671 h 487552" name="TY230"/>
              <a:gd fmla="*/ 383228 w 439879" name="TX231"/>
              <a:gd fmla="*/ 57892 h 487552" name="TY231"/>
              <a:gd fmla="*/ 389265 w 439879" name="TX232"/>
              <a:gd fmla="*/ 63113 h 487552" name="TY232"/>
              <a:gd fmla="*/ 395920 w 439879" name="TX233"/>
              <a:gd fmla="*/ 68948 h 487552" name="TY233"/>
              <a:gd fmla="*/ 401492 w 439879" name="TX234"/>
              <a:gd fmla="*/ 74630 h 487552" name="TY234"/>
              <a:gd fmla="*/ 406445 w 439879" name="TX235"/>
              <a:gd fmla="*/ 80311 h 487552" name="TY235"/>
              <a:gd fmla="*/ 410005 w 439879" name="TX236"/>
              <a:gd fmla="*/ 85839 h 487552" name="TY236"/>
              <a:gd fmla="*/ 412946 w 439879" name="TX237"/>
              <a:gd fmla="*/ 91214 h 487552" name="TY237"/>
              <a:gd fmla="*/ 414648 w 439879" name="TX238"/>
              <a:gd fmla="*/ 96742 h 487552" name="TY238"/>
              <a:gd fmla="*/ 415577 w 439879" name="TX239"/>
              <a:gd fmla="*/ 102117 h 487552" name="TY239"/>
              <a:gd fmla="*/ 415422 w 439879" name="TX240"/>
              <a:gd fmla="*/ 107338 h 487552" name="TY240"/>
              <a:gd fmla="*/ 414339 w 439879" name="TX241"/>
              <a:gd fmla="*/ 112559 h 487552" name="TY241"/>
              <a:gd fmla="*/ 412327 w 439879" name="TX242"/>
              <a:gd fmla="*/ 117626 h 487552" name="TY242"/>
              <a:gd fmla="*/ 409076 w 439879" name="TX243"/>
              <a:gd fmla="*/ 122694 h 487552" name="TY243"/>
              <a:gd fmla="*/ 405826 w 439879" name="TX244"/>
              <a:gd fmla="*/ 127147 h 487552" name="TY244"/>
              <a:gd fmla="*/ 402111 w 439879" name="TX245"/>
              <a:gd fmla="*/ 131447 h 487552" name="TY245"/>
              <a:gd fmla="*/ 398397 w 439879" name="TX246"/>
              <a:gd fmla="*/ 135132 h 487552" name="TY246"/>
              <a:gd fmla="*/ 394527 w 439879" name="TX247"/>
              <a:gd fmla="*/ 138817 h 487552" name="TY247"/>
              <a:gd fmla="*/ 390503 w 439879" name="TX248"/>
              <a:gd fmla="*/ 141889 h 487552" name="TY248"/>
              <a:gd fmla="*/ 386633 w 439879" name="TX249"/>
              <a:gd fmla="*/ 144960 h 487552" name="TY249"/>
              <a:gd fmla="*/ 382764 w 439879" name="TX250"/>
              <a:gd fmla="*/ 147417 h 487552" name="TY250"/>
              <a:gd fmla="*/ 379204 w 439879" name="TX251"/>
              <a:gd fmla="*/ 149567 h 487552" name="TY251"/>
              <a:gd fmla="*/ 375799 w 439879" name="TX252"/>
              <a:gd fmla="*/ 151409 h 487552" name="TY252"/>
              <a:gd fmla="*/ 373013 w 439879" name="TX253"/>
              <a:gd fmla="*/ 152945 h 487552" name="TY253"/>
              <a:gd fmla="*/ 370536 w 439879" name="TX254"/>
              <a:gd fmla="*/ 154327 h 487552" name="TY254"/>
              <a:gd fmla="*/ 368524 w 439879" name="TX255"/>
              <a:gd fmla="*/ 155248 h 487552" name="TY255"/>
              <a:gd fmla="*/ 367131 w 439879" name="TX256"/>
              <a:gd fmla="*/ 155862 h 487552" name="TY256"/>
              <a:gd fmla="*/ 366357 w 439879" name="TX257"/>
              <a:gd fmla="*/ 156016 h 487552" name="TY257"/>
              <a:gd fmla="*/ 355368 w 439879" name="TX258"/>
              <a:gd fmla="*/ 144192 h 487552" name="TY258"/>
              <a:gd fmla="*/ 356142 w 439879" name="TX259"/>
              <a:gd fmla="*/ 143117 h 487552" name="TY259"/>
              <a:gd fmla="*/ 357535 w 439879" name="TX260"/>
              <a:gd fmla="*/ 142349 h 487552" name="TY260"/>
              <a:gd fmla="*/ 359702 w 439879" name="TX261"/>
              <a:gd fmla="*/ 141735 h 487552" name="TY261"/>
              <a:gd fmla="*/ 361869 w 439879" name="TX262"/>
              <a:gd fmla="*/ 141121 h 487552" name="TY262"/>
              <a:gd fmla="*/ 364190 w 439879" name="TX263"/>
              <a:gd fmla="*/ 140660 h 487552" name="TY263"/>
              <a:gd fmla="*/ 366512 w 439879" name="TX264"/>
              <a:gd fmla="*/ 140199 h 487552" name="TY264"/>
              <a:gd fmla="*/ 368524 w 439879" name="TX265"/>
              <a:gd fmla="*/ 139892 h 487552" name="TY265"/>
              <a:gd fmla="*/ 369917 w 439879" name="TX266"/>
              <a:gd fmla="*/ 139739 h 487552" name="TY266"/>
              <a:gd fmla="*/ 376108 w 439879" name="TX267"/>
              <a:gd fmla="*/ 137435 h 487552" name="TY267"/>
              <a:gd fmla="*/ 381526 w 439879" name="TX268"/>
              <a:gd fmla="*/ 134978 h 487552" name="TY268"/>
              <a:gd fmla="*/ 386169 w 439879" name="TX269"/>
              <a:gd fmla="*/ 132368 h 487552" name="TY269"/>
              <a:gd fmla="*/ 389884 w 439879" name="TX270"/>
              <a:gd fmla="*/ 129911 h 487552" name="TY270"/>
              <a:gd fmla="*/ 392824 w 439879" name="TX271"/>
              <a:gd fmla="*/ 127300 h 487552" name="TY271"/>
              <a:gd fmla="*/ 395301 w 439879" name="TX272"/>
              <a:gd fmla="*/ 125151 h 487552" name="TY272"/>
              <a:gd fmla="*/ 397004 w 439879" name="TX273"/>
              <a:gd fmla="*/ 123154 h 487552" name="TY273"/>
              <a:gd fmla="*/ 398242 w 439879" name="TX274"/>
              <a:gd fmla="*/ 121619 h 487552" name="TY274"/>
              <a:gd fmla="*/ 398861 w 439879" name="TX275"/>
              <a:gd fmla="*/ 120697 h 487552" name="TY275"/>
              <a:gd fmla="*/ 399016 w 439879" name="TX276"/>
              <a:gd fmla="*/ 120390 h 487552" name="TY276"/>
              <a:gd fmla="*/ 400099 w 439879" name="TX277"/>
              <a:gd fmla="*/ 118701 h 487552" name="TY277"/>
              <a:gd fmla="*/ 401028 w 439879" name="TX278"/>
              <a:gd fmla="*/ 116858 h 487552" name="TY278"/>
              <a:gd fmla="*/ 401956 w 439879" name="TX279"/>
              <a:gd fmla="*/ 114862 h 487552" name="TY279"/>
              <a:gd fmla="*/ 402730 w 439879" name="TX280"/>
              <a:gd fmla="*/ 112712 h 487552" name="TY280"/>
              <a:gd fmla="*/ 403195 w 439879" name="TX281"/>
              <a:gd fmla="*/ 110102 h 487552" name="TY281"/>
              <a:gd fmla="*/ 403349 w 439879" name="TX282"/>
              <a:gd fmla="*/ 107491 h 487552" name="TY282"/>
              <a:gd fmla="*/ 403040 w 439879" name="TX283"/>
              <a:gd fmla="*/ 104574 h 487552" name="TY283"/>
              <a:gd fmla="*/ 402111 w 439879" name="TX284"/>
              <a:gd fmla="*/ 101349 h 487552" name="TY284"/>
              <a:gd fmla="*/ 401028 w 439879" name="TX285"/>
              <a:gd fmla="*/ 98124 h 487552" name="TY285"/>
              <a:gd fmla="*/ 399170 w 439879" name="TX286"/>
              <a:gd fmla="*/ 94592 h 487552" name="TY286"/>
              <a:gd fmla="*/ 396849 w 439879" name="TX287"/>
              <a:gd fmla="*/ 90600 h 487552" name="TY287"/>
              <a:gd fmla="*/ 393753 w 439879" name="TX288"/>
              <a:gd fmla="*/ 86607 h 487552" name="TY288"/>
              <a:gd fmla="*/ 389729 w 439879" name="TX289"/>
              <a:gd fmla="*/ 82154 h 487552" name="TY289"/>
              <a:gd fmla="*/ 385086 w 439879" name="TX290"/>
              <a:gd fmla="*/ 77547 h 487552" name="TY290"/>
              <a:gd fmla="*/ 379359 w 439879" name="TX291"/>
              <a:gd fmla="*/ 72633 h 487552" name="TY291"/>
              <a:gd fmla="*/ 373632 w 439879" name="TX292"/>
              <a:gd fmla="*/ 67720 h 487552" name="TY292"/>
              <a:gd fmla="*/ 368834 w 439879" name="TX293"/>
              <a:gd fmla="*/ 62499 h 487552" name="TY293"/>
              <a:gd fmla="*/ 364655 w 439879" name="TX294"/>
              <a:gd fmla="*/ 57277 h 487552" name="TY294"/>
              <a:gd fmla="*/ 361404 w 439879" name="TX295"/>
              <a:gd fmla="*/ 52210 h 487552" name="TY295"/>
              <a:gd fmla="*/ 359083 w 439879" name="TX296"/>
              <a:gd fmla="*/ 46989 h 487552" name="TY296"/>
              <a:gd fmla="*/ 357225 w 439879" name="TX297"/>
              <a:gd fmla="*/ 41768 h 487552" name="TY297"/>
              <a:gd fmla="*/ 356452 w 439879" name="TX298"/>
              <a:gd fmla="*/ 36701 h 487552" name="TY298"/>
              <a:gd fmla="*/ 356606 w 439879" name="TX299"/>
              <a:gd fmla="*/ 31633 h 487552" name="TY299"/>
              <a:gd fmla="*/ 357535 w 439879" name="TX300"/>
              <a:gd fmla="*/ 26873 h 487552" name="TY300"/>
              <a:gd fmla="*/ 359547 w 439879" name="TX301"/>
              <a:gd fmla="*/ 22112 h 487552" name="TY301"/>
              <a:gd fmla="*/ 362178 w 439879" name="TX302"/>
              <a:gd fmla="*/ 17659 h 487552" name="TY302"/>
              <a:gd fmla="*/ 365738 w 439879" name="TX303"/>
              <a:gd fmla="*/ 13206 h 487552" name="TY303"/>
              <a:gd fmla="*/ 369917 w 439879" name="TX304"/>
              <a:gd fmla="*/ 9521 h 487552" name="TY304"/>
              <a:gd fmla="*/ 374406 w 439879" name="TX305"/>
              <a:gd fmla="*/ 6296 h 487552" name="TY305"/>
              <a:gd fmla="*/ 379514 w 439879" name="TX306"/>
              <a:gd fmla="*/ 3839 h 487552" name="TY306"/>
              <a:gd fmla="*/ 384776 w 439879" name="TX307"/>
              <a:gd fmla="*/ 1996 h 487552" name="TY307"/>
              <a:gd fmla="*/ 390503 w 439879" name="TX308"/>
              <a:gd fmla="*/ 614 h 487552" name="TY308"/>
            </a:gd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 ang="0">
                <a:pos x="TX9" y="TY9"/>
              </a:cxn>
              <a:cxn ang="0">
                <a:pos x="TX10" y="TY10"/>
              </a:cxn>
              <a:cxn ang="0">
                <a:pos x="TX11" y="TY11"/>
              </a:cxn>
              <a:cxn ang="0">
                <a:pos x="TX12" y="TY12"/>
              </a:cxn>
              <a:cxn ang="0">
                <a:pos x="TX13" y="TY13"/>
              </a:cxn>
              <a:cxn ang="0">
                <a:pos x="TX14" y="TY14"/>
              </a:cxn>
              <a:cxn ang="0">
                <a:pos x="TX15" y="TY15"/>
              </a:cxn>
              <a:cxn ang="0">
                <a:pos x="TX16" y="TY16"/>
              </a:cxn>
              <a:cxn ang="0">
                <a:pos x="TX17" y="TY17"/>
              </a:cxn>
              <a:cxn ang="0">
                <a:pos x="TX18" y="TY18"/>
              </a:cxn>
              <a:cxn ang="0">
                <a:pos x="TX19" y="TY19"/>
              </a:cxn>
              <a:cxn ang="0">
                <a:pos x="TX20" y="TY20"/>
              </a:cxn>
              <a:cxn ang="0">
                <a:pos x="TX21" y="TY21"/>
              </a:cxn>
              <a:cxn ang="0">
                <a:pos x="TX22" y="TY22"/>
              </a:cxn>
              <a:cxn ang="0">
                <a:pos x="TX23" y="TY23"/>
              </a:cxn>
              <a:cxn ang="0">
                <a:pos x="TX24" y="TY24"/>
              </a:cxn>
              <a:cxn ang="0">
                <a:pos x="TX25" y="TY25"/>
              </a:cxn>
              <a:cxn ang="0">
                <a:pos x="TX26" y="TY26"/>
              </a:cxn>
              <a:cxn ang="0">
                <a:pos x="TX27" y="TY27"/>
              </a:cxn>
              <a:cxn ang="0">
                <a:pos x="TX28" y="TY28"/>
              </a:cxn>
              <a:cxn ang="0">
                <a:pos x="TX29" y="TY29"/>
              </a:cxn>
              <a:cxn ang="0">
                <a:pos x="TX30" y="TY30"/>
              </a:cxn>
              <a:cxn ang="0">
                <a:pos x="TX31" y="TY31"/>
              </a:cxn>
              <a:cxn ang="0">
                <a:pos x="TX32" y="TY32"/>
              </a:cxn>
              <a:cxn ang="0">
                <a:pos x="TX33" y="TY33"/>
              </a:cxn>
              <a:cxn ang="0">
                <a:pos x="TX35" y="TY35"/>
              </a:cxn>
              <a:cxn ang="0">
                <a:pos x="TX36" y="TY36"/>
              </a:cxn>
              <a:cxn ang="0">
                <a:pos x="TX37" y="TY37"/>
              </a:cxn>
              <a:cxn ang="0">
                <a:pos x="TX38" y="TY38"/>
              </a:cxn>
              <a:cxn ang="0">
                <a:pos x="TX39" y="TY39"/>
              </a:cxn>
              <a:cxn ang="0">
                <a:pos x="TX40" y="TY40"/>
              </a:cxn>
              <a:cxn ang="0">
                <a:pos x="TX41" y="TY41"/>
              </a:cxn>
              <a:cxn ang="0">
                <a:pos x="TX42" y="TY42"/>
              </a:cxn>
              <a:cxn ang="0">
                <a:pos x="TX43" y="TY43"/>
              </a:cxn>
              <a:cxn ang="0">
                <a:pos x="TX44" y="TY44"/>
              </a:cxn>
              <a:cxn ang="0">
                <a:pos x="TX45" y="TY45"/>
              </a:cxn>
              <a:cxn ang="0">
                <a:pos x="TX46" y="TY46"/>
              </a:cxn>
              <a:cxn ang="0">
                <a:pos x="TX47" y="TY47"/>
              </a:cxn>
              <a:cxn ang="0">
                <a:pos x="TX48" y="TY48"/>
              </a:cxn>
              <a:cxn ang="0">
                <a:pos x="TX49" y="TY49"/>
              </a:cxn>
              <a:cxn ang="0">
                <a:pos x="TX50" y="TY50"/>
              </a:cxn>
              <a:cxn ang="0">
                <a:pos x="TX51" y="TY51"/>
              </a:cxn>
              <a:cxn ang="0">
                <a:pos x="TX52" y="TY52"/>
              </a:cxn>
              <a:cxn ang="0">
                <a:pos x="TX53" y="TY53"/>
              </a:cxn>
              <a:cxn ang="0">
                <a:pos x="TX54" y="TY54"/>
              </a:cxn>
              <a:cxn ang="0">
                <a:pos x="TX55" y="TY55"/>
              </a:cxn>
              <a:cxn ang="0">
                <a:pos x="TX56" y="TY56"/>
              </a:cxn>
              <a:cxn ang="0">
                <a:pos x="TX57" y="TY57"/>
              </a:cxn>
              <a:cxn ang="0">
                <a:pos x="TX58" y="TY58"/>
              </a:cxn>
              <a:cxn ang="0">
                <a:pos x="TX59" y="TY59"/>
              </a:cxn>
              <a:cxn ang="0">
                <a:pos x="TX60" y="TY60"/>
              </a:cxn>
              <a:cxn ang="0">
                <a:pos x="TX61" y="TY61"/>
              </a:cxn>
              <a:cxn ang="0">
                <a:pos x="TX62" y="TY62"/>
              </a:cxn>
              <a:cxn ang="0">
                <a:pos x="TX63" y="TY63"/>
              </a:cxn>
              <a:cxn ang="0">
                <a:pos x="TX64" y="TY64"/>
              </a:cxn>
              <a:cxn ang="0">
                <a:pos x="TX65" y="TY65"/>
              </a:cxn>
              <a:cxn ang="0">
                <a:pos x="TX66" y="TY66"/>
              </a:cxn>
              <a:cxn ang="0">
                <a:pos x="TX67" y="TY67"/>
              </a:cxn>
              <a:cxn ang="0">
                <a:pos x="TX68" y="TY68"/>
              </a:cxn>
              <a:cxn ang="0">
                <a:pos x="TX69" y="TY69"/>
              </a:cxn>
              <a:cxn ang="0">
                <a:pos x="TX70" y="TY70"/>
              </a:cxn>
              <a:cxn ang="0">
                <a:pos x="TX71" y="TY71"/>
              </a:cxn>
              <a:cxn ang="0">
                <a:pos x="TX72" y="TY72"/>
              </a:cxn>
              <a:cxn ang="0">
                <a:pos x="TX73" y="TY73"/>
              </a:cxn>
              <a:cxn ang="0">
                <a:pos x="TX74" y="TY74"/>
              </a:cxn>
              <a:cxn ang="0">
                <a:pos x="TX75" y="TY75"/>
              </a:cxn>
              <a:cxn ang="0">
                <a:pos x="TX76" y="TY76"/>
              </a:cxn>
              <a:cxn ang="0">
                <a:pos x="TX77" y="TY77"/>
              </a:cxn>
              <a:cxn ang="0">
                <a:pos x="TX78" y="TY78"/>
              </a:cxn>
              <a:cxn ang="0">
                <a:pos x="TX79" y="TY79"/>
              </a:cxn>
              <a:cxn ang="0">
                <a:pos x="TX80" y="TY80"/>
              </a:cxn>
              <a:cxn ang="0">
                <a:pos x="TX82" y="TY82"/>
              </a:cxn>
              <a:cxn ang="0">
                <a:pos x="TX83" y="TY83"/>
              </a:cxn>
              <a:cxn ang="0">
                <a:pos x="TX84" y="TY84"/>
              </a:cxn>
              <a:cxn ang="0">
                <a:pos x="TX85" y="TY85"/>
              </a:cxn>
              <a:cxn ang="0">
                <a:pos x="TX86" y="TY86"/>
              </a:cxn>
              <a:cxn ang="0">
                <a:pos x="TX87" y="TY87"/>
              </a:cxn>
              <a:cxn ang="0">
                <a:pos x="TX88" y="TY88"/>
              </a:cxn>
              <a:cxn ang="0">
                <a:pos x="TX89" y="TY89"/>
              </a:cxn>
              <a:cxn ang="0">
                <a:pos x="TX90" y="TY90"/>
              </a:cxn>
              <a:cxn ang="0">
                <a:pos x="TX91" y="TY91"/>
              </a:cxn>
              <a:cxn ang="0">
                <a:pos x="TX92" y="TY92"/>
              </a:cxn>
              <a:cxn ang="0">
                <a:pos x="TX93" y="TY93"/>
              </a:cxn>
              <a:cxn ang="0">
                <a:pos x="TX94" y="TY94"/>
              </a:cxn>
              <a:cxn ang="0">
                <a:pos x="TX95" y="TY95"/>
              </a:cxn>
              <a:cxn ang="0">
                <a:pos x="TX96" y="TY96"/>
              </a:cxn>
              <a:cxn ang="0">
                <a:pos x="TX97" y="TY97"/>
              </a:cxn>
              <a:cxn ang="0">
                <a:pos x="TX98" y="TY98"/>
              </a:cxn>
              <a:cxn ang="0">
                <a:pos x="TX99" y="TY99"/>
              </a:cxn>
              <a:cxn ang="0">
                <a:pos x="TX100" y="TY100"/>
              </a:cxn>
              <a:cxn ang="0">
                <a:pos x="TX101" y="TY101"/>
              </a:cxn>
              <a:cxn ang="0">
                <a:pos x="TX102" y="TY102"/>
              </a:cxn>
              <a:cxn ang="0">
                <a:pos x="TX103" y="TY103"/>
              </a:cxn>
              <a:cxn ang="0">
                <a:pos x="TX104" y="TY104"/>
              </a:cxn>
              <a:cxn ang="0">
                <a:pos x="TX105" y="TY105"/>
              </a:cxn>
              <a:cxn ang="0">
                <a:pos x="TX106" y="TY106"/>
              </a:cxn>
              <a:cxn ang="0">
                <a:pos x="TX107" y="TY107"/>
              </a:cxn>
              <a:cxn ang="0">
                <a:pos x="TX108" y="TY108"/>
              </a:cxn>
              <a:cxn ang="0">
                <a:pos x="TX109" y="TY109"/>
              </a:cxn>
              <a:cxn ang="0">
                <a:pos x="TX110" y="TY110"/>
              </a:cxn>
              <a:cxn ang="0">
                <a:pos x="TX111" y="TY111"/>
              </a:cxn>
              <a:cxn ang="0">
                <a:pos x="TX112" y="TY112"/>
              </a:cxn>
              <a:cxn ang="0">
                <a:pos x="TX113" y="TY113"/>
              </a:cxn>
              <a:cxn ang="0">
                <a:pos x="TX114" y="TY114"/>
              </a:cxn>
              <a:cxn ang="0">
                <a:pos x="TX115" y="TY115"/>
              </a:cxn>
              <a:cxn ang="0">
                <a:pos x="TX116" y="TY116"/>
              </a:cxn>
              <a:cxn ang="0">
                <a:pos x="TX117" y="TY117"/>
              </a:cxn>
              <a:cxn ang="0">
                <a:pos x="TX118" y="TY118"/>
              </a:cxn>
              <a:cxn ang="0">
                <a:pos x="TX119" y="TY119"/>
              </a:cxn>
              <a:cxn ang="0">
                <a:pos x="TX120" y="TY120"/>
              </a:cxn>
              <a:cxn ang="0">
                <a:pos x="TX121" y="TY121"/>
              </a:cxn>
              <a:cxn ang="0">
                <a:pos x="TX122" y="TY122"/>
              </a:cxn>
              <a:cxn ang="0">
                <a:pos x="TX123" y="TY123"/>
              </a:cxn>
              <a:cxn ang="0">
                <a:pos x="TX124" y="TY124"/>
              </a:cxn>
              <a:cxn ang="0">
                <a:pos x="TX125" y="TY125"/>
              </a:cxn>
              <a:cxn ang="0">
                <a:pos x="TX126" y="TY126"/>
              </a:cxn>
              <a:cxn ang="0">
                <a:pos x="TX127" y="TY127"/>
              </a:cxn>
              <a:cxn ang="0">
                <a:pos x="TX128" y="TY128"/>
              </a:cxn>
              <a:cxn ang="0">
                <a:pos x="TX129" y="TY129"/>
              </a:cxn>
              <a:cxn ang="0">
                <a:pos x="TX130" y="TY130"/>
              </a:cxn>
              <a:cxn ang="0">
                <a:pos x="TX131" y="TY131"/>
              </a:cxn>
              <a:cxn ang="0">
                <a:pos x="TX132" y="TY132"/>
              </a:cxn>
              <a:cxn ang="0">
                <a:pos x="TX133" y="TY133"/>
              </a:cxn>
              <a:cxn ang="0">
                <a:pos x="TX134" y="TY134"/>
              </a:cxn>
              <a:cxn ang="0">
                <a:pos x="TX135" y="TY135"/>
              </a:cxn>
              <a:cxn ang="0">
                <a:pos x="TX136" y="TY136"/>
              </a:cxn>
              <a:cxn ang="0">
                <a:pos x="TX138" y="TY138"/>
              </a:cxn>
              <a:cxn ang="0">
                <a:pos x="TX139" y="TY139"/>
              </a:cxn>
              <a:cxn ang="0">
                <a:pos x="TX140" y="TY140"/>
              </a:cxn>
              <a:cxn ang="0">
                <a:pos x="TX141" y="TY141"/>
              </a:cxn>
              <a:cxn ang="0">
                <a:pos x="TX142" y="TY142"/>
              </a:cxn>
              <a:cxn ang="0">
                <a:pos x="TX143" y="TY143"/>
              </a:cxn>
              <a:cxn ang="0">
                <a:pos x="TX144" y="TY144"/>
              </a:cxn>
              <a:cxn ang="0">
                <a:pos x="TX145" y="TY145"/>
              </a:cxn>
              <a:cxn ang="0">
                <a:pos x="TX146" y="TY146"/>
              </a:cxn>
              <a:cxn ang="0">
                <a:pos x="TX147" y="TY147"/>
              </a:cxn>
              <a:cxn ang="0">
                <a:pos x="TX148" y="TY148"/>
              </a:cxn>
              <a:cxn ang="0">
                <a:pos x="TX149" y="TY149"/>
              </a:cxn>
              <a:cxn ang="0">
                <a:pos x="TX150" y="TY150"/>
              </a:cxn>
              <a:cxn ang="0">
                <a:pos x="TX151" y="TY151"/>
              </a:cxn>
              <a:cxn ang="0">
                <a:pos x="TX152" y="TY152"/>
              </a:cxn>
              <a:cxn ang="0">
                <a:pos x="TX153" y="TY153"/>
              </a:cxn>
              <a:cxn ang="0">
                <a:pos x="TX154" y="TY154"/>
              </a:cxn>
              <a:cxn ang="0">
                <a:pos x="TX155" y="TY155"/>
              </a:cxn>
              <a:cxn ang="0">
                <a:pos x="TX156" y="TY156"/>
              </a:cxn>
              <a:cxn ang="0">
                <a:pos x="TX157" y="TY157"/>
              </a:cxn>
              <a:cxn ang="0">
                <a:pos x="TX158" y="TY158"/>
              </a:cxn>
              <a:cxn ang="0">
                <a:pos x="TX159" y="TY159"/>
              </a:cxn>
              <a:cxn ang="0">
                <a:pos x="TX160" y="TY160"/>
              </a:cxn>
              <a:cxn ang="0">
                <a:pos x="TX161" y="TY161"/>
              </a:cxn>
              <a:cxn ang="0">
                <a:pos x="TX162" y="TY162"/>
              </a:cxn>
              <a:cxn ang="0">
                <a:pos x="TX163" y="TY163"/>
              </a:cxn>
              <a:cxn ang="0">
                <a:pos x="TX164" y="TY164"/>
              </a:cxn>
              <a:cxn ang="0">
                <a:pos x="TX165" y="TY165"/>
              </a:cxn>
              <a:cxn ang="0">
                <a:pos x="TX166" y="TY166"/>
              </a:cxn>
              <a:cxn ang="0">
                <a:pos x="TX167" y="TY167"/>
              </a:cxn>
              <a:cxn ang="0">
                <a:pos x="TX168" y="TY168"/>
              </a:cxn>
              <a:cxn ang="0">
                <a:pos x="TX169" y="TY169"/>
              </a:cxn>
              <a:cxn ang="0">
                <a:pos x="TX170" y="TY170"/>
              </a:cxn>
              <a:cxn ang="0">
                <a:pos x="TX171" y="TY171"/>
              </a:cxn>
              <a:cxn ang="0">
                <a:pos x="TX172" y="TY172"/>
              </a:cxn>
              <a:cxn ang="0">
                <a:pos x="TX173" y="TY173"/>
              </a:cxn>
              <a:cxn ang="0">
                <a:pos x="TX174" y="TY174"/>
              </a:cxn>
              <a:cxn ang="0">
                <a:pos x="TX175" y="TY175"/>
              </a:cxn>
              <a:cxn ang="0">
                <a:pos x="TX176" y="TY176"/>
              </a:cxn>
              <a:cxn ang="0">
                <a:pos x="TX177" y="TY177"/>
              </a:cxn>
              <a:cxn ang="0">
                <a:pos x="TX178" y="TY178"/>
              </a:cxn>
              <a:cxn ang="0">
                <a:pos x="TX179" y="TY179"/>
              </a:cxn>
              <a:cxn ang="0">
                <a:pos x="TX180" y="TY180"/>
              </a:cxn>
              <a:cxn ang="0">
                <a:pos x="TX181" y="TY181"/>
              </a:cxn>
              <a:cxn ang="0">
                <a:pos x="TX182" y="TY182"/>
              </a:cxn>
              <a:cxn ang="0">
                <a:pos x="TX183" y="TY183"/>
              </a:cxn>
              <a:cxn ang="0">
                <a:pos x="TX184" y="TY184"/>
              </a:cxn>
              <a:cxn ang="0">
                <a:pos x="TX185" y="TY185"/>
              </a:cxn>
              <a:cxn ang="0">
                <a:pos x="TX186" y="TY186"/>
              </a:cxn>
              <a:cxn ang="0">
                <a:pos x="TX187" y="TY187"/>
              </a:cxn>
              <a:cxn ang="0">
                <a:pos x="TX188" y="TY188"/>
              </a:cxn>
              <a:cxn ang="0">
                <a:pos x="TX189" y="TY189"/>
              </a:cxn>
              <a:cxn ang="0">
                <a:pos x="TX190" y="TY190"/>
              </a:cxn>
              <a:cxn ang="0">
                <a:pos x="TX191" y="TY191"/>
              </a:cxn>
              <a:cxn ang="0">
                <a:pos x="TX193" y="TY193"/>
              </a:cxn>
              <a:cxn ang="0">
                <a:pos x="TX194" y="TY194"/>
              </a:cxn>
              <a:cxn ang="0">
                <a:pos x="TX195" y="TY195"/>
              </a:cxn>
              <a:cxn ang="0">
                <a:pos x="TX196" y="TY196"/>
              </a:cxn>
              <a:cxn ang="0">
                <a:pos x="TX197" y="TY197"/>
              </a:cxn>
              <a:cxn ang="0">
                <a:pos x="TX198" y="TY198"/>
              </a:cxn>
              <a:cxn ang="0">
                <a:pos x="TX199" y="TY199"/>
              </a:cxn>
              <a:cxn ang="0">
                <a:pos x="TX200" y="TY200"/>
              </a:cxn>
              <a:cxn ang="0">
                <a:pos x="TX201" y="TY201"/>
              </a:cxn>
              <a:cxn ang="0">
                <a:pos x="TX202" y="TY202"/>
              </a:cxn>
              <a:cxn ang="0">
                <a:pos x="TX203" y="TY203"/>
              </a:cxn>
              <a:cxn ang="0">
                <a:pos x="TX204" y="TY204"/>
              </a:cxn>
              <a:cxn ang="0">
                <a:pos x="TX205" y="TY205"/>
              </a:cxn>
              <a:cxn ang="0">
                <a:pos x="TX206" y="TY206"/>
              </a:cxn>
              <a:cxn ang="0">
                <a:pos x="TX207" y="TY207"/>
              </a:cxn>
              <a:cxn ang="0">
                <a:pos x="TX208" y="TY208"/>
              </a:cxn>
              <a:cxn ang="0">
                <a:pos x="TX209" y="TY209"/>
              </a:cxn>
              <a:cxn ang="0">
                <a:pos x="TX210" y="TY210"/>
              </a:cxn>
              <a:cxn ang="0">
                <a:pos x="TX211" y="TY211"/>
              </a:cxn>
              <a:cxn ang="0">
                <a:pos x="TX212" y="TY212"/>
              </a:cxn>
              <a:cxn ang="0">
                <a:pos x="TX213" y="TY213"/>
              </a:cxn>
              <a:cxn ang="0">
                <a:pos x="TX214" y="TY214"/>
              </a:cxn>
              <a:cxn ang="0">
                <a:pos x="TX215" y="TY215"/>
              </a:cxn>
              <a:cxn ang="0">
                <a:pos x="TX216" y="TY216"/>
              </a:cxn>
              <a:cxn ang="0">
                <a:pos x="TX217" y="TY217"/>
              </a:cxn>
              <a:cxn ang="0">
                <a:pos x="TX218" y="TY218"/>
              </a:cxn>
              <a:cxn ang="0">
                <a:pos x="TX219" y="TY219"/>
              </a:cxn>
              <a:cxn ang="0">
                <a:pos x="TX220" y="TY220"/>
              </a:cxn>
              <a:cxn ang="0">
                <a:pos x="TX221" y="TY221"/>
              </a:cxn>
              <a:cxn ang="0">
                <a:pos x="TX222" y="TY222"/>
              </a:cxn>
              <a:cxn ang="0">
                <a:pos x="TX223" y="TY223"/>
              </a:cxn>
              <a:cxn ang="0">
                <a:pos x="TX224" y="TY224"/>
              </a:cxn>
              <a:cxn ang="0">
                <a:pos x="TX225" y="TY225"/>
              </a:cxn>
              <a:cxn ang="0">
                <a:pos x="TX226" y="TY226"/>
              </a:cxn>
              <a:cxn ang="0">
                <a:pos x="TX227" y="TY227"/>
              </a:cxn>
              <a:cxn ang="0">
                <a:pos x="TX228" y="TY228"/>
              </a:cxn>
              <a:cxn ang="0">
                <a:pos x="TX229" y="TY229"/>
              </a:cxn>
              <a:cxn ang="0">
                <a:pos x="TX230" y="TY230"/>
              </a:cxn>
              <a:cxn ang="0">
                <a:pos x="TX231" y="TY231"/>
              </a:cxn>
              <a:cxn ang="0">
                <a:pos x="TX232" y="TY232"/>
              </a:cxn>
              <a:cxn ang="0">
                <a:pos x="TX233" y="TY233"/>
              </a:cxn>
              <a:cxn ang="0">
                <a:pos x="TX234" y="TY234"/>
              </a:cxn>
              <a:cxn ang="0">
                <a:pos x="TX235" y="TY235"/>
              </a:cxn>
              <a:cxn ang="0">
                <a:pos x="TX236" y="TY236"/>
              </a:cxn>
              <a:cxn ang="0">
                <a:pos x="TX237" y="TY237"/>
              </a:cxn>
              <a:cxn ang="0">
                <a:pos x="TX238" y="TY238"/>
              </a:cxn>
              <a:cxn ang="0">
                <a:pos x="TX239" y="TY239"/>
              </a:cxn>
              <a:cxn ang="0">
                <a:pos x="TX240" y="TY240"/>
              </a:cxn>
              <a:cxn ang="0">
                <a:pos x="TX241" y="TY241"/>
              </a:cxn>
              <a:cxn ang="0">
                <a:pos x="TX242" y="TY242"/>
              </a:cxn>
              <a:cxn ang="0">
                <a:pos x="TX243" y="TY243"/>
              </a:cxn>
              <a:cxn ang="0">
                <a:pos x="TX244" y="TY244"/>
              </a:cxn>
              <a:cxn ang="0">
                <a:pos x="TX245" y="TY245"/>
              </a:cxn>
              <a:cxn ang="0">
                <a:pos x="TX246" y="TY246"/>
              </a:cxn>
              <a:cxn ang="0">
                <a:pos x="TX247" y="TY247"/>
              </a:cxn>
              <a:cxn ang="0">
                <a:pos x="TX248" y="TY248"/>
              </a:cxn>
              <a:cxn ang="0">
                <a:pos x="TX249" y="TY249"/>
              </a:cxn>
              <a:cxn ang="0">
                <a:pos x="TX250" y="TY250"/>
              </a:cxn>
              <a:cxn ang="0">
                <a:pos x="TX251" y="TY251"/>
              </a:cxn>
              <a:cxn ang="0">
                <a:pos x="TX252" y="TY252"/>
              </a:cxn>
              <a:cxn ang="0">
                <a:pos x="TX253" y="TY253"/>
              </a:cxn>
              <a:cxn ang="0">
                <a:pos x="TX254" y="TY254"/>
              </a:cxn>
              <a:cxn ang="0">
                <a:pos x="TX255" y="TY255"/>
              </a:cxn>
              <a:cxn ang="0">
                <a:pos x="TX256" y="TY256"/>
              </a:cxn>
              <a:cxn ang="0">
                <a:pos x="TX257" y="TY257"/>
              </a:cxn>
              <a:cxn ang="0">
                <a:pos x="TX258" y="TY258"/>
              </a:cxn>
              <a:cxn ang="0">
                <a:pos x="TX259" y="TY259"/>
              </a:cxn>
              <a:cxn ang="0">
                <a:pos x="TX260" y="TY260"/>
              </a:cxn>
              <a:cxn ang="0">
                <a:pos x="TX261" y="TY261"/>
              </a:cxn>
              <a:cxn ang="0">
                <a:pos x="TX262" y="TY262"/>
              </a:cxn>
              <a:cxn ang="0">
                <a:pos x="TX263" y="TY263"/>
              </a:cxn>
              <a:cxn ang="0">
                <a:pos x="TX264" y="TY264"/>
              </a:cxn>
              <a:cxn ang="0">
                <a:pos x="TX265" y="TY265"/>
              </a:cxn>
              <a:cxn ang="0">
                <a:pos x="TX266" y="TY266"/>
              </a:cxn>
              <a:cxn ang="0">
                <a:pos x="TX267" y="TY267"/>
              </a:cxn>
              <a:cxn ang="0">
                <a:pos x="TX268" y="TY268"/>
              </a:cxn>
              <a:cxn ang="0">
                <a:pos x="TX269" y="TY269"/>
              </a:cxn>
              <a:cxn ang="0">
                <a:pos x="TX270" y="TY270"/>
              </a:cxn>
              <a:cxn ang="0">
                <a:pos x="TX271" y="TY271"/>
              </a:cxn>
              <a:cxn ang="0">
                <a:pos x="TX272" y="TY272"/>
              </a:cxn>
              <a:cxn ang="0">
                <a:pos x="TX273" y="TY273"/>
              </a:cxn>
              <a:cxn ang="0">
                <a:pos x="TX274" y="TY274"/>
              </a:cxn>
              <a:cxn ang="0">
                <a:pos x="TX275" y="TY275"/>
              </a:cxn>
              <a:cxn ang="0">
                <a:pos x="TX276" y="TY276"/>
              </a:cxn>
              <a:cxn ang="0">
                <a:pos x="TX277" y="TY277"/>
              </a:cxn>
              <a:cxn ang="0">
                <a:pos x="TX278" y="TY278"/>
              </a:cxn>
              <a:cxn ang="0">
                <a:pos x="TX279" y="TY279"/>
              </a:cxn>
              <a:cxn ang="0">
                <a:pos x="TX280" y="TY280"/>
              </a:cxn>
              <a:cxn ang="0">
                <a:pos x="TX281" y="TY281"/>
              </a:cxn>
              <a:cxn ang="0">
                <a:pos x="TX282" y="TY282"/>
              </a:cxn>
              <a:cxn ang="0">
                <a:pos x="TX283" y="TY283"/>
              </a:cxn>
              <a:cxn ang="0">
                <a:pos x="TX284" y="TY284"/>
              </a:cxn>
              <a:cxn ang="0">
                <a:pos x="TX285" y="TY285"/>
              </a:cxn>
              <a:cxn ang="0">
                <a:pos x="TX286" y="TY286"/>
              </a:cxn>
              <a:cxn ang="0">
                <a:pos x="TX287" y="TY287"/>
              </a:cxn>
              <a:cxn ang="0">
                <a:pos x="TX288" y="TY288"/>
              </a:cxn>
              <a:cxn ang="0">
                <a:pos x="TX289" y="TY289"/>
              </a:cxn>
              <a:cxn ang="0">
                <a:pos x="TX290" y="TY290"/>
              </a:cxn>
              <a:cxn ang="0">
                <a:pos x="TX291" y="TY291"/>
              </a:cxn>
              <a:cxn ang="0">
                <a:pos x="TX292" y="TY292"/>
              </a:cxn>
              <a:cxn ang="0">
                <a:pos x="TX293" y="TY293"/>
              </a:cxn>
              <a:cxn ang="0">
                <a:pos x="TX294" y="TY294"/>
              </a:cxn>
              <a:cxn ang="0">
                <a:pos x="TX295" y="TY295"/>
              </a:cxn>
              <a:cxn ang="0">
                <a:pos x="TX296" y="TY296"/>
              </a:cxn>
              <a:cxn ang="0">
                <a:pos x="TX297" y="TY297"/>
              </a:cxn>
              <a:cxn ang="0">
                <a:pos x="TX298" y="TY298"/>
              </a:cxn>
              <a:cxn ang="0">
                <a:pos x="TX299" y="TY299"/>
              </a:cxn>
              <a:cxn ang="0">
                <a:pos x="TX300" y="TY300"/>
              </a:cxn>
              <a:cxn ang="0">
                <a:pos x="TX301" y="TY301"/>
              </a:cxn>
              <a:cxn ang="0">
                <a:pos x="TX302" y="TY302"/>
              </a:cxn>
              <a:cxn ang="0">
                <a:pos x="TX303" y="TY303"/>
              </a:cxn>
              <a:cxn ang="0">
                <a:pos x="TX304" y="TY304"/>
              </a:cxn>
              <a:cxn ang="0">
                <a:pos x="TX305" y="TY305"/>
              </a:cxn>
              <a:cxn ang="0">
                <a:pos x="TX306" y="TY306"/>
              </a:cxn>
              <a:cxn ang="0">
                <a:pos x="TX307" y="TY307"/>
              </a:cxn>
              <a:cxn ang="0">
                <a:pos x="TX308" y="TY308"/>
              </a:cxn>
            </a:cxnLst>
            <a:rect l="l" t="t" r="r" b="b"/>
            <a:pathLst>
              <a:path w="439879" h="487552">
                <a:moveTo>
                  <a:pt x="320012" y="171183"/>
                </a:moveTo>
                <a:lnTo>
                  <a:pt x="323091" y="171646"/>
                </a:lnTo>
                <a:lnTo>
                  <a:pt x="326169" y="172881"/>
                </a:lnTo>
                <a:lnTo>
                  <a:pt x="329094" y="174578"/>
                </a:lnTo>
                <a:lnTo>
                  <a:pt x="331557" y="176894"/>
                </a:lnTo>
                <a:lnTo>
                  <a:pt x="333404" y="179517"/>
                </a:lnTo>
                <a:lnTo>
                  <a:pt x="334944" y="182758"/>
                </a:lnTo>
                <a:lnTo>
                  <a:pt x="335713" y="185845"/>
                </a:lnTo>
                <a:lnTo>
                  <a:pt x="335867" y="188932"/>
                </a:lnTo>
                <a:lnTo>
                  <a:pt x="335405" y="192173"/>
                </a:lnTo>
                <a:lnTo>
                  <a:pt x="334328" y="195260"/>
                </a:lnTo>
                <a:lnTo>
                  <a:pt x="332481" y="198192"/>
                </a:lnTo>
                <a:lnTo>
                  <a:pt x="330326" y="200662"/>
                </a:lnTo>
                <a:lnTo>
                  <a:pt x="307544" y="221035"/>
                </a:lnTo>
                <a:lnTo>
                  <a:pt x="304773" y="223041"/>
                </a:lnTo>
                <a:lnTo>
                  <a:pt x="301848" y="224584"/>
                </a:lnTo>
                <a:lnTo>
                  <a:pt x="298616" y="225356"/>
                </a:lnTo>
                <a:lnTo>
                  <a:pt x="295383" y="225356"/>
                </a:lnTo>
                <a:lnTo>
                  <a:pt x="292304" y="224893"/>
                </a:lnTo>
                <a:lnTo>
                  <a:pt x="289226" y="223658"/>
                </a:lnTo>
                <a:lnTo>
                  <a:pt x="286301" y="222115"/>
                </a:lnTo>
                <a:lnTo>
                  <a:pt x="283838" y="219800"/>
                </a:lnTo>
                <a:lnTo>
                  <a:pt x="281837" y="217022"/>
                </a:lnTo>
                <a:lnTo>
                  <a:pt x="280452" y="213935"/>
                </a:lnTo>
                <a:lnTo>
                  <a:pt x="279682" y="210848"/>
                </a:lnTo>
                <a:lnTo>
                  <a:pt x="279528" y="207607"/>
                </a:lnTo>
                <a:lnTo>
                  <a:pt x="279990" y="204366"/>
                </a:lnTo>
                <a:lnTo>
                  <a:pt x="281067" y="201433"/>
                </a:lnTo>
                <a:lnTo>
                  <a:pt x="282915" y="198655"/>
                </a:lnTo>
                <a:lnTo>
                  <a:pt x="285224" y="196032"/>
                </a:lnTo>
                <a:lnTo>
                  <a:pt x="307698" y="175659"/>
                </a:lnTo>
                <a:lnTo>
                  <a:pt x="310622" y="173652"/>
                </a:lnTo>
                <a:lnTo>
                  <a:pt x="313547" y="172263"/>
                </a:lnTo>
                <a:lnTo>
                  <a:pt x="316626" y="171337"/>
                </a:lnTo>
                <a:close/>
                <a:moveTo>
                  <a:pt x="153539" y="169017"/>
                </a:moveTo>
                <a:lnTo>
                  <a:pt x="320698" y="355370"/>
                </a:lnTo>
                <a:lnTo>
                  <a:pt x="208949" y="455666"/>
                </a:lnTo>
                <a:lnTo>
                  <a:pt x="202603" y="460928"/>
                </a:lnTo>
                <a:lnTo>
                  <a:pt x="195948" y="465572"/>
                </a:lnTo>
                <a:lnTo>
                  <a:pt x="188828" y="470060"/>
                </a:lnTo>
                <a:lnTo>
                  <a:pt x="181399" y="473930"/>
                </a:lnTo>
                <a:lnTo>
                  <a:pt x="173660" y="477490"/>
                </a:lnTo>
                <a:lnTo>
                  <a:pt x="165612" y="480276"/>
                </a:lnTo>
                <a:lnTo>
                  <a:pt x="157563" y="482752"/>
                </a:lnTo>
                <a:lnTo>
                  <a:pt x="149205" y="484764"/>
                </a:lnTo>
                <a:lnTo>
                  <a:pt x="140847" y="486312"/>
                </a:lnTo>
                <a:lnTo>
                  <a:pt x="132489" y="487241"/>
                </a:lnTo>
                <a:lnTo>
                  <a:pt x="123976" y="487550"/>
                </a:lnTo>
                <a:lnTo>
                  <a:pt x="115618" y="487395"/>
                </a:lnTo>
                <a:lnTo>
                  <a:pt x="107415" y="486621"/>
                </a:lnTo>
                <a:lnTo>
                  <a:pt x="99367" y="485383"/>
                </a:lnTo>
                <a:lnTo>
                  <a:pt x="91628" y="483526"/>
                </a:lnTo>
                <a:lnTo>
                  <a:pt x="83889" y="480895"/>
                </a:lnTo>
                <a:lnTo>
                  <a:pt x="76460" y="477799"/>
                </a:lnTo>
                <a:lnTo>
                  <a:pt x="69495" y="474084"/>
                </a:lnTo>
                <a:lnTo>
                  <a:pt x="62839" y="469751"/>
                </a:lnTo>
                <a:lnTo>
                  <a:pt x="56803" y="464643"/>
                </a:lnTo>
                <a:lnTo>
                  <a:pt x="51076" y="459071"/>
                </a:lnTo>
                <a:lnTo>
                  <a:pt x="21359" y="426103"/>
                </a:lnTo>
                <a:lnTo>
                  <a:pt x="16406" y="419757"/>
                </a:lnTo>
                <a:lnTo>
                  <a:pt x="11918" y="413102"/>
                </a:lnTo>
                <a:lnTo>
                  <a:pt x="8358" y="406137"/>
                </a:lnTo>
                <a:lnTo>
                  <a:pt x="5417" y="398708"/>
                </a:lnTo>
                <a:lnTo>
                  <a:pt x="3095" y="391123"/>
                </a:lnTo>
                <a:lnTo>
                  <a:pt x="1393" y="383230"/>
                </a:lnTo>
                <a:lnTo>
                  <a:pt x="464" y="375027"/>
                </a:lnTo>
                <a:lnTo>
                  <a:pt x="0" y="366823"/>
                </a:lnTo>
                <a:lnTo>
                  <a:pt x="155" y="358620"/>
                </a:lnTo>
                <a:lnTo>
                  <a:pt x="929" y="350262"/>
                </a:lnTo>
                <a:lnTo>
                  <a:pt x="2167" y="341904"/>
                </a:lnTo>
                <a:lnTo>
                  <a:pt x="4024" y="333701"/>
                </a:lnTo>
                <a:lnTo>
                  <a:pt x="6346" y="325498"/>
                </a:lnTo>
                <a:lnTo>
                  <a:pt x="9286" y="317449"/>
                </a:lnTo>
                <a:lnTo>
                  <a:pt x="12537" y="309555"/>
                </a:lnTo>
                <a:lnTo>
                  <a:pt x="16406" y="302126"/>
                </a:lnTo>
                <a:lnTo>
                  <a:pt x="20585" y="294852"/>
                </a:lnTo>
                <a:lnTo>
                  <a:pt x="25383" y="287886"/>
                </a:lnTo>
                <a:lnTo>
                  <a:pt x="30491" y="281231"/>
                </a:lnTo>
                <a:lnTo>
                  <a:pt x="35908" y="275040"/>
                </a:lnTo>
                <a:lnTo>
                  <a:pt x="41790" y="269468"/>
                </a:lnTo>
                <a:close/>
                <a:moveTo>
                  <a:pt x="367585" y="156016"/>
                </a:moveTo>
                <a:lnTo>
                  <a:pt x="376834" y="166314"/>
                </a:lnTo>
                <a:lnTo>
                  <a:pt x="382846" y="173648"/>
                </a:lnTo>
                <a:lnTo>
                  <a:pt x="388087" y="181293"/>
                </a:lnTo>
                <a:lnTo>
                  <a:pt x="392403" y="189407"/>
                </a:lnTo>
                <a:lnTo>
                  <a:pt x="396103" y="197676"/>
                </a:lnTo>
                <a:lnTo>
                  <a:pt x="398877" y="206102"/>
                </a:lnTo>
                <a:lnTo>
                  <a:pt x="401035" y="214840"/>
                </a:lnTo>
                <a:lnTo>
                  <a:pt x="402423" y="223577"/>
                </a:lnTo>
                <a:lnTo>
                  <a:pt x="403039" y="232471"/>
                </a:lnTo>
                <a:lnTo>
                  <a:pt x="402885" y="241365"/>
                </a:lnTo>
                <a:lnTo>
                  <a:pt x="402114" y="250103"/>
                </a:lnTo>
                <a:lnTo>
                  <a:pt x="400573" y="258840"/>
                </a:lnTo>
                <a:lnTo>
                  <a:pt x="398261" y="267422"/>
                </a:lnTo>
                <a:lnTo>
                  <a:pt x="395178" y="275848"/>
                </a:lnTo>
                <a:lnTo>
                  <a:pt x="391324" y="283805"/>
                </a:lnTo>
                <a:lnTo>
                  <a:pt x="387008" y="291763"/>
                </a:lnTo>
                <a:lnTo>
                  <a:pt x="381613" y="299252"/>
                </a:lnTo>
                <a:lnTo>
                  <a:pt x="375601" y="306274"/>
                </a:lnTo>
                <a:lnTo>
                  <a:pt x="369127" y="312983"/>
                </a:lnTo>
                <a:lnTo>
                  <a:pt x="329511" y="348870"/>
                </a:lnTo>
                <a:lnTo>
                  <a:pt x="251358" y="260713"/>
                </a:lnTo>
                <a:lnTo>
                  <a:pt x="279105" y="235436"/>
                </a:lnTo>
                <a:lnTo>
                  <a:pt x="279105" y="235124"/>
                </a:lnTo>
                <a:lnTo>
                  <a:pt x="282958" y="238712"/>
                </a:lnTo>
                <a:lnTo>
                  <a:pt x="286658" y="241521"/>
                </a:lnTo>
                <a:lnTo>
                  <a:pt x="290512" y="243237"/>
                </a:lnTo>
                <a:lnTo>
                  <a:pt x="294365" y="244329"/>
                </a:lnTo>
                <a:lnTo>
                  <a:pt x="298065" y="244798"/>
                </a:lnTo>
                <a:lnTo>
                  <a:pt x="301918" y="244641"/>
                </a:lnTo>
                <a:lnTo>
                  <a:pt x="305310" y="244173"/>
                </a:lnTo>
                <a:lnTo>
                  <a:pt x="308701" y="243237"/>
                </a:lnTo>
                <a:lnTo>
                  <a:pt x="311630" y="242145"/>
                </a:lnTo>
                <a:lnTo>
                  <a:pt x="314404" y="241053"/>
                </a:lnTo>
                <a:lnTo>
                  <a:pt x="316562" y="239649"/>
                </a:lnTo>
                <a:lnTo>
                  <a:pt x="318566" y="238556"/>
                </a:lnTo>
                <a:lnTo>
                  <a:pt x="319954" y="237620"/>
                </a:lnTo>
                <a:lnTo>
                  <a:pt x="320879" y="236996"/>
                </a:lnTo>
                <a:lnTo>
                  <a:pt x="321187" y="236840"/>
                </a:lnTo>
                <a:lnTo>
                  <a:pt x="343076" y="217024"/>
                </a:lnTo>
                <a:lnTo>
                  <a:pt x="346621" y="213123"/>
                </a:lnTo>
                <a:lnTo>
                  <a:pt x="349242" y="209379"/>
                </a:lnTo>
                <a:lnTo>
                  <a:pt x="351091" y="205478"/>
                </a:lnTo>
                <a:lnTo>
                  <a:pt x="352325" y="201733"/>
                </a:lnTo>
                <a:lnTo>
                  <a:pt x="352941" y="197988"/>
                </a:lnTo>
                <a:lnTo>
                  <a:pt x="352941" y="194400"/>
                </a:lnTo>
                <a:lnTo>
                  <a:pt x="352479" y="190967"/>
                </a:lnTo>
                <a:lnTo>
                  <a:pt x="351708" y="187690"/>
                </a:lnTo>
                <a:lnTo>
                  <a:pt x="350629" y="184882"/>
                </a:lnTo>
                <a:lnTo>
                  <a:pt x="349550" y="182385"/>
                </a:lnTo>
                <a:lnTo>
                  <a:pt x="348471" y="180045"/>
                </a:lnTo>
                <a:lnTo>
                  <a:pt x="347546" y="178172"/>
                </a:lnTo>
                <a:lnTo>
                  <a:pt x="346621" y="176924"/>
                </a:lnTo>
                <a:lnTo>
                  <a:pt x="346005" y="175988"/>
                </a:lnTo>
                <a:lnTo>
                  <a:pt x="345850" y="175832"/>
                </a:lnTo>
                <a:close/>
                <a:moveTo>
                  <a:pt x="267011" y="99677"/>
                </a:moveTo>
                <a:lnTo>
                  <a:pt x="275617" y="99832"/>
                </a:lnTo>
                <a:lnTo>
                  <a:pt x="284376" y="100609"/>
                </a:lnTo>
                <a:lnTo>
                  <a:pt x="292981" y="102316"/>
                </a:lnTo>
                <a:lnTo>
                  <a:pt x="301433" y="104645"/>
                </a:lnTo>
                <a:lnTo>
                  <a:pt x="309731" y="107751"/>
                </a:lnTo>
                <a:lnTo>
                  <a:pt x="317722" y="111632"/>
                </a:lnTo>
                <a:lnTo>
                  <a:pt x="325405" y="115979"/>
                </a:lnTo>
                <a:lnTo>
                  <a:pt x="332627" y="121414"/>
                </a:lnTo>
                <a:lnTo>
                  <a:pt x="339696" y="127313"/>
                </a:lnTo>
                <a:lnTo>
                  <a:pt x="346150" y="133990"/>
                </a:lnTo>
                <a:lnTo>
                  <a:pt x="355370" y="144237"/>
                </a:lnTo>
                <a:lnTo>
                  <a:pt x="334010" y="163800"/>
                </a:lnTo>
                <a:lnTo>
                  <a:pt x="330476" y="160384"/>
                </a:lnTo>
                <a:lnTo>
                  <a:pt x="326942" y="157900"/>
                </a:lnTo>
                <a:lnTo>
                  <a:pt x="323100" y="156192"/>
                </a:lnTo>
                <a:lnTo>
                  <a:pt x="319412" y="155105"/>
                </a:lnTo>
                <a:lnTo>
                  <a:pt x="315724" y="154639"/>
                </a:lnTo>
                <a:lnTo>
                  <a:pt x="312190" y="154639"/>
                </a:lnTo>
                <a:lnTo>
                  <a:pt x="308809" y="154950"/>
                </a:lnTo>
                <a:lnTo>
                  <a:pt x="305428" y="155726"/>
                </a:lnTo>
                <a:lnTo>
                  <a:pt x="302508" y="156658"/>
                </a:lnTo>
                <a:lnTo>
                  <a:pt x="299896" y="157589"/>
                </a:lnTo>
                <a:lnTo>
                  <a:pt x="297437" y="158676"/>
                </a:lnTo>
                <a:lnTo>
                  <a:pt x="295593" y="159608"/>
                </a:lnTo>
                <a:lnTo>
                  <a:pt x="294210" y="160384"/>
                </a:lnTo>
                <a:lnTo>
                  <a:pt x="293288" y="161005"/>
                </a:lnTo>
                <a:lnTo>
                  <a:pt x="292981" y="161160"/>
                </a:lnTo>
                <a:lnTo>
                  <a:pt x="269931" y="182276"/>
                </a:lnTo>
                <a:lnTo>
                  <a:pt x="266397" y="186002"/>
                </a:lnTo>
                <a:lnTo>
                  <a:pt x="263477" y="189883"/>
                </a:lnTo>
                <a:lnTo>
                  <a:pt x="261633" y="193610"/>
                </a:lnTo>
                <a:lnTo>
                  <a:pt x="260557" y="197647"/>
                </a:lnTo>
                <a:lnTo>
                  <a:pt x="260096" y="201217"/>
                </a:lnTo>
                <a:lnTo>
                  <a:pt x="260096" y="204788"/>
                </a:lnTo>
                <a:lnTo>
                  <a:pt x="260557" y="208359"/>
                </a:lnTo>
                <a:lnTo>
                  <a:pt x="261325" y="211465"/>
                </a:lnTo>
                <a:lnTo>
                  <a:pt x="262401" y="214415"/>
                </a:lnTo>
                <a:lnTo>
                  <a:pt x="263477" y="217209"/>
                </a:lnTo>
                <a:lnTo>
                  <a:pt x="264860" y="219383"/>
                </a:lnTo>
                <a:lnTo>
                  <a:pt x="265936" y="221246"/>
                </a:lnTo>
                <a:lnTo>
                  <a:pt x="266858" y="222643"/>
                </a:lnTo>
                <a:lnTo>
                  <a:pt x="267626" y="223730"/>
                </a:lnTo>
                <a:lnTo>
                  <a:pt x="267933" y="224196"/>
                </a:lnTo>
                <a:lnTo>
                  <a:pt x="240119" y="249193"/>
                </a:lnTo>
                <a:lnTo>
                  <a:pt x="162517" y="161781"/>
                </a:lnTo>
                <a:lnTo>
                  <a:pt x="201702" y="126071"/>
                </a:lnTo>
                <a:lnTo>
                  <a:pt x="208925" y="120327"/>
                </a:lnTo>
                <a:lnTo>
                  <a:pt x="216608" y="115048"/>
                </a:lnTo>
                <a:lnTo>
                  <a:pt x="224445" y="110701"/>
                </a:lnTo>
                <a:lnTo>
                  <a:pt x="232743" y="106819"/>
                </a:lnTo>
                <a:lnTo>
                  <a:pt x="241041" y="104024"/>
                </a:lnTo>
                <a:lnTo>
                  <a:pt x="249647" y="101695"/>
                </a:lnTo>
                <a:lnTo>
                  <a:pt x="258252" y="100298"/>
                </a:lnTo>
                <a:close/>
                <a:moveTo>
                  <a:pt x="396694" y="0"/>
                </a:moveTo>
                <a:lnTo>
                  <a:pt x="403195" y="0"/>
                </a:lnTo>
                <a:lnTo>
                  <a:pt x="409695" y="461"/>
                </a:lnTo>
                <a:lnTo>
                  <a:pt x="416660" y="1689"/>
                </a:lnTo>
                <a:lnTo>
                  <a:pt x="423780" y="3532"/>
                </a:lnTo>
                <a:lnTo>
                  <a:pt x="431210" y="5989"/>
                </a:lnTo>
                <a:lnTo>
                  <a:pt x="438639" y="9214"/>
                </a:lnTo>
                <a:lnTo>
                  <a:pt x="439568" y="9828"/>
                </a:lnTo>
                <a:lnTo>
                  <a:pt x="439877" y="11056"/>
                </a:lnTo>
                <a:lnTo>
                  <a:pt x="439722" y="12438"/>
                </a:lnTo>
                <a:lnTo>
                  <a:pt x="438948" y="13974"/>
                </a:lnTo>
                <a:lnTo>
                  <a:pt x="437710" y="15663"/>
                </a:lnTo>
                <a:lnTo>
                  <a:pt x="436008" y="17352"/>
                </a:lnTo>
                <a:lnTo>
                  <a:pt x="434305" y="18427"/>
                </a:lnTo>
                <a:lnTo>
                  <a:pt x="432603" y="19195"/>
                </a:lnTo>
                <a:lnTo>
                  <a:pt x="431055" y="19502"/>
                </a:lnTo>
                <a:lnTo>
                  <a:pt x="429662" y="19195"/>
                </a:lnTo>
                <a:lnTo>
                  <a:pt x="422232" y="16124"/>
                </a:lnTo>
                <a:lnTo>
                  <a:pt x="415113" y="13667"/>
                </a:lnTo>
                <a:lnTo>
                  <a:pt x="408612" y="12131"/>
                </a:lnTo>
                <a:lnTo>
                  <a:pt x="402576" y="11056"/>
                </a:lnTo>
                <a:lnTo>
                  <a:pt x="396849" y="10442"/>
                </a:lnTo>
                <a:lnTo>
                  <a:pt x="391741" y="10442"/>
                </a:lnTo>
                <a:lnTo>
                  <a:pt x="387098" y="10749"/>
                </a:lnTo>
                <a:lnTo>
                  <a:pt x="382919" y="11517"/>
                </a:lnTo>
                <a:lnTo>
                  <a:pt x="379359" y="12592"/>
                </a:lnTo>
                <a:lnTo>
                  <a:pt x="376418" y="13820"/>
                </a:lnTo>
                <a:lnTo>
                  <a:pt x="373787" y="15356"/>
                </a:lnTo>
                <a:lnTo>
                  <a:pt x="371929" y="17045"/>
                </a:lnTo>
                <a:lnTo>
                  <a:pt x="370227" y="19348"/>
                </a:lnTo>
                <a:lnTo>
                  <a:pt x="368989" y="22266"/>
                </a:lnTo>
                <a:lnTo>
                  <a:pt x="368215" y="25644"/>
                </a:lnTo>
                <a:lnTo>
                  <a:pt x="368060" y="29330"/>
                </a:lnTo>
                <a:lnTo>
                  <a:pt x="368524" y="33476"/>
                </a:lnTo>
                <a:lnTo>
                  <a:pt x="369763" y="37929"/>
                </a:lnTo>
                <a:lnTo>
                  <a:pt x="371620" y="42689"/>
                </a:lnTo>
                <a:lnTo>
                  <a:pt x="374561" y="47603"/>
                </a:lnTo>
                <a:lnTo>
                  <a:pt x="378430" y="52671"/>
                </a:lnTo>
                <a:lnTo>
                  <a:pt x="383228" y="57892"/>
                </a:lnTo>
                <a:lnTo>
                  <a:pt x="389265" y="63113"/>
                </a:lnTo>
                <a:lnTo>
                  <a:pt x="395920" y="68948"/>
                </a:lnTo>
                <a:lnTo>
                  <a:pt x="401492" y="74630"/>
                </a:lnTo>
                <a:lnTo>
                  <a:pt x="406445" y="80311"/>
                </a:lnTo>
                <a:lnTo>
                  <a:pt x="410005" y="85839"/>
                </a:lnTo>
                <a:lnTo>
                  <a:pt x="412946" y="91214"/>
                </a:lnTo>
                <a:lnTo>
                  <a:pt x="414648" y="96742"/>
                </a:lnTo>
                <a:lnTo>
                  <a:pt x="415577" y="102117"/>
                </a:lnTo>
                <a:lnTo>
                  <a:pt x="415422" y="107338"/>
                </a:lnTo>
                <a:lnTo>
                  <a:pt x="414339" y="112559"/>
                </a:lnTo>
                <a:lnTo>
                  <a:pt x="412327" y="117626"/>
                </a:lnTo>
                <a:lnTo>
                  <a:pt x="409076" y="122694"/>
                </a:lnTo>
                <a:lnTo>
                  <a:pt x="405826" y="127147"/>
                </a:lnTo>
                <a:lnTo>
                  <a:pt x="402111" y="131447"/>
                </a:lnTo>
                <a:lnTo>
                  <a:pt x="398397" y="135132"/>
                </a:lnTo>
                <a:lnTo>
                  <a:pt x="394527" y="138817"/>
                </a:lnTo>
                <a:lnTo>
                  <a:pt x="390503" y="141889"/>
                </a:lnTo>
                <a:lnTo>
                  <a:pt x="386633" y="144960"/>
                </a:lnTo>
                <a:lnTo>
                  <a:pt x="382764" y="147417"/>
                </a:lnTo>
                <a:lnTo>
                  <a:pt x="379204" y="149567"/>
                </a:lnTo>
                <a:lnTo>
                  <a:pt x="375799" y="151409"/>
                </a:lnTo>
                <a:lnTo>
                  <a:pt x="373013" y="152945"/>
                </a:lnTo>
                <a:lnTo>
                  <a:pt x="370536" y="154327"/>
                </a:lnTo>
                <a:lnTo>
                  <a:pt x="368524" y="155248"/>
                </a:lnTo>
                <a:lnTo>
                  <a:pt x="367131" y="155862"/>
                </a:lnTo>
                <a:lnTo>
                  <a:pt x="366357" y="156016"/>
                </a:lnTo>
                <a:lnTo>
                  <a:pt x="355368" y="144192"/>
                </a:lnTo>
                <a:lnTo>
                  <a:pt x="356142" y="143117"/>
                </a:lnTo>
                <a:lnTo>
                  <a:pt x="357535" y="142349"/>
                </a:lnTo>
                <a:lnTo>
                  <a:pt x="359702" y="141735"/>
                </a:lnTo>
                <a:lnTo>
                  <a:pt x="361869" y="141121"/>
                </a:lnTo>
                <a:lnTo>
                  <a:pt x="364190" y="140660"/>
                </a:lnTo>
                <a:lnTo>
                  <a:pt x="366512" y="140199"/>
                </a:lnTo>
                <a:lnTo>
                  <a:pt x="368524" y="139892"/>
                </a:lnTo>
                <a:lnTo>
                  <a:pt x="369917" y="139739"/>
                </a:lnTo>
                <a:lnTo>
                  <a:pt x="376108" y="137435"/>
                </a:lnTo>
                <a:lnTo>
                  <a:pt x="381526" y="134978"/>
                </a:lnTo>
                <a:lnTo>
                  <a:pt x="386169" y="132368"/>
                </a:lnTo>
                <a:lnTo>
                  <a:pt x="389884" y="129911"/>
                </a:lnTo>
                <a:lnTo>
                  <a:pt x="392824" y="127300"/>
                </a:lnTo>
                <a:lnTo>
                  <a:pt x="395301" y="125151"/>
                </a:lnTo>
                <a:lnTo>
                  <a:pt x="397004" y="123154"/>
                </a:lnTo>
                <a:lnTo>
                  <a:pt x="398242" y="121619"/>
                </a:lnTo>
                <a:lnTo>
                  <a:pt x="398861" y="120697"/>
                </a:lnTo>
                <a:lnTo>
                  <a:pt x="399016" y="120390"/>
                </a:lnTo>
                <a:lnTo>
                  <a:pt x="400099" y="118701"/>
                </a:lnTo>
                <a:lnTo>
                  <a:pt x="401028" y="116858"/>
                </a:lnTo>
                <a:lnTo>
                  <a:pt x="401956" y="114862"/>
                </a:lnTo>
                <a:lnTo>
                  <a:pt x="402730" y="112712"/>
                </a:lnTo>
                <a:lnTo>
                  <a:pt x="403195" y="110102"/>
                </a:lnTo>
                <a:lnTo>
                  <a:pt x="403349" y="107491"/>
                </a:lnTo>
                <a:lnTo>
                  <a:pt x="403040" y="104574"/>
                </a:lnTo>
                <a:lnTo>
                  <a:pt x="402111" y="101349"/>
                </a:lnTo>
                <a:lnTo>
                  <a:pt x="401028" y="98124"/>
                </a:lnTo>
                <a:lnTo>
                  <a:pt x="399170" y="94592"/>
                </a:lnTo>
                <a:lnTo>
                  <a:pt x="396849" y="90600"/>
                </a:lnTo>
                <a:lnTo>
                  <a:pt x="393753" y="86607"/>
                </a:lnTo>
                <a:lnTo>
                  <a:pt x="389729" y="82154"/>
                </a:lnTo>
                <a:lnTo>
                  <a:pt x="385086" y="77547"/>
                </a:lnTo>
                <a:lnTo>
                  <a:pt x="379359" y="72633"/>
                </a:lnTo>
                <a:lnTo>
                  <a:pt x="373632" y="67720"/>
                </a:lnTo>
                <a:lnTo>
                  <a:pt x="368834" y="62499"/>
                </a:lnTo>
                <a:lnTo>
                  <a:pt x="364655" y="57277"/>
                </a:lnTo>
                <a:lnTo>
                  <a:pt x="361404" y="52210"/>
                </a:lnTo>
                <a:lnTo>
                  <a:pt x="359083" y="46989"/>
                </a:lnTo>
                <a:lnTo>
                  <a:pt x="357225" y="41768"/>
                </a:lnTo>
                <a:lnTo>
                  <a:pt x="356452" y="36701"/>
                </a:lnTo>
                <a:lnTo>
                  <a:pt x="356606" y="31633"/>
                </a:lnTo>
                <a:lnTo>
                  <a:pt x="357535" y="26873"/>
                </a:lnTo>
                <a:lnTo>
                  <a:pt x="359547" y="22112"/>
                </a:lnTo>
                <a:lnTo>
                  <a:pt x="362178" y="17659"/>
                </a:lnTo>
                <a:lnTo>
                  <a:pt x="365738" y="13206"/>
                </a:lnTo>
                <a:lnTo>
                  <a:pt x="369917" y="9521"/>
                </a:lnTo>
                <a:lnTo>
                  <a:pt x="374406" y="6296"/>
                </a:lnTo>
                <a:lnTo>
                  <a:pt x="379514" y="3839"/>
                </a:lnTo>
                <a:lnTo>
                  <a:pt x="384776" y="1996"/>
                </a:lnTo>
                <a:lnTo>
                  <a:pt x="390503" y="614"/>
                </a:lnTo>
                <a:close/>
              </a:path>
            </a:pathLst>
          </a:custGeom>
          <a:solidFill>
            <a:srgbClr val="767171"/>
          </a:solidFill>
          <a:ln w="0">
            <a:noFill/>
            <a:prstDash/>
          </a:ln>
          <a:effectLst>
            <a:innerShdw blurRad="63500" dist="50800" dir="13500000">
              <a:srgbClr val="000000">
                <a:alpha val="50000"/>
              </a:srgbClr>
            </a:innerShdw>
          </a:effectLst>
        </p:spPr>
        <p:txBody>
          <a:bodyPr wrap="square" lIns="91440" tIns="45720" rIns="91440" bIns="45720" vert="horz" anchor="t">
            <a:noAutofit/>
          </a:bodyPr>
          <a:lstStyle/>
          <a:p>
            <a:pPr marL="0" indent="0" algn="l" fontAlgn="auto" defTabSz="914400" eaLnBrk="0">
              <a:lnSpc>
                <a:spcPct val="100000"/>
              </a:lnSpc>
              <a:spcBef>
                <a:spcPts val="0"/>
              </a:spcBef>
              <a:spcAft>
                <a:spcPts val="0"/>
              </a:spcAft>
              <a:buFontTx/>
              <a:buNone/>
            </a:pPr>
            <a:endParaRPr lang="ko-KR" altLang="en-US" sz="1800" cap="none" dirty="0" smtClean="0" b="0" strike="noStrike">
              <a:solidFill>
                <a:srgbClr val="000000"/>
              </a:solidFill>
              <a:latin typeface="Arial" charset="0"/>
              <a:ea typeface="Arial" charset="0"/>
            </a:endParaRPr>
          </a:p>
        </p:txBody>
      </p:sp>
      <p:pic>
        <p:nvPicPr>
          <p:cNvPr id="56" name="그림 55" descr="C:/Users/714-9/AppData/Roaming/PolarisOffice/ETemp/3548_5774432/fImage5313136741.png"/>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rot="0">
            <a:off x="1729740" y="848360"/>
            <a:ext cx="8554085" cy="549656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12121"/>
        </a:solidFill>
      </p:bgPr>
    </p:bg>
    <p:spTree>
      <p:nvGrpSpPr>
        <p:cNvPr id="1" name=""/>
        <p:cNvGrpSpPr/>
        <p:nvPr/>
      </p:nvGrpSpPr>
      <p:grpSpPr>
        <a:xfrm>
          <a:off x="0" y="0"/>
          <a:ext cx="0" cy="0"/>
          <a:chOff x="0" y="0"/>
          <a:chExt cx="0" cy="0"/>
        </a:xfrm>
      </p:grpSpPr>
      <p:sp>
        <p:nvSpPr>
          <p:cNvPr id="34" name="직사각형 33"/>
          <p:cNvSpPr>
            <a:spLocks/>
          </p:cNvSpPr>
          <p:nvPr/>
        </p:nvSpPr>
        <p:spPr>
          <a:xfrm rot="0">
            <a:off x="487680" y="605790"/>
            <a:ext cx="11283315" cy="6083300"/>
          </a:xfrm>
          <a:prstGeom prst="rect"/>
          <a:solidFill>
            <a:srgbClr val="EEEEEE"/>
          </a:solidFill>
          <a:ln w="38100"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vert="horz" anchor="t">
            <a:noAutofit/>
          </a:bodyPr>
          <a:lstStyle/>
          <a:p>
            <a:pPr marL="0" indent="0" algn="l" fontAlgn="auto" defTabSz="914400" eaLnBrk="0">
              <a:lnSpc>
                <a:spcPct val="150000"/>
              </a:lnSpc>
              <a:spcBef>
                <a:spcPts val="0"/>
              </a:spcBef>
              <a:spcAft>
                <a:spcPts val="0"/>
              </a:spcAft>
              <a:buFontTx/>
              <a:buNone/>
            </a:pPr>
            <a:endParaRPr lang="ko-KR" altLang="en-US" sz="16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6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25400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254000" algn="l" fontAlgn="auto" defTabSz="914400" eaLnBrk="0">
              <a:lnSpc>
                <a:spcPct val="150000"/>
              </a:lnSpc>
              <a:spcBef>
                <a:spcPts val="0"/>
              </a:spcBef>
              <a:spcAft>
                <a:spcPts val="0"/>
              </a:spcAft>
              <a:buFontTx/>
              <a:buNone/>
            </a:pPr>
            <a:endParaRPr lang="ko-KR" altLang="en-US" sz="105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200" cap="none" dirty="0" smtClean="0" b="0" strike="noStrike">
              <a:solidFill>
                <a:schemeClr val="tx1">
                  <a:lumMod val="75000"/>
                  <a:lumOff val="25000"/>
                </a:schemeClr>
              </a:solidFill>
              <a:latin typeface="Arial" charset="0"/>
              <a:ea typeface="Arial" charset="0"/>
            </a:endParaRPr>
          </a:p>
          <a:p>
            <a:pPr marL="0" indent="0" algn="l" fontAlgn="auto" defTabSz="914400" eaLnBrk="0">
              <a:lnSpc>
                <a:spcPct val="114000"/>
              </a:lnSpc>
              <a:spcBef>
                <a:spcPts val="0"/>
              </a:spcBef>
              <a:spcAft>
                <a:spcPts val="0"/>
              </a:spcAft>
              <a:buFontTx/>
              <a:buNone/>
            </a:pPr>
            <a:endParaRPr lang="ko-KR" altLang="en-US" sz="900" cap="none" dirty="0" smtClean="0" b="0" strike="noStrike">
              <a:solidFill>
                <a:schemeClr val="tx1">
                  <a:lumMod val="75000"/>
                  <a:lumOff val="25000"/>
                </a:schemeClr>
              </a:solidFill>
              <a:latin typeface="Arial" charset="0"/>
              <a:ea typeface="Arial" charset="0"/>
            </a:endParaRPr>
          </a:p>
        </p:txBody>
      </p:sp>
      <p:sp>
        <p:nvSpPr>
          <p:cNvPr id="55" name="직사각형 54"/>
          <p:cNvSpPr>
            <a:spLocks/>
          </p:cNvSpPr>
          <p:nvPr/>
        </p:nvSpPr>
        <p:spPr>
          <a:xfrm rot="0">
            <a:off x="823595" y="102870"/>
            <a:ext cx="7661910" cy="442595"/>
          </a:xfrm>
          <a:prstGeom prst="rect"/>
        </p:spPr>
        <p:txBody>
          <a:bodyPr wrap="square" lIns="91440" tIns="45720" rIns="91440" bIns="45720" vert="horz" anchor="t">
            <a:spAutoFit/>
          </a:bodyPr>
          <a:lstStyle/>
          <a:p>
            <a:pPr marL="0" indent="0" algn="l" fontAlgn="auto" defTabSz="914400" eaLnBrk="0">
              <a:lnSpc>
                <a:spcPct val="114000"/>
              </a:lnSpc>
              <a:spcBef>
                <a:spcPts val="0"/>
              </a:spcBef>
              <a:spcAft>
                <a:spcPts val="0"/>
              </a:spcAft>
              <a:buFontTx/>
              <a:buNone/>
            </a:pPr>
            <a:r>
              <a:rPr lang="en-US" altLang="ko-KR" sz="2000" cap="none" dirty="0" smtClean="0" b="1" strike="noStrike">
                <a:solidFill>
                  <a:schemeClr val="bg1">
                    <a:lumMod val="75000"/>
                    <a:lumOff val="0"/>
                  </a:schemeClr>
                </a:solidFill>
                <a:latin typeface="Arial" charset="0"/>
                <a:ea typeface="Arial" charset="0"/>
              </a:rPr>
              <a:t>ClassDiagram 2</a:t>
            </a:r>
            <a:endParaRPr lang="ko-KR" altLang="en-US" sz="2000" cap="none" dirty="0" smtClean="0" b="1" strike="noStrike">
              <a:solidFill>
                <a:schemeClr val="bg1">
                  <a:lumMod val="75000"/>
                  <a:lumOff val="0"/>
                </a:schemeClr>
              </a:solidFill>
              <a:latin typeface="Arial" charset="0"/>
              <a:ea typeface="Arial" charset="0"/>
            </a:endParaRPr>
          </a:p>
        </p:txBody>
      </p:sp>
      <p:sp>
        <p:nvSpPr>
          <p:cNvPr id="20" name="자유형 19"/>
          <p:cNvSpPr>
            <a:spLocks/>
          </p:cNvSpPr>
          <p:nvPr/>
        </p:nvSpPr>
        <p:spPr bwMode="auto">
          <a:xfrm rot="0">
            <a:off x="293370" y="71120"/>
            <a:ext cx="399415" cy="471805"/>
          </a:xfrm>
          <a:custGeom>
            <a:gdLst>
              <a:gd fmla="*/ 320012 w 439879" name="TX0"/>
              <a:gd fmla="*/ 171183 h 487552" name="TY0"/>
              <a:gd fmla="*/ 323091 w 439879" name="TX1"/>
              <a:gd fmla="*/ 171646 h 487552" name="TY1"/>
              <a:gd fmla="*/ 326169 w 439879" name="TX2"/>
              <a:gd fmla="*/ 172881 h 487552" name="TY2"/>
              <a:gd fmla="*/ 329094 w 439879" name="TX3"/>
              <a:gd fmla="*/ 174578 h 487552" name="TY3"/>
              <a:gd fmla="*/ 331557 w 439879" name="TX4"/>
              <a:gd fmla="*/ 176894 h 487552" name="TY4"/>
              <a:gd fmla="*/ 333404 w 439879" name="TX5"/>
              <a:gd fmla="*/ 179517 h 487552" name="TY5"/>
              <a:gd fmla="*/ 334944 w 439879" name="TX6"/>
              <a:gd fmla="*/ 182758 h 487552" name="TY6"/>
              <a:gd fmla="*/ 335713 w 439879" name="TX7"/>
              <a:gd fmla="*/ 185845 h 487552" name="TY7"/>
              <a:gd fmla="*/ 335867 w 439879" name="TX8"/>
              <a:gd fmla="*/ 188932 h 487552" name="TY8"/>
              <a:gd fmla="*/ 335405 w 439879" name="TX9"/>
              <a:gd fmla="*/ 192173 h 487552" name="TY9"/>
              <a:gd fmla="*/ 334328 w 439879" name="TX10"/>
              <a:gd fmla="*/ 195260 h 487552" name="TY10"/>
              <a:gd fmla="*/ 332481 w 439879" name="TX11"/>
              <a:gd fmla="*/ 198192 h 487552" name="TY11"/>
              <a:gd fmla="*/ 330326 w 439879" name="TX12"/>
              <a:gd fmla="*/ 200662 h 487552" name="TY12"/>
              <a:gd fmla="*/ 307544 w 439879" name="TX13"/>
              <a:gd fmla="*/ 221035 h 487552" name="TY13"/>
              <a:gd fmla="*/ 304773 w 439879" name="TX14"/>
              <a:gd fmla="*/ 223041 h 487552" name="TY14"/>
              <a:gd fmla="*/ 301848 w 439879" name="TX15"/>
              <a:gd fmla="*/ 224584 h 487552" name="TY15"/>
              <a:gd fmla="*/ 298616 w 439879" name="TX16"/>
              <a:gd fmla="*/ 225356 h 487552" name="TY16"/>
              <a:gd fmla="*/ 295383 w 439879" name="TX17"/>
              <a:gd fmla="*/ 225356 h 487552" name="TY17"/>
              <a:gd fmla="*/ 292304 w 439879" name="TX18"/>
              <a:gd fmla="*/ 224893 h 487552" name="TY18"/>
              <a:gd fmla="*/ 289226 w 439879" name="TX19"/>
              <a:gd fmla="*/ 223658 h 487552" name="TY19"/>
              <a:gd fmla="*/ 286301 w 439879" name="TX20"/>
              <a:gd fmla="*/ 222115 h 487552" name="TY20"/>
              <a:gd fmla="*/ 283838 w 439879" name="TX21"/>
              <a:gd fmla="*/ 219800 h 487552" name="TY21"/>
              <a:gd fmla="*/ 281837 w 439879" name="TX22"/>
              <a:gd fmla="*/ 217022 h 487552" name="TY22"/>
              <a:gd fmla="*/ 280452 w 439879" name="TX23"/>
              <a:gd fmla="*/ 213935 h 487552" name="TY23"/>
              <a:gd fmla="*/ 279682 w 439879" name="TX24"/>
              <a:gd fmla="*/ 210848 h 487552" name="TY24"/>
              <a:gd fmla="*/ 279528 w 439879" name="TX25"/>
              <a:gd fmla="*/ 207607 h 487552" name="TY25"/>
              <a:gd fmla="*/ 279990 w 439879" name="TX26"/>
              <a:gd fmla="*/ 204366 h 487552" name="TY26"/>
              <a:gd fmla="*/ 281067 w 439879" name="TX27"/>
              <a:gd fmla="*/ 201433 h 487552" name="TY27"/>
              <a:gd fmla="*/ 282915 w 439879" name="TX28"/>
              <a:gd fmla="*/ 198655 h 487552" name="TY28"/>
              <a:gd fmla="*/ 285224 w 439879" name="TX29"/>
              <a:gd fmla="*/ 196032 h 487552" name="TY29"/>
              <a:gd fmla="*/ 307698 w 439879" name="TX30"/>
              <a:gd fmla="*/ 175659 h 487552" name="TY30"/>
              <a:gd fmla="*/ 310622 w 439879" name="TX31"/>
              <a:gd fmla="*/ 173652 h 487552" name="TY31"/>
              <a:gd fmla="*/ 313547 w 439879" name="TX32"/>
              <a:gd fmla="*/ 172263 h 487552" name="TY32"/>
              <a:gd fmla="*/ 316626 w 439879" name="TX33"/>
              <a:gd fmla="*/ 171337 h 487552" name="TY33"/>
              <a:gd fmla="*/ 153539 w 439879" name="TX35"/>
              <a:gd fmla="*/ 169017 h 487552" name="TY35"/>
              <a:gd fmla="*/ 320698 w 439879" name="TX36"/>
              <a:gd fmla="*/ 355370 h 487552" name="TY36"/>
              <a:gd fmla="*/ 208949 w 439879" name="TX37"/>
              <a:gd fmla="*/ 455666 h 487552" name="TY37"/>
              <a:gd fmla="*/ 202603 w 439879" name="TX38"/>
              <a:gd fmla="*/ 460928 h 487552" name="TY38"/>
              <a:gd fmla="*/ 195948 w 439879" name="TX39"/>
              <a:gd fmla="*/ 465572 h 487552" name="TY39"/>
              <a:gd fmla="*/ 188828 w 439879" name="TX40"/>
              <a:gd fmla="*/ 470060 h 487552" name="TY40"/>
              <a:gd fmla="*/ 181399 w 439879" name="TX41"/>
              <a:gd fmla="*/ 473930 h 487552" name="TY41"/>
              <a:gd fmla="*/ 173660 w 439879" name="TX42"/>
              <a:gd fmla="*/ 477490 h 487552" name="TY42"/>
              <a:gd fmla="*/ 165612 w 439879" name="TX43"/>
              <a:gd fmla="*/ 480276 h 487552" name="TY43"/>
              <a:gd fmla="*/ 157563 w 439879" name="TX44"/>
              <a:gd fmla="*/ 482752 h 487552" name="TY44"/>
              <a:gd fmla="*/ 149205 w 439879" name="TX45"/>
              <a:gd fmla="*/ 484764 h 487552" name="TY45"/>
              <a:gd fmla="*/ 140847 w 439879" name="TX46"/>
              <a:gd fmla="*/ 486312 h 487552" name="TY46"/>
              <a:gd fmla="*/ 132489 w 439879" name="TX47"/>
              <a:gd fmla="*/ 487241 h 487552" name="TY47"/>
              <a:gd fmla="*/ 123976 w 439879" name="TX48"/>
              <a:gd fmla="*/ 487550 h 487552" name="TY48"/>
              <a:gd fmla="*/ 115618 w 439879" name="TX49"/>
              <a:gd fmla="*/ 487395 h 487552" name="TY49"/>
              <a:gd fmla="*/ 107415 w 439879" name="TX50"/>
              <a:gd fmla="*/ 486621 h 487552" name="TY50"/>
              <a:gd fmla="*/ 99367 w 439879" name="TX51"/>
              <a:gd fmla="*/ 485383 h 487552" name="TY51"/>
              <a:gd fmla="*/ 91628 w 439879" name="TX52"/>
              <a:gd fmla="*/ 483526 h 487552" name="TY52"/>
              <a:gd fmla="*/ 83889 w 439879" name="TX53"/>
              <a:gd fmla="*/ 480895 h 487552" name="TY53"/>
              <a:gd fmla="*/ 76460 w 439879" name="TX54"/>
              <a:gd fmla="*/ 477799 h 487552" name="TY54"/>
              <a:gd fmla="*/ 69495 w 439879" name="TX55"/>
              <a:gd fmla="*/ 474084 h 487552" name="TY55"/>
              <a:gd fmla="*/ 62839 w 439879" name="TX56"/>
              <a:gd fmla="*/ 469751 h 487552" name="TY56"/>
              <a:gd fmla="*/ 56803 w 439879" name="TX57"/>
              <a:gd fmla="*/ 464643 h 487552" name="TY57"/>
              <a:gd fmla="*/ 51076 w 439879" name="TX58"/>
              <a:gd fmla="*/ 459071 h 487552" name="TY58"/>
              <a:gd fmla="*/ 21359 w 439879" name="TX59"/>
              <a:gd fmla="*/ 426103 h 487552" name="TY59"/>
              <a:gd fmla="*/ 16406 w 439879" name="TX60"/>
              <a:gd fmla="*/ 419757 h 487552" name="TY60"/>
              <a:gd fmla="*/ 11918 w 439879" name="TX61"/>
              <a:gd fmla="*/ 413102 h 487552" name="TY61"/>
              <a:gd fmla="*/ 8358 w 439879" name="TX62"/>
              <a:gd fmla="*/ 406137 h 487552" name="TY62"/>
              <a:gd fmla="*/ 5417 w 439879" name="TX63"/>
              <a:gd fmla="*/ 398708 h 487552" name="TY63"/>
              <a:gd fmla="*/ 3095 w 439879" name="TX64"/>
              <a:gd fmla="*/ 391123 h 487552" name="TY64"/>
              <a:gd fmla="*/ 1393 w 439879" name="TX65"/>
              <a:gd fmla="*/ 383230 h 487552" name="TY65"/>
              <a:gd fmla="*/ 464 w 439879" name="TX66"/>
              <a:gd fmla="*/ 375027 h 487552" name="TY66"/>
              <a:gd fmla="*/ 0 w 439879" name="TX67"/>
              <a:gd fmla="*/ 366823 h 487552" name="TY67"/>
              <a:gd fmla="*/ 155 w 439879" name="TX68"/>
              <a:gd fmla="*/ 358620 h 487552" name="TY68"/>
              <a:gd fmla="*/ 929 w 439879" name="TX69"/>
              <a:gd fmla="*/ 350262 h 487552" name="TY69"/>
              <a:gd fmla="*/ 2167 w 439879" name="TX70"/>
              <a:gd fmla="*/ 341904 h 487552" name="TY70"/>
              <a:gd fmla="*/ 4024 w 439879" name="TX71"/>
              <a:gd fmla="*/ 333701 h 487552" name="TY71"/>
              <a:gd fmla="*/ 6346 w 439879" name="TX72"/>
              <a:gd fmla="*/ 325498 h 487552" name="TY72"/>
              <a:gd fmla="*/ 9286 w 439879" name="TX73"/>
              <a:gd fmla="*/ 317449 h 487552" name="TY73"/>
              <a:gd fmla="*/ 12537 w 439879" name="TX74"/>
              <a:gd fmla="*/ 309555 h 487552" name="TY74"/>
              <a:gd fmla="*/ 16406 w 439879" name="TX75"/>
              <a:gd fmla="*/ 302126 h 487552" name="TY75"/>
              <a:gd fmla="*/ 20585 w 439879" name="TX76"/>
              <a:gd fmla="*/ 294852 h 487552" name="TY76"/>
              <a:gd fmla="*/ 25383 w 439879" name="TX77"/>
              <a:gd fmla="*/ 287886 h 487552" name="TY77"/>
              <a:gd fmla="*/ 30491 w 439879" name="TX78"/>
              <a:gd fmla="*/ 281231 h 487552" name="TY78"/>
              <a:gd fmla="*/ 35908 w 439879" name="TX79"/>
              <a:gd fmla="*/ 275040 h 487552" name="TY79"/>
              <a:gd fmla="*/ 41790 w 439879" name="TX80"/>
              <a:gd fmla="*/ 269468 h 487552" name="TY80"/>
              <a:gd fmla="*/ 367585 w 439879" name="TX82"/>
              <a:gd fmla="*/ 156016 h 487552" name="TY82"/>
              <a:gd fmla="*/ 376834 w 439879" name="TX83"/>
              <a:gd fmla="*/ 166314 h 487552" name="TY83"/>
              <a:gd fmla="*/ 382846 w 439879" name="TX84"/>
              <a:gd fmla="*/ 173648 h 487552" name="TY84"/>
              <a:gd fmla="*/ 388087 w 439879" name="TX85"/>
              <a:gd fmla="*/ 181293 h 487552" name="TY85"/>
              <a:gd fmla="*/ 392403 w 439879" name="TX86"/>
              <a:gd fmla="*/ 189407 h 487552" name="TY86"/>
              <a:gd fmla="*/ 396103 w 439879" name="TX87"/>
              <a:gd fmla="*/ 197676 h 487552" name="TY87"/>
              <a:gd fmla="*/ 398877 w 439879" name="TX88"/>
              <a:gd fmla="*/ 206102 h 487552" name="TY88"/>
              <a:gd fmla="*/ 401035 w 439879" name="TX89"/>
              <a:gd fmla="*/ 214840 h 487552" name="TY89"/>
              <a:gd fmla="*/ 402423 w 439879" name="TX90"/>
              <a:gd fmla="*/ 223577 h 487552" name="TY90"/>
              <a:gd fmla="*/ 403039 w 439879" name="TX91"/>
              <a:gd fmla="*/ 232471 h 487552" name="TY91"/>
              <a:gd fmla="*/ 402885 w 439879" name="TX92"/>
              <a:gd fmla="*/ 241365 h 487552" name="TY92"/>
              <a:gd fmla="*/ 402114 w 439879" name="TX93"/>
              <a:gd fmla="*/ 250103 h 487552" name="TY93"/>
              <a:gd fmla="*/ 400573 w 439879" name="TX94"/>
              <a:gd fmla="*/ 258840 h 487552" name="TY94"/>
              <a:gd fmla="*/ 398261 w 439879" name="TX95"/>
              <a:gd fmla="*/ 267422 h 487552" name="TY95"/>
              <a:gd fmla="*/ 395178 w 439879" name="TX96"/>
              <a:gd fmla="*/ 275848 h 487552" name="TY96"/>
              <a:gd fmla="*/ 391324 w 439879" name="TX97"/>
              <a:gd fmla="*/ 283805 h 487552" name="TY97"/>
              <a:gd fmla="*/ 387008 w 439879" name="TX98"/>
              <a:gd fmla="*/ 291763 h 487552" name="TY98"/>
              <a:gd fmla="*/ 381613 w 439879" name="TX99"/>
              <a:gd fmla="*/ 299252 h 487552" name="TY99"/>
              <a:gd fmla="*/ 375601 w 439879" name="TX100"/>
              <a:gd fmla="*/ 306274 h 487552" name="TY100"/>
              <a:gd fmla="*/ 369127 w 439879" name="TX101"/>
              <a:gd fmla="*/ 312983 h 487552" name="TY101"/>
              <a:gd fmla="*/ 329511 w 439879" name="TX102"/>
              <a:gd fmla="*/ 348870 h 487552" name="TY102"/>
              <a:gd fmla="*/ 251358 w 439879" name="TX103"/>
              <a:gd fmla="*/ 260713 h 487552" name="TY103"/>
              <a:gd fmla="*/ 279105 w 439879" name="TX104"/>
              <a:gd fmla="*/ 235436 h 487552" name="TY104"/>
              <a:gd fmla="*/ 279105 w 439879" name="TX105"/>
              <a:gd fmla="*/ 235124 h 487552" name="TY105"/>
              <a:gd fmla="*/ 282958 w 439879" name="TX106"/>
              <a:gd fmla="*/ 238712 h 487552" name="TY106"/>
              <a:gd fmla="*/ 286658 w 439879" name="TX107"/>
              <a:gd fmla="*/ 241521 h 487552" name="TY107"/>
              <a:gd fmla="*/ 290512 w 439879" name="TX108"/>
              <a:gd fmla="*/ 243237 h 487552" name="TY108"/>
              <a:gd fmla="*/ 294365 w 439879" name="TX109"/>
              <a:gd fmla="*/ 244329 h 487552" name="TY109"/>
              <a:gd fmla="*/ 298065 w 439879" name="TX110"/>
              <a:gd fmla="*/ 244798 h 487552" name="TY110"/>
              <a:gd fmla="*/ 301918 w 439879" name="TX111"/>
              <a:gd fmla="*/ 244641 h 487552" name="TY111"/>
              <a:gd fmla="*/ 305310 w 439879" name="TX112"/>
              <a:gd fmla="*/ 244173 h 487552" name="TY112"/>
              <a:gd fmla="*/ 308701 w 439879" name="TX113"/>
              <a:gd fmla="*/ 243237 h 487552" name="TY113"/>
              <a:gd fmla="*/ 311630 w 439879" name="TX114"/>
              <a:gd fmla="*/ 242145 h 487552" name="TY114"/>
              <a:gd fmla="*/ 314404 w 439879" name="TX115"/>
              <a:gd fmla="*/ 241053 h 487552" name="TY115"/>
              <a:gd fmla="*/ 316562 w 439879" name="TX116"/>
              <a:gd fmla="*/ 239649 h 487552" name="TY116"/>
              <a:gd fmla="*/ 318566 w 439879" name="TX117"/>
              <a:gd fmla="*/ 238556 h 487552" name="TY117"/>
              <a:gd fmla="*/ 319954 w 439879" name="TX118"/>
              <a:gd fmla="*/ 237620 h 487552" name="TY118"/>
              <a:gd fmla="*/ 320879 w 439879" name="TX119"/>
              <a:gd fmla="*/ 236996 h 487552" name="TY119"/>
              <a:gd fmla="*/ 321187 w 439879" name="TX120"/>
              <a:gd fmla="*/ 236840 h 487552" name="TY120"/>
              <a:gd fmla="*/ 343076 w 439879" name="TX121"/>
              <a:gd fmla="*/ 217024 h 487552" name="TY121"/>
              <a:gd fmla="*/ 346621 w 439879" name="TX122"/>
              <a:gd fmla="*/ 213123 h 487552" name="TY122"/>
              <a:gd fmla="*/ 349242 w 439879" name="TX123"/>
              <a:gd fmla="*/ 209379 h 487552" name="TY123"/>
              <a:gd fmla="*/ 351091 w 439879" name="TX124"/>
              <a:gd fmla="*/ 205478 h 487552" name="TY124"/>
              <a:gd fmla="*/ 352325 w 439879" name="TX125"/>
              <a:gd fmla="*/ 201733 h 487552" name="TY125"/>
              <a:gd fmla="*/ 352941 w 439879" name="TX126"/>
              <a:gd fmla="*/ 197988 h 487552" name="TY126"/>
              <a:gd fmla="*/ 352941 w 439879" name="TX127"/>
              <a:gd fmla="*/ 194400 h 487552" name="TY127"/>
              <a:gd fmla="*/ 352479 w 439879" name="TX128"/>
              <a:gd fmla="*/ 190967 h 487552" name="TY128"/>
              <a:gd fmla="*/ 351708 w 439879" name="TX129"/>
              <a:gd fmla="*/ 187690 h 487552" name="TY129"/>
              <a:gd fmla="*/ 350629 w 439879" name="TX130"/>
              <a:gd fmla="*/ 184882 h 487552" name="TY130"/>
              <a:gd fmla="*/ 349550 w 439879" name="TX131"/>
              <a:gd fmla="*/ 182385 h 487552" name="TY131"/>
              <a:gd fmla="*/ 348471 w 439879" name="TX132"/>
              <a:gd fmla="*/ 180045 h 487552" name="TY132"/>
              <a:gd fmla="*/ 347546 w 439879" name="TX133"/>
              <a:gd fmla="*/ 178172 h 487552" name="TY133"/>
              <a:gd fmla="*/ 346621 w 439879" name="TX134"/>
              <a:gd fmla="*/ 176924 h 487552" name="TY134"/>
              <a:gd fmla="*/ 346005 w 439879" name="TX135"/>
              <a:gd fmla="*/ 175988 h 487552" name="TY135"/>
              <a:gd fmla="*/ 345850 w 439879" name="TX136"/>
              <a:gd fmla="*/ 175832 h 487552" name="TY136"/>
              <a:gd fmla="*/ 267011 w 439879" name="TX138"/>
              <a:gd fmla="*/ 99677 h 487552" name="TY138"/>
              <a:gd fmla="*/ 275617 w 439879" name="TX139"/>
              <a:gd fmla="*/ 99832 h 487552" name="TY139"/>
              <a:gd fmla="*/ 284376 w 439879" name="TX140"/>
              <a:gd fmla="*/ 100609 h 487552" name="TY140"/>
              <a:gd fmla="*/ 292981 w 439879" name="TX141"/>
              <a:gd fmla="*/ 102316 h 487552" name="TY141"/>
              <a:gd fmla="*/ 301433 w 439879" name="TX142"/>
              <a:gd fmla="*/ 104645 h 487552" name="TY142"/>
              <a:gd fmla="*/ 309731 w 439879" name="TX143"/>
              <a:gd fmla="*/ 107751 h 487552" name="TY143"/>
              <a:gd fmla="*/ 317722 w 439879" name="TX144"/>
              <a:gd fmla="*/ 111632 h 487552" name="TY144"/>
              <a:gd fmla="*/ 325405 w 439879" name="TX145"/>
              <a:gd fmla="*/ 115979 h 487552" name="TY145"/>
              <a:gd fmla="*/ 332627 w 439879" name="TX146"/>
              <a:gd fmla="*/ 121414 h 487552" name="TY146"/>
              <a:gd fmla="*/ 339696 w 439879" name="TX147"/>
              <a:gd fmla="*/ 127313 h 487552" name="TY147"/>
              <a:gd fmla="*/ 346150 w 439879" name="TX148"/>
              <a:gd fmla="*/ 133990 h 487552" name="TY148"/>
              <a:gd fmla="*/ 355370 w 439879" name="TX149"/>
              <a:gd fmla="*/ 144237 h 487552" name="TY149"/>
              <a:gd fmla="*/ 334010 w 439879" name="TX150"/>
              <a:gd fmla="*/ 163800 h 487552" name="TY150"/>
              <a:gd fmla="*/ 330476 w 439879" name="TX151"/>
              <a:gd fmla="*/ 160384 h 487552" name="TY151"/>
              <a:gd fmla="*/ 326942 w 439879" name="TX152"/>
              <a:gd fmla="*/ 157900 h 487552" name="TY152"/>
              <a:gd fmla="*/ 323100 w 439879" name="TX153"/>
              <a:gd fmla="*/ 156192 h 487552" name="TY153"/>
              <a:gd fmla="*/ 319412 w 439879" name="TX154"/>
              <a:gd fmla="*/ 155105 h 487552" name="TY154"/>
              <a:gd fmla="*/ 315724 w 439879" name="TX155"/>
              <a:gd fmla="*/ 154639 h 487552" name="TY155"/>
              <a:gd fmla="*/ 312190 w 439879" name="TX156"/>
              <a:gd fmla="*/ 154639 h 487552" name="TY156"/>
              <a:gd fmla="*/ 308809 w 439879" name="TX157"/>
              <a:gd fmla="*/ 154950 h 487552" name="TY157"/>
              <a:gd fmla="*/ 305428 w 439879" name="TX158"/>
              <a:gd fmla="*/ 155726 h 487552" name="TY158"/>
              <a:gd fmla="*/ 302508 w 439879" name="TX159"/>
              <a:gd fmla="*/ 156658 h 487552" name="TY159"/>
              <a:gd fmla="*/ 299896 w 439879" name="TX160"/>
              <a:gd fmla="*/ 157589 h 487552" name="TY160"/>
              <a:gd fmla="*/ 297437 w 439879" name="TX161"/>
              <a:gd fmla="*/ 158676 h 487552" name="TY161"/>
              <a:gd fmla="*/ 295593 w 439879" name="TX162"/>
              <a:gd fmla="*/ 159608 h 487552" name="TY162"/>
              <a:gd fmla="*/ 294210 w 439879" name="TX163"/>
              <a:gd fmla="*/ 160384 h 487552" name="TY163"/>
              <a:gd fmla="*/ 293288 w 439879" name="TX164"/>
              <a:gd fmla="*/ 161005 h 487552" name="TY164"/>
              <a:gd fmla="*/ 292981 w 439879" name="TX165"/>
              <a:gd fmla="*/ 161160 h 487552" name="TY165"/>
              <a:gd fmla="*/ 269931 w 439879" name="TX166"/>
              <a:gd fmla="*/ 182276 h 487552" name="TY166"/>
              <a:gd fmla="*/ 266397 w 439879" name="TX167"/>
              <a:gd fmla="*/ 186002 h 487552" name="TY167"/>
              <a:gd fmla="*/ 263477 w 439879" name="TX168"/>
              <a:gd fmla="*/ 189883 h 487552" name="TY168"/>
              <a:gd fmla="*/ 261633 w 439879" name="TX169"/>
              <a:gd fmla="*/ 193610 h 487552" name="TY169"/>
              <a:gd fmla="*/ 260557 w 439879" name="TX170"/>
              <a:gd fmla="*/ 197647 h 487552" name="TY170"/>
              <a:gd fmla="*/ 260096 w 439879" name="TX171"/>
              <a:gd fmla="*/ 201217 h 487552" name="TY171"/>
              <a:gd fmla="*/ 260096 w 439879" name="TX172"/>
              <a:gd fmla="*/ 204788 h 487552" name="TY172"/>
              <a:gd fmla="*/ 260557 w 439879" name="TX173"/>
              <a:gd fmla="*/ 208359 h 487552" name="TY173"/>
              <a:gd fmla="*/ 261325 w 439879" name="TX174"/>
              <a:gd fmla="*/ 211465 h 487552" name="TY174"/>
              <a:gd fmla="*/ 262401 w 439879" name="TX175"/>
              <a:gd fmla="*/ 214415 h 487552" name="TY175"/>
              <a:gd fmla="*/ 263477 w 439879" name="TX176"/>
              <a:gd fmla="*/ 217209 h 487552" name="TY176"/>
              <a:gd fmla="*/ 264860 w 439879" name="TX177"/>
              <a:gd fmla="*/ 219383 h 487552" name="TY177"/>
              <a:gd fmla="*/ 265936 w 439879" name="TX178"/>
              <a:gd fmla="*/ 221246 h 487552" name="TY178"/>
              <a:gd fmla="*/ 266858 w 439879" name="TX179"/>
              <a:gd fmla="*/ 222643 h 487552" name="TY179"/>
              <a:gd fmla="*/ 267626 w 439879" name="TX180"/>
              <a:gd fmla="*/ 223730 h 487552" name="TY180"/>
              <a:gd fmla="*/ 267933 w 439879" name="TX181"/>
              <a:gd fmla="*/ 224196 h 487552" name="TY181"/>
              <a:gd fmla="*/ 240119 w 439879" name="TX182"/>
              <a:gd fmla="*/ 249193 h 487552" name="TY182"/>
              <a:gd fmla="*/ 162517 w 439879" name="TX183"/>
              <a:gd fmla="*/ 161781 h 487552" name="TY183"/>
              <a:gd fmla="*/ 201702 w 439879" name="TX184"/>
              <a:gd fmla="*/ 126071 h 487552" name="TY184"/>
              <a:gd fmla="*/ 208925 w 439879" name="TX185"/>
              <a:gd fmla="*/ 120327 h 487552" name="TY185"/>
              <a:gd fmla="*/ 216608 w 439879" name="TX186"/>
              <a:gd fmla="*/ 115048 h 487552" name="TY186"/>
              <a:gd fmla="*/ 224445 w 439879" name="TX187"/>
              <a:gd fmla="*/ 110701 h 487552" name="TY187"/>
              <a:gd fmla="*/ 232743 w 439879" name="TX188"/>
              <a:gd fmla="*/ 106819 h 487552" name="TY188"/>
              <a:gd fmla="*/ 241041 w 439879" name="TX189"/>
              <a:gd fmla="*/ 104024 h 487552" name="TY189"/>
              <a:gd fmla="*/ 249647 w 439879" name="TX190"/>
              <a:gd fmla="*/ 101695 h 487552" name="TY190"/>
              <a:gd fmla="*/ 258252 w 439879" name="TX191"/>
              <a:gd fmla="*/ 100298 h 487552" name="TY191"/>
              <a:gd fmla="*/ 396694 w 439879" name="TX193"/>
              <a:gd fmla="*/ 0 h 487552" name="TY193"/>
              <a:gd fmla="*/ 403195 w 439879" name="TX194"/>
              <a:gd fmla="*/ 0 h 487552" name="TY194"/>
              <a:gd fmla="*/ 409695 w 439879" name="TX195"/>
              <a:gd fmla="*/ 461 h 487552" name="TY195"/>
              <a:gd fmla="*/ 416660 w 439879" name="TX196"/>
              <a:gd fmla="*/ 1689 h 487552" name="TY196"/>
              <a:gd fmla="*/ 423780 w 439879" name="TX197"/>
              <a:gd fmla="*/ 3532 h 487552" name="TY197"/>
              <a:gd fmla="*/ 431210 w 439879" name="TX198"/>
              <a:gd fmla="*/ 5989 h 487552" name="TY198"/>
              <a:gd fmla="*/ 438639 w 439879" name="TX199"/>
              <a:gd fmla="*/ 9214 h 487552" name="TY199"/>
              <a:gd fmla="*/ 439568 w 439879" name="TX200"/>
              <a:gd fmla="*/ 9828 h 487552" name="TY200"/>
              <a:gd fmla="*/ 439877 w 439879" name="TX201"/>
              <a:gd fmla="*/ 11056 h 487552" name="TY201"/>
              <a:gd fmla="*/ 439722 w 439879" name="TX202"/>
              <a:gd fmla="*/ 12438 h 487552" name="TY202"/>
              <a:gd fmla="*/ 438948 w 439879" name="TX203"/>
              <a:gd fmla="*/ 13974 h 487552" name="TY203"/>
              <a:gd fmla="*/ 437710 w 439879" name="TX204"/>
              <a:gd fmla="*/ 15663 h 487552" name="TY204"/>
              <a:gd fmla="*/ 436008 w 439879" name="TX205"/>
              <a:gd fmla="*/ 17352 h 487552" name="TY205"/>
              <a:gd fmla="*/ 434305 w 439879" name="TX206"/>
              <a:gd fmla="*/ 18427 h 487552" name="TY206"/>
              <a:gd fmla="*/ 432603 w 439879" name="TX207"/>
              <a:gd fmla="*/ 19195 h 487552" name="TY207"/>
              <a:gd fmla="*/ 431055 w 439879" name="TX208"/>
              <a:gd fmla="*/ 19502 h 487552" name="TY208"/>
              <a:gd fmla="*/ 429662 w 439879" name="TX209"/>
              <a:gd fmla="*/ 19195 h 487552" name="TY209"/>
              <a:gd fmla="*/ 422232 w 439879" name="TX210"/>
              <a:gd fmla="*/ 16124 h 487552" name="TY210"/>
              <a:gd fmla="*/ 415113 w 439879" name="TX211"/>
              <a:gd fmla="*/ 13667 h 487552" name="TY211"/>
              <a:gd fmla="*/ 408612 w 439879" name="TX212"/>
              <a:gd fmla="*/ 12131 h 487552" name="TY212"/>
              <a:gd fmla="*/ 402576 w 439879" name="TX213"/>
              <a:gd fmla="*/ 11056 h 487552" name="TY213"/>
              <a:gd fmla="*/ 396849 w 439879" name="TX214"/>
              <a:gd fmla="*/ 10442 h 487552" name="TY214"/>
              <a:gd fmla="*/ 391741 w 439879" name="TX215"/>
              <a:gd fmla="*/ 10442 h 487552" name="TY215"/>
              <a:gd fmla="*/ 387098 w 439879" name="TX216"/>
              <a:gd fmla="*/ 10749 h 487552" name="TY216"/>
              <a:gd fmla="*/ 382919 w 439879" name="TX217"/>
              <a:gd fmla="*/ 11517 h 487552" name="TY217"/>
              <a:gd fmla="*/ 379359 w 439879" name="TX218"/>
              <a:gd fmla="*/ 12592 h 487552" name="TY218"/>
              <a:gd fmla="*/ 376418 w 439879" name="TX219"/>
              <a:gd fmla="*/ 13820 h 487552" name="TY219"/>
              <a:gd fmla="*/ 373787 w 439879" name="TX220"/>
              <a:gd fmla="*/ 15356 h 487552" name="TY220"/>
              <a:gd fmla="*/ 371929 w 439879" name="TX221"/>
              <a:gd fmla="*/ 17045 h 487552" name="TY221"/>
              <a:gd fmla="*/ 370227 w 439879" name="TX222"/>
              <a:gd fmla="*/ 19348 h 487552" name="TY222"/>
              <a:gd fmla="*/ 368989 w 439879" name="TX223"/>
              <a:gd fmla="*/ 22266 h 487552" name="TY223"/>
              <a:gd fmla="*/ 368215 w 439879" name="TX224"/>
              <a:gd fmla="*/ 25644 h 487552" name="TY224"/>
              <a:gd fmla="*/ 368060 w 439879" name="TX225"/>
              <a:gd fmla="*/ 29330 h 487552" name="TY225"/>
              <a:gd fmla="*/ 368524 w 439879" name="TX226"/>
              <a:gd fmla="*/ 33476 h 487552" name="TY226"/>
              <a:gd fmla="*/ 369763 w 439879" name="TX227"/>
              <a:gd fmla="*/ 37929 h 487552" name="TY227"/>
              <a:gd fmla="*/ 371620 w 439879" name="TX228"/>
              <a:gd fmla="*/ 42689 h 487552" name="TY228"/>
              <a:gd fmla="*/ 374561 w 439879" name="TX229"/>
              <a:gd fmla="*/ 47603 h 487552" name="TY229"/>
              <a:gd fmla="*/ 378430 w 439879" name="TX230"/>
              <a:gd fmla="*/ 52671 h 487552" name="TY230"/>
              <a:gd fmla="*/ 383228 w 439879" name="TX231"/>
              <a:gd fmla="*/ 57892 h 487552" name="TY231"/>
              <a:gd fmla="*/ 389265 w 439879" name="TX232"/>
              <a:gd fmla="*/ 63113 h 487552" name="TY232"/>
              <a:gd fmla="*/ 395920 w 439879" name="TX233"/>
              <a:gd fmla="*/ 68948 h 487552" name="TY233"/>
              <a:gd fmla="*/ 401492 w 439879" name="TX234"/>
              <a:gd fmla="*/ 74630 h 487552" name="TY234"/>
              <a:gd fmla="*/ 406445 w 439879" name="TX235"/>
              <a:gd fmla="*/ 80311 h 487552" name="TY235"/>
              <a:gd fmla="*/ 410005 w 439879" name="TX236"/>
              <a:gd fmla="*/ 85839 h 487552" name="TY236"/>
              <a:gd fmla="*/ 412946 w 439879" name="TX237"/>
              <a:gd fmla="*/ 91214 h 487552" name="TY237"/>
              <a:gd fmla="*/ 414648 w 439879" name="TX238"/>
              <a:gd fmla="*/ 96742 h 487552" name="TY238"/>
              <a:gd fmla="*/ 415577 w 439879" name="TX239"/>
              <a:gd fmla="*/ 102117 h 487552" name="TY239"/>
              <a:gd fmla="*/ 415422 w 439879" name="TX240"/>
              <a:gd fmla="*/ 107338 h 487552" name="TY240"/>
              <a:gd fmla="*/ 414339 w 439879" name="TX241"/>
              <a:gd fmla="*/ 112559 h 487552" name="TY241"/>
              <a:gd fmla="*/ 412327 w 439879" name="TX242"/>
              <a:gd fmla="*/ 117626 h 487552" name="TY242"/>
              <a:gd fmla="*/ 409076 w 439879" name="TX243"/>
              <a:gd fmla="*/ 122694 h 487552" name="TY243"/>
              <a:gd fmla="*/ 405826 w 439879" name="TX244"/>
              <a:gd fmla="*/ 127147 h 487552" name="TY244"/>
              <a:gd fmla="*/ 402111 w 439879" name="TX245"/>
              <a:gd fmla="*/ 131447 h 487552" name="TY245"/>
              <a:gd fmla="*/ 398397 w 439879" name="TX246"/>
              <a:gd fmla="*/ 135132 h 487552" name="TY246"/>
              <a:gd fmla="*/ 394527 w 439879" name="TX247"/>
              <a:gd fmla="*/ 138817 h 487552" name="TY247"/>
              <a:gd fmla="*/ 390503 w 439879" name="TX248"/>
              <a:gd fmla="*/ 141889 h 487552" name="TY248"/>
              <a:gd fmla="*/ 386633 w 439879" name="TX249"/>
              <a:gd fmla="*/ 144960 h 487552" name="TY249"/>
              <a:gd fmla="*/ 382764 w 439879" name="TX250"/>
              <a:gd fmla="*/ 147417 h 487552" name="TY250"/>
              <a:gd fmla="*/ 379204 w 439879" name="TX251"/>
              <a:gd fmla="*/ 149567 h 487552" name="TY251"/>
              <a:gd fmla="*/ 375799 w 439879" name="TX252"/>
              <a:gd fmla="*/ 151409 h 487552" name="TY252"/>
              <a:gd fmla="*/ 373013 w 439879" name="TX253"/>
              <a:gd fmla="*/ 152945 h 487552" name="TY253"/>
              <a:gd fmla="*/ 370536 w 439879" name="TX254"/>
              <a:gd fmla="*/ 154327 h 487552" name="TY254"/>
              <a:gd fmla="*/ 368524 w 439879" name="TX255"/>
              <a:gd fmla="*/ 155248 h 487552" name="TY255"/>
              <a:gd fmla="*/ 367131 w 439879" name="TX256"/>
              <a:gd fmla="*/ 155862 h 487552" name="TY256"/>
              <a:gd fmla="*/ 366357 w 439879" name="TX257"/>
              <a:gd fmla="*/ 156016 h 487552" name="TY257"/>
              <a:gd fmla="*/ 355368 w 439879" name="TX258"/>
              <a:gd fmla="*/ 144192 h 487552" name="TY258"/>
              <a:gd fmla="*/ 356142 w 439879" name="TX259"/>
              <a:gd fmla="*/ 143117 h 487552" name="TY259"/>
              <a:gd fmla="*/ 357535 w 439879" name="TX260"/>
              <a:gd fmla="*/ 142349 h 487552" name="TY260"/>
              <a:gd fmla="*/ 359702 w 439879" name="TX261"/>
              <a:gd fmla="*/ 141735 h 487552" name="TY261"/>
              <a:gd fmla="*/ 361869 w 439879" name="TX262"/>
              <a:gd fmla="*/ 141121 h 487552" name="TY262"/>
              <a:gd fmla="*/ 364190 w 439879" name="TX263"/>
              <a:gd fmla="*/ 140660 h 487552" name="TY263"/>
              <a:gd fmla="*/ 366512 w 439879" name="TX264"/>
              <a:gd fmla="*/ 140199 h 487552" name="TY264"/>
              <a:gd fmla="*/ 368524 w 439879" name="TX265"/>
              <a:gd fmla="*/ 139892 h 487552" name="TY265"/>
              <a:gd fmla="*/ 369917 w 439879" name="TX266"/>
              <a:gd fmla="*/ 139739 h 487552" name="TY266"/>
              <a:gd fmla="*/ 376108 w 439879" name="TX267"/>
              <a:gd fmla="*/ 137435 h 487552" name="TY267"/>
              <a:gd fmla="*/ 381526 w 439879" name="TX268"/>
              <a:gd fmla="*/ 134978 h 487552" name="TY268"/>
              <a:gd fmla="*/ 386169 w 439879" name="TX269"/>
              <a:gd fmla="*/ 132368 h 487552" name="TY269"/>
              <a:gd fmla="*/ 389884 w 439879" name="TX270"/>
              <a:gd fmla="*/ 129911 h 487552" name="TY270"/>
              <a:gd fmla="*/ 392824 w 439879" name="TX271"/>
              <a:gd fmla="*/ 127300 h 487552" name="TY271"/>
              <a:gd fmla="*/ 395301 w 439879" name="TX272"/>
              <a:gd fmla="*/ 125151 h 487552" name="TY272"/>
              <a:gd fmla="*/ 397004 w 439879" name="TX273"/>
              <a:gd fmla="*/ 123154 h 487552" name="TY273"/>
              <a:gd fmla="*/ 398242 w 439879" name="TX274"/>
              <a:gd fmla="*/ 121619 h 487552" name="TY274"/>
              <a:gd fmla="*/ 398861 w 439879" name="TX275"/>
              <a:gd fmla="*/ 120697 h 487552" name="TY275"/>
              <a:gd fmla="*/ 399016 w 439879" name="TX276"/>
              <a:gd fmla="*/ 120390 h 487552" name="TY276"/>
              <a:gd fmla="*/ 400099 w 439879" name="TX277"/>
              <a:gd fmla="*/ 118701 h 487552" name="TY277"/>
              <a:gd fmla="*/ 401028 w 439879" name="TX278"/>
              <a:gd fmla="*/ 116858 h 487552" name="TY278"/>
              <a:gd fmla="*/ 401956 w 439879" name="TX279"/>
              <a:gd fmla="*/ 114862 h 487552" name="TY279"/>
              <a:gd fmla="*/ 402730 w 439879" name="TX280"/>
              <a:gd fmla="*/ 112712 h 487552" name="TY280"/>
              <a:gd fmla="*/ 403195 w 439879" name="TX281"/>
              <a:gd fmla="*/ 110102 h 487552" name="TY281"/>
              <a:gd fmla="*/ 403349 w 439879" name="TX282"/>
              <a:gd fmla="*/ 107491 h 487552" name="TY282"/>
              <a:gd fmla="*/ 403040 w 439879" name="TX283"/>
              <a:gd fmla="*/ 104574 h 487552" name="TY283"/>
              <a:gd fmla="*/ 402111 w 439879" name="TX284"/>
              <a:gd fmla="*/ 101349 h 487552" name="TY284"/>
              <a:gd fmla="*/ 401028 w 439879" name="TX285"/>
              <a:gd fmla="*/ 98124 h 487552" name="TY285"/>
              <a:gd fmla="*/ 399170 w 439879" name="TX286"/>
              <a:gd fmla="*/ 94592 h 487552" name="TY286"/>
              <a:gd fmla="*/ 396849 w 439879" name="TX287"/>
              <a:gd fmla="*/ 90600 h 487552" name="TY287"/>
              <a:gd fmla="*/ 393753 w 439879" name="TX288"/>
              <a:gd fmla="*/ 86607 h 487552" name="TY288"/>
              <a:gd fmla="*/ 389729 w 439879" name="TX289"/>
              <a:gd fmla="*/ 82154 h 487552" name="TY289"/>
              <a:gd fmla="*/ 385086 w 439879" name="TX290"/>
              <a:gd fmla="*/ 77547 h 487552" name="TY290"/>
              <a:gd fmla="*/ 379359 w 439879" name="TX291"/>
              <a:gd fmla="*/ 72633 h 487552" name="TY291"/>
              <a:gd fmla="*/ 373632 w 439879" name="TX292"/>
              <a:gd fmla="*/ 67720 h 487552" name="TY292"/>
              <a:gd fmla="*/ 368834 w 439879" name="TX293"/>
              <a:gd fmla="*/ 62499 h 487552" name="TY293"/>
              <a:gd fmla="*/ 364655 w 439879" name="TX294"/>
              <a:gd fmla="*/ 57277 h 487552" name="TY294"/>
              <a:gd fmla="*/ 361404 w 439879" name="TX295"/>
              <a:gd fmla="*/ 52210 h 487552" name="TY295"/>
              <a:gd fmla="*/ 359083 w 439879" name="TX296"/>
              <a:gd fmla="*/ 46989 h 487552" name="TY296"/>
              <a:gd fmla="*/ 357225 w 439879" name="TX297"/>
              <a:gd fmla="*/ 41768 h 487552" name="TY297"/>
              <a:gd fmla="*/ 356452 w 439879" name="TX298"/>
              <a:gd fmla="*/ 36701 h 487552" name="TY298"/>
              <a:gd fmla="*/ 356606 w 439879" name="TX299"/>
              <a:gd fmla="*/ 31633 h 487552" name="TY299"/>
              <a:gd fmla="*/ 357535 w 439879" name="TX300"/>
              <a:gd fmla="*/ 26873 h 487552" name="TY300"/>
              <a:gd fmla="*/ 359547 w 439879" name="TX301"/>
              <a:gd fmla="*/ 22112 h 487552" name="TY301"/>
              <a:gd fmla="*/ 362178 w 439879" name="TX302"/>
              <a:gd fmla="*/ 17659 h 487552" name="TY302"/>
              <a:gd fmla="*/ 365738 w 439879" name="TX303"/>
              <a:gd fmla="*/ 13206 h 487552" name="TY303"/>
              <a:gd fmla="*/ 369917 w 439879" name="TX304"/>
              <a:gd fmla="*/ 9521 h 487552" name="TY304"/>
              <a:gd fmla="*/ 374406 w 439879" name="TX305"/>
              <a:gd fmla="*/ 6296 h 487552" name="TY305"/>
              <a:gd fmla="*/ 379514 w 439879" name="TX306"/>
              <a:gd fmla="*/ 3839 h 487552" name="TY306"/>
              <a:gd fmla="*/ 384776 w 439879" name="TX307"/>
              <a:gd fmla="*/ 1996 h 487552" name="TY307"/>
              <a:gd fmla="*/ 390503 w 439879" name="TX308"/>
              <a:gd fmla="*/ 614 h 487552" name="TY308"/>
            </a:gd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 ang="0">
                <a:pos x="TX9" y="TY9"/>
              </a:cxn>
              <a:cxn ang="0">
                <a:pos x="TX10" y="TY10"/>
              </a:cxn>
              <a:cxn ang="0">
                <a:pos x="TX11" y="TY11"/>
              </a:cxn>
              <a:cxn ang="0">
                <a:pos x="TX12" y="TY12"/>
              </a:cxn>
              <a:cxn ang="0">
                <a:pos x="TX13" y="TY13"/>
              </a:cxn>
              <a:cxn ang="0">
                <a:pos x="TX14" y="TY14"/>
              </a:cxn>
              <a:cxn ang="0">
                <a:pos x="TX15" y="TY15"/>
              </a:cxn>
              <a:cxn ang="0">
                <a:pos x="TX16" y="TY16"/>
              </a:cxn>
              <a:cxn ang="0">
                <a:pos x="TX17" y="TY17"/>
              </a:cxn>
              <a:cxn ang="0">
                <a:pos x="TX18" y="TY18"/>
              </a:cxn>
              <a:cxn ang="0">
                <a:pos x="TX19" y="TY19"/>
              </a:cxn>
              <a:cxn ang="0">
                <a:pos x="TX20" y="TY20"/>
              </a:cxn>
              <a:cxn ang="0">
                <a:pos x="TX21" y="TY21"/>
              </a:cxn>
              <a:cxn ang="0">
                <a:pos x="TX22" y="TY22"/>
              </a:cxn>
              <a:cxn ang="0">
                <a:pos x="TX23" y="TY23"/>
              </a:cxn>
              <a:cxn ang="0">
                <a:pos x="TX24" y="TY24"/>
              </a:cxn>
              <a:cxn ang="0">
                <a:pos x="TX25" y="TY25"/>
              </a:cxn>
              <a:cxn ang="0">
                <a:pos x="TX26" y="TY26"/>
              </a:cxn>
              <a:cxn ang="0">
                <a:pos x="TX27" y="TY27"/>
              </a:cxn>
              <a:cxn ang="0">
                <a:pos x="TX28" y="TY28"/>
              </a:cxn>
              <a:cxn ang="0">
                <a:pos x="TX29" y="TY29"/>
              </a:cxn>
              <a:cxn ang="0">
                <a:pos x="TX30" y="TY30"/>
              </a:cxn>
              <a:cxn ang="0">
                <a:pos x="TX31" y="TY31"/>
              </a:cxn>
              <a:cxn ang="0">
                <a:pos x="TX32" y="TY32"/>
              </a:cxn>
              <a:cxn ang="0">
                <a:pos x="TX33" y="TY33"/>
              </a:cxn>
              <a:cxn ang="0">
                <a:pos x="TX35" y="TY35"/>
              </a:cxn>
              <a:cxn ang="0">
                <a:pos x="TX36" y="TY36"/>
              </a:cxn>
              <a:cxn ang="0">
                <a:pos x="TX37" y="TY37"/>
              </a:cxn>
              <a:cxn ang="0">
                <a:pos x="TX38" y="TY38"/>
              </a:cxn>
              <a:cxn ang="0">
                <a:pos x="TX39" y="TY39"/>
              </a:cxn>
              <a:cxn ang="0">
                <a:pos x="TX40" y="TY40"/>
              </a:cxn>
              <a:cxn ang="0">
                <a:pos x="TX41" y="TY41"/>
              </a:cxn>
              <a:cxn ang="0">
                <a:pos x="TX42" y="TY42"/>
              </a:cxn>
              <a:cxn ang="0">
                <a:pos x="TX43" y="TY43"/>
              </a:cxn>
              <a:cxn ang="0">
                <a:pos x="TX44" y="TY44"/>
              </a:cxn>
              <a:cxn ang="0">
                <a:pos x="TX45" y="TY45"/>
              </a:cxn>
              <a:cxn ang="0">
                <a:pos x="TX46" y="TY46"/>
              </a:cxn>
              <a:cxn ang="0">
                <a:pos x="TX47" y="TY47"/>
              </a:cxn>
              <a:cxn ang="0">
                <a:pos x="TX48" y="TY48"/>
              </a:cxn>
              <a:cxn ang="0">
                <a:pos x="TX49" y="TY49"/>
              </a:cxn>
              <a:cxn ang="0">
                <a:pos x="TX50" y="TY50"/>
              </a:cxn>
              <a:cxn ang="0">
                <a:pos x="TX51" y="TY51"/>
              </a:cxn>
              <a:cxn ang="0">
                <a:pos x="TX52" y="TY52"/>
              </a:cxn>
              <a:cxn ang="0">
                <a:pos x="TX53" y="TY53"/>
              </a:cxn>
              <a:cxn ang="0">
                <a:pos x="TX54" y="TY54"/>
              </a:cxn>
              <a:cxn ang="0">
                <a:pos x="TX55" y="TY55"/>
              </a:cxn>
              <a:cxn ang="0">
                <a:pos x="TX56" y="TY56"/>
              </a:cxn>
              <a:cxn ang="0">
                <a:pos x="TX57" y="TY57"/>
              </a:cxn>
              <a:cxn ang="0">
                <a:pos x="TX58" y="TY58"/>
              </a:cxn>
              <a:cxn ang="0">
                <a:pos x="TX59" y="TY59"/>
              </a:cxn>
              <a:cxn ang="0">
                <a:pos x="TX60" y="TY60"/>
              </a:cxn>
              <a:cxn ang="0">
                <a:pos x="TX61" y="TY61"/>
              </a:cxn>
              <a:cxn ang="0">
                <a:pos x="TX62" y="TY62"/>
              </a:cxn>
              <a:cxn ang="0">
                <a:pos x="TX63" y="TY63"/>
              </a:cxn>
              <a:cxn ang="0">
                <a:pos x="TX64" y="TY64"/>
              </a:cxn>
              <a:cxn ang="0">
                <a:pos x="TX65" y="TY65"/>
              </a:cxn>
              <a:cxn ang="0">
                <a:pos x="TX66" y="TY66"/>
              </a:cxn>
              <a:cxn ang="0">
                <a:pos x="TX67" y="TY67"/>
              </a:cxn>
              <a:cxn ang="0">
                <a:pos x="TX68" y="TY68"/>
              </a:cxn>
              <a:cxn ang="0">
                <a:pos x="TX69" y="TY69"/>
              </a:cxn>
              <a:cxn ang="0">
                <a:pos x="TX70" y="TY70"/>
              </a:cxn>
              <a:cxn ang="0">
                <a:pos x="TX71" y="TY71"/>
              </a:cxn>
              <a:cxn ang="0">
                <a:pos x="TX72" y="TY72"/>
              </a:cxn>
              <a:cxn ang="0">
                <a:pos x="TX73" y="TY73"/>
              </a:cxn>
              <a:cxn ang="0">
                <a:pos x="TX74" y="TY74"/>
              </a:cxn>
              <a:cxn ang="0">
                <a:pos x="TX75" y="TY75"/>
              </a:cxn>
              <a:cxn ang="0">
                <a:pos x="TX76" y="TY76"/>
              </a:cxn>
              <a:cxn ang="0">
                <a:pos x="TX77" y="TY77"/>
              </a:cxn>
              <a:cxn ang="0">
                <a:pos x="TX78" y="TY78"/>
              </a:cxn>
              <a:cxn ang="0">
                <a:pos x="TX79" y="TY79"/>
              </a:cxn>
              <a:cxn ang="0">
                <a:pos x="TX80" y="TY80"/>
              </a:cxn>
              <a:cxn ang="0">
                <a:pos x="TX82" y="TY82"/>
              </a:cxn>
              <a:cxn ang="0">
                <a:pos x="TX83" y="TY83"/>
              </a:cxn>
              <a:cxn ang="0">
                <a:pos x="TX84" y="TY84"/>
              </a:cxn>
              <a:cxn ang="0">
                <a:pos x="TX85" y="TY85"/>
              </a:cxn>
              <a:cxn ang="0">
                <a:pos x="TX86" y="TY86"/>
              </a:cxn>
              <a:cxn ang="0">
                <a:pos x="TX87" y="TY87"/>
              </a:cxn>
              <a:cxn ang="0">
                <a:pos x="TX88" y="TY88"/>
              </a:cxn>
              <a:cxn ang="0">
                <a:pos x="TX89" y="TY89"/>
              </a:cxn>
              <a:cxn ang="0">
                <a:pos x="TX90" y="TY90"/>
              </a:cxn>
              <a:cxn ang="0">
                <a:pos x="TX91" y="TY91"/>
              </a:cxn>
              <a:cxn ang="0">
                <a:pos x="TX92" y="TY92"/>
              </a:cxn>
              <a:cxn ang="0">
                <a:pos x="TX93" y="TY93"/>
              </a:cxn>
              <a:cxn ang="0">
                <a:pos x="TX94" y="TY94"/>
              </a:cxn>
              <a:cxn ang="0">
                <a:pos x="TX95" y="TY95"/>
              </a:cxn>
              <a:cxn ang="0">
                <a:pos x="TX96" y="TY96"/>
              </a:cxn>
              <a:cxn ang="0">
                <a:pos x="TX97" y="TY97"/>
              </a:cxn>
              <a:cxn ang="0">
                <a:pos x="TX98" y="TY98"/>
              </a:cxn>
              <a:cxn ang="0">
                <a:pos x="TX99" y="TY99"/>
              </a:cxn>
              <a:cxn ang="0">
                <a:pos x="TX100" y="TY100"/>
              </a:cxn>
              <a:cxn ang="0">
                <a:pos x="TX101" y="TY101"/>
              </a:cxn>
              <a:cxn ang="0">
                <a:pos x="TX102" y="TY102"/>
              </a:cxn>
              <a:cxn ang="0">
                <a:pos x="TX103" y="TY103"/>
              </a:cxn>
              <a:cxn ang="0">
                <a:pos x="TX104" y="TY104"/>
              </a:cxn>
              <a:cxn ang="0">
                <a:pos x="TX105" y="TY105"/>
              </a:cxn>
              <a:cxn ang="0">
                <a:pos x="TX106" y="TY106"/>
              </a:cxn>
              <a:cxn ang="0">
                <a:pos x="TX107" y="TY107"/>
              </a:cxn>
              <a:cxn ang="0">
                <a:pos x="TX108" y="TY108"/>
              </a:cxn>
              <a:cxn ang="0">
                <a:pos x="TX109" y="TY109"/>
              </a:cxn>
              <a:cxn ang="0">
                <a:pos x="TX110" y="TY110"/>
              </a:cxn>
              <a:cxn ang="0">
                <a:pos x="TX111" y="TY111"/>
              </a:cxn>
              <a:cxn ang="0">
                <a:pos x="TX112" y="TY112"/>
              </a:cxn>
              <a:cxn ang="0">
                <a:pos x="TX113" y="TY113"/>
              </a:cxn>
              <a:cxn ang="0">
                <a:pos x="TX114" y="TY114"/>
              </a:cxn>
              <a:cxn ang="0">
                <a:pos x="TX115" y="TY115"/>
              </a:cxn>
              <a:cxn ang="0">
                <a:pos x="TX116" y="TY116"/>
              </a:cxn>
              <a:cxn ang="0">
                <a:pos x="TX117" y="TY117"/>
              </a:cxn>
              <a:cxn ang="0">
                <a:pos x="TX118" y="TY118"/>
              </a:cxn>
              <a:cxn ang="0">
                <a:pos x="TX119" y="TY119"/>
              </a:cxn>
              <a:cxn ang="0">
                <a:pos x="TX120" y="TY120"/>
              </a:cxn>
              <a:cxn ang="0">
                <a:pos x="TX121" y="TY121"/>
              </a:cxn>
              <a:cxn ang="0">
                <a:pos x="TX122" y="TY122"/>
              </a:cxn>
              <a:cxn ang="0">
                <a:pos x="TX123" y="TY123"/>
              </a:cxn>
              <a:cxn ang="0">
                <a:pos x="TX124" y="TY124"/>
              </a:cxn>
              <a:cxn ang="0">
                <a:pos x="TX125" y="TY125"/>
              </a:cxn>
              <a:cxn ang="0">
                <a:pos x="TX126" y="TY126"/>
              </a:cxn>
              <a:cxn ang="0">
                <a:pos x="TX127" y="TY127"/>
              </a:cxn>
              <a:cxn ang="0">
                <a:pos x="TX128" y="TY128"/>
              </a:cxn>
              <a:cxn ang="0">
                <a:pos x="TX129" y="TY129"/>
              </a:cxn>
              <a:cxn ang="0">
                <a:pos x="TX130" y="TY130"/>
              </a:cxn>
              <a:cxn ang="0">
                <a:pos x="TX131" y="TY131"/>
              </a:cxn>
              <a:cxn ang="0">
                <a:pos x="TX132" y="TY132"/>
              </a:cxn>
              <a:cxn ang="0">
                <a:pos x="TX133" y="TY133"/>
              </a:cxn>
              <a:cxn ang="0">
                <a:pos x="TX134" y="TY134"/>
              </a:cxn>
              <a:cxn ang="0">
                <a:pos x="TX135" y="TY135"/>
              </a:cxn>
              <a:cxn ang="0">
                <a:pos x="TX136" y="TY136"/>
              </a:cxn>
              <a:cxn ang="0">
                <a:pos x="TX138" y="TY138"/>
              </a:cxn>
              <a:cxn ang="0">
                <a:pos x="TX139" y="TY139"/>
              </a:cxn>
              <a:cxn ang="0">
                <a:pos x="TX140" y="TY140"/>
              </a:cxn>
              <a:cxn ang="0">
                <a:pos x="TX141" y="TY141"/>
              </a:cxn>
              <a:cxn ang="0">
                <a:pos x="TX142" y="TY142"/>
              </a:cxn>
              <a:cxn ang="0">
                <a:pos x="TX143" y="TY143"/>
              </a:cxn>
              <a:cxn ang="0">
                <a:pos x="TX144" y="TY144"/>
              </a:cxn>
              <a:cxn ang="0">
                <a:pos x="TX145" y="TY145"/>
              </a:cxn>
              <a:cxn ang="0">
                <a:pos x="TX146" y="TY146"/>
              </a:cxn>
              <a:cxn ang="0">
                <a:pos x="TX147" y="TY147"/>
              </a:cxn>
              <a:cxn ang="0">
                <a:pos x="TX148" y="TY148"/>
              </a:cxn>
              <a:cxn ang="0">
                <a:pos x="TX149" y="TY149"/>
              </a:cxn>
              <a:cxn ang="0">
                <a:pos x="TX150" y="TY150"/>
              </a:cxn>
              <a:cxn ang="0">
                <a:pos x="TX151" y="TY151"/>
              </a:cxn>
              <a:cxn ang="0">
                <a:pos x="TX152" y="TY152"/>
              </a:cxn>
              <a:cxn ang="0">
                <a:pos x="TX153" y="TY153"/>
              </a:cxn>
              <a:cxn ang="0">
                <a:pos x="TX154" y="TY154"/>
              </a:cxn>
              <a:cxn ang="0">
                <a:pos x="TX155" y="TY155"/>
              </a:cxn>
              <a:cxn ang="0">
                <a:pos x="TX156" y="TY156"/>
              </a:cxn>
              <a:cxn ang="0">
                <a:pos x="TX157" y="TY157"/>
              </a:cxn>
              <a:cxn ang="0">
                <a:pos x="TX158" y="TY158"/>
              </a:cxn>
              <a:cxn ang="0">
                <a:pos x="TX159" y="TY159"/>
              </a:cxn>
              <a:cxn ang="0">
                <a:pos x="TX160" y="TY160"/>
              </a:cxn>
              <a:cxn ang="0">
                <a:pos x="TX161" y="TY161"/>
              </a:cxn>
              <a:cxn ang="0">
                <a:pos x="TX162" y="TY162"/>
              </a:cxn>
              <a:cxn ang="0">
                <a:pos x="TX163" y="TY163"/>
              </a:cxn>
              <a:cxn ang="0">
                <a:pos x="TX164" y="TY164"/>
              </a:cxn>
              <a:cxn ang="0">
                <a:pos x="TX165" y="TY165"/>
              </a:cxn>
              <a:cxn ang="0">
                <a:pos x="TX166" y="TY166"/>
              </a:cxn>
              <a:cxn ang="0">
                <a:pos x="TX167" y="TY167"/>
              </a:cxn>
              <a:cxn ang="0">
                <a:pos x="TX168" y="TY168"/>
              </a:cxn>
              <a:cxn ang="0">
                <a:pos x="TX169" y="TY169"/>
              </a:cxn>
              <a:cxn ang="0">
                <a:pos x="TX170" y="TY170"/>
              </a:cxn>
              <a:cxn ang="0">
                <a:pos x="TX171" y="TY171"/>
              </a:cxn>
              <a:cxn ang="0">
                <a:pos x="TX172" y="TY172"/>
              </a:cxn>
              <a:cxn ang="0">
                <a:pos x="TX173" y="TY173"/>
              </a:cxn>
              <a:cxn ang="0">
                <a:pos x="TX174" y="TY174"/>
              </a:cxn>
              <a:cxn ang="0">
                <a:pos x="TX175" y="TY175"/>
              </a:cxn>
              <a:cxn ang="0">
                <a:pos x="TX176" y="TY176"/>
              </a:cxn>
              <a:cxn ang="0">
                <a:pos x="TX177" y="TY177"/>
              </a:cxn>
              <a:cxn ang="0">
                <a:pos x="TX178" y="TY178"/>
              </a:cxn>
              <a:cxn ang="0">
                <a:pos x="TX179" y="TY179"/>
              </a:cxn>
              <a:cxn ang="0">
                <a:pos x="TX180" y="TY180"/>
              </a:cxn>
              <a:cxn ang="0">
                <a:pos x="TX181" y="TY181"/>
              </a:cxn>
              <a:cxn ang="0">
                <a:pos x="TX182" y="TY182"/>
              </a:cxn>
              <a:cxn ang="0">
                <a:pos x="TX183" y="TY183"/>
              </a:cxn>
              <a:cxn ang="0">
                <a:pos x="TX184" y="TY184"/>
              </a:cxn>
              <a:cxn ang="0">
                <a:pos x="TX185" y="TY185"/>
              </a:cxn>
              <a:cxn ang="0">
                <a:pos x="TX186" y="TY186"/>
              </a:cxn>
              <a:cxn ang="0">
                <a:pos x="TX187" y="TY187"/>
              </a:cxn>
              <a:cxn ang="0">
                <a:pos x="TX188" y="TY188"/>
              </a:cxn>
              <a:cxn ang="0">
                <a:pos x="TX189" y="TY189"/>
              </a:cxn>
              <a:cxn ang="0">
                <a:pos x="TX190" y="TY190"/>
              </a:cxn>
              <a:cxn ang="0">
                <a:pos x="TX191" y="TY191"/>
              </a:cxn>
              <a:cxn ang="0">
                <a:pos x="TX193" y="TY193"/>
              </a:cxn>
              <a:cxn ang="0">
                <a:pos x="TX194" y="TY194"/>
              </a:cxn>
              <a:cxn ang="0">
                <a:pos x="TX195" y="TY195"/>
              </a:cxn>
              <a:cxn ang="0">
                <a:pos x="TX196" y="TY196"/>
              </a:cxn>
              <a:cxn ang="0">
                <a:pos x="TX197" y="TY197"/>
              </a:cxn>
              <a:cxn ang="0">
                <a:pos x="TX198" y="TY198"/>
              </a:cxn>
              <a:cxn ang="0">
                <a:pos x="TX199" y="TY199"/>
              </a:cxn>
              <a:cxn ang="0">
                <a:pos x="TX200" y="TY200"/>
              </a:cxn>
              <a:cxn ang="0">
                <a:pos x="TX201" y="TY201"/>
              </a:cxn>
              <a:cxn ang="0">
                <a:pos x="TX202" y="TY202"/>
              </a:cxn>
              <a:cxn ang="0">
                <a:pos x="TX203" y="TY203"/>
              </a:cxn>
              <a:cxn ang="0">
                <a:pos x="TX204" y="TY204"/>
              </a:cxn>
              <a:cxn ang="0">
                <a:pos x="TX205" y="TY205"/>
              </a:cxn>
              <a:cxn ang="0">
                <a:pos x="TX206" y="TY206"/>
              </a:cxn>
              <a:cxn ang="0">
                <a:pos x="TX207" y="TY207"/>
              </a:cxn>
              <a:cxn ang="0">
                <a:pos x="TX208" y="TY208"/>
              </a:cxn>
              <a:cxn ang="0">
                <a:pos x="TX209" y="TY209"/>
              </a:cxn>
              <a:cxn ang="0">
                <a:pos x="TX210" y="TY210"/>
              </a:cxn>
              <a:cxn ang="0">
                <a:pos x="TX211" y="TY211"/>
              </a:cxn>
              <a:cxn ang="0">
                <a:pos x="TX212" y="TY212"/>
              </a:cxn>
              <a:cxn ang="0">
                <a:pos x="TX213" y="TY213"/>
              </a:cxn>
              <a:cxn ang="0">
                <a:pos x="TX214" y="TY214"/>
              </a:cxn>
              <a:cxn ang="0">
                <a:pos x="TX215" y="TY215"/>
              </a:cxn>
              <a:cxn ang="0">
                <a:pos x="TX216" y="TY216"/>
              </a:cxn>
              <a:cxn ang="0">
                <a:pos x="TX217" y="TY217"/>
              </a:cxn>
              <a:cxn ang="0">
                <a:pos x="TX218" y="TY218"/>
              </a:cxn>
              <a:cxn ang="0">
                <a:pos x="TX219" y="TY219"/>
              </a:cxn>
              <a:cxn ang="0">
                <a:pos x="TX220" y="TY220"/>
              </a:cxn>
              <a:cxn ang="0">
                <a:pos x="TX221" y="TY221"/>
              </a:cxn>
              <a:cxn ang="0">
                <a:pos x="TX222" y="TY222"/>
              </a:cxn>
              <a:cxn ang="0">
                <a:pos x="TX223" y="TY223"/>
              </a:cxn>
              <a:cxn ang="0">
                <a:pos x="TX224" y="TY224"/>
              </a:cxn>
              <a:cxn ang="0">
                <a:pos x="TX225" y="TY225"/>
              </a:cxn>
              <a:cxn ang="0">
                <a:pos x="TX226" y="TY226"/>
              </a:cxn>
              <a:cxn ang="0">
                <a:pos x="TX227" y="TY227"/>
              </a:cxn>
              <a:cxn ang="0">
                <a:pos x="TX228" y="TY228"/>
              </a:cxn>
              <a:cxn ang="0">
                <a:pos x="TX229" y="TY229"/>
              </a:cxn>
              <a:cxn ang="0">
                <a:pos x="TX230" y="TY230"/>
              </a:cxn>
              <a:cxn ang="0">
                <a:pos x="TX231" y="TY231"/>
              </a:cxn>
              <a:cxn ang="0">
                <a:pos x="TX232" y="TY232"/>
              </a:cxn>
              <a:cxn ang="0">
                <a:pos x="TX233" y="TY233"/>
              </a:cxn>
              <a:cxn ang="0">
                <a:pos x="TX234" y="TY234"/>
              </a:cxn>
              <a:cxn ang="0">
                <a:pos x="TX235" y="TY235"/>
              </a:cxn>
              <a:cxn ang="0">
                <a:pos x="TX236" y="TY236"/>
              </a:cxn>
              <a:cxn ang="0">
                <a:pos x="TX237" y="TY237"/>
              </a:cxn>
              <a:cxn ang="0">
                <a:pos x="TX238" y="TY238"/>
              </a:cxn>
              <a:cxn ang="0">
                <a:pos x="TX239" y="TY239"/>
              </a:cxn>
              <a:cxn ang="0">
                <a:pos x="TX240" y="TY240"/>
              </a:cxn>
              <a:cxn ang="0">
                <a:pos x="TX241" y="TY241"/>
              </a:cxn>
              <a:cxn ang="0">
                <a:pos x="TX242" y="TY242"/>
              </a:cxn>
              <a:cxn ang="0">
                <a:pos x="TX243" y="TY243"/>
              </a:cxn>
              <a:cxn ang="0">
                <a:pos x="TX244" y="TY244"/>
              </a:cxn>
              <a:cxn ang="0">
                <a:pos x="TX245" y="TY245"/>
              </a:cxn>
              <a:cxn ang="0">
                <a:pos x="TX246" y="TY246"/>
              </a:cxn>
              <a:cxn ang="0">
                <a:pos x="TX247" y="TY247"/>
              </a:cxn>
              <a:cxn ang="0">
                <a:pos x="TX248" y="TY248"/>
              </a:cxn>
              <a:cxn ang="0">
                <a:pos x="TX249" y="TY249"/>
              </a:cxn>
              <a:cxn ang="0">
                <a:pos x="TX250" y="TY250"/>
              </a:cxn>
              <a:cxn ang="0">
                <a:pos x="TX251" y="TY251"/>
              </a:cxn>
              <a:cxn ang="0">
                <a:pos x="TX252" y="TY252"/>
              </a:cxn>
              <a:cxn ang="0">
                <a:pos x="TX253" y="TY253"/>
              </a:cxn>
              <a:cxn ang="0">
                <a:pos x="TX254" y="TY254"/>
              </a:cxn>
              <a:cxn ang="0">
                <a:pos x="TX255" y="TY255"/>
              </a:cxn>
              <a:cxn ang="0">
                <a:pos x="TX256" y="TY256"/>
              </a:cxn>
              <a:cxn ang="0">
                <a:pos x="TX257" y="TY257"/>
              </a:cxn>
              <a:cxn ang="0">
                <a:pos x="TX258" y="TY258"/>
              </a:cxn>
              <a:cxn ang="0">
                <a:pos x="TX259" y="TY259"/>
              </a:cxn>
              <a:cxn ang="0">
                <a:pos x="TX260" y="TY260"/>
              </a:cxn>
              <a:cxn ang="0">
                <a:pos x="TX261" y="TY261"/>
              </a:cxn>
              <a:cxn ang="0">
                <a:pos x="TX262" y="TY262"/>
              </a:cxn>
              <a:cxn ang="0">
                <a:pos x="TX263" y="TY263"/>
              </a:cxn>
              <a:cxn ang="0">
                <a:pos x="TX264" y="TY264"/>
              </a:cxn>
              <a:cxn ang="0">
                <a:pos x="TX265" y="TY265"/>
              </a:cxn>
              <a:cxn ang="0">
                <a:pos x="TX266" y="TY266"/>
              </a:cxn>
              <a:cxn ang="0">
                <a:pos x="TX267" y="TY267"/>
              </a:cxn>
              <a:cxn ang="0">
                <a:pos x="TX268" y="TY268"/>
              </a:cxn>
              <a:cxn ang="0">
                <a:pos x="TX269" y="TY269"/>
              </a:cxn>
              <a:cxn ang="0">
                <a:pos x="TX270" y="TY270"/>
              </a:cxn>
              <a:cxn ang="0">
                <a:pos x="TX271" y="TY271"/>
              </a:cxn>
              <a:cxn ang="0">
                <a:pos x="TX272" y="TY272"/>
              </a:cxn>
              <a:cxn ang="0">
                <a:pos x="TX273" y="TY273"/>
              </a:cxn>
              <a:cxn ang="0">
                <a:pos x="TX274" y="TY274"/>
              </a:cxn>
              <a:cxn ang="0">
                <a:pos x="TX275" y="TY275"/>
              </a:cxn>
              <a:cxn ang="0">
                <a:pos x="TX276" y="TY276"/>
              </a:cxn>
              <a:cxn ang="0">
                <a:pos x="TX277" y="TY277"/>
              </a:cxn>
              <a:cxn ang="0">
                <a:pos x="TX278" y="TY278"/>
              </a:cxn>
              <a:cxn ang="0">
                <a:pos x="TX279" y="TY279"/>
              </a:cxn>
              <a:cxn ang="0">
                <a:pos x="TX280" y="TY280"/>
              </a:cxn>
              <a:cxn ang="0">
                <a:pos x="TX281" y="TY281"/>
              </a:cxn>
              <a:cxn ang="0">
                <a:pos x="TX282" y="TY282"/>
              </a:cxn>
              <a:cxn ang="0">
                <a:pos x="TX283" y="TY283"/>
              </a:cxn>
              <a:cxn ang="0">
                <a:pos x="TX284" y="TY284"/>
              </a:cxn>
              <a:cxn ang="0">
                <a:pos x="TX285" y="TY285"/>
              </a:cxn>
              <a:cxn ang="0">
                <a:pos x="TX286" y="TY286"/>
              </a:cxn>
              <a:cxn ang="0">
                <a:pos x="TX287" y="TY287"/>
              </a:cxn>
              <a:cxn ang="0">
                <a:pos x="TX288" y="TY288"/>
              </a:cxn>
              <a:cxn ang="0">
                <a:pos x="TX289" y="TY289"/>
              </a:cxn>
              <a:cxn ang="0">
                <a:pos x="TX290" y="TY290"/>
              </a:cxn>
              <a:cxn ang="0">
                <a:pos x="TX291" y="TY291"/>
              </a:cxn>
              <a:cxn ang="0">
                <a:pos x="TX292" y="TY292"/>
              </a:cxn>
              <a:cxn ang="0">
                <a:pos x="TX293" y="TY293"/>
              </a:cxn>
              <a:cxn ang="0">
                <a:pos x="TX294" y="TY294"/>
              </a:cxn>
              <a:cxn ang="0">
                <a:pos x="TX295" y="TY295"/>
              </a:cxn>
              <a:cxn ang="0">
                <a:pos x="TX296" y="TY296"/>
              </a:cxn>
              <a:cxn ang="0">
                <a:pos x="TX297" y="TY297"/>
              </a:cxn>
              <a:cxn ang="0">
                <a:pos x="TX298" y="TY298"/>
              </a:cxn>
              <a:cxn ang="0">
                <a:pos x="TX299" y="TY299"/>
              </a:cxn>
              <a:cxn ang="0">
                <a:pos x="TX300" y="TY300"/>
              </a:cxn>
              <a:cxn ang="0">
                <a:pos x="TX301" y="TY301"/>
              </a:cxn>
              <a:cxn ang="0">
                <a:pos x="TX302" y="TY302"/>
              </a:cxn>
              <a:cxn ang="0">
                <a:pos x="TX303" y="TY303"/>
              </a:cxn>
              <a:cxn ang="0">
                <a:pos x="TX304" y="TY304"/>
              </a:cxn>
              <a:cxn ang="0">
                <a:pos x="TX305" y="TY305"/>
              </a:cxn>
              <a:cxn ang="0">
                <a:pos x="TX306" y="TY306"/>
              </a:cxn>
              <a:cxn ang="0">
                <a:pos x="TX307" y="TY307"/>
              </a:cxn>
              <a:cxn ang="0">
                <a:pos x="TX308" y="TY308"/>
              </a:cxn>
            </a:cxnLst>
            <a:rect l="l" t="t" r="r" b="b"/>
            <a:pathLst>
              <a:path w="439879" h="487552">
                <a:moveTo>
                  <a:pt x="320012" y="171183"/>
                </a:moveTo>
                <a:lnTo>
                  <a:pt x="323091" y="171646"/>
                </a:lnTo>
                <a:lnTo>
                  <a:pt x="326169" y="172881"/>
                </a:lnTo>
                <a:lnTo>
                  <a:pt x="329094" y="174578"/>
                </a:lnTo>
                <a:lnTo>
                  <a:pt x="331557" y="176894"/>
                </a:lnTo>
                <a:lnTo>
                  <a:pt x="333404" y="179517"/>
                </a:lnTo>
                <a:lnTo>
                  <a:pt x="334944" y="182758"/>
                </a:lnTo>
                <a:lnTo>
                  <a:pt x="335713" y="185845"/>
                </a:lnTo>
                <a:lnTo>
                  <a:pt x="335867" y="188932"/>
                </a:lnTo>
                <a:lnTo>
                  <a:pt x="335405" y="192173"/>
                </a:lnTo>
                <a:lnTo>
                  <a:pt x="334328" y="195260"/>
                </a:lnTo>
                <a:lnTo>
                  <a:pt x="332481" y="198192"/>
                </a:lnTo>
                <a:lnTo>
                  <a:pt x="330326" y="200662"/>
                </a:lnTo>
                <a:lnTo>
                  <a:pt x="307544" y="221035"/>
                </a:lnTo>
                <a:lnTo>
                  <a:pt x="304773" y="223041"/>
                </a:lnTo>
                <a:lnTo>
                  <a:pt x="301848" y="224584"/>
                </a:lnTo>
                <a:lnTo>
                  <a:pt x="298616" y="225356"/>
                </a:lnTo>
                <a:lnTo>
                  <a:pt x="295383" y="225356"/>
                </a:lnTo>
                <a:lnTo>
                  <a:pt x="292304" y="224893"/>
                </a:lnTo>
                <a:lnTo>
                  <a:pt x="289226" y="223658"/>
                </a:lnTo>
                <a:lnTo>
                  <a:pt x="286301" y="222115"/>
                </a:lnTo>
                <a:lnTo>
                  <a:pt x="283838" y="219800"/>
                </a:lnTo>
                <a:lnTo>
                  <a:pt x="281837" y="217022"/>
                </a:lnTo>
                <a:lnTo>
                  <a:pt x="280452" y="213935"/>
                </a:lnTo>
                <a:lnTo>
                  <a:pt x="279682" y="210848"/>
                </a:lnTo>
                <a:lnTo>
                  <a:pt x="279528" y="207607"/>
                </a:lnTo>
                <a:lnTo>
                  <a:pt x="279990" y="204366"/>
                </a:lnTo>
                <a:lnTo>
                  <a:pt x="281067" y="201433"/>
                </a:lnTo>
                <a:lnTo>
                  <a:pt x="282915" y="198655"/>
                </a:lnTo>
                <a:lnTo>
                  <a:pt x="285224" y="196032"/>
                </a:lnTo>
                <a:lnTo>
                  <a:pt x="307698" y="175659"/>
                </a:lnTo>
                <a:lnTo>
                  <a:pt x="310622" y="173652"/>
                </a:lnTo>
                <a:lnTo>
                  <a:pt x="313547" y="172263"/>
                </a:lnTo>
                <a:lnTo>
                  <a:pt x="316626" y="171337"/>
                </a:lnTo>
                <a:close/>
                <a:moveTo>
                  <a:pt x="153539" y="169017"/>
                </a:moveTo>
                <a:lnTo>
                  <a:pt x="320698" y="355370"/>
                </a:lnTo>
                <a:lnTo>
                  <a:pt x="208949" y="455666"/>
                </a:lnTo>
                <a:lnTo>
                  <a:pt x="202603" y="460928"/>
                </a:lnTo>
                <a:lnTo>
                  <a:pt x="195948" y="465572"/>
                </a:lnTo>
                <a:lnTo>
                  <a:pt x="188828" y="470060"/>
                </a:lnTo>
                <a:lnTo>
                  <a:pt x="181399" y="473930"/>
                </a:lnTo>
                <a:lnTo>
                  <a:pt x="173660" y="477490"/>
                </a:lnTo>
                <a:lnTo>
                  <a:pt x="165612" y="480276"/>
                </a:lnTo>
                <a:lnTo>
                  <a:pt x="157563" y="482752"/>
                </a:lnTo>
                <a:lnTo>
                  <a:pt x="149205" y="484764"/>
                </a:lnTo>
                <a:lnTo>
                  <a:pt x="140847" y="486312"/>
                </a:lnTo>
                <a:lnTo>
                  <a:pt x="132489" y="487241"/>
                </a:lnTo>
                <a:lnTo>
                  <a:pt x="123976" y="487550"/>
                </a:lnTo>
                <a:lnTo>
                  <a:pt x="115618" y="487395"/>
                </a:lnTo>
                <a:lnTo>
                  <a:pt x="107415" y="486621"/>
                </a:lnTo>
                <a:lnTo>
                  <a:pt x="99367" y="485383"/>
                </a:lnTo>
                <a:lnTo>
                  <a:pt x="91628" y="483526"/>
                </a:lnTo>
                <a:lnTo>
                  <a:pt x="83889" y="480895"/>
                </a:lnTo>
                <a:lnTo>
                  <a:pt x="76460" y="477799"/>
                </a:lnTo>
                <a:lnTo>
                  <a:pt x="69495" y="474084"/>
                </a:lnTo>
                <a:lnTo>
                  <a:pt x="62839" y="469751"/>
                </a:lnTo>
                <a:lnTo>
                  <a:pt x="56803" y="464643"/>
                </a:lnTo>
                <a:lnTo>
                  <a:pt x="51076" y="459071"/>
                </a:lnTo>
                <a:lnTo>
                  <a:pt x="21359" y="426103"/>
                </a:lnTo>
                <a:lnTo>
                  <a:pt x="16406" y="419757"/>
                </a:lnTo>
                <a:lnTo>
                  <a:pt x="11918" y="413102"/>
                </a:lnTo>
                <a:lnTo>
                  <a:pt x="8358" y="406137"/>
                </a:lnTo>
                <a:lnTo>
                  <a:pt x="5417" y="398708"/>
                </a:lnTo>
                <a:lnTo>
                  <a:pt x="3095" y="391123"/>
                </a:lnTo>
                <a:lnTo>
                  <a:pt x="1393" y="383230"/>
                </a:lnTo>
                <a:lnTo>
                  <a:pt x="464" y="375027"/>
                </a:lnTo>
                <a:lnTo>
                  <a:pt x="0" y="366823"/>
                </a:lnTo>
                <a:lnTo>
                  <a:pt x="155" y="358620"/>
                </a:lnTo>
                <a:lnTo>
                  <a:pt x="929" y="350262"/>
                </a:lnTo>
                <a:lnTo>
                  <a:pt x="2167" y="341904"/>
                </a:lnTo>
                <a:lnTo>
                  <a:pt x="4024" y="333701"/>
                </a:lnTo>
                <a:lnTo>
                  <a:pt x="6346" y="325498"/>
                </a:lnTo>
                <a:lnTo>
                  <a:pt x="9286" y="317449"/>
                </a:lnTo>
                <a:lnTo>
                  <a:pt x="12537" y="309555"/>
                </a:lnTo>
                <a:lnTo>
                  <a:pt x="16406" y="302126"/>
                </a:lnTo>
                <a:lnTo>
                  <a:pt x="20585" y="294852"/>
                </a:lnTo>
                <a:lnTo>
                  <a:pt x="25383" y="287886"/>
                </a:lnTo>
                <a:lnTo>
                  <a:pt x="30491" y="281231"/>
                </a:lnTo>
                <a:lnTo>
                  <a:pt x="35908" y="275040"/>
                </a:lnTo>
                <a:lnTo>
                  <a:pt x="41790" y="269468"/>
                </a:lnTo>
                <a:close/>
                <a:moveTo>
                  <a:pt x="367585" y="156016"/>
                </a:moveTo>
                <a:lnTo>
                  <a:pt x="376834" y="166314"/>
                </a:lnTo>
                <a:lnTo>
                  <a:pt x="382846" y="173648"/>
                </a:lnTo>
                <a:lnTo>
                  <a:pt x="388087" y="181293"/>
                </a:lnTo>
                <a:lnTo>
                  <a:pt x="392403" y="189407"/>
                </a:lnTo>
                <a:lnTo>
                  <a:pt x="396103" y="197676"/>
                </a:lnTo>
                <a:lnTo>
                  <a:pt x="398877" y="206102"/>
                </a:lnTo>
                <a:lnTo>
                  <a:pt x="401035" y="214840"/>
                </a:lnTo>
                <a:lnTo>
                  <a:pt x="402423" y="223577"/>
                </a:lnTo>
                <a:lnTo>
                  <a:pt x="403039" y="232471"/>
                </a:lnTo>
                <a:lnTo>
                  <a:pt x="402885" y="241365"/>
                </a:lnTo>
                <a:lnTo>
                  <a:pt x="402114" y="250103"/>
                </a:lnTo>
                <a:lnTo>
                  <a:pt x="400573" y="258840"/>
                </a:lnTo>
                <a:lnTo>
                  <a:pt x="398261" y="267422"/>
                </a:lnTo>
                <a:lnTo>
                  <a:pt x="395178" y="275848"/>
                </a:lnTo>
                <a:lnTo>
                  <a:pt x="391324" y="283805"/>
                </a:lnTo>
                <a:lnTo>
                  <a:pt x="387008" y="291763"/>
                </a:lnTo>
                <a:lnTo>
                  <a:pt x="381613" y="299252"/>
                </a:lnTo>
                <a:lnTo>
                  <a:pt x="375601" y="306274"/>
                </a:lnTo>
                <a:lnTo>
                  <a:pt x="369127" y="312983"/>
                </a:lnTo>
                <a:lnTo>
                  <a:pt x="329511" y="348870"/>
                </a:lnTo>
                <a:lnTo>
                  <a:pt x="251358" y="260713"/>
                </a:lnTo>
                <a:lnTo>
                  <a:pt x="279105" y="235436"/>
                </a:lnTo>
                <a:lnTo>
                  <a:pt x="279105" y="235124"/>
                </a:lnTo>
                <a:lnTo>
                  <a:pt x="282958" y="238712"/>
                </a:lnTo>
                <a:lnTo>
                  <a:pt x="286658" y="241521"/>
                </a:lnTo>
                <a:lnTo>
                  <a:pt x="290512" y="243237"/>
                </a:lnTo>
                <a:lnTo>
                  <a:pt x="294365" y="244329"/>
                </a:lnTo>
                <a:lnTo>
                  <a:pt x="298065" y="244798"/>
                </a:lnTo>
                <a:lnTo>
                  <a:pt x="301918" y="244641"/>
                </a:lnTo>
                <a:lnTo>
                  <a:pt x="305310" y="244173"/>
                </a:lnTo>
                <a:lnTo>
                  <a:pt x="308701" y="243237"/>
                </a:lnTo>
                <a:lnTo>
                  <a:pt x="311630" y="242145"/>
                </a:lnTo>
                <a:lnTo>
                  <a:pt x="314404" y="241053"/>
                </a:lnTo>
                <a:lnTo>
                  <a:pt x="316562" y="239649"/>
                </a:lnTo>
                <a:lnTo>
                  <a:pt x="318566" y="238556"/>
                </a:lnTo>
                <a:lnTo>
                  <a:pt x="319954" y="237620"/>
                </a:lnTo>
                <a:lnTo>
                  <a:pt x="320879" y="236996"/>
                </a:lnTo>
                <a:lnTo>
                  <a:pt x="321187" y="236840"/>
                </a:lnTo>
                <a:lnTo>
                  <a:pt x="343076" y="217024"/>
                </a:lnTo>
                <a:lnTo>
                  <a:pt x="346621" y="213123"/>
                </a:lnTo>
                <a:lnTo>
                  <a:pt x="349242" y="209379"/>
                </a:lnTo>
                <a:lnTo>
                  <a:pt x="351091" y="205478"/>
                </a:lnTo>
                <a:lnTo>
                  <a:pt x="352325" y="201733"/>
                </a:lnTo>
                <a:lnTo>
                  <a:pt x="352941" y="197988"/>
                </a:lnTo>
                <a:lnTo>
                  <a:pt x="352941" y="194400"/>
                </a:lnTo>
                <a:lnTo>
                  <a:pt x="352479" y="190967"/>
                </a:lnTo>
                <a:lnTo>
                  <a:pt x="351708" y="187690"/>
                </a:lnTo>
                <a:lnTo>
                  <a:pt x="350629" y="184882"/>
                </a:lnTo>
                <a:lnTo>
                  <a:pt x="349550" y="182385"/>
                </a:lnTo>
                <a:lnTo>
                  <a:pt x="348471" y="180045"/>
                </a:lnTo>
                <a:lnTo>
                  <a:pt x="347546" y="178172"/>
                </a:lnTo>
                <a:lnTo>
                  <a:pt x="346621" y="176924"/>
                </a:lnTo>
                <a:lnTo>
                  <a:pt x="346005" y="175988"/>
                </a:lnTo>
                <a:lnTo>
                  <a:pt x="345850" y="175832"/>
                </a:lnTo>
                <a:close/>
                <a:moveTo>
                  <a:pt x="267011" y="99677"/>
                </a:moveTo>
                <a:lnTo>
                  <a:pt x="275617" y="99832"/>
                </a:lnTo>
                <a:lnTo>
                  <a:pt x="284376" y="100609"/>
                </a:lnTo>
                <a:lnTo>
                  <a:pt x="292981" y="102316"/>
                </a:lnTo>
                <a:lnTo>
                  <a:pt x="301433" y="104645"/>
                </a:lnTo>
                <a:lnTo>
                  <a:pt x="309731" y="107751"/>
                </a:lnTo>
                <a:lnTo>
                  <a:pt x="317722" y="111632"/>
                </a:lnTo>
                <a:lnTo>
                  <a:pt x="325405" y="115979"/>
                </a:lnTo>
                <a:lnTo>
                  <a:pt x="332627" y="121414"/>
                </a:lnTo>
                <a:lnTo>
                  <a:pt x="339696" y="127313"/>
                </a:lnTo>
                <a:lnTo>
                  <a:pt x="346150" y="133990"/>
                </a:lnTo>
                <a:lnTo>
                  <a:pt x="355370" y="144237"/>
                </a:lnTo>
                <a:lnTo>
                  <a:pt x="334010" y="163800"/>
                </a:lnTo>
                <a:lnTo>
                  <a:pt x="330476" y="160384"/>
                </a:lnTo>
                <a:lnTo>
                  <a:pt x="326942" y="157900"/>
                </a:lnTo>
                <a:lnTo>
                  <a:pt x="323100" y="156192"/>
                </a:lnTo>
                <a:lnTo>
                  <a:pt x="319412" y="155105"/>
                </a:lnTo>
                <a:lnTo>
                  <a:pt x="315724" y="154639"/>
                </a:lnTo>
                <a:lnTo>
                  <a:pt x="312190" y="154639"/>
                </a:lnTo>
                <a:lnTo>
                  <a:pt x="308809" y="154950"/>
                </a:lnTo>
                <a:lnTo>
                  <a:pt x="305428" y="155726"/>
                </a:lnTo>
                <a:lnTo>
                  <a:pt x="302508" y="156658"/>
                </a:lnTo>
                <a:lnTo>
                  <a:pt x="299896" y="157589"/>
                </a:lnTo>
                <a:lnTo>
                  <a:pt x="297437" y="158676"/>
                </a:lnTo>
                <a:lnTo>
                  <a:pt x="295593" y="159608"/>
                </a:lnTo>
                <a:lnTo>
                  <a:pt x="294210" y="160384"/>
                </a:lnTo>
                <a:lnTo>
                  <a:pt x="293288" y="161005"/>
                </a:lnTo>
                <a:lnTo>
                  <a:pt x="292981" y="161160"/>
                </a:lnTo>
                <a:lnTo>
                  <a:pt x="269931" y="182276"/>
                </a:lnTo>
                <a:lnTo>
                  <a:pt x="266397" y="186002"/>
                </a:lnTo>
                <a:lnTo>
                  <a:pt x="263477" y="189883"/>
                </a:lnTo>
                <a:lnTo>
                  <a:pt x="261633" y="193610"/>
                </a:lnTo>
                <a:lnTo>
                  <a:pt x="260557" y="197647"/>
                </a:lnTo>
                <a:lnTo>
                  <a:pt x="260096" y="201217"/>
                </a:lnTo>
                <a:lnTo>
                  <a:pt x="260096" y="204788"/>
                </a:lnTo>
                <a:lnTo>
                  <a:pt x="260557" y="208359"/>
                </a:lnTo>
                <a:lnTo>
                  <a:pt x="261325" y="211465"/>
                </a:lnTo>
                <a:lnTo>
                  <a:pt x="262401" y="214415"/>
                </a:lnTo>
                <a:lnTo>
                  <a:pt x="263477" y="217209"/>
                </a:lnTo>
                <a:lnTo>
                  <a:pt x="264860" y="219383"/>
                </a:lnTo>
                <a:lnTo>
                  <a:pt x="265936" y="221246"/>
                </a:lnTo>
                <a:lnTo>
                  <a:pt x="266858" y="222643"/>
                </a:lnTo>
                <a:lnTo>
                  <a:pt x="267626" y="223730"/>
                </a:lnTo>
                <a:lnTo>
                  <a:pt x="267933" y="224196"/>
                </a:lnTo>
                <a:lnTo>
                  <a:pt x="240119" y="249193"/>
                </a:lnTo>
                <a:lnTo>
                  <a:pt x="162517" y="161781"/>
                </a:lnTo>
                <a:lnTo>
                  <a:pt x="201702" y="126071"/>
                </a:lnTo>
                <a:lnTo>
                  <a:pt x="208925" y="120327"/>
                </a:lnTo>
                <a:lnTo>
                  <a:pt x="216608" y="115048"/>
                </a:lnTo>
                <a:lnTo>
                  <a:pt x="224445" y="110701"/>
                </a:lnTo>
                <a:lnTo>
                  <a:pt x="232743" y="106819"/>
                </a:lnTo>
                <a:lnTo>
                  <a:pt x="241041" y="104024"/>
                </a:lnTo>
                <a:lnTo>
                  <a:pt x="249647" y="101695"/>
                </a:lnTo>
                <a:lnTo>
                  <a:pt x="258252" y="100298"/>
                </a:lnTo>
                <a:close/>
                <a:moveTo>
                  <a:pt x="396694" y="0"/>
                </a:moveTo>
                <a:lnTo>
                  <a:pt x="403195" y="0"/>
                </a:lnTo>
                <a:lnTo>
                  <a:pt x="409695" y="461"/>
                </a:lnTo>
                <a:lnTo>
                  <a:pt x="416660" y="1689"/>
                </a:lnTo>
                <a:lnTo>
                  <a:pt x="423780" y="3532"/>
                </a:lnTo>
                <a:lnTo>
                  <a:pt x="431210" y="5989"/>
                </a:lnTo>
                <a:lnTo>
                  <a:pt x="438639" y="9214"/>
                </a:lnTo>
                <a:lnTo>
                  <a:pt x="439568" y="9828"/>
                </a:lnTo>
                <a:lnTo>
                  <a:pt x="439877" y="11056"/>
                </a:lnTo>
                <a:lnTo>
                  <a:pt x="439722" y="12438"/>
                </a:lnTo>
                <a:lnTo>
                  <a:pt x="438948" y="13974"/>
                </a:lnTo>
                <a:lnTo>
                  <a:pt x="437710" y="15663"/>
                </a:lnTo>
                <a:lnTo>
                  <a:pt x="436008" y="17352"/>
                </a:lnTo>
                <a:lnTo>
                  <a:pt x="434305" y="18427"/>
                </a:lnTo>
                <a:lnTo>
                  <a:pt x="432603" y="19195"/>
                </a:lnTo>
                <a:lnTo>
                  <a:pt x="431055" y="19502"/>
                </a:lnTo>
                <a:lnTo>
                  <a:pt x="429662" y="19195"/>
                </a:lnTo>
                <a:lnTo>
                  <a:pt x="422232" y="16124"/>
                </a:lnTo>
                <a:lnTo>
                  <a:pt x="415113" y="13667"/>
                </a:lnTo>
                <a:lnTo>
                  <a:pt x="408612" y="12131"/>
                </a:lnTo>
                <a:lnTo>
                  <a:pt x="402576" y="11056"/>
                </a:lnTo>
                <a:lnTo>
                  <a:pt x="396849" y="10442"/>
                </a:lnTo>
                <a:lnTo>
                  <a:pt x="391741" y="10442"/>
                </a:lnTo>
                <a:lnTo>
                  <a:pt x="387098" y="10749"/>
                </a:lnTo>
                <a:lnTo>
                  <a:pt x="382919" y="11517"/>
                </a:lnTo>
                <a:lnTo>
                  <a:pt x="379359" y="12592"/>
                </a:lnTo>
                <a:lnTo>
                  <a:pt x="376418" y="13820"/>
                </a:lnTo>
                <a:lnTo>
                  <a:pt x="373787" y="15356"/>
                </a:lnTo>
                <a:lnTo>
                  <a:pt x="371929" y="17045"/>
                </a:lnTo>
                <a:lnTo>
                  <a:pt x="370227" y="19348"/>
                </a:lnTo>
                <a:lnTo>
                  <a:pt x="368989" y="22266"/>
                </a:lnTo>
                <a:lnTo>
                  <a:pt x="368215" y="25644"/>
                </a:lnTo>
                <a:lnTo>
                  <a:pt x="368060" y="29330"/>
                </a:lnTo>
                <a:lnTo>
                  <a:pt x="368524" y="33476"/>
                </a:lnTo>
                <a:lnTo>
                  <a:pt x="369763" y="37929"/>
                </a:lnTo>
                <a:lnTo>
                  <a:pt x="371620" y="42689"/>
                </a:lnTo>
                <a:lnTo>
                  <a:pt x="374561" y="47603"/>
                </a:lnTo>
                <a:lnTo>
                  <a:pt x="378430" y="52671"/>
                </a:lnTo>
                <a:lnTo>
                  <a:pt x="383228" y="57892"/>
                </a:lnTo>
                <a:lnTo>
                  <a:pt x="389265" y="63113"/>
                </a:lnTo>
                <a:lnTo>
                  <a:pt x="395920" y="68948"/>
                </a:lnTo>
                <a:lnTo>
                  <a:pt x="401492" y="74630"/>
                </a:lnTo>
                <a:lnTo>
                  <a:pt x="406445" y="80311"/>
                </a:lnTo>
                <a:lnTo>
                  <a:pt x="410005" y="85839"/>
                </a:lnTo>
                <a:lnTo>
                  <a:pt x="412946" y="91214"/>
                </a:lnTo>
                <a:lnTo>
                  <a:pt x="414648" y="96742"/>
                </a:lnTo>
                <a:lnTo>
                  <a:pt x="415577" y="102117"/>
                </a:lnTo>
                <a:lnTo>
                  <a:pt x="415422" y="107338"/>
                </a:lnTo>
                <a:lnTo>
                  <a:pt x="414339" y="112559"/>
                </a:lnTo>
                <a:lnTo>
                  <a:pt x="412327" y="117626"/>
                </a:lnTo>
                <a:lnTo>
                  <a:pt x="409076" y="122694"/>
                </a:lnTo>
                <a:lnTo>
                  <a:pt x="405826" y="127147"/>
                </a:lnTo>
                <a:lnTo>
                  <a:pt x="402111" y="131447"/>
                </a:lnTo>
                <a:lnTo>
                  <a:pt x="398397" y="135132"/>
                </a:lnTo>
                <a:lnTo>
                  <a:pt x="394527" y="138817"/>
                </a:lnTo>
                <a:lnTo>
                  <a:pt x="390503" y="141889"/>
                </a:lnTo>
                <a:lnTo>
                  <a:pt x="386633" y="144960"/>
                </a:lnTo>
                <a:lnTo>
                  <a:pt x="382764" y="147417"/>
                </a:lnTo>
                <a:lnTo>
                  <a:pt x="379204" y="149567"/>
                </a:lnTo>
                <a:lnTo>
                  <a:pt x="375799" y="151409"/>
                </a:lnTo>
                <a:lnTo>
                  <a:pt x="373013" y="152945"/>
                </a:lnTo>
                <a:lnTo>
                  <a:pt x="370536" y="154327"/>
                </a:lnTo>
                <a:lnTo>
                  <a:pt x="368524" y="155248"/>
                </a:lnTo>
                <a:lnTo>
                  <a:pt x="367131" y="155862"/>
                </a:lnTo>
                <a:lnTo>
                  <a:pt x="366357" y="156016"/>
                </a:lnTo>
                <a:lnTo>
                  <a:pt x="355368" y="144192"/>
                </a:lnTo>
                <a:lnTo>
                  <a:pt x="356142" y="143117"/>
                </a:lnTo>
                <a:lnTo>
                  <a:pt x="357535" y="142349"/>
                </a:lnTo>
                <a:lnTo>
                  <a:pt x="359702" y="141735"/>
                </a:lnTo>
                <a:lnTo>
                  <a:pt x="361869" y="141121"/>
                </a:lnTo>
                <a:lnTo>
                  <a:pt x="364190" y="140660"/>
                </a:lnTo>
                <a:lnTo>
                  <a:pt x="366512" y="140199"/>
                </a:lnTo>
                <a:lnTo>
                  <a:pt x="368524" y="139892"/>
                </a:lnTo>
                <a:lnTo>
                  <a:pt x="369917" y="139739"/>
                </a:lnTo>
                <a:lnTo>
                  <a:pt x="376108" y="137435"/>
                </a:lnTo>
                <a:lnTo>
                  <a:pt x="381526" y="134978"/>
                </a:lnTo>
                <a:lnTo>
                  <a:pt x="386169" y="132368"/>
                </a:lnTo>
                <a:lnTo>
                  <a:pt x="389884" y="129911"/>
                </a:lnTo>
                <a:lnTo>
                  <a:pt x="392824" y="127300"/>
                </a:lnTo>
                <a:lnTo>
                  <a:pt x="395301" y="125151"/>
                </a:lnTo>
                <a:lnTo>
                  <a:pt x="397004" y="123154"/>
                </a:lnTo>
                <a:lnTo>
                  <a:pt x="398242" y="121619"/>
                </a:lnTo>
                <a:lnTo>
                  <a:pt x="398861" y="120697"/>
                </a:lnTo>
                <a:lnTo>
                  <a:pt x="399016" y="120390"/>
                </a:lnTo>
                <a:lnTo>
                  <a:pt x="400099" y="118701"/>
                </a:lnTo>
                <a:lnTo>
                  <a:pt x="401028" y="116858"/>
                </a:lnTo>
                <a:lnTo>
                  <a:pt x="401956" y="114862"/>
                </a:lnTo>
                <a:lnTo>
                  <a:pt x="402730" y="112712"/>
                </a:lnTo>
                <a:lnTo>
                  <a:pt x="403195" y="110102"/>
                </a:lnTo>
                <a:lnTo>
                  <a:pt x="403349" y="107491"/>
                </a:lnTo>
                <a:lnTo>
                  <a:pt x="403040" y="104574"/>
                </a:lnTo>
                <a:lnTo>
                  <a:pt x="402111" y="101349"/>
                </a:lnTo>
                <a:lnTo>
                  <a:pt x="401028" y="98124"/>
                </a:lnTo>
                <a:lnTo>
                  <a:pt x="399170" y="94592"/>
                </a:lnTo>
                <a:lnTo>
                  <a:pt x="396849" y="90600"/>
                </a:lnTo>
                <a:lnTo>
                  <a:pt x="393753" y="86607"/>
                </a:lnTo>
                <a:lnTo>
                  <a:pt x="389729" y="82154"/>
                </a:lnTo>
                <a:lnTo>
                  <a:pt x="385086" y="77547"/>
                </a:lnTo>
                <a:lnTo>
                  <a:pt x="379359" y="72633"/>
                </a:lnTo>
                <a:lnTo>
                  <a:pt x="373632" y="67720"/>
                </a:lnTo>
                <a:lnTo>
                  <a:pt x="368834" y="62499"/>
                </a:lnTo>
                <a:lnTo>
                  <a:pt x="364655" y="57277"/>
                </a:lnTo>
                <a:lnTo>
                  <a:pt x="361404" y="52210"/>
                </a:lnTo>
                <a:lnTo>
                  <a:pt x="359083" y="46989"/>
                </a:lnTo>
                <a:lnTo>
                  <a:pt x="357225" y="41768"/>
                </a:lnTo>
                <a:lnTo>
                  <a:pt x="356452" y="36701"/>
                </a:lnTo>
                <a:lnTo>
                  <a:pt x="356606" y="31633"/>
                </a:lnTo>
                <a:lnTo>
                  <a:pt x="357535" y="26873"/>
                </a:lnTo>
                <a:lnTo>
                  <a:pt x="359547" y="22112"/>
                </a:lnTo>
                <a:lnTo>
                  <a:pt x="362178" y="17659"/>
                </a:lnTo>
                <a:lnTo>
                  <a:pt x="365738" y="13206"/>
                </a:lnTo>
                <a:lnTo>
                  <a:pt x="369917" y="9521"/>
                </a:lnTo>
                <a:lnTo>
                  <a:pt x="374406" y="6296"/>
                </a:lnTo>
                <a:lnTo>
                  <a:pt x="379514" y="3839"/>
                </a:lnTo>
                <a:lnTo>
                  <a:pt x="384776" y="1996"/>
                </a:lnTo>
                <a:lnTo>
                  <a:pt x="390503" y="614"/>
                </a:lnTo>
                <a:close/>
              </a:path>
            </a:pathLst>
          </a:custGeom>
          <a:solidFill>
            <a:srgbClr val="767171"/>
          </a:solidFill>
          <a:ln w="0">
            <a:noFill/>
            <a:prstDash/>
          </a:ln>
          <a:effectLst>
            <a:innerShdw blurRad="63500" dist="50800" dir="13500000">
              <a:srgbClr val="000000">
                <a:alpha val="50000"/>
              </a:srgbClr>
            </a:innerShdw>
          </a:effectLst>
        </p:spPr>
        <p:txBody>
          <a:bodyPr wrap="square" lIns="91440" tIns="45720" rIns="91440" bIns="45720" vert="horz" anchor="t">
            <a:noAutofit/>
          </a:bodyPr>
          <a:lstStyle/>
          <a:p>
            <a:pPr marL="0" indent="0" algn="l" fontAlgn="auto" defTabSz="914400" eaLnBrk="0">
              <a:lnSpc>
                <a:spcPct val="100000"/>
              </a:lnSpc>
              <a:spcBef>
                <a:spcPts val="0"/>
              </a:spcBef>
              <a:spcAft>
                <a:spcPts val="0"/>
              </a:spcAft>
              <a:buFontTx/>
              <a:buNone/>
            </a:pPr>
            <a:endParaRPr lang="ko-KR" altLang="en-US" sz="1800" cap="none" dirty="0" smtClean="0" b="0" strike="noStrike">
              <a:solidFill>
                <a:srgbClr val="000000"/>
              </a:solidFill>
              <a:latin typeface="Arial" charset="0"/>
              <a:ea typeface="Arial" charset="0"/>
            </a:endParaRPr>
          </a:p>
        </p:txBody>
      </p:sp>
      <p:pic>
        <p:nvPicPr>
          <p:cNvPr id="56" name="그림 55" descr="C:/Users/714-9/AppData/Roaming/PolarisOffice/ETemp/3548_5774432/fImage281433738467.png"/>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rot="0">
            <a:off x="3061970" y="1280795"/>
            <a:ext cx="6068060" cy="429641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12121"/>
        </a:solidFill>
      </p:bgPr>
    </p:bg>
    <p:spTree>
      <p:nvGrpSpPr>
        <p:cNvPr id="1" name=""/>
        <p:cNvGrpSpPr/>
        <p:nvPr/>
      </p:nvGrpSpPr>
      <p:grpSpPr>
        <a:xfrm>
          <a:off x="0" y="0"/>
          <a:ext cx="0" cy="0"/>
          <a:chOff x="0" y="0"/>
          <a:chExt cx="0" cy="0"/>
        </a:xfrm>
      </p:grpSpPr>
      <p:sp>
        <p:nvSpPr>
          <p:cNvPr id="34" name="직사각형 33"/>
          <p:cNvSpPr>
            <a:spLocks/>
          </p:cNvSpPr>
          <p:nvPr/>
        </p:nvSpPr>
        <p:spPr>
          <a:xfrm rot="0">
            <a:off x="487680" y="605790"/>
            <a:ext cx="11283315" cy="6083300"/>
          </a:xfrm>
          <a:prstGeom prst="rect"/>
          <a:solidFill>
            <a:srgbClr val="EEEEEE"/>
          </a:solidFill>
          <a:ln w="38100"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vert="horz" anchor="t">
            <a:noAutofit/>
          </a:bodyPr>
          <a:lstStyle/>
          <a:p>
            <a:pPr marL="0" indent="0" algn="l" fontAlgn="auto" defTabSz="914400" eaLnBrk="0">
              <a:lnSpc>
                <a:spcPct val="150000"/>
              </a:lnSpc>
              <a:spcBef>
                <a:spcPts val="0"/>
              </a:spcBef>
              <a:spcAft>
                <a:spcPts val="0"/>
              </a:spcAft>
              <a:buFontTx/>
              <a:buNone/>
            </a:pPr>
            <a:endParaRPr lang="ko-KR" altLang="en-US" sz="16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6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25400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254000" algn="l" fontAlgn="auto" defTabSz="914400" eaLnBrk="0">
              <a:lnSpc>
                <a:spcPct val="150000"/>
              </a:lnSpc>
              <a:spcBef>
                <a:spcPts val="0"/>
              </a:spcBef>
              <a:spcAft>
                <a:spcPts val="0"/>
              </a:spcAft>
              <a:buFontTx/>
              <a:buNone/>
            </a:pPr>
            <a:endParaRPr lang="ko-KR" altLang="en-US" sz="105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200" cap="none" dirty="0" smtClean="0" b="0" strike="noStrike">
              <a:solidFill>
                <a:schemeClr val="tx1">
                  <a:lumMod val="75000"/>
                  <a:lumOff val="25000"/>
                </a:schemeClr>
              </a:solidFill>
              <a:latin typeface="Arial" charset="0"/>
              <a:ea typeface="Arial" charset="0"/>
            </a:endParaRPr>
          </a:p>
          <a:p>
            <a:pPr marL="0" indent="0" algn="l" fontAlgn="auto" defTabSz="914400" eaLnBrk="0">
              <a:lnSpc>
                <a:spcPct val="114000"/>
              </a:lnSpc>
              <a:spcBef>
                <a:spcPts val="0"/>
              </a:spcBef>
              <a:spcAft>
                <a:spcPts val="0"/>
              </a:spcAft>
              <a:buFontTx/>
              <a:buNone/>
            </a:pPr>
            <a:endParaRPr lang="ko-KR" altLang="en-US" sz="900" cap="none" dirty="0" smtClean="0" b="0" strike="noStrike">
              <a:solidFill>
                <a:schemeClr val="tx1">
                  <a:lumMod val="75000"/>
                  <a:lumOff val="25000"/>
                </a:schemeClr>
              </a:solidFill>
              <a:latin typeface="Arial" charset="0"/>
              <a:ea typeface="Arial" charset="0"/>
            </a:endParaRPr>
          </a:p>
        </p:txBody>
      </p:sp>
      <p:sp>
        <p:nvSpPr>
          <p:cNvPr id="55" name="직사각형 54"/>
          <p:cNvSpPr>
            <a:spLocks/>
          </p:cNvSpPr>
          <p:nvPr/>
        </p:nvSpPr>
        <p:spPr>
          <a:xfrm rot="0">
            <a:off x="823595" y="102870"/>
            <a:ext cx="7661910" cy="442595"/>
          </a:xfrm>
          <a:prstGeom prst="rect"/>
        </p:spPr>
        <p:txBody>
          <a:bodyPr wrap="square" lIns="91440" tIns="45720" rIns="91440" bIns="45720" vert="horz" anchor="t">
            <a:spAutoFit/>
          </a:bodyPr>
          <a:lstStyle/>
          <a:p>
            <a:pPr marL="0" indent="0" algn="l" fontAlgn="auto" defTabSz="914400" eaLnBrk="0">
              <a:lnSpc>
                <a:spcPct val="114000"/>
              </a:lnSpc>
              <a:spcBef>
                <a:spcPts val="0"/>
              </a:spcBef>
              <a:spcAft>
                <a:spcPts val="0"/>
              </a:spcAft>
              <a:buFontTx/>
              <a:buNone/>
            </a:pPr>
            <a:r>
              <a:rPr lang="en-US" altLang="ko-KR" sz="2000" cap="none" dirty="0" smtClean="0" b="1" strike="noStrike">
                <a:solidFill>
                  <a:schemeClr val="bg1">
                    <a:lumMod val="75000"/>
                    <a:lumOff val="0"/>
                  </a:schemeClr>
                </a:solidFill>
                <a:latin typeface="Arial" charset="0"/>
                <a:ea typeface="Arial" charset="0"/>
              </a:rPr>
              <a:t>ClassDiagram 3</a:t>
            </a:r>
            <a:endParaRPr lang="ko-KR" altLang="en-US" sz="2000" cap="none" dirty="0" smtClean="0" b="1" strike="noStrike">
              <a:solidFill>
                <a:schemeClr val="bg1">
                  <a:lumMod val="75000"/>
                  <a:lumOff val="0"/>
                </a:schemeClr>
              </a:solidFill>
              <a:latin typeface="Arial" charset="0"/>
              <a:ea typeface="Arial" charset="0"/>
            </a:endParaRPr>
          </a:p>
        </p:txBody>
      </p:sp>
      <p:sp>
        <p:nvSpPr>
          <p:cNvPr id="20" name="자유형 19"/>
          <p:cNvSpPr>
            <a:spLocks/>
          </p:cNvSpPr>
          <p:nvPr/>
        </p:nvSpPr>
        <p:spPr bwMode="auto">
          <a:xfrm rot="0">
            <a:off x="293370" y="71120"/>
            <a:ext cx="399415" cy="471805"/>
          </a:xfrm>
          <a:custGeom>
            <a:gdLst>
              <a:gd fmla="*/ 320012 w 439879" name="TX0"/>
              <a:gd fmla="*/ 171183 h 487552" name="TY0"/>
              <a:gd fmla="*/ 323091 w 439879" name="TX1"/>
              <a:gd fmla="*/ 171646 h 487552" name="TY1"/>
              <a:gd fmla="*/ 326169 w 439879" name="TX2"/>
              <a:gd fmla="*/ 172881 h 487552" name="TY2"/>
              <a:gd fmla="*/ 329094 w 439879" name="TX3"/>
              <a:gd fmla="*/ 174578 h 487552" name="TY3"/>
              <a:gd fmla="*/ 331557 w 439879" name="TX4"/>
              <a:gd fmla="*/ 176894 h 487552" name="TY4"/>
              <a:gd fmla="*/ 333404 w 439879" name="TX5"/>
              <a:gd fmla="*/ 179517 h 487552" name="TY5"/>
              <a:gd fmla="*/ 334944 w 439879" name="TX6"/>
              <a:gd fmla="*/ 182758 h 487552" name="TY6"/>
              <a:gd fmla="*/ 335713 w 439879" name="TX7"/>
              <a:gd fmla="*/ 185845 h 487552" name="TY7"/>
              <a:gd fmla="*/ 335867 w 439879" name="TX8"/>
              <a:gd fmla="*/ 188932 h 487552" name="TY8"/>
              <a:gd fmla="*/ 335405 w 439879" name="TX9"/>
              <a:gd fmla="*/ 192173 h 487552" name="TY9"/>
              <a:gd fmla="*/ 334328 w 439879" name="TX10"/>
              <a:gd fmla="*/ 195260 h 487552" name="TY10"/>
              <a:gd fmla="*/ 332481 w 439879" name="TX11"/>
              <a:gd fmla="*/ 198192 h 487552" name="TY11"/>
              <a:gd fmla="*/ 330326 w 439879" name="TX12"/>
              <a:gd fmla="*/ 200662 h 487552" name="TY12"/>
              <a:gd fmla="*/ 307544 w 439879" name="TX13"/>
              <a:gd fmla="*/ 221035 h 487552" name="TY13"/>
              <a:gd fmla="*/ 304773 w 439879" name="TX14"/>
              <a:gd fmla="*/ 223041 h 487552" name="TY14"/>
              <a:gd fmla="*/ 301848 w 439879" name="TX15"/>
              <a:gd fmla="*/ 224584 h 487552" name="TY15"/>
              <a:gd fmla="*/ 298616 w 439879" name="TX16"/>
              <a:gd fmla="*/ 225356 h 487552" name="TY16"/>
              <a:gd fmla="*/ 295383 w 439879" name="TX17"/>
              <a:gd fmla="*/ 225356 h 487552" name="TY17"/>
              <a:gd fmla="*/ 292304 w 439879" name="TX18"/>
              <a:gd fmla="*/ 224893 h 487552" name="TY18"/>
              <a:gd fmla="*/ 289226 w 439879" name="TX19"/>
              <a:gd fmla="*/ 223658 h 487552" name="TY19"/>
              <a:gd fmla="*/ 286301 w 439879" name="TX20"/>
              <a:gd fmla="*/ 222115 h 487552" name="TY20"/>
              <a:gd fmla="*/ 283838 w 439879" name="TX21"/>
              <a:gd fmla="*/ 219800 h 487552" name="TY21"/>
              <a:gd fmla="*/ 281837 w 439879" name="TX22"/>
              <a:gd fmla="*/ 217022 h 487552" name="TY22"/>
              <a:gd fmla="*/ 280452 w 439879" name="TX23"/>
              <a:gd fmla="*/ 213935 h 487552" name="TY23"/>
              <a:gd fmla="*/ 279682 w 439879" name="TX24"/>
              <a:gd fmla="*/ 210848 h 487552" name="TY24"/>
              <a:gd fmla="*/ 279528 w 439879" name="TX25"/>
              <a:gd fmla="*/ 207607 h 487552" name="TY25"/>
              <a:gd fmla="*/ 279990 w 439879" name="TX26"/>
              <a:gd fmla="*/ 204366 h 487552" name="TY26"/>
              <a:gd fmla="*/ 281067 w 439879" name="TX27"/>
              <a:gd fmla="*/ 201433 h 487552" name="TY27"/>
              <a:gd fmla="*/ 282915 w 439879" name="TX28"/>
              <a:gd fmla="*/ 198655 h 487552" name="TY28"/>
              <a:gd fmla="*/ 285224 w 439879" name="TX29"/>
              <a:gd fmla="*/ 196032 h 487552" name="TY29"/>
              <a:gd fmla="*/ 307698 w 439879" name="TX30"/>
              <a:gd fmla="*/ 175659 h 487552" name="TY30"/>
              <a:gd fmla="*/ 310622 w 439879" name="TX31"/>
              <a:gd fmla="*/ 173652 h 487552" name="TY31"/>
              <a:gd fmla="*/ 313547 w 439879" name="TX32"/>
              <a:gd fmla="*/ 172263 h 487552" name="TY32"/>
              <a:gd fmla="*/ 316626 w 439879" name="TX33"/>
              <a:gd fmla="*/ 171337 h 487552" name="TY33"/>
              <a:gd fmla="*/ 153539 w 439879" name="TX35"/>
              <a:gd fmla="*/ 169017 h 487552" name="TY35"/>
              <a:gd fmla="*/ 320698 w 439879" name="TX36"/>
              <a:gd fmla="*/ 355370 h 487552" name="TY36"/>
              <a:gd fmla="*/ 208949 w 439879" name="TX37"/>
              <a:gd fmla="*/ 455666 h 487552" name="TY37"/>
              <a:gd fmla="*/ 202603 w 439879" name="TX38"/>
              <a:gd fmla="*/ 460928 h 487552" name="TY38"/>
              <a:gd fmla="*/ 195948 w 439879" name="TX39"/>
              <a:gd fmla="*/ 465572 h 487552" name="TY39"/>
              <a:gd fmla="*/ 188828 w 439879" name="TX40"/>
              <a:gd fmla="*/ 470060 h 487552" name="TY40"/>
              <a:gd fmla="*/ 181399 w 439879" name="TX41"/>
              <a:gd fmla="*/ 473930 h 487552" name="TY41"/>
              <a:gd fmla="*/ 173660 w 439879" name="TX42"/>
              <a:gd fmla="*/ 477490 h 487552" name="TY42"/>
              <a:gd fmla="*/ 165612 w 439879" name="TX43"/>
              <a:gd fmla="*/ 480276 h 487552" name="TY43"/>
              <a:gd fmla="*/ 157563 w 439879" name="TX44"/>
              <a:gd fmla="*/ 482752 h 487552" name="TY44"/>
              <a:gd fmla="*/ 149205 w 439879" name="TX45"/>
              <a:gd fmla="*/ 484764 h 487552" name="TY45"/>
              <a:gd fmla="*/ 140847 w 439879" name="TX46"/>
              <a:gd fmla="*/ 486312 h 487552" name="TY46"/>
              <a:gd fmla="*/ 132489 w 439879" name="TX47"/>
              <a:gd fmla="*/ 487241 h 487552" name="TY47"/>
              <a:gd fmla="*/ 123976 w 439879" name="TX48"/>
              <a:gd fmla="*/ 487550 h 487552" name="TY48"/>
              <a:gd fmla="*/ 115618 w 439879" name="TX49"/>
              <a:gd fmla="*/ 487395 h 487552" name="TY49"/>
              <a:gd fmla="*/ 107415 w 439879" name="TX50"/>
              <a:gd fmla="*/ 486621 h 487552" name="TY50"/>
              <a:gd fmla="*/ 99367 w 439879" name="TX51"/>
              <a:gd fmla="*/ 485383 h 487552" name="TY51"/>
              <a:gd fmla="*/ 91628 w 439879" name="TX52"/>
              <a:gd fmla="*/ 483526 h 487552" name="TY52"/>
              <a:gd fmla="*/ 83889 w 439879" name="TX53"/>
              <a:gd fmla="*/ 480895 h 487552" name="TY53"/>
              <a:gd fmla="*/ 76460 w 439879" name="TX54"/>
              <a:gd fmla="*/ 477799 h 487552" name="TY54"/>
              <a:gd fmla="*/ 69495 w 439879" name="TX55"/>
              <a:gd fmla="*/ 474084 h 487552" name="TY55"/>
              <a:gd fmla="*/ 62839 w 439879" name="TX56"/>
              <a:gd fmla="*/ 469751 h 487552" name="TY56"/>
              <a:gd fmla="*/ 56803 w 439879" name="TX57"/>
              <a:gd fmla="*/ 464643 h 487552" name="TY57"/>
              <a:gd fmla="*/ 51076 w 439879" name="TX58"/>
              <a:gd fmla="*/ 459071 h 487552" name="TY58"/>
              <a:gd fmla="*/ 21359 w 439879" name="TX59"/>
              <a:gd fmla="*/ 426103 h 487552" name="TY59"/>
              <a:gd fmla="*/ 16406 w 439879" name="TX60"/>
              <a:gd fmla="*/ 419757 h 487552" name="TY60"/>
              <a:gd fmla="*/ 11918 w 439879" name="TX61"/>
              <a:gd fmla="*/ 413102 h 487552" name="TY61"/>
              <a:gd fmla="*/ 8358 w 439879" name="TX62"/>
              <a:gd fmla="*/ 406137 h 487552" name="TY62"/>
              <a:gd fmla="*/ 5417 w 439879" name="TX63"/>
              <a:gd fmla="*/ 398708 h 487552" name="TY63"/>
              <a:gd fmla="*/ 3095 w 439879" name="TX64"/>
              <a:gd fmla="*/ 391123 h 487552" name="TY64"/>
              <a:gd fmla="*/ 1393 w 439879" name="TX65"/>
              <a:gd fmla="*/ 383230 h 487552" name="TY65"/>
              <a:gd fmla="*/ 464 w 439879" name="TX66"/>
              <a:gd fmla="*/ 375027 h 487552" name="TY66"/>
              <a:gd fmla="*/ 0 w 439879" name="TX67"/>
              <a:gd fmla="*/ 366823 h 487552" name="TY67"/>
              <a:gd fmla="*/ 155 w 439879" name="TX68"/>
              <a:gd fmla="*/ 358620 h 487552" name="TY68"/>
              <a:gd fmla="*/ 929 w 439879" name="TX69"/>
              <a:gd fmla="*/ 350262 h 487552" name="TY69"/>
              <a:gd fmla="*/ 2167 w 439879" name="TX70"/>
              <a:gd fmla="*/ 341904 h 487552" name="TY70"/>
              <a:gd fmla="*/ 4024 w 439879" name="TX71"/>
              <a:gd fmla="*/ 333701 h 487552" name="TY71"/>
              <a:gd fmla="*/ 6346 w 439879" name="TX72"/>
              <a:gd fmla="*/ 325498 h 487552" name="TY72"/>
              <a:gd fmla="*/ 9286 w 439879" name="TX73"/>
              <a:gd fmla="*/ 317449 h 487552" name="TY73"/>
              <a:gd fmla="*/ 12537 w 439879" name="TX74"/>
              <a:gd fmla="*/ 309555 h 487552" name="TY74"/>
              <a:gd fmla="*/ 16406 w 439879" name="TX75"/>
              <a:gd fmla="*/ 302126 h 487552" name="TY75"/>
              <a:gd fmla="*/ 20585 w 439879" name="TX76"/>
              <a:gd fmla="*/ 294852 h 487552" name="TY76"/>
              <a:gd fmla="*/ 25383 w 439879" name="TX77"/>
              <a:gd fmla="*/ 287886 h 487552" name="TY77"/>
              <a:gd fmla="*/ 30491 w 439879" name="TX78"/>
              <a:gd fmla="*/ 281231 h 487552" name="TY78"/>
              <a:gd fmla="*/ 35908 w 439879" name="TX79"/>
              <a:gd fmla="*/ 275040 h 487552" name="TY79"/>
              <a:gd fmla="*/ 41790 w 439879" name="TX80"/>
              <a:gd fmla="*/ 269468 h 487552" name="TY80"/>
              <a:gd fmla="*/ 367585 w 439879" name="TX82"/>
              <a:gd fmla="*/ 156016 h 487552" name="TY82"/>
              <a:gd fmla="*/ 376834 w 439879" name="TX83"/>
              <a:gd fmla="*/ 166314 h 487552" name="TY83"/>
              <a:gd fmla="*/ 382846 w 439879" name="TX84"/>
              <a:gd fmla="*/ 173648 h 487552" name="TY84"/>
              <a:gd fmla="*/ 388087 w 439879" name="TX85"/>
              <a:gd fmla="*/ 181293 h 487552" name="TY85"/>
              <a:gd fmla="*/ 392403 w 439879" name="TX86"/>
              <a:gd fmla="*/ 189407 h 487552" name="TY86"/>
              <a:gd fmla="*/ 396103 w 439879" name="TX87"/>
              <a:gd fmla="*/ 197676 h 487552" name="TY87"/>
              <a:gd fmla="*/ 398877 w 439879" name="TX88"/>
              <a:gd fmla="*/ 206102 h 487552" name="TY88"/>
              <a:gd fmla="*/ 401035 w 439879" name="TX89"/>
              <a:gd fmla="*/ 214840 h 487552" name="TY89"/>
              <a:gd fmla="*/ 402423 w 439879" name="TX90"/>
              <a:gd fmla="*/ 223577 h 487552" name="TY90"/>
              <a:gd fmla="*/ 403039 w 439879" name="TX91"/>
              <a:gd fmla="*/ 232471 h 487552" name="TY91"/>
              <a:gd fmla="*/ 402885 w 439879" name="TX92"/>
              <a:gd fmla="*/ 241365 h 487552" name="TY92"/>
              <a:gd fmla="*/ 402114 w 439879" name="TX93"/>
              <a:gd fmla="*/ 250103 h 487552" name="TY93"/>
              <a:gd fmla="*/ 400573 w 439879" name="TX94"/>
              <a:gd fmla="*/ 258840 h 487552" name="TY94"/>
              <a:gd fmla="*/ 398261 w 439879" name="TX95"/>
              <a:gd fmla="*/ 267422 h 487552" name="TY95"/>
              <a:gd fmla="*/ 395178 w 439879" name="TX96"/>
              <a:gd fmla="*/ 275848 h 487552" name="TY96"/>
              <a:gd fmla="*/ 391324 w 439879" name="TX97"/>
              <a:gd fmla="*/ 283805 h 487552" name="TY97"/>
              <a:gd fmla="*/ 387008 w 439879" name="TX98"/>
              <a:gd fmla="*/ 291763 h 487552" name="TY98"/>
              <a:gd fmla="*/ 381613 w 439879" name="TX99"/>
              <a:gd fmla="*/ 299252 h 487552" name="TY99"/>
              <a:gd fmla="*/ 375601 w 439879" name="TX100"/>
              <a:gd fmla="*/ 306274 h 487552" name="TY100"/>
              <a:gd fmla="*/ 369127 w 439879" name="TX101"/>
              <a:gd fmla="*/ 312983 h 487552" name="TY101"/>
              <a:gd fmla="*/ 329511 w 439879" name="TX102"/>
              <a:gd fmla="*/ 348870 h 487552" name="TY102"/>
              <a:gd fmla="*/ 251358 w 439879" name="TX103"/>
              <a:gd fmla="*/ 260713 h 487552" name="TY103"/>
              <a:gd fmla="*/ 279105 w 439879" name="TX104"/>
              <a:gd fmla="*/ 235436 h 487552" name="TY104"/>
              <a:gd fmla="*/ 279105 w 439879" name="TX105"/>
              <a:gd fmla="*/ 235124 h 487552" name="TY105"/>
              <a:gd fmla="*/ 282958 w 439879" name="TX106"/>
              <a:gd fmla="*/ 238712 h 487552" name="TY106"/>
              <a:gd fmla="*/ 286658 w 439879" name="TX107"/>
              <a:gd fmla="*/ 241521 h 487552" name="TY107"/>
              <a:gd fmla="*/ 290512 w 439879" name="TX108"/>
              <a:gd fmla="*/ 243237 h 487552" name="TY108"/>
              <a:gd fmla="*/ 294365 w 439879" name="TX109"/>
              <a:gd fmla="*/ 244329 h 487552" name="TY109"/>
              <a:gd fmla="*/ 298065 w 439879" name="TX110"/>
              <a:gd fmla="*/ 244798 h 487552" name="TY110"/>
              <a:gd fmla="*/ 301918 w 439879" name="TX111"/>
              <a:gd fmla="*/ 244641 h 487552" name="TY111"/>
              <a:gd fmla="*/ 305310 w 439879" name="TX112"/>
              <a:gd fmla="*/ 244173 h 487552" name="TY112"/>
              <a:gd fmla="*/ 308701 w 439879" name="TX113"/>
              <a:gd fmla="*/ 243237 h 487552" name="TY113"/>
              <a:gd fmla="*/ 311630 w 439879" name="TX114"/>
              <a:gd fmla="*/ 242145 h 487552" name="TY114"/>
              <a:gd fmla="*/ 314404 w 439879" name="TX115"/>
              <a:gd fmla="*/ 241053 h 487552" name="TY115"/>
              <a:gd fmla="*/ 316562 w 439879" name="TX116"/>
              <a:gd fmla="*/ 239649 h 487552" name="TY116"/>
              <a:gd fmla="*/ 318566 w 439879" name="TX117"/>
              <a:gd fmla="*/ 238556 h 487552" name="TY117"/>
              <a:gd fmla="*/ 319954 w 439879" name="TX118"/>
              <a:gd fmla="*/ 237620 h 487552" name="TY118"/>
              <a:gd fmla="*/ 320879 w 439879" name="TX119"/>
              <a:gd fmla="*/ 236996 h 487552" name="TY119"/>
              <a:gd fmla="*/ 321187 w 439879" name="TX120"/>
              <a:gd fmla="*/ 236840 h 487552" name="TY120"/>
              <a:gd fmla="*/ 343076 w 439879" name="TX121"/>
              <a:gd fmla="*/ 217024 h 487552" name="TY121"/>
              <a:gd fmla="*/ 346621 w 439879" name="TX122"/>
              <a:gd fmla="*/ 213123 h 487552" name="TY122"/>
              <a:gd fmla="*/ 349242 w 439879" name="TX123"/>
              <a:gd fmla="*/ 209379 h 487552" name="TY123"/>
              <a:gd fmla="*/ 351091 w 439879" name="TX124"/>
              <a:gd fmla="*/ 205478 h 487552" name="TY124"/>
              <a:gd fmla="*/ 352325 w 439879" name="TX125"/>
              <a:gd fmla="*/ 201733 h 487552" name="TY125"/>
              <a:gd fmla="*/ 352941 w 439879" name="TX126"/>
              <a:gd fmla="*/ 197988 h 487552" name="TY126"/>
              <a:gd fmla="*/ 352941 w 439879" name="TX127"/>
              <a:gd fmla="*/ 194400 h 487552" name="TY127"/>
              <a:gd fmla="*/ 352479 w 439879" name="TX128"/>
              <a:gd fmla="*/ 190967 h 487552" name="TY128"/>
              <a:gd fmla="*/ 351708 w 439879" name="TX129"/>
              <a:gd fmla="*/ 187690 h 487552" name="TY129"/>
              <a:gd fmla="*/ 350629 w 439879" name="TX130"/>
              <a:gd fmla="*/ 184882 h 487552" name="TY130"/>
              <a:gd fmla="*/ 349550 w 439879" name="TX131"/>
              <a:gd fmla="*/ 182385 h 487552" name="TY131"/>
              <a:gd fmla="*/ 348471 w 439879" name="TX132"/>
              <a:gd fmla="*/ 180045 h 487552" name="TY132"/>
              <a:gd fmla="*/ 347546 w 439879" name="TX133"/>
              <a:gd fmla="*/ 178172 h 487552" name="TY133"/>
              <a:gd fmla="*/ 346621 w 439879" name="TX134"/>
              <a:gd fmla="*/ 176924 h 487552" name="TY134"/>
              <a:gd fmla="*/ 346005 w 439879" name="TX135"/>
              <a:gd fmla="*/ 175988 h 487552" name="TY135"/>
              <a:gd fmla="*/ 345850 w 439879" name="TX136"/>
              <a:gd fmla="*/ 175832 h 487552" name="TY136"/>
              <a:gd fmla="*/ 267011 w 439879" name="TX138"/>
              <a:gd fmla="*/ 99677 h 487552" name="TY138"/>
              <a:gd fmla="*/ 275617 w 439879" name="TX139"/>
              <a:gd fmla="*/ 99832 h 487552" name="TY139"/>
              <a:gd fmla="*/ 284376 w 439879" name="TX140"/>
              <a:gd fmla="*/ 100609 h 487552" name="TY140"/>
              <a:gd fmla="*/ 292981 w 439879" name="TX141"/>
              <a:gd fmla="*/ 102316 h 487552" name="TY141"/>
              <a:gd fmla="*/ 301433 w 439879" name="TX142"/>
              <a:gd fmla="*/ 104645 h 487552" name="TY142"/>
              <a:gd fmla="*/ 309731 w 439879" name="TX143"/>
              <a:gd fmla="*/ 107751 h 487552" name="TY143"/>
              <a:gd fmla="*/ 317722 w 439879" name="TX144"/>
              <a:gd fmla="*/ 111632 h 487552" name="TY144"/>
              <a:gd fmla="*/ 325405 w 439879" name="TX145"/>
              <a:gd fmla="*/ 115979 h 487552" name="TY145"/>
              <a:gd fmla="*/ 332627 w 439879" name="TX146"/>
              <a:gd fmla="*/ 121414 h 487552" name="TY146"/>
              <a:gd fmla="*/ 339696 w 439879" name="TX147"/>
              <a:gd fmla="*/ 127313 h 487552" name="TY147"/>
              <a:gd fmla="*/ 346150 w 439879" name="TX148"/>
              <a:gd fmla="*/ 133990 h 487552" name="TY148"/>
              <a:gd fmla="*/ 355370 w 439879" name="TX149"/>
              <a:gd fmla="*/ 144237 h 487552" name="TY149"/>
              <a:gd fmla="*/ 334010 w 439879" name="TX150"/>
              <a:gd fmla="*/ 163800 h 487552" name="TY150"/>
              <a:gd fmla="*/ 330476 w 439879" name="TX151"/>
              <a:gd fmla="*/ 160384 h 487552" name="TY151"/>
              <a:gd fmla="*/ 326942 w 439879" name="TX152"/>
              <a:gd fmla="*/ 157900 h 487552" name="TY152"/>
              <a:gd fmla="*/ 323100 w 439879" name="TX153"/>
              <a:gd fmla="*/ 156192 h 487552" name="TY153"/>
              <a:gd fmla="*/ 319412 w 439879" name="TX154"/>
              <a:gd fmla="*/ 155105 h 487552" name="TY154"/>
              <a:gd fmla="*/ 315724 w 439879" name="TX155"/>
              <a:gd fmla="*/ 154639 h 487552" name="TY155"/>
              <a:gd fmla="*/ 312190 w 439879" name="TX156"/>
              <a:gd fmla="*/ 154639 h 487552" name="TY156"/>
              <a:gd fmla="*/ 308809 w 439879" name="TX157"/>
              <a:gd fmla="*/ 154950 h 487552" name="TY157"/>
              <a:gd fmla="*/ 305428 w 439879" name="TX158"/>
              <a:gd fmla="*/ 155726 h 487552" name="TY158"/>
              <a:gd fmla="*/ 302508 w 439879" name="TX159"/>
              <a:gd fmla="*/ 156658 h 487552" name="TY159"/>
              <a:gd fmla="*/ 299896 w 439879" name="TX160"/>
              <a:gd fmla="*/ 157589 h 487552" name="TY160"/>
              <a:gd fmla="*/ 297437 w 439879" name="TX161"/>
              <a:gd fmla="*/ 158676 h 487552" name="TY161"/>
              <a:gd fmla="*/ 295593 w 439879" name="TX162"/>
              <a:gd fmla="*/ 159608 h 487552" name="TY162"/>
              <a:gd fmla="*/ 294210 w 439879" name="TX163"/>
              <a:gd fmla="*/ 160384 h 487552" name="TY163"/>
              <a:gd fmla="*/ 293288 w 439879" name="TX164"/>
              <a:gd fmla="*/ 161005 h 487552" name="TY164"/>
              <a:gd fmla="*/ 292981 w 439879" name="TX165"/>
              <a:gd fmla="*/ 161160 h 487552" name="TY165"/>
              <a:gd fmla="*/ 269931 w 439879" name="TX166"/>
              <a:gd fmla="*/ 182276 h 487552" name="TY166"/>
              <a:gd fmla="*/ 266397 w 439879" name="TX167"/>
              <a:gd fmla="*/ 186002 h 487552" name="TY167"/>
              <a:gd fmla="*/ 263477 w 439879" name="TX168"/>
              <a:gd fmla="*/ 189883 h 487552" name="TY168"/>
              <a:gd fmla="*/ 261633 w 439879" name="TX169"/>
              <a:gd fmla="*/ 193610 h 487552" name="TY169"/>
              <a:gd fmla="*/ 260557 w 439879" name="TX170"/>
              <a:gd fmla="*/ 197647 h 487552" name="TY170"/>
              <a:gd fmla="*/ 260096 w 439879" name="TX171"/>
              <a:gd fmla="*/ 201217 h 487552" name="TY171"/>
              <a:gd fmla="*/ 260096 w 439879" name="TX172"/>
              <a:gd fmla="*/ 204788 h 487552" name="TY172"/>
              <a:gd fmla="*/ 260557 w 439879" name="TX173"/>
              <a:gd fmla="*/ 208359 h 487552" name="TY173"/>
              <a:gd fmla="*/ 261325 w 439879" name="TX174"/>
              <a:gd fmla="*/ 211465 h 487552" name="TY174"/>
              <a:gd fmla="*/ 262401 w 439879" name="TX175"/>
              <a:gd fmla="*/ 214415 h 487552" name="TY175"/>
              <a:gd fmla="*/ 263477 w 439879" name="TX176"/>
              <a:gd fmla="*/ 217209 h 487552" name="TY176"/>
              <a:gd fmla="*/ 264860 w 439879" name="TX177"/>
              <a:gd fmla="*/ 219383 h 487552" name="TY177"/>
              <a:gd fmla="*/ 265936 w 439879" name="TX178"/>
              <a:gd fmla="*/ 221246 h 487552" name="TY178"/>
              <a:gd fmla="*/ 266858 w 439879" name="TX179"/>
              <a:gd fmla="*/ 222643 h 487552" name="TY179"/>
              <a:gd fmla="*/ 267626 w 439879" name="TX180"/>
              <a:gd fmla="*/ 223730 h 487552" name="TY180"/>
              <a:gd fmla="*/ 267933 w 439879" name="TX181"/>
              <a:gd fmla="*/ 224196 h 487552" name="TY181"/>
              <a:gd fmla="*/ 240119 w 439879" name="TX182"/>
              <a:gd fmla="*/ 249193 h 487552" name="TY182"/>
              <a:gd fmla="*/ 162517 w 439879" name="TX183"/>
              <a:gd fmla="*/ 161781 h 487552" name="TY183"/>
              <a:gd fmla="*/ 201702 w 439879" name="TX184"/>
              <a:gd fmla="*/ 126071 h 487552" name="TY184"/>
              <a:gd fmla="*/ 208925 w 439879" name="TX185"/>
              <a:gd fmla="*/ 120327 h 487552" name="TY185"/>
              <a:gd fmla="*/ 216608 w 439879" name="TX186"/>
              <a:gd fmla="*/ 115048 h 487552" name="TY186"/>
              <a:gd fmla="*/ 224445 w 439879" name="TX187"/>
              <a:gd fmla="*/ 110701 h 487552" name="TY187"/>
              <a:gd fmla="*/ 232743 w 439879" name="TX188"/>
              <a:gd fmla="*/ 106819 h 487552" name="TY188"/>
              <a:gd fmla="*/ 241041 w 439879" name="TX189"/>
              <a:gd fmla="*/ 104024 h 487552" name="TY189"/>
              <a:gd fmla="*/ 249647 w 439879" name="TX190"/>
              <a:gd fmla="*/ 101695 h 487552" name="TY190"/>
              <a:gd fmla="*/ 258252 w 439879" name="TX191"/>
              <a:gd fmla="*/ 100298 h 487552" name="TY191"/>
              <a:gd fmla="*/ 396694 w 439879" name="TX193"/>
              <a:gd fmla="*/ 0 h 487552" name="TY193"/>
              <a:gd fmla="*/ 403195 w 439879" name="TX194"/>
              <a:gd fmla="*/ 0 h 487552" name="TY194"/>
              <a:gd fmla="*/ 409695 w 439879" name="TX195"/>
              <a:gd fmla="*/ 461 h 487552" name="TY195"/>
              <a:gd fmla="*/ 416660 w 439879" name="TX196"/>
              <a:gd fmla="*/ 1689 h 487552" name="TY196"/>
              <a:gd fmla="*/ 423780 w 439879" name="TX197"/>
              <a:gd fmla="*/ 3532 h 487552" name="TY197"/>
              <a:gd fmla="*/ 431210 w 439879" name="TX198"/>
              <a:gd fmla="*/ 5989 h 487552" name="TY198"/>
              <a:gd fmla="*/ 438639 w 439879" name="TX199"/>
              <a:gd fmla="*/ 9214 h 487552" name="TY199"/>
              <a:gd fmla="*/ 439568 w 439879" name="TX200"/>
              <a:gd fmla="*/ 9828 h 487552" name="TY200"/>
              <a:gd fmla="*/ 439877 w 439879" name="TX201"/>
              <a:gd fmla="*/ 11056 h 487552" name="TY201"/>
              <a:gd fmla="*/ 439722 w 439879" name="TX202"/>
              <a:gd fmla="*/ 12438 h 487552" name="TY202"/>
              <a:gd fmla="*/ 438948 w 439879" name="TX203"/>
              <a:gd fmla="*/ 13974 h 487552" name="TY203"/>
              <a:gd fmla="*/ 437710 w 439879" name="TX204"/>
              <a:gd fmla="*/ 15663 h 487552" name="TY204"/>
              <a:gd fmla="*/ 436008 w 439879" name="TX205"/>
              <a:gd fmla="*/ 17352 h 487552" name="TY205"/>
              <a:gd fmla="*/ 434305 w 439879" name="TX206"/>
              <a:gd fmla="*/ 18427 h 487552" name="TY206"/>
              <a:gd fmla="*/ 432603 w 439879" name="TX207"/>
              <a:gd fmla="*/ 19195 h 487552" name="TY207"/>
              <a:gd fmla="*/ 431055 w 439879" name="TX208"/>
              <a:gd fmla="*/ 19502 h 487552" name="TY208"/>
              <a:gd fmla="*/ 429662 w 439879" name="TX209"/>
              <a:gd fmla="*/ 19195 h 487552" name="TY209"/>
              <a:gd fmla="*/ 422232 w 439879" name="TX210"/>
              <a:gd fmla="*/ 16124 h 487552" name="TY210"/>
              <a:gd fmla="*/ 415113 w 439879" name="TX211"/>
              <a:gd fmla="*/ 13667 h 487552" name="TY211"/>
              <a:gd fmla="*/ 408612 w 439879" name="TX212"/>
              <a:gd fmla="*/ 12131 h 487552" name="TY212"/>
              <a:gd fmla="*/ 402576 w 439879" name="TX213"/>
              <a:gd fmla="*/ 11056 h 487552" name="TY213"/>
              <a:gd fmla="*/ 396849 w 439879" name="TX214"/>
              <a:gd fmla="*/ 10442 h 487552" name="TY214"/>
              <a:gd fmla="*/ 391741 w 439879" name="TX215"/>
              <a:gd fmla="*/ 10442 h 487552" name="TY215"/>
              <a:gd fmla="*/ 387098 w 439879" name="TX216"/>
              <a:gd fmla="*/ 10749 h 487552" name="TY216"/>
              <a:gd fmla="*/ 382919 w 439879" name="TX217"/>
              <a:gd fmla="*/ 11517 h 487552" name="TY217"/>
              <a:gd fmla="*/ 379359 w 439879" name="TX218"/>
              <a:gd fmla="*/ 12592 h 487552" name="TY218"/>
              <a:gd fmla="*/ 376418 w 439879" name="TX219"/>
              <a:gd fmla="*/ 13820 h 487552" name="TY219"/>
              <a:gd fmla="*/ 373787 w 439879" name="TX220"/>
              <a:gd fmla="*/ 15356 h 487552" name="TY220"/>
              <a:gd fmla="*/ 371929 w 439879" name="TX221"/>
              <a:gd fmla="*/ 17045 h 487552" name="TY221"/>
              <a:gd fmla="*/ 370227 w 439879" name="TX222"/>
              <a:gd fmla="*/ 19348 h 487552" name="TY222"/>
              <a:gd fmla="*/ 368989 w 439879" name="TX223"/>
              <a:gd fmla="*/ 22266 h 487552" name="TY223"/>
              <a:gd fmla="*/ 368215 w 439879" name="TX224"/>
              <a:gd fmla="*/ 25644 h 487552" name="TY224"/>
              <a:gd fmla="*/ 368060 w 439879" name="TX225"/>
              <a:gd fmla="*/ 29330 h 487552" name="TY225"/>
              <a:gd fmla="*/ 368524 w 439879" name="TX226"/>
              <a:gd fmla="*/ 33476 h 487552" name="TY226"/>
              <a:gd fmla="*/ 369763 w 439879" name="TX227"/>
              <a:gd fmla="*/ 37929 h 487552" name="TY227"/>
              <a:gd fmla="*/ 371620 w 439879" name="TX228"/>
              <a:gd fmla="*/ 42689 h 487552" name="TY228"/>
              <a:gd fmla="*/ 374561 w 439879" name="TX229"/>
              <a:gd fmla="*/ 47603 h 487552" name="TY229"/>
              <a:gd fmla="*/ 378430 w 439879" name="TX230"/>
              <a:gd fmla="*/ 52671 h 487552" name="TY230"/>
              <a:gd fmla="*/ 383228 w 439879" name="TX231"/>
              <a:gd fmla="*/ 57892 h 487552" name="TY231"/>
              <a:gd fmla="*/ 389265 w 439879" name="TX232"/>
              <a:gd fmla="*/ 63113 h 487552" name="TY232"/>
              <a:gd fmla="*/ 395920 w 439879" name="TX233"/>
              <a:gd fmla="*/ 68948 h 487552" name="TY233"/>
              <a:gd fmla="*/ 401492 w 439879" name="TX234"/>
              <a:gd fmla="*/ 74630 h 487552" name="TY234"/>
              <a:gd fmla="*/ 406445 w 439879" name="TX235"/>
              <a:gd fmla="*/ 80311 h 487552" name="TY235"/>
              <a:gd fmla="*/ 410005 w 439879" name="TX236"/>
              <a:gd fmla="*/ 85839 h 487552" name="TY236"/>
              <a:gd fmla="*/ 412946 w 439879" name="TX237"/>
              <a:gd fmla="*/ 91214 h 487552" name="TY237"/>
              <a:gd fmla="*/ 414648 w 439879" name="TX238"/>
              <a:gd fmla="*/ 96742 h 487552" name="TY238"/>
              <a:gd fmla="*/ 415577 w 439879" name="TX239"/>
              <a:gd fmla="*/ 102117 h 487552" name="TY239"/>
              <a:gd fmla="*/ 415422 w 439879" name="TX240"/>
              <a:gd fmla="*/ 107338 h 487552" name="TY240"/>
              <a:gd fmla="*/ 414339 w 439879" name="TX241"/>
              <a:gd fmla="*/ 112559 h 487552" name="TY241"/>
              <a:gd fmla="*/ 412327 w 439879" name="TX242"/>
              <a:gd fmla="*/ 117626 h 487552" name="TY242"/>
              <a:gd fmla="*/ 409076 w 439879" name="TX243"/>
              <a:gd fmla="*/ 122694 h 487552" name="TY243"/>
              <a:gd fmla="*/ 405826 w 439879" name="TX244"/>
              <a:gd fmla="*/ 127147 h 487552" name="TY244"/>
              <a:gd fmla="*/ 402111 w 439879" name="TX245"/>
              <a:gd fmla="*/ 131447 h 487552" name="TY245"/>
              <a:gd fmla="*/ 398397 w 439879" name="TX246"/>
              <a:gd fmla="*/ 135132 h 487552" name="TY246"/>
              <a:gd fmla="*/ 394527 w 439879" name="TX247"/>
              <a:gd fmla="*/ 138817 h 487552" name="TY247"/>
              <a:gd fmla="*/ 390503 w 439879" name="TX248"/>
              <a:gd fmla="*/ 141889 h 487552" name="TY248"/>
              <a:gd fmla="*/ 386633 w 439879" name="TX249"/>
              <a:gd fmla="*/ 144960 h 487552" name="TY249"/>
              <a:gd fmla="*/ 382764 w 439879" name="TX250"/>
              <a:gd fmla="*/ 147417 h 487552" name="TY250"/>
              <a:gd fmla="*/ 379204 w 439879" name="TX251"/>
              <a:gd fmla="*/ 149567 h 487552" name="TY251"/>
              <a:gd fmla="*/ 375799 w 439879" name="TX252"/>
              <a:gd fmla="*/ 151409 h 487552" name="TY252"/>
              <a:gd fmla="*/ 373013 w 439879" name="TX253"/>
              <a:gd fmla="*/ 152945 h 487552" name="TY253"/>
              <a:gd fmla="*/ 370536 w 439879" name="TX254"/>
              <a:gd fmla="*/ 154327 h 487552" name="TY254"/>
              <a:gd fmla="*/ 368524 w 439879" name="TX255"/>
              <a:gd fmla="*/ 155248 h 487552" name="TY255"/>
              <a:gd fmla="*/ 367131 w 439879" name="TX256"/>
              <a:gd fmla="*/ 155862 h 487552" name="TY256"/>
              <a:gd fmla="*/ 366357 w 439879" name="TX257"/>
              <a:gd fmla="*/ 156016 h 487552" name="TY257"/>
              <a:gd fmla="*/ 355368 w 439879" name="TX258"/>
              <a:gd fmla="*/ 144192 h 487552" name="TY258"/>
              <a:gd fmla="*/ 356142 w 439879" name="TX259"/>
              <a:gd fmla="*/ 143117 h 487552" name="TY259"/>
              <a:gd fmla="*/ 357535 w 439879" name="TX260"/>
              <a:gd fmla="*/ 142349 h 487552" name="TY260"/>
              <a:gd fmla="*/ 359702 w 439879" name="TX261"/>
              <a:gd fmla="*/ 141735 h 487552" name="TY261"/>
              <a:gd fmla="*/ 361869 w 439879" name="TX262"/>
              <a:gd fmla="*/ 141121 h 487552" name="TY262"/>
              <a:gd fmla="*/ 364190 w 439879" name="TX263"/>
              <a:gd fmla="*/ 140660 h 487552" name="TY263"/>
              <a:gd fmla="*/ 366512 w 439879" name="TX264"/>
              <a:gd fmla="*/ 140199 h 487552" name="TY264"/>
              <a:gd fmla="*/ 368524 w 439879" name="TX265"/>
              <a:gd fmla="*/ 139892 h 487552" name="TY265"/>
              <a:gd fmla="*/ 369917 w 439879" name="TX266"/>
              <a:gd fmla="*/ 139739 h 487552" name="TY266"/>
              <a:gd fmla="*/ 376108 w 439879" name="TX267"/>
              <a:gd fmla="*/ 137435 h 487552" name="TY267"/>
              <a:gd fmla="*/ 381526 w 439879" name="TX268"/>
              <a:gd fmla="*/ 134978 h 487552" name="TY268"/>
              <a:gd fmla="*/ 386169 w 439879" name="TX269"/>
              <a:gd fmla="*/ 132368 h 487552" name="TY269"/>
              <a:gd fmla="*/ 389884 w 439879" name="TX270"/>
              <a:gd fmla="*/ 129911 h 487552" name="TY270"/>
              <a:gd fmla="*/ 392824 w 439879" name="TX271"/>
              <a:gd fmla="*/ 127300 h 487552" name="TY271"/>
              <a:gd fmla="*/ 395301 w 439879" name="TX272"/>
              <a:gd fmla="*/ 125151 h 487552" name="TY272"/>
              <a:gd fmla="*/ 397004 w 439879" name="TX273"/>
              <a:gd fmla="*/ 123154 h 487552" name="TY273"/>
              <a:gd fmla="*/ 398242 w 439879" name="TX274"/>
              <a:gd fmla="*/ 121619 h 487552" name="TY274"/>
              <a:gd fmla="*/ 398861 w 439879" name="TX275"/>
              <a:gd fmla="*/ 120697 h 487552" name="TY275"/>
              <a:gd fmla="*/ 399016 w 439879" name="TX276"/>
              <a:gd fmla="*/ 120390 h 487552" name="TY276"/>
              <a:gd fmla="*/ 400099 w 439879" name="TX277"/>
              <a:gd fmla="*/ 118701 h 487552" name="TY277"/>
              <a:gd fmla="*/ 401028 w 439879" name="TX278"/>
              <a:gd fmla="*/ 116858 h 487552" name="TY278"/>
              <a:gd fmla="*/ 401956 w 439879" name="TX279"/>
              <a:gd fmla="*/ 114862 h 487552" name="TY279"/>
              <a:gd fmla="*/ 402730 w 439879" name="TX280"/>
              <a:gd fmla="*/ 112712 h 487552" name="TY280"/>
              <a:gd fmla="*/ 403195 w 439879" name="TX281"/>
              <a:gd fmla="*/ 110102 h 487552" name="TY281"/>
              <a:gd fmla="*/ 403349 w 439879" name="TX282"/>
              <a:gd fmla="*/ 107491 h 487552" name="TY282"/>
              <a:gd fmla="*/ 403040 w 439879" name="TX283"/>
              <a:gd fmla="*/ 104574 h 487552" name="TY283"/>
              <a:gd fmla="*/ 402111 w 439879" name="TX284"/>
              <a:gd fmla="*/ 101349 h 487552" name="TY284"/>
              <a:gd fmla="*/ 401028 w 439879" name="TX285"/>
              <a:gd fmla="*/ 98124 h 487552" name="TY285"/>
              <a:gd fmla="*/ 399170 w 439879" name="TX286"/>
              <a:gd fmla="*/ 94592 h 487552" name="TY286"/>
              <a:gd fmla="*/ 396849 w 439879" name="TX287"/>
              <a:gd fmla="*/ 90600 h 487552" name="TY287"/>
              <a:gd fmla="*/ 393753 w 439879" name="TX288"/>
              <a:gd fmla="*/ 86607 h 487552" name="TY288"/>
              <a:gd fmla="*/ 389729 w 439879" name="TX289"/>
              <a:gd fmla="*/ 82154 h 487552" name="TY289"/>
              <a:gd fmla="*/ 385086 w 439879" name="TX290"/>
              <a:gd fmla="*/ 77547 h 487552" name="TY290"/>
              <a:gd fmla="*/ 379359 w 439879" name="TX291"/>
              <a:gd fmla="*/ 72633 h 487552" name="TY291"/>
              <a:gd fmla="*/ 373632 w 439879" name="TX292"/>
              <a:gd fmla="*/ 67720 h 487552" name="TY292"/>
              <a:gd fmla="*/ 368834 w 439879" name="TX293"/>
              <a:gd fmla="*/ 62499 h 487552" name="TY293"/>
              <a:gd fmla="*/ 364655 w 439879" name="TX294"/>
              <a:gd fmla="*/ 57277 h 487552" name="TY294"/>
              <a:gd fmla="*/ 361404 w 439879" name="TX295"/>
              <a:gd fmla="*/ 52210 h 487552" name="TY295"/>
              <a:gd fmla="*/ 359083 w 439879" name="TX296"/>
              <a:gd fmla="*/ 46989 h 487552" name="TY296"/>
              <a:gd fmla="*/ 357225 w 439879" name="TX297"/>
              <a:gd fmla="*/ 41768 h 487552" name="TY297"/>
              <a:gd fmla="*/ 356452 w 439879" name="TX298"/>
              <a:gd fmla="*/ 36701 h 487552" name="TY298"/>
              <a:gd fmla="*/ 356606 w 439879" name="TX299"/>
              <a:gd fmla="*/ 31633 h 487552" name="TY299"/>
              <a:gd fmla="*/ 357535 w 439879" name="TX300"/>
              <a:gd fmla="*/ 26873 h 487552" name="TY300"/>
              <a:gd fmla="*/ 359547 w 439879" name="TX301"/>
              <a:gd fmla="*/ 22112 h 487552" name="TY301"/>
              <a:gd fmla="*/ 362178 w 439879" name="TX302"/>
              <a:gd fmla="*/ 17659 h 487552" name="TY302"/>
              <a:gd fmla="*/ 365738 w 439879" name="TX303"/>
              <a:gd fmla="*/ 13206 h 487552" name="TY303"/>
              <a:gd fmla="*/ 369917 w 439879" name="TX304"/>
              <a:gd fmla="*/ 9521 h 487552" name="TY304"/>
              <a:gd fmla="*/ 374406 w 439879" name="TX305"/>
              <a:gd fmla="*/ 6296 h 487552" name="TY305"/>
              <a:gd fmla="*/ 379514 w 439879" name="TX306"/>
              <a:gd fmla="*/ 3839 h 487552" name="TY306"/>
              <a:gd fmla="*/ 384776 w 439879" name="TX307"/>
              <a:gd fmla="*/ 1996 h 487552" name="TY307"/>
              <a:gd fmla="*/ 390503 w 439879" name="TX308"/>
              <a:gd fmla="*/ 614 h 487552" name="TY308"/>
            </a:gd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 ang="0">
                <a:pos x="TX9" y="TY9"/>
              </a:cxn>
              <a:cxn ang="0">
                <a:pos x="TX10" y="TY10"/>
              </a:cxn>
              <a:cxn ang="0">
                <a:pos x="TX11" y="TY11"/>
              </a:cxn>
              <a:cxn ang="0">
                <a:pos x="TX12" y="TY12"/>
              </a:cxn>
              <a:cxn ang="0">
                <a:pos x="TX13" y="TY13"/>
              </a:cxn>
              <a:cxn ang="0">
                <a:pos x="TX14" y="TY14"/>
              </a:cxn>
              <a:cxn ang="0">
                <a:pos x="TX15" y="TY15"/>
              </a:cxn>
              <a:cxn ang="0">
                <a:pos x="TX16" y="TY16"/>
              </a:cxn>
              <a:cxn ang="0">
                <a:pos x="TX17" y="TY17"/>
              </a:cxn>
              <a:cxn ang="0">
                <a:pos x="TX18" y="TY18"/>
              </a:cxn>
              <a:cxn ang="0">
                <a:pos x="TX19" y="TY19"/>
              </a:cxn>
              <a:cxn ang="0">
                <a:pos x="TX20" y="TY20"/>
              </a:cxn>
              <a:cxn ang="0">
                <a:pos x="TX21" y="TY21"/>
              </a:cxn>
              <a:cxn ang="0">
                <a:pos x="TX22" y="TY22"/>
              </a:cxn>
              <a:cxn ang="0">
                <a:pos x="TX23" y="TY23"/>
              </a:cxn>
              <a:cxn ang="0">
                <a:pos x="TX24" y="TY24"/>
              </a:cxn>
              <a:cxn ang="0">
                <a:pos x="TX25" y="TY25"/>
              </a:cxn>
              <a:cxn ang="0">
                <a:pos x="TX26" y="TY26"/>
              </a:cxn>
              <a:cxn ang="0">
                <a:pos x="TX27" y="TY27"/>
              </a:cxn>
              <a:cxn ang="0">
                <a:pos x="TX28" y="TY28"/>
              </a:cxn>
              <a:cxn ang="0">
                <a:pos x="TX29" y="TY29"/>
              </a:cxn>
              <a:cxn ang="0">
                <a:pos x="TX30" y="TY30"/>
              </a:cxn>
              <a:cxn ang="0">
                <a:pos x="TX31" y="TY31"/>
              </a:cxn>
              <a:cxn ang="0">
                <a:pos x="TX32" y="TY32"/>
              </a:cxn>
              <a:cxn ang="0">
                <a:pos x="TX33" y="TY33"/>
              </a:cxn>
              <a:cxn ang="0">
                <a:pos x="TX35" y="TY35"/>
              </a:cxn>
              <a:cxn ang="0">
                <a:pos x="TX36" y="TY36"/>
              </a:cxn>
              <a:cxn ang="0">
                <a:pos x="TX37" y="TY37"/>
              </a:cxn>
              <a:cxn ang="0">
                <a:pos x="TX38" y="TY38"/>
              </a:cxn>
              <a:cxn ang="0">
                <a:pos x="TX39" y="TY39"/>
              </a:cxn>
              <a:cxn ang="0">
                <a:pos x="TX40" y="TY40"/>
              </a:cxn>
              <a:cxn ang="0">
                <a:pos x="TX41" y="TY41"/>
              </a:cxn>
              <a:cxn ang="0">
                <a:pos x="TX42" y="TY42"/>
              </a:cxn>
              <a:cxn ang="0">
                <a:pos x="TX43" y="TY43"/>
              </a:cxn>
              <a:cxn ang="0">
                <a:pos x="TX44" y="TY44"/>
              </a:cxn>
              <a:cxn ang="0">
                <a:pos x="TX45" y="TY45"/>
              </a:cxn>
              <a:cxn ang="0">
                <a:pos x="TX46" y="TY46"/>
              </a:cxn>
              <a:cxn ang="0">
                <a:pos x="TX47" y="TY47"/>
              </a:cxn>
              <a:cxn ang="0">
                <a:pos x="TX48" y="TY48"/>
              </a:cxn>
              <a:cxn ang="0">
                <a:pos x="TX49" y="TY49"/>
              </a:cxn>
              <a:cxn ang="0">
                <a:pos x="TX50" y="TY50"/>
              </a:cxn>
              <a:cxn ang="0">
                <a:pos x="TX51" y="TY51"/>
              </a:cxn>
              <a:cxn ang="0">
                <a:pos x="TX52" y="TY52"/>
              </a:cxn>
              <a:cxn ang="0">
                <a:pos x="TX53" y="TY53"/>
              </a:cxn>
              <a:cxn ang="0">
                <a:pos x="TX54" y="TY54"/>
              </a:cxn>
              <a:cxn ang="0">
                <a:pos x="TX55" y="TY55"/>
              </a:cxn>
              <a:cxn ang="0">
                <a:pos x="TX56" y="TY56"/>
              </a:cxn>
              <a:cxn ang="0">
                <a:pos x="TX57" y="TY57"/>
              </a:cxn>
              <a:cxn ang="0">
                <a:pos x="TX58" y="TY58"/>
              </a:cxn>
              <a:cxn ang="0">
                <a:pos x="TX59" y="TY59"/>
              </a:cxn>
              <a:cxn ang="0">
                <a:pos x="TX60" y="TY60"/>
              </a:cxn>
              <a:cxn ang="0">
                <a:pos x="TX61" y="TY61"/>
              </a:cxn>
              <a:cxn ang="0">
                <a:pos x="TX62" y="TY62"/>
              </a:cxn>
              <a:cxn ang="0">
                <a:pos x="TX63" y="TY63"/>
              </a:cxn>
              <a:cxn ang="0">
                <a:pos x="TX64" y="TY64"/>
              </a:cxn>
              <a:cxn ang="0">
                <a:pos x="TX65" y="TY65"/>
              </a:cxn>
              <a:cxn ang="0">
                <a:pos x="TX66" y="TY66"/>
              </a:cxn>
              <a:cxn ang="0">
                <a:pos x="TX67" y="TY67"/>
              </a:cxn>
              <a:cxn ang="0">
                <a:pos x="TX68" y="TY68"/>
              </a:cxn>
              <a:cxn ang="0">
                <a:pos x="TX69" y="TY69"/>
              </a:cxn>
              <a:cxn ang="0">
                <a:pos x="TX70" y="TY70"/>
              </a:cxn>
              <a:cxn ang="0">
                <a:pos x="TX71" y="TY71"/>
              </a:cxn>
              <a:cxn ang="0">
                <a:pos x="TX72" y="TY72"/>
              </a:cxn>
              <a:cxn ang="0">
                <a:pos x="TX73" y="TY73"/>
              </a:cxn>
              <a:cxn ang="0">
                <a:pos x="TX74" y="TY74"/>
              </a:cxn>
              <a:cxn ang="0">
                <a:pos x="TX75" y="TY75"/>
              </a:cxn>
              <a:cxn ang="0">
                <a:pos x="TX76" y="TY76"/>
              </a:cxn>
              <a:cxn ang="0">
                <a:pos x="TX77" y="TY77"/>
              </a:cxn>
              <a:cxn ang="0">
                <a:pos x="TX78" y="TY78"/>
              </a:cxn>
              <a:cxn ang="0">
                <a:pos x="TX79" y="TY79"/>
              </a:cxn>
              <a:cxn ang="0">
                <a:pos x="TX80" y="TY80"/>
              </a:cxn>
              <a:cxn ang="0">
                <a:pos x="TX82" y="TY82"/>
              </a:cxn>
              <a:cxn ang="0">
                <a:pos x="TX83" y="TY83"/>
              </a:cxn>
              <a:cxn ang="0">
                <a:pos x="TX84" y="TY84"/>
              </a:cxn>
              <a:cxn ang="0">
                <a:pos x="TX85" y="TY85"/>
              </a:cxn>
              <a:cxn ang="0">
                <a:pos x="TX86" y="TY86"/>
              </a:cxn>
              <a:cxn ang="0">
                <a:pos x="TX87" y="TY87"/>
              </a:cxn>
              <a:cxn ang="0">
                <a:pos x="TX88" y="TY88"/>
              </a:cxn>
              <a:cxn ang="0">
                <a:pos x="TX89" y="TY89"/>
              </a:cxn>
              <a:cxn ang="0">
                <a:pos x="TX90" y="TY90"/>
              </a:cxn>
              <a:cxn ang="0">
                <a:pos x="TX91" y="TY91"/>
              </a:cxn>
              <a:cxn ang="0">
                <a:pos x="TX92" y="TY92"/>
              </a:cxn>
              <a:cxn ang="0">
                <a:pos x="TX93" y="TY93"/>
              </a:cxn>
              <a:cxn ang="0">
                <a:pos x="TX94" y="TY94"/>
              </a:cxn>
              <a:cxn ang="0">
                <a:pos x="TX95" y="TY95"/>
              </a:cxn>
              <a:cxn ang="0">
                <a:pos x="TX96" y="TY96"/>
              </a:cxn>
              <a:cxn ang="0">
                <a:pos x="TX97" y="TY97"/>
              </a:cxn>
              <a:cxn ang="0">
                <a:pos x="TX98" y="TY98"/>
              </a:cxn>
              <a:cxn ang="0">
                <a:pos x="TX99" y="TY99"/>
              </a:cxn>
              <a:cxn ang="0">
                <a:pos x="TX100" y="TY100"/>
              </a:cxn>
              <a:cxn ang="0">
                <a:pos x="TX101" y="TY101"/>
              </a:cxn>
              <a:cxn ang="0">
                <a:pos x="TX102" y="TY102"/>
              </a:cxn>
              <a:cxn ang="0">
                <a:pos x="TX103" y="TY103"/>
              </a:cxn>
              <a:cxn ang="0">
                <a:pos x="TX104" y="TY104"/>
              </a:cxn>
              <a:cxn ang="0">
                <a:pos x="TX105" y="TY105"/>
              </a:cxn>
              <a:cxn ang="0">
                <a:pos x="TX106" y="TY106"/>
              </a:cxn>
              <a:cxn ang="0">
                <a:pos x="TX107" y="TY107"/>
              </a:cxn>
              <a:cxn ang="0">
                <a:pos x="TX108" y="TY108"/>
              </a:cxn>
              <a:cxn ang="0">
                <a:pos x="TX109" y="TY109"/>
              </a:cxn>
              <a:cxn ang="0">
                <a:pos x="TX110" y="TY110"/>
              </a:cxn>
              <a:cxn ang="0">
                <a:pos x="TX111" y="TY111"/>
              </a:cxn>
              <a:cxn ang="0">
                <a:pos x="TX112" y="TY112"/>
              </a:cxn>
              <a:cxn ang="0">
                <a:pos x="TX113" y="TY113"/>
              </a:cxn>
              <a:cxn ang="0">
                <a:pos x="TX114" y="TY114"/>
              </a:cxn>
              <a:cxn ang="0">
                <a:pos x="TX115" y="TY115"/>
              </a:cxn>
              <a:cxn ang="0">
                <a:pos x="TX116" y="TY116"/>
              </a:cxn>
              <a:cxn ang="0">
                <a:pos x="TX117" y="TY117"/>
              </a:cxn>
              <a:cxn ang="0">
                <a:pos x="TX118" y="TY118"/>
              </a:cxn>
              <a:cxn ang="0">
                <a:pos x="TX119" y="TY119"/>
              </a:cxn>
              <a:cxn ang="0">
                <a:pos x="TX120" y="TY120"/>
              </a:cxn>
              <a:cxn ang="0">
                <a:pos x="TX121" y="TY121"/>
              </a:cxn>
              <a:cxn ang="0">
                <a:pos x="TX122" y="TY122"/>
              </a:cxn>
              <a:cxn ang="0">
                <a:pos x="TX123" y="TY123"/>
              </a:cxn>
              <a:cxn ang="0">
                <a:pos x="TX124" y="TY124"/>
              </a:cxn>
              <a:cxn ang="0">
                <a:pos x="TX125" y="TY125"/>
              </a:cxn>
              <a:cxn ang="0">
                <a:pos x="TX126" y="TY126"/>
              </a:cxn>
              <a:cxn ang="0">
                <a:pos x="TX127" y="TY127"/>
              </a:cxn>
              <a:cxn ang="0">
                <a:pos x="TX128" y="TY128"/>
              </a:cxn>
              <a:cxn ang="0">
                <a:pos x="TX129" y="TY129"/>
              </a:cxn>
              <a:cxn ang="0">
                <a:pos x="TX130" y="TY130"/>
              </a:cxn>
              <a:cxn ang="0">
                <a:pos x="TX131" y="TY131"/>
              </a:cxn>
              <a:cxn ang="0">
                <a:pos x="TX132" y="TY132"/>
              </a:cxn>
              <a:cxn ang="0">
                <a:pos x="TX133" y="TY133"/>
              </a:cxn>
              <a:cxn ang="0">
                <a:pos x="TX134" y="TY134"/>
              </a:cxn>
              <a:cxn ang="0">
                <a:pos x="TX135" y="TY135"/>
              </a:cxn>
              <a:cxn ang="0">
                <a:pos x="TX136" y="TY136"/>
              </a:cxn>
              <a:cxn ang="0">
                <a:pos x="TX138" y="TY138"/>
              </a:cxn>
              <a:cxn ang="0">
                <a:pos x="TX139" y="TY139"/>
              </a:cxn>
              <a:cxn ang="0">
                <a:pos x="TX140" y="TY140"/>
              </a:cxn>
              <a:cxn ang="0">
                <a:pos x="TX141" y="TY141"/>
              </a:cxn>
              <a:cxn ang="0">
                <a:pos x="TX142" y="TY142"/>
              </a:cxn>
              <a:cxn ang="0">
                <a:pos x="TX143" y="TY143"/>
              </a:cxn>
              <a:cxn ang="0">
                <a:pos x="TX144" y="TY144"/>
              </a:cxn>
              <a:cxn ang="0">
                <a:pos x="TX145" y="TY145"/>
              </a:cxn>
              <a:cxn ang="0">
                <a:pos x="TX146" y="TY146"/>
              </a:cxn>
              <a:cxn ang="0">
                <a:pos x="TX147" y="TY147"/>
              </a:cxn>
              <a:cxn ang="0">
                <a:pos x="TX148" y="TY148"/>
              </a:cxn>
              <a:cxn ang="0">
                <a:pos x="TX149" y="TY149"/>
              </a:cxn>
              <a:cxn ang="0">
                <a:pos x="TX150" y="TY150"/>
              </a:cxn>
              <a:cxn ang="0">
                <a:pos x="TX151" y="TY151"/>
              </a:cxn>
              <a:cxn ang="0">
                <a:pos x="TX152" y="TY152"/>
              </a:cxn>
              <a:cxn ang="0">
                <a:pos x="TX153" y="TY153"/>
              </a:cxn>
              <a:cxn ang="0">
                <a:pos x="TX154" y="TY154"/>
              </a:cxn>
              <a:cxn ang="0">
                <a:pos x="TX155" y="TY155"/>
              </a:cxn>
              <a:cxn ang="0">
                <a:pos x="TX156" y="TY156"/>
              </a:cxn>
              <a:cxn ang="0">
                <a:pos x="TX157" y="TY157"/>
              </a:cxn>
              <a:cxn ang="0">
                <a:pos x="TX158" y="TY158"/>
              </a:cxn>
              <a:cxn ang="0">
                <a:pos x="TX159" y="TY159"/>
              </a:cxn>
              <a:cxn ang="0">
                <a:pos x="TX160" y="TY160"/>
              </a:cxn>
              <a:cxn ang="0">
                <a:pos x="TX161" y="TY161"/>
              </a:cxn>
              <a:cxn ang="0">
                <a:pos x="TX162" y="TY162"/>
              </a:cxn>
              <a:cxn ang="0">
                <a:pos x="TX163" y="TY163"/>
              </a:cxn>
              <a:cxn ang="0">
                <a:pos x="TX164" y="TY164"/>
              </a:cxn>
              <a:cxn ang="0">
                <a:pos x="TX165" y="TY165"/>
              </a:cxn>
              <a:cxn ang="0">
                <a:pos x="TX166" y="TY166"/>
              </a:cxn>
              <a:cxn ang="0">
                <a:pos x="TX167" y="TY167"/>
              </a:cxn>
              <a:cxn ang="0">
                <a:pos x="TX168" y="TY168"/>
              </a:cxn>
              <a:cxn ang="0">
                <a:pos x="TX169" y="TY169"/>
              </a:cxn>
              <a:cxn ang="0">
                <a:pos x="TX170" y="TY170"/>
              </a:cxn>
              <a:cxn ang="0">
                <a:pos x="TX171" y="TY171"/>
              </a:cxn>
              <a:cxn ang="0">
                <a:pos x="TX172" y="TY172"/>
              </a:cxn>
              <a:cxn ang="0">
                <a:pos x="TX173" y="TY173"/>
              </a:cxn>
              <a:cxn ang="0">
                <a:pos x="TX174" y="TY174"/>
              </a:cxn>
              <a:cxn ang="0">
                <a:pos x="TX175" y="TY175"/>
              </a:cxn>
              <a:cxn ang="0">
                <a:pos x="TX176" y="TY176"/>
              </a:cxn>
              <a:cxn ang="0">
                <a:pos x="TX177" y="TY177"/>
              </a:cxn>
              <a:cxn ang="0">
                <a:pos x="TX178" y="TY178"/>
              </a:cxn>
              <a:cxn ang="0">
                <a:pos x="TX179" y="TY179"/>
              </a:cxn>
              <a:cxn ang="0">
                <a:pos x="TX180" y="TY180"/>
              </a:cxn>
              <a:cxn ang="0">
                <a:pos x="TX181" y="TY181"/>
              </a:cxn>
              <a:cxn ang="0">
                <a:pos x="TX182" y="TY182"/>
              </a:cxn>
              <a:cxn ang="0">
                <a:pos x="TX183" y="TY183"/>
              </a:cxn>
              <a:cxn ang="0">
                <a:pos x="TX184" y="TY184"/>
              </a:cxn>
              <a:cxn ang="0">
                <a:pos x="TX185" y="TY185"/>
              </a:cxn>
              <a:cxn ang="0">
                <a:pos x="TX186" y="TY186"/>
              </a:cxn>
              <a:cxn ang="0">
                <a:pos x="TX187" y="TY187"/>
              </a:cxn>
              <a:cxn ang="0">
                <a:pos x="TX188" y="TY188"/>
              </a:cxn>
              <a:cxn ang="0">
                <a:pos x="TX189" y="TY189"/>
              </a:cxn>
              <a:cxn ang="0">
                <a:pos x="TX190" y="TY190"/>
              </a:cxn>
              <a:cxn ang="0">
                <a:pos x="TX191" y="TY191"/>
              </a:cxn>
              <a:cxn ang="0">
                <a:pos x="TX193" y="TY193"/>
              </a:cxn>
              <a:cxn ang="0">
                <a:pos x="TX194" y="TY194"/>
              </a:cxn>
              <a:cxn ang="0">
                <a:pos x="TX195" y="TY195"/>
              </a:cxn>
              <a:cxn ang="0">
                <a:pos x="TX196" y="TY196"/>
              </a:cxn>
              <a:cxn ang="0">
                <a:pos x="TX197" y="TY197"/>
              </a:cxn>
              <a:cxn ang="0">
                <a:pos x="TX198" y="TY198"/>
              </a:cxn>
              <a:cxn ang="0">
                <a:pos x="TX199" y="TY199"/>
              </a:cxn>
              <a:cxn ang="0">
                <a:pos x="TX200" y="TY200"/>
              </a:cxn>
              <a:cxn ang="0">
                <a:pos x="TX201" y="TY201"/>
              </a:cxn>
              <a:cxn ang="0">
                <a:pos x="TX202" y="TY202"/>
              </a:cxn>
              <a:cxn ang="0">
                <a:pos x="TX203" y="TY203"/>
              </a:cxn>
              <a:cxn ang="0">
                <a:pos x="TX204" y="TY204"/>
              </a:cxn>
              <a:cxn ang="0">
                <a:pos x="TX205" y="TY205"/>
              </a:cxn>
              <a:cxn ang="0">
                <a:pos x="TX206" y="TY206"/>
              </a:cxn>
              <a:cxn ang="0">
                <a:pos x="TX207" y="TY207"/>
              </a:cxn>
              <a:cxn ang="0">
                <a:pos x="TX208" y="TY208"/>
              </a:cxn>
              <a:cxn ang="0">
                <a:pos x="TX209" y="TY209"/>
              </a:cxn>
              <a:cxn ang="0">
                <a:pos x="TX210" y="TY210"/>
              </a:cxn>
              <a:cxn ang="0">
                <a:pos x="TX211" y="TY211"/>
              </a:cxn>
              <a:cxn ang="0">
                <a:pos x="TX212" y="TY212"/>
              </a:cxn>
              <a:cxn ang="0">
                <a:pos x="TX213" y="TY213"/>
              </a:cxn>
              <a:cxn ang="0">
                <a:pos x="TX214" y="TY214"/>
              </a:cxn>
              <a:cxn ang="0">
                <a:pos x="TX215" y="TY215"/>
              </a:cxn>
              <a:cxn ang="0">
                <a:pos x="TX216" y="TY216"/>
              </a:cxn>
              <a:cxn ang="0">
                <a:pos x="TX217" y="TY217"/>
              </a:cxn>
              <a:cxn ang="0">
                <a:pos x="TX218" y="TY218"/>
              </a:cxn>
              <a:cxn ang="0">
                <a:pos x="TX219" y="TY219"/>
              </a:cxn>
              <a:cxn ang="0">
                <a:pos x="TX220" y="TY220"/>
              </a:cxn>
              <a:cxn ang="0">
                <a:pos x="TX221" y="TY221"/>
              </a:cxn>
              <a:cxn ang="0">
                <a:pos x="TX222" y="TY222"/>
              </a:cxn>
              <a:cxn ang="0">
                <a:pos x="TX223" y="TY223"/>
              </a:cxn>
              <a:cxn ang="0">
                <a:pos x="TX224" y="TY224"/>
              </a:cxn>
              <a:cxn ang="0">
                <a:pos x="TX225" y="TY225"/>
              </a:cxn>
              <a:cxn ang="0">
                <a:pos x="TX226" y="TY226"/>
              </a:cxn>
              <a:cxn ang="0">
                <a:pos x="TX227" y="TY227"/>
              </a:cxn>
              <a:cxn ang="0">
                <a:pos x="TX228" y="TY228"/>
              </a:cxn>
              <a:cxn ang="0">
                <a:pos x="TX229" y="TY229"/>
              </a:cxn>
              <a:cxn ang="0">
                <a:pos x="TX230" y="TY230"/>
              </a:cxn>
              <a:cxn ang="0">
                <a:pos x="TX231" y="TY231"/>
              </a:cxn>
              <a:cxn ang="0">
                <a:pos x="TX232" y="TY232"/>
              </a:cxn>
              <a:cxn ang="0">
                <a:pos x="TX233" y="TY233"/>
              </a:cxn>
              <a:cxn ang="0">
                <a:pos x="TX234" y="TY234"/>
              </a:cxn>
              <a:cxn ang="0">
                <a:pos x="TX235" y="TY235"/>
              </a:cxn>
              <a:cxn ang="0">
                <a:pos x="TX236" y="TY236"/>
              </a:cxn>
              <a:cxn ang="0">
                <a:pos x="TX237" y="TY237"/>
              </a:cxn>
              <a:cxn ang="0">
                <a:pos x="TX238" y="TY238"/>
              </a:cxn>
              <a:cxn ang="0">
                <a:pos x="TX239" y="TY239"/>
              </a:cxn>
              <a:cxn ang="0">
                <a:pos x="TX240" y="TY240"/>
              </a:cxn>
              <a:cxn ang="0">
                <a:pos x="TX241" y="TY241"/>
              </a:cxn>
              <a:cxn ang="0">
                <a:pos x="TX242" y="TY242"/>
              </a:cxn>
              <a:cxn ang="0">
                <a:pos x="TX243" y="TY243"/>
              </a:cxn>
              <a:cxn ang="0">
                <a:pos x="TX244" y="TY244"/>
              </a:cxn>
              <a:cxn ang="0">
                <a:pos x="TX245" y="TY245"/>
              </a:cxn>
              <a:cxn ang="0">
                <a:pos x="TX246" y="TY246"/>
              </a:cxn>
              <a:cxn ang="0">
                <a:pos x="TX247" y="TY247"/>
              </a:cxn>
              <a:cxn ang="0">
                <a:pos x="TX248" y="TY248"/>
              </a:cxn>
              <a:cxn ang="0">
                <a:pos x="TX249" y="TY249"/>
              </a:cxn>
              <a:cxn ang="0">
                <a:pos x="TX250" y="TY250"/>
              </a:cxn>
              <a:cxn ang="0">
                <a:pos x="TX251" y="TY251"/>
              </a:cxn>
              <a:cxn ang="0">
                <a:pos x="TX252" y="TY252"/>
              </a:cxn>
              <a:cxn ang="0">
                <a:pos x="TX253" y="TY253"/>
              </a:cxn>
              <a:cxn ang="0">
                <a:pos x="TX254" y="TY254"/>
              </a:cxn>
              <a:cxn ang="0">
                <a:pos x="TX255" y="TY255"/>
              </a:cxn>
              <a:cxn ang="0">
                <a:pos x="TX256" y="TY256"/>
              </a:cxn>
              <a:cxn ang="0">
                <a:pos x="TX257" y="TY257"/>
              </a:cxn>
              <a:cxn ang="0">
                <a:pos x="TX258" y="TY258"/>
              </a:cxn>
              <a:cxn ang="0">
                <a:pos x="TX259" y="TY259"/>
              </a:cxn>
              <a:cxn ang="0">
                <a:pos x="TX260" y="TY260"/>
              </a:cxn>
              <a:cxn ang="0">
                <a:pos x="TX261" y="TY261"/>
              </a:cxn>
              <a:cxn ang="0">
                <a:pos x="TX262" y="TY262"/>
              </a:cxn>
              <a:cxn ang="0">
                <a:pos x="TX263" y="TY263"/>
              </a:cxn>
              <a:cxn ang="0">
                <a:pos x="TX264" y="TY264"/>
              </a:cxn>
              <a:cxn ang="0">
                <a:pos x="TX265" y="TY265"/>
              </a:cxn>
              <a:cxn ang="0">
                <a:pos x="TX266" y="TY266"/>
              </a:cxn>
              <a:cxn ang="0">
                <a:pos x="TX267" y="TY267"/>
              </a:cxn>
              <a:cxn ang="0">
                <a:pos x="TX268" y="TY268"/>
              </a:cxn>
              <a:cxn ang="0">
                <a:pos x="TX269" y="TY269"/>
              </a:cxn>
              <a:cxn ang="0">
                <a:pos x="TX270" y="TY270"/>
              </a:cxn>
              <a:cxn ang="0">
                <a:pos x="TX271" y="TY271"/>
              </a:cxn>
              <a:cxn ang="0">
                <a:pos x="TX272" y="TY272"/>
              </a:cxn>
              <a:cxn ang="0">
                <a:pos x="TX273" y="TY273"/>
              </a:cxn>
              <a:cxn ang="0">
                <a:pos x="TX274" y="TY274"/>
              </a:cxn>
              <a:cxn ang="0">
                <a:pos x="TX275" y="TY275"/>
              </a:cxn>
              <a:cxn ang="0">
                <a:pos x="TX276" y="TY276"/>
              </a:cxn>
              <a:cxn ang="0">
                <a:pos x="TX277" y="TY277"/>
              </a:cxn>
              <a:cxn ang="0">
                <a:pos x="TX278" y="TY278"/>
              </a:cxn>
              <a:cxn ang="0">
                <a:pos x="TX279" y="TY279"/>
              </a:cxn>
              <a:cxn ang="0">
                <a:pos x="TX280" y="TY280"/>
              </a:cxn>
              <a:cxn ang="0">
                <a:pos x="TX281" y="TY281"/>
              </a:cxn>
              <a:cxn ang="0">
                <a:pos x="TX282" y="TY282"/>
              </a:cxn>
              <a:cxn ang="0">
                <a:pos x="TX283" y="TY283"/>
              </a:cxn>
              <a:cxn ang="0">
                <a:pos x="TX284" y="TY284"/>
              </a:cxn>
              <a:cxn ang="0">
                <a:pos x="TX285" y="TY285"/>
              </a:cxn>
              <a:cxn ang="0">
                <a:pos x="TX286" y="TY286"/>
              </a:cxn>
              <a:cxn ang="0">
                <a:pos x="TX287" y="TY287"/>
              </a:cxn>
              <a:cxn ang="0">
                <a:pos x="TX288" y="TY288"/>
              </a:cxn>
              <a:cxn ang="0">
                <a:pos x="TX289" y="TY289"/>
              </a:cxn>
              <a:cxn ang="0">
                <a:pos x="TX290" y="TY290"/>
              </a:cxn>
              <a:cxn ang="0">
                <a:pos x="TX291" y="TY291"/>
              </a:cxn>
              <a:cxn ang="0">
                <a:pos x="TX292" y="TY292"/>
              </a:cxn>
              <a:cxn ang="0">
                <a:pos x="TX293" y="TY293"/>
              </a:cxn>
              <a:cxn ang="0">
                <a:pos x="TX294" y="TY294"/>
              </a:cxn>
              <a:cxn ang="0">
                <a:pos x="TX295" y="TY295"/>
              </a:cxn>
              <a:cxn ang="0">
                <a:pos x="TX296" y="TY296"/>
              </a:cxn>
              <a:cxn ang="0">
                <a:pos x="TX297" y="TY297"/>
              </a:cxn>
              <a:cxn ang="0">
                <a:pos x="TX298" y="TY298"/>
              </a:cxn>
              <a:cxn ang="0">
                <a:pos x="TX299" y="TY299"/>
              </a:cxn>
              <a:cxn ang="0">
                <a:pos x="TX300" y="TY300"/>
              </a:cxn>
              <a:cxn ang="0">
                <a:pos x="TX301" y="TY301"/>
              </a:cxn>
              <a:cxn ang="0">
                <a:pos x="TX302" y="TY302"/>
              </a:cxn>
              <a:cxn ang="0">
                <a:pos x="TX303" y="TY303"/>
              </a:cxn>
              <a:cxn ang="0">
                <a:pos x="TX304" y="TY304"/>
              </a:cxn>
              <a:cxn ang="0">
                <a:pos x="TX305" y="TY305"/>
              </a:cxn>
              <a:cxn ang="0">
                <a:pos x="TX306" y="TY306"/>
              </a:cxn>
              <a:cxn ang="0">
                <a:pos x="TX307" y="TY307"/>
              </a:cxn>
              <a:cxn ang="0">
                <a:pos x="TX308" y="TY308"/>
              </a:cxn>
            </a:cxnLst>
            <a:rect l="l" t="t" r="r" b="b"/>
            <a:pathLst>
              <a:path w="439879" h="487552">
                <a:moveTo>
                  <a:pt x="320012" y="171183"/>
                </a:moveTo>
                <a:lnTo>
                  <a:pt x="323091" y="171646"/>
                </a:lnTo>
                <a:lnTo>
                  <a:pt x="326169" y="172881"/>
                </a:lnTo>
                <a:lnTo>
                  <a:pt x="329094" y="174578"/>
                </a:lnTo>
                <a:lnTo>
                  <a:pt x="331557" y="176894"/>
                </a:lnTo>
                <a:lnTo>
                  <a:pt x="333404" y="179517"/>
                </a:lnTo>
                <a:lnTo>
                  <a:pt x="334944" y="182758"/>
                </a:lnTo>
                <a:lnTo>
                  <a:pt x="335713" y="185845"/>
                </a:lnTo>
                <a:lnTo>
                  <a:pt x="335867" y="188932"/>
                </a:lnTo>
                <a:lnTo>
                  <a:pt x="335405" y="192173"/>
                </a:lnTo>
                <a:lnTo>
                  <a:pt x="334328" y="195260"/>
                </a:lnTo>
                <a:lnTo>
                  <a:pt x="332481" y="198192"/>
                </a:lnTo>
                <a:lnTo>
                  <a:pt x="330326" y="200662"/>
                </a:lnTo>
                <a:lnTo>
                  <a:pt x="307544" y="221035"/>
                </a:lnTo>
                <a:lnTo>
                  <a:pt x="304773" y="223041"/>
                </a:lnTo>
                <a:lnTo>
                  <a:pt x="301848" y="224584"/>
                </a:lnTo>
                <a:lnTo>
                  <a:pt x="298616" y="225356"/>
                </a:lnTo>
                <a:lnTo>
                  <a:pt x="295383" y="225356"/>
                </a:lnTo>
                <a:lnTo>
                  <a:pt x="292304" y="224893"/>
                </a:lnTo>
                <a:lnTo>
                  <a:pt x="289226" y="223658"/>
                </a:lnTo>
                <a:lnTo>
                  <a:pt x="286301" y="222115"/>
                </a:lnTo>
                <a:lnTo>
                  <a:pt x="283838" y="219800"/>
                </a:lnTo>
                <a:lnTo>
                  <a:pt x="281837" y="217022"/>
                </a:lnTo>
                <a:lnTo>
                  <a:pt x="280452" y="213935"/>
                </a:lnTo>
                <a:lnTo>
                  <a:pt x="279682" y="210848"/>
                </a:lnTo>
                <a:lnTo>
                  <a:pt x="279528" y="207607"/>
                </a:lnTo>
                <a:lnTo>
                  <a:pt x="279990" y="204366"/>
                </a:lnTo>
                <a:lnTo>
                  <a:pt x="281067" y="201433"/>
                </a:lnTo>
                <a:lnTo>
                  <a:pt x="282915" y="198655"/>
                </a:lnTo>
                <a:lnTo>
                  <a:pt x="285224" y="196032"/>
                </a:lnTo>
                <a:lnTo>
                  <a:pt x="307698" y="175659"/>
                </a:lnTo>
                <a:lnTo>
                  <a:pt x="310622" y="173652"/>
                </a:lnTo>
                <a:lnTo>
                  <a:pt x="313547" y="172263"/>
                </a:lnTo>
                <a:lnTo>
                  <a:pt x="316626" y="171337"/>
                </a:lnTo>
                <a:close/>
                <a:moveTo>
                  <a:pt x="153539" y="169017"/>
                </a:moveTo>
                <a:lnTo>
                  <a:pt x="320698" y="355370"/>
                </a:lnTo>
                <a:lnTo>
                  <a:pt x="208949" y="455666"/>
                </a:lnTo>
                <a:lnTo>
                  <a:pt x="202603" y="460928"/>
                </a:lnTo>
                <a:lnTo>
                  <a:pt x="195948" y="465572"/>
                </a:lnTo>
                <a:lnTo>
                  <a:pt x="188828" y="470060"/>
                </a:lnTo>
                <a:lnTo>
                  <a:pt x="181399" y="473930"/>
                </a:lnTo>
                <a:lnTo>
                  <a:pt x="173660" y="477490"/>
                </a:lnTo>
                <a:lnTo>
                  <a:pt x="165612" y="480276"/>
                </a:lnTo>
                <a:lnTo>
                  <a:pt x="157563" y="482752"/>
                </a:lnTo>
                <a:lnTo>
                  <a:pt x="149205" y="484764"/>
                </a:lnTo>
                <a:lnTo>
                  <a:pt x="140847" y="486312"/>
                </a:lnTo>
                <a:lnTo>
                  <a:pt x="132489" y="487241"/>
                </a:lnTo>
                <a:lnTo>
                  <a:pt x="123976" y="487550"/>
                </a:lnTo>
                <a:lnTo>
                  <a:pt x="115618" y="487395"/>
                </a:lnTo>
                <a:lnTo>
                  <a:pt x="107415" y="486621"/>
                </a:lnTo>
                <a:lnTo>
                  <a:pt x="99367" y="485383"/>
                </a:lnTo>
                <a:lnTo>
                  <a:pt x="91628" y="483526"/>
                </a:lnTo>
                <a:lnTo>
                  <a:pt x="83889" y="480895"/>
                </a:lnTo>
                <a:lnTo>
                  <a:pt x="76460" y="477799"/>
                </a:lnTo>
                <a:lnTo>
                  <a:pt x="69495" y="474084"/>
                </a:lnTo>
                <a:lnTo>
                  <a:pt x="62839" y="469751"/>
                </a:lnTo>
                <a:lnTo>
                  <a:pt x="56803" y="464643"/>
                </a:lnTo>
                <a:lnTo>
                  <a:pt x="51076" y="459071"/>
                </a:lnTo>
                <a:lnTo>
                  <a:pt x="21359" y="426103"/>
                </a:lnTo>
                <a:lnTo>
                  <a:pt x="16406" y="419757"/>
                </a:lnTo>
                <a:lnTo>
                  <a:pt x="11918" y="413102"/>
                </a:lnTo>
                <a:lnTo>
                  <a:pt x="8358" y="406137"/>
                </a:lnTo>
                <a:lnTo>
                  <a:pt x="5417" y="398708"/>
                </a:lnTo>
                <a:lnTo>
                  <a:pt x="3095" y="391123"/>
                </a:lnTo>
                <a:lnTo>
                  <a:pt x="1393" y="383230"/>
                </a:lnTo>
                <a:lnTo>
                  <a:pt x="464" y="375027"/>
                </a:lnTo>
                <a:lnTo>
                  <a:pt x="0" y="366823"/>
                </a:lnTo>
                <a:lnTo>
                  <a:pt x="155" y="358620"/>
                </a:lnTo>
                <a:lnTo>
                  <a:pt x="929" y="350262"/>
                </a:lnTo>
                <a:lnTo>
                  <a:pt x="2167" y="341904"/>
                </a:lnTo>
                <a:lnTo>
                  <a:pt x="4024" y="333701"/>
                </a:lnTo>
                <a:lnTo>
                  <a:pt x="6346" y="325498"/>
                </a:lnTo>
                <a:lnTo>
                  <a:pt x="9286" y="317449"/>
                </a:lnTo>
                <a:lnTo>
                  <a:pt x="12537" y="309555"/>
                </a:lnTo>
                <a:lnTo>
                  <a:pt x="16406" y="302126"/>
                </a:lnTo>
                <a:lnTo>
                  <a:pt x="20585" y="294852"/>
                </a:lnTo>
                <a:lnTo>
                  <a:pt x="25383" y="287886"/>
                </a:lnTo>
                <a:lnTo>
                  <a:pt x="30491" y="281231"/>
                </a:lnTo>
                <a:lnTo>
                  <a:pt x="35908" y="275040"/>
                </a:lnTo>
                <a:lnTo>
                  <a:pt x="41790" y="269468"/>
                </a:lnTo>
                <a:close/>
                <a:moveTo>
                  <a:pt x="367585" y="156016"/>
                </a:moveTo>
                <a:lnTo>
                  <a:pt x="376834" y="166314"/>
                </a:lnTo>
                <a:lnTo>
                  <a:pt x="382846" y="173648"/>
                </a:lnTo>
                <a:lnTo>
                  <a:pt x="388087" y="181293"/>
                </a:lnTo>
                <a:lnTo>
                  <a:pt x="392403" y="189407"/>
                </a:lnTo>
                <a:lnTo>
                  <a:pt x="396103" y="197676"/>
                </a:lnTo>
                <a:lnTo>
                  <a:pt x="398877" y="206102"/>
                </a:lnTo>
                <a:lnTo>
                  <a:pt x="401035" y="214840"/>
                </a:lnTo>
                <a:lnTo>
                  <a:pt x="402423" y="223577"/>
                </a:lnTo>
                <a:lnTo>
                  <a:pt x="403039" y="232471"/>
                </a:lnTo>
                <a:lnTo>
                  <a:pt x="402885" y="241365"/>
                </a:lnTo>
                <a:lnTo>
                  <a:pt x="402114" y="250103"/>
                </a:lnTo>
                <a:lnTo>
                  <a:pt x="400573" y="258840"/>
                </a:lnTo>
                <a:lnTo>
                  <a:pt x="398261" y="267422"/>
                </a:lnTo>
                <a:lnTo>
                  <a:pt x="395178" y="275848"/>
                </a:lnTo>
                <a:lnTo>
                  <a:pt x="391324" y="283805"/>
                </a:lnTo>
                <a:lnTo>
                  <a:pt x="387008" y="291763"/>
                </a:lnTo>
                <a:lnTo>
                  <a:pt x="381613" y="299252"/>
                </a:lnTo>
                <a:lnTo>
                  <a:pt x="375601" y="306274"/>
                </a:lnTo>
                <a:lnTo>
                  <a:pt x="369127" y="312983"/>
                </a:lnTo>
                <a:lnTo>
                  <a:pt x="329511" y="348870"/>
                </a:lnTo>
                <a:lnTo>
                  <a:pt x="251358" y="260713"/>
                </a:lnTo>
                <a:lnTo>
                  <a:pt x="279105" y="235436"/>
                </a:lnTo>
                <a:lnTo>
                  <a:pt x="279105" y="235124"/>
                </a:lnTo>
                <a:lnTo>
                  <a:pt x="282958" y="238712"/>
                </a:lnTo>
                <a:lnTo>
                  <a:pt x="286658" y="241521"/>
                </a:lnTo>
                <a:lnTo>
                  <a:pt x="290512" y="243237"/>
                </a:lnTo>
                <a:lnTo>
                  <a:pt x="294365" y="244329"/>
                </a:lnTo>
                <a:lnTo>
                  <a:pt x="298065" y="244798"/>
                </a:lnTo>
                <a:lnTo>
                  <a:pt x="301918" y="244641"/>
                </a:lnTo>
                <a:lnTo>
                  <a:pt x="305310" y="244173"/>
                </a:lnTo>
                <a:lnTo>
                  <a:pt x="308701" y="243237"/>
                </a:lnTo>
                <a:lnTo>
                  <a:pt x="311630" y="242145"/>
                </a:lnTo>
                <a:lnTo>
                  <a:pt x="314404" y="241053"/>
                </a:lnTo>
                <a:lnTo>
                  <a:pt x="316562" y="239649"/>
                </a:lnTo>
                <a:lnTo>
                  <a:pt x="318566" y="238556"/>
                </a:lnTo>
                <a:lnTo>
                  <a:pt x="319954" y="237620"/>
                </a:lnTo>
                <a:lnTo>
                  <a:pt x="320879" y="236996"/>
                </a:lnTo>
                <a:lnTo>
                  <a:pt x="321187" y="236840"/>
                </a:lnTo>
                <a:lnTo>
                  <a:pt x="343076" y="217024"/>
                </a:lnTo>
                <a:lnTo>
                  <a:pt x="346621" y="213123"/>
                </a:lnTo>
                <a:lnTo>
                  <a:pt x="349242" y="209379"/>
                </a:lnTo>
                <a:lnTo>
                  <a:pt x="351091" y="205478"/>
                </a:lnTo>
                <a:lnTo>
                  <a:pt x="352325" y="201733"/>
                </a:lnTo>
                <a:lnTo>
                  <a:pt x="352941" y="197988"/>
                </a:lnTo>
                <a:lnTo>
                  <a:pt x="352941" y="194400"/>
                </a:lnTo>
                <a:lnTo>
                  <a:pt x="352479" y="190967"/>
                </a:lnTo>
                <a:lnTo>
                  <a:pt x="351708" y="187690"/>
                </a:lnTo>
                <a:lnTo>
                  <a:pt x="350629" y="184882"/>
                </a:lnTo>
                <a:lnTo>
                  <a:pt x="349550" y="182385"/>
                </a:lnTo>
                <a:lnTo>
                  <a:pt x="348471" y="180045"/>
                </a:lnTo>
                <a:lnTo>
                  <a:pt x="347546" y="178172"/>
                </a:lnTo>
                <a:lnTo>
                  <a:pt x="346621" y="176924"/>
                </a:lnTo>
                <a:lnTo>
                  <a:pt x="346005" y="175988"/>
                </a:lnTo>
                <a:lnTo>
                  <a:pt x="345850" y="175832"/>
                </a:lnTo>
                <a:close/>
                <a:moveTo>
                  <a:pt x="267011" y="99677"/>
                </a:moveTo>
                <a:lnTo>
                  <a:pt x="275617" y="99832"/>
                </a:lnTo>
                <a:lnTo>
                  <a:pt x="284376" y="100609"/>
                </a:lnTo>
                <a:lnTo>
                  <a:pt x="292981" y="102316"/>
                </a:lnTo>
                <a:lnTo>
                  <a:pt x="301433" y="104645"/>
                </a:lnTo>
                <a:lnTo>
                  <a:pt x="309731" y="107751"/>
                </a:lnTo>
                <a:lnTo>
                  <a:pt x="317722" y="111632"/>
                </a:lnTo>
                <a:lnTo>
                  <a:pt x="325405" y="115979"/>
                </a:lnTo>
                <a:lnTo>
                  <a:pt x="332627" y="121414"/>
                </a:lnTo>
                <a:lnTo>
                  <a:pt x="339696" y="127313"/>
                </a:lnTo>
                <a:lnTo>
                  <a:pt x="346150" y="133990"/>
                </a:lnTo>
                <a:lnTo>
                  <a:pt x="355370" y="144237"/>
                </a:lnTo>
                <a:lnTo>
                  <a:pt x="334010" y="163800"/>
                </a:lnTo>
                <a:lnTo>
                  <a:pt x="330476" y="160384"/>
                </a:lnTo>
                <a:lnTo>
                  <a:pt x="326942" y="157900"/>
                </a:lnTo>
                <a:lnTo>
                  <a:pt x="323100" y="156192"/>
                </a:lnTo>
                <a:lnTo>
                  <a:pt x="319412" y="155105"/>
                </a:lnTo>
                <a:lnTo>
                  <a:pt x="315724" y="154639"/>
                </a:lnTo>
                <a:lnTo>
                  <a:pt x="312190" y="154639"/>
                </a:lnTo>
                <a:lnTo>
                  <a:pt x="308809" y="154950"/>
                </a:lnTo>
                <a:lnTo>
                  <a:pt x="305428" y="155726"/>
                </a:lnTo>
                <a:lnTo>
                  <a:pt x="302508" y="156658"/>
                </a:lnTo>
                <a:lnTo>
                  <a:pt x="299896" y="157589"/>
                </a:lnTo>
                <a:lnTo>
                  <a:pt x="297437" y="158676"/>
                </a:lnTo>
                <a:lnTo>
                  <a:pt x="295593" y="159608"/>
                </a:lnTo>
                <a:lnTo>
                  <a:pt x="294210" y="160384"/>
                </a:lnTo>
                <a:lnTo>
                  <a:pt x="293288" y="161005"/>
                </a:lnTo>
                <a:lnTo>
                  <a:pt x="292981" y="161160"/>
                </a:lnTo>
                <a:lnTo>
                  <a:pt x="269931" y="182276"/>
                </a:lnTo>
                <a:lnTo>
                  <a:pt x="266397" y="186002"/>
                </a:lnTo>
                <a:lnTo>
                  <a:pt x="263477" y="189883"/>
                </a:lnTo>
                <a:lnTo>
                  <a:pt x="261633" y="193610"/>
                </a:lnTo>
                <a:lnTo>
                  <a:pt x="260557" y="197647"/>
                </a:lnTo>
                <a:lnTo>
                  <a:pt x="260096" y="201217"/>
                </a:lnTo>
                <a:lnTo>
                  <a:pt x="260096" y="204788"/>
                </a:lnTo>
                <a:lnTo>
                  <a:pt x="260557" y="208359"/>
                </a:lnTo>
                <a:lnTo>
                  <a:pt x="261325" y="211465"/>
                </a:lnTo>
                <a:lnTo>
                  <a:pt x="262401" y="214415"/>
                </a:lnTo>
                <a:lnTo>
                  <a:pt x="263477" y="217209"/>
                </a:lnTo>
                <a:lnTo>
                  <a:pt x="264860" y="219383"/>
                </a:lnTo>
                <a:lnTo>
                  <a:pt x="265936" y="221246"/>
                </a:lnTo>
                <a:lnTo>
                  <a:pt x="266858" y="222643"/>
                </a:lnTo>
                <a:lnTo>
                  <a:pt x="267626" y="223730"/>
                </a:lnTo>
                <a:lnTo>
                  <a:pt x="267933" y="224196"/>
                </a:lnTo>
                <a:lnTo>
                  <a:pt x="240119" y="249193"/>
                </a:lnTo>
                <a:lnTo>
                  <a:pt x="162517" y="161781"/>
                </a:lnTo>
                <a:lnTo>
                  <a:pt x="201702" y="126071"/>
                </a:lnTo>
                <a:lnTo>
                  <a:pt x="208925" y="120327"/>
                </a:lnTo>
                <a:lnTo>
                  <a:pt x="216608" y="115048"/>
                </a:lnTo>
                <a:lnTo>
                  <a:pt x="224445" y="110701"/>
                </a:lnTo>
                <a:lnTo>
                  <a:pt x="232743" y="106819"/>
                </a:lnTo>
                <a:lnTo>
                  <a:pt x="241041" y="104024"/>
                </a:lnTo>
                <a:lnTo>
                  <a:pt x="249647" y="101695"/>
                </a:lnTo>
                <a:lnTo>
                  <a:pt x="258252" y="100298"/>
                </a:lnTo>
                <a:close/>
                <a:moveTo>
                  <a:pt x="396694" y="0"/>
                </a:moveTo>
                <a:lnTo>
                  <a:pt x="403195" y="0"/>
                </a:lnTo>
                <a:lnTo>
                  <a:pt x="409695" y="461"/>
                </a:lnTo>
                <a:lnTo>
                  <a:pt x="416660" y="1689"/>
                </a:lnTo>
                <a:lnTo>
                  <a:pt x="423780" y="3532"/>
                </a:lnTo>
                <a:lnTo>
                  <a:pt x="431210" y="5989"/>
                </a:lnTo>
                <a:lnTo>
                  <a:pt x="438639" y="9214"/>
                </a:lnTo>
                <a:lnTo>
                  <a:pt x="439568" y="9828"/>
                </a:lnTo>
                <a:lnTo>
                  <a:pt x="439877" y="11056"/>
                </a:lnTo>
                <a:lnTo>
                  <a:pt x="439722" y="12438"/>
                </a:lnTo>
                <a:lnTo>
                  <a:pt x="438948" y="13974"/>
                </a:lnTo>
                <a:lnTo>
                  <a:pt x="437710" y="15663"/>
                </a:lnTo>
                <a:lnTo>
                  <a:pt x="436008" y="17352"/>
                </a:lnTo>
                <a:lnTo>
                  <a:pt x="434305" y="18427"/>
                </a:lnTo>
                <a:lnTo>
                  <a:pt x="432603" y="19195"/>
                </a:lnTo>
                <a:lnTo>
                  <a:pt x="431055" y="19502"/>
                </a:lnTo>
                <a:lnTo>
                  <a:pt x="429662" y="19195"/>
                </a:lnTo>
                <a:lnTo>
                  <a:pt x="422232" y="16124"/>
                </a:lnTo>
                <a:lnTo>
                  <a:pt x="415113" y="13667"/>
                </a:lnTo>
                <a:lnTo>
                  <a:pt x="408612" y="12131"/>
                </a:lnTo>
                <a:lnTo>
                  <a:pt x="402576" y="11056"/>
                </a:lnTo>
                <a:lnTo>
                  <a:pt x="396849" y="10442"/>
                </a:lnTo>
                <a:lnTo>
                  <a:pt x="391741" y="10442"/>
                </a:lnTo>
                <a:lnTo>
                  <a:pt x="387098" y="10749"/>
                </a:lnTo>
                <a:lnTo>
                  <a:pt x="382919" y="11517"/>
                </a:lnTo>
                <a:lnTo>
                  <a:pt x="379359" y="12592"/>
                </a:lnTo>
                <a:lnTo>
                  <a:pt x="376418" y="13820"/>
                </a:lnTo>
                <a:lnTo>
                  <a:pt x="373787" y="15356"/>
                </a:lnTo>
                <a:lnTo>
                  <a:pt x="371929" y="17045"/>
                </a:lnTo>
                <a:lnTo>
                  <a:pt x="370227" y="19348"/>
                </a:lnTo>
                <a:lnTo>
                  <a:pt x="368989" y="22266"/>
                </a:lnTo>
                <a:lnTo>
                  <a:pt x="368215" y="25644"/>
                </a:lnTo>
                <a:lnTo>
                  <a:pt x="368060" y="29330"/>
                </a:lnTo>
                <a:lnTo>
                  <a:pt x="368524" y="33476"/>
                </a:lnTo>
                <a:lnTo>
                  <a:pt x="369763" y="37929"/>
                </a:lnTo>
                <a:lnTo>
                  <a:pt x="371620" y="42689"/>
                </a:lnTo>
                <a:lnTo>
                  <a:pt x="374561" y="47603"/>
                </a:lnTo>
                <a:lnTo>
                  <a:pt x="378430" y="52671"/>
                </a:lnTo>
                <a:lnTo>
                  <a:pt x="383228" y="57892"/>
                </a:lnTo>
                <a:lnTo>
                  <a:pt x="389265" y="63113"/>
                </a:lnTo>
                <a:lnTo>
                  <a:pt x="395920" y="68948"/>
                </a:lnTo>
                <a:lnTo>
                  <a:pt x="401492" y="74630"/>
                </a:lnTo>
                <a:lnTo>
                  <a:pt x="406445" y="80311"/>
                </a:lnTo>
                <a:lnTo>
                  <a:pt x="410005" y="85839"/>
                </a:lnTo>
                <a:lnTo>
                  <a:pt x="412946" y="91214"/>
                </a:lnTo>
                <a:lnTo>
                  <a:pt x="414648" y="96742"/>
                </a:lnTo>
                <a:lnTo>
                  <a:pt x="415577" y="102117"/>
                </a:lnTo>
                <a:lnTo>
                  <a:pt x="415422" y="107338"/>
                </a:lnTo>
                <a:lnTo>
                  <a:pt x="414339" y="112559"/>
                </a:lnTo>
                <a:lnTo>
                  <a:pt x="412327" y="117626"/>
                </a:lnTo>
                <a:lnTo>
                  <a:pt x="409076" y="122694"/>
                </a:lnTo>
                <a:lnTo>
                  <a:pt x="405826" y="127147"/>
                </a:lnTo>
                <a:lnTo>
                  <a:pt x="402111" y="131447"/>
                </a:lnTo>
                <a:lnTo>
                  <a:pt x="398397" y="135132"/>
                </a:lnTo>
                <a:lnTo>
                  <a:pt x="394527" y="138817"/>
                </a:lnTo>
                <a:lnTo>
                  <a:pt x="390503" y="141889"/>
                </a:lnTo>
                <a:lnTo>
                  <a:pt x="386633" y="144960"/>
                </a:lnTo>
                <a:lnTo>
                  <a:pt x="382764" y="147417"/>
                </a:lnTo>
                <a:lnTo>
                  <a:pt x="379204" y="149567"/>
                </a:lnTo>
                <a:lnTo>
                  <a:pt x="375799" y="151409"/>
                </a:lnTo>
                <a:lnTo>
                  <a:pt x="373013" y="152945"/>
                </a:lnTo>
                <a:lnTo>
                  <a:pt x="370536" y="154327"/>
                </a:lnTo>
                <a:lnTo>
                  <a:pt x="368524" y="155248"/>
                </a:lnTo>
                <a:lnTo>
                  <a:pt x="367131" y="155862"/>
                </a:lnTo>
                <a:lnTo>
                  <a:pt x="366357" y="156016"/>
                </a:lnTo>
                <a:lnTo>
                  <a:pt x="355368" y="144192"/>
                </a:lnTo>
                <a:lnTo>
                  <a:pt x="356142" y="143117"/>
                </a:lnTo>
                <a:lnTo>
                  <a:pt x="357535" y="142349"/>
                </a:lnTo>
                <a:lnTo>
                  <a:pt x="359702" y="141735"/>
                </a:lnTo>
                <a:lnTo>
                  <a:pt x="361869" y="141121"/>
                </a:lnTo>
                <a:lnTo>
                  <a:pt x="364190" y="140660"/>
                </a:lnTo>
                <a:lnTo>
                  <a:pt x="366512" y="140199"/>
                </a:lnTo>
                <a:lnTo>
                  <a:pt x="368524" y="139892"/>
                </a:lnTo>
                <a:lnTo>
                  <a:pt x="369917" y="139739"/>
                </a:lnTo>
                <a:lnTo>
                  <a:pt x="376108" y="137435"/>
                </a:lnTo>
                <a:lnTo>
                  <a:pt x="381526" y="134978"/>
                </a:lnTo>
                <a:lnTo>
                  <a:pt x="386169" y="132368"/>
                </a:lnTo>
                <a:lnTo>
                  <a:pt x="389884" y="129911"/>
                </a:lnTo>
                <a:lnTo>
                  <a:pt x="392824" y="127300"/>
                </a:lnTo>
                <a:lnTo>
                  <a:pt x="395301" y="125151"/>
                </a:lnTo>
                <a:lnTo>
                  <a:pt x="397004" y="123154"/>
                </a:lnTo>
                <a:lnTo>
                  <a:pt x="398242" y="121619"/>
                </a:lnTo>
                <a:lnTo>
                  <a:pt x="398861" y="120697"/>
                </a:lnTo>
                <a:lnTo>
                  <a:pt x="399016" y="120390"/>
                </a:lnTo>
                <a:lnTo>
                  <a:pt x="400099" y="118701"/>
                </a:lnTo>
                <a:lnTo>
                  <a:pt x="401028" y="116858"/>
                </a:lnTo>
                <a:lnTo>
                  <a:pt x="401956" y="114862"/>
                </a:lnTo>
                <a:lnTo>
                  <a:pt x="402730" y="112712"/>
                </a:lnTo>
                <a:lnTo>
                  <a:pt x="403195" y="110102"/>
                </a:lnTo>
                <a:lnTo>
                  <a:pt x="403349" y="107491"/>
                </a:lnTo>
                <a:lnTo>
                  <a:pt x="403040" y="104574"/>
                </a:lnTo>
                <a:lnTo>
                  <a:pt x="402111" y="101349"/>
                </a:lnTo>
                <a:lnTo>
                  <a:pt x="401028" y="98124"/>
                </a:lnTo>
                <a:lnTo>
                  <a:pt x="399170" y="94592"/>
                </a:lnTo>
                <a:lnTo>
                  <a:pt x="396849" y="90600"/>
                </a:lnTo>
                <a:lnTo>
                  <a:pt x="393753" y="86607"/>
                </a:lnTo>
                <a:lnTo>
                  <a:pt x="389729" y="82154"/>
                </a:lnTo>
                <a:lnTo>
                  <a:pt x="385086" y="77547"/>
                </a:lnTo>
                <a:lnTo>
                  <a:pt x="379359" y="72633"/>
                </a:lnTo>
                <a:lnTo>
                  <a:pt x="373632" y="67720"/>
                </a:lnTo>
                <a:lnTo>
                  <a:pt x="368834" y="62499"/>
                </a:lnTo>
                <a:lnTo>
                  <a:pt x="364655" y="57277"/>
                </a:lnTo>
                <a:lnTo>
                  <a:pt x="361404" y="52210"/>
                </a:lnTo>
                <a:lnTo>
                  <a:pt x="359083" y="46989"/>
                </a:lnTo>
                <a:lnTo>
                  <a:pt x="357225" y="41768"/>
                </a:lnTo>
                <a:lnTo>
                  <a:pt x="356452" y="36701"/>
                </a:lnTo>
                <a:lnTo>
                  <a:pt x="356606" y="31633"/>
                </a:lnTo>
                <a:lnTo>
                  <a:pt x="357535" y="26873"/>
                </a:lnTo>
                <a:lnTo>
                  <a:pt x="359547" y="22112"/>
                </a:lnTo>
                <a:lnTo>
                  <a:pt x="362178" y="17659"/>
                </a:lnTo>
                <a:lnTo>
                  <a:pt x="365738" y="13206"/>
                </a:lnTo>
                <a:lnTo>
                  <a:pt x="369917" y="9521"/>
                </a:lnTo>
                <a:lnTo>
                  <a:pt x="374406" y="6296"/>
                </a:lnTo>
                <a:lnTo>
                  <a:pt x="379514" y="3839"/>
                </a:lnTo>
                <a:lnTo>
                  <a:pt x="384776" y="1996"/>
                </a:lnTo>
                <a:lnTo>
                  <a:pt x="390503" y="614"/>
                </a:lnTo>
                <a:close/>
              </a:path>
            </a:pathLst>
          </a:custGeom>
          <a:solidFill>
            <a:srgbClr val="767171"/>
          </a:solidFill>
          <a:ln w="0">
            <a:noFill/>
            <a:prstDash/>
          </a:ln>
          <a:effectLst>
            <a:innerShdw blurRad="63500" dist="50800" dir="13500000">
              <a:srgbClr val="000000">
                <a:alpha val="50000"/>
              </a:srgbClr>
            </a:innerShdw>
          </a:effectLst>
        </p:spPr>
        <p:txBody>
          <a:bodyPr wrap="square" lIns="91440" tIns="45720" rIns="91440" bIns="45720" vert="horz" anchor="t">
            <a:noAutofit/>
          </a:bodyPr>
          <a:lstStyle/>
          <a:p>
            <a:pPr marL="0" indent="0" algn="l" fontAlgn="auto" defTabSz="914400" eaLnBrk="0">
              <a:lnSpc>
                <a:spcPct val="100000"/>
              </a:lnSpc>
              <a:spcBef>
                <a:spcPts val="0"/>
              </a:spcBef>
              <a:spcAft>
                <a:spcPts val="0"/>
              </a:spcAft>
              <a:buFontTx/>
              <a:buNone/>
            </a:pPr>
            <a:endParaRPr lang="ko-KR" altLang="en-US" sz="1800" cap="none" dirty="0" smtClean="0" b="0" strike="noStrike">
              <a:solidFill>
                <a:srgbClr val="000000"/>
              </a:solidFill>
              <a:latin typeface="Arial" charset="0"/>
              <a:ea typeface="Arial" charset="0"/>
            </a:endParaRPr>
          </a:p>
        </p:txBody>
      </p:sp>
      <p:pic>
        <p:nvPicPr>
          <p:cNvPr id="56" name="그림 55" descr="C:/Users/714-9/AppData/Roaming/PolarisOffice/ETemp/3548_5774432/fImage448313796334.png"/>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rot="0">
            <a:off x="1461770" y="1524000"/>
            <a:ext cx="9268460" cy="381063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12121"/>
        </a:solidFill>
      </p:bgPr>
    </p:bg>
    <p:spTree>
      <p:nvGrpSpPr>
        <p:cNvPr id="1" name=""/>
        <p:cNvGrpSpPr/>
        <p:nvPr/>
      </p:nvGrpSpPr>
      <p:grpSpPr>
        <a:xfrm>
          <a:off x="0" y="0"/>
          <a:ext cx="0" cy="0"/>
          <a:chOff x="0" y="0"/>
          <a:chExt cx="0" cy="0"/>
        </a:xfrm>
      </p:grpSpPr>
      <p:sp>
        <p:nvSpPr>
          <p:cNvPr id="34" name="직사각형 33"/>
          <p:cNvSpPr>
            <a:spLocks/>
          </p:cNvSpPr>
          <p:nvPr/>
        </p:nvSpPr>
        <p:spPr>
          <a:xfrm rot="0">
            <a:off x="487680" y="605790"/>
            <a:ext cx="11283315" cy="6083300"/>
          </a:xfrm>
          <a:prstGeom prst="rect"/>
          <a:solidFill>
            <a:srgbClr val="EEEEEE"/>
          </a:solidFill>
          <a:ln w="38100"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vert="horz" anchor="t">
            <a:noAutofit/>
          </a:bodyPr>
          <a:lstStyle/>
          <a:p>
            <a:pPr marL="0" indent="0" algn="l" fontAlgn="auto" defTabSz="914400" eaLnBrk="0">
              <a:lnSpc>
                <a:spcPct val="150000"/>
              </a:lnSpc>
              <a:spcBef>
                <a:spcPts val="0"/>
              </a:spcBef>
              <a:spcAft>
                <a:spcPts val="0"/>
              </a:spcAft>
              <a:buFontTx/>
              <a:buNone/>
            </a:pPr>
            <a:endParaRPr lang="ko-KR" altLang="en-US" sz="16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6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25400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254000" algn="l" fontAlgn="auto" defTabSz="914400" eaLnBrk="0">
              <a:lnSpc>
                <a:spcPct val="150000"/>
              </a:lnSpc>
              <a:spcBef>
                <a:spcPts val="0"/>
              </a:spcBef>
              <a:spcAft>
                <a:spcPts val="0"/>
              </a:spcAft>
              <a:buFontTx/>
              <a:buNone/>
            </a:pPr>
            <a:endParaRPr lang="ko-KR" altLang="en-US" sz="105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200" cap="none" dirty="0" smtClean="0" b="0" strike="noStrike">
              <a:solidFill>
                <a:schemeClr val="tx1">
                  <a:lumMod val="75000"/>
                  <a:lumOff val="25000"/>
                </a:schemeClr>
              </a:solidFill>
              <a:latin typeface="Arial" charset="0"/>
              <a:ea typeface="Arial" charset="0"/>
            </a:endParaRPr>
          </a:p>
          <a:p>
            <a:pPr marL="0" indent="0" algn="l" fontAlgn="auto" defTabSz="914400" eaLnBrk="0">
              <a:lnSpc>
                <a:spcPct val="114000"/>
              </a:lnSpc>
              <a:spcBef>
                <a:spcPts val="0"/>
              </a:spcBef>
              <a:spcAft>
                <a:spcPts val="0"/>
              </a:spcAft>
              <a:buFontTx/>
              <a:buNone/>
            </a:pPr>
            <a:endParaRPr lang="ko-KR" altLang="en-US" sz="900" cap="none" dirty="0" smtClean="0" b="0" strike="noStrike">
              <a:solidFill>
                <a:schemeClr val="tx1">
                  <a:lumMod val="75000"/>
                  <a:lumOff val="25000"/>
                </a:schemeClr>
              </a:solidFill>
              <a:latin typeface="Arial" charset="0"/>
              <a:ea typeface="Arial" charset="0"/>
            </a:endParaRPr>
          </a:p>
        </p:txBody>
      </p:sp>
      <p:sp>
        <p:nvSpPr>
          <p:cNvPr id="55" name="직사각형 54"/>
          <p:cNvSpPr>
            <a:spLocks/>
          </p:cNvSpPr>
          <p:nvPr/>
        </p:nvSpPr>
        <p:spPr>
          <a:xfrm rot="0">
            <a:off x="823595" y="102870"/>
            <a:ext cx="7661910" cy="442595"/>
          </a:xfrm>
          <a:prstGeom prst="rect"/>
        </p:spPr>
        <p:txBody>
          <a:bodyPr wrap="square" lIns="91440" tIns="45720" rIns="91440" bIns="45720" vert="horz" anchor="t">
            <a:spAutoFit/>
          </a:bodyPr>
          <a:lstStyle/>
          <a:p>
            <a:pPr marL="0" indent="0" algn="l" fontAlgn="auto" defTabSz="914400" eaLnBrk="0">
              <a:lnSpc>
                <a:spcPct val="114000"/>
              </a:lnSpc>
              <a:spcBef>
                <a:spcPts val="0"/>
              </a:spcBef>
              <a:spcAft>
                <a:spcPts val="0"/>
              </a:spcAft>
              <a:buFontTx/>
              <a:buNone/>
            </a:pPr>
            <a:r>
              <a:rPr lang="en-US" altLang="ko-KR" sz="2000" cap="none" dirty="0" smtClean="0" b="1" strike="noStrike">
                <a:solidFill>
                  <a:schemeClr val="bg1">
                    <a:lumMod val="75000"/>
                    <a:lumOff val="0"/>
                  </a:schemeClr>
                </a:solidFill>
                <a:latin typeface="Arial" charset="0"/>
                <a:ea typeface="Arial" charset="0"/>
              </a:rPr>
              <a:t>ClassDiagram 4</a:t>
            </a:r>
            <a:endParaRPr lang="ko-KR" altLang="en-US" sz="2000" cap="none" dirty="0" smtClean="0" b="1" strike="noStrike">
              <a:solidFill>
                <a:schemeClr val="bg1">
                  <a:lumMod val="75000"/>
                  <a:lumOff val="0"/>
                </a:schemeClr>
              </a:solidFill>
              <a:latin typeface="Arial" charset="0"/>
              <a:ea typeface="Arial" charset="0"/>
            </a:endParaRPr>
          </a:p>
        </p:txBody>
      </p:sp>
      <p:sp>
        <p:nvSpPr>
          <p:cNvPr id="20" name="자유형 19"/>
          <p:cNvSpPr>
            <a:spLocks/>
          </p:cNvSpPr>
          <p:nvPr/>
        </p:nvSpPr>
        <p:spPr bwMode="auto">
          <a:xfrm rot="0">
            <a:off x="293370" y="71120"/>
            <a:ext cx="399415" cy="471805"/>
          </a:xfrm>
          <a:custGeom>
            <a:gdLst>
              <a:gd fmla="*/ 320012 w 439879" name="TX0"/>
              <a:gd fmla="*/ 171183 h 487552" name="TY0"/>
              <a:gd fmla="*/ 323091 w 439879" name="TX1"/>
              <a:gd fmla="*/ 171646 h 487552" name="TY1"/>
              <a:gd fmla="*/ 326169 w 439879" name="TX2"/>
              <a:gd fmla="*/ 172881 h 487552" name="TY2"/>
              <a:gd fmla="*/ 329094 w 439879" name="TX3"/>
              <a:gd fmla="*/ 174578 h 487552" name="TY3"/>
              <a:gd fmla="*/ 331557 w 439879" name="TX4"/>
              <a:gd fmla="*/ 176894 h 487552" name="TY4"/>
              <a:gd fmla="*/ 333404 w 439879" name="TX5"/>
              <a:gd fmla="*/ 179517 h 487552" name="TY5"/>
              <a:gd fmla="*/ 334944 w 439879" name="TX6"/>
              <a:gd fmla="*/ 182758 h 487552" name="TY6"/>
              <a:gd fmla="*/ 335713 w 439879" name="TX7"/>
              <a:gd fmla="*/ 185845 h 487552" name="TY7"/>
              <a:gd fmla="*/ 335867 w 439879" name="TX8"/>
              <a:gd fmla="*/ 188932 h 487552" name="TY8"/>
              <a:gd fmla="*/ 335405 w 439879" name="TX9"/>
              <a:gd fmla="*/ 192173 h 487552" name="TY9"/>
              <a:gd fmla="*/ 334328 w 439879" name="TX10"/>
              <a:gd fmla="*/ 195260 h 487552" name="TY10"/>
              <a:gd fmla="*/ 332481 w 439879" name="TX11"/>
              <a:gd fmla="*/ 198192 h 487552" name="TY11"/>
              <a:gd fmla="*/ 330326 w 439879" name="TX12"/>
              <a:gd fmla="*/ 200662 h 487552" name="TY12"/>
              <a:gd fmla="*/ 307544 w 439879" name="TX13"/>
              <a:gd fmla="*/ 221035 h 487552" name="TY13"/>
              <a:gd fmla="*/ 304773 w 439879" name="TX14"/>
              <a:gd fmla="*/ 223041 h 487552" name="TY14"/>
              <a:gd fmla="*/ 301848 w 439879" name="TX15"/>
              <a:gd fmla="*/ 224584 h 487552" name="TY15"/>
              <a:gd fmla="*/ 298616 w 439879" name="TX16"/>
              <a:gd fmla="*/ 225356 h 487552" name="TY16"/>
              <a:gd fmla="*/ 295383 w 439879" name="TX17"/>
              <a:gd fmla="*/ 225356 h 487552" name="TY17"/>
              <a:gd fmla="*/ 292304 w 439879" name="TX18"/>
              <a:gd fmla="*/ 224893 h 487552" name="TY18"/>
              <a:gd fmla="*/ 289226 w 439879" name="TX19"/>
              <a:gd fmla="*/ 223658 h 487552" name="TY19"/>
              <a:gd fmla="*/ 286301 w 439879" name="TX20"/>
              <a:gd fmla="*/ 222115 h 487552" name="TY20"/>
              <a:gd fmla="*/ 283838 w 439879" name="TX21"/>
              <a:gd fmla="*/ 219800 h 487552" name="TY21"/>
              <a:gd fmla="*/ 281837 w 439879" name="TX22"/>
              <a:gd fmla="*/ 217022 h 487552" name="TY22"/>
              <a:gd fmla="*/ 280452 w 439879" name="TX23"/>
              <a:gd fmla="*/ 213935 h 487552" name="TY23"/>
              <a:gd fmla="*/ 279682 w 439879" name="TX24"/>
              <a:gd fmla="*/ 210848 h 487552" name="TY24"/>
              <a:gd fmla="*/ 279528 w 439879" name="TX25"/>
              <a:gd fmla="*/ 207607 h 487552" name="TY25"/>
              <a:gd fmla="*/ 279990 w 439879" name="TX26"/>
              <a:gd fmla="*/ 204366 h 487552" name="TY26"/>
              <a:gd fmla="*/ 281067 w 439879" name="TX27"/>
              <a:gd fmla="*/ 201433 h 487552" name="TY27"/>
              <a:gd fmla="*/ 282915 w 439879" name="TX28"/>
              <a:gd fmla="*/ 198655 h 487552" name="TY28"/>
              <a:gd fmla="*/ 285224 w 439879" name="TX29"/>
              <a:gd fmla="*/ 196032 h 487552" name="TY29"/>
              <a:gd fmla="*/ 307698 w 439879" name="TX30"/>
              <a:gd fmla="*/ 175659 h 487552" name="TY30"/>
              <a:gd fmla="*/ 310622 w 439879" name="TX31"/>
              <a:gd fmla="*/ 173652 h 487552" name="TY31"/>
              <a:gd fmla="*/ 313547 w 439879" name="TX32"/>
              <a:gd fmla="*/ 172263 h 487552" name="TY32"/>
              <a:gd fmla="*/ 316626 w 439879" name="TX33"/>
              <a:gd fmla="*/ 171337 h 487552" name="TY33"/>
              <a:gd fmla="*/ 153539 w 439879" name="TX35"/>
              <a:gd fmla="*/ 169017 h 487552" name="TY35"/>
              <a:gd fmla="*/ 320698 w 439879" name="TX36"/>
              <a:gd fmla="*/ 355370 h 487552" name="TY36"/>
              <a:gd fmla="*/ 208949 w 439879" name="TX37"/>
              <a:gd fmla="*/ 455666 h 487552" name="TY37"/>
              <a:gd fmla="*/ 202603 w 439879" name="TX38"/>
              <a:gd fmla="*/ 460928 h 487552" name="TY38"/>
              <a:gd fmla="*/ 195948 w 439879" name="TX39"/>
              <a:gd fmla="*/ 465572 h 487552" name="TY39"/>
              <a:gd fmla="*/ 188828 w 439879" name="TX40"/>
              <a:gd fmla="*/ 470060 h 487552" name="TY40"/>
              <a:gd fmla="*/ 181399 w 439879" name="TX41"/>
              <a:gd fmla="*/ 473930 h 487552" name="TY41"/>
              <a:gd fmla="*/ 173660 w 439879" name="TX42"/>
              <a:gd fmla="*/ 477490 h 487552" name="TY42"/>
              <a:gd fmla="*/ 165612 w 439879" name="TX43"/>
              <a:gd fmla="*/ 480276 h 487552" name="TY43"/>
              <a:gd fmla="*/ 157563 w 439879" name="TX44"/>
              <a:gd fmla="*/ 482752 h 487552" name="TY44"/>
              <a:gd fmla="*/ 149205 w 439879" name="TX45"/>
              <a:gd fmla="*/ 484764 h 487552" name="TY45"/>
              <a:gd fmla="*/ 140847 w 439879" name="TX46"/>
              <a:gd fmla="*/ 486312 h 487552" name="TY46"/>
              <a:gd fmla="*/ 132489 w 439879" name="TX47"/>
              <a:gd fmla="*/ 487241 h 487552" name="TY47"/>
              <a:gd fmla="*/ 123976 w 439879" name="TX48"/>
              <a:gd fmla="*/ 487550 h 487552" name="TY48"/>
              <a:gd fmla="*/ 115618 w 439879" name="TX49"/>
              <a:gd fmla="*/ 487395 h 487552" name="TY49"/>
              <a:gd fmla="*/ 107415 w 439879" name="TX50"/>
              <a:gd fmla="*/ 486621 h 487552" name="TY50"/>
              <a:gd fmla="*/ 99367 w 439879" name="TX51"/>
              <a:gd fmla="*/ 485383 h 487552" name="TY51"/>
              <a:gd fmla="*/ 91628 w 439879" name="TX52"/>
              <a:gd fmla="*/ 483526 h 487552" name="TY52"/>
              <a:gd fmla="*/ 83889 w 439879" name="TX53"/>
              <a:gd fmla="*/ 480895 h 487552" name="TY53"/>
              <a:gd fmla="*/ 76460 w 439879" name="TX54"/>
              <a:gd fmla="*/ 477799 h 487552" name="TY54"/>
              <a:gd fmla="*/ 69495 w 439879" name="TX55"/>
              <a:gd fmla="*/ 474084 h 487552" name="TY55"/>
              <a:gd fmla="*/ 62839 w 439879" name="TX56"/>
              <a:gd fmla="*/ 469751 h 487552" name="TY56"/>
              <a:gd fmla="*/ 56803 w 439879" name="TX57"/>
              <a:gd fmla="*/ 464643 h 487552" name="TY57"/>
              <a:gd fmla="*/ 51076 w 439879" name="TX58"/>
              <a:gd fmla="*/ 459071 h 487552" name="TY58"/>
              <a:gd fmla="*/ 21359 w 439879" name="TX59"/>
              <a:gd fmla="*/ 426103 h 487552" name="TY59"/>
              <a:gd fmla="*/ 16406 w 439879" name="TX60"/>
              <a:gd fmla="*/ 419757 h 487552" name="TY60"/>
              <a:gd fmla="*/ 11918 w 439879" name="TX61"/>
              <a:gd fmla="*/ 413102 h 487552" name="TY61"/>
              <a:gd fmla="*/ 8358 w 439879" name="TX62"/>
              <a:gd fmla="*/ 406137 h 487552" name="TY62"/>
              <a:gd fmla="*/ 5417 w 439879" name="TX63"/>
              <a:gd fmla="*/ 398708 h 487552" name="TY63"/>
              <a:gd fmla="*/ 3095 w 439879" name="TX64"/>
              <a:gd fmla="*/ 391123 h 487552" name="TY64"/>
              <a:gd fmla="*/ 1393 w 439879" name="TX65"/>
              <a:gd fmla="*/ 383230 h 487552" name="TY65"/>
              <a:gd fmla="*/ 464 w 439879" name="TX66"/>
              <a:gd fmla="*/ 375027 h 487552" name="TY66"/>
              <a:gd fmla="*/ 0 w 439879" name="TX67"/>
              <a:gd fmla="*/ 366823 h 487552" name="TY67"/>
              <a:gd fmla="*/ 155 w 439879" name="TX68"/>
              <a:gd fmla="*/ 358620 h 487552" name="TY68"/>
              <a:gd fmla="*/ 929 w 439879" name="TX69"/>
              <a:gd fmla="*/ 350262 h 487552" name="TY69"/>
              <a:gd fmla="*/ 2167 w 439879" name="TX70"/>
              <a:gd fmla="*/ 341904 h 487552" name="TY70"/>
              <a:gd fmla="*/ 4024 w 439879" name="TX71"/>
              <a:gd fmla="*/ 333701 h 487552" name="TY71"/>
              <a:gd fmla="*/ 6346 w 439879" name="TX72"/>
              <a:gd fmla="*/ 325498 h 487552" name="TY72"/>
              <a:gd fmla="*/ 9286 w 439879" name="TX73"/>
              <a:gd fmla="*/ 317449 h 487552" name="TY73"/>
              <a:gd fmla="*/ 12537 w 439879" name="TX74"/>
              <a:gd fmla="*/ 309555 h 487552" name="TY74"/>
              <a:gd fmla="*/ 16406 w 439879" name="TX75"/>
              <a:gd fmla="*/ 302126 h 487552" name="TY75"/>
              <a:gd fmla="*/ 20585 w 439879" name="TX76"/>
              <a:gd fmla="*/ 294852 h 487552" name="TY76"/>
              <a:gd fmla="*/ 25383 w 439879" name="TX77"/>
              <a:gd fmla="*/ 287886 h 487552" name="TY77"/>
              <a:gd fmla="*/ 30491 w 439879" name="TX78"/>
              <a:gd fmla="*/ 281231 h 487552" name="TY78"/>
              <a:gd fmla="*/ 35908 w 439879" name="TX79"/>
              <a:gd fmla="*/ 275040 h 487552" name="TY79"/>
              <a:gd fmla="*/ 41790 w 439879" name="TX80"/>
              <a:gd fmla="*/ 269468 h 487552" name="TY80"/>
              <a:gd fmla="*/ 367585 w 439879" name="TX82"/>
              <a:gd fmla="*/ 156016 h 487552" name="TY82"/>
              <a:gd fmla="*/ 376834 w 439879" name="TX83"/>
              <a:gd fmla="*/ 166314 h 487552" name="TY83"/>
              <a:gd fmla="*/ 382846 w 439879" name="TX84"/>
              <a:gd fmla="*/ 173648 h 487552" name="TY84"/>
              <a:gd fmla="*/ 388087 w 439879" name="TX85"/>
              <a:gd fmla="*/ 181293 h 487552" name="TY85"/>
              <a:gd fmla="*/ 392403 w 439879" name="TX86"/>
              <a:gd fmla="*/ 189407 h 487552" name="TY86"/>
              <a:gd fmla="*/ 396103 w 439879" name="TX87"/>
              <a:gd fmla="*/ 197676 h 487552" name="TY87"/>
              <a:gd fmla="*/ 398877 w 439879" name="TX88"/>
              <a:gd fmla="*/ 206102 h 487552" name="TY88"/>
              <a:gd fmla="*/ 401035 w 439879" name="TX89"/>
              <a:gd fmla="*/ 214840 h 487552" name="TY89"/>
              <a:gd fmla="*/ 402423 w 439879" name="TX90"/>
              <a:gd fmla="*/ 223577 h 487552" name="TY90"/>
              <a:gd fmla="*/ 403039 w 439879" name="TX91"/>
              <a:gd fmla="*/ 232471 h 487552" name="TY91"/>
              <a:gd fmla="*/ 402885 w 439879" name="TX92"/>
              <a:gd fmla="*/ 241365 h 487552" name="TY92"/>
              <a:gd fmla="*/ 402114 w 439879" name="TX93"/>
              <a:gd fmla="*/ 250103 h 487552" name="TY93"/>
              <a:gd fmla="*/ 400573 w 439879" name="TX94"/>
              <a:gd fmla="*/ 258840 h 487552" name="TY94"/>
              <a:gd fmla="*/ 398261 w 439879" name="TX95"/>
              <a:gd fmla="*/ 267422 h 487552" name="TY95"/>
              <a:gd fmla="*/ 395178 w 439879" name="TX96"/>
              <a:gd fmla="*/ 275848 h 487552" name="TY96"/>
              <a:gd fmla="*/ 391324 w 439879" name="TX97"/>
              <a:gd fmla="*/ 283805 h 487552" name="TY97"/>
              <a:gd fmla="*/ 387008 w 439879" name="TX98"/>
              <a:gd fmla="*/ 291763 h 487552" name="TY98"/>
              <a:gd fmla="*/ 381613 w 439879" name="TX99"/>
              <a:gd fmla="*/ 299252 h 487552" name="TY99"/>
              <a:gd fmla="*/ 375601 w 439879" name="TX100"/>
              <a:gd fmla="*/ 306274 h 487552" name="TY100"/>
              <a:gd fmla="*/ 369127 w 439879" name="TX101"/>
              <a:gd fmla="*/ 312983 h 487552" name="TY101"/>
              <a:gd fmla="*/ 329511 w 439879" name="TX102"/>
              <a:gd fmla="*/ 348870 h 487552" name="TY102"/>
              <a:gd fmla="*/ 251358 w 439879" name="TX103"/>
              <a:gd fmla="*/ 260713 h 487552" name="TY103"/>
              <a:gd fmla="*/ 279105 w 439879" name="TX104"/>
              <a:gd fmla="*/ 235436 h 487552" name="TY104"/>
              <a:gd fmla="*/ 279105 w 439879" name="TX105"/>
              <a:gd fmla="*/ 235124 h 487552" name="TY105"/>
              <a:gd fmla="*/ 282958 w 439879" name="TX106"/>
              <a:gd fmla="*/ 238712 h 487552" name="TY106"/>
              <a:gd fmla="*/ 286658 w 439879" name="TX107"/>
              <a:gd fmla="*/ 241521 h 487552" name="TY107"/>
              <a:gd fmla="*/ 290512 w 439879" name="TX108"/>
              <a:gd fmla="*/ 243237 h 487552" name="TY108"/>
              <a:gd fmla="*/ 294365 w 439879" name="TX109"/>
              <a:gd fmla="*/ 244329 h 487552" name="TY109"/>
              <a:gd fmla="*/ 298065 w 439879" name="TX110"/>
              <a:gd fmla="*/ 244798 h 487552" name="TY110"/>
              <a:gd fmla="*/ 301918 w 439879" name="TX111"/>
              <a:gd fmla="*/ 244641 h 487552" name="TY111"/>
              <a:gd fmla="*/ 305310 w 439879" name="TX112"/>
              <a:gd fmla="*/ 244173 h 487552" name="TY112"/>
              <a:gd fmla="*/ 308701 w 439879" name="TX113"/>
              <a:gd fmla="*/ 243237 h 487552" name="TY113"/>
              <a:gd fmla="*/ 311630 w 439879" name="TX114"/>
              <a:gd fmla="*/ 242145 h 487552" name="TY114"/>
              <a:gd fmla="*/ 314404 w 439879" name="TX115"/>
              <a:gd fmla="*/ 241053 h 487552" name="TY115"/>
              <a:gd fmla="*/ 316562 w 439879" name="TX116"/>
              <a:gd fmla="*/ 239649 h 487552" name="TY116"/>
              <a:gd fmla="*/ 318566 w 439879" name="TX117"/>
              <a:gd fmla="*/ 238556 h 487552" name="TY117"/>
              <a:gd fmla="*/ 319954 w 439879" name="TX118"/>
              <a:gd fmla="*/ 237620 h 487552" name="TY118"/>
              <a:gd fmla="*/ 320879 w 439879" name="TX119"/>
              <a:gd fmla="*/ 236996 h 487552" name="TY119"/>
              <a:gd fmla="*/ 321187 w 439879" name="TX120"/>
              <a:gd fmla="*/ 236840 h 487552" name="TY120"/>
              <a:gd fmla="*/ 343076 w 439879" name="TX121"/>
              <a:gd fmla="*/ 217024 h 487552" name="TY121"/>
              <a:gd fmla="*/ 346621 w 439879" name="TX122"/>
              <a:gd fmla="*/ 213123 h 487552" name="TY122"/>
              <a:gd fmla="*/ 349242 w 439879" name="TX123"/>
              <a:gd fmla="*/ 209379 h 487552" name="TY123"/>
              <a:gd fmla="*/ 351091 w 439879" name="TX124"/>
              <a:gd fmla="*/ 205478 h 487552" name="TY124"/>
              <a:gd fmla="*/ 352325 w 439879" name="TX125"/>
              <a:gd fmla="*/ 201733 h 487552" name="TY125"/>
              <a:gd fmla="*/ 352941 w 439879" name="TX126"/>
              <a:gd fmla="*/ 197988 h 487552" name="TY126"/>
              <a:gd fmla="*/ 352941 w 439879" name="TX127"/>
              <a:gd fmla="*/ 194400 h 487552" name="TY127"/>
              <a:gd fmla="*/ 352479 w 439879" name="TX128"/>
              <a:gd fmla="*/ 190967 h 487552" name="TY128"/>
              <a:gd fmla="*/ 351708 w 439879" name="TX129"/>
              <a:gd fmla="*/ 187690 h 487552" name="TY129"/>
              <a:gd fmla="*/ 350629 w 439879" name="TX130"/>
              <a:gd fmla="*/ 184882 h 487552" name="TY130"/>
              <a:gd fmla="*/ 349550 w 439879" name="TX131"/>
              <a:gd fmla="*/ 182385 h 487552" name="TY131"/>
              <a:gd fmla="*/ 348471 w 439879" name="TX132"/>
              <a:gd fmla="*/ 180045 h 487552" name="TY132"/>
              <a:gd fmla="*/ 347546 w 439879" name="TX133"/>
              <a:gd fmla="*/ 178172 h 487552" name="TY133"/>
              <a:gd fmla="*/ 346621 w 439879" name="TX134"/>
              <a:gd fmla="*/ 176924 h 487552" name="TY134"/>
              <a:gd fmla="*/ 346005 w 439879" name="TX135"/>
              <a:gd fmla="*/ 175988 h 487552" name="TY135"/>
              <a:gd fmla="*/ 345850 w 439879" name="TX136"/>
              <a:gd fmla="*/ 175832 h 487552" name="TY136"/>
              <a:gd fmla="*/ 267011 w 439879" name="TX138"/>
              <a:gd fmla="*/ 99677 h 487552" name="TY138"/>
              <a:gd fmla="*/ 275617 w 439879" name="TX139"/>
              <a:gd fmla="*/ 99832 h 487552" name="TY139"/>
              <a:gd fmla="*/ 284376 w 439879" name="TX140"/>
              <a:gd fmla="*/ 100609 h 487552" name="TY140"/>
              <a:gd fmla="*/ 292981 w 439879" name="TX141"/>
              <a:gd fmla="*/ 102316 h 487552" name="TY141"/>
              <a:gd fmla="*/ 301433 w 439879" name="TX142"/>
              <a:gd fmla="*/ 104645 h 487552" name="TY142"/>
              <a:gd fmla="*/ 309731 w 439879" name="TX143"/>
              <a:gd fmla="*/ 107751 h 487552" name="TY143"/>
              <a:gd fmla="*/ 317722 w 439879" name="TX144"/>
              <a:gd fmla="*/ 111632 h 487552" name="TY144"/>
              <a:gd fmla="*/ 325405 w 439879" name="TX145"/>
              <a:gd fmla="*/ 115979 h 487552" name="TY145"/>
              <a:gd fmla="*/ 332627 w 439879" name="TX146"/>
              <a:gd fmla="*/ 121414 h 487552" name="TY146"/>
              <a:gd fmla="*/ 339696 w 439879" name="TX147"/>
              <a:gd fmla="*/ 127313 h 487552" name="TY147"/>
              <a:gd fmla="*/ 346150 w 439879" name="TX148"/>
              <a:gd fmla="*/ 133990 h 487552" name="TY148"/>
              <a:gd fmla="*/ 355370 w 439879" name="TX149"/>
              <a:gd fmla="*/ 144237 h 487552" name="TY149"/>
              <a:gd fmla="*/ 334010 w 439879" name="TX150"/>
              <a:gd fmla="*/ 163800 h 487552" name="TY150"/>
              <a:gd fmla="*/ 330476 w 439879" name="TX151"/>
              <a:gd fmla="*/ 160384 h 487552" name="TY151"/>
              <a:gd fmla="*/ 326942 w 439879" name="TX152"/>
              <a:gd fmla="*/ 157900 h 487552" name="TY152"/>
              <a:gd fmla="*/ 323100 w 439879" name="TX153"/>
              <a:gd fmla="*/ 156192 h 487552" name="TY153"/>
              <a:gd fmla="*/ 319412 w 439879" name="TX154"/>
              <a:gd fmla="*/ 155105 h 487552" name="TY154"/>
              <a:gd fmla="*/ 315724 w 439879" name="TX155"/>
              <a:gd fmla="*/ 154639 h 487552" name="TY155"/>
              <a:gd fmla="*/ 312190 w 439879" name="TX156"/>
              <a:gd fmla="*/ 154639 h 487552" name="TY156"/>
              <a:gd fmla="*/ 308809 w 439879" name="TX157"/>
              <a:gd fmla="*/ 154950 h 487552" name="TY157"/>
              <a:gd fmla="*/ 305428 w 439879" name="TX158"/>
              <a:gd fmla="*/ 155726 h 487552" name="TY158"/>
              <a:gd fmla="*/ 302508 w 439879" name="TX159"/>
              <a:gd fmla="*/ 156658 h 487552" name="TY159"/>
              <a:gd fmla="*/ 299896 w 439879" name="TX160"/>
              <a:gd fmla="*/ 157589 h 487552" name="TY160"/>
              <a:gd fmla="*/ 297437 w 439879" name="TX161"/>
              <a:gd fmla="*/ 158676 h 487552" name="TY161"/>
              <a:gd fmla="*/ 295593 w 439879" name="TX162"/>
              <a:gd fmla="*/ 159608 h 487552" name="TY162"/>
              <a:gd fmla="*/ 294210 w 439879" name="TX163"/>
              <a:gd fmla="*/ 160384 h 487552" name="TY163"/>
              <a:gd fmla="*/ 293288 w 439879" name="TX164"/>
              <a:gd fmla="*/ 161005 h 487552" name="TY164"/>
              <a:gd fmla="*/ 292981 w 439879" name="TX165"/>
              <a:gd fmla="*/ 161160 h 487552" name="TY165"/>
              <a:gd fmla="*/ 269931 w 439879" name="TX166"/>
              <a:gd fmla="*/ 182276 h 487552" name="TY166"/>
              <a:gd fmla="*/ 266397 w 439879" name="TX167"/>
              <a:gd fmla="*/ 186002 h 487552" name="TY167"/>
              <a:gd fmla="*/ 263477 w 439879" name="TX168"/>
              <a:gd fmla="*/ 189883 h 487552" name="TY168"/>
              <a:gd fmla="*/ 261633 w 439879" name="TX169"/>
              <a:gd fmla="*/ 193610 h 487552" name="TY169"/>
              <a:gd fmla="*/ 260557 w 439879" name="TX170"/>
              <a:gd fmla="*/ 197647 h 487552" name="TY170"/>
              <a:gd fmla="*/ 260096 w 439879" name="TX171"/>
              <a:gd fmla="*/ 201217 h 487552" name="TY171"/>
              <a:gd fmla="*/ 260096 w 439879" name="TX172"/>
              <a:gd fmla="*/ 204788 h 487552" name="TY172"/>
              <a:gd fmla="*/ 260557 w 439879" name="TX173"/>
              <a:gd fmla="*/ 208359 h 487552" name="TY173"/>
              <a:gd fmla="*/ 261325 w 439879" name="TX174"/>
              <a:gd fmla="*/ 211465 h 487552" name="TY174"/>
              <a:gd fmla="*/ 262401 w 439879" name="TX175"/>
              <a:gd fmla="*/ 214415 h 487552" name="TY175"/>
              <a:gd fmla="*/ 263477 w 439879" name="TX176"/>
              <a:gd fmla="*/ 217209 h 487552" name="TY176"/>
              <a:gd fmla="*/ 264860 w 439879" name="TX177"/>
              <a:gd fmla="*/ 219383 h 487552" name="TY177"/>
              <a:gd fmla="*/ 265936 w 439879" name="TX178"/>
              <a:gd fmla="*/ 221246 h 487552" name="TY178"/>
              <a:gd fmla="*/ 266858 w 439879" name="TX179"/>
              <a:gd fmla="*/ 222643 h 487552" name="TY179"/>
              <a:gd fmla="*/ 267626 w 439879" name="TX180"/>
              <a:gd fmla="*/ 223730 h 487552" name="TY180"/>
              <a:gd fmla="*/ 267933 w 439879" name="TX181"/>
              <a:gd fmla="*/ 224196 h 487552" name="TY181"/>
              <a:gd fmla="*/ 240119 w 439879" name="TX182"/>
              <a:gd fmla="*/ 249193 h 487552" name="TY182"/>
              <a:gd fmla="*/ 162517 w 439879" name="TX183"/>
              <a:gd fmla="*/ 161781 h 487552" name="TY183"/>
              <a:gd fmla="*/ 201702 w 439879" name="TX184"/>
              <a:gd fmla="*/ 126071 h 487552" name="TY184"/>
              <a:gd fmla="*/ 208925 w 439879" name="TX185"/>
              <a:gd fmla="*/ 120327 h 487552" name="TY185"/>
              <a:gd fmla="*/ 216608 w 439879" name="TX186"/>
              <a:gd fmla="*/ 115048 h 487552" name="TY186"/>
              <a:gd fmla="*/ 224445 w 439879" name="TX187"/>
              <a:gd fmla="*/ 110701 h 487552" name="TY187"/>
              <a:gd fmla="*/ 232743 w 439879" name="TX188"/>
              <a:gd fmla="*/ 106819 h 487552" name="TY188"/>
              <a:gd fmla="*/ 241041 w 439879" name="TX189"/>
              <a:gd fmla="*/ 104024 h 487552" name="TY189"/>
              <a:gd fmla="*/ 249647 w 439879" name="TX190"/>
              <a:gd fmla="*/ 101695 h 487552" name="TY190"/>
              <a:gd fmla="*/ 258252 w 439879" name="TX191"/>
              <a:gd fmla="*/ 100298 h 487552" name="TY191"/>
              <a:gd fmla="*/ 396694 w 439879" name="TX193"/>
              <a:gd fmla="*/ 0 h 487552" name="TY193"/>
              <a:gd fmla="*/ 403195 w 439879" name="TX194"/>
              <a:gd fmla="*/ 0 h 487552" name="TY194"/>
              <a:gd fmla="*/ 409695 w 439879" name="TX195"/>
              <a:gd fmla="*/ 461 h 487552" name="TY195"/>
              <a:gd fmla="*/ 416660 w 439879" name="TX196"/>
              <a:gd fmla="*/ 1689 h 487552" name="TY196"/>
              <a:gd fmla="*/ 423780 w 439879" name="TX197"/>
              <a:gd fmla="*/ 3532 h 487552" name="TY197"/>
              <a:gd fmla="*/ 431210 w 439879" name="TX198"/>
              <a:gd fmla="*/ 5989 h 487552" name="TY198"/>
              <a:gd fmla="*/ 438639 w 439879" name="TX199"/>
              <a:gd fmla="*/ 9214 h 487552" name="TY199"/>
              <a:gd fmla="*/ 439568 w 439879" name="TX200"/>
              <a:gd fmla="*/ 9828 h 487552" name="TY200"/>
              <a:gd fmla="*/ 439877 w 439879" name="TX201"/>
              <a:gd fmla="*/ 11056 h 487552" name="TY201"/>
              <a:gd fmla="*/ 439722 w 439879" name="TX202"/>
              <a:gd fmla="*/ 12438 h 487552" name="TY202"/>
              <a:gd fmla="*/ 438948 w 439879" name="TX203"/>
              <a:gd fmla="*/ 13974 h 487552" name="TY203"/>
              <a:gd fmla="*/ 437710 w 439879" name="TX204"/>
              <a:gd fmla="*/ 15663 h 487552" name="TY204"/>
              <a:gd fmla="*/ 436008 w 439879" name="TX205"/>
              <a:gd fmla="*/ 17352 h 487552" name="TY205"/>
              <a:gd fmla="*/ 434305 w 439879" name="TX206"/>
              <a:gd fmla="*/ 18427 h 487552" name="TY206"/>
              <a:gd fmla="*/ 432603 w 439879" name="TX207"/>
              <a:gd fmla="*/ 19195 h 487552" name="TY207"/>
              <a:gd fmla="*/ 431055 w 439879" name="TX208"/>
              <a:gd fmla="*/ 19502 h 487552" name="TY208"/>
              <a:gd fmla="*/ 429662 w 439879" name="TX209"/>
              <a:gd fmla="*/ 19195 h 487552" name="TY209"/>
              <a:gd fmla="*/ 422232 w 439879" name="TX210"/>
              <a:gd fmla="*/ 16124 h 487552" name="TY210"/>
              <a:gd fmla="*/ 415113 w 439879" name="TX211"/>
              <a:gd fmla="*/ 13667 h 487552" name="TY211"/>
              <a:gd fmla="*/ 408612 w 439879" name="TX212"/>
              <a:gd fmla="*/ 12131 h 487552" name="TY212"/>
              <a:gd fmla="*/ 402576 w 439879" name="TX213"/>
              <a:gd fmla="*/ 11056 h 487552" name="TY213"/>
              <a:gd fmla="*/ 396849 w 439879" name="TX214"/>
              <a:gd fmla="*/ 10442 h 487552" name="TY214"/>
              <a:gd fmla="*/ 391741 w 439879" name="TX215"/>
              <a:gd fmla="*/ 10442 h 487552" name="TY215"/>
              <a:gd fmla="*/ 387098 w 439879" name="TX216"/>
              <a:gd fmla="*/ 10749 h 487552" name="TY216"/>
              <a:gd fmla="*/ 382919 w 439879" name="TX217"/>
              <a:gd fmla="*/ 11517 h 487552" name="TY217"/>
              <a:gd fmla="*/ 379359 w 439879" name="TX218"/>
              <a:gd fmla="*/ 12592 h 487552" name="TY218"/>
              <a:gd fmla="*/ 376418 w 439879" name="TX219"/>
              <a:gd fmla="*/ 13820 h 487552" name="TY219"/>
              <a:gd fmla="*/ 373787 w 439879" name="TX220"/>
              <a:gd fmla="*/ 15356 h 487552" name="TY220"/>
              <a:gd fmla="*/ 371929 w 439879" name="TX221"/>
              <a:gd fmla="*/ 17045 h 487552" name="TY221"/>
              <a:gd fmla="*/ 370227 w 439879" name="TX222"/>
              <a:gd fmla="*/ 19348 h 487552" name="TY222"/>
              <a:gd fmla="*/ 368989 w 439879" name="TX223"/>
              <a:gd fmla="*/ 22266 h 487552" name="TY223"/>
              <a:gd fmla="*/ 368215 w 439879" name="TX224"/>
              <a:gd fmla="*/ 25644 h 487552" name="TY224"/>
              <a:gd fmla="*/ 368060 w 439879" name="TX225"/>
              <a:gd fmla="*/ 29330 h 487552" name="TY225"/>
              <a:gd fmla="*/ 368524 w 439879" name="TX226"/>
              <a:gd fmla="*/ 33476 h 487552" name="TY226"/>
              <a:gd fmla="*/ 369763 w 439879" name="TX227"/>
              <a:gd fmla="*/ 37929 h 487552" name="TY227"/>
              <a:gd fmla="*/ 371620 w 439879" name="TX228"/>
              <a:gd fmla="*/ 42689 h 487552" name="TY228"/>
              <a:gd fmla="*/ 374561 w 439879" name="TX229"/>
              <a:gd fmla="*/ 47603 h 487552" name="TY229"/>
              <a:gd fmla="*/ 378430 w 439879" name="TX230"/>
              <a:gd fmla="*/ 52671 h 487552" name="TY230"/>
              <a:gd fmla="*/ 383228 w 439879" name="TX231"/>
              <a:gd fmla="*/ 57892 h 487552" name="TY231"/>
              <a:gd fmla="*/ 389265 w 439879" name="TX232"/>
              <a:gd fmla="*/ 63113 h 487552" name="TY232"/>
              <a:gd fmla="*/ 395920 w 439879" name="TX233"/>
              <a:gd fmla="*/ 68948 h 487552" name="TY233"/>
              <a:gd fmla="*/ 401492 w 439879" name="TX234"/>
              <a:gd fmla="*/ 74630 h 487552" name="TY234"/>
              <a:gd fmla="*/ 406445 w 439879" name="TX235"/>
              <a:gd fmla="*/ 80311 h 487552" name="TY235"/>
              <a:gd fmla="*/ 410005 w 439879" name="TX236"/>
              <a:gd fmla="*/ 85839 h 487552" name="TY236"/>
              <a:gd fmla="*/ 412946 w 439879" name="TX237"/>
              <a:gd fmla="*/ 91214 h 487552" name="TY237"/>
              <a:gd fmla="*/ 414648 w 439879" name="TX238"/>
              <a:gd fmla="*/ 96742 h 487552" name="TY238"/>
              <a:gd fmla="*/ 415577 w 439879" name="TX239"/>
              <a:gd fmla="*/ 102117 h 487552" name="TY239"/>
              <a:gd fmla="*/ 415422 w 439879" name="TX240"/>
              <a:gd fmla="*/ 107338 h 487552" name="TY240"/>
              <a:gd fmla="*/ 414339 w 439879" name="TX241"/>
              <a:gd fmla="*/ 112559 h 487552" name="TY241"/>
              <a:gd fmla="*/ 412327 w 439879" name="TX242"/>
              <a:gd fmla="*/ 117626 h 487552" name="TY242"/>
              <a:gd fmla="*/ 409076 w 439879" name="TX243"/>
              <a:gd fmla="*/ 122694 h 487552" name="TY243"/>
              <a:gd fmla="*/ 405826 w 439879" name="TX244"/>
              <a:gd fmla="*/ 127147 h 487552" name="TY244"/>
              <a:gd fmla="*/ 402111 w 439879" name="TX245"/>
              <a:gd fmla="*/ 131447 h 487552" name="TY245"/>
              <a:gd fmla="*/ 398397 w 439879" name="TX246"/>
              <a:gd fmla="*/ 135132 h 487552" name="TY246"/>
              <a:gd fmla="*/ 394527 w 439879" name="TX247"/>
              <a:gd fmla="*/ 138817 h 487552" name="TY247"/>
              <a:gd fmla="*/ 390503 w 439879" name="TX248"/>
              <a:gd fmla="*/ 141889 h 487552" name="TY248"/>
              <a:gd fmla="*/ 386633 w 439879" name="TX249"/>
              <a:gd fmla="*/ 144960 h 487552" name="TY249"/>
              <a:gd fmla="*/ 382764 w 439879" name="TX250"/>
              <a:gd fmla="*/ 147417 h 487552" name="TY250"/>
              <a:gd fmla="*/ 379204 w 439879" name="TX251"/>
              <a:gd fmla="*/ 149567 h 487552" name="TY251"/>
              <a:gd fmla="*/ 375799 w 439879" name="TX252"/>
              <a:gd fmla="*/ 151409 h 487552" name="TY252"/>
              <a:gd fmla="*/ 373013 w 439879" name="TX253"/>
              <a:gd fmla="*/ 152945 h 487552" name="TY253"/>
              <a:gd fmla="*/ 370536 w 439879" name="TX254"/>
              <a:gd fmla="*/ 154327 h 487552" name="TY254"/>
              <a:gd fmla="*/ 368524 w 439879" name="TX255"/>
              <a:gd fmla="*/ 155248 h 487552" name="TY255"/>
              <a:gd fmla="*/ 367131 w 439879" name="TX256"/>
              <a:gd fmla="*/ 155862 h 487552" name="TY256"/>
              <a:gd fmla="*/ 366357 w 439879" name="TX257"/>
              <a:gd fmla="*/ 156016 h 487552" name="TY257"/>
              <a:gd fmla="*/ 355368 w 439879" name="TX258"/>
              <a:gd fmla="*/ 144192 h 487552" name="TY258"/>
              <a:gd fmla="*/ 356142 w 439879" name="TX259"/>
              <a:gd fmla="*/ 143117 h 487552" name="TY259"/>
              <a:gd fmla="*/ 357535 w 439879" name="TX260"/>
              <a:gd fmla="*/ 142349 h 487552" name="TY260"/>
              <a:gd fmla="*/ 359702 w 439879" name="TX261"/>
              <a:gd fmla="*/ 141735 h 487552" name="TY261"/>
              <a:gd fmla="*/ 361869 w 439879" name="TX262"/>
              <a:gd fmla="*/ 141121 h 487552" name="TY262"/>
              <a:gd fmla="*/ 364190 w 439879" name="TX263"/>
              <a:gd fmla="*/ 140660 h 487552" name="TY263"/>
              <a:gd fmla="*/ 366512 w 439879" name="TX264"/>
              <a:gd fmla="*/ 140199 h 487552" name="TY264"/>
              <a:gd fmla="*/ 368524 w 439879" name="TX265"/>
              <a:gd fmla="*/ 139892 h 487552" name="TY265"/>
              <a:gd fmla="*/ 369917 w 439879" name="TX266"/>
              <a:gd fmla="*/ 139739 h 487552" name="TY266"/>
              <a:gd fmla="*/ 376108 w 439879" name="TX267"/>
              <a:gd fmla="*/ 137435 h 487552" name="TY267"/>
              <a:gd fmla="*/ 381526 w 439879" name="TX268"/>
              <a:gd fmla="*/ 134978 h 487552" name="TY268"/>
              <a:gd fmla="*/ 386169 w 439879" name="TX269"/>
              <a:gd fmla="*/ 132368 h 487552" name="TY269"/>
              <a:gd fmla="*/ 389884 w 439879" name="TX270"/>
              <a:gd fmla="*/ 129911 h 487552" name="TY270"/>
              <a:gd fmla="*/ 392824 w 439879" name="TX271"/>
              <a:gd fmla="*/ 127300 h 487552" name="TY271"/>
              <a:gd fmla="*/ 395301 w 439879" name="TX272"/>
              <a:gd fmla="*/ 125151 h 487552" name="TY272"/>
              <a:gd fmla="*/ 397004 w 439879" name="TX273"/>
              <a:gd fmla="*/ 123154 h 487552" name="TY273"/>
              <a:gd fmla="*/ 398242 w 439879" name="TX274"/>
              <a:gd fmla="*/ 121619 h 487552" name="TY274"/>
              <a:gd fmla="*/ 398861 w 439879" name="TX275"/>
              <a:gd fmla="*/ 120697 h 487552" name="TY275"/>
              <a:gd fmla="*/ 399016 w 439879" name="TX276"/>
              <a:gd fmla="*/ 120390 h 487552" name="TY276"/>
              <a:gd fmla="*/ 400099 w 439879" name="TX277"/>
              <a:gd fmla="*/ 118701 h 487552" name="TY277"/>
              <a:gd fmla="*/ 401028 w 439879" name="TX278"/>
              <a:gd fmla="*/ 116858 h 487552" name="TY278"/>
              <a:gd fmla="*/ 401956 w 439879" name="TX279"/>
              <a:gd fmla="*/ 114862 h 487552" name="TY279"/>
              <a:gd fmla="*/ 402730 w 439879" name="TX280"/>
              <a:gd fmla="*/ 112712 h 487552" name="TY280"/>
              <a:gd fmla="*/ 403195 w 439879" name="TX281"/>
              <a:gd fmla="*/ 110102 h 487552" name="TY281"/>
              <a:gd fmla="*/ 403349 w 439879" name="TX282"/>
              <a:gd fmla="*/ 107491 h 487552" name="TY282"/>
              <a:gd fmla="*/ 403040 w 439879" name="TX283"/>
              <a:gd fmla="*/ 104574 h 487552" name="TY283"/>
              <a:gd fmla="*/ 402111 w 439879" name="TX284"/>
              <a:gd fmla="*/ 101349 h 487552" name="TY284"/>
              <a:gd fmla="*/ 401028 w 439879" name="TX285"/>
              <a:gd fmla="*/ 98124 h 487552" name="TY285"/>
              <a:gd fmla="*/ 399170 w 439879" name="TX286"/>
              <a:gd fmla="*/ 94592 h 487552" name="TY286"/>
              <a:gd fmla="*/ 396849 w 439879" name="TX287"/>
              <a:gd fmla="*/ 90600 h 487552" name="TY287"/>
              <a:gd fmla="*/ 393753 w 439879" name="TX288"/>
              <a:gd fmla="*/ 86607 h 487552" name="TY288"/>
              <a:gd fmla="*/ 389729 w 439879" name="TX289"/>
              <a:gd fmla="*/ 82154 h 487552" name="TY289"/>
              <a:gd fmla="*/ 385086 w 439879" name="TX290"/>
              <a:gd fmla="*/ 77547 h 487552" name="TY290"/>
              <a:gd fmla="*/ 379359 w 439879" name="TX291"/>
              <a:gd fmla="*/ 72633 h 487552" name="TY291"/>
              <a:gd fmla="*/ 373632 w 439879" name="TX292"/>
              <a:gd fmla="*/ 67720 h 487552" name="TY292"/>
              <a:gd fmla="*/ 368834 w 439879" name="TX293"/>
              <a:gd fmla="*/ 62499 h 487552" name="TY293"/>
              <a:gd fmla="*/ 364655 w 439879" name="TX294"/>
              <a:gd fmla="*/ 57277 h 487552" name="TY294"/>
              <a:gd fmla="*/ 361404 w 439879" name="TX295"/>
              <a:gd fmla="*/ 52210 h 487552" name="TY295"/>
              <a:gd fmla="*/ 359083 w 439879" name="TX296"/>
              <a:gd fmla="*/ 46989 h 487552" name="TY296"/>
              <a:gd fmla="*/ 357225 w 439879" name="TX297"/>
              <a:gd fmla="*/ 41768 h 487552" name="TY297"/>
              <a:gd fmla="*/ 356452 w 439879" name="TX298"/>
              <a:gd fmla="*/ 36701 h 487552" name="TY298"/>
              <a:gd fmla="*/ 356606 w 439879" name="TX299"/>
              <a:gd fmla="*/ 31633 h 487552" name="TY299"/>
              <a:gd fmla="*/ 357535 w 439879" name="TX300"/>
              <a:gd fmla="*/ 26873 h 487552" name="TY300"/>
              <a:gd fmla="*/ 359547 w 439879" name="TX301"/>
              <a:gd fmla="*/ 22112 h 487552" name="TY301"/>
              <a:gd fmla="*/ 362178 w 439879" name="TX302"/>
              <a:gd fmla="*/ 17659 h 487552" name="TY302"/>
              <a:gd fmla="*/ 365738 w 439879" name="TX303"/>
              <a:gd fmla="*/ 13206 h 487552" name="TY303"/>
              <a:gd fmla="*/ 369917 w 439879" name="TX304"/>
              <a:gd fmla="*/ 9521 h 487552" name="TY304"/>
              <a:gd fmla="*/ 374406 w 439879" name="TX305"/>
              <a:gd fmla="*/ 6296 h 487552" name="TY305"/>
              <a:gd fmla="*/ 379514 w 439879" name="TX306"/>
              <a:gd fmla="*/ 3839 h 487552" name="TY306"/>
              <a:gd fmla="*/ 384776 w 439879" name="TX307"/>
              <a:gd fmla="*/ 1996 h 487552" name="TY307"/>
              <a:gd fmla="*/ 390503 w 439879" name="TX308"/>
              <a:gd fmla="*/ 614 h 487552" name="TY308"/>
            </a:gd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 ang="0">
                <a:pos x="TX9" y="TY9"/>
              </a:cxn>
              <a:cxn ang="0">
                <a:pos x="TX10" y="TY10"/>
              </a:cxn>
              <a:cxn ang="0">
                <a:pos x="TX11" y="TY11"/>
              </a:cxn>
              <a:cxn ang="0">
                <a:pos x="TX12" y="TY12"/>
              </a:cxn>
              <a:cxn ang="0">
                <a:pos x="TX13" y="TY13"/>
              </a:cxn>
              <a:cxn ang="0">
                <a:pos x="TX14" y="TY14"/>
              </a:cxn>
              <a:cxn ang="0">
                <a:pos x="TX15" y="TY15"/>
              </a:cxn>
              <a:cxn ang="0">
                <a:pos x="TX16" y="TY16"/>
              </a:cxn>
              <a:cxn ang="0">
                <a:pos x="TX17" y="TY17"/>
              </a:cxn>
              <a:cxn ang="0">
                <a:pos x="TX18" y="TY18"/>
              </a:cxn>
              <a:cxn ang="0">
                <a:pos x="TX19" y="TY19"/>
              </a:cxn>
              <a:cxn ang="0">
                <a:pos x="TX20" y="TY20"/>
              </a:cxn>
              <a:cxn ang="0">
                <a:pos x="TX21" y="TY21"/>
              </a:cxn>
              <a:cxn ang="0">
                <a:pos x="TX22" y="TY22"/>
              </a:cxn>
              <a:cxn ang="0">
                <a:pos x="TX23" y="TY23"/>
              </a:cxn>
              <a:cxn ang="0">
                <a:pos x="TX24" y="TY24"/>
              </a:cxn>
              <a:cxn ang="0">
                <a:pos x="TX25" y="TY25"/>
              </a:cxn>
              <a:cxn ang="0">
                <a:pos x="TX26" y="TY26"/>
              </a:cxn>
              <a:cxn ang="0">
                <a:pos x="TX27" y="TY27"/>
              </a:cxn>
              <a:cxn ang="0">
                <a:pos x="TX28" y="TY28"/>
              </a:cxn>
              <a:cxn ang="0">
                <a:pos x="TX29" y="TY29"/>
              </a:cxn>
              <a:cxn ang="0">
                <a:pos x="TX30" y="TY30"/>
              </a:cxn>
              <a:cxn ang="0">
                <a:pos x="TX31" y="TY31"/>
              </a:cxn>
              <a:cxn ang="0">
                <a:pos x="TX32" y="TY32"/>
              </a:cxn>
              <a:cxn ang="0">
                <a:pos x="TX33" y="TY33"/>
              </a:cxn>
              <a:cxn ang="0">
                <a:pos x="TX35" y="TY35"/>
              </a:cxn>
              <a:cxn ang="0">
                <a:pos x="TX36" y="TY36"/>
              </a:cxn>
              <a:cxn ang="0">
                <a:pos x="TX37" y="TY37"/>
              </a:cxn>
              <a:cxn ang="0">
                <a:pos x="TX38" y="TY38"/>
              </a:cxn>
              <a:cxn ang="0">
                <a:pos x="TX39" y="TY39"/>
              </a:cxn>
              <a:cxn ang="0">
                <a:pos x="TX40" y="TY40"/>
              </a:cxn>
              <a:cxn ang="0">
                <a:pos x="TX41" y="TY41"/>
              </a:cxn>
              <a:cxn ang="0">
                <a:pos x="TX42" y="TY42"/>
              </a:cxn>
              <a:cxn ang="0">
                <a:pos x="TX43" y="TY43"/>
              </a:cxn>
              <a:cxn ang="0">
                <a:pos x="TX44" y="TY44"/>
              </a:cxn>
              <a:cxn ang="0">
                <a:pos x="TX45" y="TY45"/>
              </a:cxn>
              <a:cxn ang="0">
                <a:pos x="TX46" y="TY46"/>
              </a:cxn>
              <a:cxn ang="0">
                <a:pos x="TX47" y="TY47"/>
              </a:cxn>
              <a:cxn ang="0">
                <a:pos x="TX48" y="TY48"/>
              </a:cxn>
              <a:cxn ang="0">
                <a:pos x="TX49" y="TY49"/>
              </a:cxn>
              <a:cxn ang="0">
                <a:pos x="TX50" y="TY50"/>
              </a:cxn>
              <a:cxn ang="0">
                <a:pos x="TX51" y="TY51"/>
              </a:cxn>
              <a:cxn ang="0">
                <a:pos x="TX52" y="TY52"/>
              </a:cxn>
              <a:cxn ang="0">
                <a:pos x="TX53" y="TY53"/>
              </a:cxn>
              <a:cxn ang="0">
                <a:pos x="TX54" y="TY54"/>
              </a:cxn>
              <a:cxn ang="0">
                <a:pos x="TX55" y="TY55"/>
              </a:cxn>
              <a:cxn ang="0">
                <a:pos x="TX56" y="TY56"/>
              </a:cxn>
              <a:cxn ang="0">
                <a:pos x="TX57" y="TY57"/>
              </a:cxn>
              <a:cxn ang="0">
                <a:pos x="TX58" y="TY58"/>
              </a:cxn>
              <a:cxn ang="0">
                <a:pos x="TX59" y="TY59"/>
              </a:cxn>
              <a:cxn ang="0">
                <a:pos x="TX60" y="TY60"/>
              </a:cxn>
              <a:cxn ang="0">
                <a:pos x="TX61" y="TY61"/>
              </a:cxn>
              <a:cxn ang="0">
                <a:pos x="TX62" y="TY62"/>
              </a:cxn>
              <a:cxn ang="0">
                <a:pos x="TX63" y="TY63"/>
              </a:cxn>
              <a:cxn ang="0">
                <a:pos x="TX64" y="TY64"/>
              </a:cxn>
              <a:cxn ang="0">
                <a:pos x="TX65" y="TY65"/>
              </a:cxn>
              <a:cxn ang="0">
                <a:pos x="TX66" y="TY66"/>
              </a:cxn>
              <a:cxn ang="0">
                <a:pos x="TX67" y="TY67"/>
              </a:cxn>
              <a:cxn ang="0">
                <a:pos x="TX68" y="TY68"/>
              </a:cxn>
              <a:cxn ang="0">
                <a:pos x="TX69" y="TY69"/>
              </a:cxn>
              <a:cxn ang="0">
                <a:pos x="TX70" y="TY70"/>
              </a:cxn>
              <a:cxn ang="0">
                <a:pos x="TX71" y="TY71"/>
              </a:cxn>
              <a:cxn ang="0">
                <a:pos x="TX72" y="TY72"/>
              </a:cxn>
              <a:cxn ang="0">
                <a:pos x="TX73" y="TY73"/>
              </a:cxn>
              <a:cxn ang="0">
                <a:pos x="TX74" y="TY74"/>
              </a:cxn>
              <a:cxn ang="0">
                <a:pos x="TX75" y="TY75"/>
              </a:cxn>
              <a:cxn ang="0">
                <a:pos x="TX76" y="TY76"/>
              </a:cxn>
              <a:cxn ang="0">
                <a:pos x="TX77" y="TY77"/>
              </a:cxn>
              <a:cxn ang="0">
                <a:pos x="TX78" y="TY78"/>
              </a:cxn>
              <a:cxn ang="0">
                <a:pos x="TX79" y="TY79"/>
              </a:cxn>
              <a:cxn ang="0">
                <a:pos x="TX80" y="TY80"/>
              </a:cxn>
              <a:cxn ang="0">
                <a:pos x="TX82" y="TY82"/>
              </a:cxn>
              <a:cxn ang="0">
                <a:pos x="TX83" y="TY83"/>
              </a:cxn>
              <a:cxn ang="0">
                <a:pos x="TX84" y="TY84"/>
              </a:cxn>
              <a:cxn ang="0">
                <a:pos x="TX85" y="TY85"/>
              </a:cxn>
              <a:cxn ang="0">
                <a:pos x="TX86" y="TY86"/>
              </a:cxn>
              <a:cxn ang="0">
                <a:pos x="TX87" y="TY87"/>
              </a:cxn>
              <a:cxn ang="0">
                <a:pos x="TX88" y="TY88"/>
              </a:cxn>
              <a:cxn ang="0">
                <a:pos x="TX89" y="TY89"/>
              </a:cxn>
              <a:cxn ang="0">
                <a:pos x="TX90" y="TY90"/>
              </a:cxn>
              <a:cxn ang="0">
                <a:pos x="TX91" y="TY91"/>
              </a:cxn>
              <a:cxn ang="0">
                <a:pos x="TX92" y="TY92"/>
              </a:cxn>
              <a:cxn ang="0">
                <a:pos x="TX93" y="TY93"/>
              </a:cxn>
              <a:cxn ang="0">
                <a:pos x="TX94" y="TY94"/>
              </a:cxn>
              <a:cxn ang="0">
                <a:pos x="TX95" y="TY95"/>
              </a:cxn>
              <a:cxn ang="0">
                <a:pos x="TX96" y="TY96"/>
              </a:cxn>
              <a:cxn ang="0">
                <a:pos x="TX97" y="TY97"/>
              </a:cxn>
              <a:cxn ang="0">
                <a:pos x="TX98" y="TY98"/>
              </a:cxn>
              <a:cxn ang="0">
                <a:pos x="TX99" y="TY99"/>
              </a:cxn>
              <a:cxn ang="0">
                <a:pos x="TX100" y="TY100"/>
              </a:cxn>
              <a:cxn ang="0">
                <a:pos x="TX101" y="TY101"/>
              </a:cxn>
              <a:cxn ang="0">
                <a:pos x="TX102" y="TY102"/>
              </a:cxn>
              <a:cxn ang="0">
                <a:pos x="TX103" y="TY103"/>
              </a:cxn>
              <a:cxn ang="0">
                <a:pos x="TX104" y="TY104"/>
              </a:cxn>
              <a:cxn ang="0">
                <a:pos x="TX105" y="TY105"/>
              </a:cxn>
              <a:cxn ang="0">
                <a:pos x="TX106" y="TY106"/>
              </a:cxn>
              <a:cxn ang="0">
                <a:pos x="TX107" y="TY107"/>
              </a:cxn>
              <a:cxn ang="0">
                <a:pos x="TX108" y="TY108"/>
              </a:cxn>
              <a:cxn ang="0">
                <a:pos x="TX109" y="TY109"/>
              </a:cxn>
              <a:cxn ang="0">
                <a:pos x="TX110" y="TY110"/>
              </a:cxn>
              <a:cxn ang="0">
                <a:pos x="TX111" y="TY111"/>
              </a:cxn>
              <a:cxn ang="0">
                <a:pos x="TX112" y="TY112"/>
              </a:cxn>
              <a:cxn ang="0">
                <a:pos x="TX113" y="TY113"/>
              </a:cxn>
              <a:cxn ang="0">
                <a:pos x="TX114" y="TY114"/>
              </a:cxn>
              <a:cxn ang="0">
                <a:pos x="TX115" y="TY115"/>
              </a:cxn>
              <a:cxn ang="0">
                <a:pos x="TX116" y="TY116"/>
              </a:cxn>
              <a:cxn ang="0">
                <a:pos x="TX117" y="TY117"/>
              </a:cxn>
              <a:cxn ang="0">
                <a:pos x="TX118" y="TY118"/>
              </a:cxn>
              <a:cxn ang="0">
                <a:pos x="TX119" y="TY119"/>
              </a:cxn>
              <a:cxn ang="0">
                <a:pos x="TX120" y="TY120"/>
              </a:cxn>
              <a:cxn ang="0">
                <a:pos x="TX121" y="TY121"/>
              </a:cxn>
              <a:cxn ang="0">
                <a:pos x="TX122" y="TY122"/>
              </a:cxn>
              <a:cxn ang="0">
                <a:pos x="TX123" y="TY123"/>
              </a:cxn>
              <a:cxn ang="0">
                <a:pos x="TX124" y="TY124"/>
              </a:cxn>
              <a:cxn ang="0">
                <a:pos x="TX125" y="TY125"/>
              </a:cxn>
              <a:cxn ang="0">
                <a:pos x="TX126" y="TY126"/>
              </a:cxn>
              <a:cxn ang="0">
                <a:pos x="TX127" y="TY127"/>
              </a:cxn>
              <a:cxn ang="0">
                <a:pos x="TX128" y="TY128"/>
              </a:cxn>
              <a:cxn ang="0">
                <a:pos x="TX129" y="TY129"/>
              </a:cxn>
              <a:cxn ang="0">
                <a:pos x="TX130" y="TY130"/>
              </a:cxn>
              <a:cxn ang="0">
                <a:pos x="TX131" y="TY131"/>
              </a:cxn>
              <a:cxn ang="0">
                <a:pos x="TX132" y="TY132"/>
              </a:cxn>
              <a:cxn ang="0">
                <a:pos x="TX133" y="TY133"/>
              </a:cxn>
              <a:cxn ang="0">
                <a:pos x="TX134" y="TY134"/>
              </a:cxn>
              <a:cxn ang="0">
                <a:pos x="TX135" y="TY135"/>
              </a:cxn>
              <a:cxn ang="0">
                <a:pos x="TX136" y="TY136"/>
              </a:cxn>
              <a:cxn ang="0">
                <a:pos x="TX138" y="TY138"/>
              </a:cxn>
              <a:cxn ang="0">
                <a:pos x="TX139" y="TY139"/>
              </a:cxn>
              <a:cxn ang="0">
                <a:pos x="TX140" y="TY140"/>
              </a:cxn>
              <a:cxn ang="0">
                <a:pos x="TX141" y="TY141"/>
              </a:cxn>
              <a:cxn ang="0">
                <a:pos x="TX142" y="TY142"/>
              </a:cxn>
              <a:cxn ang="0">
                <a:pos x="TX143" y="TY143"/>
              </a:cxn>
              <a:cxn ang="0">
                <a:pos x="TX144" y="TY144"/>
              </a:cxn>
              <a:cxn ang="0">
                <a:pos x="TX145" y="TY145"/>
              </a:cxn>
              <a:cxn ang="0">
                <a:pos x="TX146" y="TY146"/>
              </a:cxn>
              <a:cxn ang="0">
                <a:pos x="TX147" y="TY147"/>
              </a:cxn>
              <a:cxn ang="0">
                <a:pos x="TX148" y="TY148"/>
              </a:cxn>
              <a:cxn ang="0">
                <a:pos x="TX149" y="TY149"/>
              </a:cxn>
              <a:cxn ang="0">
                <a:pos x="TX150" y="TY150"/>
              </a:cxn>
              <a:cxn ang="0">
                <a:pos x="TX151" y="TY151"/>
              </a:cxn>
              <a:cxn ang="0">
                <a:pos x="TX152" y="TY152"/>
              </a:cxn>
              <a:cxn ang="0">
                <a:pos x="TX153" y="TY153"/>
              </a:cxn>
              <a:cxn ang="0">
                <a:pos x="TX154" y="TY154"/>
              </a:cxn>
              <a:cxn ang="0">
                <a:pos x="TX155" y="TY155"/>
              </a:cxn>
              <a:cxn ang="0">
                <a:pos x="TX156" y="TY156"/>
              </a:cxn>
              <a:cxn ang="0">
                <a:pos x="TX157" y="TY157"/>
              </a:cxn>
              <a:cxn ang="0">
                <a:pos x="TX158" y="TY158"/>
              </a:cxn>
              <a:cxn ang="0">
                <a:pos x="TX159" y="TY159"/>
              </a:cxn>
              <a:cxn ang="0">
                <a:pos x="TX160" y="TY160"/>
              </a:cxn>
              <a:cxn ang="0">
                <a:pos x="TX161" y="TY161"/>
              </a:cxn>
              <a:cxn ang="0">
                <a:pos x="TX162" y="TY162"/>
              </a:cxn>
              <a:cxn ang="0">
                <a:pos x="TX163" y="TY163"/>
              </a:cxn>
              <a:cxn ang="0">
                <a:pos x="TX164" y="TY164"/>
              </a:cxn>
              <a:cxn ang="0">
                <a:pos x="TX165" y="TY165"/>
              </a:cxn>
              <a:cxn ang="0">
                <a:pos x="TX166" y="TY166"/>
              </a:cxn>
              <a:cxn ang="0">
                <a:pos x="TX167" y="TY167"/>
              </a:cxn>
              <a:cxn ang="0">
                <a:pos x="TX168" y="TY168"/>
              </a:cxn>
              <a:cxn ang="0">
                <a:pos x="TX169" y="TY169"/>
              </a:cxn>
              <a:cxn ang="0">
                <a:pos x="TX170" y="TY170"/>
              </a:cxn>
              <a:cxn ang="0">
                <a:pos x="TX171" y="TY171"/>
              </a:cxn>
              <a:cxn ang="0">
                <a:pos x="TX172" y="TY172"/>
              </a:cxn>
              <a:cxn ang="0">
                <a:pos x="TX173" y="TY173"/>
              </a:cxn>
              <a:cxn ang="0">
                <a:pos x="TX174" y="TY174"/>
              </a:cxn>
              <a:cxn ang="0">
                <a:pos x="TX175" y="TY175"/>
              </a:cxn>
              <a:cxn ang="0">
                <a:pos x="TX176" y="TY176"/>
              </a:cxn>
              <a:cxn ang="0">
                <a:pos x="TX177" y="TY177"/>
              </a:cxn>
              <a:cxn ang="0">
                <a:pos x="TX178" y="TY178"/>
              </a:cxn>
              <a:cxn ang="0">
                <a:pos x="TX179" y="TY179"/>
              </a:cxn>
              <a:cxn ang="0">
                <a:pos x="TX180" y="TY180"/>
              </a:cxn>
              <a:cxn ang="0">
                <a:pos x="TX181" y="TY181"/>
              </a:cxn>
              <a:cxn ang="0">
                <a:pos x="TX182" y="TY182"/>
              </a:cxn>
              <a:cxn ang="0">
                <a:pos x="TX183" y="TY183"/>
              </a:cxn>
              <a:cxn ang="0">
                <a:pos x="TX184" y="TY184"/>
              </a:cxn>
              <a:cxn ang="0">
                <a:pos x="TX185" y="TY185"/>
              </a:cxn>
              <a:cxn ang="0">
                <a:pos x="TX186" y="TY186"/>
              </a:cxn>
              <a:cxn ang="0">
                <a:pos x="TX187" y="TY187"/>
              </a:cxn>
              <a:cxn ang="0">
                <a:pos x="TX188" y="TY188"/>
              </a:cxn>
              <a:cxn ang="0">
                <a:pos x="TX189" y="TY189"/>
              </a:cxn>
              <a:cxn ang="0">
                <a:pos x="TX190" y="TY190"/>
              </a:cxn>
              <a:cxn ang="0">
                <a:pos x="TX191" y="TY191"/>
              </a:cxn>
              <a:cxn ang="0">
                <a:pos x="TX193" y="TY193"/>
              </a:cxn>
              <a:cxn ang="0">
                <a:pos x="TX194" y="TY194"/>
              </a:cxn>
              <a:cxn ang="0">
                <a:pos x="TX195" y="TY195"/>
              </a:cxn>
              <a:cxn ang="0">
                <a:pos x="TX196" y="TY196"/>
              </a:cxn>
              <a:cxn ang="0">
                <a:pos x="TX197" y="TY197"/>
              </a:cxn>
              <a:cxn ang="0">
                <a:pos x="TX198" y="TY198"/>
              </a:cxn>
              <a:cxn ang="0">
                <a:pos x="TX199" y="TY199"/>
              </a:cxn>
              <a:cxn ang="0">
                <a:pos x="TX200" y="TY200"/>
              </a:cxn>
              <a:cxn ang="0">
                <a:pos x="TX201" y="TY201"/>
              </a:cxn>
              <a:cxn ang="0">
                <a:pos x="TX202" y="TY202"/>
              </a:cxn>
              <a:cxn ang="0">
                <a:pos x="TX203" y="TY203"/>
              </a:cxn>
              <a:cxn ang="0">
                <a:pos x="TX204" y="TY204"/>
              </a:cxn>
              <a:cxn ang="0">
                <a:pos x="TX205" y="TY205"/>
              </a:cxn>
              <a:cxn ang="0">
                <a:pos x="TX206" y="TY206"/>
              </a:cxn>
              <a:cxn ang="0">
                <a:pos x="TX207" y="TY207"/>
              </a:cxn>
              <a:cxn ang="0">
                <a:pos x="TX208" y="TY208"/>
              </a:cxn>
              <a:cxn ang="0">
                <a:pos x="TX209" y="TY209"/>
              </a:cxn>
              <a:cxn ang="0">
                <a:pos x="TX210" y="TY210"/>
              </a:cxn>
              <a:cxn ang="0">
                <a:pos x="TX211" y="TY211"/>
              </a:cxn>
              <a:cxn ang="0">
                <a:pos x="TX212" y="TY212"/>
              </a:cxn>
              <a:cxn ang="0">
                <a:pos x="TX213" y="TY213"/>
              </a:cxn>
              <a:cxn ang="0">
                <a:pos x="TX214" y="TY214"/>
              </a:cxn>
              <a:cxn ang="0">
                <a:pos x="TX215" y="TY215"/>
              </a:cxn>
              <a:cxn ang="0">
                <a:pos x="TX216" y="TY216"/>
              </a:cxn>
              <a:cxn ang="0">
                <a:pos x="TX217" y="TY217"/>
              </a:cxn>
              <a:cxn ang="0">
                <a:pos x="TX218" y="TY218"/>
              </a:cxn>
              <a:cxn ang="0">
                <a:pos x="TX219" y="TY219"/>
              </a:cxn>
              <a:cxn ang="0">
                <a:pos x="TX220" y="TY220"/>
              </a:cxn>
              <a:cxn ang="0">
                <a:pos x="TX221" y="TY221"/>
              </a:cxn>
              <a:cxn ang="0">
                <a:pos x="TX222" y="TY222"/>
              </a:cxn>
              <a:cxn ang="0">
                <a:pos x="TX223" y="TY223"/>
              </a:cxn>
              <a:cxn ang="0">
                <a:pos x="TX224" y="TY224"/>
              </a:cxn>
              <a:cxn ang="0">
                <a:pos x="TX225" y="TY225"/>
              </a:cxn>
              <a:cxn ang="0">
                <a:pos x="TX226" y="TY226"/>
              </a:cxn>
              <a:cxn ang="0">
                <a:pos x="TX227" y="TY227"/>
              </a:cxn>
              <a:cxn ang="0">
                <a:pos x="TX228" y="TY228"/>
              </a:cxn>
              <a:cxn ang="0">
                <a:pos x="TX229" y="TY229"/>
              </a:cxn>
              <a:cxn ang="0">
                <a:pos x="TX230" y="TY230"/>
              </a:cxn>
              <a:cxn ang="0">
                <a:pos x="TX231" y="TY231"/>
              </a:cxn>
              <a:cxn ang="0">
                <a:pos x="TX232" y="TY232"/>
              </a:cxn>
              <a:cxn ang="0">
                <a:pos x="TX233" y="TY233"/>
              </a:cxn>
              <a:cxn ang="0">
                <a:pos x="TX234" y="TY234"/>
              </a:cxn>
              <a:cxn ang="0">
                <a:pos x="TX235" y="TY235"/>
              </a:cxn>
              <a:cxn ang="0">
                <a:pos x="TX236" y="TY236"/>
              </a:cxn>
              <a:cxn ang="0">
                <a:pos x="TX237" y="TY237"/>
              </a:cxn>
              <a:cxn ang="0">
                <a:pos x="TX238" y="TY238"/>
              </a:cxn>
              <a:cxn ang="0">
                <a:pos x="TX239" y="TY239"/>
              </a:cxn>
              <a:cxn ang="0">
                <a:pos x="TX240" y="TY240"/>
              </a:cxn>
              <a:cxn ang="0">
                <a:pos x="TX241" y="TY241"/>
              </a:cxn>
              <a:cxn ang="0">
                <a:pos x="TX242" y="TY242"/>
              </a:cxn>
              <a:cxn ang="0">
                <a:pos x="TX243" y="TY243"/>
              </a:cxn>
              <a:cxn ang="0">
                <a:pos x="TX244" y="TY244"/>
              </a:cxn>
              <a:cxn ang="0">
                <a:pos x="TX245" y="TY245"/>
              </a:cxn>
              <a:cxn ang="0">
                <a:pos x="TX246" y="TY246"/>
              </a:cxn>
              <a:cxn ang="0">
                <a:pos x="TX247" y="TY247"/>
              </a:cxn>
              <a:cxn ang="0">
                <a:pos x="TX248" y="TY248"/>
              </a:cxn>
              <a:cxn ang="0">
                <a:pos x="TX249" y="TY249"/>
              </a:cxn>
              <a:cxn ang="0">
                <a:pos x="TX250" y="TY250"/>
              </a:cxn>
              <a:cxn ang="0">
                <a:pos x="TX251" y="TY251"/>
              </a:cxn>
              <a:cxn ang="0">
                <a:pos x="TX252" y="TY252"/>
              </a:cxn>
              <a:cxn ang="0">
                <a:pos x="TX253" y="TY253"/>
              </a:cxn>
              <a:cxn ang="0">
                <a:pos x="TX254" y="TY254"/>
              </a:cxn>
              <a:cxn ang="0">
                <a:pos x="TX255" y="TY255"/>
              </a:cxn>
              <a:cxn ang="0">
                <a:pos x="TX256" y="TY256"/>
              </a:cxn>
              <a:cxn ang="0">
                <a:pos x="TX257" y="TY257"/>
              </a:cxn>
              <a:cxn ang="0">
                <a:pos x="TX258" y="TY258"/>
              </a:cxn>
              <a:cxn ang="0">
                <a:pos x="TX259" y="TY259"/>
              </a:cxn>
              <a:cxn ang="0">
                <a:pos x="TX260" y="TY260"/>
              </a:cxn>
              <a:cxn ang="0">
                <a:pos x="TX261" y="TY261"/>
              </a:cxn>
              <a:cxn ang="0">
                <a:pos x="TX262" y="TY262"/>
              </a:cxn>
              <a:cxn ang="0">
                <a:pos x="TX263" y="TY263"/>
              </a:cxn>
              <a:cxn ang="0">
                <a:pos x="TX264" y="TY264"/>
              </a:cxn>
              <a:cxn ang="0">
                <a:pos x="TX265" y="TY265"/>
              </a:cxn>
              <a:cxn ang="0">
                <a:pos x="TX266" y="TY266"/>
              </a:cxn>
              <a:cxn ang="0">
                <a:pos x="TX267" y="TY267"/>
              </a:cxn>
              <a:cxn ang="0">
                <a:pos x="TX268" y="TY268"/>
              </a:cxn>
              <a:cxn ang="0">
                <a:pos x="TX269" y="TY269"/>
              </a:cxn>
              <a:cxn ang="0">
                <a:pos x="TX270" y="TY270"/>
              </a:cxn>
              <a:cxn ang="0">
                <a:pos x="TX271" y="TY271"/>
              </a:cxn>
              <a:cxn ang="0">
                <a:pos x="TX272" y="TY272"/>
              </a:cxn>
              <a:cxn ang="0">
                <a:pos x="TX273" y="TY273"/>
              </a:cxn>
              <a:cxn ang="0">
                <a:pos x="TX274" y="TY274"/>
              </a:cxn>
              <a:cxn ang="0">
                <a:pos x="TX275" y="TY275"/>
              </a:cxn>
              <a:cxn ang="0">
                <a:pos x="TX276" y="TY276"/>
              </a:cxn>
              <a:cxn ang="0">
                <a:pos x="TX277" y="TY277"/>
              </a:cxn>
              <a:cxn ang="0">
                <a:pos x="TX278" y="TY278"/>
              </a:cxn>
              <a:cxn ang="0">
                <a:pos x="TX279" y="TY279"/>
              </a:cxn>
              <a:cxn ang="0">
                <a:pos x="TX280" y="TY280"/>
              </a:cxn>
              <a:cxn ang="0">
                <a:pos x="TX281" y="TY281"/>
              </a:cxn>
              <a:cxn ang="0">
                <a:pos x="TX282" y="TY282"/>
              </a:cxn>
              <a:cxn ang="0">
                <a:pos x="TX283" y="TY283"/>
              </a:cxn>
              <a:cxn ang="0">
                <a:pos x="TX284" y="TY284"/>
              </a:cxn>
              <a:cxn ang="0">
                <a:pos x="TX285" y="TY285"/>
              </a:cxn>
              <a:cxn ang="0">
                <a:pos x="TX286" y="TY286"/>
              </a:cxn>
              <a:cxn ang="0">
                <a:pos x="TX287" y="TY287"/>
              </a:cxn>
              <a:cxn ang="0">
                <a:pos x="TX288" y="TY288"/>
              </a:cxn>
              <a:cxn ang="0">
                <a:pos x="TX289" y="TY289"/>
              </a:cxn>
              <a:cxn ang="0">
                <a:pos x="TX290" y="TY290"/>
              </a:cxn>
              <a:cxn ang="0">
                <a:pos x="TX291" y="TY291"/>
              </a:cxn>
              <a:cxn ang="0">
                <a:pos x="TX292" y="TY292"/>
              </a:cxn>
              <a:cxn ang="0">
                <a:pos x="TX293" y="TY293"/>
              </a:cxn>
              <a:cxn ang="0">
                <a:pos x="TX294" y="TY294"/>
              </a:cxn>
              <a:cxn ang="0">
                <a:pos x="TX295" y="TY295"/>
              </a:cxn>
              <a:cxn ang="0">
                <a:pos x="TX296" y="TY296"/>
              </a:cxn>
              <a:cxn ang="0">
                <a:pos x="TX297" y="TY297"/>
              </a:cxn>
              <a:cxn ang="0">
                <a:pos x="TX298" y="TY298"/>
              </a:cxn>
              <a:cxn ang="0">
                <a:pos x="TX299" y="TY299"/>
              </a:cxn>
              <a:cxn ang="0">
                <a:pos x="TX300" y="TY300"/>
              </a:cxn>
              <a:cxn ang="0">
                <a:pos x="TX301" y="TY301"/>
              </a:cxn>
              <a:cxn ang="0">
                <a:pos x="TX302" y="TY302"/>
              </a:cxn>
              <a:cxn ang="0">
                <a:pos x="TX303" y="TY303"/>
              </a:cxn>
              <a:cxn ang="0">
                <a:pos x="TX304" y="TY304"/>
              </a:cxn>
              <a:cxn ang="0">
                <a:pos x="TX305" y="TY305"/>
              </a:cxn>
              <a:cxn ang="0">
                <a:pos x="TX306" y="TY306"/>
              </a:cxn>
              <a:cxn ang="0">
                <a:pos x="TX307" y="TY307"/>
              </a:cxn>
              <a:cxn ang="0">
                <a:pos x="TX308" y="TY308"/>
              </a:cxn>
            </a:cxnLst>
            <a:rect l="l" t="t" r="r" b="b"/>
            <a:pathLst>
              <a:path w="439879" h="487552">
                <a:moveTo>
                  <a:pt x="320012" y="171183"/>
                </a:moveTo>
                <a:lnTo>
                  <a:pt x="323091" y="171646"/>
                </a:lnTo>
                <a:lnTo>
                  <a:pt x="326169" y="172881"/>
                </a:lnTo>
                <a:lnTo>
                  <a:pt x="329094" y="174578"/>
                </a:lnTo>
                <a:lnTo>
                  <a:pt x="331557" y="176894"/>
                </a:lnTo>
                <a:lnTo>
                  <a:pt x="333404" y="179517"/>
                </a:lnTo>
                <a:lnTo>
                  <a:pt x="334944" y="182758"/>
                </a:lnTo>
                <a:lnTo>
                  <a:pt x="335713" y="185845"/>
                </a:lnTo>
                <a:lnTo>
                  <a:pt x="335867" y="188932"/>
                </a:lnTo>
                <a:lnTo>
                  <a:pt x="335405" y="192173"/>
                </a:lnTo>
                <a:lnTo>
                  <a:pt x="334328" y="195260"/>
                </a:lnTo>
                <a:lnTo>
                  <a:pt x="332481" y="198192"/>
                </a:lnTo>
                <a:lnTo>
                  <a:pt x="330326" y="200662"/>
                </a:lnTo>
                <a:lnTo>
                  <a:pt x="307544" y="221035"/>
                </a:lnTo>
                <a:lnTo>
                  <a:pt x="304773" y="223041"/>
                </a:lnTo>
                <a:lnTo>
                  <a:pt x="301848" y="224584"/>
                </a:lnTo>
                <a:lnTo>
                  <a:pt x="298616" y="225356"/>
                </a:lnTo>
                <a:lnTo>
                  <a:pt x="295383" y="225356"/>
                </a:lnTo>
                <a:lnTo>
                  <a:pt x="292304" y="224893"/>
                </a:lnTo>
                <a:lnTo>
                  <a:pt x="289226" y="223658"/>
                </a:lnTo>
                <a:lnTo>
                  <a:pt x="286301" y="222115"/>
                </a:lnTo>
                <a:lnTo>
                  <a:pt x="283838" y="219800"/>
                </a:lnTo>
                <a:lnTo>
                  <a:pt x="281837" y="217022"/>
                </a:lnTo>
                <a:lnTo>
                  <a:pt x="280452" y="213935"/>
                </a:lnTo>
                <a:lnTo>
                  <a:pt x="279682" y="210848"/>
                </a:lnTo>
                <a:lnTo>
                  <a:pt x="279528" y="207607"/>
                </a:lnTo>
                <a:lnTo>
                  <a:pt x="279990" y="204366"/>
                </a:lnTo>
                <a:lnTo>
                  <a:pt x="281067" y="201433"/>
                </a:lnTo>
                <a:lnTo>
                  <a:pt x="282915" y="198655"/>
                </a:lnTo>
                <a:lnTo>
                  <a:pt x="285224" y="196032"/>
                </a:lnTo>
                <a:lnTo>
                  <a:pt x="307698" y="175659"/>
                </a:lnTo>
                <a:lnTo>
                  <a:pt x="310622" y="173652"/>
                </a:lnTo>
                <a:lnTo>
                  <a:pt x="313547" y="172263"/>
                </a:lnTo>
                <a:lnTo>
                  <a:pt x="316626" y="171337"/>
                </a:lnTo>
                <a:close/>
                <a:moveTo>
                  <a:pt x="153539" y="169017"/>
                </a:moveTo>
                <a:lnTo>
                  <a:pt x="320698" y="355370"/>
                </a:lnTo>
                <a:lnTo>
                  <a:pt x="208949" y="455666"/>
                </a:lnTo>
                <a:lnTo>
                  <a:pt x="202603" y="460928"/>
                </a:lnTo>
                <a:lnTo>
                  <a:pt x="195948" y="465572"/>
                </a:lnTo>
                <a:lnTo>
                  <a:pt x="188828" y="470060"/>
                </a:lnTo>
                <a:lnTo>
                  <a:pt x="181399" y="473930"/>
                </a:lnTo>
                <a:lnTo>
                  <a:pt x="173660" y="477490"/>
                </a:lnTo>
                <a:lnTo>
                  <a:pt x="165612" y="480276"/>
                </a:lnTo>
                <a:lnTo>
                  <a:pt x="157563" y="482752"/>
                </a:lnTo>
                <a:lnTo>
                  <a:pt x="149205" y="484764"/>
                </a:lnTo>
                <a:lnTo>
                  <a:pt x="140847" y="486312"/>
                </a:lnTo>
                <a:lnTo>
                  <a:pt x="132489" y="487241"/>
                </a:lnTo>
                <a:lnTo>
                  <a:pt x="123976" y="487550"/>
                </a:lnTo>
                <a:lnTo>
                  <a:pt x="115618" y="487395"/>
                </a:lnTo>
                <a:lnTo>
                  <a:pt x="107415" y="486621"/>
                </a:lnTo>
                <a:lnTo>
                  <a:pt x="99367" y="485383"/>
                </a:lnTo>
                <a:lnTo>
                  <a:pt x="91628" y="483526"/>
                </a:lnTo>
                <a:lnTo>
                  <a:pt x="83889" y="480895"/>
                </a:lnTo>
                <a:lnTo>
                  <a:pt x="76460" y="477799"/>
                </a:lnTo>
                <a:lnTo>
                  <a:pt x="69495" y="474084"/>
                </a:lnTo>
                <a:lnTo>
                  <a:pt x="62839" y="469751"/>
                </a:lnTo>
                <a:lnTo>
                  <a:pt x="56803" y="464643"/>
                </a:lnTo>
                <a:lnTo>
                  <a:pt x="51076" y="459071"/>
                </a:lnTo>
                <a:lnTo>
                  <a:pt x="21359" y="426103"/>
                </a:lnTo>
                <a:lnTo>
                  <a:pt x="16406" y="419757"/>
                </a:lnTo>
                <a:lnTo>
                  <a:pt x="11918" y="413102"/>
                </a:lnTo>
                <a:lnTo>
                  <a:pt x="8358" y="406137"/>
                </a:lnTo>
                <a:lnTo>
                  <a:pt x="5417" y="398708"/>
                </a:lnTo>
                <a:lnTo>
                  <a:pt x="3095" y="391123"/>
                </a:lnTo>
                <a:lnTo>
                  <a:pt x="1393" y="383230"/>
                </a:lnTo>
                <a:lnTo>
                  <a:pt x="464" y="375027"/>
                </a:lnTo>
                <a:lnTo>
                  <a:pt x="0" y="366823"/>
                </a:lnTo>
                <a:lnTo>
                  <a:pt x="155" y="358620"/>
                </a:lnTo>
                <a:lnTo>
                  <a:pt x="929" y="350262"/>
                </a:lnTo>
                <a:lnTo>
                  <a:pt x="2167" y="341904"/>
                </a:lnTo>
                <a:lnTo>
                  <a:pt x="4024" y="333701"/>
                </a:lnTo>
                <a:lnTo>
                  <a:pt x="6346" y="325498"/>
                </a:lnTo>
                <a:lnTo>
                  <a:pt x="9286" y="317449"/>
                </a:lnTo>
                <a:lnTo>
                  <a:pt x="12537" y="309555"/>
                </a:lnTo>
                <a:lnTo>
                  <a:pt x="16406" y="302126"/>
                </a:lnTo>
                <a:lnTo>
                  <a:pt x="20585" y="294852"/>
                </a:lnTo>
                <a:lnTo>
                  <a:pt x="25383" y="287886"/>
                </a:lnTo>
                <a:lnTo>
                  <a:pt x="30491" y="281231"/>
                </a:lnTo>
                <a:lnTo>
                  <a:pt x="35908" y="275040"/>
                </a:lnTo>
                <a:lnTo>
                  <a:pt x="41790" y="269468"/>
                </a:lnTo>
                <a:close/>
                <a:moveTo>
                  <a:pt x="367585" y="156016"/>
                </a:moveTo>
                <a:lnTo>
                  <a:pt x="376834" y="166314"/>
                </a:lnTo>
                <a:lnTo>
                  <a:pt x="382846" y="173648"/>
                </a:lnTo>
                <a:lnTo>
                  <a:pt x="388087" y="181293"/>
                </a:lnTo>
                <a:lnTo>
                  <a:pt x="392403" y="189407"/>
                </a:lnTo>
                <a:lnTo>
                  <a:pt x="396103" y="197676"/>
                </a:lnTo>
                <a:lnTo>
                  <a:pt x="398877" y="206102"/>
                </a:lnTo>
                <a:lnTo>
                  <a:pt x="401035" y="214840"/>
                </a:lnTo>
                <a:lnTo>
                  <a:pt x="402423" y="223577"/>
                </a:lnTo>
                <a:lnTo>
                  <a:pt x="403039" y="232471"/>
                </a:lnTo>
                <a:lnTo>
                  <a:pt x="402885" y="241365"/>
                </a:lnTo>
                <a:lnTo>
                  <a:pt x="402114" y="250103"/>
                </a:lnTo>
                <a:lnTo>
                  <a:pt x="400573" y="258840"/>
                </a:lnTo>
                <a:lnTo>
                  <a:pt x="398261" y="267422"/>
                </a:lnTo>
                <a:lnTo>
                  <a:pt x="395178" y="275848"/>
                </a:lnTo>
                <a:lnTo>
                  <a:pt x="391324" y="283805"/>
                </a:lnTo>
                <a:lnTo>
                  <a:pt x="387008" y="291763"/>
                </a:lnTo>
                <a:lnTo>
                  <a:pt x="381613" y="299252"/>
                </a:lnTo>
                <a:lnTo>
                  <a:pt x="375601" y="306274"/>
                </a:lnTo>
                <a:lnTo>
                  <a:pt x="369127" y="312983"/>
                </a:lnTo>
                <a:lnTo>
                  <a:pt x="329511" y="348870"/>
                </a:lnTo>
                <a:lnTo>
                  <a:pt x="251358" y="260713"/>
                </a:lnTo>
                <a:lnTo>
                  <a:pt x="279105" y="235436"/>
                </a:lnTo>
                <a:lnTo>
                  <a:pt x="279105" y="235124"/>
                </a:lnTo>
                <a:lnTo>
                  <a:pt x="282958" y="238712"/>
                </a:lnTo>
                <a:lnTo>
                  <a:pt x="286658" y="241521"/>
                </a:lnTo>
                <a:lnTo>
                  <a:pt x="290512" y="243237"/>
                </a:lnTo>
                <a:lnTo>
                  <a:pt x="294365" y="244329"/>
                </a:lnTo>
                <a:lnTo>
                  <a:pt x="298065" y="244798"/>
                </a:lnTo>
                <a:lnTo>
                  <a:pt x="301918" y="244641"/>
                </a:lnTo>
                <a:lnTo>
                  <a:pt x="305310" y="244173"/>
                </a:lnTo>
                <a:lnTo>
                  <a:pt x="308701" y="243237"/>
                </a:lnTo>
                <a:lnTo>
                  <a:pt x="311630" y="242145"/>
                </a:lnTo>
                <a:lnTo>
                  <a:pt x="314404" y="241053"/>
                </a:lnTo>
                <a:lnTo>
                  <a:pt x="316562" y="239649"/>
                </a:lnTo>
                <a:lnTo>
                  <a:pt x="318566" y="238556"/>
                </a:lnTo>
                <a:lnTo>
                  <a:pt x="319954" y="237620"/>
                </a:lnTo>
                <a:lnTo>
                  <a:pt x="320879" y="236996"/>
                </a:lnTo>
                <a:lnTo>
                  <a:pt x="321187" y="236840"/>
                </a:lnTo>
                <a:lnTo>
                  <a:pt x="343076" y="217024"/>
                </a:lnTo>
                <a:lnTo>
                  <a:pt x="346621" y="213123"/>
                </a:lnTo>
                <a:lnTo>
                  <a:pt x="349242" y="209379"/>
                </a:lnTo>
                <a:lnTo>
                  <a:pt x="351091" y="205478"/>
                </a:lnTo>
                <a:lnTo>
                  <a:pt x="352325" y="201733"/>
                </a:lnTo>
                <a:lnTo>
                  <a:pt x="352941" y="197988"/>
                </a:lnTo>
                <a:lnTo>
                  <a:pt x="352941" y="194400"/>
                </a:lnTo>
                <a:lnTo>
                  <a:pt x="352479" y="190967"/>
                </a:lnTo>
                <a:lnTo>
                  <a:pt x="351708" y="187690"/>
                </a:lnTo>
                <a:lnTo>
                  <a:pt x="350629" y="184882"/>
                </a:lnTo>
                <a:lnTo>
                  <a:pt x="349550" y="182385"/>
                </a:lnTo>
                <a:lnTo>
                  <a:pt x="348471" y="180045"/>
                </a:lnTo>
                <a:lnTo>
                  <a:pt x="347546" y="178172"/>
                </a:lnTo>
                <a:lnTo>
                  <a:pt x="346621" y="176924"/>
                </a:lnTo>
                <a:lnTo>
                  <a:pt x="346005" y="175988"/>
                </a:lnTo>
                <a:lnTo>
                  <a:pt x="345850" y="175832"/>
                </a:lnTo>
                <a:close/>
                <a:moveTo>
                  <a:pt x="267011" y="99677"/>
                </a:moveTo>
                <a:lnTo>
                  <a:pt x="275617" y="99832"/>
                </a:lnTo>
                <a:lnTo>
                  <a:pt x="284376" y="100609"/>
                </a:lnTo>
                <a:lnTo>
                  <a:pt x="292981" y="102316"/>
                </a:lnTo>
                <a:lnTo>
                  <a:pt x="301433" y="104645"/>
                </a:lnTo>
                <a:lnTo>
                  <a:pt x="309731" y="107751"/>
                </a:lnTo>
                <a:lnTo>
                  <a:pt x="317722" y="111632"/>
                </a:lnTo>
                <a:lnTo>
                  <a:pt x="325405" y="115979"/>
                </a:lnTo>
                <a:lnTo>
                  <a:pt x="332627" y="121414"/>
                </a:lnTo>
                <a:lnTo>
                  <a:pt x="339696" y="127313"/>
                </a:lnTo>
                <a:lnTo>
                  <a:pt x="346150" y="133990"/>
                </a:lnTo>
                <a:lnTo>
                  <a:pt x="355370" y="144237"/>
                </a:lnTo>
                <a:lnTo>
                  <a:pt x="334010" y="163800"/>
                </a:lnTo>
                <a:lnTo>
                  <a:pt x="330476" y="160384"/>
                </a:lnTo>
                <a:lnTo>
                  <a:pt x="326942" y="157900"/>
                </a:lnTo>
                <a:lnTo>
                  <a:pt x="323100" y="156192"/>
                </a:lnTo>
                <a:lnTo>
                  <a:pt x="319412" y="155105"/>
                </a:lnTo>
                <a:lnTo>
                  <a:pt x="315724" y="154639"/>
                </a:lnTo>
                <a:lnTo>
                  <a:pt x="312190" y="154639"/>
                </a:lnTo>
                <a:lnTo>
                  <a:pt x="308809" y="154950"/>
                </a:lnTo>
                <a:lnTo>
                  <a:pt x="305428" y="155726"/>
                </a:lnTo>
                <a:lnTo>
                  <a:pt x="302508" y="156658"/>
                </a:lnTo>
                <a:lnTo>
                  <a:pt x="299896" y="157589"/>
                </a:lnTo>
                <a:lnTo>
                  <a:pt x="297437" y="158676"/>
                </a:lnTo>
                <a:lnTo>
                  <a:pt x="295593" y="159608"/>
                </a:lnTo>
                <a:lnTo>
                  <a:pt x="294210" y="160384"/>
                </a:lnTo>
                <a:lnTo>
                  <a:pt x="293288" y="161005"/>
                </a:lnTo>
                <a:lnTo>
                  <a:pt x="292981" y="161160"/>
                </a:lnTo>
                <a:lnTo>
                  <a:pt x="269931" y="182276"/>
                </a:lnTo>
                <a:lnTo>
                  <a:pt x="266397" y="186002"/>
                </a:lnTo>
                <a:lnTo>
                  <a:pt x="263477" y="189883"/>
                </a:lnTo>
                <a:lnTo>
                  <a:pt x="261633" y="193610"/>
                </a:lnTo>
                <a:lnTo>
                  <a:pt x="260557" y="197647"/>
                </a:lnTo>
                <a:lnTo>
                  <a:pt x="260096" y="201217"/>
                </a:lnTo>
                <a:lnTo>
                  <a:pt x="260096" y="204788"/>
                </a:lnTo>
                <a:lnTo>
                  <a:pt x="260557" y="208359"/>
                </a:lnTo>
                <a:lnTo>
                  <a:pt x="261325" y="211465"/>
                </a:lnTo>
                <a:lnTo>
                  <a:pt x="262401" y="214415"/>
                </a:lnTo>
                <a:lnTo>
                  <a:pt x="263477" y="217209"/>
                </a:lnTo>
                <a:lnTo>
                  <a:pt x="264860" y="219383"/>
                </a:lnTo>
                <a:lnTo>
                  <a:pt x="265936" y="221246"/>
                </a:lnTo>
                <a:lnTo>
                  <a:pt x="266858" y="222643"/>
                </a:lnTo>
                <a:lnTo>
                  <a:pt x="267626" y="223730"/>
                </a:lnTo>
                <a:lnTo>
                  <a:pt x="267933" y="224196"/>
                </a:lnTo>
                <a:lnTo>
                  <a:pt x="240119" y="249193"/>
                </a:lnTo>
                <a:lnTo>
                  <a:pt x="162517" y="161781"/>
                </a:lnTo>
                <a:lnTo>
                  <a:pt x="201702" y="126071"/>
                </a:lnTo>
                <a:lnTo>
                  <a:pt x="208925" y="120327"/>
                </a:lnTo>
                <a:lnTo>
                  <a:pt x="216608" y="115048"/>
                </a:lnTo>
                <a:lnTo>
                  <a:pt x="224445" y="110701"/>
                </a:lnTo>
                <a:lnTo>
                  <a:pt x="232743" y="106819"/>
                </a:lnTo>
                <a:lnTo>
                  <a:pt x="241041" y="104024"/>
                </a:lnTo>
                <a:lnTo>
                  <a:pt x="249647" y="101695"/>
                </a:lnTo>
                <a:lnTo>
                  <a:pt x="258252" y="100298"/>
                </a:lnTo>
                <a:close/>
                <a:moveTo>
                  <a:pt x="396694" y="0"/>
                </a:moveTo>
                <a:lnTo>
                  <a:pt x="403195" y="0"/>
                </a:lnTo>
                <a:lnTo>
                  <a:pt x="409695" y="461"/>
                </a:lnTo>
                <a:lnTo>
                  <a:pt x="416660" y="1689"/>
                </a:lnTo>
                <a:lnTo>
                  <a:pt x="423780" y="3532"/>
                </a:lnTo>
                <a:lnTo>
                  <a:pt x="431210" y="5989"/>
                </a:lnTo>
                <a:lnTo>
                  <a:pt x="438639" y="9214"/>
                </a:lnTo>
                <a:lnTo>
                  <a:pt x="439568" y="9828"/>
                </a:lnTo>
                <a:lnTo>
                  <a:pt x="439877" y="11056"/>
                </a:lnTo>
                <a:lnTo>
                  <a:pt x="439722" y="12438"/>
                </a:lnTo>
                <a:lnTo>
                  <a:pt x="438948" y="13974"/>
                </a:lnTo>
                <a:lnTo>
                  <a:pt x="437710" y="15663"/>
                </a:lnTo>
                <a:lnTo>
                  <a:pt x="436008" y="17352"/>
                </a:lnTo>
                <a:lnTo>
                  <a:pt x="434305" y="18427"/>
                </a:lnTo>
                <a:lnTo>
                  <a:pt x="432603" y="19195"/>
                </a:lnTo>
                <a:lnTo>
                  <a:pt x="431055" y="19502"/>
                </a:lnTo>
                <a:lnTo>
                  <a:pt x="429662" y="19195"/>
                </a:lnTo>
                <a:lnTo>
                  <a:pt x="422232" y="16124"/>
                </a:lnTo>
                <a:lnTo>
                  <a:pt x="415113" y="13667"/>
                </a:lnTo>
                <a:lnTo>
                  <a:pt x="408612" y="12131"/>
                </a:lnTo>
                <a:lnTo>
                  <a:pt x="402576" y="11056"/>
                </a:lnTo>
                <a:lnTo>
                  <a:pt x="396849" y="10442"/>
                </a:lnTo>
                <a:lnTo>
                  <a:pt x="391741" y="10442"/>
                </a:lnTo>
                <a:lnTo>
                  <a:pt x="387098" y="10749"/>
                </a:lnTo>
                <a:lnTo>
                  <a:pt x="382919" y="11517"/>
                </a:lnTo>
                <a:lnTo>
                  <a:pt x="379359" y="12592"/>
                </a:lnTo>
                <a:lnTo>
                  <a:pt x="376418" y="13820"/>
                </a:lnTo>
                <a:lnTo>
                  <a:pt x="373787" y="15356"/>
                </a:lnTo>
                <a:lnTo>
                  <a:pt x="371929" y="17045"/>
                </a:lnTo>
                <a:lnTo>
                  <a:pt x="370227" y="19348"/>
                </a:lnTo>
                <a:lnTo>
                  <a:pt x="368989" y="22266"/>
                </a:lnTo>
                <a:lnTo>
                  <a:pt x="368215" y="25644"/>
                </a:lnTo>
                <a:lnTo>
                  <a:pt x="368060" y="29330"/>
                </a:lnTo>
                <a:lnTo>
                  <a:pt x="368524" y="33476"/>
                </a:lnTo>
                <a:lnTo>
                  <a:pt x="369763" y="37929"/>
                </a:lnTo>
                <a:lnTo>
                  <a:pt x="371620" y="42689"/>
                </a:lnTo>
                <a:lnTo>
                  <a:pt x="374561" y="47603"/>
                </a:lnTo>
                <a:lnTo>
                  <a:pt x="378430" y="52671"/>
                </a:lnTo>
                <a:lnTo>
                  <a:pt x="383228" y="57892"/>
                </a:lnTo>
                <a:lnTo>
                  <a:pt x="389265" y="63113"/>
                </a:lnTo>
                <a:lnTo>
                  <a:pt x="395920" y="68948"/>
                </a:lnTo>
                <a:lnTo>
                  <a:pt x="401492" y="74630"/>
                </a:lnTo>
                <a:lnTo>
                  <a:pt x="406445" y="80311"/>
                </a:lnTo>
                <a:lnTo>
                  <a:pt x="410005" y="85839"/>
                </a:lnTo>
                <a:lnTo>
                  <a:pt x="412946" y="91214"/>
                </a:lnTo>
                <a:lnTo>
                  <a:pt x="414648" y="96742"/>
                </a:lnTo>
                <a:lnTo>
                  <a:pt x="415577" y="102117"/>
                </a:lnTo>
                <a:lnTo>
                  <a:pt x="415422" y="107338"/>
                </a:lnTo>
                <a:lnTo>
                  <a:pt x="414339" y="112559"/>
                </a:lnTo>
                <a:lnTo>
                  <a:pt x="412327" y="117626"/>
                </a:lnTo>
                <a:lnTo>
                  <a:pt x="409076" y="122694"/>
                </a:lnTo>
                <a:lnTo>
                  <a:pt x="405826" y="127147"/>
                </a:lnTo>
                <a:lnTo>
                  <a:pt x="402111" y="131447"/>
                </a:lnTo>
                <a:lnTo>
                  <a:pt x="398397" y="135132"/>
                </a:lnTo>
                <a:lnTo>
                  <a:pt x="394527" y="138817"/>
                </a:lnTo>
                <a:lnTo>
                  <a:pt x="390503" y="141889"/>
                </a:lnTo>
                <a:lnTo>
                  <a:pt x="386633" y="144960"/>
                </a:lnTo>
                <a:lnTo>
                  <a:pt x="382764" y="147417"/>
                </a:lnTo>
                <a:lnTo>
                  <a:pt x="379204" y="149567"/>
                </a:lnTo>
                <a:lnTo>
                  <a:pt x="375799" y="151409"/>
                </a:lnTo>
                <a:lnTo>
                  <a:pt x="373013" y="152945"/>
                </a:lnTo>
                <a:lnTo>
                  <a:pt x="370536" y="154327"/>
                </a:lnTo>
                <a:lnTo>
                  <a:pt x="368524" y="155248"/>
                </a:lnTo>
                <a:lnTo>
                  <a:pt x="367131" y="155862"/>
                </a:lnTo>
                <a:lnTo>
                  <a:pt x="366357" y="156016"/>
                </a:lnTo>
                <a:lnTo>
                  <a:pt x="355368" y="144192"/>
                </a:lnTo>
                <a:lnTo>
                  <a:pt x="356142" y="143117"/>
                </a:lnTo>
                <a:lnTo>
                  <a:pt x="357535" y="142349"/>
                </a:lnTo>
                <a:lnTo>
                  <a:pt x="359702" y="141735"/>
                </a:lnTo>
                <a:lnTo>
                  <a:pt x="361869" y="141121"/>
                </a:lnTo>
                <a:lnTo>
                  <a:pt x="364190" y="140660"/>
                </a:lnTo>
                <a:lnTo>
                  <a:pt x="366512" y="140199"/>
                </a:lnTo>
                <a:lnTo>
                  <a:pt x="368524" y="139892"/>
                </a:lnTo>
                <a:lnTo>
                  <a:pt x="369917" y="139739"/>
                </a:lnTo>
                <a:lnTo>
                  <a:pt x="376108" y="137435"/>
                </a:lnTo>
                <a:lnTo>
                  <a:pt x="381526" y="134978"/>
                </a:lnTo>
                <a:lnTo>
                  <a:pt x="386169" y="132368"/>
                </a:lnTo>
                <a:lnTo>
                  <a:pt x="389884" y="129911"/>
                </a:lnTo>
                <a:lnTo>
                  <a:pt x="392824" y="127300"/>
                </a:lnTo>
                <a:lnTo>
                  <a:pt x="395301" y="125151"/>
                </a:lnTo>
                <a:lnTo>
                  <a:pt x="397004" y="123154"/>
                </a:lnTo>
                <a:lnTo>
                  <a:pt x="398242" y="121619"/>
                </a:lnTo>
                <a:lnTo>
                  <a:pt x="398861" y="120697"/>
                </a:lnTo>
                <a:lnTo>
                  <a:pt x="399016" y="120390"/>
                </a:lnTo>
                <a:lnTo>
                  <a:pt x="400099" y="118701"/>
                </a:lnTo>
                <a:lnTo>
                  <a:pt x="401028" y="116858"/>
                </a:lnTo>
                <a:lnTo>
                  <a:pt x="401956" y="114862"/>
                </a:lnTo>
                <a:lnTo>
                  <a:pt x="402730" y="112712"/>
                </a:lnTo>
                <a:lnTo>
                  <a:pt x="403195" y="110102"/>
                </a:lnTo>
                <a:lnTo>
                  <a:pt x="403349" y="107491"/>
                </a:lnTo>
                <a:lnTo>
                  <a:pt x="403040" y="104574"/>
                </a:lnTo>
                <a:lnTo>
                  <a:pt x="402111" y="101349"/>
                </a:lnTo>
                <a:lnTo>
                  <a:pt x="401028" y="98124"/>
                </a:lnTo>
                <a:lnTo>
                  <a:pt x="399170" y="94592"/>
                </a:lnTo>
                <a:lnTo>
                  <a:pt x="396849" y="90600"/>
                </a:lnTo>
                <a:lnTo>
                  <a:pt x="393753" y="86607"/>
                </a:lnTo>
                <a:lnTo>
                  <a:pt x="389729" y="82154"/>
                </a:lnTo>
                <a:lnTo>
                  <a:pt x="385086" y="77547"/>
                </a:lnTo>
                <a:lnTo>
                  <a:pt x="379359" y="72633"/>
                </a:lnTo>
                <a:lnTo>
                  <a:pt x="373632" y="67720"/>
                </a:lnTo>
                <a:lnTo>
                  <a:pt x="368834" y="62499"/>
                </a:lnTo>
                <a:lnTo>
                  <a:pt x="364655" y="57277"/>
                </a:lnTo>
                <a:lnTo>
                  <a:pt x="361404" y="52210"/>
                </a:lnTo>
                <a:lnTo>
                  <a:pt x="359083" y="46989"/>
                </a:lnTo>
                <a:lnTo>
                  <a:pt x="357225" y="41768"/>
                </a:lnTo>
                <a:lnTo>
                  <a:pt x="356452" y="36701"/>
                </a:lnTo>
                <a:lnTo>
                  <a:pt x="356606" y="31633"/>
                </a:lnTo>
                <a:lnTo>
                  <a:pt x="357535" y="26873"/>
                </a:lnTo>
                <a:lnTo>
                  <a:pt x="359547" y="22112"/>
                </a:lnTo>
                <a:lnTo>
                  <a:pt x="362178" y="17659"/>
                </a:lnTo>
                <a:lnTo>
                  <a:pt x="365738" y="13206"/>
                </a:lnTo>
                <a:lnTo>
                  <a:pt x="369917" y="9521"/>
                </a:lnTo>
                <a:lnTo>
                  <a:pt x="374406" y="6296"/>
                </a:lnTo>
                <a:lnTo>
                  <a:pt x="379514" y="3839"/>
                </a:lnTo>
                <a:lnTo>
                  <a:pt x="384776" y="1996"/>
                </a:lnTo>
                <a:lnTo>
                  <a:pt x="390503" y="614"/>
                </a:lnTo>
                <a:close/>
              </a:path>
            </a:pathLst>
          </a:custGeom>
          <a:solidFill>
            <a:srgbClr val="767171"/>
          </a:solidFill>
          <a:ln w="0">
            <a:noFill/>
            <a:prstDash/>
          </a:ln>
          <a:effectLst>
            <a:innerShdw blurRad="63500" dist="50800" dir="13500000">
              <a:srgbClr val="000000">
                <a:alpha val="50000"/>
              </a:srgbClr>
            </a:innerShdw>
          </a:effectLst>
        </p:spPr>
        <p:txBody>
          <a:bodyPr wrap="square" lIns="91440" tIns="45720" rIns="91440" bIns="45720" vert="horz" anchor="t">
            <a:noAutofit/>
          </a:bodyPr>
          <a:lstStyle/>
          <a:p>
            <a:pPr marL="0" indent="0" algn="l" fontAlgn="auto" defTabSz="914400" eaLnBrk="0">
              <a:lnSpc>
                <a:spcPct val="100000"/>
              </a:lnSpc>
              <a:spcBef>
                <a:spcPts val="0"/>
              </a:spcBef>
              <a:spcAft>
                <a:spcPts val="0"/>
              </a:spcAft>
              <a:buFontTx/>
              <a:buNone/>
            </a:pPr>
            <a:endParaRPr lang="ko-KR" altLang="en-US" sz="1800" cap="none" dirty="0" smtClean="0" b="0" strike="noStrike">
              <a:solidFill>
                <a:srgbClr val="000000"/>
              </a:solidFill>
              <a:latin typeface="Arial" charset="0"/>
              <a:ea typeface="Arial" charset="0"/>
            </a:endParaRPr>
          </a:p>
        </p:txBody>
      </p:sp>
      <p:pic>
        <p:nvPicPr>
          <p:cNvPr id="56" name="그림 55" descr="C:/Users/714-9/AppData/Roaming/PolarisOffice/ETemp/3548_5774432/fImage235753856500.png"/>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rot="0">
            <a:off x="3681095" y="1366520"/>
            <a:ext cx="4829810" cy="412496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12121"/>
        </a:solidFill>
      </p:bgPr>
    </p:bg>
    <p:spTree>
      <p:nvGrpSpPr>
        <p:cNvPr id="1" name=""/>
        <p:cNvGrpSpPr/>
        <p:nvPr/>
      </p:nvGrpSpPr>
      <p:grpSpPr>
        <a:xfrm>
          <a:off x="0" y="0"/>
          <a:ext cx="0" cy="0"/>
          <a:chOff x="0" y="0"/>
          <a:chExt cx="0" cy="0"/>
        </a:xfrm>
      </p:grpSpPr>
      <p:sp>
        <p:nvSpPr>
          <p:cNvPr id="34" name="직사각형 33"/>
          <p:cNvSpPr>
            <a:spLocks/>
          </p:cNvSpPr>
          <p:nvPr/>
        </p:nvSpPr>
        <p:spPr>
          <a:xfrm rot="0">
            <a:off x="413385" y="594995"/>
            <a:ext cx="11283315" cy="6083300"/>
          </a:xfrm>
          <a:prstGeom prst="rect"/>
          <a:solidFill>
            <a:srgbClr val="EEEEEE"/>
          </a:solidFill>
          <a:ln w="38100"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vert="horz" anchor="t">
            <a:noAutofit/>
          </a:bodyPr>
          <a:lstStyle/>
          <a:p>
            <a:pPr marL="0" indent="0" algn="l" fontAlgn="auto" defTabSz="914400" eaLnBrk="0">
              <a:lnSpc>
                <a:spcPct val="150000"/>
              </a:lnSpc>
              <a:spcBef>
                <a:spcPts val="0"/>
              </a:spcBef>
              <a:spcAft>
                <a:spcPts val="0"/>
              </a:spcAft>
              <a:buFontTx/>
              <a:buNone/>
            </a:pPr>
            <a:endParaRPr lang="ko-KR" altLang="en-US" sz="16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6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25400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254000" algn="l" fontAlgn="auto" defTabSz="914400" eaLnBrk="0">
              <a:lnSpc>
                <a:spcPct val="150000"/>
              </a:lnSpc>
              <a:spcBef>
                <a:spcPts val="0"/>
              </a:spcBef>
              <a:spcAft>
                <a:spcPts val="0"/>
              </a:spcAft>
              <a:buFontTx/>
              <a:buNone/>
            </a:pPr>
            <a:endParaRPr lang="ko-KR" altLang="en-US" sz="105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200" cap="none" dirty="0" smtClean="0" b="0" strike="noStrike">
              <a:solidFill>
                <a:schemeClr val="tx1">
                  <a:lumMod val="75000"/>
                  <a:lumOff val="25000"/>
                </a:schemeClr>
              </a:solidFill>
              <a:latin typeface="Arial" charset="0"/>
              <a:ea typeface="Arial" charset="0"/>
            </a:endParaRPr>
          </a:p>
          <a:p>
            <a:pPr marL="0" indent="0" algn="l" fontAlgn="auto" defTabSz="914400" eaLnBrk="0">
              <a:lnSpc>
                <a:spcPct val="114000"/>
              </a:lnSpc>
              <a:spcBef>
                <a:spcPts val="0"/>
              </a:spcBef>
              <a:spcAft>
                <a:spcPts val="0"/>
              </a:spcAft>
              <a:buFontTx/>
              <a:buNone/>
            </a:pPr>
            <a:endParaRPr lang="ko-KR" altLang="en-US" sz="900" cap="none" dirty="0" smtClean="0" b="0" strike="noStrike">
              <a:solidFill>
                <a:schemeClr val="tx1">
                  <a:lumMod val="75000"/>
                  <a:lumOff val="25000"/>
                </a:schemeClr>
              </a:solidFill>
              <a:latin typeface="Arial" charset="0"/>
              <a:ea typeface="Arial" charset="0"/>
            </a:endParaRPr>
          </a:p>
        </p:txBody>
      </p:sp>
      <p:sp>
        <p:nvSpPr>
          <p:cNvPr id="55" name="직사각형 54"/>
          <p:cNvSpPr>
            <a:spLocks/>
          </p:cNvSpPr>
          <p:nvPr/>
        </p:nvSpPr>
        <p:spPr>
          <a:xfrm rot="0">
            <a:off x="823595" y="102870"/>
            <a:ext cx="4827905" cy="442595"/>
          </a:xfrm>
          <a:prstGeom prst="rect"/>
        </p:spPr>
        <p:txBody>
          <a:bodyPr wrap="square" lIns="91440" tIns="45720" rIns="91440" bIns="45720" vert="horz" anchor="t">
            <a:spAutoFit/>
          </a:bodyPr>
          <a:lstStyle/>
          <a:p>
            <a:pPr marL="0" indent="0" algn="l" fontAlgn="auto" defTabSz="914400" eaLnBrk="0">
              <a:lnSpc>
                <a:spcPct val="114000"/>
              </a:lnSpc>
              <a:spcBef>
                <a:spcPts val="0"/>
              </a:spcBef>
              <a:spcAft>
                <a:spcPts val="0"/>
              </a:spcAft>
              <a:buFontTx/>
              <a:buNone/>
            </a:pPr>
            <a:r>
              <a:rPr lang="en-US" altLang="ko-KR" sz="2000" cap="none" dirty="0" smtClean="0" b="1" strike="noStrike">
                <a:solidFill>
                  <a:schemeClr val="bg1">
                    <a:lumMod val="75000"/>
                    <a:lumOff val="0"/>
                  </a:schemeClr>
                </a:solidFill>
                <a:latin typeface="Arial" charset="0"/>
                <a:ea typeface="Arial" charset="0"/>
              </a:rPr>
              <a:t>EZEN MALL 동작 과정</a:t>
            </a:r>
            <a:endParaRPr lang="ko-KR" altLang="en-US" sz="2000" cap="none" dirty="0" smtClean="0" b="1" strike="noStrike">
              <a:solidFill>
                <a:schemeClr val="bg1">
                  <a:lumMod val="75000"/>
                  <a:lumOff val="0"/>
                </a:schemeClr>
              </a:solidFill>
              <a:latin typeface="Arial" charset="0"/>
              <a:ea typeface="Arial" charset="0"/>
            </a:endParaRPr>
          </a:p>
        </p:txBody>
      </p:sp>
      <p:sp>
        <p:nvSpPr>
          <p:cNvPr id="20" name="자유형 19"/>
          <p:cNvSpPr>
            <a:spLocks/>
          </p:cNvSpPr>
          <p:nvPr/>
        </p:nvSpPr>
        <p:spPr bwMode="auto">
          <a:xfrm rot="0">
            <a:off x="293370" y="71120"/>
            <a:ext cx="399415" cy="471805"/>
          </a:xfrm>
          <a:custGeom>
            <a:gdLst>
              <a:gd fmla="*/ 320012 w 439879" name="TX0"/>
              <a:gd fmla="*/ 171183 h 487552" name="TY0"/>
              <a:gd fmla="*/ 323091 w 439879" name="TX1"/>
              <a:gd fmla="*/ 171646 h 487552" name="TY1"/>
              <a:gd fmla="*/ 326169 w 439879" name="TX2"/>
              <a:gd fmla="*/ 172881 h 487552" name="TY2"/>
              <a:gd fmla="*/ 329094 w 439879" name="TX3"/>
              <a:gd fmla="*/ 174578 h 487552" name="TY3"/>
              <a:gd fmla="*/ 331557 w 439879" name="TX4"/>
              <a:gd fmla="*/ 176894 h 487552" name="TY4"/>
              <a:gd fmla="*/ 333404 w 439879" name="TX5"/>
              <a:gd fmla="*/ 179517 h 487552" name="TY5"/>
              <a:gd fmla="*/ 334944 w 439879" name="TX6"/>
              <a:gd fmla="*/ 182758 h 487552" name="TY6"/>
              <a:gd fmla="*/ 335713 w 439879" name="TX7"/>
              <a:gd fmla="*/ 185845 h 487552" name="TY7"/>
              <a:gd fmla="*/ 335867 w 439879" name="TX8"/>
              <a:gd fmla="*/ 188932 h 487552" name="TY8"/>
              <a:gd fmla="*/ 335405 w 439879" name="TX9"/>
              <a:gd fmla="*/ 192173 h 487552" name="TY9"/>
              <a:gd fmla="*/ 334328 w 439879" name="TX10"/>
              <a:gd fmla="*/ 195260 h 487552" name="TY10"/>
              <a:gd fmla="*/ 332481 w 439879" name="TX11"/>
              <a:gd fmla="*/ 198192 h 487552" name="TY11"/>
              <a:gd fmla="*/ 330326 w 439879" name="TX12"/>
              <a:gd fmla="*/ 200662 h 487552" name="TY12"/>
              <a:gd fmla="*/ 307544 w 439879" name="TX13"/>
              <a:gd fmla="*/ 221035 h 487552" name="TY13"/>
              <a:gd fmla="*/ 304773 w 439879" name="TX14"/>
              <a:gd fmla="*/ 223041 h 487552" name="TY14"/>
              <a:gd fmla="*/ 301848 w 439879" name="TX15"/>
              <a:gd fmla="*/ 224584 h 487552" name="TY15"/>
              <a:gd fmla="*/ 298616 w 439879" name="TX16"/>
              <a:gd fmla="*/ 225356 h 487552" name="TY16"/>
              <a:gd fmla="*/ 295383 w 439879" name="TX17"/>
              <a:gd fmla="*/ 225356 h 487552" name="TY17"/>
              <a:gd fmla="*/ 292304 w 439879" name="TX18"/>
              <a:gd fmla="*/ 224893 h 487552" name="TY18"/>
              <a:gd fmla="*/ 289226 w 439879" name="TX19"/>
              <a:gd fmla="*/ 223658 h 487552" name="TY19"/>
              <a:gd fmla="*/ 286301 w 439879" name="TX20"/>
              <a:gd fmla="*/ 222115 h 487552" name="TY20"/>
              <a:gd fmla="*/ 283838 w 439879" name="TX21"/>
              <a:gd fmla="*/ 219800 h 487552" name="TY21"/>
              <a:gd fmla="*/ 281837 w 439879" name="TX22"/>
              <a:gd fmla="*/ 217022 h 487552" name="TY22"/>
              <a:gd fmla="*/ 280452 w 439879" name="TX23"/>
              <a:gd fmla="*/ 213935 h 487552" name="TY23"/>
              <a:gd fmla="*/ 279682 w 439879" name="TX24"/>
              <a:gd fmla="*/ 210848 h 487552" name="TY24"/>
              <a:gd fmla="*/ 279528 w 439879" name="TX25"/>
              <a:gd fmla="*/ 207607 h 487552" name="TY25"/>
              <a:gd fmla="*/ 279990 w 439879" name="TX26"/>
              <a:gd fmla="*/ 204366 h 487552" name="TY26"/>
              <a:gd fmla="*/ 281067 w 439879" name="TX27"/>
              <a:gd fmla="*/ 201433 h 487552" name="TY27"/>
              <a:gd fmla="*/ 282915 w 439879" name="TX28"/>
              <a:gd fmla="*/ 198655 h 487552" name="TY28"/>
              <a:gd fmla="*/ 285224 w 439879" name="TX29"/>
              <a:gd fmla="*/ 196032 h 487552" name="TY29"/>
              <a:gd fmla="*/ 307698 w 439879" name="TX30"/>
              <a:gd fmla="*/ 175659 h 487552" name="TY30"/>
              <a:gd fmla="*/ 310622 w 439879" name="TX31"/>
              <a:gd fmla="*/ 173652 h 487552" name="TY31"/>
              <a:gd fmla="*/ 313547 w 439879" name="TX32"/>
              <a:gd fmla="*/ 172263 h 487552" name="TY32"/>
              <a:gd fmla="*/ 316626 w 439879" name="TX33"/>
              <a:gd fmla="*/ 171337 h 487552" name="TY33"/>
              <a:gd fmla="*/ 153539 w 439879" name="TX35"/>
              <a:gd fmla="*/ 169017 h 487552" name="TY35"/>
              <a:gd fmla="*/ 320698 w 439879" name="TX36"/>
              <a:gd fmla="*/ 355370 h 487552" name="TY36"/>
              <a:gd fmla="*/ 208949 w 439879" name="TX37"/>
              <a:gd fmla="*/ 455666 h 487552" name="TY37"/>
              <a:gd fmla="*/ 202603 w 439879" name="TX38"/>
              <a:gd fmla="*/ 460928 h 487552" name="TY38"/>
              <a:gd fmla="*/ 195948 w 439879" name="TX39"/>
              <a:gd fmla="*/ 465572 h 487552" name="TY39"/>
              <a:gd fmla="*/ 188828 w 439879" name="TX40"/>
              <a:gd fmla="*/ 470060 h 487552" name="TY40"/>
              <a:gd fmla="*/ 181399 w 439879" name="TX41"/>
              <a:gd fmla="*/ 473930 h 487552" name="TY41"/>
              <a:gd fmla="*/ 173660 w 439879" name="TX42"/>
              <a:gd fmla="*/ 477490 h 487552" name="TY42"/>
              <a:gd fmla="*/ 165612 w 439879" name="TX43"/>
              <a:gd fmla="*/ 480276 h 487552" name="TY43"/>
              <a:gd fmla="*/ 157563 w 439879" name="TX44"/>
              <a:gd fmla="*/ 482752 h 487552" name="TY44"/>
              <a:gd fmla="*/ 149205 w 439879" name="TX45"/>
              <a:gd fmla="*/ 484764 h 487552" name="TY45"/>
              <a:gd fmla="*/ 140847 w 439879" name="TX46"/>
              <a:gd fmla="*/ 486312 h 487552" name="TY46"/>
              <a:gd fmla="*/ 132489 w 439879" name="TX47"/>
              <a:gd fmla="*/ 487241 h 487552" name="TY47"/>
              <a:gd fmla="*/ 123976 w 439879" name="TX48"/>
              <a:gd fmla="*/ 487550 h 487552" name="TY48"/>
              <a:gd fmla="*/ 115618 w 439879" name="TX49"/>
              <a:gd fmla="*/ 487395 h 487552" name="TY49"/>
              <a:gd fmla="*/ 107415 w 439879" name="TX50"/>
              <a:gd fmla="*/ 486621 h 487552" name="TY50"/>
              <a:gd fmla="*/ 99367 w 439879" name="TX51"/>
              <a:gd fmla="*/ 485383 h 487552" name="TY51"/>
              <a:gd fmla="*/ 91628 w 439879" name="TX52"/>
              <a:gd fmla="*/ 483526 h 487552" name="TY52"/>
              <a:gd fmla="*/ 83889 w 439879" name="TX53"/>
              <a:gd fmla="*/ 480895 h 487552" name="TY53"/>
              <a:gd fmla="*/ 76460 w 439879" name="TX54"/>
              <a:gd fmla="*/ 477799 h 487552" name="TY54"/>
              <a:gd fmla="*/ 69495 w 439879" name="TX55"/>
              <a:gd fmla="*/ 474084 h 487552" name="TY55"/>
              <a:gd fmla="*/ 62839 w 439879" name="TX56"/>
              <a:gd fmla="*/ 469751 h 487552" name="TY56"/>
              <a:gd fmla="*/ 56803 w 439879" name="TX57"/>
              <a:gd fmla="*/ 464643 h 487552" name="TY57"/>
              <a:gd fmla="*/ 51076 w 439879" name="TX58"/>
              <a:gd fmla="*/ 459071 h 487552" name="TY58"/>
              <a:gd fmla="*/ 21359 w 439879" name="TX59"/>
              <a:gd fmla="*/ 426103 h 487552" name="TY59"/>
              <a:gd fmla="*/ 16406 w 439879" name="TX60"/>
              <a:gd fmla="*/ 419757 h 487552" name="TY60"/>
              <a:gd fmla="*/ 11918 w 439879" name="TX61"/>
              <a:gd fmla="*/ 413102 h 487552" name="TY61"/>
              <a:gd fmla="*/ 8358 w 439879" name="TX62"/>
              <a:gd fmla="*/ 406137 h 487552" name="TY62"/>
              <a:gd fmla="*/ 5417 w 439879" name="TX63"/>
              <a:gd fmla="*/ 398708 h 487552" name="TY63"/>
              <a:gd fmla="*/ 3095 w 439879" name="TX64"/>
              <a:gd fmla="*/ 391123 h 487552" name="TY64"/>
              <a:gd fmla="*/ 1393 w 439879" name="TX65"/>
              <a:gd fmla="*/ 383230 h 487552" name="TY65"/>
              <a:gd fmla="*/ 464 w 439879" name="TX66"/>
              <a:gd fmla="*/ 375027 h 487552" name="TY66"/>
              <a:gd fmla="*/ 0 w 439879" name="TX67"/>
              <a:gd fmla="*/ 366823 h 487552" name="TY67"/>
              <a:gd fmla="*/ 155 w 439879" name="TX68"/>
              <a:gd fmla="*/ 358620 h 487552" name="TY68"/>
              <a:gd fmla="*/ 929 w 439879" name="TX69"/>
              <a:gd fmla="*/ 350262 h 487552" name="TY69"/>
              <a:gd fmla="*/ 2167 w 439879" name="TX70"/>
              <a:gd fmla="*/ 341904 h 487552" name="TY70"/>
              <a:gd fmla="*/ 4024 w 439879" name="TX71"/>
              <a:gd fmla="*/ 333701 h 487552" name="TY71"/>
              <a:gd fmla="*/ 6346 w 439879" name="TX72"/>
              <a:gd fmla="*/ 325498 h 487552" name="TY72"/>
              <a:gd fmla="*/ 9286 w 439879" name="TX73"/>
              <a:gd fmla="*/ 317449 h 487552" name="TY73"/>
              <a:gd fmla="*/ 12537 w 439879" name="TX74"/>
              <a:gd fmla="*/ 309555 h 487552" name="TY74"/>
              <a:gd fmla="*/ 16406 w 439879" name="TX75"/>
              <a:gd fmla="*/ 302126 h 487552" name="TY75"/>
              <a:gd fmla="*/ 20585 w 439879" name="TX76"/>
              <a:gd fmla="*/ 294852 h 487552" name="TY76"/>
              <a:gd fmla="*/ 25383 w 439879" name="TX77"/>
              <a:gd fmla="*/ 287886 h 487552" name="TY77"/>
              <a:gd fmla="*/ 30491 w 439879" name="TX78"/>
              <a:gd fmla="*/ 281231 h 487552" name="TY78"/>
              <a:gd fmla="*/ 35908 w 439879" name="TX79"/>
              <a:gd fmla="*/ 275040 h 487552" name="TY79"/>
              <a:gd fmla="*/ 41790 w 439879" name="TX80"/>
              <a:gd fmla="*/ 269468 h 487552" name="TY80"/>
              <a:gd fmla="*/ 367585 w 439879" name="TX82"/>
              <a:gd fmla="*/ 156016 h 487552" name="TY82"/>
              <a:gd fmla="*/ 376834 w 439879" name="TX83"/>
              <a:gd fmla="*/ 166314 h 487552" name="TY83"/>
              <a:gd fmla="*/ 382846 w 439879" name="TX84"/>
              <a:gd fmla="*/ 173648 h 487552" name="TY84"/>
              <a:gd fmla="*/ 388087 w 439879" name="TX85"/>
              <a:gd fmla="*/ 181293 h 487552" name="TY85"/>
              <a:gd fmla="*/ 392403 w 439879" name="TX86"/>
              <a:gd fmla="*/ 189407 h 487552" name="TY86"/>
              <a:gd fmla="*/ 396103 w 439879" name="TX87"/>
              <a:gd fmla="*/ 197676 h 487552" name="TY87"/>
              <a:gd fmla="*/ 398877 w 439879" name="TX88"/>
              <a:gd fmla="*/ 206102 h 487552" name="TY88"/>
              <a:gd fmla="*/ 401035 w 439879" name="TX89"/>
              <a:gd fmla="*/ 214840 h 487552" name="TY89"/>
              <a:gd fmla="*/ 402423 w 439879" name="TX90"/>
              <a:gd fmla="*/ 223577 h 487552" name="TY90"/>
              <a:gd fmla="*/ 403039 w 439879" name="TX91"/>
              <a:gd fmla="*/ 232471 h 487552" name="TY91"/>
              <a:gd fmla="*/ 402885 w 439879" name="TX92"/>
              <a:gd fmla="*/ 241365 h 487552" name="TY92"/>
              <a:gd fmla="*/ 402114 w 439879" name="TX93"/>
              <a:gd fmla="*/ 250103 h 487552" name="TY93"/>
              <a:gd fmla="*/ 400573 w 439879" name="TX94"/>
              <a:gd fmla="*/ 258840 h 487552" name="TY94"/>
              <a:gd fmla="*/ 398261 w 439879" name="TX95"/>
              <a:gd fmla="*/ 267422 h 487552" name="TY95"/>
              <a:gd fmla="*/ 395178 w 439879" name="TX96"/>
              <a:gd fmla="*/ 275848 h 487552" name="TY96"/>
              <a:gd fmla="*/ 391324 w 439879" name="TX97"/>
              <a:gd fmla="*/ 283805 h 487552" name="TY97"/>
              <a:gd fmla="*/ 387008 w 439879" name="TX98"/>
              <a:gd fmla="*/ 291763 h 487552" name="TY98"/>
              <a:gd fmla="*/ 381613 w 439879" name="TX99"/>
              <a:gd fmla="*/ 299252 h 487552" name="TY99"/>
              <a:gd fmla="*/ 375601 w 439879" name="TX100"/>
              <a:gd fmla="*/ 306274 h 487552" name="TY100"/>
              <a:gd fmla="*/ 369127 w 439879" name="TX101"/>
              <a:gd fmla="*/ 312983 h 487552" name="TY101"/>
              <a:gd fmla="*/ 329511 w 439879" name="TX102"/>
              <a:gd fmla="*/ 348870 h 487552" name="TY102"/>
              <a:gd fmla="*/ 251358 w 439879" name="TX103"/>
              <a:gd fmla="*/ 260713 h 487552" name="TY103"/>
              <a:gd fmla="*/ 279105 w 439879" name="TX104"/>
              <a:gd fmla="*/ 235436 h 487552" name="TY104"/>
              <a:gd fmla="*/ 279105 w 439879" name="TX105"/>
              <a:gd fmla="*/ 235124 h 487552" name="TY105"/>
              <a:gd fmla="*/ 282958 w 439879" name="TX106"/>
              <a:gd fmla="*/ 238712 h 487552" name="TY106"/>
              <a:gd fmla="*/ 286658 w 439879" name="TX107"/>
              <a:gd fmla="*/ 241521 h 487552" name="TY107"/>
              <a:gd fmla="*/ 290512 w 439879" name="TX108"/>
              <a:gd fmla="*/ 243237 h 487552" name="TY108"/>
              <a:gd fmla="*/ 294365 w 439879" name="TX109"/>
              <a:gd fmla="*/ 244329 h 487552" name="TY109"/>
              <a:gd fmla="*/ 298065 w 439879" name="TX110"/>
              <a:gd fmla="*/ 244798 h 487552" name="TY110"/>
              <a:gd fmla="*/ 301918 w 439879" name="TX111"/>
              <a:gd fmla="*/ 244641 h 487552" name="TY111"/>
              <a:gd fmla="*/ 305310 w 439879" name="TX112"/>
              <a:gd fmla="*/ 244173 h 487552" name="TY112"/>
              <a:gd fmla="*/ 308701 w 439879" name="TX113"/>
              <a:gd fmla="*/ 243237 h 487552" name="TY113"/>
              <a:gd fmla="*/ 311630 w 439879" name="TX114"/>
              <a:gd fmla="*/ 242145 h 487552" name="TY114"/>
              <a:gd fmla="*/ 314404 w 439879" name="TX115"/>
              <a:gd fmla="*/ 241053 h 487552" name="TY115"/>
              <a:gd fmla="*/ 316562 w 439879" name="TX116"/>
              <a:gd fmla="*/ 239649 h 487552" name="TY116"/>
              <a:gd fmla="*/ 318566 w 439879" name="TX117"/>
              <a:gd fmla="*/ 238556 h 487552" name="TY117"/>
              <a:gd fmla="*/ 319954 w 439879" name="TX118"/>
              <a:gd fmla="*/ 237620 h 487552" name="TY118"/>
              <a:gd fmla="*/ 320879 w 439879" name="TX119"/>
              <a:gd fmla="*/ 236996 h 487552" name="TY119"/>
              <a:gd fmla="*/ 321187 w 439879" name="TX120"/>
              <a:gd fmla="*/ 236840 h 487552" name="TY120"/>
              <a:gd fmla="*/ 343076 w 439879" name="TX121"/>
              <a:gd fmla="*/ 217024 h 487552" name="TY121"/>
              <a:gd fmla="*/ 346621 w 439879" name="TX122"/>
              <a:gd fmla="*/ 213123 h 487552" name="TY122"/>
              <a:gd fmla="*/ 349242 w 439879" name="TX123"/>
              <a:gd fmla="*/ 209379 h 487552" name="TY123"/>
              <a:gd fmla="*/ 351091 w 439879" name="TX124"/>
              <a:gd fmla="*/ 205478 h 487552" name="TY124"/>
              <a:gd fmla="*/ 352325 w 439879" name="TX125"/>
              <a:gd fmla="*/ 201733 h 487552" name="TY125"/>
              <a:gd fmla="*/ 352941 w 439879" name="TX126"/>
              <a:gd fmla="*/ 197988 h 487552" name="TY126"/>
              <a:gd fmla="*/ 352941 w 439879" name="TX127"/>
              <a:gd fmla="*/ 194400 h 487552" name="TY127"/>
              <a:gd fmla="*/ 352479 w 439879" name="TX128"/>
              <a:gd fmla="*/ 190967 h 487552" name="TY128"/>
              <a:gd fmla="*/ 351708 w 439879" name="TX129"/>
              <a:gd fmla="*/ 187690 h 487552" name="TY129"/>
              <a:gd fmla="*/ 350629 w 439879" name="TX130"/>
              <a:gd fmla="*/ 184882 h 487552" name="TY130"/>
              <a:gd fmla="*/ 349550 w 439879" name="TX131"/>
              <a:gd fmla="*/ 182385 h 487552" name="TY131"/>
              <a:gd fmla="*/ 348471 w 439879" name="TX132"/>
              <a:gd fmla="*/ 180045 h 487552" name="TY132"/>
              <a:gd fmla="*/ 347546 w 439879" name="TX133"/>
              <a:gd fmla="*/ 178172 h 487552" name="TY133"/>
              <a:gd fmla="*/ 346621 w 439879" name="TX134"/>
              <a:gd fmla="*/ 176924 h 487552" name="TY134"/>
              <a:gd fmla="*/ 346005 w 439879" name="TX135"/>
              <a:gd fmla="*/ 175988 h 487552" name="TY135"/>
              <a:gd fmla="*/ 345850 w 439879" name="TX136"/>
              <a:gd fmla="*/ 175832 h 487552" name="TY136"/>
              <a:gd fmla="*/ 267011 w 439879" name="TX138"/>
              <a:gd fmla="*/ 99677 h 487552" name="TY138"/>
              <a:gd fmla="*/ 275617 w 439879" name="TX139"/>
              <a:gd fmla="*/ 99832 h 487552" name="TY139"/>
              <a:gd fmla="*/ 284376 w 439879" name="TX140"/>
              <a:gd fmla="*/ 100609 h 487552" name="TY140"/>
              <a:gd fmla="*/ 292981 w 439879" name="TX141"/>
              <a:gd fmla="*/ 102316 h 487552" name="TY141"/>
              <a:gd fmla="*/ 301433 w 439879" name="TX142"/>
              <a:gd fmla="*/ 104645 h 487552" name="TY142"/>
              <a:gd fmla="*/ 309731 w 439879" name="TX143"/>
              <a:gd fmla="*/ 107751 h 487552" name="TY143"/>
              <a:gd fmla="*/ 317722 w 439879" name="TX144"/>
              <a:gd fmla="*/ 111632 h 487552" name="TY144"/>
              <a:gd fmla="*/ 325405 w 439879" name="TX145"/>
              <a:gd fmla="*/ 115979 h 487552" name="TY145"/>
              <a:gd fmla="*/ 332627 w 439879" name="TX146"/>
              <a:gd fmla="*/ 121414 h 487552" name="TY146"/>
              <a:gd fmla="*/ 339696 w 439879" name="TX147"/>
              <a:gd fmla="*/ 127313 h 487552" name="TY147"/>
              <a:gd fmla="*/ 346150 w 439879" name="TX148"/>
              <a:gd fmla="*/ 133990 h 487552" name="TY148"/>
              <a:gd fmla="*/ 355370 w 439879" name="TX149"/>
              <a:gd fmla="*/ 144237 h 487552" name="TY149"/>
              <a:gd fmla="*/ 334010 w 439879" name="TX150"/>
              <a:gd fmla="*/ 163800 h 487552" name="TY150"/>
              <a:gd fmla="*/ 330476 w 439879" name="TX151"/>
              <a:gd fmla="*/ 160384 h 487552" name="TY151"/>
              <a:gd fmla="*/ 326942 w 439879" name="TX152"/>
              <a:gd fmla="*/ 157900 h 487552" name="TY152"/>
              <a:gd fmla="*/ 323100 w 439879" name="TX153"/>
              <a:gd fmla="*/ 156192 h 487552" name="TY153"/>
              <a:gd fmla="*/ 319412 w 439879" name="TX154"/>
              <a:gd fmla="*/ 155105 h 487552" name="TY154"/>
              <a:gd fmla="*/ 315724 w 439879" name="TX155"/>
              <a:gd fmla="*/ 154639 h 487552" name="TY155"/>
              <a:gd fmla="*/ 312190 w 439879" name="TX156"/>
              <a:gd fmla="*/ 154639 h 487552" name="TY156"/>
              <a:gd fmla="*/ 308809 w 439879" name="TX157"/>
              <a:gd fmla="*/ 154950 h 487552" name="TY157"/>
              <a:gd fmla="*/ 305428 w 439879" name="TX158"/>
              <a:gd fmla="*/ 155726 h 487552" name="TY158"/>
              <a:gd fmla="*/ 302508 w 439879" name="TX159"/>
              <a:gd fmla="*/ 156658 h 487552" name="TY159"/>
              <a:gd fmla="*/ 299896 w 439879" name="TX160"/>
              <a:gd fmla="*/ 157589 h 487552" name="TY160"/>
              <a:gd fmla="*/ 297437 w 439879" name="TX161"/>
              <a:gd fmla="*/ 158676 h 487552" name="TY161"/>
              <a:gd fmla="*/ 295593 w 439879" name="TX162"/>
              <a:gd fmla="*/ 159608 h 487552" name="TY162"/>
              <a:gd fmla="*/ 294210 w 439879" name="TX163"/>
              <a:gd fmla="*/ 160384 h 487552" name="TY163"/>
              <a:gd fmla="*/ 293288 w 439879" name="TX164"/>
              <a:gd fmla="*/ 161005 h 487552" name="TY164"/>
              <a:gd fmla="*/ 292981 w 439879" name="TX165"/>
              <a:gd fmla="*/ 161160 h 487552" name="TY165"/>
              <a:gd fmla="*/ 269931 w 439879" name="TX166"/>
              <a:gd fmla="*/ 182276 h 487552" name="TY166"/>
              <a:gd fmla="*/ 266397 w 439879" name="TX167"/>
              <a:gd fmla="*/ 186002 h 487552" name="TY167"/>
              <a:gd fmla="*/ 263477 w 439879" name="TX168"/>
              <a:gd fmla="*/ 189883 h 487552" name="TY168"/>
              <a:gd fmla="*/ 261633 w 439879" name="TX169"/>
              <a:gd fmla="*/ 193610 h 487552" name="TY169"/>
              <a:gd fmla="*/ 260557 w 439879" name="TX170"/>
              <a:gd fmla="*/ 197647 h 487552" name="TY170"/>
              <a:gd fmla="*/ 260096 w 439879" name="TX171"/>
              <a:gd fmla="*/ 201217 h 487552" name="TY171"/>
              <a:gd fmla="*/ 260096 w 439879" name="TX172"/>
              <a:gd fmla="*/ 204788 h 487552" name="TY172"/>
              <a:gd fmla="*/ 260557 w 439879" name="TX173"/>
              <a:gd fmla="*/ 208359 h 487552" name="TY173"/>
              <a:gd fmla="*/ 261325 w 439879" name="TX174"/>
              <a:gd fmla="*/ 211465 h 487552" name="TY174"/>
              <a:gd fmla="*/ 262401 w 439879" name="TX175"/>
              <a:gd fmla="*/ 214415 h 487552" name="TY175"/>
              <a:gd fmla="*/ 263477 w 439879" name="TX176"/>
              <a:gd fmla="*/ 217209 h 487552" name="TY176"/>
              <a:gd fmla="*/ 264860 w 439879" name="TX177"/>
              <a:gd fmla="*/ 219383 h 487552" name="TY177"/>
              <a:gd fmla="*/ 265936 w 439879" name="TX178"/>
              <a:gd fmla="*/ 221246 h 487552" name="TY178"/>
              <a:gd fmla="*/ 266858 w 439879" name="TX179"/>
              <a:gd fmla="*/ 222643 h 487552" name="TY179"/>
              <a:gd fmla="*/ 267626 w 439879" name="TX180"/>
              <a:gd fmla="*/ 223730 h 487552" name="TY180"/>
              <a:gd fmla="*/ 267933 w 439879" name="TX181"/>
              <a:gd fmla="*/ 224196 h 487552" name="TY181"/>
              <a:gd fmla="*/ 240119 w 439879" name="TX182"/>
              <a:gd fmla="*/ 249193 h 487552" name="TY182"/>
              <a:gd fmla="*/ 162517 w 439879" name="TX183"/>
              <a:gd fmla="*/ 161781 h 487552" name="TY183"/>
              <a:gd fmla="*/ 201702 w 439879" name="TX184"/>
              <a:gd fmla="*/ 126071 h 487552" name="TY184"/>
              <a:gd fmla="*/ 208925 w 439879" name="TX185"/>
              <a:gd fmla="*/ 120327 h 487552" name="TY185"/>
              <a:gd fmla="*/ 216608 w 439879" name="TX186"/>
              <a:gd fmla="*/ 115048 h 487552" name="TY186"/>
              <a:gd fmla="*/ 224445 w 439879" name="TX187"/>
              <a:gd fmla="*/ 110701 h 487552" name="TY187"/>
              <a:gd fmla="*/ 232743 w 439879" name="TX188"/>
              <a:gd fmla="*/ 106819 h 487552" name="TY188"/>
              <a:gd fmla="*/ 241041 w 439879" name="TX189"/>
              <a:gd fmla="*/ 104024 h 487552" name="TY189"/>
              <a:gd fmla="*/ 249647 w 439879" name="TX190"/>
              <a:gd fmla="*/ 101695 h 487552" name="TY190"/>
              <a:gd fmla="*/ 258252 w 439879" name="TX191"/>
              <a:gd fmla="*/ 100298 h 487552" name="TY191"/>
              <a:gd fmla="*/ 396694 w 439879" name="TX193"/>
              <a:gd fmla="*/ 0 h 487552" name="TY193"/>
              <a:gd fmla="*/ 403195 w 439879" name="TX194"/>
              <a:gd fmla="*/ 0 h 487552" name="TY194"/>
              <a:gd fmla="*/ 409695 w 439879" name="TX195"/>
              <a:gd fmla="*/ 461 h 487552" name="TY195"/>
              <a:gd fmla="*/ 416660 w 439879" name="TX196"/>
              <a:gd fmla="*/ 1689 h 487552" name="TY196"/>
              <a:gd fmla="*/ 423780 w 439879" name="TX197"/>
              <a:gd fmla="*/ 3532 h 487552" name="TY197"/>
              <a:gd fmla="*/ 431210 w 439879" name="TX198"/>
              <a:gd fmla="*/ 5989 h 487552" name="TY198"/>
              <a:gd fmla="*/ 438639 w 439879" name="TX199"/>
              <a:gd fmla="*/ 9214 h 487552" name="TY199"/>
              <a:gd fmla="*/ 439568 w 439879" name="TX200"/>
              <a:gd fmla="*/ 9828 h 487552" name="TY200"/>
              <a:gd fmla="*/ 439877 w 439879" name="TX201"/>
              <a:gd fmla="*/ 11056 h 487552" name="TY201"/>
              <a:gd fmla="*/ 439722 w 439879" name="TX202"/>
              <a:gd fmla="*/ 12438 h 487552" name="TY202"/>
              <a:gd fmla="*/ 438948 w 439879" name="TX203"/>
              <a:gd fmla="*/ 13974 h 487552" name="TY203"/>
              <a:gd fmla="*/ 437710 w 439879" name="TX204"/>
              <a:gd fmla="*/ 15663 h 487552" name="TY204"/>
              <a:gd fmla="*/ 436008 w 439879" name="TX205"/>
              <a:gd fmla="*/ 17352 h 487552" name="TY205"/>
              <a:gd fmla="*/ 434305 w 439879" name="TX206"/>
              <a:gd fmla="*/ 18427 h 487552" name="TY206"/>
              <a:gd fmla="*/ 432603 w 439879" name="TX207"/>
              <a:gd fmla="*/ 19195 h 487552" name="TY207"/>
              <a:gd fmla="*/ 431055 w 439879" name="TX208"/>
              <a:gd fmla="*/ 19502 h 487552" name="TY208"/>
              <a:gd fmla="*/ 429662 w 439879" name="TX209"/>
              <a:gd fmla="*/ 19195 h 487552" name="TY209"/>
              <a:gd fmla="*/ 422232 w 439879" name="TX210"/>
              <a:gd fmla="*/ 16124 h 487552" name="TY210"/>
              <a:gd fmla="*/ 415113 w 439879" name="TX211"/>
              <a:gd fmla="*/ 13667 h 487552" name="TY211"/>
              <a:gd fmla="*/ 408612 w 439879" name="TX212"/>
              <a:gd fmla="*/ 12131 h 487552" name="TY212"/>
              <a:gd fmla="*/ 402576 w 439879" name="TX213"/>
              <a:gd fmla="*/ 11056 h 487552" name="TY213"/>
              <a:gd fmla="*/ 396849 w 439879" name="TX214"/>
              <a:gd fmla="*/ 10442 h 487552" name="TY214"/>
              <a:gd fmla="*/ 391741 w 439879" name="TX215"/>
              <a:gd fmla="*/ 10442 h 487552" name="TY215"/>
              <a:gd fmla="*/ 387098 w 439879" name="TX216"/>
              <a:gd fmla="*/ 10749 h 487552" name="TY216"/>
              <a:gd fmla="*/ 382919 w 439879" name="TX217"/>
              <a:gd fmla="*/ 11517 h 487552" name="TY217"/>
              <a:gd fmla="*/ 379359 w 439879" name="TX218"/>
              <a:gd fmla="*/ 12592 h 487552" name="TY218"/>
              <a:gd fmla="*/ 376418 w 439879" name="TX219"/>
              <a:gd fmla="*/ 13820 h 487552" name="TY219"/>
              <a:gd fmla="*/ 373787 w 439879" name="TX220"/>
              <a:gd fmla="*/ 15356 h 487552" name="TY220"/>
              <a:gd fmla="*/ 371929 w 439879" name="TX221"/>
              <a:gd fmla="*/ 17045 h 487552" name="TY221"/>
              <a:gd fmla="*/ 370227 w 439879" name="TX222"/>
              <a:gd fmla="*/ 19348 h 487552" name="TY222"/>
              <a:gd fmla="*/ 368989 w 439879" name="TX223"/>
              <a:gd fmla="*/ 22266 h 487552" name="TY223"/>
              <a:gd fmla="*/ 368215 w 439879" name="TX224"/>
              <a:gd fmla="*/ 25644 h 487552" name="TY224"/>
              <a:gd fmla="*/ 368060 w 439879" name="TX225"/>
              <a:gd fmla="*/ 29330 h 487552" name="TY225"/>
              <a:gd fmla="*/ 368524 w 439879" name="TX226"/>
              <a:gd fmla="*/ 33476 h 487552" name="TY226"/>
              <a:gd fmla="*/ 369763 w 439879" name="TX227"/>
              <a:gd fmla="*/ 37929 h 487552" name="TY227"/>
              <a:gd fmla="*/ 371620 w 439879" name="TX228"/>
              <a:gd fmla="*/ 42689 h 487552" name="TY228"/>
              <a:gd fmla="*/ 374561 w 439879" name="TX229"/>
              <a:gd fmla="*/ 47603 h 487552" name="TY229"/>
              <a:gd fmla="*/ 378430 w 439879" name="TX230"/>
              <a:gd fmla="*/ 52671 h 487552" name="TY230"/>
              <a:gd fmla="*/ 383228 w 439879" name="TX231"/>
              <a:gd fmla="*/ 57892 h 487552" name="TY231"/>
              <a:gd fmla="*/ 389265 w 439879" name="TX232"/>
              <a:gd fmla="*/ 63113 h 487552" name="TY232"/>
              <a:gd fmla="*/ 395920 w 439879" name="TX233"/>
              <a:gd fmla="*/ 68948 h 487552" name="TY233"/>
              <a:gd fmla="*/ 401492 w 439879" name="TX234"/>
              <a:gd fmla="*/ 74630 h 487552" name="TY234"/>
              <a:gd fmla="*/ 406445 w 439879" name="TX235"/>
              <a:gd fmla="*/ 80311 h 487552" name="TY235"/>
              <a:gd fmla="*/ 410005 w 439879" name="TX236"/>
              <a:gd fmla="*/ 85839 h 487552" name="TY236"/>
              <a:gd fmla="*/ 412946 w 439879" name="TX237"/>
              <a:gd fmla="*/ 91214 h 487552" name="TY237"/>
              <a:gd fmla="*/ 414648 w 439879" name="TX238"/>
              <a:gd fmla="*/ 96742 h 487552" name="TY238"/>
              <a:gd fmla="*/ 415577 w 439879" name="TX239"/>
              <a:gd fmla="*/ 102117 h 487552" name="TY239"/>
              <a:gd fmla="*/ 415422 w 439879" name="TX240"/>
              <a:gd fmla="*/ 107338 h 487552" name="TY240"/>
              <a:gd fmla="*/ 414339 w 439879" name="TX241"/>
              <a:gd fmla="*/ 112559 h 487552" name="TY241"/>
              <a:gd fmla="*/ 412327 w 439879" name="TX242"/>
              <a:gd fmla="*/ 117626 h 487552" name="TY242"/>
              <a:gd fmla="*/ 409076 w 439879" name="TX243"/>
              <a:gd fmla="*/ 122694 h 487552" name="TY243"/>
              <a:gd fmla="*/ 405826 w 439879" name="TX244"/>
              <a:gd fmla="*/ 127147 h 487552" name="TY244"/>
              <a:gd fmla="*/ 402111 w 439879" name="TX245"/>
              <a:gd fmla="*/ 131447 h 487552" name="TY245"/>
              <a:gd fmla="*/ 398397 w 439879" name="TX246"/>
              <a:gd fmla="*/ 135132 h 487552" name="TY246"/>
              <a:gd fmla="*/ 394527 w 439879" name="TX247"/>
              <a:gd fmla="*/ 138817 h 487552" name="TY247"/>
              <a:gd fmla="*/ 390503 w 439879" name="TX248"/>
              <a:gd fmla="*/ 141889 h 487552" name="TY248"/>
              <a:gd fmla="*/ 386633 w 439879" name="TX249"/>
              <a:gd fmla="*/ 144960 h 487552" name="TY249"/>
              <a:gd fmla="*/ 382764 w 439879" name="TX250"/>
              <a:gd fmla="*/ 147417 h 487552" name="TY250"/>
              <a:gd fmla="*/ 379204 w 439879" name="TX251"/>
              <a:gd fmla="*/ 149567 h 487552" name="TY251"/>
              <a:gd fmla="*/ 375799 w 439879" name="TX252"/>
              <a:gd fmla="*/ 151409 h 487552" name="TY252"/>
              <a:gd fmla="*/ 373013 w 439879" name="TX253"/>
              <a:gd fmla="*/ 152945 h 487552" name="TY253"/>
              <a:gd fmla="*/ 370536 w 439879" name="TX254"/>
              <a:gd fmla="*/ 154327 h 487552" name="TY254"/>
              <a:gd fmla="*/ 368524 w 439879" name="TX255"/>
              <a:gd fmla="*/ 155248 h 487552" name="TY255"/>
              <a:gd fmla="*/ 367131 w 439879" name="TX256"/>
              <a:gd fmla="*/ 155862 h 487552" name="TY256"/>
              <a:gd fmla="*/ 366357 w 439879" name="TX257"/>
              <a:gd fmla="*/ 156016 h 487552" name="TY257"/>
              <a:gd fmla="*/ 355368 w 439879" name="TX258"/>
              <a:gd fmla="*/ 144192 h 487552" name="TY258"/>
              <a:gd fmla="*/ 356142 w 439879" name="TX259"/>
              <a:gd fmla="*/ 143117 h 487552" name="TY259"/>
              <a:gd fmla="*/ 357535 w 439879" name="TX260"/>
              <a:gd fmla="*/ 142349 h 487552" name="TY260"/>
              <a:gd fmla="*/ 359702 w 439879" name="TX261"/>
              <a:gd fmla="*/ 141735 h 487552" name="TY261"/>
              <a:gd fmla="*/ 361869 w 439879" name="TX262"/>
              <a:gd fmla="*/ 141121 h 487552" name="TY262"/>
              <a:gd fmla="*/ 364190 w 439879" name="TX263"/>
              <a:gd fmla="*/ 140660 h 487552" name="TY263"/>
              <a:gd fmla="*/ 366512 w 439879" name="TX264"/>
              <a:gd fmla="*/ 140199 h 487552" name="TY264"/>
              <a:gd fmla="*/ 368524 w 439879" name="TX265"/>
              <a:gd fmla="*/ 139892 h 487552" name="TY265"/>
              <a:gd fmla="*/ 369917 w 439879" name="TX266"/>
              <a:gd fmla="*/ 139739 h 487552" name="TY266"/>
              <a:gd fmla="*/ 376108 w 439879" name="TX267"/>
              <a:gd fmla="*/ 137435 h 487552" name="TY267"/>
              <a:gd fmla="*/ 381526 w 439879" name="TX268"/>
              <a:gd fmla="*/ 134978 h 487552" name="TY268"/>
              <a:gd fmla="*/ 386169 w 439879" name="TX269"/>
              <a:gd fmla="*/ 132368 h 487552" name="TY269"/>
              <a:gd fmla="*/ 389884 w 439879" name="TX270"/>
              <a:gd fmla="*/ 129911 h 487552" name="TY270"/>
              <a:gd fmla="*/ 392824 w 439879" name="TX271"/>
              <a:gd fmla="*/ 127300 h 487552" name="TY271"/>
              <a:gd fmla="*/ 395301 w 439879" name="TX272"/>
              <a:gd fmla="*/ 125151 h 487552" name="TY272"/>
              <a:gd fmla="*/ 397004 w 439879" name="TX273"/>
              <a:gd fmla="*/ 123154 h 487552" name="TY273"/>
              <a:gd fmla="*/ 398242 w 439879" name="TX274"/>
              <a:gd fmla="*/ 121619 h 487552" name="TY274"/>
              <a:gd fmla="*/ 398861 w 439879" name="TX275"/>
              <a:gd fmla="*/ 120697 h 487552" name="TY275"/>
              <a:gd fmla="*/ 399016 w 439879" name="TX276"/>
              <a:gd fmla="*/ 120390 h 487552" name="TY276"/>
              <a:gd fmla="*/ 400099 w 439879" name="TX277"/>
              <a:gd fmla="*/ 118701 h 487552" name="TY277"/>
              <a:gd fmla="*/ 401028 w 439879" name="TX278"/>
              <a:gd fmla="*/ 116858 h 487552" name="TY278"/>
              <a:gd fmla="*/ 401956 w 439879" name="TX279"/>
              <a:gd fmla="*/ 114862 h 487552" name="TY279"/>
              <a:gd fmla="*/ 402730 w 439879" name="TX280"/>
              <a:gd fmla="*/ 112712 h 487552" name="TY280"/>
              <a:gd fmla="*/ 403195 w 439879" name="TX281"/>
              <a:gd fmla="*/ 110102 h 487552" name="TY281"/>
              <a:gd fmla="*/ 403349 w 439879" name="TX282"/>
              <a:gd fmla="*/ 107491 h 487552" name="TY282"/>
              <a:gd fmla="*/ 403040 w 439879" name="TX283"/>
              <a:gd fmla="*/ 104574 h 487552" name="TY283"/>
              <a:gd fmla="*/ 402111 w 439879" name="TX284"/>
              <a:gd fmla="*/ 101349 h 487552" name="TY284"/>
              <a:gd fmla="*/ 401028 w 439879" name="TX285"/>
              <a:gd fmla="*/ 98124 h 487552" name="TY285"/>
              <a:gd fmla="*/ 399170 w 439879" name="TX286"/>
              <a:gd fmla="*/ 94592 h 487552" name="TY286"/>
              <a:gd fmla="*/ 396849 w 439879" name="TX287"/>
              <a:gd fmla="*/ 90600 h 487552" name="TY287"/>
              <a:gd fmla="*/ 393753 w 439879" name="TX288"/>
              <a:gd fmla="*/ 86607 h 487552" name="TY288"/>
              <a:gd fmla="*/ 389729 w 439879" name="TX289"/>
              <a:gd fmla="*/ 82154 h 487552" name="TY289"/>
              <a:gd fmla="*/ 385086 w 439879" name="TX290"/>
              <a:gd fmla="*/ 77547 h 487552" name="TY290"/>
              <a:gd fmla="*/ 379359 w 439879" name="TX291"/>
              <a:gd fmla="*/ 72633 h 487552" name="TY291"/>
              <a:gd fmla="*/ 373632 w 439879" name="TX292"/>
              <a:gd fmla="*/ 67720 h 487552" name="TY292"/>
              <a:gd fmla="*/ 368834 w 439879" name="TX293"/>
              <a:gd fmla="*/ 62499 h 487552" name="TY293"/>
              <a:gd fmla="*/ 364655 w 439879" name="TX294"/>
              <a:gd fmla="*/ 57277 h 487552" name="TY294"/>
              <a:gd fmla="*/ 361404 w 439879" name="TX295"/>
              <a:gd fmla="*/ 52210 h 487552" name="TY295"/>
              <a:gd fmla="*/ 359083 w 439879" name="TX296"/>
              <a:gd fmla="*/ 46989 h 487552" name="TY296"/>
              <a:gd fmla="*/ 357225 w 439879" name="TX297"/>
              <a:gd fmla="*/ 41768 h 487552" name="TY297"/>
              <a:gd fmla="*/ 356452 w 439879" name="TX298"/>
              <a:gd fmla="*/ 36701 h 487552" name="TY298"/>
              <a:gd fmla="*/ 356606 w 439879" name="TX299"/>
              <a:gd fmla="*/ 31633 h 487552" name="TY299"/>
              <a:gd fmla="*/ 357535 w 439879" name="TX300"/>
              <a:gd fmla="*/ 26873 h 487552" name="TY300"/>
              <a:gd fmla="*/ 359547 w 439879" name="TX301"/>
              <a:gd fmla="*/ 22112 h 487552" name="TY301"/>
              <a:gd fmla="*/ 362178 w 439879" name="TX302"/>
              <a:gd fmla="*/ 17659 h 487552" name="TY302"/>
              <a:gd fmla="*/ 365738 w 439879" name="TX303"/>
              <a:gd fmla="*/ 13206 h 487552" name="TY303"/>
              <a:gd fmla="*/ 369917 w 439879" name="TX304"/>
              <a:gd fmla="*/ 9521 h 487552" name="TY304"/>
              <a:gd fmla="*/ 374406 w 439879" name="TX305"/>
              <a:gd fmla="*/ 6296 h 487552" name="TY305"/>
              <a:gd fmla="*/ 379514 w 439879" name="TX306"/>
              <a:gd fmla="*/ 3839 h 487552" name="TY306"/>
              <a:gd fmla="*/ 384776 w 439879" name="TX307"/>
              <a:gd fmla="*/ 1996 h 487552" name="TY307"/>
              <a:gd fmla="*/ 390503 w 439879" name="TX308"/>
              <a:gd fmla="*/ 614 h 487552" name="TY308"/>
            </a:gd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 ang="0">
                <a:pos x="TX9" y="TY9"/>
              </a:cxn>
              <a:cxn ang="0">
                <a:pos x="TX10" y="TY10"/>
              </a:cxn>
              <a:cxn ang="0">
                <a:pos x="TX11" y="TY11"/>
              </a:cxn>
              <a:cxn ang="0">
                <a:pos x="TX12" y="TY12"/>
              </a:cxn>
              <a:cxn ang="0">
                <a:pos x="TX13" y="TY13"/>
              </a:cxn>
              <a:cxn ang="0">
                <a:pos x="TX14" y="TY14"/>
              </a:cxn>
              <a:cxn ang="0">
                <a:pos x="TX15" y="TY15"/>
              </a:cxn>
              <a:cxn ang="0">
                <a:pos x="TX16" y="TY16"/>
              </a:cxn>
              <a:cxn ang="0">
                <a:pos x="TX17" y="TY17"/>
              </a:cxn>
              <a:cxn ang="0">
                <a:pos x="TX18" y="TY18"/>
              </a:cxn>
              <a:cxn ang="0">
                <a:pos x="TX19" y="TY19"/>
              </a:cxn>
              <a:cxn ang="0">
                <a:pos x="TX20" y="TY20"/>
              </a:cxn>
              <a:cxn ang="0">
                <a:pos x="TX21" y="TY21"/>
              </a:cxn>
              <a:cxn ang="0">
                <a:pos x="TX22" y="TY22"/>
              </a:cxn>
              <a:cxn ang="0">
                <a:pos x="TX23" y="TY23"/>
              </a:cxn>
              <a:cxn ang="0">
                <a:pos x="TX24" y="TY24"/>
              </a:cxn>
              <a:cxn ang="0">
                <a:pos x="TX25" y="TY25"/>
              </a:cxn>
              <a:cxn ang="0">
                <a:pos x="TX26" y="TY26"/>
              </a:cxn>
              <a:cxn ang="0">
                <a:pos x="TX27" y="TY27"/>
              </a:cxn>
              <a:cxn ang="0">
                <a:pos x="TX28" y="TY28"/>
              </a:cxn>
              <a:cxn ang="0">
                <a:pos x="TX29" y="TY29"/>
              </a:cxn>
              <a:cxn ang="0">
                <a:pos x="TX30" y="TY30"/>
              </a:cxn>
              <a:cxn ang="0">
                <a:pos x="TX31" y="TY31"/>
              </a:cxn>
              <a:cxn ang="0">
                <a:pos x="TX32" y="TY32"/>
              </a:cxn>
              <a:cxn ang="0">
                <a:pos x="TX33" y="TY33"/>
              </a:cxn>
              <a:cxn ang="0">
                <a:pos x="TX35" y="TY35"/>
              </a:cxn>
              <a:cxn ang="0">
                <a:pos x="TX36" y="TY36"/>
              </a:cxn>
              <a:cxn ang="0">
                <a:pos x="TX37" y="TY37"/>
              </a:cxn>
              <a:cxn ang="0">
                <a:pos x="TX38" y="TY38"/>
              </a:cxn>
              <a:cxn ang="0">
                <a:pos x="TX39" y="TY39"/>
              </a:cxn>
              <a:cxn ang="0">
                <a:pos x="TX40" y="TY40"/>
              </a:cxn>
              <a:cxn ang="0">
                <a:pos x="TX41" y="TY41"/>
              </a:cxn>
              <a:cxn ang="0">
                <a:pos x="TX42" y="TY42"/>
              </a:cxn>
              <a:cxn ang="0">
                <a:pos x="TX43" y="TY43"/>
              </a:cxn>
              <a:cxn ang="0">
                <a:pos x="TX44" y="TY44"/>
              </a:cxn>
              <a:cxn ang="0">
                <a:pos x="TX45" y="TY45"/>
              </a:cxn>
              <a:cxn ang="0">
                <a:pos x="TX46" y="TY46"/>
              </a:cxn>
              <a:cxn ang="0">
                <a:pos x="TX47" y="TY47"/>
              </a:cxn>
              <a:cxn ang="0">
                <a:pos x="TX48" y="TY48"/>
              </a:cxn>
              <a:cxn ang="0">
                <a:pos x="TX49" y="TY49"/>
              </a:cxn>
              <a:cxn ang="0">
                <a:pos x="TX50" y="TY50"/>
              </a:cxn>
              <a:cxn ang="0">
                <a:pos x="TX51" y="TY51"/>
              </a:cxn>
              <a:cxn ang="0">
                <a:pos x="TX52" y="TY52"/>
              </a:cxn>
              <a:cxn ang="0">
                <a:pos x="TX53" y="TY53"/>
              </a:cxn>
              <a:cxn ang="0">
                <a:pos x="TX54" y="TY54"/>
              </a:cxn>
              <a:cxn ang="0">
                <a:pos x="TX55" y="TY55"/>
              </a:cxn>
              <a:cxn ang="0">
                <a:pos x="TX56" y="TY56"/>
              </a:cxn>
              <a:cxn ang="0">
                <a:pos x="TX57" y="TY57"/>
              </a:cxn>
              <a:cxn ang="0">
                <a:pos x="TX58" y="TY58"/>
              </a:cxn>
              <a:cxn ang="0">
                <a:pos x="TX59" y="TY59"/>
              </a:cxn>
              <a:cxn ang="0">
                <a:pos x="TX60" y="TY60"/>
              </a:cxn>
              <a:cxn ang="0">
                <a:pos x="TX61" y="TY61"/>
              </a:cxn>
              <a:cxn ang="0">
                <a:pos x="TX62" y="TY62"/>
              </a:cxn>
              <a:cxn ang="0">
                <a:pos x="TX63" y="TY63"/>
              </a:cxn>
              <a:cxn ang="0">
                <a:pos x="TX64" y="TY64"/>
              </a:cxn>
              <a:cxn ang="0">
                <a:pos x="TX65" y="TY65"/>
              </a:cxn>
              <a:cxn ang="0">
                <a:pos x="TX66" y="TY66"/>
              </a:cxn>
              <a:cxn ang="0">
                <a:pos x="TX67" y="TY67"/>
              </a:cxn>
              <a:cxn ang="0">
                <a:pos x="TX68" y="TY68"/>
              </a:cxn>
              <a:cxn ang="0">
                <a:pos x="TX69" y="TY69"/>
              </a:cxn>
              <a:cxn ang="0">
                <a:pos x="TX70" y="TY70"/>
              </a:cxn>
              <a:cxn ang="0">
                <a:pos x="TX71" y="TY71"/>
              </a:cxn>
              <a:cxn ang="0">
                <a:pos x="TX72" y="TY72"/>
              </a:cxn>
              <a:cxn ang="0">
                <a:pos x="TX73" y="TY73"/>
              </a:cxn>
              <a:cxn ang="0">
                <a:pos x="TX74" y="TY74"/>
              </a:cxn>
              <a:cxn ang="0">
                <a:pos x="TX75" y="TY75"/>
              </a:cxn>
              <a:cxn ang="0">
                <a:pos x="TX76" y="TY76"/>
              </a:cxn>
              <a:cxn ang="0">
                <a:pos x="TX77" y="TY77"/>
              </a:cxn>
              <a:cxn ang="0">
                <a:pos x="TX78" y="TY78"/>
              </a:cxn>
              <a:cxn ang="0">
                <a:pos x="TX79" y="TY79"/>
              </a:cxn>
              <a:cxn ang="0">
                <a:pos x="TX80" y="TY80"/>
              </a:cxn>
              <a:cxn ang="0">
                <a:pos x="TX82" y="TY82"/>
              </a:cxn>
              <a:cxn ang="0">
                <a:pos x="TX83" y="TY83"/>
              </a:cxn>
              <a:cxn ang="0">
                <a:pos x="TX84" y="TY84"/>
              </a:cxn>
              <a:cxn ang="0">
                <a:pos x="TX85" y="TY85"/>
              </a:cxn>
              <a:cxn ang="0">
                <a:pos x="TX86" y="TY86"/>
              </a:cxn>
              <a:cxn ang="0">
                <a:pos x="TX87" y="TY87"/>
              </a:cxn>
              <a:cxn ang="0">
                <a:pos x="TX88" y="TY88"/>
              </a:cxn>
              <a:cxn ang="0">
                <a:pos x="TX89" y="TY89"/>
              </a:cxn>
              <a:cxn ang="0">
                <a:pos x="TX90" y="TY90"/>
              </a:cxn>
              <a:cxn ang="0">
                <a:pos x="TX91" y="TY91"/>
              </a:cxn>
              <a:cxn ang="0">
                <a:pos x="TX92" y="TY92"/>
              </a:cxn>
              <a:cxn ang="0">
                <a:pos x="TX93" y="TY93"/>
              </a:cxn>
              <a:cxn ang="0">
                <a:pos x="TX94" y="TY94"/>
              </a:cxn>
              <a:cxn ang="0">
                <a:pos x="TX95" y="TY95"/>
              </a:cxn>
              <a:cxn ang="0">
                <a:pos x="TX96" y="TY96"/>
              </a:cxn>
              <a:cxn ang="0">
                <a:pos x="TX97" y="TY97"/>
              </a:cxn>
              <a:cxn ang="0">
                <a:pos x="TX98" y="TY98"/>
              </a:cxn>
              <a:cxn ang="0">
                <a:pos x="TX99" y="TY99"/>
              </a:cxn>
              <a:cxn ang="0">
                <a:pos x="TX100" y="TY100"/>
              </a:cxn>
              <a:cxn ang="0">
                <a:pos x="TX101" y="TY101"/>
              </a:cxn>
              <a:cxn ang="0">
                <a:pos x="TX102" y="TY102"/>
              </a:cxn>
              <a:cxn ang="0">
                <a:pos x="TX103" y="TY103"/>
              </a:cxn>
              <a:cxn ang="0">
                <a:pos x="TX104" y="TY104"/>
              </a:cxn>
              <a:cxn ang="0">
                <a:pos x="TX105" y="TY105"/>
              </a:cxn>
              <a:cxn ang="0">
                <a:pos x="TX106" y="TY106"/>
              </a:cxn>
              <a:cxn ang="0">
                <a:pos x="TX107" y="TY107"/>
              </a:cxn>
              <a:cxn ang="0">
                <a:pos x="TX108" y="TY108"/>
              </a:cxn>
              <a:cxn ang="0">
                <a:pos x="TX109" y="TY109"/>
              </a:cxn>
              <a:cxn ang="0">
                <a:pos x="TX110" y="TY110"/>
              </a:cxn>
              <a:cxn ang="0">
                <a:pos x="TX111" y="TY111"/>
              </a:cxn>
              <a:cxn ang="0">
                <a:pos x="TX112" y="TY112"/>
              </a:cxn>
              <a:cxn ang="0">
                <a:pos x="TX113" y="TY113"/>
              </a:cxn>
              <a:cxn ang="0">
                <a:pos x="TX114" y="TY114"/>
              </a:cxn>
              <a:cxn ang="0">
                <a:pos x="TX115" y="TY115"/>
              </a:cxn>
              <a:cxn ang="0">
                <a:pos x="TX116" y="TY116"/>
              </a:cxn>
              <a:cxn ang="0">
                <a:pos x="TX117" y="TY117"/>
              </a:cxn>
              <a:cxn ang="0">
                <a:pos x="TX118" y="TY118"/>
              </a:cxn>
              <a:cxn ang="0">
                <a:pos x="TX119" y="TY119"/>
              </a:cxn>
              <a:cxn ang="0">
                <a:pos x="TX120" y="TY120"/>
              </a:cxn>
              <a:cxn ang="0">
                <a:pos x="TX121" y="TY121"/>
              </a:cxn>
              <a:cxn ang="0">
                <a:pos x="TX122" y="TY122"/>
              </a:cxn>
              <a:cxn ang="0">
                <a:pos x="TX123" y="TY123"/>
              </a:cxn>
              <a:cxn ang="0">
                <a:pos x="TX124" y="TY124"/>
              </a:cxn>
              <a:cxn ang="0">
                <a:pos x="TX125" y="TY125"/>
              </a:cxn>
              <a:cxn ang="0">
                <a:pos x="TX126" y="TY126"/>
              </a:cxn>
              <a:cxn ang="0">
                <a:pos x="TX127" y="TY127"/>
              </a:cxn>
              <a:cxn ang="0">
                <a:pos x="TX128" y="TY128"/>
              </a:cxn>
              <a:cxn ang="0">
                <a:pos x="TX129" y="TY129"/>
              </a:cxn>
              <a:cxn ang="0">
                <a:pos x="TX130" y="TY130"/>
              </a:cxn>
              <a:cxn ang="0">
                <a:pos x="TX131" y="TY131"/>
              </a:cxn>
              <a:cxn ang="0">
                <a:pos x="TX132" y="TY132"/>
              </a:cxn>
              <a:cxn ang="0">
                <a:pos x="TX133" y="TY133"/>
              </a:cxn>
              <a:cxn ang="0">
                <a:pos x="TX134" y="TY134"/>
              </a:cxn>
              <a:cxn ang="0">
                <a:pos x="TX135" y="TY135"/>
              </a:cxn>
              <a:cxn ang="0">
                <a:pos x="TX136" y="TY136"/>
              </a:cxn>
              <a:cxn ang="0">
                <a:pos x="TX138" y="TY138"/>
              </a:cxn>
              <a:cxn ang="0">
                <a:pos x="TX139" y="TY139"/>
              </a:cxn>
              <a:cxn ang="0">
                <a:pos x="TX140" y="TY140"/>
              </a:cxn>
              <a:cxn ang="0">
                <a:pos x="TX141" y="TY141"/>
              </a:cxn>
              <a:cxn ang="0">
                <a:pos x="TX142" y="TY142"/>
              </a:cxn>
              <a:cxn ang="0">
                <a:pos x="TX143" y="TY143"/>
              </a:cxn>
              <a:cxn ang="0">
                <a:pos x="TX144" y="TY144"/>
              </a:cxn>
              <a:cxn ang="0">
                <a:pos x="TX145" y="TY145"/>
              </a:cxn>
              <a:cxn ang="0">
                <a:pos x="TX146" y="TY146"/>
              </a:cxn>
              <a:cxn ang="0">
                <a:pos x="TX147" y="TY147"/>
              </a:cxn>
              <a:cxn ang="0">
                <a:pos x="TX148" y="TY148"/>
              </a:cxn>
              <a:cxn ang="0">
                <a:pos x="TX149" y="TY149"/>
              </a:cxn>
              <a:cxn ang="0">
                <a:pos x="TX150" y="TY150"/>
              </a:cxn>
              <a:cxn ang="0">
                <a:pos x="TX151" y="TY151"/>
              </a:cxn>
              <a:cxn ang="0">
                <a:pos x="TX152" y="TY152"/>
              </a:cxn>
              <a:cxn ang="0">
                <a:pos x="TX153" y="TY153"/>
              </a:cxn>
              <a:cxn ang="0">
                <a:pos x="TX154" y="TY154"/>
              </a:cxn>
              <a:cxn ang="0">
                <a:pos x="TX155" y="TY155"/>
              </a:cxn>
              <a:cxn ang="0">
                <a:pos x="TX156" y="TY156"/>
              </a:cxn>
              <a:cxn ang="0">
                <a:pos x="TX157" y="TY157"/>
              </a:cxn>
              <a:cxn ang="0">
                <a:pos x="TX158" y="TY158"/>
              </a:cxn>
              <a:cxn ang="0">
                <a:pos x="TX159" y="TY159"/>
              </a:cxn>
              <a:cxn ang="0">
                <a:pos x="TX160" y="TY160"/>
              </a:cxn>
              <a:cxn ang="0">
                <a:pos x="TX161" y="TY161"/>
              </a:cxn>
              <a:cxn ang="0">
                <a:pos x="TX162" y="TY162"/>
              </a:cxn>
              <a:cxn ang="0">
                <a:pos x="TX163" y="TY163"/>
              </a:cxn>
              <a:cxn ang="0">
                <a:pos x="TX164" y="TY164"/>
              </a:cxn>
              <a:cxn ang="0">
                <a:pos x="TX165" y="TY165"/>
              </a:cxn>
              <a:cxn ang="0">
                <a:pos x="TX166" y="TY166"/>
              </a:cxn>
              <a:cxn ang="0">
                <a:pos x="TX167" y="TY167"/>
              </a:cxn>
              <a:cxn ang="0">
                <a:pos x="TX168" y="TY168"/>
              </a:cxn>
              <a:cxn ang="0">
                <a:pos x="TX169" y="TY169"/>
              </a:cxn>
              <a:cxn ang="0">
                <a:pos x="TX170" y="TY170"/>
              </a:cxn>
              <a:cxn ang="0">
                <a:pos x="TX171" y="TY171"/>
              </a:cxn>
              <a:cxn ang="0">
                <a:pos x="TX172" y="TY172"/>
              </a:cxn>
              <a:cxn ang="0">
                <a:pos x="TX173" y="TY173"/>
              </a:cxn>
              <a:cxn ang="0">
                <a:pos x="TX174" y="TY174"/>
              </a:cxn>
              <a:cxn ang="0">
                <a:pos x="TX175" y="TY175"/>
              </a:cxn>
              <a:cxn ang="0">
                <a:pos x="TX176" y="TY176"/>
              </a:cxn>
              <a:cxn ang="0">
                <a:pos x="TX177" y="TY177"/>
              </a:cxn>
              <a:cxn ang="0">
                <a:pos x="TX178" y="TY178"/>
              </a:cxn>
              <a:cxn ang="0">
                <a:pos x="TX179" y="TY179"/>
              </a:cxn>
              <a:cxn ang="0">
                <a:pos x="TX180" y="TY180"/>
              </a:cxn>
              <a:cxn ang="0">
                <a:pos x="TX181" y="TY181"/>
              </a:cxn>
              <a:cxn ang="0">
                <a:pos x="TX182" y="TY182"/>
              </a:cxn>
              <a:cxn ang="0">
                <a:pos x="TX183" y="TY183"/>
              </a:cxn>
              <a:cxn ang="0">
                <a:pos x="TX184" y="TY184"/>
              </a:cxn>
              <a:cxn ang="0">
                <a:pos x="TX185" y="TY185"/>
              </a:cxn>
              <a:cxn ang="0">
                <a:pos x="TX186" y="TY186"/>
              </a:cxn>
              <a:cxn ang="0">
                <a:pos x="TX187" y="TY187"/>
              </a:cxn>
              <a:cxn ang="0">
                <a:pos x="TX188" y="TY188"/>
              </a:cxn>
              <a:cxn ang="0">
                <a:pos x="TX189" y="TY189"/>
              </a:cxn>
              <a:cxn ang="0">
                <a:pos x="TX190" y="TY190"/>
              </a:cxn>
              <a:cxn ang="0">
                <a:pos x="TX191" y="TY191"/>
              </a:cxn>
              <a:cxn ang="0">
                <a:pos x="TX193" y="TY193"/>
              </a:cxn>
              <a:cxn ang="0">
                <a:pos x="TX194" y="TY194"/>
              </a:cxn>
              <a:cxn ang="0">
                <a:pos x="TX195" y="TY195"/>
              </a:cxn>
              <a:cxn ang="0">
                <a:pos x="TX196" y="TY196"/>
              </a:cxn>
              <a:cxn ang="0">
                <a:pos x="TX197" y="TY197"/>
              </a:cxn>
              <a:cxn ang="0">
                <a:pos x="TX198" y="TY198"/>
              </a:cxn>
              <a:cxn ang="0">
                <a:pos x="TX199" y="TY199"/>
              </a:cxn>
              <a:cxn ang="0">
                <a:pos x="TX200" y="TY200"/>
              </a:cxn>
              <a:cxn ang="0">
                <a:pos x="TX201" y="TY201"/>
              </a:cxn>
              <a:cxn ang="0">
                <a:pos x="TX202" y="TY202"/>
              </a:cxn>
              <a:cxn ang="0">
                <a:pos x="TX203" y="TY203"/>
              </a:cxn>
              <a:cxn ang="0">
                <a:pos x="TX204" y="TY204"/>
              </a:cxn>
              <a:cxn ang="0">
                <a:pos x="TX205" y="TY205"/>
              </a:cxn>
              <a:cxn ang="0">
                <a:pos x="TX206" y="TY206"/>
              </a:cxn>
              <a:cxn ang="0">
                <a:pos x="TX207" y="TY207"/>
              </a:cxn>
              <a:cxn ang="0">
                <a:pos x="TX208" y="TY208"/>
              </a:cxn>
              <a:cxn ang="0">
                <a:pos x="TX209" y="TY209"/>
              </a:cxn>
              <a:cxn ang="0">
                <a:pos x="TX210" y="TY210"/>
              </a:cxn>
              <a:cxn ang="0">
                <a:pos x="TX211" y="TY211"/>
              </a:cxn>
              <a:cxn ang="0">
                <a:pos x="TX212" y="TY212"/>
              </a:cxn>
              <a:cxn ang="0">
                <a:pos x="TX213" y="TY213"/>
              </a:cxn>
              <a:cxn ang="0">
                <a:pos x="TX214" y="TY214"/>
              </a:cxn>
              <a:cxn ang="0">
                <a:pos x="TX215" y="TY215"/>
              </a:cxn>
              <a:cxn ang="0">
                <a:pos x="TX216" y="TY216"/>
              </a:cxn>
              <a:cxn ang="0">
                <a:pos x="TX217" y="TY217"/>
              </a:cxn>
              <a:cxn ang="0">
                <a:pos x="TX218" y="TY218"/>
              </a:cxn>
              <a:cxn ang="0">
                <a:pos x="TX219" y="TY219"/>
              </a:cxn>
              <a:cxn ang="0">
                <a:pos x="TX220" y="TY220"/>
              </a:cxn>
              <a:cxn ang="0">
                <a:pos x="TX221" y="TY221"/>
              </a:cxn>
              <a:cxn ang="0">
                <a:pos x="TX222" y="TY222"/>
              </a:cxn>
              <a:cxn ang="0">
                <a:pos x="TX223" y="TY223"/>
              </a:cxn>
              <a:cxn ang="0">
                <a:pos x="TX224" y="TY224"/>
              </a:cxn>
              <a:cxn ang="0">
                <a:pos x="TX225" y="TY225"/>
              </a:cxn>
              <a:cxn ang="0">
                <a:pos x="TX226" y="TY226"/>
              </a:cxn>
              <a:cxn ang="0">
                <a:pos x="TX227" y="TY227"/>
              </a:cxn>
              <a:cxn ang="0">
                <a:pos x="TX228" y="TY228"/>
              </a:cxn>
              <a:cxn ang="0">
                <a:pos x="TX229" y="TY229"/>
              </a:cxn>
              <a:cxn ang="0">
                <a:pos x="TX230" y="TY230"/>
              </a:cxn>
              <a:cxn ang="0">
                <a:pos x="TX231" y="TY231"/>
              </a:cxn>
              <a:cxn ang="0">
                <a:pos x="TX232" y="TY232"/>
              </a:cxn>
              <a:cxn ang="0">
                <a:pos x="TX233" y="TY233"/>
              </a:cxn>
              <a:cxn ang="0">
                <a:pos x="TX234" y="TY234"/>
              </a:cxn>
              <a:cxn ang="0">
                <a:pos x="TX235" y="TY235"/>
              </a:cxn>
              <a:cxn ang="0">
                <a:pos x="TX236" y="TY236"/>
              </a:cxn>
              <a:cxn ang="0">
                <a:pos x="TX237" y="TY237"/>
              </a:cxn>
              <a:cxn ang="0">
                <a:pos x="TX238" y="TY238"/>
              </a:cxn>
              <a:cxn ang="0">
                <a:pos x="TX239" y="TY239"/>
              </a:cxn>
              <a:cxn ang="0">
                <a:pos x="TX240" y="TY240"/>
              </a:cxn>
              <a:cxn ang="0">
                <a:pos x="TX241" y="TY241"/>
              </a:cxn>
              <a:cxn ang="0">
                <a:pos x="TX242" y="TY242"/>
              </a:cxn>
              <a:cxn ang="0">
                <a:pos x="TX243" y="TY243"/>
              </a:cxn>
              <a:cxn ang="0">
                <a:pos x="TX244" y="TY244"/>
              </a:cxn>
              <a:cxn ang="0">
                <a:pos x="TX245" y="TY245"/>
              </a:cxn>
              <a:cxn ang="0">
                <a:pos x="TX246" y="TY246"/>
              </a:cxn>
              <a:cxn ang="0">
                <a:pos x="TX247" y="TY247"/>
              </a:cxn>
              <a:cxn ang="0">
                <a:pos x="TX248" y="TY248"/>
              </a:cxn>
              <a:cxn ang="0">
                <a:pos x="TX249" y="TY249"/>
              </a:cxn>
              <a:cxn ang="0">
                <a:pos x="TX250" y="TY250"/>
              </a:cxn>
              <a:cxn ang="0">
                <a:pos x="TX251" y="TY251"/>
              </a:cxn>
              <a:cxn ang="0">
                <a:pos x="TX252" y="TY252"/>
              </a:cxn>
              <a:cxn ang="0">
                <a:pos x="TX253" y="TY253"/>
              </a:cxn>
              <a:cxn ang="0">
                <a:pos x="TX254" y="TY254"/>
              </a:cxn>
              <a:cxn ang="0">
                <a:pos x="TX255" y="TY255"/>
              </a:cxn>
              <a:cxn ang="0">
                <a:pos x="TX256" y="TY256"/>
              </a:cxn>
              <a:cxn ang="0">
                <a:pos x="TX257" y="TY257"/>
              </a:cxn>
              <a:cxn ang="0">
                <a:pos x="TX258" y="TY258"/>
              </a:cxn>
              <a:cxn ang="0">
                <a:pos x="TX259" y="TY259"/>
              </a:cxn>
              <a:cxn ang="0">
                <a:pos x="TX260" y="TY260"/>
              </a:cxn>
              <a:cxn ang="0">
                <a:pos x="TX261" y="TY261"/>
              </a:cxn>
              <a:cxn ang="0">
                <a:pos x="TX262" y="TY262"/>
              </a:cxn>
              <a:cxn ang="0">
                <a:pos x="TX263" y="TY263"/>
              </a:cxn>
              <a:cxn ang="0">
                <a:pos x="TX264" y="TY264"/>
              </a:cxn>
              <a:cxn ang="0">
                <a:pos x="TX265" y="TY265"/>
              </a:cxn>
              <a:cxn ang="0">
                <a:pos x="TX266" y="TY266"/>
              </a:cxn>
              <a:cxn ang="0">
                <a:pos x="TX267" y="TY267"/>
              </a:cxn>
              <a:cxn ang="0">
                <a:pos x="TX268" y="TY268"/>
              </a:cxn>
              <a:cxn ang="0">
                <a:pos x="TX269" y="TY269"/>
              </a:cxn>
              <a:cxn ang="0">
                <a:pos x="TX270" y="TY270"/>
              </a:cxn>
              <a:cxn ang="0">
                <a:pos x="TX271" y="TY271"/>
              </a:cxn>
              <a:cxn ang="0">
                <a:pos x="TX272" y="TY272"/>
              </a:cxn>
              <a:cxn ang="0">
                <a:pos x="TX273" y="TY273"/>
              </a:cxn>
              <a:cxn ang="0">
                <a:pos x="TX274" y="TY274"/>
              </a:cxn>
              <a:cxn ang="0">
                <a:pos x="TX275" y="TY275"/>
              </a:cxn>
              <a:cxn ang="0">
                <a:pos x="TX276" y="TY276"/>
              </a:cxn>
              <a:cxn ang="0">
                <a:pos x="TX277" y="TY277"/>
              </a:cxn>
              <a:cxn ang="0">
                <a:pos x="TX278" y="TY278"/>
              </a:cxn>
              <a:cxn ang="0">
                <a:pos x="TX279" y="TY279"/>
              </a:cxn>
              <a:cxn ang="0">
                <a:pos x="TX280" y="TY280"/>
              </a:cxn>
              <a:cxn ang="0">
                <a:pos x="TX281" y="TY281"/>
              </a:cxn>
              <a:cxn ang="0">
                <a:pos x="TX282" y="TY282"/>
              </a:cxn>
              <a:cxn ang="0">
                <a:pos x="TX283" y="TY283"/>
              </a:cxn>
              <a:cxn ang="0">
                <a:pos x="TX284" y="TY284"/>
              </a:cxn>
              <a:cxn ang="0">
                <a:pos x="TX285" y="TY285"/>
              </a:cxn>
              <a:cxn ang="0">
                <a:pos x="TX286" y="TY286"/>
              </a:cxn>
              <a:cxn ang="0">
                <a:pos x="TX287" y="TY287"/>
              </a:cxn>
              <a:cxn ang="0">
                <a:pos x="TX288" y="TY288"/>
              </a:cxn>
              <a:cxn ang="0">
                <a:pos x="TX289" y="TY289"/>
              </a:cxn>
              <a:cxn ang="0">
                <a:pos x="TX290" y="TY290"/>
              </a:cxn>
              <a:cxn ang="0">
                <a:pos x="TX291" y="TY291"/>
              </a:cxn>
              <a:cxn ang="0">
                <a:pos x="TX292" y="TY292"/>
              </a:cxn>
              <a:cxn ang="0">
                <a:pos x="TX293" y="TY293"/>
              </a:cxn>
              <a:cxn ang="0">
                <a:pos x="TX294" y="TY294"/>
              </a:cxn>
              <a:cxn ang="0">
                <a:pos x="TX295" y="TY295"/>
              </a:cxn>
              <a:cxn ang="0">
                <a:pos x="TX296" y="TY296"/>
              </a:cxn>
              <a:cxn ang="0">
                <a:pos x="TX297" y="TY297"/>
              </a:cxn>
              <a:cxn ang="0">
                <a:pos x="TX298" y="TY298"/>
              </a:cxn>
              <a:cxn ang="0">
                <a:pos x="TX299" y="TY299"/>
              </a:cxn>
              <a:cxn ang="0">
                <a:pos x="TX300" y="TY300"/>
              </a:cxn>
              <a:cxn ang="0">
                <a:pos x="TX301" y="TY301"/>
              </a:cxn>
              <a:cxn ang="0">
                <a:pos x="TX302" y="TY302"/>
              </a:cxn>
              <a:cxn ang="0">
                <a:pos x="TX303" y="TY303"/>
              </a:cxn>
              <a:cxn ang="0">
                <a:pos x="TX304" y="TY304"/>
              </a:cxn>
              <a:cxn ang="0">
                <a:pos x="TX305" y="TY305"/>
              </a:cxn>
              <a:cxn ang="0">
                <a:pos x="TX306" y="TY306"/>
              </a:cxn>
              <a:cxn ang="0">
                <a:pos x="TX307" y="TY307"/>
              </a:cxn>
              <a:cxn ang="0">
                <a:pos x="TX308" y="TY308"/>
              </a:cxn>
            </a:cxnLst>
            <a:rect l="l" t="t" r="r" b="b"/>
            <a:pathLst>
              <a:path w="439879" h="487552">
                <a:moveTo>
                  <a:pt x="320012" y="171183"/>
                </a:moveTo>
                <a:lnTo>
                  <a:pt x="323091" y="171646"/>
                </a:lnTo>
                <a:lnTo>
                  <a:pt x="326169" y="172881"/>
                </a:lnTo>
                <a:lnTo>
                  <a:pt x="329094" y="174578"/>
                </a:lnTo>
                <a:lnTo>
                  <a:pt x="331557" y="176894"/>
                </a:lnTo>
                <a:lnTo>
                  <a:pt x="333404" y="179517"/>
                </a:lnTo>
                <a:lnTo>
                  <a:pt x="334944" y="182758"/>
                </a:lnTo>
                <a:lnTo>
                  <a:pt x="335713" y="185845"/>
                </a:lnTo>
                <a:lnTo>
                  <a:pt x="335867" y="188932"/>
                </a:lnTo>
                <a:lnTo>
                  <a:pt x="335405" y="192173"/>
                </a:lnTo>
                <a:lnTo>
                  <a:pt x="334328" y="195260"/>
                </a:lnTo>
                <a:lnTo>
                  <a:pt x="332481" y="198192"/>
                </a:lnTo>
                <a:lnTo>
                  <a:pt x="330326" y="200662"/>
                </a:lnTo>
                <a:lnTo>
                  <a:pt x="307544" y="221035"/>
                </a:lnTo>
                <a:lnTo>
                  <a:pt x="304773" y="223041"/>
                </a:lnTo>
                <a:lnTo>
                  <a:pt x="301848" y="224584"/>
                </a:lnTo>
                <a:lnTo>
                  <a:pt x="298616" y="225356"/>
                </a:lnTo>
                <a:lnTo>
                  <a:pt x="295383" y="225356"/>
                </a:lnTo>
                <a:lnTo>
                  <a:pt x="292304" y="224893"/>
                </a:lnTo>
                <a:lnTo>
                  <a:pt x="289226" y="223658"/>
                </a:lnTo>
                <a:lnTo>
                  <a:pt x="286301" y="222115"/>
                </a:lnTo>
                <a:lnTo>
                  <a:pt x="283838" y="219800"/>
                </a:lnTo>
                <a:lnTo>
                  <a:pt x="281837" y="217022"/>
                </a:lnTo>
                <a:lnTo>
                  <a:pt x="280452" y="213935"/>
                </a:lnTo>
                <a:lnTo>
                  <a:pt x="279682" y="210848"/>
                </a:lnTo>
                <a:lnTo>
                  <a:pt x="279528" y="207607"/>
                </a:lnTo>
                <a:lnTo>
                  <a:pt x="279990" y="204366"/>
                </a:lnTo>
                <a:lnTo>
                  <a:pt x="281067" y="201433"/>
                </a:lnTo>
                <a:lnTo>
                  <a:pt x="282915" y="198655"/>
                </a:lnTo>
                <a:lnTo>
                  <a:pt x="285224" y="196032"/>
                </a:lnTo>
                <a:lnTo>
                  <a:pt x="307698" y="175659"/>
                </a:lnTo>
                <a:lnTo>
                  <a:pt x="310622" y="173652"/>
                </a:lnTo>
                <a:lnTo>
                  <a:pt x="313547" y="172263"/>
                </a:lnTo>
                <a:lnTo>
                  <a:pt x="316626" y="171337"/>
                </a:lnTo>
                <a:close/>
                <a:moveTo>
                  <a:pt x="153539" y="169017"/>
                </a:moveTo>
                <a:lnTo>
                  <a:pt x="320698" y="355370"/>
                </a:lnTo>
                <a:lnTo>
                  <a:pt x="208949" y="455666"/>
                </a:lnTo>
                <a:lnTo>
                  <a:pt x="202603" y="460928"/>
                </a:lnTo>
                <a:lnTo>
                  <a:pt x="195948" y="465572"/>
                </a:lnTo>
                <a:lnTo>
                  <a:pt x="188828" y="470060"/>
                </a:lnTo>
                <a:lnTo>
                  <a:pt x="181399" y="473930"/>
                </a:lnTo>
                <a:lnTo>
                  <a:pt x="173660" y="477490"/>
                </a:lnTo>
                <a:lnTo>
                  <a:pt x="165612" y="480276"/>
                </a:lnTo>
                <a:lnTo>
                  <a:pt x="157563" y="482752"/>
                </a:lnTo>
                <a:lnTo>
                  <a:pt x="149205" y="484764"/>
                </a:lnTo>
                <a:lnTo>
                  <a:pt x="140847" y="486312"/>
                </a:lnTo>
                <a:lnTo>
                  <a:pt x="132489" y="487241"/>
                </a:lnTo>
                <a:lnTo>
                  <a:pt x="123976" y="487550"/>
                </a:lnTo>
                <a:lnTo>
                  <a:pt x="115618" y="487395"/>
                </a:lnTo>
                <a:lnTo>
                  <a:pt x="107415" y="486621"/>
                </a:lnTo>
                <a:lnTo>
                  <a:pt x="99367" y="485383"/>
                </a:lnTo>
                <a:lnTo>
                  <a:pt x="91628" y="483526"/>
                </a:lnTo>
                <a:lnTo>
                  <a:pt x="83889" y="480895"/>
                </a:lnTo>
                <a:lnTo>
                  <a:pt x="76460" y="477799"/>
                </a:lnTo>
                <a:lnTo>
                  <a:pt x="69495" y="474084"/>
                </a:lnTo>
                <a:lnTo>
                  <a:pt x="62839" y="469751"/>
                </a:lnTo>
                <a:lnTo>
                  <a:pt x="56803" y="464643"/>
                </a:lnTo>
                <a:lnTo>
                  <a:pt x="51076" y="459071"/>
                </a:lnTo>
                <a:lnTo>
                  <a:pt x="21359" y="426103"/>
                </a:lnTo>
                <a:lnTo>
                  <a:pt x="16406" y="419757"/>
                </a:lnTo>
                <a:lnTo>
                  <a:pt x="11918" y="413102"/>
                </a:lnTo>
                <a:lnTo>
                  <a:pt x="8358" y="406137"/>
                </a:lnTo>
                <a:lnTo>
                  <a:pt x="5417" y="398708"/>
                </a:lnTo>
                <a:lnTo>
                  <a:pt x="3095" y="391123"/>
                </a:lnTo>
                <a:lnTo>
                  <a:pt x="1393" y="383230"/>
                </a:lnTo>
                <a:lnTo>
                  <a:pt x="464" y="375027"/>
                </a:lnTo>
                <a:lnTo>
                  <a:pt x="0" y="366823"/>
                </a:lnTo>
                <a:lnTo>
                  <a:pt x="155" y="358620"/>
                </a:lnTo>
                <a:lnTo>
                  <a:pt x="929" y="350262"/>
                </a:lnTo>
                <a:lnTo>
                  <a:pt x="2167" y="341904"/>
                </a:lnTo>
                <a:lnTo>
                  <a:pt x="4024" y="333701"/>
                </a:lnTo>
                <a:lnTo>
                  <a:pt x="6346" y="325498"/>
                </a:lnTo>
                <a:lnTo>
                  <a:pt x="9286" y="317449"/>
                </a:lnTo>
                <a:lnTo>
                  <a:pt x="12537" y="309555"/>
                </a:lnTo>
                <a:lnTo>
                  <a:pt x="16406" y="302126"/>
                </a:lnTo>
                <a:lnTo>
                  <a:pt x="20585" y="294852"/>
                </a:lnTo>
                <a:lnTo>
                  <a:pt x="25383" y="287886"/>
                </a:lnTo>
                <a:lnTo>
                  <a:pt x="30491" y="281231"/>
                </a:lnTo>
                <a:lnTo>
                  <a:pt x="35908" y="275040"/>
                </a:lnTo>
                <a:lnTo>
                  <a:pt x="41790" y="269468"/>
                </a:lnTo>
                <a:close/>
                <a:moveTo>
                  <a:pt x="367585" y="156016"/>
                </a:moveTo>
                <a:lnTo>
                  <a:pt x="376834" y="166314"/>
                </a:lnTo>
                <a:lnTo>
                  <a:pt x="382846" y="173648"/>
                </a:lnTo>
                <a:lnTo>
                  <a:pt x="388087" y="181293"/>
                </a:lnTo>
                <a:lnTo>
                  <a:pt x="392403" y="189407"/>
                </a:lnTo>
                <a:lnTo>
                  <a:pt x="396103" y="197676"/>
                </a:lnTo>
                <a:lnTo>
                  <a:pt x="398877" y="206102"/>
                </a:lnTo>
                <a:lnTo>
                  <a:pt x="401035" y="214840"/>
                </a:lnTo>
                <a:lnTo>
                  <a:pt x="402423" y="223577"/>
                </a:lnTo>
                <a:lnTo>
                  <a:pt x="403039" y="232471"/>
                </a:lnTo>
                <a:lnTo>
                  <a:pt x="402885" y="241365"/>
                </a:lnTo>
                <a:lnTo>
                  <a:pt x="402114" y="250103"/>
                </a:lnTo>
                <a:lnTo>
                  <a:pt x="400573" y="258840"/>
                </a:lnTo>
                <a:lnTo>
                  <a:pt x="398261" y="267422"/>
                </a:lnTo>
                <a:lnTo>
                  <a:pt x="395178" y="275848"/>
                </a:lnTo>
                <a:lnTo>
                  <a:pt x="391324" y="283805"/>
                </a:lnTo>
                <a:lnTo>
                  <a:pt x="387008" y="291763"/>
                </a:lnTo>
                <a:lnTo>
                  <a:pt x="381613" y="299252"/>
                </a:lnTo>
                <a:lnTo>
                  <a:pt x="375601" y="306274"/>
                </a:lnTo>
                <a:lnTo>
                  <a:pt x="369127" y="312983"/>
                </a:lnTo>
                <a:lnTo>
                  <a:pt x="329511" y="348870"/>
                </a:lnTo>
                <a:lnTo>
                  <a:pt x="251358" y="260713"/>
                </a:lnTo>
                <a:lnTo>
                  <a:pt x="279105" y="235436"/>
                </a:lnTo>
                <a:lnTo>
                  <a:pt x="279105" y="235124"/>
                </a:lnTo>
                <a:lnTo>
                  <a:pt x="282958" y="238712"/>
                </a:lnTo>
                <a:lnTo>
                  <a:pt x="286658" y="241521"/>
                </a:lnTo>
                <a:lnTo>
                  <a:pt x="290512" y="243237"/>
                </a:lnTo>
                <a:lnTo>
                  <a:pt x="294365" y="244329"/>
                </a:lnTo>
                <a:lnTo>
                  <a:pt x="298065" y="244798"/>
                </a:lnTo>
                <a:lnTo>
                  <a:pt x="301918" y="244641"/>
                </a:lnTo>
                <a:lnTo>
                  <a:pt x="305310" y="244173"/>
                </a:lnTo>
                <a:lnTo>
                  <a:pt x="308701" y="243237"/>
                </a:lnTo>
                <a:lnTo>
                  <a:pt x="311630" y="242145"/>
                </a:lnTo>
                <a:lnTo>
                  <a:pt x="314404" y="241053"/>
                </a:lnTo>
                <a:lnTo>
                  <a:pt x="316562" y="239649"/>
                </a:lnTo>
                <a:lnTo>
                  <a:pt x="318566" y="238556"/>
                </a:lnTo>
                <a:lnTo>
                  <a:pt x="319954" y="237620"/>
                </a:lnTo>
                <a:lnTo>
                  <a:pt x="320879" y="236996"/>
                </a:lnTo>
                <a:lnTo>
                  <a:pt x="321187" y="236840"/>
                </a:lnTo>
                <a:lnTo>
                  <a:pt x="343076" y="217024"/>
                </a:lnTo>
                <a:lnTo>
                  <a:pt x="346621" y="213123"/>
                </a:lnTo>
                <a:lnTo>
                  <a:pt x="349242" y="209379"/>
                </a:lnTo>
                <a:lnTo>
                  <a:pt x="351091" y="205478"/>
                </a:lnTo>
                <a:lnTo>
                  <a:pt x="352325" y="201733"/>
                </a:lnTo>
                <a:lnTo>
                  <a:pt x="352941" y="197988"/>
                </a:lnTo>
                <a:lnTo>
                  <a:pt x="352941" y="194400"/>
                </a:lnTo>
                <a:lnTo>
                  <a:pt x="352479" y="190967"/>
                </a:lnTo>
                <a:lnTo>
                  <a:pt x="351708" y="187690"/>
                </a:lnTo>
                <a:lnTo>
                  <a:pt x="350629" y="184882"/>
                </a:lnTo>
                <a:lnTo>
                  <a:pt x="349550" y="182385"/>
                </a:lnTo>
                <a:lnTo>
                  <a:pt x="348471" y="180045"/>
                </a:lnTo>
                <a:lnTo>
                  <a:pt x="347546" y="178172"/>
                </a:lnTo>
                <a:lnTo>
                  <a:pt x="346621" y="176924"/>
                </a:lnTo>
                <a:lnTo>
                  <a:pt x="346005" y="175988"/>
                </a:lnTo>
                <a:lnTo>
                  <a:pt x="345850" y="175832"/>
                </a:lnTo>
                <a:close/>
                <a:moveTo>
                  <a:pt x="267011" y="99677"/>
                </a:moveTo>
                <a:lnTo>
                  <a:pt x="275617" y="99832"/>
                </a:lnTo>
                <a:lnTo>
                  <a:pt x="284376" y="100609"/>
                </a:lnTo>
                <a:lnTo>
                  <a:pt x="292981" y="102316"/>
                </a:lnTo>
                <a:lnTo>
                  <a:pt x="301433" y="104645"/>
                </a:lnTo>
                <a:lnTo>
                  <a:pt x="309731" y="107751"/>
                </a:lnTo>
                <a:lnTo>
                  <a:pt x="317722" y="111632"/>
                </a:lnTo>
                <a:lnTo>
                  <a:pt x="325405" y="115979"/>
                </a:lnTo>
                <a:lnTo>
                  <a:pt x="332627" y="121414"/>
                </a:lnTo>
                <a:lnTo>
                  <a:pt x="339696" y="127313"/>
                </a:lnTo>
                <a:lnTo>
                  <a:pt x="346150" y="133990"/>
                </a:lnTo>
                <a:lnTo>
                  <a:pt x="355370" y="144237"/>
                </a:lnTo>
                <a:lnTo>
                  <a:pt x="334010" y="163800"/>
                </a:lnTo>
                <a:lnTo>
                  <a:pt x="330476" y="160384"/>
                </a:lnTo>
                <a:lnTo>
                  <a:pt x="326942" y="157900"/>
                </a:lnTo>
                <a:lnTo>
                  <a:pt x="323100" y="156192"/>
                </a:lnTo>
                <a:lnTo>
                  <a:pt x="319412" y="155105"/>
                </a:lnTo>
                <a:lnTo>
                  <a:pt x="315724" y="154639"/>
                </a:lnTo>
                <a:lnTo>
                  <a:pt x="312190" y="154639"/>
                </a:lnTo>
                <a:lnTo>
                  <a:pt x="308809" y="154950"/>
                </a:lnTo>
                <a:lnTo>
                  <a:pt x="305428" y="155726"/>
                </a:lnTo>
                <a:lnTo>
                  <a:pt x="302508" y="156658"/>
                </a:lnTo>
                <a:lnTo>
                  <a:pt x="299896" y="157589"/>
                </a:lnTo>
                <a:lnTo>
                  <a:pt x="297437" y="158676"/>
                </a:lnTo>
                <a:lnTo>
                  <a:pt x="295593" y="159608"/>
                </a:lnTo>
                <a:lnTo>
                  <a:pt x="294210" y="160384"/>
                </a:lnTo>
                <a:lnTo>
                  <a:pt x="293288" y="161005"/>
                </a:lnTo>
                <a:lnTo>
                  <a:pt x="292981" y="161160"/>
                </a:lnTo>
                <a:lnTo>
                  <a:pt x="269931" y="182276"/>
                </a:lnTo>
                <a:lnTo>
                  <a:pt x="266397" y="186002"/>
                </a:lnTo>
                <a:lnTo>
                  <a:pt x="263477" y="189883"/>
                </a:lnTo>
                <a:lnTo>
                  <a:pt x="261633" y="193610"/>
                </a:lnTo>
                <a:lnTo>
                  <a:pt x="260557" y="197647"/>
                </a:lnTo>
                <a:lnTo>
                  <a:pt x="260096" y="201217"/>
                </a:lnTo>
                <a:lnTo>
                  <a:pt x="260096" y="204788"/>
                </a:lnTo>
                <a:lnTo>
                  <a:pt x="260557" y="208359"/>
                </a:lnTo>
                <a:lnTo>
                  <a:pt x="261325" y="211465"/>
                </a:lnTo>
                <a:lnTo>
                  <a:pt x="262401" y="214415"/>
                </a:lnTo>
                <a:lnTo>
                  <a:pt x="263477" y="217209"/>
                </a:lnTo>
                <a:lnTo>
                  <a:pt x="264860" y="219383"/>
                </a:lnTo>
                <a:lnTo>
                  <a:pt x="265936" y="221246"/>
                </a:lnTo>
                <a:lnTo>
                  <a:pt x="266858" y="222643"/>
                </a:lnTo>
                <a:lnTo>
                  <a:pt x="267626" y="223730"/>
                </a:lnTo>
                <a:lnTo>
                  <a:pt x="267933" y="224196"/>
                </a:lnTo>
                <a:lnTo>
                  <a:pt x="240119" y="249193"/>
                </a:lnTo>
                <a:lnTo>
                  <a:pt x="162517" y="161781"/>
                </a:lnTo>
                <a:lnTo>
                  <a:pt x="201702" y="126071"/>
                </a:lnTo>
                <a:lnTo>
                  <a:pt x="208925" y="120327"/>
                </a:lnTo>
                <a:lnTo>
                  <a:pt x="216608" y="115048"/>
                </a:lnTo>
                <a:lnTo>
                  <a:pt x="224445" y="110701"/>
                </a:lnTo>
                <a:lnTo>
                  <a:pt x="232743" y="106819"/>
                </a:lnTo>
                <a:lnTo>
                  <a:pt x="241041" y="104024"/>
                </a:lnTo>
                <a:lnTo>
                  <a:pt x="249647" y="101695"/>
                </a:lnTo>
                <a:lnTo>
                  <a:pt x="258252" y="100298"/>
                </a:lnTo>
                <a:close/>
                <a:moveTo>
                  <a:pt x="396694" y="0"/>
                </a:moveTo>
                <a:lnTo>
                  <a:pt x="403195" y="0"/>
                </a:lnTo>
                <a:lnTo>
                  <a:pt x="409695" y="461"/>
                </a:lnTo>
                <a:lnTo>
                  <a:pt x="416660" y="1689"/>
                </a:lnTo>
                <a:lnTo>
                  <a:pt x="423780" y="3532"/>
                </a:lnTo>
                <a:lnTo>
                  <a:pt x="431210" y="5989"/>
                </a:lnTo>
                <a:lnTo>
                  <a:pt x="438639" y="9214"/>
                </a:lnTo>
                <a:lnTo>
                  <a:pt x="439568" y="9828"/>
                </a:lnTo>
                <a:lnTo>
                  <a:pt x="439877" y="11056"/>
                </a:lnTo>
                <a:lnTo>
                  <a:pt x="439722" y="12438"/>
                </a:lnTo>
                <a:lnTo>
                  <a:pt x="438948" y="13974"/>
                </a:lnTo>
                <a:lnTo>
                  <a:pt x="437710" y="15663"/>
                </a:lnTo>
                <a:lnTo>
                  <a:pt x="436008" y="17352"/>
                </a:lnTo>
                <a:lnTo>
                  <a:pt x="434305" y="18427"/>
                </a:lnTo>
                <a:lnTo>
                  <a:pt x="432603" y="19195"/>
                </a:lnTo>
                <a:lnTo>
                  <a:pt x="431055" y="19502"/>
                </a:lnTo>
                <a:lnTo>
                  <a:pt x="429662" y="19195"/>
                </a:lnTo>
                <a:lnTo>
                  <a:pt x="422232" y="16124"/>
                </a:lnTo>
                <a:lnTo>
                  <a:pt x="415113" y="13667"/>
                </a:lnTo>
                <a:lnTo>
                  <a:pt x="408612" y="12131"/>
                </a:lnTo>
                <a:lnTo>
                  <a:pt x="402576" y="11056"/>
                </a:lnTo>
                <a:lnTo>
                  <a:pt x="396849" y="10442"/>
                </a:lnTo>
                <a:lnTo>
                  <a:pt x="391741" y="10442"/>
                </a:lnTo>
                <a:lnTo>
                  <a:pt x="387098" y="10749"/>
                </a:lnTo>
                <a:lnTo>
                  <a:pt x="382919" y="11517"/>
                </a:lnTo>
                <a:lnTo>
                  <a:pt x="379359" y="12592"/>
                </a:lnTo>
                <a:lnTo>
                  <a:pt x="376418" y="13820"/>
                </a:lnTo>
                <a:lnTo>
                  <a:pt x="373787" y="15356"/>
                </a:lnTo>
                <a:lnTo>
                  <a:pt x="371929" y="17045"/>
                </a:lnTo>
                <a:lnTo>
                  <a:pt x="370227" y="19348"/>
                </a:lnTo>
                <a:lnTo>
                  <a:pt x="368989" y="22266"/>
                </a:lnTo>
                <a:lnTo>
                  <a:pt x="368215" y="25644"/>
                </a:lnTo>
                <a:lnTo>
                  <a:pt x="368060" y="29330"/>
                </a:lnTo>
                <a:lnTo>
                  <a:pt x="368524" y="33476"/>
                </a:lnTo>
                <a:lnTo>
                  <a:pt x="369763" y="37929"/>
                </a:lnTo>
                <a:lnTo>
                  <a:pt x="371620" y="42689"/>
                </a:lnTo>
                <a:lnTo>
                  <a:pt x="374561" y="47603"/>
                </a:lnTo>
                <a:lnTo>
                  <a:pt x="378430" y="52671"/>
                </a:lnTo>
                <a:lnTo>
                  <a:pt x="383228" y="57892"/>
                </a:lnTo>
                <a:lnTo>
                  <a:pt x="389265" y="63113"/>
                </a:lnTo>
                <a:lnTo>
                  <a:pt x="395920" y="68948"/>
                </a:lnTo>
                <a:lnTo>
                  <a:pt x="401492" y="74630"/>
                </a:lnTo>
                <a:lnTo>
                  <a:pt x="406445" y="80311"/>
                </a:lnTo>
                <a:lnTo>
                  <a:pt x="410005" y="85839"/>
                </a:lnTo>
                <a:lnTo>
                  <a:pt x="412946" y="91214"/>
                </a:lnTo>
                <a:lnTo>
                  <a:pt x="414648" y="96742"/>
                </a:lnTo>
                <a:lnTo>
                  <a:pt x="415577" y="102117"/>
                </a:lnTo>
                <a:lnTo>
                  <a:pt x="415422" y="107338"/>
                </a:lnTo>
                <a:lnTo>
                  <a:pt x="414339" y="112559"/>
                </a:lnTo>
                <a:lnTo>
                  <a:pt x="412327" y="117626"/>
                </a:lnTo>
                <a:lnTo>
                  <a:pt x="409076" y="122694"/>
                </a:lnTo>
                <a:lnTo>
                  <a:pt x="405826" y="127147"/>
                </a:lnTo>
                <a:lnTo>
                  <a:pt x="402111" y="131447"/>
                </a:lnTo>
                <a:lnTo>
                  <a:pt x="398397" y="135132"/>
                </a:lnTo>
                <a:lnTo>
                  <a:pt x="394527" y="138817"/>
                </a:lnTo>
                <a:lnTo>
                  <a:pt x="390503" y="141889"/>
                </a:lnTo>
                <a:lnTo>
                  <a:pt x="386633" y="144960"/>
                </a:lnTo>
                <a:lnTo>
                  <a:pt x="382764" y="147417"/>
                </a:lnTo>
                <a:lnTo>
                  <a:pt x="379204" y="149567"/>
                </a:lnTo>
                <a:lnTo>
                  <a:pt x="375799" y="151409"/>
                </a:lnTo>
                <a:lnTo>
                  <a:pt x="373013" y="152945"/>
                </a:lnTo>
                <a:lnTo>
                  <a:pt x="370536" y="154327"/>
                </a:lnTo>
                <a:lnTo>
                  <a:pt x="368524" y="155248"/>
                </a:lnTo>
                <a:lnTo>
                  <a:pt x="367131" y="155862"/>
                </a:lnTo>
                <a:lnTo>
                  <a:pt x="366357" y="156016"/>
                </a:lnTo>
                <a:lnTo>
                  <a:pt x="355368" y="144192"/>
                </a:lnTo>
                <a:lnTo>
                  <a:pt x="356142" y="143117"/>
                </a:lnTo>
                <a:lnTo>
                  <a:pt x="357535" y="142349"/>
                </a:lnTo>
                <a:lnTo>
                  <a:pt x="359702" y="141735"/>
                </a:lnTo>
                <a:lnTo>
                  <a:pt x="361869" y="141121"/>
                </a:lnTo>
                <a:lnTo>
                  <a:pt x="364190" y="140660"/>
                </a:lnTo>
                <a:lnTo>
                  <a:pt x="366512" y="140199"/>
                </a:lnTo>
                <a:lnTo>
                  <a:pt x="368524" y="139892"/>
                </a:lnTo>
                <a:lnTo>
                  <a:pt x="369917" y="139739"/>
                </a:lnTo>
                <a:lnTo>
                  <a:pt x="376108" y="137435"/>
                </a:lnTo>
                <a:lnTo>
                  <a:pt x="381526" y="134978"/>
                </a:lnTo>
                <a:lnTo>
                  <a:pt x="386169" y="132368"/>
                </a:lnTo>
                <a:lnTo>
                  <a:pt x="389884" y="129911"/>
                </a:lnTo>
                <a:lnTo>
                  <a:pt x="392824" y="127300"/>
                </a:lnTo>
                <a:lnTo>
                  <a:pt x="395301" y="125151"/>
                </a:lnTo>
                <a:lnTo>
                  <a:pt x="397004" y="123154"/>
                </a:lnTo>
                <a:lnTo>
                  <a:pt x="398242" y="121619"/>
                </a:lnTo>
                <a:lnTo>
                  <a:pt x="398861" y="120697"/>
                </a:lnTo>
                <a:lnTo>
                  <a:pt x="399016" y="120390"/>
                </a:lnTo>
                <a:lnTo>
                  <a:pt x="400099" y="118701"/>
                </a:lnTo>
                <a:lnTo>
                  <a:pt x="401028" y="116858"/>
                </a:lnTo>
                <a:lnTo>
                  <a:pt x="401956" y="114862"/>
                </a:lnTo>
                <a:lnTo>
                  <a:pt x="402730" y="112712"/>
                </a:lnTo>
                <a:lnTo>
                  <a:pt x="403195" y="110102"/>
                </a:lnTo>
                <a:lnTo>
                  <a:pt x="403349" y="107491"/>
                </a:lnTo>
                <a:lnTo>
                  <a:pt x="403040" y="104574"/>
                </a:lnTo>
                <a:lnTo>
                  <a:pt x="402111" y="101349"/>
                </a:lnTo>
                <a:lnTo>
                  <a:pt x="401028" y="98124"/>
                </a:lnTo>
                <a:lnTo>
                  <a:pt x="399170" y="94592"/>
                </a:lnTo>
                <a:lnTo>
                  <a:pt x="396849" y="90600"/>
                </a:lnTo>
                <a:lnTo>
                  <a:pt x="393753" y="86607"/>
                </a:lnTo>
                <a:lnTo>
                  <a:pt x="389729" y="82154"/>
                </a:lnTo>
                <a:lnTo>
                  <a:pt x="385086" y="77547"/>
                </a:lnTo>
                <a:lnTo>
                  <a:pt x="379359" y="72633"/>
                </a:lnTo>
                <a:lnTo>
                  <a:pt x="373632" y="67720"/>
                </a:lnTo>
                <a:lnTo>
                  <a:pt x="368834" y="62499"/>
                </a:lnTo>
                <a:lnTo>
                  <a:pt x="364655" y="57277"/>
                </a:lnTo>
                <a:lnTo>
                  <a:pt x="361404" y="52210"/>
                </a:lnTo>
                <a:lnTo>
                  <a:pt x="359083" y="46989"/>
                </a:lnTo>
                <a:lnTo>
                  <a:pt x="357225" y="41768"/>
                </a:lnTo>
                <a:lnTo>
                  <a:pt x="356452" y="36701"/>
                </a:lnTo>
                <a:lnTo>
                  <a:pt x="356606" y="31633"/>
                </a:lnTo>
                <a:lnTo>
                  <a:pt x="357535" y="26873"/>
                </a:lnTo>
                <a:lnTo>
                  <a:pt x="359547" y="22112"/>
                </a:lnTo>
                <a:lnTo>
                  <a:pt x="362178" y="17659"/>
                </a:lnTo>
                <a:lnTo>
                  <a:pt x="365738" y="13206"/>
                </a:lnTo>
                <a:lnTo>
                  <a:pt x="369917" y="9521"/>
                </a:lnTo>
                <a:lnTo>
                  <a:pt x="374406" y="6296"/>
                </a:lnTo>
                <a:lnTo>
                  <a:pt x="379514" y="3839"/>
                </a:lnTo>
                <a:lnTo>
                  <a:pt x="384776" y="1996"/>
                </a:lnTo>
                <a:lnTo>
                  <a:pt x="390503" y="614"/>
                </a:lnTo>
                <a:close/>
              </a:path>
            </a:pathLst>
          </a:custGeom>
          <a:solidFill>
            <a:srgbClr val="767171"/>
          </a:solidFill>
          <a:ln w="0">
            <a:noFill/>
            <a:prstDash/>
          </a:ln>
          <a:effectLst>
            <a:innerShdw blurRad="63500" dist="50800" dir="13500000">
              <a:srgbClr val="000000">
                <a:alpha val="50000"/>
              </a:srgbClr>
            </a:innerShdw>
          </a:effectLst>
        </p:spPr>
        <p:txBody>
          <a:bodyPr wrap="square" lIns="91440" tIns="45720" rIns="91440" bIns="45720" vert="horz" anchor="t">
            <a:noAutofit/>
          </a:bodyPr>
          <a:lstStyle/>
          <a:p>
            <a:pPr marL="0" indent="0" algn="l" fontAlgn="auto" defTabSz="914400" eaLnBrk="0">
              <a:lnSpc>
                <a:spcPct val="100000"/>
              </a:lnSpc>
              <a:spcBef>
                <a:spcPts val="0"/>
              </a:spcBef>
              <a:spcAft>
                <a:spcPts val="0"/>
              </a:spcAft>
              <a:buFontTx/>
              <a:buNone/>
            </a:pPr>
            <a:endParaRPr lang="ko-KR" altLang="en-US" sz="1800" cap="none" dirty="0" smtClean="0" b="0" strike="noStrike">
              <a:solidFill>
                <a:srgbClr val="000000"/>
              </a:solidFill>
              <a:latin typeface="Arial" charset="0"/>
              <a:ea typeface="Arial" charset="0"/>
            </a:endParaRPr>
          </a:p>
        </p:txBody>
      </p:sp>
      <p:sp>
        <p:nvSpPr>
          <p:cNvPr id="56" name="도형 55"/>
          <p:cNvSpPr>
            <a:spLocks/>
          </p:cNvSpPr>
          <p:nvPr/>
        </p:nvSpPr>
        <p:spPr>
          <a:xfrm rot="0">
            <a:off x="935355" y="1563370"/>
            <a:ext cx="2032000" cy="628015"/>
          </a:xfrm>
          <a:prstGeom prst="rect"/>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latin typeface="맑은 고딕" charset="0"/>
                <a:ea typeface="맑은 고딕" charset="0"/>
              </a:rPr>
              <a:t>Addmin(관리자)</a:t>
            </a:r>
            <a:endParaRPr lang="ko-KR" altLang="en-US" sz="1400" cap="none" dirty="0" smtClean="0" b="1" strike="noStrike">
              <a:latin typeface="맑은 고딕" charset="0"/>
              <a:ea typeface="맑은 고딕" charset="0"/>
            </a:endParaRPr>
          </a:p>
        </p:txBody>
      </p:sp>
      <p:sp>
        <p:nvSpPr>
          <p:cNvPr id="57" name="도형 56"/>
          <p:cNvSpPr>
            <a:spLocks/>
          </p:cNvSpPr>
          <p:nvPr/>
        </p:nvSpPr>
        <p:spPr>
          <a:xfrm rot="0">
            <a:off x="935355" y="4083050"/>
            <a:ext cx="2032000" cy="628015"/>
          </a:xfrm>
          <a:prstGeom prst="rect"/>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latin typeface="맑은 고딕" charset="0"/>
                <a:ea typeface="맑은 고딕" charset="0"/>
              </a:rPr>
              <a:t>User(사용자)</a:t>
            </a:r>
            <a:endParaRPr lang="ko-KR" altLang="en-US" sz="1400" cap="none" dirty="0" smtClean="0" b="1" strike="noStrike">
              <a:latin typeface="맑은 고딕" charset="0"/>
              <a:ea typeface="맑은 고딕" charset="0"/>
            </a:endParaRPr>
          </a:p>
        </p:txBody>
      </p:sp>
      <p:sp>
        <p:nvSpPr>
          <p:cNvPr id="58" name="도형 57"/>
          <p:cNvSpPr>
            <a:spLocks/>
          </p:cNvSpPr>
          <p:nvPr/>
        </p:nvSpPr>
        <p:spPr>
          <a:xfrm rot="0">
            <a:off x="3306445" y="850900"/>
            <a:ext cx="2032000" cy="628015"/>
          </a:xfrm>
          <a:prstGeom prst="rect"/>
          <a:solidFill>
            <a:srgbClr val="770055"/>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latin typeface="맑은 고딕" charset="0"/>
                <a:ea typeface="맑은 고딕" charset="0"/>
              </a:rPr>
              <a:t>_top.jspf(V)</a:t>
            </a:r>
            <a:endParaRPr lang="ko-KR" altLang="en-US" sz="1400" cap="none" dirty="0" smtClean="0" b="1" strike="noStrike">
              <a:latin typeface="맑은 고딕" charset="0"/>
              <a:ea typeface="맑은 고딕" charset="0"/>
            </a:endParaRPr>
          </a:p>
        </p:txBody>
      </p:sp>
      <p:sp>
        <p:nvSpPr>
          <p:cNvPr id="59" name="도형 58"/>
          <p:cNvSpPr>
            <a:spLocks/>
          </p:cNvSpPr>
          <p:nvPr/>
        </p:nvSpPr>
        <p:spPr>
          <a:xfrm rot="0">
            <a:off x="3306445" y="2296795"/>
            <a:ext cx="2032000" cy="628015"/>
          </a:xfrm>
          <a:prstGeom prst="rect"/>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latin typeface="맑은 고딕" charset="0"/>
                <a:ea typeface="맑은 고딕" charset="0"/>
              </a:rPr>
              <a:t>_bottom.jspf(V)</a:t>
            </a:r>
            <a:endParaRPr lang="ko-KR" altLang="en-US" sz="1400" cap="none" dirty="0" smtClean="0" b="1" strike="noStrike">
              <a:latin typeface="맑은 고딕" charset="0"/>
              <a:ea typeface="맑은 고딕" charset="0"/>
            </a:endParaRPr>
          </a:p>
        </p:txBody>
      </p:sp>
      <p:sp>
        <p:nvSpPr>
          <p:cNvPr id="60" name="도형 59"/>
          <p:cNvSpPr>
            <a:spLocks/>
          </p:cNvSpPr>
          <p:nvPr/>
        </p:nvSpPr>
        <p:spPr>
          <a:xfrm rot="0">
            <a:off x="3306445" y="3455670"/>
            <a:ext cx="2032000" cy="628015"/>
          </a:xfrm>
          <a:prstGeom prst="rect"/>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latin typeface="맑은 고딕" charset="0"/>
                <a:ea typeface="맑은 고딕" charset="0"/>
              </a:rPr>
              <a:t>_bottom.jspf(V)</a:t>
            </a:r>
            <a:endParaRPr lang="ko-KR" altLang="en-US" sz="1400" cap="none" dirty="0" smtClean="0" b="1" strike="noStrike">
              <a:latin typeface="맑은 고딕" charset="0"/>
              <a:ea typeface="맑은 고딕" charset="0"/>
            </a:endParaRPr>
          </a:p>
        </p:txBody>
      </p:sp>
      <p:sp>
        <p:nvSpPr>
          <p:cNvPr id="61" name="도형 60"/>
          <p:cNvSpPr>
            <a:spLocks/>
          </p:cNvSpPr>
          <p:nvPr/>
        </p:nvSpPr>
        <p:spPr>
          <a:xfrm rot="0">
            <a:off x="3306445" y="4710430"/>
            <a:ext cx="2032000" cy="628015"/>
          </a:xfrm>
          <a:prstGeom prst="rect"/>
          <a:solidFill>
            <a:srgbClr val="770055"/>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latin typeface="맑은 고딕" charset="0"/>
                <a:ea typeface="맑은 고딕" charset="0"/>
              </a:rPr>
              <a:t>_top.jspf(V)</a:t>
            </a:r>
            <a:endParaRPr lang="ko-KR" altLang="en-US" sz="1400" cap="none" dirty="0" smtClean="0" b="1" strike="noStrike">
              <a:latin typeface="맑은 고딕" charset="0"/>
              <a:ea typeface="맑은 고딕" charset="0"/>
            </a:endParaRPr>
          </a:p>
        </p:txBody>
      </p:sp>
      <p:cxnSp>
        <p:nvCxnSpPr>
          <p:cNvPr id="62" name="도형 61"/>
          <p:cNvCxnSpPr/>
          <p:nvPr/>
        </p:nvCxnSpPr>
        <p:spPr>
          <a:xfrm rot="0">
            <a:off x="4322445" y="2924175"/>
            <a:ext cx="1270" cy="532130"/>
          </a:xfrm>
          <a:prstGeom prst="straightConnector1"/>
          <a:ln w="28575" cap="flat" cmpd="sng">
            <a:solidFill>
              <a:srgbClr val="000000">
                <a:alpha val="100000"/>
              </a:srgbClr>
            </a:solidFill>
            <a:prstDash val="solid"/>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텍스트 상자 62"/>
          <p:cNvSpPr txBox="1">
            <a:spLocks/>
          </p:cNvSpPr>
          <p:nvPr/>
        </p:nvSpPr>
        <p:spPr>
          <a:xfrm rot="0">
            <a:off x="1605280" y="2530475"/>
            <a:ext cx="1468120" cy="389890"/>
          </a:xfrm>
          <a:prstGeom prst="rect"/>
          <a:noFill/>
          <a:ln w="0">
            <a:noFill/>
            <a:prstDash/>
          </a:ln>
        </p:spPr>
        <p:txBody>
          <a:bodyPr wrap="square" lIns="89535" tIns="46355" rIns="89535" bIns="46355" vert="horz" anchor="t">
            <a:noAutofit/>
          </a:bodyPr>
          <a:lstStyle/>
          <a:p>
            <a:pPr marL="0" indent="0" algn="l" fontAlgn="auto" defTabSz="508000">
              <a:lnSpc>
                <a:spcPct val="100000"/>
              </a:lnSpc>
              <a:spcBef>
                <a:spcPts val="0"/>
              </a:spcBef>
              <a:spcAft>
                <a:spcPts val="0"/>
              </a:spcAft>
              <a:buFontTx/>
              <a:buNone/>
            </a:pPr>
            <a:endParaRPr lang="ko-KR" altLang="en-US" sz="1800" cap="none" dirty="0" smtClean="0" b="0" strike="noStrike">
              <a:latin typeface="맑은 고딕" charset="0"/>
              <a:ea typeface="맑은 고딕" charset="0"/>
            </a:endParaRPr>
          </a:p>
        </p:txBody>
      </p:sp>
      <p:sp>
        <p:nvSpPr>
          <p:cNvPr id="66" name="텍스트 상자 65"/>
          <p:cNvSpPr txBox="1">
            <a:spLocks/>
          </p:cNvSpPr>
          <p:nvPr/>
        </p:nvSpPr>
        <p:spPr>
          <a:xfrm rot="0">
            <a:off x="4433570" y="2998470"/>
            <a:ext cx="2137410" cy="415925"/>
          </a:xfrm>
          <a:prstGeom prst="rect"/>
          <a:noFill/>
          <a:ln w="0">
            <a:noFill/>
            <a:prstDash/>
          </a:ln>
        </p:spPr>
        <p:txBody>
          <a:bodyPr wrap="square" lIns="89535" tIns="46355" rIns="89535" bIns="46355" vert="horz" anchor="t">
            <a:spAutoFit/>
          </a:bodyPr>
          <a:lstStyle/>
          <a:p>
            <a:pPr marL="0" indent="0" algn="ctr" fontAlgn="auto" defTabSz="508000">
              <a:lnSpc>
                <a:spcPct val="100000"/>
              </a:lnSpc>
              <a:spcBef>
                <a:spcPts val="0"/>
              </a:spcBef>
              <a:spcAft>
                <a:spcPts val="0"/>
              </a:spcAft>
              <a:buFontTx/>
              <a:buNone/>
            </a:pPr>
            <a:r>
              <a:rPr lang="en-US" altLang="ko-KR" sz="1050" cap="none" dirty="0" smtClean="0" b="0" strike="noStrike">
                <a:latin typeface="맑은 고딕" charset="0"/>
                <a:ea typeface="맑은 고딕" charset="0"/>
              </a:rPr>
              <a:t>bottom을 통한 관리자화면과 </a:t>
            </a:r>
            <a:endParaRPr lang="ko-KR" altLang="en-US" sz="1050" cap="none" dirty="0" smtClean="0" b="0" strike="noStrike">
              <a:latin typeface="맑은 고딕" charset="0"/>
              <a:ea typeface="맑은 고딕" charset="0"/>
            </a:endParaRPr>
          </a:p>
          <a:p>
            <a:pPr marL="0" indent="0" algn="ctr" fontAlgn="auto" defTabSz="508000">
              <a:lnSpc>
                <a:spcPct val="100000"/>
              </a:lnSpc>
              <a:spcBef>
                <a:spcPts val="0"/>
              </a:spcBef>
              <a:spcAft>
                <a:spcPts val="0"/>
              </a:spcAft>
              <a:buFontTx/>
              <a:buNone/>
            </a:pPr>
            <a:r>
              <a:rPr lang="en-US" altLang="ko-KR" sz="1050" cap="none" dirty="0" smtClean="0" b="0" strike="noStrike">
                <a:latin typeface="맑은 고딕" charset="0"/>
                <a:ea typeface="맑은 고딕" charset="0"/>
              </a:rPr>
              <a:t>사용자화면 이동가능</a:t>
            </a:r>
            <a:endParaRPr lang="ko-KR" altLang="en-US" sz="1050" cap="none" dirty="0" smtClean="0" b="0" strike="noStrike">
              <a:latin typeface="맑은 고딕" charset="0"/>
              <a:ea typeface="맑은 고딕" charset="0"/>
            </a:endParaRPr>
          </a:p>
        </p:txBody>
      </p:sp>
      <p:sp>
        <p:nvSpPr>
          <p:cNvPr id="67" name="도형 66"/>
          <p:cNvSpPr>
            <a:spLocks/>
          </p:cNvSpPr>
          <p:nvPr/>
        </p:nvSpPr>
        <p:spPr>
          <a:xfrm rot="0">
            <a:off x="5720715" y="840105"/>
            <a:ext cx="1021080" cy="521335"/>
          </a:xfrm>
          <a:prstGeom prst="rect"/>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latin typeface="맑은 고딕" charset="0"/>
                <a:ea typeface="맑은 고딕" charset="0"/>
              </a:rPr>
              <a:t>로그인</a:t>
            </a:r>
            <a:endParaRPr lang="ko-KR" altLang="en-US" sz="1400" cap="none" dirty="0" smtClean="0" b="1" strike="noStrike">
              <a:latin typeface="맑은 고딕" charset="0"/>
              <a:ea typeface="맑은 고딕" charset="0"/>
            </a:endParaRPr>
          </a:p>
        </p:txBody>
      </p:sp>
      <p:sp>
        <p:nvSpPr>
          <p:cNvPr id="68" name="도형 67"/>
          <p:cNvSpPr>
            <a:spLocks/>
          </p:cNvSpPr>
          <p:nvPr/>
        </p:nvSpPr>
        <p:spPr>
          <a:xfrm rot="0">
            <a:off x="6943725" y="840105"/>
            <a:ext cx="1021080" cy="521335"/>
          </a:xfrm>
          <a:prstGeom prst="rect"/>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latin typeface="맑은 고딕" charset="0"/>
                <a:ea typeface="맑은 고딕" charset="0"/>
              </a:rPr>
              <a:t>로그아웃</a:t>
            </a:r>
            <a:endParaRPr lang="ko-KR" altLang="en-US" sz="1400" cap="none" dirty="0" smtClean="0" b="1" strike="noStrike">
              <a:latin typeface="맑은 고딕" charset="0"/>
              <a:ea typeface="맑은 고딕" charset="0"/>
            </a:endParaRPr>
          </a:p>
        </p:txBody>
      </p:sp>
      <p:sp>
        <p:nvSpPr>
          <p:cNvPr id="69" name="도형 68"/>
          <p:cNvSpPr>
            <a:spLocks/>
          </p:cNvSpPr>
          <p:nvPr/>
        </p:nvSpPr>
        <p:spPr>
          <a:xfrm rot="0">
            <a:off x="8145145" y="850900"/>
            <a:ext cx="1021080" cy="510540"/>
          </a:xfrm>
          <a:prstGeom prst="rect"/>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latin typeface="맑은 고딕" charset="0"/>
                <a:ea typeface="맑은 고딕" charset="0"/>
              </a:rPr>
              <a:t>회원가입</a:t>
            </a:r>
            <a:endParaRPr lang="ko-KR" altLang="en-US" sz="1400" cap="none" dirty="0" smtClean="0" b="1" strike="noStrike">
              <a:latin typeface="맑은 고딕" charset="0"/>
              <a:ea typeface="맑은 고딕" charset="0"/>
            </a:endParaRPr>
          </a:p>
        </p:txBody>
      </p:sp>
      <p:sp>
        <p:nvSpPr>
          <p:cNvPr id="70" name="도형 69"/>
          <p:cNvSpPr>
            <a:spLocks/>
          </p:cNvSpPr>
          <p:nvPr/>
        </p:nvSpPr>
        <p:spPr>
          <a:xfrm rot="0">
            <a:off x="9389110" y="850900"/>
            <a:ext cx="1021080" cy="500380"/>
          </a:xfrm>
          <a:prstGeom prst="rect"/>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latin typeface="맑은 고딕" charset="0"/>
                <a:ea typeface="맑은 고딕" charset="0"/>
              </a:rPr>
              <a:t>카테고리</a:t>
            </a:r>
            <a:endParaRPr lang="ko-KR" altLang="en-US" sz="1400" cap="none" dirty="0" smtClean="0" b="1" strike="noStrike">
              <a:latin typeface="맑은 고딕" charset="0"/>
              <a:ea typeface="맑은 고딕" charset="0"/>
            </a:endParaRPr>
          </a:p>
        </p:txBody>
      </p:sp>
      <p:sp>
        <p:nvSpPr>
          <p:cNvPr id="71" name="도형 70"/>
          <p:cNvSpPr>
            <a:spLocks/>
          </p:cNvSpPr>
          <p:nvPr/>
        </p:nvSpPr>
        <p:spPr>
          <a:xfrm rot="0">
            <a:off x="10547985" y="850900"/>
            <a:ext cx="1021080" cy="500380"/>
          </a:xfrm>
          <a:prstGeom prst="rect"/>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latin typeface="맑은 고딕" charset="0"/>
                <a:ea typeface="맑은 고딕" charset="0"/>
              </a:rPr>
              <a:t>장바구니</a:t>
            </a:r>
            <a:endParaRPr lang="ko-KR" altLang="en-US" sz="1400" cap="none" dirty="0" smtClean="0" b="1" strike="noStrike">
              <a:latin typeface="맑은 고딕" charset="0"/>
              <a:ea typeface="맑은 고딕" charset="0"/>
            </a:endParaRPr>
          </a:p>
        </p:txBody>
      </p:sp>
      <p:sp>
        <p:nvSpPr>
          <p:cNvPr id="72" name="도형 71"/>
          <p:cNvSpPr>
            <a:spLocks/>
          </p:cNvSpPr>
          <p:nvPr/>
        </p:nvSpPr>
        <p:spPr>
          <a:xfrm rot="0">
            <a:off x="5709920" y="1563370"/>
            <a:ext cx="1021080" cy="521335"/>
          </a:xfrm>
          <a:prstGeom prst="rect"/>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latin typeface="맑은 고딕" charset="0"/>
                <a:ea typeface="맑은 고딕" charset="0"/>
              </a:rPr>
              <a:t>주문이력</a:t>
            </a:r>
            <a:endParaRPr lang="ko-KR" altLang="en-US" sz="1400" cap="none" dirty="0" smtClean="0" b="1" strike="noStrike">
              <a:latin typeface="맑은 고딕" charset="0"/>
              <a:ea typeface="맑은 고딕" charset="0"/>
            </a:endParaRPr>
          </a:p>
        </p:txBody>
      </p:sp>
      <p:sp>
        <p:nvSpPr>
          <p:cNvPr id="73" name="도형 72"/>
          <p:cNvSpPr>
            <a:spLocks/>
          </p:cNvSpPr>
          <p:nvPr/>
        </p:nvSpPr>
        <p:spPr>
          <a:xfrm rot="0">
            <a:off x="6953885" y="1563370"/>
            <a:ext cx="1021080" cy="521335"/>
          </a:xfrm>
          <a:prstGeom prst="rect"/>
          <a:solidFill>
            <a:srgbClr val="2E75B6"/>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latin typeface="맑은 고딕" charset="0"/>
                <a:ea typeface="맑은 고딕" charset="0"/>
              </a:rPr>
              <a:t>상세조회</a:t>
            </a:r>
            <a:endParaRPr lang="ko-KR" altLang="en-US" sz="1400" cap="none" dirty="0" smtClean="0" b="1" strike="noStrike">
              <a:latin typeface="맑은 고딕" charset="0"/>
              <a:ea typeface="맑은 고딕" charset="0"/>
            </a:endParaRPr>
          </a:p>
        </p:txBody>
      </p:sp>
      <p:cxnSp>
        <p:nvCxnSpPr>
          <p:cNvPr id="74" name="도형 73"/>
          <p:cNvCxnSpPr/>
          <p:nvPr/>
        </p:nvCxnSpPr>
        <p:spPr>
          <a:xfrm rot="0">
            <a:off x="6730365" y="1823720"/>
            <a:ext cx="224155" cy="635"/>
          </a:xfrm>
          <a:prstGeom prst="straightConnector1"/>
          <a:ln w="28575" cap="flat" cmpd="sng">
            <a:solidFill>
              <a:schemeClr val="tx1">
                <a:alpha val="100000"/>
              </a:schemeClr>
            </a:solidFill>
            <a:prstDash val="solid"/>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도형 74"/>
          <p:cNvCxnSpPr/>
          <p:nvPr/>
        </p:nvCxnSpPr>
        <p:spPr>
          <a:xfrm rot="10800000" flipV="1">
            <a:off x="5709920" y="1100455"/>
            <a:ext cx="11430" cy="723900"/>
          </a:xfrm>
          <a:prstGeom prst="bentConnector3">
            <a:avLst>
              <a:gd name="adj1" fmla="val 2451806"/>
            </a:avLst>
          </a:prstGeom>
          <a:ln w="28575" cap="flat" cmpd="sng">
            <a:solidFill>
              <a:schemeClr val="tx1">
                <a:alpha val="100000"/>
              </a:schemeClr>
            </a:solidFill>
            <a:prstDash val="solid"/>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도형 75"/>
          <p:cNvSpPr>
            <a:spLocks/>
          </p:cNvSpPr>
          <p:nvPr/>
        </p:nvSpPr>
        <p:spPr>
          <a:xfrm rot="0">
            <a:off x="2126615" y="6029325"/>
            <a:ext cx="1084580" cy="521335"/>
          </a:xfrm>
          <a:prstGeom prst="rect"/>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latin typeface="맑은 고딕" charset="0"/>
                <a:ea typeface="맑은 고딕" charset="0"/>
              </a:rPr>
              <a:t>Action</a:t>
            </a:r>
            <a:endParaRPr lang="ko-KR" altLang="en-US" sz="1400" cap="none" dirty="0" smtClean="0" b="1" strike="noStrike">
              <a:latin typeface="맑은 고딕" charset="0"/>
              <a:ea typeface="맑은 고딕" charset="0"/>
            </a:endParaRPr>
          </a:p>
        </p:txBody>
      </p:sp>
      <p:sp>
        <p:nvSpPr>
          <p:cNvPr id="77" name="도형 76"/>
          <p:cNvSpPr>
            <a:spLocks/>
          </p:cNvSpPr>
          <p:nvPr/>
        </p:nvSpPr>
        <p:spPr>
          <a:xfrm rot="0">
            <a:off x="690880" y="6028690"/>
            <a:ext cx="1138555" cy="521970"/>
          </a:xfrm>
          <a:prstGeom prst="rect"/>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latin typeface="맑은 고딕" charset="0"/>
                <a:ea typeface="맑은 고딕" charset="0"/>
              </a:rPr>
              <a:t>Package</a:t>
            </a:r>
            <a:endParaRPr lang="ko-KR" altLang="en-US" sz="1400" cap="none" dirty="0" smtClean="0" b="1" strike="noStrike">
              <a:latin typeface="맑은 고딕" charset="0"/>
              <a:ea typeface="맑은 고딕" charset="0"/>
            </a:endParaRPr>
          </a:p>
        </p:txBody>
      </p:sp>
      <p:sp>
        <p:nvSpPr>
          <p:cNvPr id="78" name="도형 77"/>
          <p:cNvSpPr>
            <a:spLocks/>
          </p:cNvSpPr>
          <p:nvPr/>
        </p:nvSpPr>
        <p:spPr>
          <a:xfrm rot="0">
            <a:off x="5646420" y="2350135"/>
            <a:ext cx="2009775" cy="510540"/>
          </a:xfrm>
          <a:prstGeom prst="rect"/>
          <a:solidFill>
            <a:srgbClr val="0611F2"/>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latin typeface="맑은 고딕" charset="0"/>
                <a:ea typeface="맑은 고딕" charset="0"/>
              </a:rPr>
              <a:t>이젠 쇼핑몰 관리자</a:t>
            </a:r>
            <a:endParaRPr lang="ko-KR" altLang="en-US" sz="1400" cap="none" dirty="0" smtClean="0" b="1" strike="noStrike">
              <a:latin typeface="맑은 고딕" charset="0"/>
              <a:ea typeface="맑은 고딕" charset="0"/>
            </a:endParaRPr>
          </a:p>
        </p:txBody>
      </p:sp>
      <p:sp>
        <p:nvSpPr>
          <p:cNvPr id="79" name="도형 78"/>
          <p:cNvSpPr>
            <a:spLocks/>
          </p:cNvSpPr>
          <p:nvPr/>
        </p:nvSpPr>
        <p:spPr>
          <a:xfrm rot="0">
            <a:off x="5646420" y="3509010"/>
            <a:ext cx="2009775" cy="510540"/>
          </a:xfrm>
          <a:prstGeom prst="rect"/>
          <a:solidFill>
            <a:srgbClr val="0611F2"/>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latin typeface="맑은 고딕" charset="0"/>
                <a:ea typeface="맑은 고딕" charset="0"/>
              </a:rPr>
              <a:t>이젠 쇼핑몰 </a:t>
            </a:r>
            <a:endParaRPr lang="ko-KR" altLang="en-US" sz="1400" cap="none" dirty="0" smtClean="0" b="1" strike="noStrike">
              <a:latin typeface="맑은 고딕" charset="0"/>
              <a:ea typeface="맑은 고딕" charset="0"/>
            </a:endParaRPr>
          </a:p>
        </p:txBody>
      </p:sp>
      <p:cxnSp>
        <p:nvCxnSpPr>
          <p:cNvPr id="80" name="도형 79"/>
          <p:cNvCxnSpPr>
            <a:stCxn id="78" idx="2"/>
            <a:endCxn id="79" idx="0"/>
          </p:cNvCxnSpPr>
          <p:nvPr/>
        </p:nvCxnSpPr>
        <p:spPr>
          <a:xfrm rot="0">
            <a:off x="6650990" y="2860040"/>
            <a:ext cx="635" cy="649605"/>
          </a:xfrm>
          <a:prstGeom prst="straightConnector1"/>
          <a:ln w="28575" cap="flat" cmpd="sng">
            <a:solidFill>
              <a:schemeClr val="tx1">
                <a:alpha val="100000"/>
              </a:schemeClr>
            </a:solidFill>
            <a:prstDash val="solid"/>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도형 80"/>
          <p:cNvCxnSpPr/>
          <p:nvPr/>
        </p:nvCxnSpPr>
        <p:spPr>
          <a:xfrm rot="0">
            <a:off x="5390515" y="2611120"/>
            <a:ext cx="224155" cy="635"/>
          </a:xfrm>
          <a:prstGeom prst="straightConnector1"/>
          <a:ln w="28575" cap="flat" cmpd="sng">
            <a:solidFill>
              <a:schemeClr val="tx1">
                <a:alpha val="100000"/>
              </a:schemeClr>
            </a:solidFill>
            <a:prstDash val="solid"/>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도형 81"/>
          <p:cNvCxnSpPr/>
          <p:nvPr/>
        </p:nvCxnSpPr>
        <p:spPr>
          <a:xfrm rot="0">
            <a:off x="5390515" y="3769995"/>
            <a:ext cx="224155" cy="635"/>
          </a:xfrm>
          <a:prstGeom prst="straightConnector1"/>
          <a:ln w="28575" cap="flat" cmpd="sng">
            <a:solidFill>
              <a:schemeClr val="tx1">
                <a:alpha val="100000"/>
              </a:schemeClr>
            </a:solidFill>
            <a:prstDash val="solid"/>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도형 82"/>
          <p:cNvSpPr>
            <a:spLocks/>
          </p:cNvSpPr>
          <p:nvPr/>
        </p:nvSpPr>
        <p:spPr>
          <a:xfrm rot="0">
            <a:off x="3498215" y="6028690"/>
            <a:ext cx="1074420" cy="532765"/>
          </a:xfrm>
          <a:prstGeom prst="rect"/>
          <a:solidFill>
            <a:srgbClr val="0611F2"/>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latin typeface="맑은 고딕" charset="0"/>
                <a:ea typeface="맑은 고딕" charset="0"/>
              </a:rPr>
              <a:t>Anchor</a:t>
            </a:r>
            <a:endParaRPr lang="ko-KR" altLang="en-US" sz="1400" cap="none" dirty="0" smtClean="0" b="1" strike="noStrike">
              <a:latin typeface="맑은 고딕" charset="0"/>
              <a:ea typeface="맑은 고딕" charset="0"/>
            </a:endParaRPr>
          </a:p>
        </p:txBody>
      </p:sp>
      <p:cxnSp>
        <p:nvCxnSpPr>
          <p:cNvPr id="84" name="도형 83"/>
          <p:cNvCxnSpPr/>
          <p:nvPr/>
        </p:nvCxnSpPr>
        <p:spPr>
          <a:xfrm rot="0">
            <a:off x="435610" y="5848350"/>
            <a:ext cx="11239500" cy="21590"/>
          </a:xfrm>
          <a:prstGeom prst="line"/>
          <a:ln w="38100" cap="flat" cmpd="sng">
            <a:solidFill>
              <a:schemeClr val="tx1">
                <a:alpha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도형 84"/>
          <p:cNvCxnSpPr/>
          <p:nvPr/>
        </p:nvCxnSpPr>
        <p:spPr>
          <a:xfrm rot="10800000" flipV="1">
            <a:off x="5709920" y="4917440"/>
            <a:ext cx="11430" cy="723900"/>
          </a:xfrm>
          <a:prstGeom prst="bentConnector3">
            <a:avLst>
              <a:gd name="adj1" fmla="val 2451806"/>
            </a:avLst>
          </a:prstGeom>
          <a:ln w="28575" cap="flat" cmpd="sng">
            <a:solidFill>
              <a:schemeClr val="tx1">
                <a:alpha val="100000"/>
              </a:schemeClr>
            </a:solidFill>
            <a:prstDash val="solid"/>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6" name="도형 85"/>
          <p:cNvSpPr>
            <a:spLocks/>
          </p:cNvSpPr>
          <p:nvPr/>
        </p:nvSpPr>
        <p:spPr>
          <a:xfrm rot="0">
            <a:off x="5699760" y="4625340"/>
            <a:ext cx="1021080" cy="521335"/>
          </a:xfrm>
          <a:prstGeom prst="rect"/>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latin typeface="맑은 고딕" charset="0"/>
                <a:ea typeface="맑은 고딕" charset="0"/>
              </a:rPr>
              <a:t>고객목록</a:t>
            </a:r>
            <a:endParaRPr lang="ko-KR" altLang="en-US" sz="1400" cap="none" dirty="0" smtClean="0" b="1" strike="noStrike">
              <a:latin typeface="맑은 고딕" charset="0"/>
              <a:ea typeface="맑은 고딕" charset="0"/>
            </a:endParaRPr>
          </a:p>
        </p:txBody>
      </p:sp>
      <p:sp>
        <p:nvSpPr>
          <p:cNvPr id="87" name="도형 86"/>
          <p:cNvSpPr>
            <a:spLocks/>
          </p:cNvSpPr>
          <p:nvPr/>
        </p:nvSpPr>
        <p:spPr>
          <a:xfrm rot="0">
            <a:off x="6847840" y="4625340"/>
            <a:ext cx="2148205" cy="521335"/>
          </a:xfrm>
          <a:prstGeom prst="rect"/>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latin typeface="맑은 고딕" charset="0"/>
                <a:ea typeface="맑은 고딕" charset="0"/>
              </a:rPr>
              <a:t>일단위 고객별 주문내역</a:t>
            </a:r>
            <a:endParaRPr lang="ko-KR" altLang="en-US" sz="1400" cap="none" dirty="0" smtClean="0" b="1" strike="noStrike">
              <a:latin typeface="맑은 고딕" charset="0"/>
              <a:ea typeface="맑은 고딕" charset="0"/>
            </a:endParaRPr>
          </a:p>
        </p:txBody>
      </p:sp>
      <p:sp>
        <p:nvSpPr>
          <p:cNvPr id="88" name="도형 87"/>
          <p:cNvSpPr>
            <a:spLocks/>
          </p:cNvSpPr>
          <p:nvPr/>
        </p:nvSpPr>
        <p:spPr>
          <a:xfrm rot="0">
            <a:off x="9112885" y="4625340"/>
            <a:ext cx="2148205" cy="521335"/>
          </a:xfrm>
          <a:prstGeom prst="rect"/>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latin typeface="맑은 고딕" charset="0"/>
                <a:ea typeface="맑은 고딕" charset="0"/>
              </a:rPr>
              <a:t>일단위 상품별 주문내역</a:t>
            </a:r>
            <a:endParaRPr lang="ko-KR" altLang="en-US" sz="1400" cap="none" dirty="0" smtClean="0" b="1" strike="noStrike">
              <a:latin typeface="맑은 고딕" charset="0"/>
              <a:ea typeface="맑은 고딕" charset="0"/>
            </a:endParaRPr>
          </a:p>
        </p:txBody>
      </p:sp>
      <p:sp>
        <p:nvSpPr>
          <p:cNvPr id="89" name="도형 88"/>
          <p:cNvSpPr>
            <a:spLocks/>
          </p:cNvSpPr>
          <p:nvPr/>
        </p:nvSpPr>
        <p:spPr>
          <a:xfrm rot="0">
            <a:off x="5699760" y="5263515"/>
            <a:ext cx="1021080" cy="521335"/>
          </a:xfrm>
          <a:prstGeom prst="rect"/>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latin typeface="맑은 고딕" charset="0"/>
                <a:ea typeface="맑은 고딕" charset="0"/>
              </a:rPr>
              <a:t>주문이력</a:t>
            </a:r>
            <a:endParaRPr lang="ko-KR" altLang="en-US" sz="1400" cap="none" dirty="0" smtClean="0" b="1" strike="noStrike">
              <a:latin typeface="맑은 고딕" charset="0"/>
              <a:ea typeface="맑은 고딕" charset="0"/>
            </a:endParaRPr>
          </a:p>
        </p:txBody>
      </p:sp>
      <p:sp>
        <p:nvSpPr>
          <p:cNvPr id="90" name="도형 89"/>
          <p:cNvSpPr>
            <a:spLocks/>
          </p:cNvSpPr>
          <p:nvPr/>
        </p:nvSpPr>
        <p:spPr>
          <a:xfrm rot="0">
            <a:off x="6847840" y="5252720"/>
            <a:ext cx="1212215" cy="521335"/>
          </a:xfrm>
          <a:prstGeom prst="rect"/>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latin typeface="맑은 고딕" charset="0"/>
                <a:ea typeface="맑은 고딕" charset="0"/>
              </a:rPr>
              <a:t>판매된상품</a:t>
            </a:r>
            <a:endParaRPr lang="ko-KR" altLang="en-US" sz="1400" cap="none" dirty="0" smtClean="0" b="1" strike="noStrike">
              <a:latin typeface="맑은 고딕" charset="0"/>
              <a:ea typeface="맑은 고딕" charset="0"/>
            </a:endParaRPr>
          </a:p>
        </p:txBody>
      </p:sp>
      <p:sp>
        <p:nvSpPr>
          <p:cNvPr id="91" name="도형 90"/>
          <p:cNvSpPr>
            <a:spLocks/>
          </p:cNvSpPr>
          <p:nvPr/>
        </p:nvSpPr>
        <p:spPr>
          <a:xfrm rot="0">
            <a:off x="8145145" y="5252720"/>
            <a:ext cx="1212215" cy="521335"/>
          </a:xfrm>
          <a:prstGeom prst="rect"/>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latin typeface="맑은 고딕" charset="0"/>
                <a:ea typeface="맑은 고딕" charset="0"/>
              </a:rPr>
              <a:t>판매된상품</a:t>
            </a:r>
            <a:endParaRPr lang="ko-KR" altLang="en-US" sz="1400" cap="none" dirty="0" smtClean="0" b="1" strike="noStrike">
              <a:latin typeface="맑은 고딕" charset="0"/>
              <a:ea typeface="맑은 고딕" charset="0"/>
            </a:endParaRPr>
          </a:p>
        </p:txBody>
      </p:sp>
      <p:sp>
        <p:nvSpPr>
          <p:cNvPr id="92" name="도형 91"/>
          <p:cNvSpPr>
            <a:spLocks/>
          </p:cNvSpPr>
          <p:nvPr/>
        </p:nvSpPr>
        <p:spPr>
          <a:xfrm rot="0">
            <a:off x="4890770" y="6050280"/>
            <a:ext cx="1160145" cy="500380"/>
          </a:xfrm>
          <a:prstGeom prst="rect"/>
          <a:solidFill>
            <a:srgbClr val="770055"/>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latin typeface="맑은 고딕" charset="0"/>
                <a:ea typeface="맑은 고딕" charset="0"/>
              </a:rPr>
              <a:t>header</a:t>
            </a:r>
            <a:endParaRPr lang="ko-KR" altLang="en-US" sz="1400" cap="none" dirty="0" smtClean="0" b="1" strike="noStrike">
              <a:latin typeface="맑은 고딕" charset="0"/>
              <a:ea typeface="맑은 고딕" charset="0"/>
            </a:endParaRPr>
          </a:p>
        </p:txBody>
      </p:sp>
      <p:sp>
        <p:nvSpPr>
          <p:cNvPr id="93" name="도형 92"/>
          <p:cNvSpPr>
            <a:spLocks/>
          </p:cNvSpPr>
          <p:nvPr/>
        </p:nvSpPr>
        <p:spPr>
          <a:xfrm rot="0">
            <a:off x="6294120" y="6050280"/>
            <a:ext cx="1149350" cy="489585"/>
          </a:xfrm>
          <a:prstGeom prst="rect"/>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latin typeface="맑은 고딕" charset="0"/>
                <a:ea typeface="맑은 고딕" charset="0"/>
              </a:rPr>
              <a:t>footer</a:t>
            </a:r>
            <a:endParaRPr lang="ko-KR" altLang="en-US" sz="1400" cap="none" dirty="0" smtClean="0" b="1" strike="noStrike">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solidFill>
          <a:srgbClr val="212121"/>
        </a:solidFill>
      </p:bgPr>
    </p:bg>
    <p:spTree>
      <p:nvGrpSpPr>
        <p:cNvPr id="1" name=""/>
        <p:cNvGrpSpPr/>
        <p:nvPr/>
      </p:nvGrpSpPr>
      <p:grpSpPr>
        <a:xfrm>
          <a:off x="0" y="0"/>
          <a:ext cx="0" cy="0"/>
          <a:chOff x="0" y="0"/>
          <a:chExt cx="0" cy="0"/>
        </a:xfrm>
      </p:grpSpPr>
      <p:sp>
        <p:nvSpPr>
          <p:cNvPr id="34" name="직사각형 33"/>
          <p:cNvSpPr>
            <a:spLocks/>
          </p:cNvSpPr>
          <p:nvPr/>
        </p:nvSpPr>
        <p:spPr>
          <a:xfrm rot="0">
            <a:off x="487680" y="605790"/>
            <a:ext cx="11282680" cy="6082665"/>
          </a:xfrm>
          <a:prstGeom prst="rect"/>
          <a:solidFill>
            <a:srgbClr val="EEEEEE"/>
          </a:solidFill>
          <a:ln w="38100"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vert="horz" anchor="t">
            <a:noAutofit/>
          </a:bodyPr>
          <a:lstStyle/>
          <a:p>
            <a:pPr marL="0" indent="0" algn="l" fontAlgn="auto" defTabSz="914400" eaLnBrk="0">
              <a:lnSpc>
                <a:spcPct val="150000"/>
              </a:lnSpc>
              <a:spcBef>
                <a:spcPts val="0"/>
              </a:spcBef>
              <a:spcAft>
                <a:spcPts val="0"/>
              </a:spcAft>
              <a:buFontTx/>
              <a:buNone/>
            </a:pPr>
            <a:r>
              <a:rPr lang="en-US" altLang="ko-KR" sz="1600" cap="none" dirty="0" smtClean="0" b="1" strike="noStrike">
                <a:solidFill>
                  <a:schemeClr val="tx1">
                    <a:lumMod val="75000"/>
                    <a:lumOff val="25000"/>
                  </a:schemeClr>
                </a:solidFill>
                <a:latin typeface="Arial" charset="0"/>
                <a:ea typeface="Arial" charset="0"/>
              </a:rPr>
              <a:t>Model(</a:t>
            </a:r>
            <a:r>
              <a:rPr lang="en-US" altLang="ko-KR" sz="1200" cap="none" dirty="0" smtClean="0" b="1" strike="noStrike">
                <a:solidFill>
                  <a:schemeClr val="tx1">
                    <a:lumMod val="75000"/>
                    <a:lumOff val="25000"/>
                  </a:schemeClr>
                </a:solidFill>
                <a:latin typeface="Arial" charset="0"/>
                <a:ea typeface="Arial" charset="0"/>
              </a:rPr>
              <a:t>ProductDAO, DTO</a:t>
            </a:r>
            <a:r>
              <a:rPr lang="en-US" altLang="ko-KR" sz="1600" cap="none" dirty="0" smtClean="0" b="1" strike="noStrike">
                <a:solidFill>
                  <a:schemeClr val="tx1">
                    <a:lumMod val="75000"/>
                    <a:lumOff val="25000"/>
                  </a:schemeClr>
                </a:solidFill>
                <a:latin typeface="Arial" charset="0"/>
                <a:ea typeface="Arial" charset="0"/>
              </a:rPr>
              <a:t>), View(</a:t>
            </a:r>
            <a:r>
              <a:rPr lang="en-US" altLang="ko-KR" sz="1200" cap="none" dirty="0" smtClean="0" b="1" strike="noStrike">
                <a:solidFill>
                  <a:schemeClr val="tx1">
                    <a:lumMod val="75000"/>
                    <a:lumOff val="25000"/>
                  </a:schemeClr>
                </a:solidFill>
                <a:latin typeface="Arial" charset="0"/>
                <a:ea typeface="Arial" charset="0"/>
              </a:rPr>
              <a:t>_top.jspf , _Bottom.jspf , mallModal.jsp</a:t>
            </a:r>
            <a:r>
              <a:rPr lang="en-US" altLang="ko-KR" sz="1600" cap="none" dirty="0" smtClean="0" b="1" strike="noStrike">
                <a:solidFill>
                  <a:schemeClr val="tx1">
                    <a:lumMod val="75000"/>
                    <a:lumOff val="25000"/>
                  </a:schemeClr>
                </a:solidFill>
                <a:latin typeface="Arial" charset="0"/>
                <a:ea typeface="Arial" charset="0"/>
              </a:rPr>
              <a:t>), Controller(</a:t>
            </a:r>
            <a:r>
              <a:rPr lang="en-US" altLang="ko-KR" sz="1200" cap="none" dirty="0" smtClean="0" b="1" strike="noStrike">
                <a:solidFill>
                  <a:schemeClr val="tx1">
                    <a:lumMod val="75000"/>
                    <a:lumOff val="25000"/>
                  </a:schemeClr>
                </a:solidFill>
                <a:latin typeface="Arial" charset="0"/>
                <a:ea typeface="Arial" charset="0"/>
              </a:rPr>
              <a:t>shoppingControl.jsp</a:t>
            </a:r>
            <a:r>
              <a:rPr lang="en-US" altLang="ko-KR" sz="1600" cap="none" dirty="0" smtClean="0" b="1" strike="noStrike">
                <a:solidFill>
                  <a:schemeClr val="tx1">
                    <a:lumMod val="75000"/>
                    <a:lumOff val="25000"/>
                  </a:schemeClr>
                </a:solidFill>
                <a:latin typeface="Arial" charset="0"/>
                <a:ea typeface="Arial" charset="0"/>
              </a:rPr>
              <a:t>)</a:t>
            </a:r>
            <a:endParaRPr lang="ko-KR" altLang="en-US" sz="16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6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25400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254000" algn="l" fontAlgn="auto" defTabSz="914400" eaLnBrk="0">
              <a:lnSpc>
                <a:spcPct val="150000"/>
              </a:lnSpc>
              <a:spcBef>
                <a:spcPts val="0"/>
              </a:spcBef>
              <a:spcAft>
                <a:spcPts val="0"/>
              </a:spcAft>
              <a:buFontTx/>
              <a:buNone/>
            </a:pPr>
            <a:endParaRPr lang="ko-KR" altLang="en-US" sz="105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200" cap="none" dirty="0" smtClean="0" b="0" strike="noStrike">
              <a:solidFill>
                <a:schemeClr val="tx1">
                  <a:lumMod val="75000"/>
                  <a:lumOff val="25000"/>
                </a:schemeClr>
              </a:solidFill>
              <a:latin typeface="Arial" charset="0"/>
              <a:ea typeface="Arial" charset="0"/>
            </a:endParaRPr>
          </a:p>
          <a:p>
            <a:pPr marL="0" indent="0" algn="l" fontAlgn="auto" defTabSz="914400" eaLnBrk="0">
              <a:lnSpc>
                <a:spcPct val="114000"/>
              </a:lnSpc>
              <a:spcBef>
                <a:spcPts val="0"/>
              </a:spcBef>
              <a:spcAft>
                <a:spcPts val="0"/>
              </a:spcAft>
              <a:buFontTx/>
              <a:buNone/>
            </a:pPr>
            <a:endParaRPr lang="ko-KR" altLang="en-US" sz="900" cap="none" dirty="0" smtClean="0" b="0" strike="noStrike">
              <a:solidFill>
                <a:schemeClr val="tx1">
                  <a:lumMod val="75000"/>
                  <a:lumOff val="25000"/>
                </a:schemeClr>
              </a:solidFill>
              <a:latin typeface="Arial" charset="0"/>
              <a:ea typeface="Arial" charset="0"/>
            </a:endParaRPr>
          </a:p>
        </p:txBody>
      </p:sp>
      <p:sp>
        <p:nvSpPr>
          <p:cNvPr id="55" name="직사각형 54"/>
          <p:cNvSpPr>
            <a:spLocks/>
          </p:cNvSpPr>
          <p:nvPr/>
        </p:nvSpPr>
        <p:spPr>
          <a:xfrm>
            <a:off x="823595" y="102870"/>
            <a:ext cx="4827905" cy="442595"/>
          </a:xfrm>
          <a:prstGeom prst="rect"/>
        </p:spPr>
        <p:txBody>
          <a:bodyPr wrap="square" lIns="91440" tIns="45720" rIns="91440" bIns="45720" numCol="1" vert="horz" anchor="t">
            <a:spAutoFit/>
          </a:bodyPr>
          <a:lstStyle/>
          <a:p>
            <a:pPr marL="0" indent="0" algn="l" fontAlgn="auto" defTabSz="914400" eaLnBrk="0">
              <a:lnSpc>
                <a:spcPct val="114000"/>
              </a:lnSpc>
              <a:spcBef>
                <a:spcPts val="0"/>
              </a:spcBef>
              <a:spcAft>
                <a:spcPts val="0"/>
              </a:spcAft>
              <a:buFontTx/>
              <a:buNone/>
            </a:pPr>
            <a:r>
              <a:rPr lang="en-US" altLang="ko-KR" sz="2000" cap="none" dirty="0" smtClean="0" b="1" strike="noStrike">
                <a:solidFill>
                  <a:schemeClr val="bg1">
                    <a:lumMod val="75000"/>
                    <a:lumOff val="0"/>
                  </a:schemeClr>
                </a:solidFill>
                <a:latin typeface="Arial" charset="0"/>
                <a:ea typeface="Arial" charset="0"/>
              </a:rPr>
              <a:t>User MVC - 카테고리별 상품 출력</a:t>
            </a:r>
            <a:endParaRPr lang="ko-KR" altLang="en-US" sz="2000" cap="none" dirty="0" smtClean="0" b="1" strike="noStrike">
              <a:solidFill>
                <a:schemeClr val="bg1">
                  <a:lumMod val="75000"/>
                  <a:lumOff val="0"/>
                </a:schemeClr>
              </a:solidFill>
              <a:latin typeface="Arial" charset="0"/>
              <a:ea typeface="Arial" charset="0"/>
            </a:endParaRPr>
          </a:p>
        </p:txBody>
      </p:sp>
      <p:sp>
        <p:nvSpPr>
          <p:cNvPr id="20" name="자유형 19"/>
          <p:cNvSpPr>
            <a:spLocks/>
          </p:cNvSpPr>
          <p:nvPr/>
        </p:nvSpPr>
        <p:spPr bwMode="auto">
          <a:xfrm rot="0">
            <a:off x="293370" y="71120"/>
            <a:ext cx="398780" cy="471170"/>
          </a:xfrm>
          <a:custGeom>
            <a:gdLst>
              <a:gd fmla="*/ 320012 w 439878" name="TX0"/>
              <a:gd fmla="*/ 171183 h 487551" name="TY0"/>
              <a:gd fmla="*/ 323091 w 439878" name="TX1"/>
              <a:gd fmla="*/ 171646 h 487551" name="TY1"/>
              <a:gd fmla="*/ 326169 w 439878" name="TX2"/>
              <a:gd fmla="*/ 172881 h 487551" name="TY2"/>
              <a:gd fmla="*/ 329094 w 439878" name="TX3"/>
              <a:gd fmla="*/ 174578 h 487551" name="TY3"/>
              <a:gd fmla="*/ 331557 w 439878" name="TX4"/>
              <a:gd fmla="*/ 176894 h 487551" name="TY4"/>
              <a:gd fmla="*/ 333404 w 439878" name="TX5"/>
              <a:gd fmla="*/ 179517 h 487551" name="TY5"/>
              <a:gd fmla="*/ 334944 w 439878" name="TX6"/>
              <a:gd fmla="*/ 182758 h 487551" name="TY6"/>
              <a:gd fmla="*/ 335713 w 439878" name="TX7"/>
              <a:gd fmla="*/ 185845 h 487551" name="TY7"/>
              <a:gd fmla="*/ 335867 w 439878" name="TX8"/>
              <a:gd fmla="*/ 188932 h 487551" name="TY8"/>
              <a:gd fmla="*/ 335405 w 439878" name="TX9"/>
              <a:gd fmla="*/ 192173 h 487551" name="TY9"/>
              <a:gd fmla="*/ 334328 w 439878" name="TX10"/>
              <a:gd fmla="*/ 195260 h 487551" name="TY10"/>
              <a:gd fmla="*/ 332481 w 439878" name="TX11"/>
              <a:gd fmla="*/ 198192 h 487551" name="TY11"/>
              <a:gd fmla="*/ 330326 w 439878" name="TX12"/>
              <a:gd fmla="*/ 200662 h 487551" name="TY12"/>
              <a:gd fmla="*/ 307544 w 439878" name="TX13"/>
              <a:gd fmla="*/ 221035 h 487551" name="TY13"/>
              <a:gd fmla="*/ 304773 w 439878" name="TX14"/>
              <a:gd fmla="*/ 223041 h 487551" name="TY14"/>
              <a:gd fmla="*/ 301848 w 439878" name="TX15"/>
              <a:gd fmla="*/ 224584 h 487551" name="TY15"/>
              <a:gd fmla="*/ 298616 w 439878" name="TX16"/>
              <a:gd fmla="*/ 225356 h 487551" name="TY16"/>
              <a:gd fmla="*/ 295383 w 439878" name="TX17"/>
              <a:gd fmla="*/ 225356 h 487551" name="TY17"/>
              <a:gd fmla="*/ 292304 w 439878" name="TX18"/>
              <a:gd fmla="*/ 224893 h 487551" name="TY18"/>
              <a:gd fmla="*/ 289226 w 439878" name="TX19"/>
              <a:gd fmla="*/ 223658 h 487551" name="TY19"/>
              <a:gd fmla="*/ 286301 w 439878" name="TX20"/>
              <a:gd fmla="*/ 222115 h 487551" name="TY20"/>
              <a:gd fmla="*/ 283838 w 439878" name="TX21"/>
              <a:gd fmla="*/ 219800 h 487551" name="TY21"/>
              <a:gd fmla="*/ 281837 w 439878" name="TX22"/>
              <a:gd fmla="*/ 217022 h 487551" name="TY22"/>
              <a:gd fmla="*/ 280452 w 439878" name="TX23"/>
              <a:gd fmla="*/ 213935 h 487551" name="TY23"/>
              <a:gd fmla="*/ 279682 w 439878" name="TX24"/>
              <a:gd fmla="*/ 210848 h 487551" name="TY24"/>
              <a:gd fmla="*/ 279528 w 439878" name="TX25"/>
              <a:gd fmla="*/ 207607 h 487551" name="TY25"/>
              <a:gd fmla="*/ 279990 w 439878" name="TX26"/>
              <a:gd fmla="*/ 204366 h 487551" name="TY26"/>
              <a:gd fmla="*/ 281067 w 439878" name="TX27"/>
              <a:gd fmla="*/ 201433 h 487551" name="TY27"/>
              <a:gd fmla="*/ 282915 w 439878" name="TX28"/>
              <a:gd fmla="*/ 198655 h 487551" name="TY28"/>
              <a:gd fmla="*/ 285224 w 439878" name="TX29"/>
              <a:gd fmla="*/ 196032 h 487551" name="TY29"/>
              <a:gd fmla="*/ 307698 w 439878" name="TX30"/>
              <a:gd fmla="*/ 175659 h 487551" name="TY30"/>
              <a:gd fmla="*/ 310622 w 439878" name="TX31"/>
              <a:gd fmla="*/ 173652 h 487551" name="TY31"/>
              <a:gd fmla="*/ 313547 w 439878" name="TX32"/>
              <a:gd fmla="*/ 172263 h 487551" name="TY32"/>
              <a:gd fmla="*/ 316626 w 439878" name="TX33"/>
              <a:gd fmla="*/ 171337 h 487551" name="TY33"/>
              <a:gd fmla="*/ 153539 w 439878" name="TX35"/>
              <a:gd fmla="*/ 169017 h 487551" name="TY35"/>
              <a:gd fmla="*/ 320698 w 439878" name="TX36"/>
              <a:gd fmla="*/ 355370 h 487551" name="TY36"/>
              <a:gd fmla="*/ 208949 w 439878" name="TX37"/>
              <a:gd fmla="*/ 455666 h 487551" name="TY37"/>
              <a:gd fmla="*/ 202603 w 439878" name="TX38"/>
              <a:gd fmla="*/ 460928 h 487551" name="TY38"/>
              <a:gd fmla="*/ 195948 w 439878" name="TX39"/>
              <a:gd fmla="*/ 465572 h 487551" name="TY39"/>
              <a:gd fmla="*/ 188828 w 439878" name="TX40"/>
              <a:gd fmla="*/ 470060 h 487551" name="TY40"/>
              <a:gd fmla="*/ 181399 w 439878" name="TX41"/>
              <a:gd fmla="*/ 473930 h 487551" name="TY41"/>
              <a:gd fmla="*/ 173660 w 439878" name="TX42"/>
              <a:gd fmla="*/ 477490 h 487551" name="TY42"/>
              <a:gd fmla="*/ 165612 w 439878" name="TX43"/>
              <a:gd fmla="*/ 480276 h 487551" name="TY43"/>
              <a:gd fmla="*/ 157563 w 439878" name="TX44"/>
              <a:gd fmla="*/ 482752 h 487551" name="TY44"/>
              <a:gd fmla="*/ 149205 w 439878" name="TX45"/>
              <a:gd fmla="*/ 484764 h 487551" name="TY45"/>
              <a:gd fmla="*/ 140847 w 439878" name="TX46"/>
              <a:gd fmla="*/ 486312 h 487551" name="TY46"/>
              <a:gd fmla="*/ 132489 w 439878" name="TX47"/>
              <a:gd fmla="*/ 487241 h 487551" name="TY47"/>
              <a:gd fmla="*/ 123976 w 439878" name="TX48"/>
              <a:gd fmla="*/ 487550 h 487551" name="TY48"/>
              <a:gd fmla="*/ 115618 w 439878" name="TX49"/>
              <a:gd fmla="*/ 487395 h 487551" name="TY49"/>
              <a:gd fmla="*/ 107415 w 439878" name="TX50"/>
              <a:gd fmla="*/ 486621 h 487551" name="TY50"/>
              <a:gd fmla="*/ 99367 w 439878" name="TX51"/>
              <a:gd fmla="*/ 485383 h 487551" name="TY51"/>
              <a:gd fmla="*/ 91628 w 439878" name="TX52"/>
              <a:gd fmla="*/ 483526 h 487551" name="TY52"/>
              <a:gd fmla="*/ 83889 w 439878" name="TX53"/>
              <a:gd fmla="*/ 480895 h 487551" name="TY53"/>
              <a:gd fmla="*/ 76460 w 439878" name="TX54"/>
              <a:gd fmla="*/ 477799 h 487551" name="TY54"/>
              <a:gd fmla="*/ 69495 w 439878" name="TX55"/>
              <a:gd fmla="*/ 474084 h 487551" name="TY55"/>
              <a:gd fmla="*/ 62839 w 439878" name="TX56"/>
              <a:gd fmla="*/ 469751 h 487551" name="TY56"/>
              <a:gd fmla="*/ 56803 w 439878" name="TX57"/>
              <a:gd fmla="*/ 464643 h 487551" name="TY57"/>
              <a:gd fmla="*/ 51076 w 439878" name="TX58"/>
              <a:gd fmla="*/ 459071 h 487551" name="TY58"/>
              <a:gd fmla="*/ 21359 w 439878" name="TX59"/>
              <a:gd fmla="*/ 426103 h 487551" name="TY59"/>
              <a:gd fmla="*/ 16406 w 439878" name="TX60"/>
              <a:gd fmla="*/ 419757 h 487551" name="TY60"/>
              <a:gd fmla="*/ 11918 w 439878" name="TX61"/>
              <a:gd fmla="*/ 413102 h 487551" name="TY61"/>
              <a:gd fmla="*/ 8358 w 439878" name="TX62"/>
              <a:gd fmla="*/ 406137 h 487551" name="TY62"/>
              <a:gd fmla="*/ 5417 w 439878" name="TX63"/>
              <a:gd fmla="*/ 398708 h 487551" name="TY63"/>
              <a:gd fmla="*/ 3095 w 439878" name="TX64"/>
              <a:gd fmla="*/ 391123 h 487551" name="TY64"/>
              <a:gd fmla="*/ 1393 w 439878" name="TX65"/>
              <a:gd fmla="*/ 383230 h 487551" name="TY65"/>
              <a:gd fmla="*/ 464 w 439878" name="TX66"/>
              <a:gd fmla="*/ 375027 h 487551" name="TY66"/>
              <a:gd fmla="*/ 0 w 439878" name="TX67"/>
              <a:gd fmla="*/ 366823 h 487551" name="TY67"/>
              <a:gd fmla="*/ 155 w 439878" name="TX68"/>
              <a:gd fmla="*/ 358620 h 487551" name="TY68"/>
              <a:gd fmla="*/ 929 w 439878" name="TX69"/>
              <a:gd fmla="*/ 350262 h 487551" name="TY69"/>
              <a:gd fmla="*/ 2167 w 439878" name="TX70"/>
              <a:gd fmla="*/ 341904 h 487551" name="TY70"/>
              <a:gd fmla="*/ 4024 w 439878" name="TX71"/>
              <a:gd fmla="*/ 333701 h 487551" name="TY71"/>
              <a:gd fmla="*/ 6346 w 439878" name="TX72"/>
              <a:gd fmla="*/ 325498 h 487551" name="TY72"/>
              <a:gd fmla="*/ 9286 w 439878" name="TX73"/>
              <a:gd fmla="*/ 317449 h 487551" name="TY73"/>
              <a:gd fmla="*/ 12537 w 439878" name="TX74"/>
              <a:gd fmla="*/ 309555 h 487551" name="TY74"/>
              <a:gd fmla="*/ 16406 w 439878" name="TX75"/>
              <a:gd fmla="*/ 302126 h 487551" name="TY75"/>
              <a:gd fmla="*/ 20585 w 439878" name="TX76"/>
              <a:gd fmla="*/ 294852 h 487551" name="TY76"/>
              <a:gd fmla="*/ 25383 w 439878" name="TX77"/>
              <a:gd fmla="*/ 287886 h 487551" name="TY77"/>
              <a:gd fmla="*/ 30491 w 439878" name="TX78"/>
              <a:gd fmla="*/ 281231 h 487551" name="TY78"/>
              <a:gd fmla="*/ 35908 w 439878" name="TX79"/>
              <a:gd fmla="*/ 275040 h 487551" name="TY79"/>
              <a:gd fmla="*/ 41790 w 439878" name="TX80"/>
              <a:gd fmla="*/ 269468 h 487551" name="TY80"/>
              <a:gd fmla="*/ 367585 w 439878" name="TX82"/>
              <a:gd fmla="*/ 156016 h 487551" name="TY82"/>
              <a:gd fmla="*/ 376834 w 439878" name="TX83"/>
              <a:gd fmla="*/ 166314 h 487551" name="TY83"/>
              <a:gd fmla="*/ 382846 w 439878" name="TX84"/>
              <a:gd fmla="*/ 173648 h 487551" name="TY84"/>
              <a:gd fmla="*/ 388087 w 439878" name="TX85"/>
              <a:gd fmla="*/ 181293 h 487551" name="TY85"/>
              <a:gd fmla="*/ 392403 w 439878" name="TX86"/>
              <a:gd fmla="*/ 189407 h 487551" name="TY86"/>
              <a:gd fmla="*/ 396103 w 439878" name="TX87"/>
              <a:gd fmla="*/ 197676 h 487551" name="TY87"/>
              <a:gd fmla="*/ 398877 w 439878" name="TX88"/>
              <a:gd fmla="*/ 206102 h 487551" name="TY88"/>
              <a:gd fmla="*/ 401035 w 439878" name="TX89"/>
              <a:gd fmla="*/ 214840 h 487551" name="TY89"/>
              <a:gd fmla="*/ 402423 w 439878" name="TX90"/>
              <a:gd fmla="*/ 223577 h 487551" name="TY90"/>
              <a:gd fmla="*/ 403039 w 439878" name="TX91"/>
              <a:gd fmla="*/ 232471 h 487551" name="TY91"/>
              <a:gd fmla="*/ 402885 w 439878" name="TX92"/>
              <a:gd fmla="*/ 241365 h 487551" name="TY92"/>
              <a:gd fmla="*/ 402114 w 439878" name="TX93"/>
              <a:gd fmla="*/ 250103 h 487551" name="TY93"/>
              <a:gd fmla="*/ 400573 w 439878" name="TX94"/>
              <a:gd fmla="*/ 258840 h 487551" name="TY94"/>
              <a:gd fmla="*/ 398261 w 439878" name="TX95"/>
              <a:gd fmla="*/ 267422 h 487551" name="TY95"/>
              <a:gd fmla="*/ 395178 w 439878" name="TX96"/>
              <a:gd fmla="*/ 275848 h 487551" name="TY96"/>
              <a:gd fmla="*/ 391324 w 439878" name="TX97"/>
              <a:gd fmla="*/ 283805 h 487551" name="TY97"/>
              <a:gd fmla="*/ 387008 w 439878" name="TX98"/>
              <a:gd fmla="*/ 291763 h 487551" name="TY98"/>
              <a:gd fmla="*/ 381613 w 439878" name="TX99"/>
              <a:gd fmla="*/ 299252 h 487551" name="TY99"/>
              <a:gd fmla="*/ 375601 w 439878" name="TX100"/>
              <a:gd fmla="*/ 306274 h 487551" name="TY100"/>
              <a:gd fmla="*/ 369127 w 439878" name="TX101"/>
              <a:gd fmla="*/ 312983 h 487551" name="TY101"/>
              <a:gd fmla="*/ 329511 w 439878" name="TX102"/>
              <a:gd fmla="*/ 348870 h 487551" name="TY102"/>
              <a:gd fmla="*/ 251358 w 439878" name="TX103"/>
              <a:gd fmla="*/ 260713 h 487551" name="TY103"/>
              <a:gd fmla="*/ 279105 w 439878" name="TX104"/>
              <a:gd fmla="*/ 235436 h 487551" name="TY104"/>
              <a:gd fmla="*/ 279105 w 439878" name="TX105"/>
              <a:gd fmla="*/ 235124 h 487551" name="TY105"/>
              <a:gd fmla="*/ 282958 w 439878" name="TX106"/>
              <a:gd fmla="*/ 238712 h 487551" name="TY106"/>
              <a:gd fmla="*/ 286658 w 439878" name="TX107"/>
              <a:gd fmla="*/ 241521 h 487551" name="TY107"/>
              <a:gd fmla="*/ 290512 w 439878" name="TX108"/>
              <a:gd fmla="*/ 243237 h 487551" name="TY108"/>
              <a:gd fmla="*/ 294365 w 439878" name="TX109"/>
              <a:gd fmla="*/ 244329 h 487551" name="TY109"/>
              <a:gd fmla="*/ 298065 w 439878" name="TX110"/>
              <a:gd fmla="*/ 244798 h 487551" name="TY110"/>
              <a:gd fmla="*/ 301918 w 439878" name="TX111"/>
              <a:gd fmla="*/ 244641 h 487551" name="TY111"/>
              <a:gd fmla="*/ 305310 w 439878" name="TX112"/>
              <a:gd fmla="*/ 244173 h 487551" name="TY112"/>
              <a:gd fmla="*/ 308701 w 439878" name="TX113"/>
              <a:gd fmla="*/ 243237 h 487551" name="TY113"/>
              <a:gd fmla="*/ 311630 w 439878" name="TX114"/>
              <a:gd fmla="*/ 242145 h 487551" name="TY114"/>
              <a:gd fmla="*/ 314404 w 439878" name="TX115"/>
              <a:gd fmla="*/ 241053 h 487551" name="TY115"/>
              <a:gd fmla="*/ 316562 w 439878" name="TX116"/>
              <a:gd fmla="*/ 239649 h 487551" name="TY116"/>
              <a:gd fmla="*/ 318566 w 439878" name="TX117"/>
              <a:gd fmla="*/ 238556 h 487551" name="TY117"/>
              <a:gd fmla="*/ 319954 w 439878" name="TX118"/>
              <a:gd fmla="*/ 237620 h 487551" name="TY118"/>
              <a:gd fmla="*/ 320879 w 439878" name="TX119"/>
              <a:gd fmla="*/ 236996 h 487551" name="TY119"/>
              <a:gd fmla="*/ 321187 w 439878" name="TX120"/>
              <a:gd fmla="*/ 236840 h 487551" name="TY120"/>
              <a:gd fmla="*/ 343076 w 439878" name="TX121"/>
              <a:gd fmla="*/ 217024 h 487551" name="TY121"/>
              <a:gd fmla="*/ 346621 w 439878" name="TX122"/>
              <a:gd fmla="*/ 213123 h 487551" name="TY122"/>
              <a:gd fmla="*/ 349242 w 439878" name="TX123"/>
              <a:gd fmla="*/ 209379 h 487551" name="TY123"/>
              <a:gd fmla="*/ 351091 w 439878" name="TX124"/>
              <a:gd fmla="*/ 205478 h 487551" name="TY124"/>
              <a:gd fmla="*/ 352325 w 439878" name="TX125"/>
              <a:gd fmla="*/ 201733 h 487551" name="TY125"/>
              <a:gd fmla="*/ 352941 w 439878" name="TX126"/>
              <a:gd fmla="*/ 197988 h 487551" name="TY126"/>
              <a:gd fmla="*/ 352941 w 439878" name="TX127"/>
              <a:gd fmla="*/ 194400 h 487551" name="TY127"/>
              <a:gd fmla="*/ 352479 w 439878" name="TX128"/>
              <a:gd fmla="*/ 190967 h 487551" name="TY128"/>
              <a:gd fmla="*/ 351708 w 439878" name="TX129"/>
              <a:gd fmla="*/ 187690 h 487551" name="TY129"/>
              <a:gd fmla="*/ 350629 w 439878" name="TX130"/>
              <a:gd fmla="*/ 184882 h 487551" name="TY130"/>
              <a:gd fmla="*/ 349550 w 439878" name="TX131"/>
              <a:gd fmla="*/ 182385 h 487551" name="TY131"/>
              <a:gd fmla="*/ 348471 w 439878" name="TX132"/>
              <a:gd fmla="*/ 180045 h 487551" name="TY132"/>
              <a:gd fmla="*/ 347546 w 439878" name="TX133"/>
              <a:gd fmla="*/ 178172 h 487551" name="TY133"/>
              <a:gd fmla="*/ 346621 w 439878" name="TX134"/>
              <a:gd fmla="*/ 176924 h 487551" name="TY134"/>
              <a:gd fmla="*/ 346005 w 439878" name="TX135"/>
              <a:gd fmla="*/ 175988 h 487551" name="TY135"/>
              <a:gd fmla="*/ 345850 w 439878" name="TX136"/>
              <a:gd fmla="*/ 175832 h 487551" name="TY136"/>
              <a:gd fmla="*/ 267011 w 439878" name="TX138"/>
              <a:gd fmla="*/ 99677 h 487551" name="TY138"/>
              <a:gd fmla="*/ 275617 w 439878" name="TX139"/>
              <a:gd fmla="*/ 99832 h 487551" name="TY139"/>
              <a:gd fmla="*/ 284376 w 439878" name="TX140"/>
              <a:gd fmla="*/ 100609 h 487551" name="TY140"/>
              <a:gd fmla="*/ 292981 w 439878" name="TX141"/>
              <a:gd fmla="*/ 102316 h 487551" name="TY141"/>
              <a:gd fmla="*/ 301433 w 439878" name="TX142"/>
              <a:gd fmla="*/ 104645 h 487551" name="TY142"/>
              <a:gd fmla="*/ 309731 w 439878" name="TX143"/>
              <a:gd fmla="*/ 107751 h 487551" name="TY143"/>
              <a:gd fmla="*/ 317722 w 439878" name="TX144"/>
              <a:gd fmla="*/ 111632 h 487551" name="TY144"/>
              <a:gd fmla="*/ 325405 w 439878" name="TX145"/>
              <a:gd fmla="*/ 115979 h 487551" name="TY145"/>
              <a:gd fmla="*/ 332627 w 439878" name="TX146"/>
              <a:gd fmla="*/ 121414 h 487551" name="TY146"/>
              <a:gd fmla="*/ 339696 w 439878" name="TX147"/>
              <a:gd fmla="*/ 127313 h 487551" name="TY147"/>
              <a:gd fmla="*/ 346150 w 439878" name="TX148"/>
              <a:gd fmla="*/ 133990 h 487551" name="TY148"/>
              <a:gd fmla="*/ 355370 w 439878" name="TX149"/>
              <a:gd fmla="*/ 144237 h 487551" name="TY149"/>
              <a:gd fmla="*/ 334010 w 439878" name="TX150"/>
              <a:gd fmla="*/ 163800 h 487551" name="TY150"/>
              <a:gd fmla="*/ 330476 w 439878" name="TX151"/>
              <a:gd fmla="*/ 160384 h 487551" name="TY151"/>
              <a:gd fmla="*/ 326942 w 439878" name="TX152"/>
              <a:gd fmla="*/ 157900 h 487551" name="TY152"/>
              <a:gd fmla="*/ 323100 w 439878" name="TX153"/>
              <a:gd fmla="*/ 156192 h 487551" name="TY153"/>
              <a:gd fmla="*/ 319412 w 439878" name="TX154"/>
              <a:gd fmla="*/ 155105 h 487551" name="TY154"/>
              <a:gd fmla="*/ 315724 w 439878" name="TX155"/>
              <a:gd fmla="*/ 154639 h 487551" name="TY155"/>
              <a:gd fmla="*/ 312190 w 439878" name="TX156"/>
              <a:gd fmla="*/ 154639 h 487551" name="TY156"/>
              <a:gd fmla="*/ 308809 w 439878" name="TX157"/>
              <a:gd fmla="*/ 154950 h 487551" name="TY157"/>
              <a:gd fmla="*/ 305428 w 439878" name="TX158"/>
              <a:gd fmla="*/ 155726 h 487551" name="TY158"/>
              <a:gd fmla="*/ 302508 w 439878" name="TX159"/>
              <a:gd fmla="*/ 156658 h 487551" name="TY159"/>
              <a:gd fmla="*/ 299896 w 439878" name="TX160"/>
              <a:gd fmla="*/ 157589 h 487551" name="TY160"/>
              <a:gd fmla="*/ 297437 w 439878" name="TX161"/>
              <a:gd fmla="*/ 158676 h 487551" name="TY161"/>
              <a:gd fmla="*/ 295593 w 439878" name="TX162"/>
              <a:gd fmla="*/ 159608 h 487551" name="TY162"/>
              <a:gd fmla="*/ 294210 w 439878" name="TX163"/>
              <a:gd fmla="*/ 160384 h 487551" name="TY163"/>
              <a:gd fmla="*/ 293288 w 439878" name="TX164"/>
              <a:gd fmla="*/ 161005 h 487551" name="TY164"/>
              <a:gd fmla="*/ 292981 w 439878" name="TX165"/>
              <a:gd fmla="*/ 161160 h 487551" name="TY165"/>
              <a:gd fmla="*/ 269931 w 439878" name="TX166"/>
              <a:gd fmla="*/ 182276 h 487551" name="TY166"/>
              <a:gd fmla="*/ 266397 w 439878" name="TX167"/>
              <a:gd fmla="*/ 186002 h 487551" name="TY167"/>
              <a:gd fmla="*/ 263477 w 439878" name="TX168"/>
              <a:gd fmla="*/ 189883 h 487551" name="TY168"/>
              <a:gd fmla="*/ 261633 w 439878" name="TX169"/>
              <a:gd fmla="*/ 193610 h 487551" name="TY169"/>
              <a:gd fmla="*/ 260557 w 439878" name="TX170"/>
              <a:gd fmla="*/ 197647 h 487551" name="TY170"/>
              <a:gd fmla="*/ 260096 w 439878" name="TX171"/>
              <a:gd fmla="*/ 201217 h 487551" name="TY171"/>
              <a:gd fmla="*/ 260096 w 439878" name="TX172"/>
              <a:gd fmla="*/ 204788 h 487551" name="TY172"/>
              <a:gd fmla="*/ 260557 w 439878" name="TX173"/>
              <a:gd fmla="*/ 208359 h 487551" name="TY173"/>
              <a:gd fmla="*/ 261325 w 439878" name="TX174"/>
              <a:gd fmla="*/ 211465 h 487551" name="TY174"/>
              <a:gd fmla="*/ 262401 w 439878" name="TX175"/>
              <a:gd fmla="*/ 214415 h 487551" name="TY175"/>
              <a:gd fmla="*/ 263477 w 439878" name="TX176"/>
              <a:gd fmla="*/ 217209 h 487551" name="TY176"/>
              <a:gd fmla="*/ 264860 w 439878" name="TX177"/>
              <a:gd fmla="*/ 219383 h 487551" name="TY177"/>
              <a:gd fmla="*/ 265936 w 439878" name="TX178"/>
              <a:gd fmla="*/ 221246 h 487551" name="TY178"/>
              <a:gd fmla="*/ 266858 w 439878" name="TX179"/>
              <a:gd fmla="*/ 222643 h 487551" name="TY179"/>
              <a:gd fmla="*/ 267626 w 439878" name="TX180"/>
              <a:gd fmla="*/ 223730 h 487551" name="TY180"/>
              <a:gd fmla="*/ 267933 w 439878" name="TX181"/>
              <a:gd fmla="*/ 224196 h 487551" name="TY181"/>
              <a:gd fmla="*/ 240119 w 439878" name="TX182"/>
              <a:gd fmla="*/ 249193 h 487551" name="TY182"/>
              <a:gd fmla="*/ 162517 w 439878" name="TX183"/>
              <a:gd fmla="*/ 161781 h 487551" name="TY183"/>
              <a:gd fmla="*/ 201702 w 439878" name="TX184"/>
              <a:gd fmla="*/ 126071 h 487551" name="TY184"/>
              <a:gd fmla="*/ 208925 w 439878" name="TX185"/>
              <a:gd fmla="*/ 120327 h 487551" name="TY185"/>
              <a:gd fmla="*/ 216608 w 439878" name="TX186"/>
              <a:gd fmla="*/ 115048 h 487551" name="TY186"/>
              <a:gd fmla="*/ 224445 w 439878" name="TX187"/>
              <a:gd fmla="*/ 110701 h 487551" name="TY187"/>
              <a:gd fmla="*/ 232743 w 439878" name="TX188"/>
              <a:gd fmla="*/ 106819 h 487551" name="TY188"/>
              <a:gd fmla="*/ 241041 w 439878" name="TX189"/>
              <a:gd fmla="*/ 104024 h 487551" name="TY189"/>
              <a:gd fmla="*/ 249647 w 439878" name="TX190"/>
              <a:gd fmla="*/ 101695 h 487551" name="TY190"/>
              <a:gd fmla="*/ 258252 w 439878" name="TX191"/>
              <a:gd fmla="*/ 100298 h 487551" name="TY191"/>
              <a:gd fmla="*/ 396694 w 439878" name="TX193"/>
              <a:gd fmla="*/ 0 h 487551" name="TY193"/>
              <a:gd fmla="*/ 403195 w 439878" name="TX194"/>
              <a:gd fmla="*/ 0 h 487551" name="TY194"/>
              <a:gd fmla="*/ 409695 w 439878" name="TX195"/>
              <a:gd fmla="*/ 461 h 487551" name="TY195"/>
              <a:gd fmla="*/ 416660 w 439878" name="TX196"/>
              <a:gd fmla="*/ 1689 h 487551" name="TY196"/>
              <a:gd fmla="*/ 423780 w 439878" name="TX197"/>
              <a:gd fmla="*/ 3532 h 487551" name="TY197"/>
              <a:gd fmla="*/ 431210 w 439878" name="TX198"/>
              <a:gd fmla="*/ 5989 h 487551" name="TY198"/>
              <a:gd fmla="*/ 438639 w 439878" name="TX199"/>
              <a:gd fmla="*/ 9214 h 487551" name="TY199"/>
              <a:gd fmla="*/ 439568 w 439878" name="TX200"/>
              <a:gd fmla="*/ 9828 h 487551" name="TY200"/>
              <a:gd fmla="*/ 439877 w 439878" name="TX201"/>
              <a:gd fmla="*/ 11056 h 487551" name="TY201"/>
              <a:gd fmla="*/ 439722 w 439878" name="TX202"/>
              <a:gd fmla="*/ 12438 h 487551" name="TY202"/>
              <a:gd fmla="*/ 438948 w 439878" name="TX203"/>
              <a:gd fmla="*/ 13974 h 487551" name="TY203"/>
              <a:gd fmla="*/ 437710 w 439878" name="TX204"/>
              <a:gd fmla="*/ 15663 h 487551" name="TY204"/>
              <a:gd fmla="*/ 436008 w 439878" name="TX205"/>
              <a:gd fmla="*/ 17352 h 487551" name="TY205"/>
              <a:gd fmla="*/ 434305 w 439878" name="TX206"/>
              <a:gd fmla="*/ 18427 h 487551" name="TY206"/>
              <a:gd fmla="*/ 432603 w 439878" name="TX207"/>
              <a:gd fmla="*/ 19195 h 487551" name="TY207"/>
              <a:gd fmla="*/ 431055 w 439878" name="TX208"/>
              <a:gd fmla="*/ 19502 h 487551" name="TY208"/>
              <a:gd fmla="*/ 429662 w 439878" name="TX209"/>
              <a:gd fmla="*/ 19195 h 487551" name="TY209"/>
              <a:gd fmla="*/ 422232 w 439878" name="TX210"/>
              <a:gd fmla="*/ 16124 h 487551" name="TY210"/>
              <a:gd fmla="*/ 415113 w 439878" name="TX211"/>
              <a:gd fmla="*/ 13667 h 487551" name="TY211"/>
              <a:gd fmla="*/ 408612 w 439878" name="TX212"/>
              <a:gd fmla="*/ 12131 h 487551" name="TY212"/>
              <a:gd fmla="*/ 402576 w 439878" name="TX213"/>
              <a:gd fmla="*/ 11056 h 487551" name="TY213"/>
              <a:gd fmla="*/ 396849 w 439878" name="TX214"/>
              <a:gd fmla="*/ 10442 h 487551" name="TY214"/>
              <a:gd fmla="*/ 391741 w 439878" name="TX215"/>
              <a:gd fmla="*/ 10442 h 487551" name="TY215"/>
              <a:gd fmla="*/ 387098 w 439878" name="TX216"/>
              <a:gd fmla="*/ 10749 h 487551" name="TY216"/>
              <a:gd fmla="*/ 382919 w 439878" name="TX217"/>
              <a:gd fmla="*/ 11517 h 487551" name="TY217"/>
              <a:gd fmla="*/ 379359 w 439878" name="TX218"/>
              <a:gd fmla="*/ 12592 h 487551" name="TY218"/>
              <a:gd fmla="*/ 376418 w 439878" name="TX219"/>
              <a:gd fmla="*/ 13820 h 487551" name="TY219"/>
              <a:gd fmla="*/ 373787 w 439878" name="TX220"/>
              <a:gd fmla="*/ 15356 h 487551" name="TY220"/>
              <a:gd fmla="*/ 371929 w 439878" name="TX221"/>
              <a:gd fmla="*/ 17045 h 487551" name="TY221"/>
              <a:gd fmla="*/ 370227 w 439878" name="TX222"/>
              <a:gd fmla="*/ 19348 h 487551" name="TY222"/>
              <a:gd fmla="*/ 368989 w 439878" name="TX223"/>
              <a:gd fmla="*/ 22266 h 487551" name="TY223"/>
              <a:gd fmla="*/ 368215 w 439878" name="TX224"/>
              <a:gd fmla="*/ 25644 h 487551" name="TY224"/>
              <a:gd fmla="*/ 368060 w 439878" name="TX225"/>
              <a:gd fmla="*/ 29330 h 487551" name="TY225"/>
              <a:gd fmla="*/ 368524 w 439878" name="TX226"/>
              <a:gd fmla="*/ 33476 h 487551" name="TY226"/>
              <a:gd fmla="*/ 369763 w 439878" name="TX227"/>
              <a:gd fmla="*/ 37929 h 487551" name="TY227"/>
              <a:gd fmla="*/ 371620 w 439878" name="TX228"/>
              <a:gd fmla="*/ 42689 h 487551" name="TY228"/>
              <a:gd fmla="*/ 374561 w 439878" name="TX229"/>
              <a:gd fmla="*/ 47603 h 487551" name="TY229"/>
              <a:gd fmla="*/ 378430 w 439878" name="TX230"/>
              <a:gd fmla="*/ 52671 h 487551" name="TY230"/>
              <a:gd fmla="*/ 383228 w 439878" name="TX231"/>
              <a:gd fmla="*/ 57892 h 487551" name="TY231"/>
              <a:gd fmla="*/ 389265 w 439878" name="TX232"/>
              <a:gd fmla="*/ 63113 h 487551" name="TY232"/>
              <a:gd fmla="*/ 395920 w 439878" name="TX233"/>
              <a:gd fmla="*/ 68948 h 487551" name="TY233"/>
              <a:gd fmla="*/ 401492 w 439878" name="TX234"/>
              <a:gd fmla="*/ 74630 h 487551" name="TY234"/>
              <a:gd fmla="*/ 406445 w 439878" name="TX235"/>
              <a:gd fmla="*/ 80311 h 487551" name="TY235"/>
              <a:gd fmla="*/ 410005 w 439878" name="TX236"/>
              <a:gd fmla="*/ 85839 h 487551" name="TY236"/>
              <a:gd fmla="*/ 412946 w 439878" name="TX237"/>
              <a:gd fmla="*/ 91214 h 487551" name="TY237"/>
              <a:gd fmla="*/ 414648 w 439878" name="TX238"/>
              <a:gd fmla="*/ 96742 h 487551" name="TY238"/>
              <a:gd fmla="*/ 415577 w 439878" name="TX239"/>
              <a:gd fmla="*/ 102117 h 487551" name="TY239"/>
              <a:gd fmla="*/ 415422 w 439878" name="TX240"/>
              <a:gd fmla="*/ 107338 h 487551" name="TY240"/>
              <a:gd fmla="*/ 414339 w 439878" name="TX241"/>
              <a:gd fmla="*/ 112559 h 487551" name="TY241"/>
              <a:gd fmla="*/ 412327 w 439878" name="TX242"/>
              <a:gd fmla="*/ 117626 h 487551" name="TY242"/>
              <a:gd fmla="*/ 409076 w 439878" name="TX243"/>
              <a:gd fmla="*/ 122694 h 487551" name="TY243"/>
              <a:gd fmla="*/ 405826 w 439878" name="TX244"/>
              <a:gd fmla="*/ 127147 h 487551" name="TY244"/>
              <a:gd fmla="*/ 402111 w 439878" name="TX245"/>
              <a:gd fmla="*/ 131447 h 487551" name="TY245"/>
              <a:gd fmla="*/ 398397 w 439878" name="TX246"/>
              <a:gd fmla="*/ 135132 h 487551" name="TY246"/>
              <a:gd fmla="*/ 394527 w 439878" name="TX247"/>
              <a:gd fmla="*/ 138817 h 487551" name="TY247"/>
              <a:gd fmla="*/ 390503 w 439878" name="TX248"/>
              <a:gd fmla="*/ 141889 h 487551" name="TY248"/>
              <a:gd fmla="*/ 386633 w 439878" name="TX249"/>
              <a:gd fmla="*/ 144960 h 487551" name="TY249"/>
              <a:gd fmla="*/ 382764 w 439878" name="TX250"/>
              <a:gd fmla="*/ 147417 h 487551" name="TY250"/>
              <a:gd fmla="*/ 379204 w 439878" name="TX251"/>
              <a:gd fmla="*/ 149567 h 487551" name="TY251"/>
              <a:gd fmla="*/ 375799 w 439878" name="TX252"/>
              <a:gd fmla="*/ 151409 h 487551" name="TY252"/>
              <a:gd fmla="*/ 373013 w 439878" name="TX253"/>
              <a:gd fmla="*/ 152945 h 487551" name="TY253"/>
              <a:gd fmla="*/ 370536 w 439878" name="TX254"/>
              <a:gd fmla="*/ 154327 h 487551" name="TY254"/>
              <a:gd fmla="*/ 368524 w 439878" name="TX255"/>
              <a:gd fmla="*/ 155248 h 487551" name="TY255"/>
              <a:gd fmla="*/ 367131 w 439878" name="TX256"/>
              <a:gd fmla="*/ 155862 h 487551" name="TY256"/>
              <a:gd fmla="*/ 366357 w 439878" name="TX257"/>
              <a:gd fmla="*/ 156016 h 487551" name="TY257"/>
              <a:gd fmla="*/ 355368 w 439878" name="TX258"/>
              <a:gd fmla="*/ 144192 h 487551" name="TY258"/>
              <a:gd fmla="*/ 356142 w 439878" name="TX259"/>
              <a:gd fmla="*/ 143117 h 487551" name="TY259"/>
              <a:gd fmla="*/ 357535 w 439878" name="TX260"/>
              <a:gd fmla="*/ 142349 h 487551" name="TY260"/>
              <a:gd fmla="*/ 359702 w 439878" name="TX261"/>
              <a:gd fmla="*/ 141735 h 487551" name="TY261"/>
              <a:gd fmla="*/ 361869 w 439878" name="TX262"/>
              <a:gd fmla="*/ 141121 h 487551" name="TY262"/>
              <a:gd fmla="*/ 364190 w 439878" name="TX263"/>
              <a:gd fmla="*/ 140660 h 487551" name="TY263"/>
              <a:gd fmla="*/ 366512 w 439878" name="TX264"/>
              <a:gd fmla="*/ 140199 h 487551" name="TY264"/>
              <a:gd fmla="*/ 368524 w 439878" name="TX265"/>
              <a:gd fmla="*/ 139892 h 487551" name="TY265"/>
              <a:gd fmla="*/ 369917 w 439878" name="TX266"/>
              <a:gd fmla="*/ 139739 h 487551" name="TY266"/>
              <a:gd fmla="*/ 376108 w 439878" name="TX267"/>
              <a:gd fmla="*/ 137435 h 487551" name="TY267"/>
              <a:gd fmla="*/ 381526 w 439878" name="TX268"/>
              <a:gd fmla="*/ 134978 h 487551" name="TY268"/>
              <a:gd fmla="*/ 386169 w 439878" name="TX269"/>
              <a:gd fmla="*/ 132368 h 487551" name="TY269"/>
              <a:gd fmla="*/ 389884 w 439878" name="TX270"/>
              <a:gd fmla="*/ 129911 h 487551" name="TY270"/>
              <a:gd fmla="*/ 392824 w 439878" name="TX271"/>
              <a:gd fmla="*/ 127300 h 487551" name="TY271"/>
              <a:gd fmla="*/ 395301 w 439878" name="TX272"/>
              <a:gd fmla="*/ 125151 h 487551" name="TY272"/>
              <a:gd fmla="*/ 397004 w 439878" name="TX273"/>
              <a:gd fmla="*/ 123154 h 487551" name="TY273"/>
              <a:gd fmla="*/ 398242 w 439878" name="TX274"/>
              <a:gd fmla="*/ 121619 h 487551" name="TY274"/>
              <a:gd fmla="*/ 398861 w 439878" name="TX275"/>
              <a:gd fmla="*/ 120697 h 487551" name="TY275"/>
              <a:gd fmla="*/ 399016 w 439878" name="TX276"/>
              <a:gd fmla="*/ 120390 h 487551" name="TY276"/>
              <a:gd fmla="*/ 400099 w 439878" name="TX277"/>
              <a:gd fmla="*/ 118701 h 487551" name="TY277"/>
              <a:gd fmla="*/ 401028 w 439878" name="TX278"/>
              <a:gd fmla="*/ 116858 h 487551" name="TY278"/>
              <a:gd fmla="*/ 401956 w 439878" name="TX279"/>
              <a:gd fmla="*/ 114862 h 487551" name="TY279"/>
              <a:gd fmla="*/ 402730 w 439878" name="TX280"/>
              <a:gd fmla="*/ 112712 h 487551" name="TY280"/>
              <a:gd fmla="*/ 403195 w 439878" name="TX281"/>
              <a:gd fmla="*/ 110102 h 487551" name="TY281"/>
              <a:gd fmla="*/ 403349 w 439878" name="TX282"/>
              <a:gd fmla="*/ 107491 h 487551" name="TY282"/>
              <a:gd fmla="*/ 403040 w 439878" name="TX283"/>
              <a:gd fmla="*/ 104574 h 487551" name="TY283"/>
              <a:gd fmla="*/ 402111 w 439878" name="TX284"/>
              <a:gd fmla="*/ 101349 h 487551" name="TY284"/>
              <a:gd fmla="*/ 401028 w 439878" name="TX285"/>
              <a:gd fmla="*/ 98124 h 487551" name="TY285"/>
              <a:gd fmla="*/ 399170 w 439878" name="TX286"/>
              <a:gd fmla="*/ 94592 h 487551" name="TY286"/>
              <a:gd fmla="*/ 396849 w 439878" name="TX287"/>
              <a:gd fmla="*/ 90600 h 487551" name="TY287"/>
              <a:gd fmla="*/ 393753 w 439878" name="TX288"/>
              <a:gd fmla="*/ 86607 h 487551" name="TY288"/>
              <a:gd fmla="*/ 389729 w 439878" name="TX289"/>
              <a:gd fmla="*/ 82154 h 487551" name="TY289"/>
              <a:gd fmla="*/ 385086 w 439878" name="TX290"/>
              <a:gd fmla="*/ 77547 h 487551" name="TY290"/>
              <a:gd fmla="*/ 379359 w 439878" name="TX291"/>
              <a:gd fmla="*/ 72633 h 487551" name="TY291"/>
              <a:gd fmla="*/ 373632 w 439878" name="TX292"/>
              <a:gd fmla="*/ 67720 h 487551" name="TY292"/>
              <a:gd fmla="*/ 368834 w 439878" name="TX293"/>
              <a:gd fmla="*/ 62499 h 487551" name="TY293"/>
              <a:gd fmla="*/ 364655 w 439878" name="TX294"/>
              <a:gd fmla="*/ 57277 h 487551" name="TY294"/>
              <a:gd fmla="*/ 361404 w 439878" name="TX295"/>
              <a:gd fmla="*/ 52210 h 487551" name="TY295"/>
              <a:gd fmla="*/ 359083 w 439878" name="TX296"/>
              <a:gd fmla="*/ 46989 h 487551" name="TY296"/>
              <a:gd fmla="*/ 357225 w 439878" name="TX297"/>
              <a:gd fmla="*/ 41768 h 487551" name="TY297"/>
              <a:gd fmla="*/ 356452 w 439878" name="TX298"/>
              <a:gd fmla="*/ 36701 h 487551" name="TY298"/>
              <a:gd fmla="*/ 356606 w 439878" name="TX299"/>
              <a:gd fmla="*/ 31633 h 487551" name="TY299"/>
              <a:gd fmla="*/ 357535 w 439878" name="TX300"/>
              <a:gd fmla="*/ 26873 h 487551" name="TY300"/>
              <a:gd fmla="*/ 359547 w 439878" name="TX301"/>
              <a:gd fmla="*/ 22112 h 487551" name="TY301"/>
              <a:gd fmla="*/ 362178 w 439878" name="TX302"/>
              <a:gd fmla="*/ 17659 h 487551" name="TY302"/>
              <a:gd fmla="*/ 365738 w 439878" name="TX303"/>
              <a:gd fmla="*/ 13206 h 487551" name="TY303"/>
              <a:gd fmla="*/ 369917 w 439878" name="TX304"/>
              <a:gd fmla="*/ 9521 h 487551" name="TY304"/>
              <a:gd fmla="*/ 374406 w 439878" name="TX305"/>
              <a:gd fmla="*/ 6296 h 487551" name="TY305"/>
              <a:gd fmla="*/ 379514 w 439878" name="TX306"/>
              <a:gd fmla="*/ 3839 h 487551" name="TY306"/>
              <a:gd fmla="*/ 384776 w 439878" name="TX307"/>
              <a:gd fmla="*/ 1996 h 487551" name="TY307"/>
              <a:gd fmla="*/ 390503 w 439878" name="TX308"/>
              <a:gd fmla="*/ 614 h 487551" name="TY308"/>
            </a:gd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 ang="0">
                <a:pos x="TX9" y="TY9"/>
              </a:cxn>
              <a:cxn ang="0">
                <a:pos x="TX10" y="TY10"/>
              </a:cxn>
              <a:cxn ang="0">
                <a:pos x="TX11" y="TY11"/>
              </a:cxn>
              <a:cxn ang="0">
                <a:pos x="TX12" y="TY12"/>
              </a:cxn>
              <a:cxn ang="0">
                <a:pos x="TX13" y="TY13"/>
              </a:cxn>
              <a:cxn ang="0">
                <a:pos x="TX14" y="TY14"/>
              </a:cxn>
              <a:cxn ang="0">
                <a:pos x="TX15" y="TY15"/>
              </a:cxn>
              <a:cxn ang="0">
                <a:pos x="TX16" y="TY16"/>
              </a:cxn>
              <a:cxn ang="0">
                <a:pos x="TX17" y="TY17"/>
              </a:cxn>
              <a:cxn ang="0">
                <a:pos x="TX18" y="TY18"/>
              </a:cxn>
              <a:cxn ang="0">
                <a:pos x="TX19" y="TY19"/>
              </a:cxn>
              <a:cxn ang="0">
                <a:pos x="TX20" y="TY20"/>
              </a:cxn>
              <a:cxn ang="0">
                <a:pos x="TX21" y="TY21"/>
              </a:cxn>
              <a:cxn ang="0">
                <a:pos x="TX22" y="TY22"/>
              </a:cxn>
              <a:cxn ang="0">
                <a:pos x="TX23" y="TY23"/>
              </a:cxn>
              <a:cxn ang="0">
                <a:pos x="TX24" y="TY24"/>
              </a:cxn>
              <a:cxn ang="0">
                <a:pos x="TX25" y="TY25"/>
              </a:cxn>
              <a:cxn ang="0">
                <a:pos x="TX26" y="TY26"/>
              </a:cxn>
              <a:cxn ang="0">
                <a:pos x="TX27" y="TY27"/>
              </a:cxn>
              <a:cxn ang="0">
                <a:pos x="TX28" y="TY28"/>
              </a:cxn>
              <a:cxn ang="0">
                <a:pos x="TX29" y="TY29"/>
              </a:cxn>
              <a:cxn ang="0">
                <a:pos x="TX30" y="TY30"/>
              </a:cxn>
              <a:cxn ang="0">
                <a:pos x="TX31" y="TY31"/>
              </a:cxn>
              <a:cxn ang="0">
                <a:pos x="TX32" y="TY32"/>
              </a:cxn>
              <a:cxn ang="0">
                <a:pos x="TX33" y="TY33"/>
              </a:cxn>
              <a:cxn ang="0">
                <a:pos x="TX35" y="TY35"/>
              </a:cxn>
              <a:cxn ang="0">
                <a:pos x="TX36" y="TY36"/>
              </a:cxn>
              <a:cxn ang="0">
                <a:pos x="TX37" y="TY37"/>
              </a:cxn>
              <a:cxn ang="0">
                <a:pos x="TX38" y="TY38"/>
              </a:cxn>
              <a:cxn ang="0">
                <a:pos x="TX39" y="TY39"/>
              </a:cxn>
              <a:cxn ang="0">
                <a:pos x="TX40" y="TY40"/>
              </a:cxn>
              <a:cxn ang="0">
                <a:pos x="TX41" y="TY41"/>
              </a:cxn>
              <a:cxn ang="0">
                <a:pos x="TX42" y="TY42"/>
              </a:cxn>
              <a:cxn ang="0">
                <a:pos x="TX43" y="TY43"/>
              </a:cxn>
              <a:cxn ang="0">
                <a:pos x="TX44" y="TY44"/>
              </a:cxn>
              <a:cxn ang="0">
                <a:pos x="TX45" y="TY45"/>
              </a:cxn>
              <a:cxn ang="0">
                <a:pos x="TX46" y="TY46"/>
              </a:cxn>
              <a:cxn ang="0">
                <a:pos x="TX47" y="TY47"/>
              </a:cxn>
              <a:cxn ang="0">
                <a:pos x="TX48" y="TY48"/>
              </a:cxn>
              <a:cxn ang="0">
                <a:pos x="TX49" y="TY49"/>
              </a:cxn>
              <a:cxn ang="0">
                <a:pos x="TX50" y="TY50"/>
              </a:cxn>
              <a:cxn ang="0">
                <a:pos x="TX51" y="TY51"/>
              </a:cxn>
              <a:cxn ang="0">
                <a:pos x="TX52" y="TY52"/>
              </a:cxn>
              <a:cxn ang="0">
                <a:pos x="TX53" y="TY53"/>
              </a:cxn>
              <a:cxn ang="0">
                <a:pos x="TX54" y="TY54"/>
              </a:cxn>
              <a:cxn ang="0">
                <a:pos x="TX55" y="TY55"/>
              </a:cxn>
              <a:cxn ang="0">
                <a:pos x="TX56" y="TY56"/>
              </a:cxn>
              <a:cxn ang="0">
                <a:pos x="TX57" y="TY57"/>
              </a:cxn>
              <a:cxn ang="0">
                <a:pos x="TX58" y="TY58"/>
              </a:cxn>
              <a:cxn ang="0">
                <a:pos x="TX59" y="TY59"/>
              </a:cxn>
              <a:cxn ang="0">
                <a:pos x="TX60" y="TY60"/>
              </a:cxn>
              <a:cxn ang="0">
                <a:pos x="TX61" y="TY61"/>
              </a:cxn>
              <a:cxn ang="0">
                <a:pos x="TX62" y="TY62"/>
              </a:cxn>
              <a:cxn ang="0">
                <a:pos x="TX63" y="TY63"/>
              </a:cxn>
              <a:cxn ang="0">
                <a:pos x="TX64" y="TY64"/>
              </a:cxn>
              <a:cxn ang="0">
                <a:pos x="TX65" y="TY65"/>
              </a:cxn>
              <a:cxn ang="0">
                <a:pos x="TX66" y="TY66"/>
              </a:cxn>
              <a:cxn ang="0">
                <a:pos x="TX67" y="TY67"/>
              </a:cxn>
              <a:cxn ang="0">
                <a:pos x="TX68" y="TY68"/>
              </a:cxn>
              <a:cxn ang="0">
                <a:pos x="TX69" y="TY69"/>
              </a:cxn>
              <a:cxn ang="0">
                <a:pos x="TX70" y="TY70"/>
              </a:cxn>
              <a:cxn ang="0">
                <a:pos x="TX71" y="TY71"/>
              </a:cxn>
              <a:cxn ang="0">
                <a:pos x="TX72" y="TY72"/>
              </a:cxn>
              <a:cxn ang="0">
                <a:pos x="TX73" y="TY73"/>
              </a:cxn>
              <a:cxn ang="0">
                <a:pos x="TX74" y="TY74"/>
              </a:cxn>
              <a:cxn ang="0">
                <a:pos x="TX75" y="TY75"/>
              </a:cxn>
              <a:cxn ang="0">
                <a:pos x="TX76" y="TY76"/>
              </a:cxn>
              <a:cxn ang="0">
                <a:pos x="TX77" y="TY77"/>
              </a:cxn>
              <a:cxn ang="0">
                <a:pos x="TX78" y="TY78"/>
              </a:cxn>
              <a:cxn ang="0">
                <a:pos x="TX79" y="TY79"/>
              </a:cxn>
              <a:cxn ang="0">
                <a:pos x="TX80" y="TY80"/>
              </a:cxn>
              <a:cxn ang="0">
                <a:pos x="TX82" y="TY82"/>
              </a:cxn>
              <a:cxn ang="0">
                <a:pos x="TX83" y="TY83"/>
              </a:cxn>
              <a:cxn ang="0">
                <a:pos x="TX84" y="TY84"/>
              </a:cxn>
              <a:cxn ang="0">
                <a:pos x="TX85" y="TY85"/>
              </a:cxn>
              <a:cxn ang="0">
                <a:pos x="TX86" y="TY86"/>
              </a:cxn>
              <a:cxn ang="0">
                <a:pos x="TX87" y="TY87"/>
              </a:cxn>
              <a:cxn ang="0">
                <a:pos x="TX88" y="TY88"/>
              </a:cxn>
              <a:cxn ang="0">
                <a:pos x="TX89" y="TY89"/>
              </a:cxn>
              <a:cxn ang="0">
                <a:pos x="TX90" y="TY90"/>
              </a:cxn>
              <a:cxn ang="0">
                <a:pos x="TX91" y="TY91"/>
              </a:cxn>
              <a:cxn ang="0">
                <a:pos x="TX92" y="TY92"/>
              </a:cxn>
              <a:cxn ang="0">
                <a:pos x="TX93" y="TY93"/>
              </a:cxn>
              <a:cxn ang="0">
                <a:pos x="TX94" y="TY94"/>
              </a:cxn>
              <a:cxn ang="0">
                <a:pos x="TX95" y="TY95"/>
              </a:cxn>
              <a:cxn ang="0">
                <a:pos x="TX96" y="TY96"/>
              </a:cxn>
              <a:cxn ang="0">
                <a:pos x="TX97" y="TY97"/>
              </a:cxn>
              <a:cxn ang="0">
                <a:pos x="TX98" y="TY98"/>
              </a:cxn>
              <a:cxn ang="0">
                <a:pos x="TX99" y="TY99"/>
              </a:cxn>
              <a:cxn ang="0">
                <a:pos x="TX100" y="TY100"/>
              </a:cxn>
              <a:cxn ang="0">
                <a:pos x="TX101" y="TY101"/>
              </a:cxn>
              <a:cxn ang="0">
                <a:pos x="TX102" y="TY102"/>
              </a:cxn>
              <a:cxn ang="0">
                <a:pos x="TX103" y="TY103"/>
              </a:cxn>
              <a:cxn ang="0">
                <a:pos x="TX104" y="TY104"/>
              </a:cxn>
              <a:cxn ang="0">
                <a:pos x="TX105" y="TY105"/>
              </a:cxn>
              <a:cxn ang="0">
                <a:pos x="TX106" y="TY106"/>
              </a:cxn>
              <a:cxn ang="0">
                <a:pos x="TX107" y="TY107"/>
              </a:cxn>
              <a:cxn ang="0">
                <a:pos x="TX108" y="TY108"/>
              </a:cxn>
              <a:cxn ang="0">
                <a:pos x="TX109" y="TY109"/>
              </a:cxn>
              <a:cxn ang="0">
                <a:pos x="TX110" y="TY110"/>
              </a:cxn>
              <a:cxn ang="0">
                <a:pos x="TX111" y="TY111"/>
              </a:cxn>
              <a:cxn ang="0">
                <a:pos x="TX112" y="TY112"/>
              </a:cxn>
              <a:cxn ang="0">
                <a:pos x="TX113" y="TY113"/>
              </a:cxn>
              <a:cxn ang="0">
                <a:pos x="TX114" y="TY114"/>
              </a:cxn>
              <a:cxn ang="0">
                <a:pos x="TX115" y="TY115"/>
              </a:cxn>
              <a:cxn ang="0">
                <a:pos x="TX116" y="TY116"/>
              </a:cxn>
              <a:cxn ang="0">
                <a:pos x="TX117" y="TY117"/>
              </a:cxn>
              <a:cxn ang="0">
                <a:pos x="TX118" y="TY118"/>
              </a:cxn>
              <a:cxn ang="0">
                <a:pos x="TX119" y="TY119"/>
              </a:cxn>
              <a:cxn ang="0">
                <a:pos x="TX120" y="TY120"/>
              </a:cxn>
              <a:cxn ang="0">
                <a:pos x="TX121" y="TY121"/>
              </a:cxn>
              <a:cxn ang="0">
                <a:pos x="TX122" y="TY122"/>
              </a:cxn>
              <a:cxn ang="0">
                <a:pos x="TX123" y="TY123"/>
              </a:cxn>
              <a:cxn ang="0">
                <a:pos x="TX124" y="TY124"/>
              </a:cxn>
              <a:cxn ang="0">
                <a:pos x="TX125" y="TY125"/>
              </a:cxn>
              <a:cxn ang="0">
                <a:pos x="TX126" y="TY126"/>
              </a:cxn>
              <a:cxn ang="0">
                <a:pos x="TX127" y="TY127"/>
              </a:cxn>
              <a:cxn ang="0">
                <a:pos x="TX128" y="TY128"/>
              </a:cxn>
              <a:cxn ang="0">
                <a:pos x="TX129" y="TY129"/>
              </a:cxn>
              <a:cxn ang="0">
                <a:pos x="TX130" y="TY130"/>
              </a:cxn>
              <a:cxn ang="0">
                <a:pos x="TX131" y="TY131"/>
              </a:cxn>
              <a:cxn ang="0">
                <a:pos x="TX132" y="TY132"/>
              </a:cxn>
              <a:cxn ang="0">
                <a:pos x="TX133" y="TY133"/>
              </a:cxn>
              <a:cxn ang="0">
                <a:pos x="TX134" y="TY134"/>
              </a:cxn>
              <a:cxn ang="0">
                <a:pos x="TX135" y="TY135"/>
              </a:cxn>
              <a:cxn ang="0">
                <a:pos x="TX136" y="TY136"/>
              </a:cxn>
              <a:cxn ang="0">
                <a:pos x="TX138" y="TY138"/>
              </a:cxn>
              <a:cxn ang="0">
                <a:pos x="TX139" y="TY139"/>
              </a:cxn>
              <a:cxn ang="0">
                <a:pos x="TX140" y="TY140"/>
              </a:cxn>
              <a:cxn ang="0">
                <a:pos x="TX141" y="TY141"/>
              </a:cxn>
              <a:cxn ang="0">
                <a:pos x="TX142" y="TY142"/>
              </a:cxn>
              <a:cxn ang="0">
                <a:pos x="TX143" y="TY143"/>
              </a:cxn>
              <a:cxn ang="0">
                <a:pos x="TX144" y="TY144"/>
              </a:cxn>
              <a:cxn ang="0">
                <a:pos x="TX145" y="TY145"/>
              </a:cxn>
              <a:cxn ang="0">
                <a:pos x="TX146" y="TY146"/>
              </a:cxn>
              <a:cxn ang="0">
                <a:pos x="TX147" y="TY147"/>
              </a:cxn>
              <a:cxn ang="0">
                <a:pos x="TX148" y="TY148"/>
              </a:cxn>
              <a:cxn ang="0">
                <a:pos x="TX149" y="TY149"/>
              </a:cxn>
              <a:cxn ang="0">
                <a:pos x="TX150" y="TY150"/>
              </a:cxn>
              <a:cxn ang="0">
                <a:pos x="TX151" y="TY151"/>
              </a:cxn>
              <a:cxn ang="0">
                <a:pos x="TX152" y="TY152"/>
              </a:cxn>
              <a:cxn ang="0">
                <a:pos x="TX153" y="TY153"/>
              </a:cxn>
              <a:cxn ang="0">
                <a:pos x="TX154" y="TY154"/>
              </a:cxn>
              <a:cxn ang="0">
                <a:pos x="TX155" y="TY155"/>
              </a:cxn>
              <a:cxn ang="0">
                <a:pos x="TX156" y="TY156"/>
              </a:cxn>
              <a:cxn ang="0">
                <a:pos x="TX157" y="TY157"/>
              </a:cxn>
              <a:cxn ang="0">
                <a:pos x="TX158" y="TY158"/>
              </a:cxn>
              <a:cxn ang="0">
                <a:pos x="TX159" y="TY159"/>
              </a:cxn>
              <a:cxn ang="0">
                <a:pos x="TX160" y="TY160"/>
              </a:cxn>
              <a:cxn ang="0">
                <a:pos x="TX161" y="TY161"/>
              </a:cxn>
              <a:cxn ang="0">
                <a:pos x="TX162" y="TY162"/>
              </a:cxn>
              <a:cxn ang="0">
                <a:pos x="TX163" y="TY163"/>
              </a:cxn>
              <a:cxn ang="0">
                <a:pos x="TX164" y="TY164"/>
              </a:cxn>
              <a:cxn ang="0">
                <a:pos x="TX165" y="TY165"/>
              </a:cxn>
              <a:cxn ang="0">
                <a:pos x="TX166" y="TY166"/>
              </a:cxn>
              <a:cxn ang="0">
                <a:pos x="TX167" y="TY167"/>
              </a:cxn>
              <a:cxn ang="0">
                <a:pos x="TX168" y="TY168"/>
              </a:cxn>
              <a:cxn ang="0">
                <a:pos x="TX169" y="TY169"/>
              </a:cxn>
              <a:cxn ang="0">
                <a:pos x="TX170" y="TY170"/>
              </a:cxn>
              <a:cxn ang="0">
                <a:pos x="TX171" y="TY171"/>
              </a:cxn>
              <a:cxn ang="0">
                <a:pos x="TX172" y="TY172"/>
              </a:cxn>
              <a:cxn ang="0">
                <a:pos x="TX173" y="TY173"/>
              </a:cxn>
              <a:cxn ang="0">
                <a:pos x="TX174" y="TY174"/>
              </a:cxn>
              <a:cxn ang="0">
                <a:pos x="TX175" y="TY175"/>
              </a:cxn>
              <a:cxn ang="0">
                <a:pos x="TX176" y="TY176"/>
              </a:cxn>
              <a:cxn ang="0">
                <a:pos x="TX177" y="TY177"/>
              </a:cxn>
              <a:cxn ang="0">
                <a:pos x="TX178" y="TY178"/>
              </a:cxn>
              <a:cxn ang="0">
                <a:pos x="TX179" y="TY179"/>
              </a:cxn>
              <a:cxn ang="0">
                <a:pos x="TX180" y="TY180"/>
              </a:cxn>
              <a:cxn ang="0">
                <a:pos x="TX181" y="TY181"/>
              </a:cxn>
              <a:cxn ang="0">
                <a:pos x="TX182" y="TY182"/>
              </a:cxn>
              <a:cxn ang="0">
                <a:pos x="TX183" y="TY183"/>
              </a:cxn>
              <a:cxn ang="0">
                <a:pos x="TX184" y="TY184"/>
              </a:cxn>
              <a:cxn ang="0">
                <a:pos x="TX185" y="TY185"/>
              </a:cxn>
              <a:cxn ang="0">
                <a:pos x="TX186" y="TY186"/>
              </a:cxn>
              <a:cxn ang="0">
                <a:pos x="TX187" y="TY187"/>
              </a:cxn>
              <a:cxn ang="0">
                <a:pos x="TX188" y="TY188"/>
              </a:cxn>
              <a:cxn ang="0">
                <a:pos x="TX189" y="TY189"/>
              </a:cxn>
              <a:cxn ang="0">
                <a:pos x="TX190" y="TY190"/>
              </a:cxn>
              <a:cxn ang="0">
                <a:pos x="TX191" y="TY191"/>
              </a:cxn>
              <a:cxn ang="0">
                <a:pos x="TX193" y="TY193"/>
              </a:cxn>
              <a:cxn ang="0">
                <a:pos x="TX194" y="TY194"/>
              </a:cxn>
              <a:cxn ang="0">
                <a:pos x="TX195" y="TY195"/>
              </a:cxn>
              <a:cxn ang="0">
                <a:pos x="TX196" y="TY196"/>
              </a:cxn>
              <a:cxn ang="0">
                <a:pos x="TX197" y="TY197"/>
              </a:cxn>
              <a:cxn ang="0">
                <a:pos x="TX198" y="TY198"/>
              </a:cxn>
              <a:cxn ang="0">
                <a:pos x="TX199" y="TY199"/>
              </a:cxn>
              <a:cxn ang="0">
                <a:pos x="TX200" y="TY200"/>
              </a:cxn>
              <a:cxn ang="0">
                <a:pos x="TX201" y="TY201"/>
              </a:cxn>
              <a:cxn ang="0">
                <a:pos x="TX202" y="TY202"/>
              </a:cxn>
              <a:cxn ang="0">
                <a:pos x="TX203" y="TY203"/>
              </a:cxn>
              <a:cxn ang="0">
                <a:pos x="TX204" y="TY204"/>
              </a:cxn>
              <a:cxn ang="0">
                <a:pos x="TX205" y="TY205"/>
              </a:cxn>
              <a:cxn ang="0">
                <a:pos x="TX206" y="TY206"/>
              </a:cxn>
              <a:cxn ang="0">
                <a:pos x="TX207" y="TY207"/>
              </a:cxn>
              <a:cxn ang="0">
                <a:pos x="TX208" y="TY208"/>
              </a:cxn>
              <a:cxn ang="0">
                <a:pos x="TX209" y="TY209"/>
              </a:cxn>
              <a:cxn ang="0">
                <a:pos x="TX210" y="TY210"/>
              </a:cxn>
              <a:cxn ang="0">
                <a:pos x="TX211" y="TY211"/>
              </a:cxn>
              <a:cxn ang="0">
                <a:pos x="TX212" y="TY212"/>
              </a:cxn>
              <a:cxn ang="0">
                <a:pos x="TX213" y="TY213"/>
              </a:cxn>
              <a:cxn ang="0">
                <a:pos x="TX214" y="TY214"/>
              </a:cxn>
              <a:cxn ang="0">
                <a:pos x="TX215" y="TY215"/>
              </a:cxn>
              <a:cxn ang="0">
                <a:pos x="TX216" y="TY216"/>
              </a:cxn>
              <a:cxn ang="0">
                <a:pos x="TX217" y="TY217"/>
              </a:cxn>
              <a:cxn ang="0">
                <a:pos x="TX218" y="TY218"/>
              </a:cxn>
              <a:cxn ang="0">
                <a:pos x="TX219" y="TY219"/>
              </a:cxn>
              <a:cxn ang="0">
                <a:pos x="TX220" y="TY220"/>
              </a:cxn>
              <a:cxn ang="0">
                <a:pos x="TX221" y="TY221"/>
              </a:cxn>
              <a:cxn ang="0">
                <a:pos x="TX222" y="TY222"/>
              </a:cxn>
              <a:cxn ang="0">
                <a:pos x="TX223" y="TY223"/>
              </a:cxn>
              <a:cxn ang="0">
                <a:pos x="TX224" y="TY224"/>
              </a:cxn>
              <a:cxn ang="0">
                <a:pos x="TX225" y="TY225"/>
              </a:cxn>
              <a:cxn ang="0">
                <a:pos x="TX226" y="TY226"/>
              </a:cxn>
              <a:cxn ang="0">
                <a:pos x="TX227" y="TY227"/>
              </a:cxn>
              <a:cxn ang="0">
                <a:pos x="TX228" y="TY228"/>
              </a:cxn>
              <a:cxn ang="0">
                <a:pos x="TX229" y="TY229"/>
              </a:cxn>
              <a:cxn ang="0">
                <a:pos x="TX230" y="TY230"/>
              </a:cxn>
              <a:cxn ang="0">
                <a:pos x="TX231" y="TY231"/>
              </a:cxn>
              <a:cxn ang="0">
                <a:pos x="TX232" y="TY232"/>
              </a:cxn>
              <a:cxn ang="0">
                <a:pos x="TX233" y="TY233"/>
              </a:cxn>
              <a:cxn ang="0">
                <a:pos x="TX234" y="TY234"/>
              </a:cxn>
              <a:cxn ang="0">
                <a:pos x="TX235" y="TY235"/>
              </a:cxn>
              <a:cxn ang="0">
                <a:pos x="TX236" y="TY236"/>
              </a:cxn>
              <a:cxn ang="0">
                <a:pos x="TX237" y="TY237"/>
              </a:cxn>
              <a:cxn ang="0">
                <a:pos x="TX238" y="TY238"/>
              </a:cxn>
              <a:cxn ang="0">
                <a:pos x="TX239" y="TY239"/>
              </a:cxn>
              <a:cxn ang="0">
                <a:pos x="TX240" y="TY240"/>
              </a:cxn>
              <a:cxn ang="0">
                <a:pos x="TX241" y="TY241"/>
              </a:cxn>
              <a:cxn ang="0">
                <a:pos x="TX242" y="TY242"/>
              </a:cxn>
              <a:cxn ang="0">
                <a:pos x="TX243" y="TY243"/>
              </a:cxn>
              <a:cxn ang="0">
                <a:pos x="TX244" y="TY244"/>
              </a:cxn>
              <a:cxn ang="0">
                <a:pos x="TX245" y="TY245"/>
              </a:cxn>
              <a:cxn ang="0">
                <a:pos x="TX246" y="TY246"/>
              </a:cxn>
              <a:cxn ang="0">
                <a:pos x="TX247" y="TY247"/>
              </a:cxn>
              <a:cxn ang="0">
                <a:pos x="TX248" y="TY248"/>
              </a:cxn>
              <a:cxn ang="0">
                <a:pos x="TX249" y="TY249"/>
              </a:cxn>
              <a:cxn ang="0">
                <a:pos x="TX250" y="TY250"/>
              </a:cxn>
              <a:cxn ang="0">
                <a:pos x="TX251" y="TY251"/>
              </a:cxn>
              <a:cxn ang="0">
                <a:pos x="TX252" y="TY252"/>
              </a:cxn>
              <a:cxn ang="0">
                <a:pos x="TX253" y="TY253"/>
              </a:cxn>
              <a:cxn ang="0">
                <a:pos x="TX254" y="TY254"/>
              </a:cxn>
              <a:cxn ang="0">
                <a:pos x="TX255" y="TY255"/>
              </a:cxn>
              <a:cxn ang="0">
                <a:pos x="TX256" y="TY256"/>
              </a:cxn>
              <a:cxn ang="0">
                <a:pos x="TX257" y="TY257"/>
              </a:cxn>
              <a:cxn ang="0">
                <a:pos x="TX258" y="TY258"/>
              </a:cxn>
              <a:cxn ang="0">
                <a:pos x="TX259" y="TY259"/>
              </a:cxn>
              <a:cxn ang="0">
                <a:pos x="TX260" y="TY260"/>
              </a:cxn>
              <a:cxn ang="0">
                <a:pos x="TX261" y="TY261"/>
              </a:cxn>
              <a:cxn ang="0">
                <a:pos x="TX262" y="TY262"/>
              </a:cxn>
              <a:cxn ang="0">
                <a:pos x="TX263" y="TY263"/>
              </a:cxn>
              <a:cxn ang="0">
                <a:pos x="TX264" y="TY264"/>
              </a:cxn>
              <a:cxn ang="0">
                <a:pos x="TX265" y="TY265"/>
              </a:cxn>
              <a:cxn ang="0">
                <a:pos x="TX266" y="TY266"/>
              </a:cxn>
              <a:cxn ang="0">
                <a:pos x="TX267" y="TY267"/>
              </a:cxn>
              <a:cxn ang="0">
                <a:pos x="TX268" y="TY268"/>
              </a:cxn>
              <a:cxn ang="0">
                <a:pos x="TX269" y="TY269"/>
              </a:cxn>
              <a:cxn ang="0">
                <a:pos x="TX270" y="TY270"/>
              </a:cxn>
              <a:cxn ang="0">
                <a:pos x="TX271" y="TY271"/>
              </a:cxn>
              <a:cxn ang="0">
                <a:pos x="TX272" y="TY272"/>
              </a:cxn>
              <a:cxn ang="0">
                <a:pos x="TX273" y="TY273"/>
              </a:cxn>
              <a:cxn ang="0">
                <a:pos x="TX274" y="TY274"/>
              </a:cxn>
              <a:cxn ang="0">
                <a:pos x="TX275" y="TY275"/>
              </a:cxn>
              <a:cxn ang="0">
                <a:pos x="TX276" y="TY276"/>
              </a:cxn>
              <a:cxn ang="0">
                <a:pos x="TX277" y="TY277"/>
              </a:cxn>
              <a:cxn ang="0">
                <a:pos x="TX278" y="TY278"/>
              </a:cxn>
              <a:cxn ang="0">
                <a:pos x="TX279" y="TY279"/>
              </a:cxn>
              <a:cxn ang="0">
                <a:pos x="TX280" y="TY280"/>
              </a:cxn>
              <a:cxn ang="0">
                <a:pos x="TX281" y="TY281"/>
              </a:cxn>
              <a:cxn ang="0">
                <a:pos x="TX282" y="TY282"/>
              </a:cxn>
              <a:cxn ang="0">
                <a:pos x="TX283" y="TY283"/>
              </a:cxn>
              <a:cxn ang="0">
                <a:pos x="TX284" y="TY284"/>
              </a:cxn>
              <a:cxn ang="0">
                <a:pos x="TX285" y="TY285"/>
              </a:cxn>
              <a:cxn ang="0">
                <a:pos x="TX286" y="TY286"/>
              </a:cxn>
              <a:cxn ang="0">
                <a:pos x="TX287" y="TY287"/>
              </a:cxn>
              <a:cxn ang="0">
                <a:pos x="TX288" y="TY288"/>
              </a:cxn>
              <a:cxn ang="0">
                <a:pos x="TX289" y="TY289"/>
              </a:cxn>
              <a:cxn ang="0">
                <a:pos x="TX290" y="TY290"/>
              </a:cxn>
              <a:cxn ang="0">
                <a:pos x="TX291" y="TY291"/>
              </a:cxn>
              <a:cxn ang="0">
                <a:pos x="TX292" y="TY292"/>
              </a:cxn>
              <a:cxn ang="0">
                <a:pos x="TX293" y="TY293"/>
              </a:cxn>
              <a:cxn ang="0">
                <a:pos x="TX294" y="TY294"/>
              </a:cxn>
              <a:cxn ang="0">
                <a:pos x="TX295" y="TY295"/>
              </a:cxn>
              <a:cxn ang="0">
                <a:pos x="TX296" y="TY296"/>
              </a:cxn>
              <a:cxn ang="0">
                <a:pos x="TX297" y="TY297"/>
              </a:cxn>
              <a:cxn ang="0">
                <a:pos x="TX298" y="TY298"/>
              </a:cxn>
              <a:cxn ang="0">
                <a:pos x="TX299" y="TY299"/>
              </a:cxn>
              <a:cxn ang="0">
                <a:pos x="TX300" y="TY300"/>
              </a:cxn>
              <a:cxn ang="0">
                <a:pos x="TX301" y="TY301"/>
              </a:cxn>
              <a:cxn ang="0">
                <a:pos x="TX302" y="TY302"/>
              </a:cxn>
              <a:cxn ang="0">
                <a:pos x="TX303" y="TY303"/>
              </a:cxn>
              <a:cxn ang="0">
                <a:pos x="TX304" y="TY304"/>
              </a:cxn>
              <a:cxn ang="0">
                <a:pos x="TX305" y="TY305"/>
              </a:cxn>
              <a:cxn ang="0">
                <a:pos x="TX306" y="TY306"/>
              </a:cxn>
              <a:cxn ang="0">
                <a:pos x="TX307" y="TY307"/>
              </a:cxn>
              <a:cxn ang="0">
                <a:pos x="TX308" y="TY308"/>
              </a:cxn>
            </a:cxnLst>
            <a:rect l="l" t="t" r="r" b="b"/>
            <a:pathLst>
              <a:path w="439878" h="487551">
                <a:moveTo>
                  <a:pt x="320012" y="171183"/>
                </a:moveTo>
                <a:lnTo>
                  <a:pt x="323091" y="171646"/>
                </a:lnTo>
                <a:lnTo>
                  <a:pt x="326169" y="172881"/>
                </a:lnTo>
                <a:lnTo>
                  <a:pt x="329094" y="174578"/>
                </a:lnTo>
                <a:lnTo>
                  <a:pt x="331557" y="176894"/>
                </a:lnTo>
                <a:lnTo>
                  <a:pt x="333404" y="179517"/>
                </a:lnTo>
                <a:lnTo>
                  <a:pt x="334944" y="182758"/>
                </a:lnTo>
                <a:lnTo>
                  <a:pt x="335713" y="185845"/>
                </a:lnTo>
                <a:lnTo>
                  <a:pt x="335867" y="188932"/>
                </a:lnTo>
                <a:lnTo>
                  <a:pt x="335405" y="192173"/>
                </a:lnTo>
                <a:lnTo>
                  <a:pt x="334328" y="195260"/>
                </a:lnTo>
                <a:lnTo>
                  <a:pt x="332481" y="198192"/>
                </a:lnTo>
                <a:lnTo>
                  <a:pt x="330326" y="200662"/>
                </a:lnTo>
                <a:lnTo>
                  <a:pt x="307544" y="221035"/>
                </a:lnTo>
                <a:lnTo>
                  <a:pt x="304773" y="223041"/>
                </a:lnTo>
                <a:lnTo>
                  <a:pt x="301848" y="224584"/>
                </a:lnTo>
                <a:lnTo>
                  <a:pt x="298616" y="225356"/>
                </a:lnTo>
                <a:lnTo>
                  <a:pt x="295383" y="225356"/>
                </a:lnTo>
                <a:lnTo>
                  <a:pt x="292304" y="224893"/>
                </a:lnTo>
                <a:lnTo>
                  <a:pt x="289226" y="223658"/>
                </a:lnTo>
                <a:lnTo>
                  <a:pt x="286301" y="222115"/>
                </a:lnTo>
                <a:lnTo>
                  <a:pt x="283838" y="219800"/>
                </a:lnTo>
                <a:lnTo>
                  <a:pt x="281837" y="217022"/>
                </a:lnTo>
                <a:lnTo>
                  <a:pt x="280452" y="213935"/>
                </a:lnTo>
                <a:lnTo>
                  <a:pt x="279682" y="210848"/>
                </a:lnTo>
                <a:lnTo>
                  <a:pt x="279528" y="207607"/>
                </a:lnTo>
                <a:lnTo>
                  <a:pt x="279990" y="204366"/>
                </a:lnTo>
                <a:lnTo>
                  <a:pt x="281067" y="201433"/>
                </a:lnTo>
                <a:lnTo>
                  <a:pt x="282915" y="198655"/>
                </a:lnTo>
                <a:lnTo>
                  <a:pt x="285224" y="196032"/>
                </a:lnTo>
                <a:lnTo>
                  <a:pt x="307698" y="175659"/>
                </a:lnTo>
                <a:lnTo>
                  <a:pt x="310622" y="173652"/>
                </a:lnTo>
                <a:lnTo>
                  <a:pt x="313547" y="172263"/>
                </a:lnTo>
                <a:lnTo>
                  <a:pt x="316626" y="171337"/>
                </a:lnTo>
                <a:close/>
                <a:moveTo>
                  <a:pt x="153539" y="169017"/>
                </a:moveTo>
                <a:lnTo>
                  <a:pt x="320698" y="355370"/>
                </a:lnTo>
                <a:lnTo>
                  <a:pt x="208949" y="455666"/>
                </a:lnTo>
                <a:lnTo>
                  <a:pt x="202603" y="460928"/>
                </a:lnTo>
                <a:lnTo>
                  <a:pt x="195948" y="465572"/>
                </a:lnTo>
                <a:lnTo>
                  <a:pt x="188828" y="470060"/>
                </a:lnTo>
                <a:lnTo>
                  <a:pt x="181399" y="473930"/>
                </a:lnTo>
                <a:lnTo>
                  <a:pt x="173660" y="477490"/>
                </a:lnTo>
                <a:lnTo>
                  <a:pt x="165612" y="480276"/>
                </a:lnTo>
                <a:lnTo>
                  <a:pt x="157563" y="482752"/>
                </a:lnTo>
                <a:lnTo>
                  <a:pt x="149205" y="484764"/>
                </a:lnTo>
                <a:lnTo>
                  <a:pt x="140847" y="486312"/>
                </a:lnTo>
                <a:lnTo>
                  <a:pt x="132489" y="487241"/>
                </a:lnTo>
                <a:lnTo>
                  <a:pt x="123976" y="487550"/>
                </a:lnTo>
                <a:lnTo>
                  <a:pt x="115618" y="487395"/>
                </a:lnTo>
                <a:lnTo>
                  <a:pt x="107415" y="486621"/>
                </a:lnTo>
                <a:lnTo>
                  <a:pt x="99367" y="485383"/>
                </a:lnTo>
                <a:lnTo>
                  <a:pt x="91628" y="483526"/>
                </a:lnTo>
                <a:lnTo>
                  <a:pt x="83889" y="480895"/>
                </a:lnTo>
                <a:lnTo>
                  <a:pt x="76460" y="477799"/>
                </a:lnTo>
                <a:lnTo>
                  <a:pt x="69495" y="474084"/>
                </a:lnTo>
                <a:lnTo>
                  <a:pt x="62839" y="469751"/>
                </a:lnTo>
                <a:lnTo>
                  <a:pt x="56803" y="464643"/>
                </a:lnTo>
                <a:lnTo>
                  <a:pt x="51076" y="459071"/>
                </a:lnTo>
                <a:lnTo>
                  <a:pt x="21359" y="426103"/>
                </a:lnTo>
                <a:lnTo>
                  <a:pt x="16406" y="419757"/>
                </a:lnTo>
                <a:lnTo>
                  <a:pt x="11918" y="413102"/>
                </a:lnTo>
                <a:lnTo>
                  <a:pt x="8358" y="406137"/>
                </a:lnTo>
                <a:lnTo>
                  <a:pt x="5417" y="398708"/>
                </a:lnTo>
                <a:lnTo>
                  <a:pt x="3095" y="391123"/>
                </a:lnTo>
                <a:lnTo>
                  <a:pt x="1393" y="383230"/>
                </a:lnTo>
                <a:lnTo>
                  <a:pt x="464" y="375027"/>
                </a:lnTo>
                <a:lnTo>
                  <a:pt x="0" y="366823"/>
                </a:lnTo>
                <a:lnTo>
                  <a:pt x="155" y="358620"/>
                </a:lnTo>
                <a:lnTo>
                  <a:pt x="929" y="350262"/>
                </a:lnTo>
                <a:lnTo>
                  <a:pt x="2167" y="341904"/>
                </a:lnTo>
                <a:lnTo>
                  <a:pt x="4024" y="333701"/>
                </a:lnTo>
                <a:lnTo>
                  <a:pt x="6346" y="325498"/>
                </a:lnTo>
                <a:lnTo>
                  <a:pt x="9286" y="317449"/>
                </a:lnTo>
                <a:lnTo>
                  <a:pt x="12537" y="309555"/>
                </a:lnTo>
                <a:lnTo>
                  <a:pt x="16406" y="302126"/>
                </a:lnTo>
                <a:lnTo>
                  <a:pt x="20585" y="294852"/>
                </a:lnTo>
                <a:lnTo>
                  <a:pt x="25383" y="287886"/>
                </a:lnTo>
                <a:lnTo>
                  <a:pt x="30491" y="281231"/>
                </a:lnTo>
                <a:lnTo>
                  <a:pt x="35908" y="275040"/>
                </a:lnTo>
                <a:lnTo>
                  <a:pt x="41790" y="269468"/>
                </a:lnTo>
                <a:close/>
                <a:moveTo>
                  <a:pt x="367585" y="156016"/>
                </a:moveTo>
                <a:lnTo>
                  <a:pt x="376834" y="166314"/>
                </a:lnTo>
                <a:lnTo>
                  <a:pt x="382846" y="173648"/>
                </a:lnTo>
                <a:lnTo>
                  <a:pt x="388087" y="181293"/>
                </a:lnTo>
                <a:lnTo>
                  <a:pt x="392403" y="189407"/>
                </a:lnTo>
                <a:lnTo>
                  <a:pt x="396103" y="197676"/>
                </a:lnTo>
                <a:lnTo>
                  <a:pt x="398877" y="206102"/>
                </a:lnTo>
                <a:lnTo>
                  <a:pt x="401035" y="214840"/>
                </a:lnTo>
                <a:lnTo>
                  <a:pt x="402423" y="223577"/>
                </a:lnTo>
                <a:lnTo>
                  <a:pt x="403039" y="232471"/>
                </a:lnTo>
                <a:lnTo>
                  <a:pt x="402885" y="241365"/>
                </a:lnTo>
                <a:lnTo>
                  <a:pt x="402114" y="250103"/>
                </a:lnTo>
                <a:lnTo>
                  <a:pt x="400573" y="258840"/>
                </a:lnTo>
                <a:lnTo>
                  <a:pt x="398261" y="267422"/>
                </a:lnTo>
                <a:lnTo>
                  <a:pt x="395178" y="275848"/>
                </a:lnTo>
                <a:lnTo>
                  <a:pt x="391324" y="283805"/>
                </a:lnTo>
                <a:lnTo>
                  <a:pt x="387008" y="291763"/>
                </a:lnTo>
                <a:lnTo>
                  <a:pt x="381613" y="299252"/>
                </a:lnTo>
                <a:lnTo>
                  <a:pt x="375601" y="306274"/>
                </a:lnTo>
                <a:lnTo>
                  <a:pt x="369127" y="312983"/>
                </a:lnTo>
                <a:lnTo>
                  <a:pt x="329511" y="348870"/>
                </a:lnTo>
                <a:lnTo>
                  <a:pt x="251358" y="260713"/>
                </a:lnTo>
                <a:lnTo>
                  <a:pt x="279105" y="235436"/>
                </a:lnTo>
                <a:lnTo>
                  <a:pt x="279105" y="235124"/>
                </a:lnTo>
                <a:lnTo>
                  <a:pt x="282958" y="238712"/>
                </a:lnTo>
                <a:lnTo>
                  <a:pt x="286658" y="241521"/>
                </a:lnTo>
                <a:lnTo>
                  <a:pt x="290512" y="243237"/>
                </a:lnTo>
                <a:lnTo>
                  <a:pt x="294365" y="244329"/>
                </a:lnTo>
                <a:lnTo>
                  <a:pt x="298065" y="244798"/>
                </a:lnTo>
                <a:lnTo>
                  <a:pt x="301918" y="244641"/>
                </a:lnTo>
                <a:lnTo>
                  <a:pt x="305310" y="244173"/>
                </a:lnTo>
                <a:lnTo>
                  <a:pt x="308701" y="243237"/>
                </a:lnTo>
                <a:lnTo>
                  <a:pt x="311630" y="242145"/>
                </a:lnTo>
                <a:lnTo>
                  <a:pt x="314404" y="241053"/>
                </a:lnTo>
                <a:lnTo>
                  <a:pt x="316562" y="239649"/>
                </a:lnTo>
                <a:lnTo>
                  <a:pt x="318566" y="238556"/>
                </a:lnTo>
                <a:lnTo>
                  <a:pt x="319954" y="237620"/>
                </a:lnTo>
                <a:lnTo>
                  <a:pt x="320879" y="236996"/>
                </a:lnTo>
                <a:lnTo>
                  <a:pt x="321187" y="236840"/>
                </a:lnTo>
                <a:lnTo>
                  <a:pt x="343076" y="217024"/>
                </a:lnTo>
                <a:lnTo>
                  <a:pt x="346621" y="213123"/>
                </a:lnTo>
                <a:lnTo>
                  <a:pt x="349242" y="209379"/>
                </a:lnTo>
                <a:lnTo>
                  <a:pt x="351091" y="205478"/>
                </a:lnTo>
                <a:lnTo>
                  <a:pt x="352325" y="201733"/>
                </a:lnTo>
                <a:lnTo>
                  <a:pt x="352941" y="197988"/>
                </a:lnTo>
                <a:lnTo>
                  <a:pt x="352941" y="194400"/>
                </a:lnTo>
                <a:lnTo>
                  <a:pt x="352479" y="190967"/>
                </a:lnTo>
                <a:lnTo>
                  <a:pt x="351708" y="187690"/>
                </a:lnTo>
                <a:lnTo>
                  <a:pt x="350629" y="184882"/>
                </a:lnTo>
                <a:lnTo>
                  <a:pt x="349550" y="182385"/>
                </a:lnTo>
                <a:lnTo>
                  <a:pt x="348471" y="180045"/>
                </a:lnTo>
                <a:lnTo>
                  <a:pt x="347546" y="178172"/>
                </a:lnTo>
                <a:lnTo>
                  <a:pt x="346621" y="176924"/>
                </a:lnTo>
                <a:lnTo>
                  <a:pt x="346005" y="175988"/>
                </a:lnTo>
                <a:lnTo>
                  <a:pt x="345850" y="175832"/>
                </a:lnTo>
                <a:close/>
                <a:moveTo>
                  <a:pt x="267011" y="99677"/>
                </a:moveTo>
                <a:lnTo>
                  <a:pt x="275617" y="99832"/>
                </a:lnTo>
                <a:lnTo>
                  <a:pt x="284376" y="100609"/>
                </a:lnTo>
                <a:lnTo>
                  <a:pt x="292981" y="102316"/>
                </a:lnTo>
                <a:lnTo>
                  <a:pt x="301433" y="104645"/>
                </a:lnTo>
                <a:lnTo>
                  <a:pt x="309731" y="107751"/>
                </a:lnTo>
                <a:lnTo>
                  <a:pt x="317722" y="111632"/>
                </a:lnTo>
                <a:lnTo>
                  <a:pt x="325405" y="115979"/>
                </a:lnTo>
                <a:lnTo>
                  <a:pt x="332627" y="121414"/>
                </a:lnTo>
                <a:lnTo>
                  <a:pt x="339696" y="127313"/>
                </a:lnTo>
                <a:lnTo>
                  <a:pt x="346150" y="133990"/>
                </a:lnTo>
                <a:lnTo>
                  <a:pt x="355370" y="144237"/>
                </a:lnTo>
                <a:lnTo>
                  <a:pt x="334010" y="163800"/>
                </a:lnTo>
                <a:lnTo>
                  <a:pt x="330476" y="160384"/>
                </a:lnTo>
                <a:lnTo>
                  <a:pt x="326942" y="157900"/>
                </a:lnTo>
                <a:lnTo>
                  <a:pt x="323100" y="156192"/>
                </a:lnTo>
                <a:lnTo>
                  <a:pt x="319412" y="155105"/>
                </a:lnTo>
                <a:lnTo>
                  <a:pt x="315724" y="154639"/>
                </a:lnTo>
                <a:lnTo>
                  <a:pt x="312190" y="154639"/>
                </a:lnTo>
                <a:lnTo>
                  <a:pt x="308809" y="154950"/>
                </a:lnTo>
                <a:lnTo>
                  <a:pt x="305428" y="155726"/>
                </a:lnTo>
                <a:lnTo>
                  <a:pt x="302508" y="156658"/>
                </a:lnTo>
                <a:lnTo>
                  <a:pt x="299896" y="157589"/>
                </a:lnTo>
                <a:lnTo>
                  <a:pt x="297437" y="158676"/>
                </a:lnTo>
                <a:lnTo>
                  <a:pt x="295593" y="159608"/>
                </a:lnTo>
                <a:lnTo>
                  <a:pt x="294210" y="160384"/>
                </a:lnTo>
                <a:lnTo>
                  <a:pt x="293288" y="161005"/>
                </a:lnTo>
                <a:lnTo>
                  <a:pt x="292981" y="161160"/>
                </a:lnTo>
                <a:lnTo>
                  <a:pt x="269931" y="182276"/>
                </a:lnTo>
                <a:lnTo>
                  <a:pt x="266397" y="186002"/>
                </a:lnTo>
                <a:lnTo>
                  <a:pt x="263477" y="189883"/>
                </a:lnTo>
                <a:lnTo>
                  <a:pt x="261633" y="193610"/>
                </a:lnTo>
                <a:lnTo>
                  <a:pt x="260557" y="197647"/>
                </a:lnTo>
                <a:lnTo>
                  <a:pt x="260096" y="201217"/>
                </a:lnTo>
                <a:lnTo>
                  <a:pt x="260096" y="204788"/>
                </a:lnTo>
                <a:lnTo>
                  <a:pt x="260557" y="208359"/>
                </a:lnTo>
                <a:lnTo>
                  <a:pt x="261325" y="211465"/>
                </a:lnTo>
                <a:lnTo>
                  <a:pt x="262401" y="214415"/>
                </a:lnTo>
                <a:lnTo>
                  <a:pt x="263477" y="217209"/>
                </a:lnTo>
                <a:lnTo>
                  <a:pt x="264860" y="219383"/>
                </a:lnTo>
                <a:lnTo>
                  <a:pt x="265936" y="221246"/>
                </a:lnTo>
                <a:lnTo>
                  <a:pt x="266858" y="222643"/>
                </a:lnTo>
                <a:lnTo>
                  <a:pt x="267626" y="223730"/>
                </a:lnTo>
                <a:lnTo>
                  <a:pt x="267933" y="224196"/>
                </a:lnTo>
                <a:lnTo>
                  <a:pt x="240119" y="249193"/>
                </a:lnTo>
                <a:lnTo>
                  <a:pt x="162517" y="161781"/>
                </a:lnTo>
                <a:lnTo>
                  <a:pt x="201702" y="126071"/>
                </a:lnTo>
                <a:lnTo>
                  <a:pt x="208925" y="120327"/>
                </a:lnTo>
                <a:lnTo>
                  <a:pt x="216608" y="115048"/>
                </a:lnTo>
                <a:lnTo>
                  <a:pt x="224445" y="110701"/>
                </a:lnTo>
                <a:lnTo>
                  <a:pt x="232743" y="106819"/>
                </a:lnTo>
                <a:lnTo>
                  <a:pt x="241041" y="104024"/>
                </a:lnTo>
                <a:lnTo>
                  <a:pt x="249647" y="101695"/>
                </a:lnTo>
                <a:lnTo>
                  <a:pt x="258252" y="100298"/>
                </a:lnTo>
                <a:close/>
                <a:moveTo>
                  <a:pt x="396694" y="0"/>
                </a:moveTo>
                <a:lnTo>
                  <a:pt x="403195" y="0"/>
                </a:lnTo>
                <a:lnTo>
                  <a:pt x="409695" y="461"/>
                </a:lnTo>
                <a:lnTo>
                  <a:pt x="416660" y="1689"/>
                </a:lnTo>
                <a:lnTo>
                  <a:pt x="423780" y="3532"/>
                </a:lnTo>
                <a:lnTo>
                  <a:pt x="431210" y="5989"/>
                </a:lnTo>
                <a:lnTo>
                  <a:pt x="438639" y="9214"/>
                </a:lnTo>
                <a:lnTo>
                  <a:pt x="439568" y="9828"/>
                </a:lnTo>
                <a:lnTo>
                  <a:pt x="439877" y="11056"/>
                </a:lnTo>
                <a:lnTo>
                  <a:pt x="439722" y="12438"/>
                </a:lnTo>
                <a:lnTo>
                  <a:pt x="438948" y="13974"/>
                </a:lnTo>
                <a:lnTo>
                  <a:pt x="437710" y="15663"/>
                </a:lnTo>
                <a:lnTo>
                  <a:pt x="436008" y="17352"/>
                </a:lnTo>
                <a:lnTo>
                  <a:pt x="434305" y="18427"/>
                </a:lnTo>
                <a:lnTo>
                  <a:pt x="432603" y="19195"/>
                </a:lnTo>
                <a:lnTo>
                  <a:pt x="431055" y="19502"/>
                </a:lnTo>
                <a:lnTo>
                  <a:pt x="429662" y="19195"/>
                </a:lnTo>
                <a:lnTo>
                  <a:pt x="422232" y="16124"/>
                </a:lnTo>
                <a:lnTo>
                  <a:pt x="415113" y="13667"/>
                </a:lnTo>
                <a:lnTo>
                  <a:pt x="408612" y="12131"/>
                </a:lnTo>
                <a:lnTo>
                  <a:pt x="402576" y="11056"/>
                </a:lnTo>
                <a:lnTo>
                  <a:pt x="396849" y="10442"/>
                </a:lnTo>
                <a:lnTo>
                  <a:pt x="391741" y="10442"/>
                </a:lnTo>
                <a:lnTo>
                  <a:pt x="387098" y="10749"/>
                </a:lnTo>
                <a:lnTo>
                  <a:pt x="382919" y="11517"/>
                </a:lnTo>
                <a:lnTo>
                  <a:pt x="379359" y="12592"/>
                </a:lnTo>
                <a:lnTo>
                  <a:pt x="376418" y="13820"/>
                </a:lnTo>
                <a:lnTo>
                  <a:pt x="373787" y="15356"/>
                </a:lnTo>
                <a:lnTo>
                  <a:pt x="371929" y="17045"/>
                </a:lnTo>
                <a:lnTo>
                  <a:pt x="370227" y="19348"/>
                </a:lnTo>
                <a:lnTo>
                  <a:pt x="368989" y="22266"/>
                </a:lnTo>
                <a:lnTo>
                  <a:pt x="368215" y="25644"/>
                </a:lnTo>
                <a:lnTo>
                  <a:pt x="368060" y="29330"/>
                </a:lnTo>
                <a:lnTo>
                  <a:pt x="368524" y="33476"/>
                </a:lnTo>
                <a:lnTo>
                  <a:pt x="369763" y="37929"/>
                </a:lnTo>
                <a:lnTo>
                  <a:pt x="371620" y="42689"/>
                </a:lnTo>
                <a:lnTo>
                  <a:pt x="374561" y="47603"/>
                </a:lnTo>
                <a:lnTo>
                  <a:pt x="378430" y="52671"/>
                </a:lnTo>
                <a:lnTo>
                  <a:pt x="383228" y="57892"/>
                </a:lnTo>
                <a:lnTo>
                  <a:pt x="389265" y="63113"/>
                </a:lnTo>
                <a:lnTo>
                  <a:pt x="395920" y="68948"/>
                </a:lnTo>
                <a:lnTo>
                  <a:pt x="401492" y="74630"/>
                </a:lnTo>
                <a:lnTo>
                  <a:pt x="406445" y="80311"/>
                </a:lnTo>
                <a:lnTo>
                  <a:pt x="410005" y="85839"/>
                </a:lnTo>
                <a:lnTo>
                  <a:pt x="412946" y="91214"/>
                </a:lnTo>
                <a:lnTo>
                  <a:pt x="414648" y="96742"/>
                </a:lnTo>
                <a:lnTo>
                  <a:pt x="415577" y="102117"/>
                </a:lnTo>
                <a:lnTo>
                  <a:pt x="415422" y="107338"/>
                </a:lnTo>
                <a:lnTo>
                  <a:pt x="414339" y="112559"/>
                </a:lnTo>
                <a:lnTo>
                  <a:pt x="412327" y="117626"/>
                </a:lnTo>
                <a:lnTo>
                  <a:pt x="409076" y="122694"/>
                </a:lnTo>
                <a:lnTo>
                  <a:pt x="405826" y="127147"/>
                </a:lnTo>
                <a:lnTo>
                  <a:pt x="402111" y="131447"/>
                </a:lnTo>
                <a:lnTo>
                  <a:pt x="398397" y="135132"/>
                </a:lnTo>
                <a:lnTo>
                  <a:pt x="394527" y="138817"/>
                </a:lnTo>
                <a:lnTo>
                  <a:pt x="390503" y="141889"/>
                </a:lnTo>
                <a:lnTo>
                  <a:pt x="386633" y="144960"/>
                </a:lnTo>
                <a:lnTo>
                  <a:pt x="382764" y="147417"/>
                </a:lnTo>
                <a:lnTo>
                  <a:pt x="379204" y="149567"/>
                </a:lnTo>
                <a:lnTo>
                  <a:pt x="375799" y="151409"/>
                </a:lnTo>
                <a:lnTo>
                  <a:pt x="373013" y="152945"/>
                </a:lnTo>
                <a:lnTo>
                  <a:pt x="370536" y="154327"/>
                </a:lnTo>
                <a:lnTo>
                  <a:pt x="368524" y="155248"/>
                </a:lnTo>
                <a:lnTo>
                  <a:pt x="367131" y="155862"/>
                </a:lnTo>
                <a:lnTo>
                  <a:pt x="366357" y="156016"/>
                </a:lnTo>
                <a:lnTo>
                  <a:pt x="355368" y="144192"/>
                </a:lnTo>
                <a:lnTo>
                  <a:pt x="356142" y="143117"/>
                </a:lnTo>
                <a:lnTo>
                  <a:pt x="357535" y="142349"/>
                </a:lnTo>
                <a:lnTo>
                  <a:pt x="359702" y="141735"/>
                </a:lnTo>
                <a:lnTo>
                  <a:pt x="361869" y="141121"/>
                </a:lnTo>
                <a:lnTo>
                  <a:pt x="364190" y="140660"/>
                </a:lnTo>
                <a:lnTo>
                  <a:pt x="366512" y="140199"/>
                </a:lnTo>
                <a:lnTo>
                  <a:pt x="368524" y="139892"/>
                </a:lnTo>
                <a:lnTo>
                  <a:pt x="369917" y="139739"/>
                </a:lnTo>
                <a:lnTo>
                  <a:pt x="376108" y="137435"/>
                </a:lnTo>
                <a:lnTo>
                  <a:pt x="381526" y="134978"/>
                </a:lnTo>
                <a:lnTo>
                  <a:pt x="386169" y="132368"/>
                </a:lnTo>
                <a:lnTo>
                  <a:pt x="389884" y="129911"/>
                </a:lnTo>
                <a:lnTo>
                  <a:pt x="392824" y="127300"/>
                </a:lnTo>
                <a:lnTo>
                  <a:pt x="395301" y="125151"/>
                </a:lnTo>
                <a:lnTo>
                  <a:pt x="397004" y="123154"/>
                </a:lnTo>
                <a:lnTo>
                  <a:pt x="398242" y="121619"/>
                </a:lnTo>
                <a:lnTo>
                  <a:pt x="398861" y="120697"/>
                </a:lnTo>
                <a:lnTo>
                  <a:pt x="399016" y="120390"/>
                </a:lnTo>
                <a:lnTo>
                  <a:pt x="400099" y="118701"/>
                </a:lnTo>
                <a:lnTo>
                  <a:pt x="401028" y="116858"/>
                </a:lnTo>
                <a:lnTo>
                  <a:pt x="401956" y="114862"/>
                </a:lnTo>
                <a:lnTo>
                  <a:pt x="402730" y="112712"/>
                </a:lnTo>
                <a:lnTo>
                  <a:pt x="403195" y="110102"/>
                </a:lnTo>
                <a:lnTo>
                  <a:pt x="403349" y="107491"/>
                </a:lnTo>
                <a:lnTo>
                  <a:pt x="403040" y="104574"/>
                </a:lnTo>
                <a:lnTo>
                  <a:pt x="402111" y="101349"/>
                </a:lnTo>
                <a:lnTo>
                  <a:pt x="401028" y="98124"/>
                </a:lnTo>
                <a:lnTo>
                  <a:pt x="399170" y="94592"/>
                </a:lnTo>
                <a:lnTo>
                  <a:pt x="396849" y="90600"/>
                </a:lnTo>
                <a:lnTo>
                  <a:pt x="393753" y="86607"/>
                </a:lnTo>
                <a:lnTo>
                  <a:pt x="389729" y="82154"/>
                </a:lnTo>
                <a:lnTo>
                  <a:pt x="385086" y="77547"/>
                </a:lnTo>
                <a:lnTo>
                  <a:pt x="379359" y="72633"/>
                </a:lnTo>
                <a:lnTo>
                  <a:pt x="373632" y="67720"/>
                </a:lnTo>
                <a:lnTo>
                  <a:pt x="368834" y="62499"/>
                </a:lnTo>
                <a:lnTo>
                  <a:pt x="364655" y="57277"/>
                </a:lnTo>
                <a:lnTo>
                  <a:pt x="361404" y="52210"/>
                </a:lnTo>
                <a:lnTo>
                  <a:pt x="359083" y="46989"/>
                </a:lnTo>
                <a:lnTo>
                  <a:pt x="357225" y="41768"/>
                </a:lnTo>
                <a:lnTo>
                  <a:pt x="356452" y="36701"/>
                </a:lnTo>
                <a:lnTo>
                  <a:pt x="356606" y="31633"/>
                </a:lnTo>
                <a:lnTo>
                  <a:pt x="357535" y="26873"/>
                </a:lnTo>
                <a:lnTo>
                  <a:pt x="359547" y="22112"/>
                </a:lnTo>
                <a:lnTo>
                  <a:pt x="362178" y="17659"/>
                </a:lnTo>
                <a:lnTo>
                  <a:pt x="365738" y="13206"/>
                </a:lnTo>
                <a:lnTo>
                  <a:pt x="369917" y="9521"/>
                </a:lnTo>
                <a:lnTo>
                  <a:pt x="374406" y="6296"/>
                </a:lnTo>
                <a:lnTo>
                  <a:pt x="379514" y="3839"/>
                </a:lnTo>
                <a:lnTo>
                  <a:pt x="384776" y="1996"/>
                </a:lnTo>
                <a:lnTo>
                  <a:pt x="390503" y="614"/>
                </a:lnTo>
                <a:close/>
              </a:path>
            </a:pathLst>
          </a:custGeom>
          <a:solidFill>
            <a:srgbClr val="767171"/>
          </a:solidFill>
          <a:ln w="0">
            <a:noFill/>
            <a:prstDash/>
          </a:ln>
          <a:effectLst>
            <a:innerShdw blurRad="63500" dist="50800" dir="13500000">
              <a:srgbClr val="000000">
                <a:alpha val="50000"/>
              </a:srgbClr>
            </a:innerShdw>
          </a:effectLst>
        </p:spPr>
        <p:txBody>
          <a:bodyPr wrap="square" lIns="91440" tIns="45720" rIns="91440" bIns="45720" vert="horz" anchor="t">
            <a:noAutofit/>
          </a:bodyPr>
          <a:lstStyle/>
          <a:p>
            <a:pPr marL="0" indent="0" algn="l" fontAlgn="auto" defTabSz="914400" eaLnBrk="0">
              <a:lnSpc>
                <a:spcPct val="100000"/>
              </a:lnSpc>
              <a:spcBef>
                <a:spcPts val="0"/>
              </a:spcBef>
              <a:spcAft>
                <a:spcPts val="0"/>
              </a:spcAft>
              <a:buFontTx/>
              <a:buNone/>
            </a:pPr>
            <a:endParaRPr lang="ko-KR" altLang="en-US" sz="1800" cap="none" dirty="0" smtClean="0" b="0" strike="noStrike">
              <a:solidFill>
                <a:srgbClr val="000000"/>
              </a:solidFill>
              <a:latin typeface="Arial" charset="0"/>
              <a:ea typeface="Arial" charset="0"/>
            </a:endParaRPr>
          </a:p>
        </p:txBody>
      </p:sp>
      <p:sp>
        <p:nvSpPr>
          <p:cNvPr id="56" name="도형 55"/>
          <p:cNvSpPr>
            <a:spLocks/>
          </p:cNvSpPr>
          <p:nvPr/>
        </p:nvSpPr>
        <p:spPr>
          <a:xfrm rot="0">
            <a:off x="914400" y="1201420"/>
            <a:ext cx="10527030" cy="840740"/>
          </a:xfrm>
          <a:prstGeom prst="rect"/>
          <a:solidFill>
            <a:srgbClr val="B4C6E7"/>
          </a:solidFill>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254000" algn="ctr" fontAlgn="auto" defTabSz="914400" eaLnBrk="0">
              <a:lnSpc>
                <a:spcPct val="150000"/>
              </a:lnSpc>
              <a:spcBef>
                <a:spcPts val="0"/>
              </a:spcBef>
              <a:spcAft>
                <a:spcPts val="0"/>
              </a:spcAft>
              <a:buFontTx/>
              <a:buNone/>
            </a:pPr>
            <a:r>
              <a:rPr lang="en-US" altLang="ko-KR" sz="1050" cap="none" dirty="0" smtClean="0" b="1" strike="noStrike">
                <a:solidFill>
                  <a:schemeClr val="tx1">
                    <a:lumMod val="75000"/>
                    <a:lumOff val="25000"/>
                  </a:schemeClr>
                </a:solidFill>
                <a:latin typeface="Arial" charset="0"/>
                <a:ea typeface="Arial" charset="0"/>
              </a:rPr>
              <a:t>헤더(_top.jspf)에 네비게이션바를 추가하고 각 카테고리별 이름에 앵커태그 및 매핑을 하여 클릭 시 shoppingControl.jsp를 거쳐 ProductDAO 모델을 거쳐서 mallModal.jsp 뷰로 이동하게 되는 과정</a:t>
            </a:r>
            <a:endParaRPr lang="ko-KR" altLang="en-US" sz="1050" cap="none" dirty="0" smtClean="0" b="1" strike="noStrike">
              <a:solidFill>
                <a:schemeClr val="tx1">
                  <a:lumMod val="75000"/>
                  <a:lumOff val="25000"/>
                </a:schemeClr>
              </a:solidFill>
              <a:latin typeface="Arial" charset="0"/>
              <a:ea typeface="Arial" charset="0"/>
            </a:endParaRPr>
          </a:p>
          <a:p>
            <a:pPr marL="0" indent="254000" algn="ctr" fontAlgn="auto" defTabSz="914400" eaLnBrk="0">
              <a:lnSpc>
                <a:spcPct val="150000"/>
              </a:lnSpc>
              <a:spcBef>
                <a:spcPts val="0"/>
              </a:spcBef>
              <a:spcAft>
                <a:spcPts val="0"/>
              </a:spcAft>
              <a:buFontTx/>
              <a:buNone/>
            </a:pPr>
            <a:r>
              <a:rPr lang="en-US" altLang="ko-KR" sz="1050" cap="none" dirty="0" smtClean="0" b="1" strike="noStrike">
                <a:solidFill>
                  <a:schemeClr val="tx1">
                    <a:lumMod val="75000"/>
                    <a:lumOff val="25000"/>
                  </a:schemeClr>
                </a:solidFill>
                <a:latin typeface="맑은 고딕" charset="0"/>
                <a:ea typeface="맑은 고딕" charset="0"/>
              </a:rPr>
              <a:t>_top.jspf(V) &gt; 카테고리 클릭 &gt; shoppingControl.jsp(C) &lt;-&gt; ProductDAO,DTO(M) &gt;  mallModal.jsp(V)</a:t>
            </a:r>
            <a:endParaRPr lang="ko-KR" altLang="en-US" sz="1050" cap="none" dirty="0" smtClean="0" b="1" strike="noStrike">
              <a:solidFill>
                <a:schemeClr val="tx1">
                  <a:lumMod val="75000"/>
                  <a:lumOff val="25000"/>
                </a:schemeClr>
              </a:solidFill>
              <a:latin typeface="맑은 고딕" charset="0"/>
              <a:ea typeface="맑은 고딕" charset="0"/>
            </a:endParaRPr>
          </a:p>
        </p:txBody>
      </p:sp>
      <p:sp>
        <p:nvSpPr>
          <p:cNvPr id="57" name="도형 56"/>
          <p:cNvSpPr>
            <a:spLocks/>
          </p:cNvSpPr>
          <p:nvPr/>
        </p:nvSpPr>
        <p:spPr>
          <a:xfrm rot="0">
            <a:off x="754380" y="1073785"/>
            <a:ext cx="702945" cy="266700"/>
          </a:xfrm>
          <a:prstGeom prst="rect"/>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solidFill>
                  <a:schemeClr val="tx1"/>
                </a:solidFill>
                <a:latin typeface="맑은 고딕" charset="0"/>
                <a:ea typeface="맑은 고딕" charset="0"/>
              </a:rPr>
              <a:t>요약</a:t>
            </a:r>
            <a:endParaRPr lang="ko-KR" altLang="en-US" sz="1400" cap="none" dirty="0" smtClean="0" b="1" strike="noStrike">
              <a:solidFill>
                <a:schemeClr val="tx1"/>
              </a:solidFill>
              <a:latin typeface="맑은 고딕" charset="0"/>
              <a:ea typeface="맑은 고딕" charset="0"/>
            </a:endParaRPr>
          </a:p>
        </p:txBody>
      </p:sp>
      <p:sp>
        <p:nvSpPr>
          <p:cNvPr id="58" name="도형 57"/>
          <p:cNvSpPr>
            <a:spLocks/>
          </p:cNvSpPr>
          <p:nvPr/>
        </p:nvSpPr>
        <p:spPr>
          <a:xfrm rot="0">
            <a:off x="914400" y="2286635"/>
            <a:ext cx="10527030" cy="4274820"/>
          </a:xfrm>
          <a:prstGeom prst="rect"/>
          <a:solidFill>
            <a:srgbClr val="B4C6E7"/>
          </a:solidFill>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화면 :  Header, Footer 세팅  _top.jspf , _Bottom.jspf  - 부트스트랩 : 드롭다운, 네비게이션바</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특징 : 다른 View 파일에 고정적으로 세팅 하기 위해서 include 사용</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050" cap="none" dirty="0" smtClean="0" b="1" strike="noStrike">
                <a:solidFill>
                  <a:schemeClr val="tx1">
                    <a:lumMod val="75000"/>
                    <a:lumOff val="25000"/>
                  </a:schemeClr>
                </a:solidFill>
                <a:latin typeface="Arial" charset="0"/>
                <a:ea typeface="Arial" charset="0"/>
              </a:rPr>
              <a:t>(EX : &lt;%@ include file="common/_bottom.jspf" %&gt; )</a:t>
            </a:r>
            <a:endParaRPr lang="ko-KR" altLang="en-US" sz="105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매핑 :  shoppingControl.jsp 컨트롤러로 매핑 각 액션에 맞게 속성, 변수 지정 - 액션 : view</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050" cap="none" dirty="0" smtClean="0" b="1" strike="noStrike">
                <a:solidFill>
                  <a:schemeClr val="tx1">
                    <a:lumMod val="75000"/>
                    <a:lumOff val="25000"/>
                  </a:schemeClr>
                </a:solidFill>
                <a:latin typeface="Arial" charset="0"/>
                <a:ea typeface="Arial" charset="0"/>
              </a:rPr>
              <a:t>(EX : &lt;a href="../control/shoppingControl.jsp?action=view&amp;category=30001"&gt; )</a:t>
            </a:r>
            <a:endParaRPr lang="ko-KR" altLang="en-US" sz="105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해당 View와 연결된 Model, Controller </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Model : ProductDAO 에서 카테고리별로 상수(static final)를 지정</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050" cap="none" dirty="0" smtClean="0" b="1" strike="noStrike">
                <a:solidFill>
                  <a:schemeClr val="tx1">
                    <a:lumMod val="75000"/>
                    <a:lumOff val="25000"/>
                  </a:schemeClr>
                </a:solidFill>
                <a:latin typeface="Arial" charset="0"/>
                <a:ea typeface="Arial" charset="0"/>
              </a:rPr>
              <a:t>(EX : public static final int ARDUINO = 30001;)</a:t>
            </a:r>
            <a:endParaRPr lang="ko-KR" altLang="en-US" sz="105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Controller : shoppingControl에서  getParameter로 _top.jspf의 anchor 태그에 지정한 속성명에 대한 값을 가져와서 Int형으로 변환 하여 switch문으로 비교</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050" cap="none" dirty="0" smtClean="0" b="1" strike="noStrike">
                <a:solidFill>
                  <a:schemeClr val="tx1">
                    <a:lumMod val="75000"/>
                    <a:lumOff val="25000"/>
                  </a:schemeClr>
                </a:solidFill>
                <a:latin typeface="Arial" charset="0"/>
                <a:ea typeface="Arial" charset="0"/>
              </a:rPr>
              <a:t>(EX: categoryNum = Integer.parseInt(request.getParameter("category"));  (EX: mallTitle = "아두이노 시리즈";) </a:t>
            </a:r>
            <a:endParaRPr lang="ko-KR" altLang="en-US" sz="105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050" cap="none" dirty="0" smtClean="0" b="1" strike="noStrike">
                <a:solidFill>
                  <a:schemeClr val="tx1">
                    <a:lumMod val="75000"/>
                    <a:lumOff val="25000"/>
                  </a:schemeClr>
                </a:solidFill>
                <a:latin typeface="Arial" charset="0"/>
                <a:ea typeface="Arial" charset="0"/>
              </a:rPr>
              <a:t>(EX : productList = pDao.getProducts(categoryNum);)</a:t>
            </a:r>
            <a:endParaRPr lang="ko-KR" altLang="en-US" sz="105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SetAttribute() 사용, key : “mallTitle”, value : mallTitle  &amp; key : “productList”, value : productList       </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이동 View : JSTL c:set을 이용하여 값을 받아서 변수 설정, 해당 값에 대한 화면 출력(이미지, 가격 등)</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a:t>
            </a:r>
            <a:r>
              <a:rPr lang="en-US" altLang="ko-KR" sz="1050" cap="none" dirty="0" smtClean="0" b="1" strike="noStrike">
                <a:solidFill>
                  <a:schemeClr val="tx1">
                    <a:lumMod val="75000"/>
                    <a:lumOff val="25000"/>
                  </a:schemeClr>
                </a:solidFill>
                <a:latin typeface="Arial" charset="0"/>
                <a:ea typeface="Arial" charset="0"/>
              </a:rPr>
              <a:t>EX : &lt;c:set var="productList" value="${requestScope.productList}"/&gt; )  </a:t>
            </a:r>
            <a:r>
              <a:rPr lang="en-US" altLang="ko-KR" sz="1200" cap="none" dirty="0" smtClean="0" b="1" strike="noStrike">
                <a:solidFill>
                  <a:schemeClr val="tx1">
                    <a:lumMod val="75000"/>
                    <a:lumOff val="25000"/>
                  </a:schemeClr>
                </a:solidFill>
                <a:latin typeface="Arial" charset="0"/>
                <a:ea typeface="Arial" charset="0"/>
              </a:rPr>
              <a:t>                                                                   </a:t>
            </a:r>
            <a:endParaRPr lang="ko-KR" altLang="en-US" sz="1200" cap="none" dirty="0" smtClean="0" b="1" strike="noStrike">
              <a:solidFill>
                <a:schemeClr val="tx1">
                  <a:lumMod val="75000"/>
                  <a:lumOff val="25000"/>
                </a:schemeClr>
              </a:solidFill>
              <a:latin typeface="Arial" charset="0"/>
              <a:ea typeface="Arial" charset="0"/>
            </a:endParaRPr>
          </a:p>
        </p:txBody>
      </p:sp>
      <p:sp>
        <p:nvSpPr>
          <p:cNvPr id="59" name="도형 58"/>
          <p:cNvSpPr>
            <a:spLocks/>
          </p:cNvSpPr>
          <p:nvPr/>
        </p:nvSpPr>
        <p:spPr>
          <a:xfrm rot="0">
            <a:off x="754380" y="2159000"/>
            <a:ext cx="702945" cy="277495"/>
          </a:xfrm>
          <a:prstGeom prst="rect"/>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solidFill>
                  <a:schemeClr val="tx1"/>
                </a:solidFill>
                <a:latin typeface="맑은 고딕" charset="0"/>
                <a:ea typeface="맑은 고딕" charset="0"/>
              </a:rPr>
              <a:t>상세</a:t>
            </a:r>
            <a:endParaRPr lang="ko-KR" altLang="en-US" sz="1400" cap="none" dirty="0" smtClean="0" b="1" strike="noStrike">
              <a:solidFill>
                <a:schemeClr val="tx1"/>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solidFill>
          <a:srgbClr val="212121"/>
        </a:solidFill>
      </p:bgPr>
    </p:bg>
    <p:spTree>
      <p:nvGrpSpPr>
        <p:cNvPr id="1" name=""/>
        <p:cNvGrpSpPr/>
        <p:nvPr/>
      </p:nvGrpSpPr>
      <p:grpSpPr>
        <a:xfrm>
          <a:off x="0" y="0"/>
          <a:ext cx="0" cy="0"/>
          <a:chOff x="0" y="0"/>
          <a:chExt cx="0" cy="0"/>
        </a:xfrm>
      </p:grpSpPr>
      <p:sp>
        <p:nvSpPr>
          <p:cNvPr id="34" name="직사각형 33"/>
          <p:cNvSpPr>
            <a:spLocks/>
          </p:cNvSpPr>
          <p:nvPr/>
        </p:nvSpPr>
        <p:spPr>
          <a:xfrm rot="0">
            <a:off x="487680" y="616585"/>
            <a:ext cx="11282680" cy="6071870"/>
          </a:xfrm>
          <a:prstGeom prst="rect"/>
          <a:solidFill>
            <a:srgbClr val="EEEEEE"/>
          </a:solidFill>
          <a:ln w="38100"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vert="horz" anchor="t">
            <a:noAutofit/>
          </a:bodyPr>
          <a:lstStyle/>
          <a:p>
            <a:pPr marL="0" indent="0" algn="l" fontAlgn="auto" defTabSz="914400" eaLnBrk="0">
              <a:lnSpc>
                <a:spcPct val="150000"/>
              </a:lnSpc>
              <a:spcBef>
                <a:spcPts val="0"/>
              </a:spcBef>
              <a:spcAft>
                <a:spcPts val="0"/>
              </a:spcAft>
              <a:buFontTx/>
              <a:buNone/>
            </a:pPr>
            <a:r>
              <a:rPr lang="en-US" altLang="ko-KR" sz="1600" cap="none" dirty="0" smtClean="0" b="1" strike="noStrike">
                <a:solidFill>
                  <a:schemeClr val="tx1">
                    <a:lumMod val="75000"/>
                    <a:lumOff val="25000"/>
                  </a:schemeClr>
                </a:solidFill>
                <a:latin typeface="Arial" charset="0"/>
                <a:ea typeface="Arial" charset="0"/>
              </a:rPr>
              <a:t>Model(</a:t>
            </a:r>
            <a:r>
              <a:rPr lang="en-US" altLang="ko-KR" sz="1200" cap="none" dirty="0" smtClean="0" b="1" strike="noStrike">
                <a:solidFill>
                  <a:schemeClr val="tx1">
                    <a:lumMod val="75000"/>
                    <a:lumOff val="25000"/>
                  </a:schemeClr>
                </a:solidFill>
                <a:latin typeface="Arial" charset="0"/>
                <a:ea typeface="Arial" charset="0"/>
              </a:rPr>
              <a:t>CustomerDAO, DTO</a:t>
            </a:r>
            <a:r>
              <a:rPr lang="en-US" altLang="ko-KR" sz="1600" cap="none" dirty="0" smtClean="0" b="1" strike="noStrike">
                <a:solidFill>
                  <a:schemeClr val="tx1">
                    <a:lumMod val="75000"/>
                    <a:lumOff val="25000"/>
                  </a:schemeClr>
                </a:solidFill>
                <a:latin typeface="Arial" charset="0"/>
                <a:ea typeface="Arial" charset="0"/>
              </a:rPr>
              <a:t>), View(</a:t>
            </a:r>
            <a:r>
              <a:rPr lang="en-US" altLang="ko-KR" sz="1200" cap="none" dirty="0" smtClean="0" b="1" strike="noStrike">
                <a:solidFill>
                  <a:schemeClr val="tx1">
                    <a:lumMod val="75000"/>
                    <a:lumOff val="25000"/>
                  </a:schemeClr>
                </a:solidFill>
                <a:latin typeface="Arial" charset="0"/>
                <a:ea typeface="Arial" charset="0"/>
              </a:rPr>
              <a:t>_top.jspf ,  loginFormjsp, registerCustomerForm.jsp, index.jsp</a:t>
            </a:r>
            <a:r>
              <a:rPr lang="en-US" altLang="ko-KR" sz="1600" cap="none" dirty="0" smtClean="0" b="1" strike="noStrike">
                <a:solidFill>
                  <a:schemeClr val="tx1">
                    <a:lumMod val="75000"/>
                    <a:lumOff val="25000"/>
                  </a:schemeClr>
                </a:solidFill>
                <a:latin typeface="Arial" charset="0"/>
                <a:ea typeface="Arial" charset="0"/>
              </a:rPr>
              <a:t>), Controller(</a:t>
            </a:r>
            <a:r>
              <a:rPr lang="en-US" altLang="ko-KR" sz="1200" cap="none" dirty="0" smtClean="0" b="1" strike="noStrike">
                <a:solidFill>
                  <a:schemeClr val="tx1">
                    <a:lumMod val="75000"/>
                    <a:lumOff val="25000"/>
                  </a:schemeClr>
                </a:solidFill>
                <a:latin typeface="Arial" charset="0"/>
                <a:ea typeface="Arial" charset="0"/>
              </a:rPr>
              <a:t>customerControl.jsp</a:t>
            </a:r>
            <a:r>
              <a:rPr lang="en-US" altLang="ko-KR" sz="1600" cap="none" dirty="0" smtClean="0" b="1" strike="noStrike">
                <a:solidFill>
                  <a:schemeClr val="tx1">
                    <a:lumMod val="75000"/>
                    <a:lumOff val="25000"/>
                  </a:schemeClr>
                </a:solidFill>
                <a:latin typeface="Arial" charset="0"/>
                <a:ea typeface="Arial" charset="0"/>
              </a:rPr>
              <a:t>)</a:t>
            </a:r>
            <a:endParaRPr lang="ko-KR" altLang="en-US" sz="16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6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25400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254000" algn="l" fontAlgn="auto" defTabSz="914400" eaLnBrk="0">
              <a:lnSpc>
                <a:spcPct val="150000"/>
              </a:lnSpc>
              <a:spcBef>
                <a:spcPts val="0"/>
              </a:spcBef>
              <a:spcAft>
                <a:spcPts val="0"/>
              </a:spcAft>
              <a:buFontTx/>
              <a:buNone/>
            </a:pPr>
            <a:endParaRPr lang="ko-KR" altLang="en-US" sz="105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200" cap="none" dirty="0" smtClean="0" b="0" strike="noStrike">
              <a:solidFill>
                <a:schemeClr val="tx1">
                  <a:lumMod val="75000"/>
                  <a:lumOff val="25000"/>
                </a:schemeClr>
              </a:solidFill>
              <a:latin typeface="Arial" charset="0"/>
              <a:ea typeface="Arial" charset="0"/>
            </a:endParaRPr>
          </a:p>
          <a:p>
            <a:pPr marL="0" indent="0" algn="l" fontAlgn="auto" defTabSz="914400" eaLnBrk="0">
              <a:lnSpc>
                <a:spcPct val="114000"/>
              </a:lnSpc>
              <a:spcBef>
                <a:spcPts val="0"/>
              </a:spcBef>
              <a:spcAft>
                <a:spcPts val="0"/>
              </a:spcAft>
              <a:buFontTx/>
              <a:buNone/>
            </a:pPr>
            <a:endParaRPr lang="ko-KR" altLang="en-US" sz="900" cap="none" dirty="0" smtClean="0" b="0" strike="noStrike">
              <a:solidFill>
                <a:schemeClr val="tx1">
                  <a:lumMod val="75000"/>
                  <a:lumOff val="25000"/>
                </a:schemeClr>
              </a:solidFill>
              <a:latin typeface="Arial" charset="0"/>
              <a:ea typeface="Arial" charset="0"/>
            </a:endParaRPr>
          </a:p>
        </p:txBody>
      </p:sp>
      <p:sp>
        <p:nvSpPr>
          <p:cNvPr id="55" name="직사각형 54"/>
          <p:cNvSpPr>
            <a:spLocks/>
          </p:cNvSpPr>
          <p:nvPr/>
        </p:nvSpPr>
        <p:spPr>
          <a:xfrm rot="0">
            <a:off x="855345" y="81915"/>
            <a:ext cx="5333365" cy="442595"/>
          </a:xfrm>
          <a:prstGeom prst="rect"/>
        </p:spPr>
        <p:txBody>
          <a:bodyPr wrap="square" lIns="91440" tIns="45720" rIns="91440" bIns="45720" numCol="1" vert="horz" anchor="t">
            <a:spAutoFit/>
          </a:bodyPr>
          <a:lstStyle/>
          <a:p>
            <a:pPr marL="0" indent="0" algn="l" fontAlgn="auto" defTabSz="914400" eaLnBrk="0">
              <a:lnSpc>
                <a:spcPct val="114000"/>
              </a:lnSpc>
              <a:spcBef>
                <a:spcPts val="0"/>
              </a:spcBef>
              <a:spcAft>
                <a:spcPts val="0"/>
              </a:spcAft>
              <a:buFontTx/>
              <a:buNone/>
            </a:pPr>
            <a:r>
              <a:rPr lang="en-US" altLang="ko-KR" sz="2000" cap="none" dirty="0" smtClean="0" b="1" strike="noStrike">
                <a:solidFill>
                  <a:schemeClr val="bg1">
                    <a:lumMod val="75000"/>
                    <a:lumOff val="0"/>
                  </a:schemeClr>
                </a:solidFill>
                <a:latin typeface="Arial" charset="0"/>
                <a:ea typeface="Arial" charset="0"/>
              </a:rPr>
              <a:t>User MVC - 로그인, 로그아웃, 회원가입 처리</a:t>
            </a:r>
            <a:endParaRPr lang="ko-KR" altLang="en-US" sz="2000" cap="none" dirty="0" smtClean="0" b="1" strike="noStrike">
              <a:solidFill>
                <a:schemeClr val="bg1">
                  <a:lumMod val="75000"/>
                  <a:lumOff val="0"/>
                </a:schemeClr>
              </a:solidFill>
              <a:latin typeface="Arial" charset="0"/>
              <a:ea typeface="Arial" charset="0"/>
            </a:endParaRPr>
          </a:p>
        </p:txBody>
      </p:sp>
      <p:sp>
        <p:nvSpPr>
          <p:cNvPr id="20" name="자유형 19"/>
          <p:cNvSpPr>
            <a:spLocks/>
          </p:cNvSpPr>
          <p:nvPr/>
        </p:nvSpPr>
        <p:spPr bwMode="auto">
          <a:xfrm rot="0">
            <a:off x="452755" y="50165"/>
            <a:ext cx="398780" cy="471170"/>
          </a:xfrm>
          <a:custGeom>
            <a:gdLst>
              <a:gd fmla="*/ 320012 w 439878" name="TX0"/>
              <a:gd fmla="*/ 171183 h 487551" name="TY0"/>
              <a:gd fmla="*/ 323091 w 439878" name="TX1"/>
              <a:gd fmla="*/ 171646 h 487551" name="TY1"/>
              <a:gd fmla="*/ 326169 w 439878" name="TX2"/>
              <a:gd fmla="*/ 172881 h 487551" name="TY2"/>
              <a:gd fmla="*/ 329094 w 439878" name="TX3"/>
              <a:gd fmla="*/ 174578 h 487551" name="TY3"/>
              <a:gd fmla="*/ 331557 w 439878" name="TX4"/>
              <a:gd fmla="*/ 176894 h 487551" name="TY4"/>
              <a:gd fmla="*/ 333404 w 439878" name="TX5"/>
              <a:gd fmla="*/ 179517 h 487551" name="TY5"/>
              <a:gd fmla="*/ 334944 w 439878" name="TX6"/>
              <a:gd fmla="*/ 182758 h 487551" name="TY6"/>
              <a:gd fmla="*/ 335713 w 439878" name="TX7"/>
              <a:gd fmla="*/ 185845 h 487551" name="TY7"/>
              <a:gd fmla="*/ 335867 w 439878" name="TX8"/>
              <a:gd fmla="*/ 188932 h 487551" name="TY8"/>
              <a:gd fmla="*/ 335405 w 439878" name="TX9"/>
              <a:gd fmla="*/ 192173 h 487551" name="TY9"/>
              <a:gd fmla="*/ 334328 w 439878" name="TX10"/>
              <a:gd fmla="*/ 195260 h 487551" name="TY10"/>
              <a:gd fmla="*/ 332481 w 439878" name="TX11"/>
              <a:gd fmla="*/ 198192 h 487551" name="TY11"/>
              <a:gd fmla="*/ 330326 w 439878" name="TX12"/>
              <a:gd fmla="*/ 200662 h 487551" name="TY12"/>
              <a:gd fmla="*/ 307544 w 439878" name="TX13"/>
              <a:gd fmla="*/ 221035 h 487551" name="TY13"/>
              <a:gd fmla="*/ 304773 w 439878" name="TX14"/>
              <a:gd fmla="*/ 223041 h 487551" name="TY14"/>
              <a:gd fmla="*/ 301848 w 439878" name="TX15"/>
              <a:gd fmla="*/ 224584 h 487551" name="TY15"/>
              <a:gd fmla="*/ 298616 w 439878" name="TX16"/>
              <a:gd fmla="*/ 225356 h 487551" name="TY16"/>
              <a:gd fmla="*/ 295383 w 439878" name="TX17"/>
              <a:gd fmla="*/ 225356 h 487551" name="TY17"/>
              <a:gd fmla="*/ 292304 w 439878" name="TX18"/>
              <a:gd fmla="*/ 224893 h 487551" name="TY18"/>
              <a:gd fmla="*/ 289226 w 439878" name="TX19"/>
              <a:gd fmla="*/ 223658 h 487551" name="TY19"/>
              <a:gd fmla="*/ 286301 w 439878" name="TX20"/>
              <a:gd fmla="*/ 222115 h 487551" name="TY20"/>
              <a:gd fmla="*/ 283838 w 439878" name="TX21"/>
              <a:gd fmla="*/ 219800 h 487551" name="TY21"/>
              <a:gd fmla="*/ 281837 w 439878" name="TX22"/>
              <a:gd fmla="*/ 217022 h 487551" name="TY22"/>
              <a:gd fmla="*/ 280452 w 439878" name="TX23"/>
              <a:gd fmla="*/ 213935 h 487551" name="TY23"/>
              <a:gd fmla="*/ 279682 w 439878" name="TX24"/>
              <a:gd fmla="*/ 210848 h 487551" name="TY24"/>
              <a:gd fmla="*/ 279528 w 439878" name="TX25"/>
              <a:gd fmla="*/ 207607 h 487551" name="TY25"/>
              <a:gd fmla="*/ 279990 w 439878" name="TX26"/>
              <a:gd fmla="*/ 204366 h 487551" name="TY26"/>
              <a:gd fmla="*/ 281067 w 439878" name="TX27"/>
              <a:gd fmla="*/ 201433 h 487551" name="TY27"/>
              <a:gd fmla="*/ 282915 w 439878" name="TX28"/>
              <a:gd fmla="*/ 198655 h 487551" name="TY28"/>
              <a:gd fmla="*/ 285224 w 439878" name="TX29"/>
              <a:gd fmla="*/ 196032 h 487551" name="TY29"/>
              <a:gd fmla="*/ 307698 w 439878" name="TX30"/>
              <a:gd fmla="*/ 175659 h 487551" name="TY30"/>
              <a:gd fmla="*/ 310622 w 439878" name="TX31"/>
              <a:gd fmla="*/ 173652 h 487551" name="TY31"/>
              <a:gd fmla="*/ 313547 w 439878" name="TX32"/>
              <a:gd fmla="*/ 172263 h 487551" name="TY32"/>
              <a:gd fmla="*/ 316626 w 439878" name="TX33"/>
              <a:gd fmla="*/ 171337 h 487551" name="TY33"/>
              <a:gd fmla="*/ 153539 w 439878" name="TX35"/>
              <a:gd fmla="*/ 169017 h 487551" name="TY35"/>
              <a:gd fmla="*/ 320698 w 439878" name="TX36"/>
              <a:gd fmla="*/ 355370 h 487551" name="TY36"/>
              <a:gd fmla="*/ 208949 w 439878" name="TX37"/>
              <a:gd fmla="*/ 455666 h 487551" name="TY37"/>
              <a:gd fmla="*/ 202603 w 439878" name="TX38"/>
              <a:gd fmla="*/ 460928 h 487551" name="TY38"/>
              <a:gd fmla="*/ 195948 w 439878" name="TX39"/>
              <a:gd fmla="*/ 465572 h 487551" name="TY39"/>
              <a:gd fmla="*/ 188828 w 439878" name="TX40"/>
              <a:gd fmla="*/ 470060 h 487551" name="TY40"/>
              <a:gd fmla="*/ 181399 w 439878" name="TX41"/>
              <a:gd fmla="*/ 473930 h 487551" name="TY41"/>
              <a:gd fmla="*/ 173660 w 439878" name="TX42"/>
              <a:gd fmla="*/ 477490 h 487551" name="TY42"/>
              <a:gd fmla="*/ 165612 w 439878" name="TX43"/>
              <a:gd fmla="*/ 480276 h 487551" name="TY43"/>
              <a:gd fmla="*/ 157563 w 439878" name="TX44"/>
              <a:gd fmla="*/ 482752 h 487551" name="TY44"/>
              <a:gd fmla="*/ 149205 w 439878" name="TX45"/>
              <a:gd fmla="*/ 484764 h 487551" name="TY45"/>
              <a:gd fmla="*/ 140847 w 439878" name="TX46"/>
              <a:gd fmla="*/ 486312 h 487551" name="TY46"/>
              <a:gd fmla="*/ 132489 w 439878" name="TX47"/>
              <a:gd fmla="*/ 487241 h 487551" name="TY47"/>
              <a:gd fmla="*/ 123976 w 439878" name="TX48"/>
              <a:gd fmla="*/ 487550 h 487551" name="TY48"/>
              <a:gd fmla="*/ 115618 w 439878" name="TX49"/>
              <a:gd fmla="*/ 487395 h 487551" name="TY49"/>
              <a:gd fmla="*/ 107415 w 439878" name="TX50"/>
              <a:gd fmla="*/ 486621 h 487551" name="TY50"/>
              <a:gd fmla="*/ 99367 w 439878" name="TX51"/>
              <a:gd fmla="*/ 485383 h 487551" name="TY51"/>
              <a:gd fmla="*/ 91628 w 439878" name="TX52"/>
              <a:gd fmla="*/ 483526 h 487551" name="TY52"/>
              <a:gd fmla="*/ 83889 w 439878" name="TX53"/>
              <a:gd fmla="*/ 480895 h 487551" name="TY53"/>
              <a:gd fmla="*/ 76460 w 439878" name="TX54"/>
              <a:gd fmla="*/ 477799 h 487551" name="TY54"/>
              <a:gd fmla="*/ 69495 w 439878" name="TX55"/>
              <a:gd fmla="*/ 474084 h 487551" name="TY55"/>
              <a:gd fmla="*/ 62839 w 439878" name="TX56"/>
              <a:gd fmla="*/ 469751 h 487551" name="TY56"/>
              <a:gd fmla="*/ 56803 w 439878" name="TX57"/>
              <a:gd fmla="*/ 464643 h 487551" name="TY57"/>
              <a:gd fmla="*/ 51076 w 439878" name="TX58"/>
              <a:gd fmla="*/ 459071 h 487551" name="TY58"/>
              <a:gd fmla="*/ 21359 w 439878" name="TX59"/>
              <a:gd fmla="*/ 426103 h 487551" name="TY59"/>
              <a:gd fmla="*/ 16406 w 439878" name="TX60"/>
              <a:gd fmla="*/ 419757 h 487551" name="TY60"/>
              <a:gd fmla="*/ 11918 w 439878" name="TX61"/>
              <a:gd fmla="*/ 413102 h 487551" name="TY61"/>
              <a:gd fmla="*/ 8358 w 439878" name="TX62"/>
              <a:gd fmla="*/ 406137 h 487551" name="TY62"/>
              <a:gd fmla="*/ 5417 w 439878" name="TX63"/>
              <a:gd fmla="*/ 398708 h 487551" name="TY63"/>
              <a:gd fmla="*/ 3095 w 439878" name="TX64"/>
              <a:gd fmla="*/ 391123 h 487551" name="TY64"/>
              <a:gd fmla="*/ 1393 w 439878" name="TX65"/>
              <a:gd fmla="*/ 383230 h 487551" name="TY65"/>
              <a:gd fmla="*/ 464 w 439878" name="TX66"/>
              <a:gd fmla="*/ 375027 h 487551" name="TY66"/>
              <a:gd fmla="*/ 0 w 439878" name="TX67"/>
              <a:gd fmla="*/ 366823 h 487551" name="TY67"/>
              <a:gd fmla="*/ 155 w 439878" name="TX68"/>
              <a:gd fmla="*/ 358620 h 487551" name="TY68"/>
              <a:gd fmla="*/ 929 w 439878" name="TX69"/>
              <a:gd fmla="*/ 350262 h 487551" name="TY69"/>
              <a:gd fmla="*/ 2167 w 439878" name="TX70"/>
              <a:gd fmla="*/ 341904 h 487551" name="TY70"/>
              <a:gd fmla="*/ 4024 w 439878" name="TX71"/>
              <a:gd fmla="*/ 333701 h 487551" name="TY71"/>
              <a:gd fmla="*/ 6346 w 439878" name="TX72"/>
              <a:gd fmla="*/ 325498 h 487551" name="TY72"/>
              <a:gd fmla="*/ 9286 w 439878" name="TX73"/>
              <a:gd fmla="*/ 317449 h 487551" name="TY73"/>
              <a:gd fmla="*/ 12537 w 439878" name="TX74"/>
              <a:gd fmla="*/ 309555 h 487551" name="TY74"/>
              <a:gd fmla="*/ 16406 w 439878" name="TX75"/>
              <a:gd fmla="*/ 302126 h 487551" name="TY75"/>
              <a:gd fmla="*/ 20585 w 439878" name="TX76"/>
              <a:gd fmla="*/ 294852 h 487551" name="TY76"/>
              <a:gd fmla="*/ 25383 w 439878" name="TX77"/>
              <a:gd fmla="*/ 287886 h 487551" name="TY77"/>
              <a:gd fmla="*/ 30491 w 439878" name="TX78"/>
              <a:gd fmla="*/ 281231 h 487551" name="TY78"/>
              <a:gd fmla="*/ 35908 w 439878" name="TX79"/>
              <a:gd fmla="*/ 275040 h 487551" name="TY79"/>
              <a:gd fmla="*/ 41790 w 439878" name="TX80"/>
              <a:gd fmla="*/ 269468 h 487551" name="TY80"/>
              <a:gd fmla="*/ 367585 w 439878" name="TX82"/>
              <a:gd fmla="*/ 156016 h 487551" name="TY82"/>
              <a:gd fmla="*/ 376834 w 439878" name="TX83"/>
              <a:gd fmla="*/ 166314 h 487551" name="TY83"/>
              <a:gd fmla="*/ 382846 w 439878" name="TX84"/>
              <a:gd fmla="*/ 173648 h 487551" name="TY84"/>
              <a:gd fmla="*/ 388087 w 439878" name="TX85"/>
              <a:gd fmla="*/ 181293 h 487551" name="TY85"/>
              <a:gd fmla="*/ 392403 w 439878" name="TX86"/>
              <a:gd fmla="*/ 189407 h 487551" name="TY86"/>
              <a:gd fmla="*/ 396103 w 439878" name="TX87"/>
              <a:gd fmla="*/ 197676 h 487551" name="TY87"/>
              <a:gd fmla="*/ 398877 w 439878" name="TX88"/>
              <a:gd fmla="*/ 206102 h 487551" name="TY88"/>
              <a:gd fmla="*/ 401035 w 439878" name="TX89"/>
              <a:gd fmla="*/ 214840 h 487551" name="TY89"/>
              <a:gd fmla="*/ 402423 w 439878" name="TX90"/>
              <a:gd fmla="*/ 223577 h 487551" name="TY90"/>
              <a:gd fmla="*/ 403039 w 439878" name="TX91"/>
              <a:gd fmla="*/ 232471 h 487551" name="TY91"/>
              <a:gd fmla="*/ 402885 w 439878" name="TX92"/>
              <a:gd fmla="*/ 241365 h 487551" name="TY92"/>
              <a:gd fmla="*/ 402114 w 439878" name="TX93"/>
              <a:gd fmla="*/ 250103 h 487551" name="TY93"/>
              <a:gd fmla="*/ 400573 w 439878" name="TX94"/>
              <a:gd fmla="*/ 258840 h 487551" name="TY94"/>
              <a:gd fmla="*/ 398261 w 439878" name="TX95"/>
              <a:gd fmla="*/ 267422 h 487551" name="TY95"/>
              <a:gd fmla="*/ 395178 w 439878" name="TX96"/>
              <a:gd fmla="*/ 275848 h 487551" name="TY96"/>
              <a:gd fmla="*/ 391324 w 439878" name="TX97"/>
              <a:gd fmla="*/ 283805 h 487551" name="TY97"/>
              <a:gd fmla="*/ 387008 w 439878" name="TX98"/>
              <a:gd fmla="*/ 291763 h 487551" name="TY98"/>
              <a:gd fmla="*/ 381613 w 439878" name="TX99"/>
              <a:gd fmla="*/ 299252 h 487551" name="TY99"/>
              <a:gd fmla="*/ 375601 w 439878" name="TX100"/>
              <a:gd fmla="*/ 306274 h 487551" name="TY100"/>
              <a:gd fmla="*/ 369127 w 439878" name="TX101"/>
              <a:gd fmla="*/ 312983 h 487551" name="TY101"/>
              <a:gd fmla="*/ 329511 w 439878" name="TX102"/>
              <a:gd fmla="*/ 348870 h 487551" name="TY102"/>
              <a:gd fmla="*/ 251358 w 439878" name="TX103"/>
              <a:gd fmla="*/ 260713 h 487551" name="TY103"/>
              <a:gd fmla="*/ 279105 w 439878" name="TX104"/>
              <a:gd fmla="*/ 235436 h 487551" name="TY104"/>
              <a:gd fmla="*/ 279105 w 439878" name="TX105"/>
              <a:gd fmla="*/ 235124 h 487551" name="TY105"/>
              <a:gd fmla="*/ 282958 w 439878" name="TX106"/>
              <a:gd fmla="*/ 238712 h 487551" name="TY106"/>
              <a:gd fmla="*/ 286658 w 439878" name="TX107"/>
              <a:gd fmla="*/ 241521 h 487551" name="TY107"/>
              <a:gd fmla="*/ 290512 w 439878" name="TX108"/>
              <a:gd fmla="*/ 243237 h 487551" name="TY108"/>
              <a:gd fmla="*/ 294365 w 439878" name="TX109"/>
              <a:gd fmla="*/ 244329 h 487551" name="TY109"/>
              <a:gd fmla="*/ 298065 w 439878" name="TX110"/>
              <a:gd fmla="*/ 244798 h 487551" name="TY110"/>
              <a:gd fmla="*/ 301918 w 439878" name="TX111"/>
              <a:gd fmla="*/ 244641 h 487551" name="TY111"/>
              <a:gd fmla="*/ 305310 w 439878" name="TX112"/>
              <a:gd fmla="*/ 244173 h 487551" name="TY112"/>
              <a:gd fmla="*/ 308701 w 439878" name="TX113"/>
              <a:gd fmla="*/ 243237 h 487551" name="TY113"/>
              <a:gd fmla="*/ 311630 w 439878" name="TX114"/>
              <a:gd fmla="*/ 242145 h 487551" name="TY114"/>
              <a:gd fmla="*/ 314404 w 439878" name="TX115"/>
              <a:gd fmla="*/ 241053 h 487551" name="TY115"/>
              <a:gd fmla="*/ 316562 w 439878" name="TX116"/>
              <a:gd fmla="*/ 239649 h 487551" name="TY116"/>
              <a:gd fmla="*/ 318566 w 439878" name="TX117"/>
              <a:gd fmla="*/ 238556 h 487551" name="TY117"/>
              <a:gd fmla="*/ 319954 w 439878" name="TX118"/>
              <a:gd fmla="*/ 237620 h 487551" name="TY118"/>
              <a:gd fmla="*/ 320879 w 439878" name="TX119"/>
              <a:gd fmla="*/ 236996 h 487551" name="TY119"/>
              <a:gd fmla="*/ 321187 w 439878" name="TX120"/>
              <a:gd fmla="*/ 236840 h 487551" name="TY120"/>
              <a:gd fmla="*/ 343076 w 439878" name="TX121"/>
              <a:gd fmla="*/ 217024 h 487551" name="TY121"/>
              <a:gd fmla="*/ 346621 w 439878" name="TX122"/>
              <a:gd fmla="*/ 213123 h 487551" name="TY122"/>
              <a:gd fmla="*/ 349242 w 439878" name="TX123"/>
              <a:gd fmla="*/ 209379 h 487551" name="TY123"/>
              <a:gd fmla="*/ 351091 w 439878" name="TX124"/>
              <a:gd fmla="*/ 205478 h 487551" name="TY124"/>
              <a:gd fmla="*/ 352325 w 439878" name="TX125"/>
              <a:gd fmla="*/ 201733 h 487551" name="TY125"/>
              <a:gd fmla="*/ 352941 w 439878" name="TX126"/>
              <a:gd fmla="*/ 197988 h 487551" name="TY126"/>
              <a:gd fmla="*/ 352941 w 439878" name="TX127"/>
              <a:gd fmla="*/ 194400 h 487551" name="TY127"/>
              <a:gd fmla="*/ 352479 w 439878" name="TX128"/>
              <a:gd fmla="*/ 190967 h 487551" name="TY128"/>
              <a:gd fmla="*/ 351708 w 439878" name="TX129"/>
              <a:gd fmla="*/ 187690 h 487551" name="TY129"/>
              <a:gd fmla="*/ 350629 w 439878" name="TX130"/>
              <a:gd fmla="*/ 184882 h 487551" name="TY130"/>
              <a:gd fmla="*/ 349550 w 439878" name="TX131"/>
              <a:gd fmla="*/ 182385 h 487551" name="TY131"/>
              <a:gd fmla="*/ 348471 w 439878" name="TX132"/>
              <a:gd fmla="*/ 180045 h 487551" name="TY132"/>
              <a:gd fmla="*/ 347546 w 439878" name="TX133"/>
              <a:gd fmla="*/ 178172 h 487551" name="TY133"/>
              <a:gd fmla="*/ 346621 w 439878" name="TX134"/>
              <a:gd fmla="*/ 176924 h 487551" name="TY134"/>
              <a:gd fmla="*/ 346005 w 439878" name="TX135"/>
              <a:gd fmla="*/ 175988 h 487551" name="TY135"/>
              <a:gd fmla="*/ 345850 w 439878" name="TX136"/>
              <a:gd fmla="*/ 175832 h 487551" name="TY136"/>
              <a:gd fmla="*/ 267011 w 439878" name="TX138"/>
              <a:gd fmla="*/ 99677 h 487551" name="TY138"/>
              <a:gd fmla="*/ 275617 w 439878" name="TX139"/>
              <a:gd fmla="*/ 99832 h 487551" name="TY139"/>
              <a:gd fmla="*/ 284376 w 439878" name="TX140"/>
              <a:gd fmla="*/ 100609 h 487551" name="TY140"/>
              <a:gd fmla="*/ 292981 w 439878" name="TX141"/>
              <a:gd fmla="*/ 102316 h 487551" name="TY141"/>
              <a:gd fmla="*/ 301433 w 439878" name="TX142"/>
              <a:gd fmla="*/ 104645 h 487551" name="TY142"/>
              <a:gd fmla="*/ 309731 w 439878" name="TX143"/>
              <a:gd fmla="*/ 107751 h 487551" name="TY143"/>
              <a:gd fmla="*/ 317722 w 439878" name="TX144"/>
              <a:gd fmla="*/ 111632 h 487551" name="TY144"/>
              <a:gd fmla="*/ 325405 w 439878" name="TX145"/>
              <a:gd fmla="*/ 115979 h 487551" name="TY145"/>
              <a:gd fmla="*/ 332627 w 439878" name="TX146"/>
              <a:gd fmla="*/ 121414 h 487551" name="TY146"/>
              <a:gd fmla="*/ 339696 w 439878" name="TX147"/>
              <a:gd fmla="*/ 127313 h 487551" name="TY147"/>
              <a:gd fmla="*/ 346150 w 439878" name="TX148"/>
              <a:gd fmla="*/ 133990 h 487551" name="TY148"/>
              <a:gd fmla="*/ 355370 w 439878" name="TX149"/>
              <a:gd fmla="*/ 144237 h 487551" name="TY149"/>
              <a:gd fmla="*/ 334010 w 439878" name="TX150"/>
              <a:gd fmla="*/ 163800 h 487551" name="TY150"/>
              <a:gd fmla="*/ 330476 w 439878" name="TX151"/>
              <a:gd fmla="*/ 160384 h 487551" name="TY151"/>
              <a:gd fmla="*/ 326942 w 439878" name="TX152"/>
              <a:gd fmla="*/ 157900 h 487551" name="TY152"/>
              <a:gd fmla="*/ 323100 w 439878" name="TX153"/>
              <a:gd fmla="*/ 156192 h 487551" name="TY153"/>
              <a:gd fmla="*/ 319412 w 439878" name="TX154"/>
              <a:gd fmla="*/ 155105 h 487551" name="TY154"/>
              <a:gd fmla="*/ 315724 w 439878" name="TX155"/>
              <a:gd fmla="*/ 154639 h 487551" name="TY155"/>
              <a:gd fmla="*/ 312190 w 439878" name="TX156"/>
              <a:gd fmla="*/ 154639 h 487551" name="TY156"/>
              <a:gd fmla="*/ 308809 w 439878" name="TX157"/>
              <a:gd fmla="*/ 154950 h 487551" name="TY157"/>
              <a:gd fmla="*/ 305428 w 439878" name="TX158"/>
              <a:gd fmla="*/ 155726 h 487551" name="TY158"/>
              <a:gd fmla="*/ 302508 w 439878" name="TX159"/>
              <a:gd fmla="*/ 156658 h 487551" name="TY159"/>
              <a:gd fmla="*/ 299896 w 439878" name="TX160"/>
              <a:gd fmla="*/ 157589 h 487551" name="TY160"/>
              <a:gd fmla="*/ 297437 w 439878" name="TX161"/>
              <a:gd fmla="*/ 158676 h 487551" name="TY161"/>
              <a:gd fmla="*/ 295593 w 439878" name="TX162"/>
              <a:gd fmla="*/ 159608 h 487551" name="TY162"/>
              <a:gd fmla="*/ 294210 w 439878" name="TX163"/>
              <a:gd fmla="*/ 160384 h 487551" name="TY163"/>
              <a:gd fmla="*/ 293288 w 439878" name="TX164"/>
              <a:gd fmla="*/ 161005 h 487551" name="TY164"/>
              <a:gd fmla="*/ 292981 w 439878" name="TX165"/>
              <a:gd fmla="*/ 161160 h 487551" name="TY165"/>
              <a:gd fmla="*/ 269931 w 439878" name="TX166"/>
              <a:gd fmla="*/ 182276 h 487551" name="TY166"/>
              <a:gd fmla="*/ 266397 w 439878" name="TX167"/>
              <a:gd fmla="*/ 186002 h 487551" name="TY167"/>
              <a:gd fmla="*/ 263477 w 439878" name="TX168"/>
              <a:gd fmla="*/ 189883 h 487551" name="TY168"/>
              <a:gd fmla="*/ 261633 w 439878" name="TX169"/>
              <a:gd fmla="*/ 193610 h 487551" name="TY169"/>
              <a:gd fmla="*/ 260557 w 439878" name="TX170"/>
              <a:gd fmla="*/ 197647 h 487551" name="TY170"/>
              <a:gd fmla="*/ 260096 w 439878" name="TX171"/>
              <a:gd fmla="*/ 201217 h 487551" name="TY171"/>
              <a:gd fmla="*/ 260096 w 439878" name="TX172"/>
              <a:gd fmla="*/ 204788 h 487551" name="TY172"/>
              <a:gd fmla="*/ 260557 w 439878" name="TX173"/>
              <a:gd fmla="*/ 208359 h 487551" name="TY173"/>
              <a:gd fmla="*/ 261325 w 439878" name="TX174"/>
              <a:gd fmla="*/ 211465 h 487551" name="TY174"/>
              <a:gd fmla="*/ 262401 w 439878" name="TX175"/>
              <a:gd fmla="*/ 214415 h 487551" name="TY175"/>
              <a:gd fmla="*/ 263477 w 439878" name="TX176"/>
              <a:gd fmla="*/ 217209 h 487551" name="TY176"/>
              <a:gd fmla="*/ 264860 w 439878" name="TX177"/>
              <a:gd fmla="*/ 219383 h 487551" name="TY177"/>
              <a:gd fmla="*/ 265936 w 439878" name="TX178"/>
              <a:gd fmla="*/ 221246 h 487551" name="TY178"/>
              <a:gd fmla="*/ 266858 w 439878" name="TX179"/>
              <a:gd fmla="*/ 222643 h 487551" name="TY179"/>
              <a:gd fmla="*/ 267626 w 439878" name="TX180"/>
              <a:gd fmla="*/ 223730 h 487551" name="TY180"/>
              <a:gd fmla="*/ 267933 w 439878" name="TX181"/>
              <a:gd fmla="*/ 224196 h 487551" name="TY181"/>
              <a:gd fmla="*/ 240119 w 439878" name="TX182"/>
              <a:gd fmla="*/ 249193 h 487551" name="TY182"/>
              <a:gd fmla="*/ 162517 w 439878" name="TX183"/>
              <a:gd fmla="*/ 161781 h 487551" name="TY183"/>
              <a:gd fmla="*/ 201702 w 439878" name="TX184"/>
              <a:gd fmla="*/ 126071 h 487551" name="TY184"/>
              <a:gd fmla="*/ 208925 w 439878" name="TX185"/>
              <a:gd fmla="*/ 120327 h 487551" name="TY185"/>
              <a:gd fmla="*/ 216608 w 439878" name="TX186"/>
              <a:gd fmla="*/ 115048 h 487551" name="TY186"/>
              <a:gd fmla="*/ 224445 w 439878" name="TX187"/>
              <a:gd fmla="*/ 110701 h 487551" name="TY187"/>
              <a:gd fmla="*/ 232743 w 439878" name="TX188"/>
              <a:gd fmla="*/ 106819 h 487551" name="TY188"/>
              <a:gd fmla="*/ 241041 w 439878" name="TX189"/>
              <a:gd fmla="*/ 104024 h 487551" name="TY189"/>
              <a:gd fmla="*/ 249647 w 439878" name="TX190"/>
              <a:gd fmla="*/ 101695 h 487551" name="TY190"/>
              <a:gd fmla="*/ 258252 w 439878" name="TX191"/>
              <a:gd fmla="*/ 100298 h 487551" name="TY191"/>
              <a:gd fmla="*/ 396694 w 439878" name="TX193"/>
              <a:gd fmla="*/ 0 h 487551" name="TY193"/>
              <a:gd fmla="*/ 403195 w 439878" name="TX194"/>
              <a:gd fmla="*/ 0 h 487551" name="TY194"/>
              <a:gd fmla="*/ 409695 w 439878" name="TX195"/>
              <a:gd fmla="*/ 461 h 487551" name="TY195"/>
              <a:gd fmla="*/ 416660 w 439878" name="TX196"/>
              <a:gd fmla="*/ 1689 h 487551" name="TY196"/>
              <a:gd fmla="*/ 423780 w 439878" name="TX197"/>
              <a:gd fmla="*/ 3532 h 487551" name="TY197"/>
              <a:gd fmla="*/ 431210 w 439878" name="TX198"/>
              <a:gd fmla="*/ 5989 h 487551" name="TY198"/>
              <a:gd fmla="*/ 438639 w 439878" name="TX199"/>
              <a:gd fmla="*/ 9214 h 487551" name="TY199"/>
              <a:gd fmla="*/ 439568 w 439878" name="TX200"/>
              <a:gd fmla="*/ 9828 h 487551" name="TY200"/>
              <a:gd fmla="*/ 439877 w 439878" name="TX201"/>
              <a:gd fmla="*/ 11056 h 487551" name="TY201"/>
              <a:gd fmla="*/ 439722 w 439878" name="TX202"/>
              <a:gd fmla="*/ 12438 h 487551" name="TY202"/>
              <a:gd fmla="*/ 438948 w 439878" name="TX203"/>
              <a:gd fmla="*/ 13974 h 487551" name="TY203"/>
              <a:gd fmla="*/ 437710 w 439878" name="TX204"/>
              <a:gd fmla="*/ 15663 h 487551" name="TY204"/>
              <a:gd fmla="*/ 436008 w 439878" name="TX205"/>
              <a:gd fmla="*/ 17352 h 487551" name="TY205"/>
              <a:gd fmla="*/ 434305 w 439878" name="TX206"/>
              <a:gd fmla="*/ 18427 h 487551" name="TY206"/>
              <a:gd fmla="*/ 432603 w 439878" name="TX207"/>
              <a:gd fmla="*/ 19195 h 487551" name="TY207"/>
              <a:gd fmla="*/ 431055 w 439878" name="TX208"/>
              <a:gd fmla="*/ 19502 h 487551" name="TY208"/>
              <a:gd fmla="*/ 429662 w 439878" name="TX209"/>
              <a:gd fmla="*/ 19195 h 487551" name="TY209"/>
              <a:gd fmla="*/ 422232 w 439878" name="TX210"/>
              <a:gd fmla="*/ 16124 h 487551" name="TY210"/>
              <a:gd fmla="*/ 415113 w 439878" name="TX211"/>
              <a:gd fmla="*/ 13667 h 487551" name="TY211"/>
              <a:gd fmla="*/ 408612 w 439878" name="TX212"/>
              <a:gd fmla="*/ 12131 h 487551" name="TY212"/>
              <a:gd fmla="*/ 402576 w 439878" name="TX213"/>
              <a:gd fmla="*/ 11056 h 487551" name="TY213"/>
              <a:gd fmla="*/ 396849 w 439878" name="TX214"/>
              <a:gd fmla="*/ 10442 h 487551" name="TY214"/>
              <a:gd fmla="*/ 391741 w 439878" name="TX215"/>
              <a:gd fmla="*/ 10442 h 487551" name="TY215"/>
              <a:gd fmla="*/ 387098 w 439878" name="TX216"/>
              <a:gd fmla="*/ 10749 h 487551" name="TY216"/>
              <a:gd fmla="*/ 382919 w 439878" name="TX217"/>
              <a:gd fmla="*/ 11517 h 487551" name="TY217"/>
              <a:gd fmla="*/ 379359 w 439878" name="TX218"/>
              <a:gd fmla="*/ 12592 h 487551" name="TY218"/>
              <a:gd fmla="*/ 376418 w 439878" name="TX219"/>
              <a:gd fmla="*/ 13820 h 487551" name="TY219"/>
              <a:gd fmla="*/ 373787 w 439878" name="TX220"/>
              <a:gd fmla="*/ 15356 h 487551" name="TY220"/>
              <a:gd fmla="*/ 371929 w 439878" name="TX221"/>
              <a:gd fmla="*/ 17045 h 487551" name="TY221"/>
              <a:gd fmla="*/ 370227 w 439878" name="TX222"/>
              <a:gd fmla="*/ 19348 h 487551" name="TY222"/>
              <a:gd fmla="*/ 368989 w 439878" name="TX223"/>
              <a:gd fmla="*/ 22266 h 487551" name="TY223"/>
              <a:gd fmla="*/ 368215 w 439878" name="TX224"/>
              <a:gd fmla="*/ 25644 h 487551" name="TY224"/>
              <a:gd fmla="*/ 368060 w 439878" name="TX225"/>
              <a:gd fmla="*/ 29330 h 487551" name="TY225"/>
              <a:gd fmla="*/ 368524 w 439878" name="TX226"/>
              <a:gd fmla="*/ 33476 h 487551" name="TY226"/>
              <a:gd fmla="*/ 369763 w 439878" name="TX227"/>
              <a:gd fmla="*/ 37929 h 487551" name="TY227"/>
              <a:gd fmla="*/ 371620 w 439878" name="TX228"/>
              <a:gd fmla="*/ 42689 h 487551" name="TY228"/>
              <a:gd fmla="*/ 374561 w 439878" name="TX229"/>
              <a:gd fmla="*/ 47603 h 487551" name="TY229"/>
              <a:gd fmla="*/ 378430 w 439878" name="TX230"/>
              <a:gd fmla="*/ 52671 h 487551" name="TY230"/>
              <a:gd fmla="*/ 383228 w 439878" name="TX231"/>
              <a:gd fmla="*/ 57892 h 487551" name="TY231"/>
              <a:gd fmla="*/ 389265 w 439878" name="TX232"/>
              <a:gd fmla="*/ 63113 h 487551" name="TY232"/>
              <a:gd fmla="*/ 395920 w 439878" name="TX233"/>
              <a:gd fmla="*/ 68948 h 487551" name="TY233"/>
              <a:gd fmla="*/ 401492 w 439878" name="TX234"/>
              <a:gd fmla="*/ 74630 h 487551" name="TY234"/>
              <a:gd fmla="*/ 406445 w 439878" name="TX235"/>
              <a:gd fmla="*/ 80311 h 487551" name="TY235"/>
              <a:gd fmla="*/ 410005 w 439878" name="TX236"/>
              <a:gd fmla="*/ 85839 h 487551" name="TY236"/>
              <a:gd fmla="*/ 412946 w 439878" name="TX237"/>
              <a:gd fmla="*/ 91214 h 487551" name="TY237"/>
              <a:gd fmla="*/ 414648 w 439878" name="TX238"/>
              <a:gd fmla="*/ 96742 h 487551" name="TY238"/>
              <a:gd fmla="*/ 415577 w 439878" name="TX239"/>
              <a:gd fmla="*/ 102117 h 487551" name="TY239"/>
              <a:gd fmla="*/ 415422 w 439878" name="TX240"/>
              <a:gd fmla="*/ 107338 h 487551" name="TY240"/>
              <a:gd fmla="*/ 414339 w 439878" name="TX241"/>
              <a:gd fmla="*/ 112559 h 487551" name="TY241"/>
              <a:gd fmla="*/ 412327 w 439878" name="TX242"/>
              <a:gd fmla="*/ 117626 h 487551" name="TY242"/>
              <a:gd fmla="*/ 409076 w 439878" name="TX243"/>
              <a:gd fmla="*/ 122694 h 487551" name="TY243"/>
              <a:gd fmla="*/ 405826 w 439878" name="TX244"/>
              <a:gd fmla="*/ 127147 h 487551" name="TY244"/>
              <a:gd fmla="*/ 402111 w 439878" name="TX245"/>
              <a:gd fmla="*/ 131447 h 487551" name="TY245"/>
              <a:gd fmla="*/ 398397 w 439878" name="TX246"/>
              <a:gd fmla="*/ 135132 h 487551" name="TY246"/>
              <a:gd fmla="*/ 394527 w 439878" name="TX247"/>
              <a:gd fmla="*/ 138817 h 487551" name="TY247"/>
              <a:gd fmla="*/ 390503 w 439878" name="TX248"/>
              <a:gd fmla="*/ 141889 h 487551" name="TY248"/>
              <a:gd fmla="*/ 386633 w 439878" name="TX249"/>
              <a:gd fmla="*/ 144960 h 487551" name="TY249"/>
              <a:gd fmla="*/ 382764 w 439878" name="TX250"/>
              <a:gd fmla="*/ 147417 h 487551" name="TY250"/>
              <a:gd fmla="*/ 379204 w 439878" name="TX251"/>
              <a:gd fmla="*/ 149567 h 487551" name="TY251"/>
              <a:gd fmla="*/ 375799 w 439878" name="TX252"/>
              <a:gd fmla="*/ 151409 h 487551" name="TY252"/>
              <a:gd fmla="*/ 373013 w 439878" name="TX253"/>
              <a:gd fmla="*/ 152945 h 487551" name="TY253"/>
              <a:gd fmla="*/ 370536 w 439878" name="TX254"/>
              <a:gd fmla="*/ 154327 h 487551" name="TY254"/>
              <a:gd fmla="*/ 368524 w 439878" name="TX255"/>
              <a:gd fmla="*/ 155248 h 487551" name="TY255"/>
              <a:gd fmla="*/ 367131 w 439878" name="TX256"/>
              <a:gd fmla="*/ 155862 h 487551" name="TY256"/>
              <a:gd fmla="*/ 366357 w 439878" name="TX257"/>
              <a:gd fmla="*/ 156016 h 487551" name="TY257"/>
              <a:gd fmla="*/ 355368 w 439878" name="TX258"/>
              <a:gd fmla="*/ 144192 h 487551" name="TY258"/>
              <a:gd fmla="*/ 356142 w 439878" name="TX259"/>
              <a:gd fmla="*/ 143117 h 487551" name="TY259"/>
              <a:gd fmla="*/ 357535 w 439878" name="TX260"/>
              <a:gd fmla="*/ 142349 h 487551" name="TY260"/>
              <a:gd fmla="*/ 359702 w 439878" name="TX261"/>
              <a:gd fmla="*/ 141735 h 487551" name="TY261"/>
              <a:gd fmla="*/ 361869 w 439878" name="TX262"/>
              <a:gd fmla="*/ 141121 h 487551" name="TY262"/>
              <a:gd fmla="*/ 364190 w 439878" name="TX263"/>
              <a:gd fmla="*/ 140660 h 487551" name="TY263"/>
              <a:gd fmla="*/ 366512 w 439878" name="TX264"/>
              <a:gd fmla="*/ 140199 h 487551" name="TY264"/>
              <a:gd fmla="*/ 368524 w 439878" name="TX265"/>
              <a:gd fmla="*/ 139892 h 487551" name="TY265"/>
              <a:gd fmla="*/ 369917 w 439878" name="TX266"/>
              <a:gd fmla="*/ 139739 h 487551" name="TY266"/>
              <a:gd fmla="*/ 376108 w 439878" name="TX267"/>
              <a:gd fmla="*/ 137435 h 487551" name="TY267"/>
              <a:gd fmla="*/ 381526 w 439878" name="TX268"/>
              <a:gd fmla="*/ 134978 h 487551" name="TY268"/>
              <a:gd fmla="*/ 386169 w 439878" name="TX269"/>
              <a:gd fmla="*/ 132368 h 487551" name="TY269"/>
              <a:gd fmla="*/ 389884 w 439878" name="TX270"/>
              <a:gd fmla="*/ 129911 h 487551" name="TY270"/>
              <a:gd fmla="*/ 392824 w 439878" name="TX271"/>
              <a:gd fmla="*/ 127300 h 487551" name="TY271"/>
              <a:gd fmla="*/ 395301 w 439878" name="TX272"/>
              <a:gd fmla="*/ 125151 h 487551" name="TY272"/>
              <a:gd fmla="*/ 397004 w 439878" name="TX273"/>
              <a:gd fmla="*/ 123154 h 487551" name="TY273"/>
              <a:gd fmla="*/ 398242 w 439878" name="TX274"/>
              <a:gd fmla="*/ 121619 h 487551" name="TY274"/>
              <a:gd fmla="*/ 398861 w 439878" name="TX275"/>
              <a:gd fmla="*/ 120697 h 487551" name="TY275"/>
              <a:gd fmla="*/ 399016 w 439878" name="TX276"/>
              <a:gd fmla="*/ 120390 h 487551" name="TY276"/>
              <a:gd fmla="*/ 400099 w 439878" name="TX277"/>
              <a:gd fmla="*/ 118701 h 487551" name="TY277"/>
              <a:gd fmla="*/ 401028 w 439878" name="TX278"/>
              <a:gd fmla="*/ 116858 h 487551" name="TY278"/>
              <a:gd fmla="*/ 401956 w 439878" name="TX279"/>
              <a:gd fmla="*/ 114862 h 487551" name="TY279"/>
              <a:gd fmla="*/ 402730 w 439878" name="TX280"/>
              <a:gd fmla="*/ 112712 h 487551" name="TY280"/>
              <a:gd fmla="*/ 403195 w 439878" name="TX281"/>
              <a:gd fmla="*/ 110102 h 487551" name="TY281"/>
              <a:gd fmla="*/ 403349 w 439878" name="TX282"/>
              <a:gd fmla="*/ 107491 h 487551" name="TY282"/>
              <a:gd fmla="*/ 403040 w 439878" name="TX283"/>
              <a:gd fmla="*/ 104574 h 487551" name="TY283"/>
              <a:gd fmla="*/ 402111 w 439878" name="TX284"/>
              <a:gd fmla="*/ 101349 h 487551" name="TY284"/>
              <a:gd fmla="*/ 401028 w 439878" name="TX285"/>
              <a:gd fmla="*/ 98124 h 487551" name="TY285"/>
              <a:gd fmla="*/ 399170 w 439878" name="TX286"/>
              <a:gd fmla="*/ 94592 h 487551" name="TY286"/>
              <a:gd fmla="*/ 396849 w 439878" name="TX287"/>
              <a:gd fmla="*/ 90600 h 487551" name="TY287"/>
              <a:gd fmla="*/ 393753 w 439878" name="TX288"/>
              <a:gd fmla="*/ 86607 h 487551" name="TY288"/>
              <a:gd fmla="*/ 389729 w 439878" name="TX289"/>
              <a:gd fmla="*/ 82154 h 487551" name="TY289"/>
              <a:gd fmla="*/ 385086 w 439878" name="TX290"/>
              <a:gd fmla="*/ 77547 h 487551" name="TY290"/>
              <a:gd fmla="*/ 379359 w 439878" name="TX291"/>
              <a:gd fmla="*/ 72633 h 487551" name="TY291"/>
              <a:gd fmla="*/ 373632 w 439878" name="TX292"/>
              <a:gd fmla="*/ 67720 h 487551" name="TY292"/>
              <a:gd fmla="*/ 368834 w 439878" name="TX293"/>
              <a:gd fmla="*/ 62499 h 487551" name="TY293"/>
              <a:gd fmla="*/ 364655 w 439878" name="TX294"/>
              <a:gd fmla="*/ 57277 h 487551" name="TY294"/>
              <a:gd fmla="*/ 361404 w 439878" name="TX295"/>
              <a:gd fmla="*/ 52210 h 487551" name="TY295"/>
              <a:gd fmla="*/ 359083 w 439878" name="TX296"/>
              <a:gd fmla="*/ 46989 h 487551" name="TY296"/>
              <a:gd fmla="*/ 357225 w 439878" name="TX297"/>
              <a:gd fmla="*/ 41768 h 487551" name="TY297"/>
              <a:gd fmla="*/ 356452 w 439878" name="TX298"/>
              <a:gd fmla="*/ 36701 h 487551" name="TY298"/>
              <a:gd fmla="*/ 356606 w 439878" name="TX299"/>
              <a:gd fmla="*/ 31633 h 487551" name="TY299"/>
              <a:gd fmla="*/ 357535 w 439878" name="TX300"/>
              <a:gd fmla="*/ 26873 h 487551" name="TY300"/>
              <a:gd fmla="*/ 359547 w 439878" name="TX301"/>
              <a:gd fmla="*/ 22112 h 487551" name="TY301"/>
              <a:gd fmla="*/ 362178 w 439878" name="TX302"/>
              <a:gd fmla="*/ 17659 h 487551" name="TY302"/>
              <a:gd fmla="*/ 365738 w 439878" name="TX303"/>
              <a:gd fmla="*/ 13206 h 487551" name="TY303"/>
              <a:gd fmla="*/ 369917 w 439878" name="TX304"/>
              <a:gd fmla="*/ 9521 h 487551" name="TY304"/>
              <a:gd fmla="*/ 374406 w 439878" name="TX305"/>
              <a:gd fmla="*/ 6296 h 487551" name="TY305"/>
              <a:gd fmla="*/ 379514 w 439878" name="TX306"/>
              <a:gd fmla="*/ 3839 h 487551" name="TY306"/>
              <a:gd fmla="*/ 384776 w 439878" name="TX307"/>
              <a:gd fmla="*/ 1996 h 487551" name="TY307"/>
              <a:gd fmla="*/ 390503 w 439878" name="TX308"/>
              <a:gd fmla="*/ 614 h 487551" name="TY308"/>
            </a:gd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 ang="0">
                <a:pos x="TX9" y="TY9"/>
              </a:cxn>
              <a:cxn ang="0">
                <a:pos x="TX10" y="TY10"/>
              </a:cxn>
              <a:cxn ang="0">
                <a:pos x="TX11" y="TY11"/>
              </a:cxn>
              <a:cxn ang="0">
                <a:pos x="TX12" y="TY12"/>
              </a:cxn>
              <a:cxn ang="0">
                <a:pos x="TX13" y="TY13"/>
              </a:cxn>
              <a:cxn ang="0">
                <a:pos x="TX14" y="TY14"/>
              </a:cxn>
              <a:cxn ang="0">
                <a:pos x="TX15" y="TY15"/>
              </a:cxn>
              <a:cxn ang="0">
                <a:pos x="TX16" y="TY16"/>
              </a:cxn>
              <a:cxn ang="0">
                <a:pos x="TX17" y="TY17"/>
              </a:cxn>
              <a:cxn ang="0">
                <a:pos x="TX18" y="TY18"/>
              </a:cxn>
              <a:cxn ang="0">
                <a:pos x="TX19" y="TY19"/>
              </a:cxn>
              <a:cxn ang="0">
                <a:pos x="TX20" y="TY20"/>
              </a:cxn>
              <a:cxn ang="0">
                <a:pos x="TX21" y="TY21"/>
              </a:cxn>
              <a:cxn ang="0">
                <a:pos x="TX22" y="TY22"/>
              </a:cxn>
              <a:cxn ang="0">
                <a:pos x="TX23" y="TY23"/>
              </a:cxn>
              <a:cxn ang="0">
                <a:pos x="TX24" y="TY24"/>
              </a:cxn>
              <a:cxn ang="0">
                <a:pos x="TX25" y="TY25"/>
              </a:cxn>
              <a:cxn ang="0">
                <a:pos x="TX26" y="TY26"/>
              </a:cxn>
              <a:cxn ang="0">
                <a:pos x="TX27" y="TY27"/>
              </a:cxn>
              <a:cxn ang="0">
                <a:pos x="TX28" y="TY28"/>
              </a:cxn>
              <a:cxn ang="0">
                <a:pos x="TX29" y="TY29"/>
              </a:cxn>
              <a:cxn ang="0">
                <a:pos x="TX30" y="TY30"/>
              </a:cxn>
              <a:cxn ang="0">
                <a:pos x="TX31" y="TY31"/>
              </a:cxn>
              <a:cxn ang="0">
                <a:pos x="TX32" y="TY32"/>
              </a:cxn>
              <a:cxn ang="0">
                <a:pos x="TX33" y="TY33"/>
              </a:cxn>
              <a:cxn ang="0">
                <a:pos x="TX35" y="TY35"/>
              </a:cxn>
              <a:cxn ang="0">
                <a:pos x="TX36" y="TY36"/>
              </a:cxn>
              <a:cxn ang="0">
                <a:pos x="TX37" y="TY37"/>
              </a:cxn>
              <a:cxn ang="0">
                <a:pos x="TX38" y="TY38"/>
              </a:cxn>
              <a:cxn ang="0">
                <a:pos x="TX39" y="TY39"/>
              </a:cxn>
              <a:cxn ang="0">
                <a:pos x="TX40" y="TY40"/>
              </a:cxn>
              <a:cxn ang="0">
                <a:pos x="TX41" y="TY41"/>
              </a:cxn>
              <a:cxn ang="0">
                <a:pos x="TX42" y="TY42"/>
              </a:cxn>
              <a:cxn ang="0">
                <a:pos x="TX43" y="TY43"/>
              </a:cxn>
              <a:cxn ang="0">
                <a:pos x="TX44" y="TY44"/>
              </a:cxn>
              <a:cxn ang="0">
                <a:pos x="TX45" y="TY45"/>
              </a:cxn>
              <a:cxn ang="0">
                <a:pos x="TX46" y="TY46"/>
              </a:cxn>
              <a:cxn ang="0">
                <a:pos x="TX47" y="TY47"/>
              </a:cxn>
              <a:cxn ang="0">
                <a:pos x="TX48" y="TY48"/>
              </a:cxn>
              <a:cxn ang="0">
                <a:pos x="TX49" y="TY49"/>
              </a:cxn>
              <a:cxn ang="0">
                <a:pos x="TX50" y="TY50"/>
              </a:cxn>
              <a:cxn ang="0">
                <a:pos x="TX51" y="TY51"/>
              </a:cxn>
              <a:cxn ang="0">
                <a:pos x="TX52" y="TY52"/>
              </a:cxn>
              <a:cxn ang="0">
                <a:pos x="TX53" y="TY53"/>
              </a:cxn>
              <a:cxn ang="0">
                <a:pos x="TX54" y="TY54"/>
              </a:cxn>
              <a:cxn ang="0">
                <a:pos x="TX55" y="TY55"/>
              </a:cxn>
              <a:cxn ang="0">
                <a:pos x="TX56" y="TY56"/>
              </a:cxn>
              <a:cxn ang="0">
                <a:pos x="TX57" y="TY57"/>
              </a:cxn>
              <a:cxn ang="0">
                <a:pos x="TX58" y="TY58"/>
              </a:cxn>
              <a:cxn ang="0">
                <a:pos x="TX59" y="TY59"/>
              </a:cxn>
              <a:cxn ang="0">
                <a:pos x="TX60" y="TY60"/>
              </a:cxn>
              <a:cxn ang="0">
                <a:pos x="TX61" y="TY61"/>
              </a:cxn>
              <a:cxn ang="0">
                <a:pos x="TX62" y="TY62"/>
              </a:cxn>
              <a:cxn ang="0">
                <a:pos x="TX63" y="TY63"/>
              </a:cxn>
              <a:cxn ang="0">
                <a:pos x="TX64" y="TY64"/>
              </a:cxn>
              <a:cxn ang="0">
                <a:pos x="TX65" y="TY65"/>
              </a:cxn>
              <a:cxn ang="0">
                <a:pos x="TX66" y="TY66"/>
              </a:cxn>
              <a:cxn ang="0">
                <a:pos x="TX67" y="TY67"/>
              </a:cxn>
              <a:cxn ang="0">
                <a:pos x="TX68" y="TY68"/>
              </a:cxn>
              <a:cxn ang="0">
                <a:pos x="TX69" y="TY69"/>
              </a:cxn>
              <a:cxn ang="0">
                <a:pos x="TX70" y="TY70"/>
              </a:cxn>
              <a:cxn ang="0">
                <a:pos x="TX71" y="TY71"/>
              </a:cxn>
              <a:cxn ang="0">
                <a:pos x="TX72" y="TY72"/>
              </a:cxn>
              <a:cxn ang="0">
                <a:pos x="TX73" y="TY73"/>
              </a:cxn>
              <a:cxn ang="0">
                <a:pos x="TX74" y="TY74"/>
              </a:cxn>
              <a:cxn ang="0">
                <a:pos x="TX75" y="TY75"/>
              </a:cxn>
              <a:cxn ang="0">
                <a:pos x="TX76" y="TY76"/>
              </a:cxn>
              <a:cxn ang="0">
                <a:pos x="TX77" y="TY77"/>
              </a:cxn>
              <a:cxn ang="0">
                <a:pos x="TX78" y="TY78"/>
              </a:cxn>
              <a:cxn ang="0">
                <a:pos x="TX79" y="TY79"/>
              </a:cxn>
              <a:cxn ang="0">
                <a:pos x="TX80" y="TY80"/>
              </a:cxn>
              <a:cxn ang="0">
                <a:pos x="TX82" y="TY82"/>
              </a:cxn>
              <a:cxn ang="0">
                <a:pos x="TX83" y="TY83"/>
              </a:cxn>
              <a:cxn ang="0">
                <a:pos x="TX84" y="TY84"/>
              </a:cxn>
              <a:cxn ang="0">
                <a:pos x="TX85" y="TY85"/>
              </a:cxn>
              <a:cxn ang="0">
                <a:pos x="TX86" y="TY86"/>
              </a:cxn>
              <a:cxn ang="0">
                <a:pos x="TX87" y="TY87"/>
              </a:cxn>
              <a:cxn ang="0">
                <a:pos x="TX88" y="TY88"/>
              </a:cxn>
              <a:cxn ang="0">
                <a:pos x="TX89" y="TY89"/>
              </a:cxn>
              <a:cxn ang="0">
                <a:pos x="TX90" y="TY90"/>
              </a:cxn>
              <a:cxn ang="0">
                <a:pos x="TX91" y="TY91"/>
              </a:cxn>
              <a:cxn ang="0">
                <a:pos x="TX92" y="TY92"/>
              </a:cxn>
              <a:cxn ang="0">
                <a:pos x="TX93" y="TY93"/>
              </a:cxn>
              <a:cxn ang="0">
                <a:pos x="TX94" y="TY94"/>
              </a:cxn>
              <a:cxn ang="0">
                <a:pos x="TX95" y="TY95"/>
              </a:cxn>
              <a:cxn ang="0">
                <a:pos x="TX96" y="TY96"/>
              </a:cxn>
              <a:cxn ang="0">
                <a:pos x="TX97" y="TY97"/>
              </a:cxn>
              <a:cxn ang="0">
                <a:pos x="TX98" y="TY98"/>
              </a:cxn>
              <a:cxn ang="0">
                <a:pos x="TX99" y="TY99"/>
              </a:cxn>
              <a:cxn ang="0">
                <a:pos x="TX100" y="TY100"/>
              </a:cxn>
              <a:cxn ang="0">
                <a:pos x="TX101" y="TY101"/>
              </a:cxn>
              <a:cxn ang="0">
                <a:pos x="TX102" y="TY102"/>
              </a:cxn>
              <a:cxn ang="0">
                <a:pos x="TX103" y="TY103"/>
              </a:cxn>
              <a:cxn ang="0">
                <a:pos x="TX104" y="TY104"/>
              </a:cxn>
              <a:cxn ang="0">
                <a:pos x="TX105" y="TY105"/>
              </a:cxn>
              <a:cxn ang="0">
                <a:pos x="TX106" y="TY106"/>
              </a:cxn>
              <a:cxn ang="0">
                <a:pos x="TX107" y="TY107"/>
              </a:cxn>
              <a:cxn ang="0">
                <a:pos x="TX108" y="TY108"/>
              </a:cxn>
              <a:cxn ang="0">
                <a:pos x="TX109" y="TY109"/>
              </a:cxn>
              <a:cxn ang="0">
                <a:pos x="TX110" y="TY110"/>
              </a:cxn>
              <a:cxn ang="0">
                <a:pos x="TX111" y="TY111"/>
              </a:cxn>
              <a:cxn ang="0">
                <a:pos x="TX112" y="TY112"/>
              </a:cxn>
              <a:cxn ang="0">
                <a:pos x="TX113" y="TY113"/>
              </a:cxn>
              <a:cxn ang="0">
                <a:pos x="TX114" y="TY114"/>
              </a:cxn>
              <a:cxn ang="0">
                <a:pos x="TX115" y="TY115"/>
              </a:cxn>
              <a:cxn ang="0">
                <a:pos x="TX116" y="TY116"/>
              </a:cxn>
              <a:cxn ang="0">
                <a:pos x="TX117" y="TY117"/>
              </a:cxn>
              <a:cxn ang="0">
                <a:pos x="TX118" y="TY118"/>
              </a:cxn>
              <a:cxn ang="0">
                <a:pos x="TX119" y="TY119"/>
              </a:cxn>
              <a:cxn ang="0">
                <a:pos x="TX120" y="TY120"/>
              </a:cxn>
              <a:cxn ang="0">
                <a:pos x="TX121" y="TY121"/>
              </a:cxn>
              <a:cxn ang="0">
                <a:pos x="TX122" y="TY122"/>
              </a:cxn>
              <a:cxn ang="0">
                <a:pos x="TX123" y="TY123"/>
              </a:cxn>
              <a:cxn ang="0">
                <a:pos x="TX124" y="TY124"/>
              </a:cxn>
              <a:cxn ang="0">
                <a:pos x="TX125" y="TY125"/>
              </a:cxn>
              <a:cxn ang="0">
                <a:pos x="TX126" y="TY126"/>
              </a:cxn>
              <a:cxn ang="0">
                <a:pos x="TX127" y="TY127"/>
              </a:cxn>
              <a:cxn ang="0">
                <a:pos x="TX128" y="TY128"/>
              </a:cxn>
              <a:cxn ang="0">
                <a:pos x="TX129" y="TY129"/>
              </a:cxn>
              <a:cxn ang="0">
                <a:pos x="TX130" y="TY130"/>
              </a:cxn>
              <a:cxn ang="0">
                <a:pos x="TX131" y="TY131"/>
              </a:cxn>
              <a:cxn ang="0">
                <a:pos x="TX132" y="TY132"/>
              </a:cxn>
              <a:cxn ang="0">
                <a:pos x="TX133" y="TY133"/>
              </a:cxn>
              <a:cxn ang="0">
                <a:pos x="TX134" y="TY134"/>
              </a:cxn>
              <a:cxn ang="0">
                <a:pos x="TX135" y="TY135"/>
              </a:cxn>
              <a:cxn ang="0">
                <a:pos x="TX136" y="TY136"/>
              </a:cxn>
              <a:cxn ang="0">
                <a:pos x="TX138" y="TY138"/>
              </a:cxn>
              <a:cxn ang="0">
                <a:pos x="TX139" y="TY139"/>
              </a:cxn>
              <a:cxn ang="0">
                <a:pos x="TX140" y="TY140"/>
              </a:cxn>
              <a:cxn ang="0">
                <a:pos x="TX141" y="TY141"/>
              </a:cxn>
              <a:cxn ang="0">
                <a:pos x="TX142" y="TY142"/>
              </a:cxn>
              <a:cxn ang="0">
                <a:pos x="TX143" y="TY143"/>
              </a:cxn>
              <a:cxn ang="0">
                <a:pos x="TX144" y="TY144"/>
              </a:cxn>
              <a:cxn ang="0">
                <a:pos x="TX145" y="TY145"/>
              </a:cxn>
              <a:cxn ang="0">
                <a:pos x="TX146" y="TY146"/>
              </a:cxn>
              <a:cxn ang="0">
                <a:pos x="TX147" y="TY147"/>
              </a:cxn>
              <a:cxn ang="0">
                <a:pos x="TX148" y="TY148"/>
              </a:cxn>
              <a:cxn ang="0">
                <a:pos x="TX149" y="TY149"/>
              </a:cxn>
              <a:cxn ang="0">
                <a:pos x="TX150" y="TY150"/>
              </a:cxn>
              <a:cxn ang="0">
                <a:pos x="TX151" y="TY151"/>
              </a:cxn>
              <a:cxn ang="0">
                <a:pos x="TX152" y="TY152"/>
              </a:cxn>
              <a:cxn ang="0">
                <a:pos x="TX153" y="TY153"/>
              </a:cxn>
              <a:cxn ang="0">
                <a:pos x="TX154" y="TY154"/>
              </a:cxn>
              <a:cxn ang="0">
                <a:pos x="TX155" y="TY155"/>
              </a:cxn>
              <a:cxn ang="0">
                <a:pos x="TX156" y="TY156"/>
              </a:cxn>
              <a:cxn ang="0">
                <a:pos x="TX157" y="TY157"/>
              </a:cxn>
              <a:cxn ang="0">
                <a:pos x="TX158" y="TY158"/>
              </a:cxn>
              <a:cxn ang="0">
                <a:pos x="TX159" y="TY159"/>
              </a:cxn>
              <a:cxn ang="0">
                <a:pos x="TX160" y="TY160"/>
              </a:cxn>
              <a:cxn ang="0">
                <a:pos x="TX161" y="TY161"/>
              </a:cxn>
              <a:cxn ang="0">
                <a:pos x="TX162" y="TY162"/>
              </a:cxn>
              <a:cxn ang="0">
                <a:pos x="TX163" y="TY163"/>
              </a:cxn>
              <a:cxn ang="0">
                <a:pos x="TX164" y="TY164"/>
              </a:cxn>
              <a:cxn ang="0">
                <a:pos x="TX165" y="TY165"/>
              </a:cxn>
              <a:cxn ang="0">
                <a:pos x="TX166" y="TY166"/>
              </a:cxn>
              <a:cxn ang="0">
                <a:pos x="TX167" y="TY167"/>
              </a:cxn>
              <a:cxn ang="0">
                <a:pos x="TX168" y="TY168"/>
              </a:cxn>
              <a:cxn ang="0">
                <a:pos x="TX169" y="TY169"/>
              </a:cxn>
              <a:cxn ang="0">
                <a:pos x="TX170" y="TY170"/>
              </a:cxn>
              <a:cxn ang="0">
                <a:pos x="TX171" y="TY171"/>
              </a:cxn>
              <a:cxn ang="0">
                <a:pos x="TX172" y="TY172"/>
              </a:cxn>
              <a:cxn ang="0">
                <a:pos x="TX173" y="TY173"/>
              </a:cxn>
              <a:cxn ang="0">
                <a:pos x="TX174" y="TY174"/>
              </a:cxn>
              <a:cxn ang="0">
                <a:pos x="TX175" y="TY175"/>
              </a:cxn>
              <a:cxn ang="0">
                <a:pos x="TX176" y="TY176"/>
              </a:cxn>
              <a:cxn ang="0">
                <a:pos x="TX177" y="TY177"/>
              </a:cxn>
              <a:cxn ang="0">
                <a:pos x="TX178" y="TY178"/>
              </a:cxn>
              <a:cxn ang="0">
                <a:pos x="TX179" y="TY179"/>
              </a:cxn>
              <a:cxn ang="0">
                <a:pos x="TX180" y="TY180"/>
              </a:cxn>
              <a:cxn ang="0">
                <a:pos x="TX181" y="TY181"/>
              </a:cxn>
              <a:cxn ang="0">
                <a:pos x="TX182" y="TY182"/>
              </a:cxn>
              <a:cxn ang="0">
                <a:pos x="TX183" y="TY183"/>
              </a:cxn>
              <a:cxn ang="0">
                <a:pos x="TX184" y="TY184"/>
              </a:cxn>
              <a:cxn ang="0">
                <a:pos x="TX185" y="TY185"/>
              </a:cxn>
              <a:cxn ang="0">
                <a:pos x="TX186" y="TY186"/>
              </a:cxn>
              <a:cxn ang="0">
                <a:pos x="TX187" y="TY187"/>
              </a:cxn>
              <a:cxn ang="0">
                <a:pos x="TX188" y="TY188"/>
              </a:cxn>
              <a:cxn ang="0">
                <a:pos x="TX189" y="TY189"/>
              </a:cxn>
              <a:cxn ang="0">
                <a:pos x="TX190" y="TY190"/>
              </a:cxn>
              <a:cxn ang="0">
                <a:pos x="TX191" y="TY191"/>
              </a:cxn>
              <a:cxn ang="0">
                <a:pos x="TX193" y="TY193"/>
              </a:cxn>
              <a:cxn ang="0">
                <a:pos x="TX194" y="TY194"/>
              </a:cxn>
              <a:cxn ang="0">
                <a:pos x="TX195" y="TY195"/>
              </a:cxn>
              <a:cxn ang="0">
                <a:pos x="TX196" y="TY196"/>
              </a:cxn>
              <a:cxn ang="0">
                <a:pos x="TX197" y="TY197"/>
              </a:cxn>
              <a:cxn ang="0">
                <a:pos x="TX198" y="TY198"/>
              </a:cxn>
              <a:cxn ang="0">
                <a:pos x="TX199" y="TY199"/>
              </a:cxn>
              <a:cxn ang="0">
                <a:pos x="TX200" y="TY200"/>
              </a:cxn>
              <a:cxn ang="0">
                <a:pos x="TX201" y="TY201"/>
              </a:cxn>
              <a:cxn ang="0">
                <a:pos x="TX202" y="TY202"/>
              </a:cxn>
              <a:cxn ang="0">
                <a:pos x="TX203" y="TY203"/>
              </a:cxn>
              <a:cxn ang="0">
                <a:pos x="TX204" y="TY204"/>
              </a:cxn>
              <a:cxn ang="0">
                <a:pos x="TX205" y="TY205"/>
              </a:cxn>
              <a:cxn ang="0">
                <a:pos x="TX206" y="TY206"/>
              </a:cxn>
              <a:cxn ang="0">
                <a:pos x="TX207" y="TY207"/>
              </a:cxn>
              <a:cxn ang="0">
                <a:pos x="TX208" y="TY208"/>
              </a:cxn>
              <a:cxn ang="0">
                <a:pos x="TX209" y="TY209"/>
              </a:cxn>
              <a:cxn ang="0">
                <a:pos x="TX210" y="TY210"/>
              </a:cxn>
              <a:cxn ang="0">
                <a:pos x="TX211" y="TY211"/>
              </a:cxn>
              <a:cxn ang="0">
                <a:pos x="TX212" y="TY212"/>
              </a:cxn>
              <a:cxn ang="0">
                <a:pos x="TX213" y="TY213"/>
              </a:cxn>
              <a:cxn ang="0">
                <a:pos x="TX214" y="TY214"/>
              </a:cxn>
              <a:cxn ang="0">
                <a:pos x="TX215" y="TY215"/>
              </a:cxn>
              <a:cxn ang="0">
                <a:pos x="TX216" y="TY216"/>
              </a:cxn>
              <a:cxn ang="0">
                <a:pos x="TX217" y="TY217"/>
              </a:cxn>
              <a:cxn ang="0">
                <a:pos x="TX218" y="TY218"/>
              </a:cxn>
              <a:cxn ang="0">
                <a:pos x="TX219" y="TY219"/>
              </a:cxn>
              <a:cxn ang="0">
                <a:pos x="TX220" y="TY220"/>
              </a:cxn>
              <a:cxn ang="0">
                <a:pos x="TX221" y="TY221"/>
              </a:cxn>
              <a:cxn ang="0">
                <a:pos x="TX222" y="TY222"/>
              </a:cxn>
              <a:cxn ang="0">
                <a:pos x="TX223" y="TY223"/>
              </a:cxn>
              <a:cxn ang="0">
                <a:pos x="TX224" y="TY224"/>
              </a:cxn>
              <a:cxn ang="0">
                <a:pos x="TX225" y="TY225"/>
              </a:cxn>
              <a:cxn ang="0">
                <a:pos x="TX226" y="TY226"/>
              </a:cxn>
              <a:cxn ang="0">
                <a:pos x="TX227" y="TY227"/>
              </a:cxn>
              <a:cxn ang="0">
                <a:pos x="TX228" y="TY228"/>
              </a:cxn>
              <a:cxn ang="0">
                <a:pos x="TX229" y="TY229"/>
              </a:cxn>
              <a:cxn ang="0">
                <a:pos x="TX230" y="TY230"/>
              </a:cxn>
              <a:cxn ang="0">
                <a:pos x="TX231" y="TY231"/>
              </a:cxn>
              <a:cxn ang="0">
                <a:pos x="TX232" y="TY232"/>
              </a:cxn>
              <a:cxn ang="0">
                <a:pos x="TX233" y="TY233"/>
              </a:cxn>
              <a:cxn ang="0">
                <a:pos x="TX234" y="TY234"/>
              </a:cxn>
              <a:cxn ang="0">
                <a:pos x="TX235" y="TY235"/>
              </a:cxn>
              <a:cxn ang="0">
                <a:pos x="TX236" y="TY236"/>
              </a:cxn>
              <a:cxn ang="0">
                <a:pos x="TX237" y="TY237"/>
              </a:cxn>
              <a:cxn ang="0">
                <a:pos x="TX238" y="TY238"/>
              </a:cxn>
              <a:cxn ang="0">
                <a:pos x="TX239" y="TY239"/>
              </a:cxn>
              <a:cxn ang="0">
                <a:pos x="TX240" y="TY240"/>
              </a:cxn>
              <a:cxn ang="0">
                <a:pos x="TX241" y="TY241"/>
              </a:cxn>
              <a:cxn ang="0">
                <a:pos x="TX242" y="TY242"/>
              </a:cxn>
              <a:cxn ang="0">
                <a:pos x="TX243" y="TY243"/>
              </a:cxn>
              <a:cxn ang="0">
                <a:pos x="TX244" y="TY244"/>
              </a:cxn>
              <a:cxn ang="0">
                <a:pos x="TX245" y="TY245"/>
              </a:cxn>
              <a:cxn ang="0">
                <a:pos x="TX246" y="TY246"/>
              </a:cxn>
              <a:cxn ang="0">
                <a:pos x="TX247" y="TY247"/>
              </a:cxn>
              <a:cxn ang="0">
                <a:pos x="TX248" y="TY248"/>
              </a:cxn>
              <a:cxn ang="0">
                <a:pos x="TX249" y="TY249"/>
              </a:cxn>
              <a:cxn ang="0">
                <a:pos x="TX250" y="TY250"/>
              </a:cxn>
              <a:cxn ang="0">
                <a:pos x="TX251" y="TY251"/>
              </a:cxn>
              <a:cxn ang="0">
                <a:pos x="TX252" y="TY252"/>
              </a:cxn>
              <a:cxn ang="0">
                <a:pos x="TX253" y="TY253"/>
              </a:cxn>
              <a:cxn ang="0">
                <a:pos x="TX254" y="TY254"/>
              </a:cxn>
              <a:cxn ang="0">
                <a:pos x="TX255" y="TY255"/>
              </a:cxn>
              <a:cxn ang="0">
                <a:pos x="TX256" y="TY256"/>
              </a:cxn>
              <a:cxn ang="0">
                <a:pos x="TX257" y="TY257"/>
              </a:cxn>
              <a:cxn ang="0">
                <a:pos x="TX258" y="TY258"/>
              </a:cxn>
              <a:cxn ang="0">
                <a:pos x="TX259" y="TY259"/>
              </a:cxn>
              <a:cxn ang="0">
                <a:pos x="TX260" y="TY260"/>
              </a:cxn>
              <a:cxn ang="0">
                <a:pos x="TX261" y="TY261"/>
              </a:cxn>
              <a:cxn ang="0">
                <a:pos x="TX262" y="TY262"/>
              </a:cxn>
              <a:cxn ang="0">
                <a:pos x="TX263" y="TY263"/>
              </a:cxn>
              <a:cxn ang="0">
                <a:pos x="TX264" y="TY264"/>
              </a:cxn>
              <a:cxn ang="0">
                <a:pos x="TX265" y="TY265"/>
              </a:cxn>
              <a:cxn ang="0">
                <a:pos x="TX266" y="TY266"/>
              </a:cxn>
              <a:cxn ang="0">
                <a:pos x="TX267" y="TY267"/>
              </a:cxn>
              <a:cxn ang="0">
                <a:pos x="TX268" y="TY268"/>
              </a:cxn>
              <a:cxn ang="0">
                <a:pos x="TX269" y="TY269"/>
              </a:cxn>
              <a:cxn ang="0">
                <a:pos x="TX270" y="TY270"/>
              </a:cxn>
              <a:cxn ang="0">
                <a:pos x="TX271" y="TY271"/>
              </a:cxn>
              <a:cxn ang="0">
                <a:pos x="TX272" y="TY272"/>
              </a:cxn>
              <a:cxn ang="0">
                <a:pos x="TX273" y="TY273"/>
              </a:cxn>
              <a:cxn ang="0">
                <a:pos x="TX274" y="TY274"/>
              </a:cxn>
              <a:cxn ang="0">
                <a:pos x="TX275" y="TY275"/>
              </a:cxn>
              <a:cxn ang="0">
                <a:pos x="TX276" y="TY276"/>
              </a:cxn>
              <a:cxn ang="0">
                <a:pos x="TX277" y="TY277"/>
              </a:cxn>
              <a:cxn ang="0">
                <a:pos x="TX278" y="TY278"/>
              </a:cxn>
              <a:cxn ang="0">
                <a:pos x="TX279" y="TY279"/>
              </a:cxn>
              <a:cxn ang="0">
                <a:pos x="TX280" y="TY280"/>
              </a:cxn>
              <a:cxn ang="0">
                <a:pos x="TX281" y="TY281"/>
              </a:cxn>
              <a:cxn ang="0">
                <a:pos x="TX282" y="TY282"/>
              </a:cxn>
              <a:cxn ang="0">
                <a:pos x="TX283" y="TY283"/>
              </a:cxn>
              <a:cxn ang="0">
                <a:pos x="TX284" y="TY284"/>
              </a:cxn>
              <a:cxn ang="0">
                <a:pos x="TX285" y="TY285"/>
              </a:cxn>
              <a:cxn ang="0">
                <a:pos x="TX286" y="TY286"/>
              </a:cxn>
              <a:cxn ang="0">
                <a:pos x="TX287" y="TY287"/>
              </a:cxn>
              <a:cxn ang="0">
                <a:pos x="TX288" y="TY288"/>
              </a:cxn>
              <a:cxn ang="0">
                <a:pos x="TX289" y="TY289"/>
              </a:cxn>
              <a:cxn ang="0">
                <a:pos x="TX290" y="TY290"/>
              </a:cxn>
              <a:cxn ang="0">
                <a:pos x="TX291" y="TY291"/>
              </a:cxn>
              <a:cxn ang="0">
                <a:pos x="TX292" y="TY292"/>
              </a:cxn>
              <a:cxn ang="0">
                <a:pos x="TX293" y="TY293"/>
              </a:cxn>
              <a:cxn ang="0">
                <a:pos x="TX294" y="TY294"/>
              </a:cxn>
              <a:cxn ang="0">
                <a:pos x="TX295" y="TY295"/>
              </a:cxn>
              <a:cxn ang="0">
                <a:pos x="TX296" y="TY296"/>
              </a:cxn>
              <a:cxn ang="0">
                <a:pos x="TX297" y="TY297"/>
              </a:cxn>
              <a:cxn ang="0">
                <a:pos x="TX298" y="TY298"/>
              </a:cxn>
              <a:cxn ang="0">
                <a:pos x="TX299" y="TY299"/>
              </a:cxn>
              <a:cxn ang="0">
                <a:pos x="TX300" y="TY300"/>
              </a:cxn>
              <a:cxn ang="0">
                <a:pos x="TX301" y="TY301"/>
              </a:cxn>
              <a:cxn ang="0">
                <a:pos x="TX302" y="TY302"/>
              </a:cxn>
              <a:cxn ang="0">
                <a:pos x="TX303" y="TY303"/>
              </a:cxn>
              <a:cxn ang="0">
                <a:pos x="TX304" y="TY304"/>
              </a:cxn>
              <a:cxn ang="0">
                <a:pos x="TX305" y="TY305"/>
              </a:cxn>
              <a:cxn ang="0">
                <a:pos x="TX306" y="TY306"/>
              </a:cxn>
              <a:cxn ang="0">
                <a:pos x="TX307" y="TY307"/>
              </a:cxn>
              <a:cxn ang="0">
                <a:pos x="TX308" y="TY308"/>
              </a:cxn>
            </a:cxnLst>
            <a:rect l="l" t="t" r="r" b="b"/>
            <a:pathLst>
              <a:path w="439878" h="487551">
                <a:moveTo>
                  <a:pt x="320012" y="171183"/>
                </a:moveTo>
                <a:lnTo>
                  <a:pt x="323091" y="171646"/>
                </a:lnTo>
                <a:lnTo>
                  <a:pt x="326169" y="172881"/>
                </a:lnTo>
                <a:lnTo>
                  <a:pt x="329094" y="174578"/>
                </a:lnTo>
                <a:lnTo>
                  <a:pt x="331557" y="176894"/>
                </a:lnTo>
                <a:lnTo>
                  <a:pt x="333404" y="179517"/>
                </a:lnTo>
                <a:lnTo>
                  <a:pt x="334944" y="182758"/>
                </a:lnTo>
                <a:lnTo>
                  <a:pt x="335713" y="185845"/>
                </a:lnTo>
                <a:lnTo>
                  <a:pt x="335867" y="188932"/>
                </a:lnTo>
                <a:lnTo>
                  <a:pt x="335405" y="192173"/>
                </a:lnTo>
                <a:lnTo>
                  <a:pt x="334328" y="195260"/>
                </a:lnTo>
                <a:lnTo>
                  <a:pt x="332481" y="198192"/>
                </a:lnTo>
                <a:lnTo>
                  <a:pt x="330326" y="200662"/>
                </a:lnTo>
                <a:lnTo>
                  <a:pt x="307544" y="221035"/>
                </a:lnTo>
                <a:lnTo>
                  <a:pt x="304773" y="223041"/>
                </a:lnTo>
                <a:lnTo>
                  <a:pt x="301848" y="224584"/>
                </a:lnTo>
                <a:lnTo>
                  <a:pt x="298616" y="225356"/>
                </a:lnTo>
                <a:lnTo>
                  <a:pt x="295383" y="225356"/>
                </a:lnTo>
                <a:lnTo>
                  <a:pt x="292304" y="224893"/>
                </a:lnTo>
                <a:lnTo>
                  <a:pt x="289226" y="223658"/>
                </a:lnTo>
                <a:lnTo>
                  <a:pt x="286301" y="222115"/>
                </a:lnTo>
                <a:lnTo>
                  <a:pt x="283838" y="219800"/>
                </a:lnTo>
                <a:lnTo>
                  <a:pt x="281837" y="217022"/>
                </a:lnTo>
                <a:lnTo>
                  <a:pt x="280452" y="213935"/>
                </a:lnTo>
                <a:lnTo>
                  <a:pt x="279682" y="210848"/>
                </a:lnTo>
                <a:lnTo>
                  <a:pt x="279528" y="207607"/>
                </a:lnTo>
                <a:lnTo>
                  <a:pt x="279990" y="204366"/>
                </a:lnTo>
                <a:lnTo>
                  <a:pt x="281067" y="201433"/>
                </a:lnTo>
                <a:lnTo>
                  <a:pt x="282915" y="198655"/>
                </a:lnTo>
                <a:lnTo>
                  <a:pt x="285224" y="196032"/>
                </a:lnTo>
                <a:lnTo>
                  <a:pt x="307698" y="175659"/>
                </a:lnTo>
                <a:lnTo>
                  <a:pt x="310622" y="173652"/>
                </a:lnTo>
                <a:lnTo>
                  <a:pt x="313547" y="172263"/>
                </a:lnTo>
                <a:lnTo>
                  <a:pt x="316626" y="171337"/>
                </a:lnTo>
                <a:close/>
                <a:moveTo>
                  <a:pt x="153539" y="169017"/>
                </a:moveTo>
                <a:lnTo>
                  <a:pt x="320698" y="355370"/>
                </a:lnTo>
                <a:lnTo>
                  <a:pt x="208949" y="455666"/>
                </a:lnTo>
                <a:lnTo>
                  <a:pt x="202603" y="460928"/>
                </a:lnTo>
                <a:lnTo>
                  <a:pt x="195948" y="465572"/>
                </a:lnTo>
                <a:lnTo>
                  <a:pt x="188828" y="470060"/>
                </a:lnTo>
                <a:lnTo>
                  <a:pt x="181399" y="473930"/>
                </a:lnTo>
                <a:lnTo>
                  <a:pt x="173660" y="477490"/>
                </a:lnTo>
                <a:lnTo>
                  <a:pt x="165612" y="480276"/>
                </a:lnTo>
                <a:lnTo>
                  <a:pt x="157563" y="482752"/>
                </a:lnTo>
                <a:lnTo>
                  <a:pt x="149205" y="484764"/>
                </a:lnTo>
                <a:lnTo>
                  <a:pt x="140847" y="486312"/>
                </a:lnTo>
                <a:lnTo>
                  <a:pt x="132489" y="487241"/>
                </a:lnTo>
                <a:lnTo>
                  <a:pt x="123976" y="487550"/>
                </a:lnTo>
                <a:lnTo>
                  <a:pt x="115618" y="487395"/>
                </a:lnTo>
                <a:lnTo>
                  <a:pt x="107415" y="486621"/>
                </a:lnTo>
                <a:lnTo>
                  <a:pt x="99367" y="485383"/>
                </a:lnTo>
                <a:lnTo>
                  <a:pt x="91628" y="483526"/>
                </a:lnTo>
                <a:lnTo>
                  <a:pt x="83889" y="480895"/>
                </a:lnTo>
                <a:lnTo>
                  <a:pt x="76460" y="477799"/>
                </a:lnTo>
                <a:lnTo>
                  <a:pt x="69495" y="474084"/>
                </a:lnTo>
                <a:lnTo>
                  <a:pt x="62839" y="469751"/>
                </a:lnTo>
                <a:lnTo>
                  <a:pt x="56803" y="464643"/>
                </a:lnTo>
                <a:lnTo>
                  <a:pt x="51076" y="459071"/>
                </a:lnTo>
                <a:lnTo>
                  <a:pt x="21359" y="426103"/>
                </a:lnTo>
                <a:lnTo>
                  <a:pt x="16406" y="419757"/>
                </a:lnTo>
                <a:lnTo>
                  <a:pt x="11918" y="413102"/>
                </a:lnTo>
                <a:lnTo>
                  <a:pt x="8358" y="406137"/>
                </a:lnTo>
                <a:lnTo>
                  <a:pt x="5417" y="398708"/>
                </a:lnTo>
                <a:lnTo>
                  <a:pt x="3095" y="391123"/>
                </a:lnTo>
                <a:lnTo>
                  <a:pt x="1393" y="383230"/>
                </a:lnTo>
                <a:lnTo>
                  <a:pt x="464" y="375027"/>
                </a:lnTo>
                <a:lnTo>
                  <a:pt x="0" y="366823"/>
                </a:lnTo>
                <a:lnTo>
                  <a:pt x="155" y="358620"/>
                </a:lnTo>
                <a:lnTo>
                  <a:pt x="929" y="350262"/>
                </a:lnTo>
                <a:lnTo>
                  <a:pt x="2167" y="341904"/>
                </a:lnTo>
                <a:lnTo>
                  <a:pt x="4024" y="333701"/>
                </a:lnTo>
                <a:lnTo>
                  <a:pt x="6346" y="325498"/>
                </a:lnTo>
                <a:lnTo>
                  <a:pt x="9286" y="317449"/>
                </a:lnTo>
                <a:lnTo>
                  <a:pt x="12537" y="309555"/>
                </a:lnTo>
                <a:lnTo>
                  <a:pt x="16406" y="302126"/>
                </a:lnTo>
                <a:lnTo>
                  <a:pt x="20585" y="294852"/>
                </a:lnTo>
                <a:lnTo>
                  <a:pt x="25383" y="287886"/>
                </a:lnTo>
                <a:lnTo>
                  <a:pt x="30491" y="281231"/>
                </a:lnTo>
                <a:lnTo>
                  <a:pt x="35908" y="275040"/>
                </a:lnTo>
                <a:lnTo>
                  <a:pt x="41790" y="269468"/>
                </a:lnTo>
                <a:close/>
                <a:moveTo>
                  <a:pt x="367585" y="156016"/>
                </a:moveTo>
                <a:lnTo>
                  <a:pt x="376834" y="166314"/>
                </a:lnTo>
                <a:lnTo>
                  <a:pt x="382846" y="173648"/>
                </a:lnTo>
                <a:lnTo>
                  <a:pt x="388087" y="181293"/>
                </a:lnTo>
                <a:lnTo>
                  <a:pt x="392403" y="189407"/>
                </a:lnTo>
                <a:lnTo>
                  <a:pt x="396103" y="197676"/>
                </a:lnTo>
                <a:lnTo>
                  <a:pt x="398877" y="206102"/>
                </a:lnTo>
                <a:lnTo>
                  <a:pt x="401035" y="214840"/>
                </a:lnTo>
                <a:lnTo>
                  <a:pt x="402423" y="223577"/>
                </a:lnTo>
                <a:lnTo>
                  <a:pt x="403039" y="232471"/>
                </a:lnTo>
                <a:lnTo>
                  <a:pt x="402885" y="241365"/>
                </a:lnTo>
                <a:lnTo>
                  <a:pt x="402114" y="250103"/>
                </a:lnTo>
                <a:lnTo>
                  <a:pt x="400573" y="258840"/>
                </a:lnTo>
                <a:lnTo>
                  <a:pt x="398261" y="267422"/>
                </a:lnTo>
                <a:lnTo>
                  <a:pt x="395178" y="275848"/>
                </a:lnTo>
                <a:lnTo>
                  <a:pt x="391324" y="283805"/>
                </a:lnTo>
                <a:lnTo>
                  <a:pt x="387008" y="291763"/>
                </a:lnTo>
                <a:lnTo>
                  <a:pt x="381613" y="299252"/>
                </a:lnTo>
                <a:lnTo>
                  <a:pt x="375601" y="306274"/>
                </a:lnTo>
                <a:lnTo>
                  <a:pt x="369127" y="312983"/>
                </a:lnTo>
                <a:lnTo>
                  <a:pt x="329511" y="348870"/>
                </a:lnTo>
                <a:lnTo>
                  <a:pt x="251358" y="260713"/>
                </a:lnTo>
                <a:lnTo>
                  <a:pt x="279105" y="235436"/>
                </a:lnTo>
                <a:lnTo>
                  <a:pt x="279105" y="235124"/>
                </a:lnTo>
                <a:lnTo>
                  <a:pt x="282958" y="238712"/>
                </a:lnTo>
                <a:lnTo>
                  <a:pt x="286658" y="241521"/>
                </a:lnTo>
                <a:lnTo>
                  <a:pt x="290512" y="243237"/>
                </a:lnTo>
                <a:lnTo>
                  <a:pt x="294365" y="244329"/>
                </a:lnTo>
                <a:lnTo>
                  <a:pt x="298065" y="244798"/>
                </a:lnTo>
                <a:lnTo>
                  <a:pt x="301918" y="244641"/>
                </a:lnTo>
                <a:lnTo>
                  <a:pt x="305310" y="244173"/>
                </a:lnTo>
                <a:lnTo>
                  <a:pt x="308701" y="243237"/>
                </a:lnTo>
                <a:lnTo>
                  <a:pt x="311630" y="242145"/>
                </a:lnTo>
                <a:lnTo>
                  <a:pt x="314404" y="241053"/>
                </a:lnTo>
                <a:lnTo>
                  <a:pt x="316562" y="239649"/>
                </a:lnTo>
                <a:lnTo>
                  <a:pt x="318566" y="238556"/>
                </a:lnTo>
                <a:lnTo>
                  <a:pt x="319954" y="237620"/>
                </a:lnTo>
                <a:lnTo>
                  <a:pt x="320879" y="236996"/>
                </a:lnTo>
                <a:lnTo>
                  <a:pt x="321187" y="236840"/>
                </a:lnTo>
                <a:lnTo>
                  <a:pt x="343076" y="217024"/>
                </a:lnTo>
                <a:lnTo>
                  <a:pt x="346621" y="213123"/>
                </a:lnTo>
                <a:lnTo>
                  <a:pt x="349242" y="209379"/>
                </a:lnTo>
                <a:lnTo>
                  <a:pt x="351091" y="205478"/>
                </a:lnTo>
                <a:lnTo>
                  <a:pt x="352325" y="201733"/>
                </a:lnTo>
                <a:lnTo>
                  <a:pt x="352941" y="197988"/>
                </a:lnTo>
                <a:lnTo>
                  <a:pt x="352941" y="194400"/>
                </a:lnTo>
                <a:lnTo>
                  <a:pt x="352479" y="190967"/>
                </a:lnTo>
                <a:lnTo>
                  <a:pt x="351708" y="187690"/>
                </a:lnTo>
                <a:lnTo>
                  <a:pt x="350629" y="184882"/>
                </a:lnTo>
                <a:lnTo>
                  <a:pt x="349550" y="182385"/>
                </a:lnTo>
                <a:lnTo>
                  <a:pt x="348471" y="180045"/>
                </a:lnTo>
                <a:lnTo>
                  <a:pt x="347546" y="178172"/>
                </a:lnTo>
                <a:lnTo>
                  <a:pt x="346621" y="176924"/>
                </a:lnTo>
                <a:lnTo>
                  <a:pt x="346005" y="175988"/>
                </a:lnTo>
                <a:lnTo>
                  <a:pt x="345850" y="175832"/>
                </a:lnTo>
                <a:close/>
                <a:moveTo>
                  <a:pt x="267011" y="99677"/>
                </a:moveTo>
                <a:lnTo>
                  <a:pt x="275617" y="99832"/>
                </a:lnTo>
                <a:lnTo>
                  <a:pt x="284376" y="100609"/>
                </a:lnTo>
                <a:lnTo>
                  <a:pt x="292981" y="102316"/>
                </a:lnTo>
                <a:lnTo>
                  <a:pt x="301433" y="104645"/>
                </a:lnTo>
                <a:lnTo>
                  <a:pt x="309731" y="107751"/>
                </a:lnTo>
                <a:lnTo>
                  <a:pt x="317722" y="111632"/>
                </a:lnTo>
                <a:lnTo>
                  <a:pt x="325405" y="115979"/>
                </a:lnTo>
                <a:lnTo>
                  <a:pt x="332627" y="121414"/>
                </a:lnTo>
                <a:lnTo>
                  <a:pt x="339696" y="127313"/>
                </a:lnTo>
                <a:lnTo>
                  <a:pt x="346150" y="133990"/>
                </a:lnTo>
                <a:lnTo>
                  <a:pt x="355370" y="144237"/>
                </a:lnTo>
                <a:lnTo>
                  <a:pt x="334010" y="163800"/>
                </a:lnTo>
                <a:lnTo>
                  <a:pt x="330476" y="160384"/>
                </a:lnTo>
                <a:lnTo>
                  <a:pt x="326942" y="157900"/>
                </a:lnTo>
                <a:lnTo>
                  <a:pt x="323100" y="156192"/>
                </a:lnTo>
                <a:lnTo>
                  <a:pt x="319412" y="155105"/>
                </a:lnTo>
                <a:lnTo>
                  <a:pt x="315724" y="154639"/>
                </a:lnTo>
                <a:lnTo>
                  <a:pt x="312190" y="154639"/>
                </a:lnTo>
                <a:lnTo>
                  <a:pt x="308809" y="154950"/>
                </a:lnTo>
                <a:lnTo>
                  <a:pt x="305428" y="155726"/>
                </a:lnTo>
                <a:lnTo>
                  <a:pt x="302508" y="156658"/>
                </a:lnTo>
                <a:lnTo>
                  <a:pt x="299896" y="157589"/>
                </a:lnTo>
                <a:lnTo>
                  <a:pt x="297437" y="158676"/>
                </a:lnTo>
                <a:lnTo>
                  <a:pt x="295593" y="159608"/>
                </a:lnTo>
                <a:lnTo>
                  <a:pt x="294210" y="160384"/>
                </a:lnTo>
                <a:lnTo>
                  <a:pt x="293288" y="161005"/>
                </a:lnTo>
                <a:lnTo>
                  <a:pt x="292981" y="161160"/>
                </a:lnTo>
                <a:lnTo>
                  <a:pt x="269931" y="182276"/>
                </a:lnTo>
                <a:lnTo>
                  <a:pt x="266397" y="186002"/>
                </a:lnTo>
                <a:lnTo>
                  <a:pt x="263477" y="189883"/>
                </a:lnTo>
                <a:lnTo>
                  <a:pt x="261633" y="193610"/>
                </a:lnTo>
                <a:lnTo>
                  <a:pt x="260557" y="197647"/>
                </a:lnTo>
                <a:lnTo>
                  <a:pt x="260096" y="201217"/>
                </a:lnTo>
                <a:lnTo>
                  <a:pt x="260096" y="204788"/>
                </a:lnTo>
                <a:lnTo>
                  <a:pt x="260557" y="208359"/>
                </a:lnTo>
                <a:lnTo>
                  <a:pt x="261325" y="211465"/>
                </a:lnTo>
                <a:lnTo>
                  <a:pt x="262401" y="214415"/>
                </a:lnTo>
                <a:lnTo>
                  <a:pt x="263477" y="217209"/>
                </a:lnTo>
                <a:lnTo>
                  <a:pt x="264860" y="219383"/>
                </a:lnTo>
                <a:lnTo>
                  <a:pt x="265936" y="221246"/>
                </a:lnTo>
                <a:lnTo>
                  <a:pt x="266858" y="222643"/>
                </a:lnTo>
                <a:lnTo>
                  <a:pt x="267626" y="223730"/>
                </a:lnTo>
                <a:lnTo>
                  <a:pt x="267933" y="224196"/>
                </a:lnTo>
                <a:lnTo>
                  <a:pt x="240119" y="249193"/>
                </a:lnTo>
                <a:lnTo>
                  <a:pt x="162517" y="161781"/>
                </a:lnTo>
                <a:lnTo>
                  <a:pt x="201702" y="126071"/>
                </a:lnTo>
                <a:lnTo>
                  <a:pt x="208925" y="120327"/>
                </a:lnTo>
                <a:lnTo>
                  <a:pt x="216608" y="115048"/>
                </a:lnTo>
                <a:lnTo>
                  <a:pt x="224445" y="110701"/>
                </a:lnTo>
                <a:lnTo>
                  <a:pt x="232743" y="106819"/>
                </a:lnTo>
                <a:lnTo>
                  <a:pt x="241041" y="104024"/>
                </a:lnTo>
                <a:lnTo>
                  <a:pt x="249647" y="101695"/>
                </a:lnTo>
                <a:lnTo>
                  <a:pt x="258252" y="100298"/>
                </a:lnTo>
                <a:close/>
                <a:moveTo>
                  <a:pt x="396694" y="0"/>
                </a:moveTo>
                <a:lnTo>
                  <a:pt x="403195" y="0"/>
                </a:lnTo>
                <a:lnTo>
                  <a:pt x="409695" y="461"/>
                </a:lnTo>
                <a:lnTo>
                  <a:pt x="416660" y="1689"/>
                </a:lnTo>
                <a:lnTo>
                  <a:pt x="423780" y="3532"/>
                </a:lnTo>
                <a:lnTo>
                  <a:pt x="431210" y="5989"/>
                </a:lnTo>
                <a:lnTo>
                  <a:pt x="438639" y="9214"/>
                </a:lnTo>
                <a:lnTo>
                  <a:pt x="439568" y="9828"/>
                </a:lnTo>
                <a:lnTo>
                  <a:pt x="439877" y="11056"/>
                </a:lnTo>
                <a:lnTo>
                  <a:pt x="439722" y="12438"/>
                </a:lnTo>
                <a:lnTo>
                  <a:pt x="438948" y="13974"/>
                </a:lnTo>
                <a:lnTo>
                  <a:pt x="437710" y="15663"/>
                </a:lnTo>
                <a:lnTo>
                  <a:pt x="436008" y="17352"/>
                </a:lnTo>
                <a:lnTo>
                  <a:pt x="434305" y="18427"/>
                </a:lnTo>
                <a:lnTo>
                  <a:pt x="432603" y="19195"/>
                </a:lnTo>
                <a:lnTo>
                  <a:pt x="431055" y="19502"/>
                </a:lnTo>
                <a:lnTo>
                  <a:pt x="429662" y="19195"/>
                </a:lnTo>
                <a:lnTo>
                  <a:pt x="422232" y="16124"/>
                </a:lnTo>
                <a:lnTo>
                  <a:pt x="415113" y="13667"/>
                </a:lnTo>
                <a:lnTo>
                  <a:pt x="408612" y="12131"/>
                </a:lnTo>
                <a:lnTo>
                  <a:pt x="402576" y="11056"/>
                </a:lnTo>
                <a:lnTo>
                  <a:pt x="396849" y="10442"/>
                </a:lnTo>
                <a:lnTo>
                  <a:pt x="391741" y="10442"/>
                </a:lnTo>
                <a:lnTo>
                  <a:pt x="387098" y="10749"/>
                </a:lnTo>
                <a:lnTo>
                  <a:pt x="382919" y="11517"/>
                </a:lnTo>
                <a:lnTo>
                  <a:pt x="379359" y="12592"/>
                </a:lnTo>
                <a:lnTo>
                  <a:pt x="376418" y="13820"/>
                </a:lnTo>
                <a:lnTo>
                  <a:pt x="373787" y="15356"/>
                </a:lnTo>
                <a:lnTo>
                  <a:pt x="371929" y="17045"/>
                </a:lnTo>
                <a:lnTo>
                  <a:pt x="370227" y="19348"/>
                </a:lnTo>
                <a:lnTo>
                  <a:pt x="368989" y="22266"/>
                </a:lnTo>
                <a:lnTo>
                  <a:pt x="368215" y="25644"/>
                </a:lnTo>
                <a:lnTo>
                  <a:pt x="368060" y="29330"/>
                </a:lnTo>
                <a:lnTo>
                  <a:pt x="368524" y="33476"/>
                </a:lnTo>
                <a:lnTo>
                  <a:pt x="369763" y="37929"/>
                </a:lnTo>
                <a:lnTo>
                  <a:pt x="371620" y="42689"/>
                </a:lnTo>
                <a:lnTo>
                  <a:pt x="374561" y="47603"/>
                </a:lnTo>
                <a:lnTo>
                  <a:pt x="378430" y="52671"/>
                </a:lnTo>
                <a:lnTo>
                  <a:pt x="383228" y="57892"/>
                </a:lnTo>
                <a:lnTo>
                  <a:pt x="389265" y="63113"/>
                </a:lnTo>
                <a:lnTo>
                  <a:pt x="395920" y="68948"/>
                </a:lnTo>
                <a:lnTo>
                  <a:pt x="401492" y="74630"/>
                </a:lnTo>
                <a:lnTo>
                  <a:pt x="406445" y="80311"/>
                </a:lnTo>
                <a:lnTo>
                  <a:pt x="410005" y="85839"/>
                </a:lnTo>
                <a:lnTo>
                  <a:pt x="412946" y="91214"/>
                </a:lnTo>
                <a:lnTo>
                  <a:pt x="414648" y="96742"/>
                </a:lnTo>
                <a:lnTo>
                  <a:pt x="415577" y="102117"/>
                </a:lnTo>
                <a:lnTo>
                  <a:pt x="415422" y="107338"/>
                </a:lnTo>
                <a:lnTo>
                  <a:pt x="414339" y="112559"/>
                </a:lnTo>
                <a:lnTo>
                  <a:pt x="412327" y="117626"/>
                </a:lnTo>
                <a:lnTo>
                  <a:pt x="409076" y="122694"/>
                </a:lnTo>
                <a:lnTo>
                  <a:pt x="405826" y="127147"/>
                </a:lnTo>
                <a:lnTo>
                  <a:pt x="402111" y="131447"/>
                </a:lnTo>
                <a:lnTo>
                  <a:pt x="398397" y="135132"/>
                </a:lnTo>
                <a:lnTo>
                  <a:pt x="394527" y="138817"/>
                </a:lnTo>
                <a:lnTo>
                  <a:pt x="390503" y="141889"/>
                </a:lnTo>
                <a:lnTo>
                  <a:pt x="386633" y="144960"/>
                </a:lnTo>
                <a:lnTo>
                  <a:pt x="382764" y="147417"/>
                </a:lnTo>
                <a:lnTo>
                  <a:pt x="379204" y="149567"/>
                </a:lnTo>
                <a:lnTo>
                  <a:pt x="375799" y="151409"/>
                </a:lnTo>
                <a:lnTo>
                  <a:pt x="373013" y="152945"/>
                </a:lnTo>
                <a:lnTo>
                  <a:pt x="370536" y="154327"/>
                </a:lnTo>
                <a:lnTo>
                  <a:pt x="368524" y="155248"/>
                </a:lnTo>
                <a:lnTo>
                  <a:pt x="367131" y="155862"/>
                </a:lnTo>
                <a:lnTo>
                  <a:pt x="366357" y="156016"/>
                </a:lnTo>
                <a:lnTo>
                  <a:pt x="355368" y="144192"/>
                </a:lnTo>
                <a:lnTo>
                  <a:pt x="356142" y="143117"/>
                </a:lnTo>
                <a:lnTo>
                  <a:pt x="357535" y="142349"/>
                </a:lnTo>
                <a:lnTo>
                  <a:pt x="359702" y="141735"/>
                </a:lnTo>
                <a:lnTo>
                  <a:pt x="361869" y="141121"/>
                </a:lnTo>
                <a:lnTo>
                  <a:pt x="364190" y="140660"/>
                </a:lnTo>
                <a:lnTo>
                  <a:pt x="366512" y="140199"/>
                </a:lnTo>
                <a:lnTo>
                  <a:pt x="368524" y="139892"/>
                </a:lnTo>
                <a:lnTo>
                  <a:pt x="369917" y="139739"/>
                </a:lnTo>
                <a:lnTo>
                  <a:pt x="376108" y="137435"/>
                </a:lnTo>
                <a:lnTo>
                  <a:pt x="381526" y="134978"/>
                </a:lnTo>
                <a:lnTo>
                  <a:pt x="386169" y="132368"/>
                </a:lnTo>
                <a:lnTo>
                  <a:pt x="389884" y="129911"/>
                </a:lnTo>
                <a:lnTo>
                  <a:pt x="392824" y="127300"/>
                </a:lnTo>
                <a:lnTo>
                  <a:pt x="395301" y="125151"/>
                </a:lnTo>
                <a:lnTo>
                  <a:pt x="397004" y="123154"/>
                </a:lnTo>
                <a:lnTo>
                  <a:pt x="398242" y="121619"/>
                </a:lnTo>
                <a:lnTo>
                  <a:pt x="398861" y="120697"/>
                </a:lnTo>
                <a:lnTo>
                  <a:pt x="399016" y="120390"/>
                </a:lnTo>
                <a:lnTo>
                  <a:pt x="400099" y="118701"/>
                </a:lnTo>
                <a:lnTo>
                  <a:pt x="401028" y="116858"/>
                </a:lnTo>
                <a:lnTo>
                  <a:pt x="401956" y="114862"/>
                </a:lnTo>
                <a:lnTo>
                  <a:pt x="402730" y="112712"/>
                </a:lnTo>
                <a:lnTo>
                  <a:pt x="403195" y="110102"/>
                </a:lnTo>
                <a:lnTo>
                  <a:pt x="403349" y="107491"/>
                </a:lnTo>
                <a:lnTo>
                  <a:pt x="403040" y="104574"/>
                </a:lnTo>
                <a:lnTo>
                  <a:pt x="402111" y="101349"/>
                </a:lnTo>
                <a:lnTo>
                  <a:pt x="401028" y="98124"/>
                </a:lnTo>
                <a:lnTo>
                  <a:pt x="399170" y="94592"/>
                </a:lnTo>
                <a:lnTo>
                  <a:pt x="396849" y="90600"/>
                </a:lnTo>
                <a:lnTo>
                  <a:pt x="393753" y="86607"/>
                </a:lnTo>
                <a:lnTo>
                  <a:pt x="389729" y="82154"/>
                </a:lnTo>
                <a:lnTo>
                  <a:pt x="385086" y="77547"/>
                </a:lnTo>
                <a:lnTo>
                  <a:pt x="379359" y="72633"/>
                </a:lnTo>
                <a:lnTo>
                  <a:pt x="373632" y="67720"/>
                </a:lnTo>
                <a:lnTo>
                  <a:pt x="368834" y="62499"/>
                </a:lnTo>
                <a:lnTo>
                  <a:pt x="364655" y="57277"/>
                </a:lnTo>
                <a:lnTo>
                  <a:pt x="361404" y="52210"/>
                </a:lnTo>
                <a:lnTo>
                  <a:pt x="359083" y="46989"/>
                </a:lnTo>
                <a:lnTo>
                  <a:pt x="357225" y="41768"/>
                </a:lnTo>
                <a:lnTo>
                  <a:pt x="356452" y="36701"/>
                </a:lnTo>
                <a:lnTo>
                  <a:pt x="356606" y="31633"/>
                </a:lnTo>
                <a:lnTo>
                  <a:pt x="357535" y="26873"/>
                </a:lnTo>
                <a:lnTo>
                  <a:pt x="359547" y="22112"/>
                </a:lnTo>
                <a:lnTo>
                  <a:pt x="362178" y="17659"/>
                </a:lnTo>
                <a:lnTo>
                  <a:pt x="365738" y="13206"/>
                </a:lnTo>
                <a:lnTo>
                  <a:pt x="369917" y="9521"/>
                </a:lnTo>
                <a:lnTo>
                  <a:pt x="374406" y="6296"/>
                </a:lnTo>
                <a:lnTo>
                  <a:pt x="379514" y="3839"/>
                </a:lnTo>
                <a:lnTo>
                  <a:pt x="384776" y="1996"/>
                </a:lnTo>
                <a:lnTo>
                  <a:pt x="390503" y="614"/>
                </a:lnTo>
                <a:close/>
              </a:path>
            </a:pathLst>
          </a:custGeom>
          <a:solidFill>
            <a:srgbClr val="767171"/>
          </a:solidFill>
          <a:ln w="0">
            <a:noFill/>
            <a:prstDash/>
          </a:ln>
          <a:effectLst>
            <a:innerShdw blurRad="63500" dist="50800" dir="13500000">
              <a:srgbClr val="000000">
                <a:alpha val="50000"/>
              </a:srgbClr>
            </a:innerShdw>
          </a:effectLst>
        </p:spPr>
        <p:txBody>
          <a:bodyPr wrap="square" lIns="91440" tIns="45720" rIns="91440" bIns="45720" vert="horz" anchor="t">
            <a:noAutofit/>
          </a:bodyPr>
          <a:lstStyle/>
          <a:p>
            <a:pPr marL="0" indent="0" algn="l" fontAlgn="auto" defTabSz="914400" eaLnBrk="0">
              <a:lnSpc>
                <a:spcPct val="100000"/>
              </a:lnSpc>
              <a:spcBef>
                <a:spcPts val="0"/>
              </a:spcBef>
              <a:spcAft>
                <a:spcPts val="0"/>
              </a:spcAft>
              <a:buFontTx/>
              <a:buNone/>
            </a:pPr>
            <a:endParaRPr lang="ko-KR" altLang="en-US" sz="1800" cap="none" dirty="0" smtClean="0" b="0" strike="noStrike">
              <a:solidFill>
                <a:srgbClr val="000000"/>
              </a:solidFill>
              <a:latin typeface="Arial" charset="0"/>
              <a:ea typeface="Arial" charset="0"/>
            </a:endParaRPr>
          </a:p>
        </p:txBody>
      </p:sp>
      <p:sp>
        <p:nvSpPr>
          <p:cNvPr id="56" name="도형 55"/>
          <p:cNvSpPr>
            <a:spLocks/>
          </p:cNvSpPr>
          <p:nvPr/>
        </p:nvSpPr>
        <p:spPr>
          <a:xfrm rot="0">
            <a:off x="914400" y="1169670"/>
            <a:ext cx="10527030" cy="1085215"/>
          </a:xfrm>
          <a:prstGeom prst="rect"/>
          <a:solidFill>
            <a:srgbClr val="B4C6E7"/>
          </a:solidFill>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254000" algn="ctr" fontAlgn="auto" defTabSz="914400" eaLnBrk="0">
              <a:lnSpc>
                <a:spcPct val="150000"/>
              </a:lnSpc>
              <a:spcBef>
                <a:spcPts val="0"/>
              </a:spcBef>
              <a:spcAft>
                <a:spcPts val="0"/>
              </a:spcAft>
              <a:buFontTx/>
              <a:buNone/>
            </a:pPr>
            <a:r>
              <a:rPr lang="en-US" altLang="ko-KR" sz="1050" cap="none" dirty="0" smtClean="0" b="1" strike="noStrike">
                <a:solidFill>
                  <a:schemeClr val="tx1">
                    <a:lumMod val="75000"/>
                    <a:lumOff val="25000"/>
                  </a:schemeClr>
                </a:solidFill>
                <a:latin typeface="Arial" charset="0"/>
                <a:ea typeface="Arial" charset="0"/>
              </a:rPr>
              <a:t>헤더(_top.jspf)에 로그인, 로그아웃, 회원가입 네비게이션을 만들고 &lt;a&gt;태그로 각각 customerControl.jsp 컨트롤러로 이동하여 컨트롤러는 해당 액션(Action)에 맞게 CustomerDAO,DTO 모델을 통해 처리한 값을 회원 가입 후에는 loginForm으로 이동시키고, 로그아웃 후에는 index.jsp, 로그인 후에는 shopping 컨트롤러를 통해 mallModal 뷰로 이동시킨다.</a:t>
            </a:r>
            <a:r>
              <a:rPr lang="en-US" altLang="ko-KR" sz="1050" cap="none" dirty="0" smtClean="0" b="1" strike="noStrike">
                <a:solidFill>
                  <a:schemeClr val="tx1">
                    <a:lumMod val="75000"/>
                    <a:lumOff val="25000"/>
                  </a:schemeClr>
                </a:solidFill>
                <a:latin typeface="맑은 고딕" charset="0"/>
                <a:ea typeface="맑은 고딕" charset="0"/>
              </a:rPr>
              <a:t> </a:t>
            </a:r>
            <a:endParaRPr lang="ko-KR" altLang="en-US" sz="1050" cap="none" dirty="0" smtClean="0" b="1" strike="noStrike">
              <a:solidFill>
                <a:schemeClr val="tx1">
                  <a:lumMod val="75000"/>
                  <a:lumOff val="25000"/>
                </a:schemeClr>
              </a:solidFill>
              <a:latin typeface="맑은 고딕" charset="0"/>
              <a:ea typeface="맑은 고딕" charset="0"/>
            </a:endParaRPr>
          </a:p>
          <a:p>
            <a:pPr marL="0" indent="254000" algn="ctr" fontAlgn="auto" defTabSz="914400" eaLnBrk="0">
              <a:lnSpc>
                <a:spcPct val="150000"/>
              </a:lnSpc>
              <a:spcBef>
                <a:spcPts val="0"/>
              </a:spcBef>
              <a:spcAft>
                <a:spcPts val="0"/>
              </a:spcAft>
              <a:buFontTx/>
              <a:buNone/>
            </a:pPr>
            <a:r>
              <a:rPr lang="en-US" altLang="ko-KR" sz="1050" cap="none" dirty="0" smtClean="0" b="1" strike="noStrike">
                <a:solidFill>
                  <a:schemeClr val="tx1">
                    <a:lumMod val="75000"/>
                    <a:lumOff val="25000"/>
                  </a:schemeClr>
                </a:solidFill>
                <a:latin typeface="맑은 고딕" charset="0"/>
                <a:ea typeface="맑은 고딕" charset="0"/>
              </a:rPr>
              <a:t>_top.jspf(V) &gt; 로그인, 로그아웃, 회원가입 &gt; customerControl.jsp(C) &lt;-&gt; CustomerDAO,DTO(M) &gt; mallModal.jsp(V) or loginForm.jsp(V)</a:t>
            </a:r>
            <a:endParaRPr lang="ko-KR" altLang="en-US" sz="1050" cap="none" dirty="0" smtClean="0" b="0" strike="noStrike">
              <a:latin typeface="맑은 고딕" charset="0"/>
              <a:ea typeface="맑은 고딕" charset="0"/>
            </a:endParaRPr>
          </a:p>
        </p:txBody>
      </p:sp>
      <p:sp>
        <p:nvSpPr>
          <p:cNvPr id="57" name="도형 56"/>
          <p:cNvSpPr>
            <a:spLocks/>
          </p:cNvSpPr>
          <p:nvPr/>
        </p:nvSpPr>
        <p:spPr>
          <a:xfrm rot="0">
            <a:off x="754380" y="1042035"/>
            <a:ext cx="702945" cy="266700"/>
          </a:xfrm>
          <a:prstGeom prst="rect"/>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solidFill>
                  <a:schemeClr val="tx1"/>
                </a:solidFill>
                <a:latin typeface="맑은 고딕" charset="0"/>
                <a:ea typeface="맑은 고딕" charset="0"/>
              </a:rPr>
              <a:t>요약</a:t>
            </a:r>
            <a:endParaRPr lang="ko-KR" altLang="en-US" sz="1400" cap="none" dirty="0" smtClean="0" b="1" strike="noStrike">
              <a:solidFill>
                <a:schemeClr val="tx1"/>
              </a:solidFill>
              <a:latin typeface="맑은 고딕" charset="0"/>
              <a:ea typeface="맑은 고딕" charset="0"/>
            </a:endParaRPr>
          </a:p>
        </p:txBody>
      </p:sp>
      <p:sp>
        <p:nvSpPr>
          <p:cNvPr id="58" name="도형 57"/>
          <p:cNvSpPr>
            <a:spLocks/>
          </p:cNvSpPr>
          <p:nvPr/>
        </p:nvSpPr>
        <p:spPr>
          <a:xfrm rot="0">
            <a:off x="946150" y="2680335"/>
            <a:ext cx="10527030" cy="3551555"/>
          </a:xfrm>
          <a:prstGeom prst="rect"/>
          <a:solidFill>
            <a:srgbClr val="B4C6E7"/>
          </a:solidFill>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화면 :  _top.jspf ,  loginFormjsp, registerCustomerForm.jsp, index.jsp</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특징 : </a:t>
            </a:r>
            <a:r>
              <a:rPr lang="en-US" altLang="ko-KR" sz="1050" cap="none" dirty="0" smtClean="0" b="1" strike="noStrike">
                <a:solidFill>
                  <a:schemeClr val="tx1">
                    <a:lumMod val="75000"/>
                    <a:lumOff val="25000"/>
                  </a:schemeClr>
                </a:solidFill>
                <a:latin typeface="Arial" charset="0"/>
                <a:ea typeface="Arial" charset="0"/>
              </a:rPr>
              <a:t>registerCustomerForm.jsp 에서 var pwd = document.getElementById("password");</a:t>
            </a:r>
            <a:r>
              <a:rPr lang="en-US" altLang="ko-KR" sz="1200" cap="none" dirty="0" smtClean="0" b="1" strike="noStrike">
                <a:solidFill>
                  <a:schemeClr val="tx1">
                    <a:lumMod val="75000"/>
                    <a:lumOff val="25000"/>
                  </a:schemeClr>
                </a:solidFill>
                <a:latin typeface="Arial" charset="0"/>
                <a:ea typeface="Arial" charset="0"/>
              </a:rPr>
              <a:t> 와 같은 방식을 사용하여 폼에 입력된 값과 정규표현식을 비교</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로그인 시 session설정 (sessionCustomerId, sessionCustomerName), 로그아웃 시 session 제거(id, name, orderSet) </a:t>
            </a:r>
            <a:endParaRPr lang="ko-KR" altLang="en-US" sz="105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매핑 :  customerControl.jsp - 액션 : login, register, logout</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로그인 시  : shoppingControl.jsp 컨트롤러로 매핑  - 액션 : view</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a:t>
            </a:r>
            <a:r>
              <a:rPr lang="en-US" altLang="ko-KR" sz="1050" cap="none" dirty="0" smtClean="0" b="1" strike="noStrike">
                <a:solidFill>
                  <a:schemeClr val="tx1">
                    <a:lumMod val="75000"/>
                    <a:lumOff val="25000"/>
                  </a:schemeClr>
                </a:solidFill>
                <a:latin typeface="Arial" charset="0"/>
                <a:ea typeface="Arial" charset="0"/>
              </a:rPr>
              <a:t>EX : response.sendRedirect("../control/shoppingControl.jsp?action=view&amp;category=30001");)</a:t>
            </a:r>
            <a:endParaRPr lang="ko-KR" altLang="en-US" sz="105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해당 View와 연결된 Model, Controller </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Model : CustomerDAO 에서 로그인 처리를 위한 상수(static final)를 지정, verifyIdPassword()를 생성</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050" cap="none" dirty="0" smtClean="0" b="1" strike="noStrike">
                <a:solidFill>
                  <a:schemeClr val="tx1">
                    <a:lumMod val="75000"/>
                    <a:lumOff val="25000"/>
                  </a:schemeClr>
                </a:solidFill>
                <a:latin typeface="Arial" charset="0"/>
                <a:ea typeface="Arial" charset="0"/>
              </a:rPr>
              <a:t>(EX : public static final int ID_PASSWORD_MATCH = 1;)</a:t>
            </a:r>
            <a:endParaRPr lang="ko-KR" altLang="en-US" sz="105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Controller : customerControl.jsp (로그인 성공시 shoppingControl.jsp 로 가서화면 처리)</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VerifyIdPassword() 메소드를 호출하여 로그인 처리</a:t>
            </a:r>
            <a:endParaRPr lang="ko-KR" altLang="en-US" sz="105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a:t>
            </a:r>
            <a:endParaRPr lang="ko-KR" altLang="en-US" sz="1200" cap="none" dirty="0" smtClean="0" b="1" strike="noStrike">
              <a:solidFill>
                <a:schemeClr val="tx1">
                  <a:lumMod val="75000"/>
                  <a:lumOff val="25000"/>
                </a:schemeClr>
              </a:solidFill>
              <a:latin typeface="Arial" charset="0"/>
              <a:ea typeface="Arial" charset="0"/>
            </a:endParaRPr>
          </a:p>
        </p:txBody>
      </p:sp>
      <p:sp>
        <p:nvSpPr>
          <p:cNvPr id="59" name="도형 58"/>
          <p:cNvSpPr>
            <a:spLocks/>
          </p:cNvSpPr>
          <p:nvPr/>
        </p:nvSpPr>
        <p:spPr>
          <a:xfrm rot="0">
            <a:off x="786130" y="2552700"/>
            <a:ext cx="702945" cy="277495"/>
          </a:xfrm>
          <a:prstGeom prst="rect"/>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solidFill>
                  <a:schemeClr val="tx1"/>
                </a:solidFill>
                <a:latin typeface="맑은 고딕" charset="0"/>
                <a:ea typeface="맑은 고딕" charset="0"/>
              </a:rPr>
              <a:t>상세</a:t>
            </a:r>
            <a:endParaRPr lang="ko-KR" altLang="en-US" sz="1400" cap="none" dirty="0" smtClean="0" b="1" strike="noStrike">
              <a:solidFill>
                <a:schemeClr val="tx1"/>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solidFill>
          <a:srgbClr val="212121"/>
        </a:solidFill>
      </p:bgPr>
    </p:bg>
    <p:spTree>
      <p:nvGrpSpPr>
        <p:cNvPr id="1" name=""/>
        <p:cNvGrpSpPr/>
        <p:nvPr/>
      </p:nvGrpSpPr>
      <p:grpSpPr>
        <a:xfrm>
          <a:off x="0" y="0"/>
          <a:ext cx="0" cy="0"/>
          <a:chOff x="0" y="0"/>
          <a:chExt cx="0" cy="0"/>
        </a:xfrm>
      </p:grpSpPr>
      <p:sp>
        <p:nvSpPr>
          <p:cNvPr id="34" name="직사각형 33"/>
          <p:cNvSpPr>
            <a:spLocks/>
          </p:cNvSpPr>
          <p:nvPr/>
        </p:nvSpPr>
        <p:spPr>
          <a:xfrm rot="0">
            <a:off x="487680" y="616585"/>
            <a:ext cx="11282680" cy="6071870"/>
          </a:xfrm>
          <a:prstGeom prst="rect"/>
          <a:solidFill>
            <a:srgbClr val="EEEEEE"/>
          </a:solidFill>
          <a:ln w="38100"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vert="horz" anchor="t">
            <a:noAutofit/>
          </a:bodyPr>
          <a:lstStyle/>
          <a:p>
            <a:pPr marL="0" indent="0" algn="l" fontAlgn="auto" defTabSz="914400" eaLnBrk="0">
              <a:lnSpc>
                <a:spcPct val="150000"/>
              </a:lnSpc>
              <a:spcBef>
                <a:spcPts val="0"/>
              </a:spcBef>
              <a:spcAft>
                <a:spcPts val="0"/>
              </a:spcAft>
              <a:buFontTx/>
              <a:buNone/>
            </a:pPr>
            <a:r>
              <a:rPr lang="en-US" altLang="ko-KR" sz="1600" cap="none" dirty="0" smtClean="0" b="1" strike="noStrike">
                <a:solidFill>
                  <a:schemeClr val="tx1">
                    <a:lumMod val="75000"/>
                    <a:lumOff val="25000"/>
                  </a:schemeClr>
                </a:solidFill>
                <a:latin typeface="Arial" charset="0"/>
                <a:ea typeface="Arial" charset="0"/>
              </a:rPr>
              <a:t>Model(</a:t>
            </a:r>
            <a:r>
              <a:rPr lang="en-US" altLang="ko-KR" sz="1200" cap="none" dirty="0" smtClean="0" b="1" strike="noStrike">
                <a:solidFill>
                  <a:schemeClr val="tx1">
                    <a:lumMod val="75000"/>
                    <a:lumOff val="25000"/>
                  </a:schemeClr>
                </a:solidFill>
                <a:latin typeface="Arial" charset="0"/>
                <a:ea typeface="Arial" charset="0"/>
              </a:rPr>
              <a:t>SoldProductDTO</a:t>
            </a:r>
            <a:r>
              <a:rPr lang="en-US" altLang="ko-KR" sz="1600" cap="none" dirty="0" smtClean="0" b="1" strike="noStrike">
                <a:solidFill>
                  <a:schemeClr val="tx1">
                    <a:lumMod val="75000"/>
                    <a:lumOff val="25000"/>
                  </a:schemeClr>
                </a:solidFill>
                <a:latin typeface="Arial" charset="0"/>
                <a:ea typeface="Arial" charset="0"/>
              </a:rPr>
              <a:t>), View(</a:t>
            </a:r>
            <a:r>
              <a:rPr lang="en-US" altLang="ko-KR" sz="1200" cap="none" dirty="0" smtClean="0" b="1" strike="noStrike">
                <a:solidFill>
                  <a:schemeClr val="tx1">
                    <a:lumMod val="75000"/>
                    <a:lumOff val="25000"/>
                  </a:schemeClr>
                </a:solidFill>
                <a:latin typeface="Arial" charset="0"/>
                <a:ea typeface="Arial" charset="0"/>
              </a:rPr>
              <a:t>_top.jspf ,  mallModal.jsp</a:t>
            </a:r>
            <a:r>
              <a:rPr lang="en-US" altLang="ko-KR" sz="1600" cap="none" dirty="0" smtClean="0" b="1" strike="noStrike">
                <a:solidFill>
                  <a:schemeClr val="tx1">
                    <a:lumMod val="75000"/>
                    <a:lumOff val="25000"/>
                  </a:schemeClr>
                </a:solidFill>
                <a:latin typeface="Arial" charset="0"/>
                <a:ea typeface="Arial" charset="0"/>
              </a:rPr>
              <a:t>), Controller(</a:t>
            </a:r>
            <a:r>
              <a:rPr lang="en-US" altLang="ko-KR" sz="1200" cap="none" dirty="0" smtClean="0" b="1" strike="noStrike">
                <a:solidFill>
                  <a:schemeClr val="tx1">
                    <a:lumMod val="75000"/>
                    <a:lumOff val="25000"/>
                  </a:schemeClr>
                </a:solidFill>
                <a:latin typeface="Arial" charset="0"/>
                <a:ea typeface="Arial" charset="0"/>
              </a:rPr>
              <a:t>shoppingControl.jsp</a:t>
            </a:r>
            <a:r>
              <a:rPr lang="en-US" altLang="ko-KR" sz="1600" cap="none" dirty="0" smtClean="0" b="1" strike="noStrike">
                <a:solidFill>
                  <a:schemeClr val="tx1">
                    <a:lumMod val="75000"/>
                    <a:lumOff val="25000"/>
                  </a:schemeClr>
                </a:solidFill>
                <a:latin typeface="Arial" charset="0"/>
                <a:ea typeface="Arial" charset="0"/>
              </a:rPr>
              <a:t>)</a:t>
            </a:r>
            <a:endParaRPr lang="ko-KR" altLang="en-US" sz="16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6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25400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254000" algn="l" fontAlgn="auto" defTabSz="914400" eaLnBrk="0">
              <a:lnSpc>
                <a:spcPct val="150000"/>
              </a:lnSpc>
              <a:spcBef>
                <a:spcPts val="0"/>
              </a:spcBef>
              <a:spcAft>
                <a:spcPts val="0"/>
              </a:spcAft>
              <a:buFontTx/>
              <a:buNone/>
            </a:pPr>
            <a:endParaRPr lang="ko-KR" altLang="en-US" sz="105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200" cap="none" dirty="0" smtClean="0" b="0" strike="noStrike">
              <a:solidFill>
                <a:schemeClr val="tx1">
                  <a:lumMod val="75000"/>
                  <a:lumOff val="25000"/>
                </a:schemeClr>
              </a:solidFill>
              <a:latin typeface="Arial" charset="0"/>
              <a:ea typeface="Arial" charset="0"/>
            </a:endParaRPr>
          </a:p>
          <a:p>
            <a:pPr marL="0" indent="0" algn="l" fontAlgn="auto" defTabSz="914400" eaLnBrk="0">
              <a:lnSpc>
                <a:spcPct val="114000"/>
              </a:lnSpc>
              <a:spcBef>
                <a:spcPts val="0"/>
              </a:spcBef>
              <a:spcAft>
                <a:spcPts val="0"/>
              </a:spcAft>
              <a:buFontTx/>
              <a:buNone/>
            </a:pPr>
            <a:endParaRPr lang="ko-KR" altLang="en-US" sz="900" cap="none" dirty="0" smtClean="0" b="0" strike="noStrike">
              <a:solidFill>
                <a:schemeClr val="tx1">
                  <a:lumMod val="75000"/>
                  <a:lumOff val="25000"/>
                </a:schemeClr>
              </a:solidFill>
              <a:latin typeface="Arial" charset="0"/>
              <a:ea typeface="Arial" charset="0"/>
            </a:endParaRPr>
          </a:p>
        </p:txBody>
      </p:sp>
      <p:sp>
        <p:nvSpPr>
          <p:cNvPr id="55" name="직사각형 54"/>
          <p:cNvSpPr>
            <a:spLocks/>
          </p:cNvSpPr>
          <p:nvPr/>
        </p:nvSpPr>
        <p:spPr>
          <a:xfrm>
            <a:off x="855345" y="81915"/>
            <a:ext cx="4827905" cy="442595"/>
          </a:xfrm>
          <a:prstGeom prst="rect"/>
        </p:spPr>
        <p:txBody>
          <a:bodyPr wrap="square" lIns="91440" tIns="45720" rIns="91440" bIns="45720" numCol="1" vert="horz" anchor="t">
            <a:spAutoFit/>
          </a:bodyPr>
          <a:lstStyle/>
          <a:p>
            <a:pPr marL="0" indent="0" algn="l" fontAlgn="auto" defTabSz="914400" eaLnBrk="0">
              <a:lnSpc>
                <a:spcPct val="114000"/>
              </a:lnSpc>
              <a:spcBef>
                <a:spcPts val="0"/>
              </a:spcBef>
              <a:spcAft>
                <a:spcPts val="0"/>
              </a:spcAft>
              <a:buFontTx/>
              <a:buNone/>
            </a:pPr>
            <a:r>
              <a:rPr lang="en-US" altLang="ko-KR" sz="2000" cap="none" dirty="0" smtClean="0" b="1" strike="noStrike">
                <a:solidFill>
                  <a:schemeClr val="bg1">
                    <a:lumMod val="75000"/>
                    <a:lumOff val="0"/>
                  </a:schemeClr>
                </a:solidFill>
                <a:latin typeface="Arial" charset="0"/>
                <a:ea typeface="Arial" charset="0"/>
              </a:rPr>
              <a:t>User MVC - 상품 구매 처리</a:t>
            </a:r>
            <a:endParaRPr lang="ko-KR" altLang="en-US" sz="2000" cap="none" dirty="0" smtClean="0" b="1" strike="noStrike">
              <a:solidFill>
                <a:schemeClr val="bg1">
                  <a:lumMod val="75000"/>
                  <a:lumOff val="0"/>
                </a:schemeClr>
              </a:solidFill>
              <a:latin typeface="Arial" charset="0"/>
              <a:ea typeface="Arial" charset="0"/>
            </a:endParaRPr>
          </a:p>
        </p:txBody>
      </p:sp>
      <p:sp>
        <p:nvSpPr>
          <p:cNvPr id="20" name="자유형 19"/>
          <p:cNvSpPr>
            <a:spLocks/>
          </p:cNvSpPr>
          <p:nvPr/>
        </p:nvSpPr>
        <p:spPr bwMode="auto">
          <a:xfrm rot="0">
            <a:off x="452755" y="50165"/>
            <a:ext cx="398780" cy="471170"/>
          </a:xfrm>
          <a:custGeom>
            <a:gdLst>
              <a:gd fmla="*/ 320012 w 439878" name="TX0"/>
              <a:gd fmla="*/ 171183 h 487551" name="TY0"/>
              <a:gd fmla="*/ 323091 w 439878" name="TX1"/>
              <a:gd fmla="*/ 171646 h 487551" name="TY1"/>
              <a:gd fmla="*/ 326169 w 439878" name="TX2"/>
              <a:gd fmla="*/ 172881 h 487551" name="TY2"/>
              <a:gd fmla="*/ 329094 w 439878" name="TX3"/>
              <a:gd fmla="*/ 174578 h 487551" name="TY3"/>
              <a:gd fmla="*/ 331557 w 439878" name="TX4"/>
              <a:gd fmla="*/ 176894 h 487551" name="TY4"/>
              <a:gd fmla="*/ 333404 w 439878" name="TX5"/>
              <a:gd fmla="*/ 179517 h 487551" name="TY5"/>
              <a:gd fmla="*/ 334944 w 439878" name="TX6"/>
              <a:gd fmla="*/ 182758 h 487551" name="TY6"/>
              <a:gd fmla="*/ 335713 w 439878" name="TX7"/>
              <a:gd fmla="*/ 185845 h 487551" name="TY7"/>
              <a:gd fmla="*/ 335867 w 439878" name="TX8"/>
              <a:gd fmla="*/ 188932 h 487551" name="TY8"/>
              <a:gd fmla="*/ 335405 w 439878" name="TX9"/>
              <a:gd fmla="*/ 192173 h 487551" name="TY9"/>
              <a:gd fmla="*/ 334328 w 439878" name="TX10"/>
              <a:gd fmla="*/ 195260 h 487551" name="TY10"/>
              <a:gd fmla="*/ 332481 w 439878" name="TX11"/>
              <a:gd fmla="*/ 198192 h 487551" name="TY11"/>
              <a:gd fmla="*/ 330326 w 439878" name="TX12"/>
              <a:gd fmla="*/ 200662 h 487551" name="TY12"/>
              <a:gd fmla="*/ 307544 w 439878" name="TX13"/>
              <a:gd fmla="*/ 221035 h 487551" name="TY13"/>
              <a:gd fmla="*/ 304773 w 439878" name="TX14"/>
              <a:gd fmla="*/ 223041 h 487551" name="TY14"/>
              <a:gd fmla="*/ 301848 w 439878" name="TX15"/>
              <a:gd fmla="*/ 224584 h 487551" name="TY15"/>
              <a:gd fmla="*/ 298616 w 439878" name="TX16"/>
              <a:gd fmla="*/ 225356 h 487551" name="TY16"/>
              <a:gd fmla="*/ 295383 w 439878" name="TX17"/>
              <a:gd fmla="*/ 225356 h 487551" name="TY17"/>
              <a:gd fmla="*/ 292304 w 439878" name="TX18"/>
              <a:gd fmla="*/ 224893 h 487551" name="TY18"/>
              <a:gd fmla="*/ 289226 w 439878" name="TX19"/>
              <a:gd fmla="*/ 223658 h 487551" name="TY19"/>
              <a:gd fmla="*/ 286301 w 439878" name="TX20"/>
              <a:gd fmla="*/ 222115 h 487551" name="TY20"/>
              <a:gd fmla="*/ 283838 w 439878" name="TX21"/>
              <a:gd fmla="*/ 219800 h 487551" name="TY21"/>
              <a:gd fmla="*/ 281837 w 439878" name="TX22"/>
              <a:gd fmla="*/ 217022 h 487551" name="TY22"/>
              <a:gd fmla="*/ 280452 w 439878" name="TX23"/>
              <a:gd fmla="*/ 213935 h 487551" name="TY23"/>
              <a:gd fmla="*/ 279682 w 439878" name="TX24"/>
              <a:gd fmla="*/ 210848 h 487551" name="TY24"/>
              <a:gd fmla="*/ 279528 w 439878" name="TX25"/>
              <a:gd fmla="*/ 207607 h 487551" name="TY25"/>
              <a:gd fmla="*/ 279990 w 439878" name="TX26"/>
              <a:gd fmla="*/ 204366 h 487551" name="TY26"/>
              <a:gd fmla="*/ 281067 w 439878" name="TX27"/>
              <a:gd fmla="*/ 201433 h 487551" name="TY27"/>
              <a:gd fmla="*/ 282915 w 439878" name="TX28"/>
              <a:gd fmla="*/ 198655 h 487551" name="TY28"/>
              <a:gd fmla="*/ 285224 w 439878" name="TX29"/>
              <a:gd fmla="*/ 196032 h 487551" name="TY29"/>
              <a:gd fmla="*/ 307698 w 439878" name="TX30"/>
              <a:gd fmla="*/ 175659 h 487551" name="TY30"/>
              <a:gd fmla="*/ 310622 w 439878" name="TX31"/>
              <a:gd fmla="*/ 173652 h 487551" name="TY31"/>
              <a:gd fmla="*/ 313547 w 439878" name="TX32"/>
              <a:gd fmla="*/ 172263 h 487551" name="TY32"/>
              <a:gd fmla="*/ 316626 w 439878" name="TX33"/>
              <a:gd fmla="*/ 171337 h 487551" name="TY33"/>
              <a:gd fmla="*/ 153539 w 439878" name="TX35"/>
              <a:gd fmla="*/ 169017 h 487551" name="TY35"/>
              <a:gd fmla="*/ 320698 w 439878" name="TX36"/>
              <a:gd fmla="*/ 355370 h 487551" name="TY36"/>
              <a:gd fmla="*/ 208949 w 439878" name="TX37"/>
              <a:gd fmla="*/ 455666 h 487551" name="TY37"/>
              <a:gd fmla="*/ 202603 w 439878" name="TX38"/>
              <a:gd fmla="*/ 460928 h 487551" name="TY38"/>
              <a:gd fmla="*/ 195948 w 439878" name="TX39"/>
              <a:gd fmla="*/ 465572 h 487551" name="TY39"/>
              <a:gd fmla="*/ 188828 w 439878" name="TX40"/>
              <a:gd fmla="*/ 470060 h 487551" name="TY40"/>
              <a:gd fmla="*/ 181399 w 439878" name="TX41"/>
              <a:gd fmla="*/ 473930 h 487551" name="TY41"/>
              <a:gd fmla="*/ 173660 w 439878" name="TX42"/>
              <a:gd fmla="*/ 477490 h 487551" name="TY42"/>
              <a:gd fmla="*/ 165612 w 439878" name="TX43"/>
              <a:gd fmla="*/ 480276 h 487551" name="TY43"/>
              <a:gd fmla="*/ 157563 w 439878" name="TX44"/>
              <a:gd fmla="*/ 482752 h 487551" name="TY44"/>
              <a:gd fmla="*/ 149205 w 439878" name="TX45"/>
              <a:gd fmla="*/ 484764 h 487551" name="TY45"/>
              <a:gd fmla="*/ 140847 w 439878" name="TX46"/>
              <a:gd fmla="*/ 486312 h 487551" name="TY46"/>
              <a:gd fmla="*/ 132489 w 439878" name="TX47"/>
              <a:gd fmla="*/ 487241 h 487551" name="TY47"/>
              <a:gd fmla="*/ 123976 w 439878" name="TX48"/>
              <a:gd fmla="*/ 487550 h 487551" name="TY48"/>
              <a:gd fmla="*/ 115618 w 439878" name="TX49"/>
              <a:gd fmla="*/ 487395 h 487551" name="TY49"/>
              <a:gd fmla="*/ 107415 w 439878" name="TX50"/>
              <a:gd fmla="*/ 486621 h 487551" name="TY50"/>
              <a:gd fmla="*/ 99367 w 439878" name="TX51"/>
              <a:gd fmla="*/ 485383 h 487551" name="TY51"/>
              <a:gd fmla="*/ 91628 w 439878" name="TX52"/>
              <a:gd fmla="*/ 483526 h 487551" name="TY52"/>
              <a:gd fmla="*/ 83889 w 439878" name="TX53"/>
              <a:gd fmla="*/ 480895 h 487551" name="TY53"/>
              <a:gd fmla="*/ 76460 w 439878" name="TX54"/>
              <a:gd fmla="*/ 477799 h 487551" name="TY54"/>
              <a:gd fmla="*/ 69495 w 439878" name="TX55"/>
              <a:gd fmla="*/ 474084 h 487551" name="TY55"/>
              <a:gd fmla="*/ 62839 w 439878" name="TX56"/>
              <a:gd fmla="*/ 469751 h 487551" name="TY56"/>
              <a:gd fmla="*/ 56803 w 439878" name="TX57"/>
              <a:gd fmla="*/ 464643 h 487551" name="TY57"/>
              <a:gd fmla="*/ 51076 w 439878" name="TX58"/>
              <a:gd fmla="*/ 459071 h 487551" name="TY58"/>
              <a:gd fmla="*/ 21359 w 439878" name="TX59"/>
              <a:gd fmla="*/ 426103 h 487551" name="TY59"/>
              <a:gd fmla="*/ 16406 w 439878" name="TX60"/>
              <a:gd fmla="*/ 419757 h 487551" name="TY60"/>
              <a:gd fmla="*/ 11918 w 439878" name="TX61"/>
              <a:gd fmla="*/ 413102 h 487551" name="TY61"/>
              <a:gd fmla="*/ 8358 w 439878" name="TX62"/>
              <a:gd fmla="*/ 406137 h 487551" name="TY62"/>
              <a:gd fmla="*/ 5417 w 439878" name="TX63"/>
              <a:gd fmla="*/ 398708 h 487551" name="TY63"/>
              <a:gd fmla="*/ 3095 w 439878" name="TX64"/>
              <a:gd fmla="*/ 391123 h 487551" name="TY64"/>
              <a:gd fmla="*/ 1393 w 439878" name="TX65"/>
              <a:gd fmla="*/ 383230 h 487551" name="TY65"/>
              <a:gd fmla="*/ 464 w 439878" name="TX66"/>
              <a:gd fmla="*/ 375027 h 487551" name="TY66"/>
              <a:gd fmla="*/ 0 w 439878" name="TX67"/>
              <a:gd fmla="*/ 366823 h 487551" name="TY67"/>
              <a:gd fmla="*/ 155 w 439878" name="TX68"/>
              <a:gd fmla="*/ 358620 h 487551" name="TY68"/>
              <a:gd fmla="*/ 929 w 439878" name="TX69"/>
              <a:gd fmla="*/ 350262 h 487551" name="TY69"/>
              <a:gd fmla="*/ 2167 w 439878" name="TX70"/>
              <a:gd fmla="*/ 341904 h 487551" name="TY70"/>
              <a:gd fmla="*/ 4024 w 439878" name="TX71"/>
              <a:gd fmla="*/ 333701 h 487551" name="TY71"/>
              <a:gd fmla="*/ 6346 w 439878" name="TX72"/>
              <a:gd fmla="*/ 325498 h 487551" name="TY72"/>
              <a:gd fmla="*/ 9286 w 439878" name="TX73"/>
              <a:gd fmla="*/ 317449 h 487551" name="TY73"/>
              <a:gd fmla="*/ 12537 w 439878" name="TX74"/>
              <a:gd fmla="*/ 309555 h 487551" name="TY74"/>
              <a:gd fmla="*/ 16406 w 439878" name="TX75"/>
              <a:gd fmla="*/ 302126 h 487551" name="TY75"/>
              <a:gd fmla="*/ 20585 w 439878" name="TX76"/>
              <a:gd fmla="*/ 294852 h 487551" name="TY76"/>
              <a:gd fmla="*/ 25383 w 439878" name="TX77"/>
              <a:gd fmla="*/ 287886 h 487551" name="TY77"/>
              <a:gd fmla="*/ 30491 w 439878" name="TX78"/>
              <a:gd fmla="*/ 281231 h 487551" name="TY78"/>
              <a:gd fmla="*/ 35908 w 439878" name="TX79"/>
              <a:gd fmla="*/ 275040 h 487551" name="TY79"/>
              <a:gd fmla="*/ 41790 w 439878" name="TX80"/>
              <a:gd fmla="*/ 269468 h 487551" name="TY80"/>
              <a:gd fmla="*/ 367585 w 439878" name="TX82"/>
              <a:gd fmla="*/ 156016 h 487551" name="TY82"/>
              <a:gd fmla="*/ 376834 w 439878" name="TX83"/>
              <a:gd fmla="*/ 166314 h 487551" name="TY83"/>
              <a:gd fmla="*/ 382846 w 439878" name="TX84"/>
              <a:gd fmla="*/ 173648 h 487551" name="TY84"/>
              <a:gd fmla="*/ 388087 w 439878" name="TX85"/>
              <a:gd fmla="*/ 181293 h 487551" name="TY85"/>
              <a:gd fmla="*/ 392403 w 439878" name="TX86"/>
              <a:gd fmla="*/ 189407 h 487551" name="TY86"/>
              <a:gd fmla="*/ 396103 w 439878" name="TX87"/>
              <a:gd fmla="*/ 197676 h 487551" name="TY87"/>
              <a:gd fmla="*/ 398877 w 439878" name="TX88"/>
              <a:gd fmla="*/ 206102 h 487551" name="TY88"/>
              <a:gd fmla="*/ 401035 w 439878" name="TX89"/>
              <a:gd fmla="*/ 214840 h 487551" name="TY89"/>
              <a:gd fmla="*/ 402423 w 439878" name="TX90"/>
              <a:gd fmla="*/ 223577 h 487551" name="TY90"/>
              <a:gd fmla="*/ 403039 w 439878" name="TX91"/>
              <a:gd fmla="*/ 232471 h 487551" name="TY91"/>
              <a:gd fmla="*/ 402885 w 439878" name="TX92"/>
              <a:gd fmla="*/ 241365 h 487551" name="TY92"/>
              <a:gd fmla="*/ 402114 w 439878" name="TX93"/>
              <a:gd fmla="*/ 250103 h 487551" name="TY93"/>
              <a:gd fmla="*/ 400573 w 439878" name="TX94"/>
              <a:gd fmla="*/ 258840 h 487551" name="TY94"/>
              <a:gd fmla="*/ 398261 w 439878" name="TX95"/>
              <a:gd fmla="*/ 267422 h 487551" name="TY95"/>
              <a:gd fmla="*/ 395178 w 439878" name="TX96"/>
              <a:gd fmla="*/ 275848 h 487551" name="TY96"/>
              <a:gd fmla="*/ 391324 w 439878" name="TX97"/>
              <a:gd fmla="*/ 283805 h 487551" name="TY97"/>
              <a:gd fmla="*/ 387008 w 439878" name="TX98"/>
              <a:gd fmla="*/ 291763 h 487551" name="TY98"/>
              <a:gd fmla="*/ 381613 w 439878" name="TX99"/>
              <a:gd fmla="*/ 299252 h 487551" name="TY99"/>
              <a:gd fmla="*/ 375601 w 439878" name="TX100"/>
              <a:gd fmla="*/ 306274 h 487551" name="TY100"/>
              <a:gd fmla="*/ 369127 w 439878" name="TX101"/>
              <a:gd fmla="*/ 312983 h 487551" name="TY101"/>
              <a:gd fmla="*/ 329511 w 439878" name="TX102"/>
              <a:gd fmla="*/ 348870 h 487551" name="TY102"/>
              <a:gd fmla="*/ 251358 w 439878" name="TX103"/>
              <a:gd fmla="*/ 260713 h 487551" name="TY103"/>
              <a:gd fmla="*/ 279105 w 439878" name="TX104"/>
              <a:gd fmla="*/ 235436 h 487551" name="TY104"/>
              <a:gd fmla="*/ 279105 w 439878" name="TX105"/>
              <a:gd fmla="*/ 235124 h 487551" name="TY105"/>
              <a:gd fmla="*/ 282958 w 439878" name="TX106"/>
              <a:gd fmla="*/ 238712 h 487551" name="TY106"/>
              <a:gd fmla="*/ 286658 w 439878" name="TX107"/>
              <a:gd fmla="*/ 241521 h 487551" name="TY107"/>
              <a:gd fmla="*/ 290512 w 439878" name="TX108"/>
              <a:gd fmla="*/ 243237 h 487551" name="TY108"/>
              <a:gd fmla="*/ 294365 w 439878" name="TX109"/>
              <a:gd fmla="*/ 244329 h 487551" name="TY109"/>
              <a:gd fmla="*/ 298065 w 439878" name="TX110"/>
              <a:gd fmla="*/ 244798 h 487551" name="TY110"/>
              <a:gd fmla="*/ 301918 w 439878" name="TX111"/>
              <a:gd fmla="*/ 244641 h 487551" name="TY111"/>
              <a:gd fmla="*/ 305310 w 439878" name="TX112"/>
              <a:gd fmla="*/ 244173 h 487551" name="TY112"/>
              <a:gd fmla="*/ 308701 w 439878" name="TX113"/>
              <a:gd fmla="*/ 243237 h 487551" name="TY113"/>
              <a:gd fmla="*/ 311630 w 439878" name="TX114"/>
              <a:gd fmla="*/ 242145 h 487551" name="TY114"/>
              <a:gd fmla="*/ 314404 w 439878" name="TX115"/>
              <a:gd fmla="*/ 241053 h 487551" name="TY115"/>
              <a:gd fmla="*/ 316562 w 439878" name="TX116"/>
              <a:gd fmla="*/ 239649 h 487551" name="TY116"/>
              <a:gd fmla="*/ 318566 w 439878" name="TX117"/>
              <a:gd fmla="*/ 238556 h 487551" name="TY117"/>
              <a:gd fmla="*/ 319954 w 439878" name="TX118"/>
              <a:gd fmla="*/ 237620 h 487551" name="TY118"/>
              <a:gd fmla="*/ 320879 w 439878" name="TX119"/>
              <a:gd fmla="*/ 236996 h 487551" name="TY119"/>
              <a:gd fmla="*/ 321187 w 439878" name="TX120"/>
              <a:gd fmla="*/ 236840 h 487551" name="TY120"/>
              <a:gd fmla="*/ 343076 w 439878" name="TX121"/>
              <a:gd fmla="*/ 217024 h 487551" name="TY121"/>
              <a:gd fmla="*/ 346621 w 439878" name="TX122"/>
              <a:gd fmla="*/ 213123 h 487551" name="TY122"/>
              <a:gd fmla="*/ 349242 w 439878" name="TX123"/>
              <a:gd fmla="*/ 209379 h 487551" name="TY123"/>
              <a:gd fmla="*/ 351091 w 439878" name="TX124"/>
              <a:gd fmla="*/ 205478 h 487551" name="TY124"/>
              <a:gd fmla="*/ 352325 w 439878" name="TX125"/>
              <a:gd fmla="*/ 201733 h 487551" name="TY125"/>
              <a:gd fmla="*/ 352941 w 439878" name="TX126"/>
              <a:gd fmla="*/ 197988 h 487551" name="TY126"/>
              <a:gd fmla="*/ 352941 w 439878" name="TX127"/>
              <a:gd fmla="*/ 194400 h 487551" name="TY127"/>
              <a:gd fmla="*/ 352479 w 439878" name="TX128"/>
              <a:gd fmla="*/ 190967 h 487551" name="TY128"/>
              <a:gd fmla="*/ 351708 w 439878" name="TX129"/>
              <a:gd fmla="*/ 187690 h 487551" name="TY129"/>
              <a:gd fmla="*/ 350629 w 439878" name="TX130"/>
              <a:gd fmla="*/ 184882 h 487551" name="TY130"/>
              <a:gd fmla="*/ 349550 w 439878" name="TX131"/>
              <a:gd fmla="*/ 182385 h 487551" name="TY131"/>
              <a:gd fmla="*/ 348471 w 439878" name="TX132"/>
              <a:gd fmla="*/ 180045 h 487551" name="TY132"/>
              <a:gd fmla="*/ 347546 w 439878" name="TX133"/>
              <a:gd fmla="*/ 178172 h 487551" name="TY133"/>
              <a:gd fmla="*/ 346621 w 439878" name="TX134"/>
              <a:gd fmla="*/ 176924 h 487551" name="TY134"/>
              <a:gd fmla="*/ 346005 w 439878" name="TX135"/>
              <a:gd fmla="*/ 175988 h 487551" name="TY135"/>
              <a:gd fmla="*/ 345850 w 439878" name="TX136"/>
              <a:gd fmla="*/ 175832 h 487551" name="TY136"/>
              <a:gd fmla="*/ 267011 w 439878" name="TX138"/>
              <a:gd fmla="*/ 99677 h 487551" name="TY138"/>
              <a:gd fmla="*/ 275617 w 439878" name="TX139"/>
              <a:gd fmla="*/ 99832 h 487551" name="TY139"/>
              <a:gd fmla="*/ 284376 w 439878" name="TX140"/>
              <a:gd fmla="*/ 100609 h 487551" name="TY140"/>
              <a:gd fmla="*/ 292981 w 439878" name="TX141"/>
              <a:gd fmla="*/ 102316 h 487551" name="TY141"/>
              <a:gd fmla="*/ 301433 w 439878" name="TX142"/>
              <a:gd fmla="*/ 104645 h 487551" name="TY142"/>
              <a:gd fmla="*/ 309731 w 439878" name="TX143"/>
              <a:gd fmla="*/ 107751 h 487551" name="TY143"/>
              <a:gd fmla="*/ 317722 w 439878" name="TX144"/>
              <a:gd fmla="*/ 111632 h 487551" name="TY144"/>
              <a:gd fmla="*/ 325405 w 439878" name="TX145"/>
              <a:gd fmla="*/ 115979 h 487551" name="TY145"/>
              <a:gd fmla="*/ 332627 w 439878" name="TX146"/>
              <a:gd fmla="*/ 121414 h 487551" name="TY146"/>
              <a:gd fmla="*/ 339696 w 439878" name="TX147"/>
              <a:gd fmla="*/ 127313 h 487551" name="TY147"/>
              <a:gd fmla="*/ 346150 w 439878" name="TX148"/>
              <a:gd fmla="*/ 133990 h 487551" name="TY148"/>
              <a:gd fmla="*/ 355370 w 439878" name="TX149"/>
              <a:gd fmla="*/ 144237 h 487551" name="TY149"/>
              <a:gd fmla="*/ 334010 w 439878" name="TX150"/>
              <a:gd fmla="*/ 163800 h 487551" name="TY150"/>
              <a:gd fmla="*/ 330476 w 439878" name="TX151"/>
              <a:gd fmla="*/ 160384 h 487551" name="TY151"/>
              <a:gd fmla="*/ 326942 w 439878" name="TX152"/>
              <a:gd fmla="*/ 157900 h 487551" name="TY152"/>
              <a:gd fmla="*/ 323100 w 439878" name="TX153"/>
              <a:gd fmla="*/ 156192 h 487551" name="TY153"/>
              <a:gd fmla="*/ 319412 w 439878" name="TX154"/>
              <a:gd fmla="*/ 155105 h 487551" name="TY154"/>
              <a:gd fmla="*/ 315724 w 439878" name="TX155"/>
              <a:gd fmla="*/ 154639 h 487551" name="TY155"/>
              <a:gd fmla="*/ 312190 w 439878" name="TX156"/>
              <a:gd fmla="*/ 154639 h 487551" name="TY156"/>
              <a:gd fmla="*/ 308809 w 439878" name="TX157"/>
              <a:gd fmla="*/ 154950 h 487551" name="TY157"/>
              <a:gd fmla="*/ 305428 w 439878" name="TX158"/>
              <a:gd fmla="*/ 155726 h 487551" name="TY158"/>
              <a:gd fmla="*/ 302508 w 439878" name="TX159"/>
              <a:gd fmla="*/ 156658 h 487551" name="TY159"/>
              <a:gd fmla="*/ 299896 w 439878" name="TX160"/>
              <a:gd fmla="*/ 157589 h 487551" name="TY160"/>
              <a:gd fmla="*/ 297437 w 439878" name="TX161"/>
              <a:gd fmla="*/ 158676 h 487551" name="TY161"/>
              <a:gd fmla="*/ 295593 w 439878" name="TX162"/>
              <a:gd fmla="*/ 159608 h 487551" name="TY162"/>
              <a:gd fmla="*/ 294210 w 439878" name="TX163"/>
              <a:gd fmla="*/ 160384 h 487551" name="TY163"/>
              <a:gd fmla="*/ 293288 w 439878" name="TX164"/>
              <a:gd fmla="*/ 161005 h 487551" name="TY164"/>
              <a:gd fmla="*/ 292981 w 439878" name="TX165"/>
              <a:gd fmla="*/ 161160 h 487551" name="TY165"/>
              <a:gd fmla="*/ 269931 w 439878" name="TX166"/>
              <a:gd fmla="*/ 182276 h 487551" name="TY166"/>
              <a:gd fmla="*/ 266397 w 439878" name="TX167"/>
              <a:gd fmla="*/ 186002 h 487551" name="TY167"/>
              <a:gd fmla="*/ 263477 w 439878" name="TX168"/>
              <a:gd fmla="*/ 189883 h 487551" name="TY168"/>
              <a:gd fmla="*/ 261633 w 439878" name="TX169"/>
              <a:gd fmla="*/ 193610 h 487551" name="TY169"/>
              <a:gd fmla="*/ 260557 w 439878" name="TX170"/>
              <a:gd fmla="*/ 197647 h 487551" name="TY170"/>
              <a:gd fmla="*/ 260096 w 439878" name="TX171"/>
              <a:gd fmla="*/ 201217 h 487551" name="TY171"/>
              <a:gd fmla="*/ 260096 w 439878" name="TX172"/>
              <a:gd fmla="*/ 204788 h 487551" name="TY172"/>
              <a:gd fmla="*/ 260557 w 439878" name="TX173"/>
              <a:gd fmla="*/ 208359 h 487551" name="TY173"/>
              <a:gd fmla="*/ 261325 w 439878" name="TX174"/>
              <a:gd fmla="*/ 211465 h 487551" name="TY174"/>
              <a:gd fmla="*/ 262401 w 439878" name="TX175"/>
              <a:gd fmla="*/ 214415 h 487551" name="TY175"/>
              <a:gd fmla="*/ 263477 w 439878" name="TX176"/>
              <a:gd fmla="*/ 217209 h 487551" name="TY176"/>
              <a:gd fmla="*/ 264860 w 439878" name="TX177"/>
              <a:gd fmla="*/ 219383 h 487551" name="TY177"/>
              <a:gd fmla="*/ 265936 w 439878" name="TX178"/>
              <a:gd fmla="*/ 221246 h 487551" name="TY178"/>
              <a:gd fmla="*/ 266858 w 439878" name="TX179"/>
              <a:gd fmla="*/ 222643 h 487551" name="TY179"/>
              <a:gd fmla="*/ 267626 w 439878" name="TX180"/>
              <a:gd fmla="*/ 223730 h 487551" name="TY180"/>
              <a:gd fmla="*/ 267933 w 439878" name="TX181"/>
              <a:gd fmla="*/ 224196 h 487551" name="TY181"/>
              <a:gd fmla="*/ 240119 w 439878" name="TX182"/>
              <a:gd fmla="*/ 249193 h 487551" name="TY182"/>
              <a:gd fmla="*/ 162517 w 439878" name="TX183"/>
              <a:gd fmla="*/ 161781 h 487551" name="TY183"/>
              <a:gd fmla="*/ 201702 w 439878" name="TX184"/>
              <a:gd fmla="*/ 126071 h 487551" name="TY184"/>
              <a:gd fmla="*/ 208925 w 439878" name="TX185"/>
              <a:gd fmla="*/ 120327 h 487551" name="TY185"/>
              <a:gd fmla="*/ 216608 w 439878" name="TX186"/>
              <a:gd fmla="*/ 115048 h 487551" name="TY186"/>
              <a:gd fmla="*/ 224445 w 439878" name="TX187"/>
              <a:gd fmla="*/ 110701 h 487551" name="TY187"/>
              <a:gd fmla="*/ 232743 w 439878" name="TX188"/>
              <a:gd fmla="*/ 106819 h 487551" name="TY188"/>
              <a:gd fmla="*/ 241041 w 439878" name="TX189"/>
              <a:gd fmla="*/ 104024 h 487551" name="TY189"/>
              <a:gd fmla="*/ 249647 w 439878" name="TX190"/>
              <a:gd fmla="*/ 101695 h 487551" name="TY190"/>
              <a:gd fmla="*/ 258252 w 439878" name="TX191"/>
              <a:gd fmla="*/ 100298 h 487551" name="TY191"/>
              <a:gd fmla="*/ 396694 w 439878" name="TX193"/>
              <a:gd fmla="*/ 0 h 487551" name="TY193"/>
              <a:gd fmla="*/ 403195 w 439878" name="TX194"/>
              <a:gd fmla="*/ 0 h 487551" name="TY194"/>
              <a:gd fmla="*/ 409695 w 439878" name="TX195"/>
              <a:gd fmla="*/ 461 h 487551" name="TY195"/>
              <a:gd fmla="*/ 416660 w 439878" name="TX196"/>
              <a:gd fmla="*/ 1689 h 487551" name="TY196"/>
              <a:gd fmla="*/ 423780 w 439878" name="TX197"/>
              <a:gd fmla="*/ 3532 h 487551" name="TY197"/>
              <a:gd fmla="*/ 431210 w 439878" name="TX198"/>
              <a:gd fmla="*/ 5989 h 487551" name="TY198"/>
              <a:gd fmla="*/ 438639 w 439878" name="TX199"/>
              <a:gd fmla="*/ 9214 h 487551" name="TY199"/>
              <a:gd fmla="*/ 439568 w 439878" name="TX200"/>
              <a:gd fmla="*/ 9828 h 487551" name="TY200"/>
              <a:gd fmla="*/ 439877 w 439878" name="TX201"/>
              <a:gd fmla="*/ 11056 h 487551" name="TY201"/>
              <a:gd fmla="*/ 439722 w 439878" name="TX202"/>
              <a:gd fmla="*/ 12438 h 487551" name="TY202"/>
              <a:gd fmla="*/ 438948 w 439878" name="TX203"/>
              <a:gd fmla="*/ 13974 h 487551" name="TY203"/>
              <a:gd fmla="*/ 437710 w 439878" name="TX204"/>
              <a:gd fmla="*/ 15663 h 487551" name="TY204"/>
              <a:gd fmla="*/ 436008 w 439878" name="TX205"/>
              <a:gd fmla="*/ 17352 h 487551" name="TY205"/>
              <a:gd fmla="*/ 434305 w 439878" name="TX206"/>
              <a:gd fmla="*/ 18427 h 487551" name="TY206"/>
              <a:gd fmla="*/ 432603 w 439878" name="TX207"/>
              <a:gd fmla="*/ 19195 h 487551" name="TY207"/>
              <a:gd fmla="*/ 431055 w 439878" name="TX208"/>
              <a:gd fmla="*/ 19502 h 487551" name="TY208"/>
              <a:gd fmla="*/ 429662 w 439878" name="TX209"/>
              <a:gd fmla="*/ 19195 h 487551" name="TY209"/>
              <a:gd fmla="*/ 422232 w 439878" name="TX210"/>
              <a:gd fmla="*/ 16124 h 487551" name="TY210"/>
              <a:gd fmla="*/ 415113 w 439878" name="TX211"/>
              <a:gd fmla="*/ 13667 h 487551" name="TY211"/>
              <a:gd fmla="*/ 408612 w 439878" name="TX212"/>
              <a:gd fmla="*/ 12131 h 487551" name="TY212"/>
              <a:gd fmla="*/ 402576 w 439878" name="TX213"/>
              <a:gd fmla="*/ 11056 h 487551" name="TY213"/>
              <a:gd fmla="*/ 396849 w 439878" name="TX214"/>
              <a:gd fmla="*/ 10442 h 487551" name="TY214"/>
              <a:gd fmla="*/ 391741 w 439878" name="TX215"/>
              <a:gd fmla="*/ 10442 h 487551" name="TY215"/>
              <a:gd fmla="*/ 387098 w 439878" name="TX216"/>
              <a:gd fmla="*/ 10749 h 487551" name="TY216"/>
              <a:gd fmla="*/ 382919 w 439878" name="TX217"/>
              <a:gd fmla="*/ 11517 h 487551" name="TY217"/>
              <a:gd fmla="*/ 379359 w 439878" name="TX218"/>
              <a:gd fmla="*/ 12592 h 487551" name="TY218"/>
              <a:gd fmla="*/ 376418 w 439878" name="TX219"/>
              <a:gd fmla="*/ 13820 h 487551" name="TY219"/>
              <a:gd fmla="*/ 373787 w 439878" name="TX220"/>
              <a:gd fmla="*/ 15356 h 487551" name="TY220"/>
              <a:gd fmla="*/ 371929 w 439878" name="TX221"/>
              <a:gd fmla="*/ 17045 h 487551" name="TY221"/>
              <a:gd fmla="*/ 370227 w 439878" name="TX222"/>
              <a:gd fmla="*/ 19348 h 487551" name="TY222"/>
              <a:gd fmla="*/ 368989 w 439878" name="TX223"/>
              <a:gd fmla="*/ 22266 h 487551" name="TY223"/>
              <a:gd fmla="*/ 368215 w 439878" name="TX224"/>
              <a:gd fmla="*/ 25644 h 487551" name="TY224"/>
              <a:gd fmla="*/ 368060 w 439878" name="TX225"/>
              <a:gd fmla="*/ 29330 h 487551" name="TY225"/>
              <a:gd fmla="*/ 368524 w 439878" name="TX226"/>
              <a:gd fmla="*/ 33476 h 487551" name="TY226"/>
              <a:gd fmla="*/ 369763 w 439878" name="TX227"/>
              <a:gd fmla="*/ 37929 h 487551" name="TY227"/>
              <a:gd fmla="*/ 371620 w 439878" name="TX228"/>
              <a:gd fmla="*/ 42689 h 487551" name="TY228"/>
              <a:gd fmla="*/ 374561 w 439878" name="TX229"/>
              <a:gd fmla="*/ 47603 h 487551" name="TY229"/>
              <a:gd fmla="*/ 378430 w 439878" name="TX230"/>
              <a:gd fmla="*/ 52671 h 487551" name="TY230"/>
              <a:gd fmla="*/ 383228 w 439878" name="TX231"/>
              <a:gd fmla="*/ 57892 h 487551" name="TY231"/>
              <a:gd fmla="*/ 389265 w 439878" name="TX232"/>
              <a:gd fmla="*/ 63113 h 487551" name="TY232"/>
              <a:gd fmla="*/ 395920 w 439878" name="TX233"/>
              <a:gd fmla="*/ 68948 h 487551" name="TY233"/>
              <a:gd fmla="*/ 401492 w 439878" name="TX234"/>
              <a:gd fmla="*/ 74630 h 487551" name="TY234"/>
              <a:gd fmla="*/ 406445 w 439878" name="TX235"/>
              <a:gd fmla="*/ 80311 h 487551" name="TY235"/>
              <a:gd fmla="*/ 410005 w 439878" name="TX236"/>
              <a:gd fmla="*/ 85839 h 487551" name="TY236"/>
              <a:gd fmla="*/ 412946 w 439878" name="TX237"/>
              <a:gd fmla="*/ 91214 h 487551" name="TY237"/>
              <a:gd fmla="*/ 414648 w 439878" name="TX238"/>
              <a:gd fmla="*/ 96742 h 487551" name="TY238"/>
              <a:gd fmla="*/ 415577 w 439878" name="TX239"/>
              <a:gd fmla="*/ 102117 h 487551" name="TY239"/>
              <a:gd fmla="*/ 415422 w 439878" name="TX240"/>
              <a:gd fmla="*/ 107338 h 487551" name="TY240"/>
              <a:gd fmla="*/ 414339 w 439878" name="TX241"/>
              <a:gd fmla="*/ 112559 h 487551" name="TY241"/>
              <a:gd fmla="*/ 412327 w 439878" name="TX242"/>
              <a:gd fmla="*/ 117626 h 487551" name="TY242"/>
              <a:gd fmla="*/ 409076 w 439878" name="TX243"/>
              <a:gd fmla="*/ 122694 h 487551" name="TY243"/>
              <a:gd fmla="*/ 405826 w 439878" name="TX244"/>
              <a:gd fmla="*/ 127147 h 487551" name="TY244"/>
              <a:gd fmla="*/ 402111 w 439878" name="TX245"/>
              <a:gd fmla="*/ 131447 h 487551" name="TY245"/>
              <a:gd fmla="*/ 398397 w 439878" name="TX246"/>
              <a:gd fmla="*/ 135132 h 487551" name="TY246"/>
              <a:gd fmla="*/ 394527 w 439878" name="TX247"/>
              <a:gd fmla="*/ 138817 h 487551" name="TY247"/>
              <a:gd fmla="*/ 390503 w 439878" name="TX248"/>
              <a:gd fmla="*/ 141889 h 487551" name="TY248"/>
              <a:gd fmla="*/ 386633 w 439878" name="TX249"/>
              <a:gd fmla="*/ 144960 h 487551" name="TY249"/>
              <a:gd fmla="*/ 382764 w 439878" name="TX250"/>
              <a:gd fmla="*/ 147417 h 487551" name="TY250"/>
              <a:gd fmla="*/ 379204 w 439878" name="TX251"/>
              <a:gd fmla="*/ 149567 h 487551" name="TY251"/>
              <a:gd fmla="*/ 375799 w 439878" name="TX252"/>
              <a:gd fmla="*/ 151409 h 487551" name="TY252"/>
              <a:gd fmla="*/ 373013 w 439878" name="TX253"/>
              <a:gd fmla="*/ 152945 h 487551" name="TY253"/>
              <a:gd fmla="*/ 370536 w 439878" name="TX254"/>
              <a:gd fmla="*/ 154327 h 487551" name="TY254"/>
              <a:gd fmla="*/ 368524 w 439878" name="TX255"/>
              <a:gd fmla="*/ 155248 h 487551" name="TY255"/>
              <a:gd fmla="*/ 367131 w 439878" name="TX256"/>
              <a:gd fmla="*/ 155862 h 487551" name="TY256"/>
              <a:gd fmla="*/ 366357 w 439878" name="TX257"/>
              <a:gd fmla="*/ 156016 h 487551" name="TY257"/>
              <a:gd fmla="*/ 355368 w 439878" name="TX258"/>
              <a:gd fmla="*/ 144192 h 487551" name="TY258"/>
              <a:gd fmla="*/ 356142 w 439878" name="TX259"/>
              <a:gd fmla="*/ 143117 h 487551" name="TY259"/>
              <a:gd fmla="*/ 357535 w 439878" name="TX260"/>
              <a:gd fmla="*/ 142349 h 487551" name="TY260"/>
              <a:gd fmla="*/ 359702 w 439878" name="TX261"/>
              <a:gd fmla="*/ 141735 h 487551" name="TY261"/>
              <a:gd fmla="*/ 361869 w 439878" name="TX262"/>
              <a:gd fmla="*/ 141121 h 487551" name="TY262"/>
              <a:gd fmla="*/ 364190 w 439878" name="TX263"/>
              <a:gd fmla="*/ 140660 h 487551" name="TY263"/>
              <a:gd fmla="*/ 366512 w 439878" name="TX264"/>
              <a:gd fmla="*/ 140199 h 487551" name="TY264"/>
              <a:gd fmla="*/ 368524 w 439878" name="TX265"/>
              <a:gd fmla="*/ 139892 h 487551" name="TY265"/>
              <a:gd fmla="*/ 369917 w 439878" name="TX266"/>
              <a:gd fmla="*/ 139739 h 487551" name="TY266"/>
              <a:gd fmla="*/ 376108 w 439878" name="TX267"/>
              <a:gd fmla="*/ 137435 h 487551" name="TY267"/>
              <a:gd fmla="*/ 381526 w 439878" name="TX268"/>
              <a:gd fmla="*/ 134978 h 487551" name="TY268"/>
              <a:gd fmla="*/ 386169 w 439878" name="TX269"/>
              <a:gd fmla="*/ 132368 h 487551" name="TY269"/>
              <a:gd fmla="*/ 389884 w 439878" name="TX270"/>
              <a:gd fmla="*/ 129911 h 487551" name="TY270"/>
              <a:gd fmla="*/ 392824 w 439878" name="TX271"/>
              <a:gd fmla="*/ 127300 h 487551" name="TY271"/>
              <a:gd fmla="*/ 395301 w 439878" name="TX272"/>
              <a:gd fmla="*/ 125151 h 487551" name="TY272"/>
              <a:gd fmla="*/ 397004 w 439878" name="TX273"/>
              <a:gd fmla="*/ 123154 h 487551" name="TY273"/>
              <a:gd fmla="*/ 398242 w 439878" name="TX274"/>
              <a:gd fmla="*/ 121619 h 487551" name="TY274"/>
              <a:gd fmla="*/ 398861 w 439878" name="TX275"/>
              <a:gd fmla="*/ 120697 h 487551" name="TY275"/>
              <a:gd fmla="*/ 399016 w 439878" name="TX276"/>
              <a:gd fmla="*/ 120390 h 487551" name="TY276"/>
              <a:gd fmla="*/ 400099 w 439878" name="TX277"/>
              <a:gd fmla="*/ 118701 h 487551" name="TY277"/>
              <a:gd fmla="*/ 401028 w 439878" name="TX278"/>
              <a:gd fmla="*/ 116858 h 487551" name="TY278"/>
              <a:gd fmla="*/ 401956 w 439878" name="TX279"/>
              <a:gd fmla="*/ 114862 h 487551" name="TY279"/>
              <a:gd fmla="*/ 402730 w 439878" name="TX280"/>
              <a:gd fmla="*/ 112712 h 487551" name="TY280"/>
              <a:gd fmla="*/ 403195 w 439878" name="TX281"/>
              <a:gd fmla="*/ 110102 h 487551" name="TY281"/>
              <a:gd fmla="*/ 403349 w 439878" name="TX282"/>
              <a:gd fmla="*/ 107491 h 487551" name="TY282"/>
              <a:gd fmla="*/ 403040 w 439878" name="TX283"/>
              <a:gd fmla="*/ 104574 h 487551" name="TY283"/>
              <a:gd fmla="*/ 402111 w 439878" name="TX284"/>
              <a:gd fmla="*/ 101349 h 487551" name="TY284"/>
              <a:gd fmla="*/ 401028 w 439878" name="TX285"/>
              <a:gd fmla="*/ 98124 h 487551" name="TY285"/>
              <a:gd fmla="*/ 399170 w 439878" name="TX286"/>
              <a:gd fmla="*/ 94592 h 487551" name="TY286"/>
              <a:gd fmla="*/ 396849 w 439878" name="TX287"/>
              <a:gd fmla="*/ 90600 h 487551" name="TY287"/>
              <a:gd fmla="*/ 393753 w 439878" name="TX288"/>
              <a:gd fmla="*/ 86607 h 487551" name="TY288"/>
              <a:gd fmla="*/ 389729 w 439878" name="TX289"/>
              <a:gd fmla="*/ 82154 h 487551" name="TY289"/>
              <a:gd fmla="*/ 385086 w 439878" name="TX290"/>
              <a:gd fmla="*/ 77547 h 487551" name="TY290"/>
              <a:gd fmla="*/ 379359 w 439878" name="TX291"/>
              <a:gd fmla="*/ 72633 h 487551" name="TY291"/>
              <a:gd fmla="*/ 373632 w 439878" name="TX292"/>
              <a:gd fmla="*/ 67720 h 487551" name="TY292"/>
              <a:gd fmla="*/ 368834 w 439878" name="TX293"/>
              <a:gd fmla="*/ 62499 h 487551" name="TY293"/>
              <a:gd fmla="*/ 364655 w 439878" name="TX294"/>
              <a:gd fmla="*/ 57277 h 487551" name="TY294"/>
              <a:gd fmla="*/ 361404 w 439878" name="TX295"/>
              <a:gd fmla="*/ 52210 h 487551" name="TY295"/>
              <a:gd fmla="*/ 359083 w 439878" name="TX296"/>
              <a:gd fmla="*/ 46989 h 487551" name="TY296"/>
              <a:gd fmla="*/ 357225 w 439878" name="TX297"/>
              <a:gd fmla="*/ 41768 h 487551" name="TY297"/>
              <a:gd fmla="*/ 356452 w 439878" name="TX298"/>
              <a:gd fmla="*/ 36701 h 487551" name="TY298"/>
              <a:gd fmla="*/ 356606 w 439878" name="TX299"/>
              <a:gd fmla="*/ 31633 h 487551" name="TY299"/>
              <a:gd fmla="*/ 357535 w 439878" name="TX300"/>
              <a:gd fmla="*/ 26873 h 487551" name="TY300"/>
              <a:gd fmla="*/ 359547 w 439878" name="TX301"/>
              <a:gd fmla="*/ 22112 h 487551" name="TY301"/>
              <a:gd fmla="*/ 362178 w 439878" name="TX302"/>
              <a:gd fmla="*/ 17659 h 487551" name="TY302"/>
              <a:gd fmla="*/ 365738 w 439878" name="TX303"/>
              <a:gd fmla="*/ 13206 h 487551" name="TY303"/>
              <a:gd fmla="*/ 369917 w 439878" name="TX304"/>
              <a:gd fmla="*/ 9521 h 487551" name="TY304"/>
              <a:gd fmla="*/ 374406 w 439878" name="TX305"/>
              <a:gd fmla="*/ 6296 h 487551" name="TY305"/>
              <a:gd fmla="*/ 379514 w 439878" name="TX306"/>
              <a:gd fmla="*/ 3839 h 487551" name="TY306"/>
              <a:gd fmla="*/ 384776 w 439878" name="TX307"/>
              <a:gd fmla="*/ 1996 h 487551" name="TY307"/>
              <a:gd fmla="*/ 390503 w 439878" name="TX308"/>
              <a:gd fmla="*/ 614 h 487551" name="TY308"/>
            </a:gd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 ang="0">
                <a:pos x="TX9" y="TY9"/>
              </a:cxn>
              <a:cxn ang="0">
                <a:pos x="TX10" y="TY10"/>
              </a:cxn>
              <a:cxn ang="0">
                <a:pos x="TX11" y="TY11"/>
              </a:cxn>
              <a:cxn ang="0">
                <a:pos x="TX12" y="TY12"/>
              </a:cxn>
              <a:cxn ang="0">
                <a:pos x="TX13" y="TY13"/>
              </a:cxn>
              <a:cxn ang="0">
                <a:pos x="TX14" y="TY14"/>
              </a:cxn>
              <a:cxn ang="0">
                <a:pos x="TX15" y="TY15"/>
              </a:cxn>
              <a:cxn ang="0">
                <a:pos x="TX16" y="TY16"/>
              </a:cxn>
              <a:cxn ang="0">
                <a:pos x="TX17" y="TY17"/>
              </a:cxn>
              <a:cxn ang="0">
                <a:pos x="TX18" y="TY18"/>
              </a:cxn>
              <a:cxn ang="0">
                <a:pos x="TX19" y="TY19"/>
              </a:cxn>
              <a:cxn ang="0">
                <a:pos x="TX20" y="TY20"/>
              </a:cxn>
              <a:cxn ang="0">
                <a:pos x="TX21" y="TY21"/>
              </a:cxn>
              <a:cxn ang="0">
                <a:pos x="TX22" y="TY22"/>
              </a:cxn>
              <a:cxn ang="0">
                <a:pos x="TX23" y="TY23"/>
              </a:cxn>
              <a:cxn ang="0">
                <a:pos x="TX24" y="TY24"/>
              </a:cxn>
              <a:cxn ang="0">
                <a:pos x="TX25" y="TY25"/>
              </a:cxn>
              <a:cxn ang="0">
                <a:pos x="TX26" y="TY26"/>
              </a:cxn>
              <a:cxn ang="0">
                <a:pos x="TX27" y="TY27"/>
              </a:cxn>
              <a:cxn ang="0">
                <a:pos x="TX28" y="TY28"/>
              </a:cxn>
              <a:cxn ang="0">
                <a:pos x="TX29" y="TY29"/>
              </a:cxn>
              <a:cxn ang="0">
                <a:pos x="TX30" y="TY30"/>
              </a:cxn>
              <a:cxn ang="0">
                <a:pos x="TX31" y="TY31"/>
              </a:cxn>
              <a:cxn ang="0">
                <a:pos x="TX32" y="TY32"/>
              </a:cxn>
              <a:cxn ang="0">
                <a:pos x="TX33" y="TY33"/>
              </a:cxn>
              <a:cxn ang="0">
                <a:pos x="TX35" y="TY35"/>
              </a:cxn>
              <a:cxn ang="0">
                <a:pos x="TX36" y="TY36"/>
              </a:cxn>
              <a:cxn ang="0">
                <a:pos x="TX37" y="TY37"/>
              </a:cxn>
              <a:cxn ang="0">
                <a:pos x="TX38" y="TY38"/>
              </a:cxn>
              <a:cxn ang="0">
                <a:pos x="TX39" y="TY39"/>
              </a:cxn>
              <a:cxn ang="0">
                <a:pos x="TX40" y="TY40"/>
              </a:cxn>
              <a:cxn ang="0">
                <a:pos x="TX41" y="TY41"/>
              </a:cxn>
              <a:cxn ang="0">
                <a:pos x="TX42" y="TY42"/>
              </a:cxn>
              <a:cxn ang="0">
                <a:pos x="TX43" y="TY43"/>
              </a:cxn>
              <a:cxn ang="0">
                <a:pos x="TX44" y="TY44"/>
              </a:cxn>
              <a:cxn ang="0">
                <a:pos x="TX45" y="TY45"/>
              </a:cxn>
              <a:cxn ang="0">
                <a:pos x="TX46" y="TY46"/>
              </a:cxn>
              <a:cxn ang="0">
                <a:pos x="TX47" y="TY47"/>
              </a:cxn>
              <a:cxn ang="0">
                <a:pos x="TX48" y="TY48"/>
              </a:cxn>
              <a:cxn ang="0">
                <a:pos x="TX49" y="TY49"/>
              </a:cxn>
              <a:cxn ang="0">
                <a:pos x="TX50" y="TY50"/>
              </a:cxn>
              <a:cxn ang="0">
                <a:pos x="TX51" y="TY51"/>
              </a:cxn>
              <a:cxn ang="0">
                <a:pos x="TX52" y="TY52"/>
              </a:cxn>
              <a:cxn ang="0">
                <a:pos x="TX53" y="TY53"/>
              </a:cxn>
              <a:cxn ang="0">
                <a:pos x="TX54" y="TY54"/>
              </a:cxn>
              <a:cxn ang="0">
                <a:pos x="TX55" y="TY55"/>
              </a:cxn>
              <a:cxn ang="0">
                <a:pos x="TX56" y="TY56"/>
              </a:cxn>
              <a:cxn ang="0">
                <a:pos x="TX57" y="TY57"/>
              </a:cxn>
              <a:cxn ang="0">
                <a:pos x="TX58" y="TY58"/>
              </a:cxn>
              <a:cxn ang="0">
                <a:pos x="TX59" y="TY59"/>
              </a:cxn>
              <a:cxn ang="0">
                <a:pos x="TX60" y="TY60"/>
              </a:cxn>
              <a:cxn ang="0">
                <a:pos x="TX61" y="TY61"/>
              </a:cxn>
              <a:cxn ang="0">
                <a:pos x="TX62" y="TY62"/>
              </a:cxn>
              <a:cxn ang="0">
                <a:pos x="TX63" y="TY63"/>
              </a:cxn>
              <a:cxn ang="0">
                <a:pos x="TX64" y="TY64"/>
              </a:cxn>
              <a:cxn ang="0">
                <a:pos x="TX65" y="TY65"/>
              </a:cxn>
              <a:cxn ang="0">
                <a:pos x="TX66" y="TY66"/>
              </a:cxn>
              <a:cxn ang="0">
                <a:pos x="TX67" y="TY67"/>
              </a:cxn>
              <a:cxn ang="0">
                <a:pos x="TX68" y="TY68"/>
              </a:cxn>
              <a:cxn ang="0">
                <a:pos x="TX69" y="TY69"/>
              </a:cxn>
              <a:cxn ang="0">
                <a:pos x="TX70" y="TY70"/>
              </a:cxn>
              <a:cxn ang="0">
                <a:pos x="TX71" y="TY71"/>
              </a:cxn>
              <a:cxn ang="0">
                <a:pos x="TX72" y="TY72"/>
              </a:cxn>
              <a:cxn ang="0">
                <a:pos x="TX73" y="TY73"/>
              </a:cxn>
              <a:cxn ang="0">
                <a:pos x="TX74" y="TY74"/>
              </a:cxn>
              <a:cxn ang="0">
                <a:pos x="TX75" y="TY75"/>
              </a:cxn>
              <a:cxn ang="0">
                <a:pos x="TX76" y="TY76"/>
              </a:cxn>
              <a:cxn ang="0">
                <a:pos x="TX77" y="TY77"/>
              </a:cxn>
              <a:cxn ang="0">
                <a:pos x="TX78" y="TY78"/>
              </a:cxn>
              <a:cxn ang="0">
                <a:pos x="TX79" y="TY79"/>
              </a:cxn>
              <a:cxn ang="0">
                <a:pos x="TX80" y="TY80"/>
              </a:cxn>
              <a:cxn ang="0">
                <a:pos x="TX82" y="TY82"/>
              </a:cxn>
              <a:cxn ang="0">
                <a:pos x="TX83" y="TY83"/>
              </a:cxn>
              <a:cxn ang="0">
                <a:pos x="TX84" y="TY84"/>
              </a:cxn>
              <a:cxn ang="0">
                <a:pos x="TX85" y="TY85"/>
              </a:cxn>
              <a:cxn ang="0">
                <a:pos x="TX86" y="TY86"/>
              </a:cxn>
              <a:cxn ang="0">
                <a:pos x="TX87" y="TY87"/>
              </a:cxn>
              <a:cxn ang="0">
                <a:pos x="TX88" y="TY88"/>
              </a:cxn>
              <a:cxn ang="0">
                <a:pos x="TX89" y="TY89"/>
              </a:cxn>
              <a:cxn ang="0">
                <a:pos x="TX90" y="TY90"/>
              </a:cxn>
              <a:cxn ang="0">
                <a:pos x="TX91" y="TY91"/>
              </a:cxn>
              <a:cxn ang="0">
                <a:pos x="TX92" y="TY92"/>
              </a:cxn>
              <a:cxn ang="0">
                <a:pos x="TX93" y="TY93"/>
              </a:cxn>
              <a:cxn ang="0">
                <a:pos x="TX94" y="TY94"/>
              </a:cxn>
              <a:cxn ang="0">
                <a:pos x="TX95" y="TY95"/>
              </a:cxn>
              <a:cxn ang="0">
                <a:pos x="TX96" y="TY96"/>
              </a:cxn>
              <a:cxn ang="0">
                <a:pos x="TX97" y="TY97"/>
              </a:cxn>
              <a:cxn ang="0">
                <a:pos x="TX98" y="TY98"/>
              </a:cxn>
              <a:cxn ang="0">
                <a:pos x="TX99" y="TY99"/>
              </a:cxn>
              <a:cxn ang="0">
                <a:pos x="TX100" y="TY100"/>
              </a:cxn>
              <a:cxn ang="0">
                <a:pos x="TX101" y="TY101"/>
              </a:cxn>
              <a:cxn ang="0">
                <a:pos x="TX102" y="TY102"/>
              </a:cxn>
              <a:cxn ang="0">
                <a:pos x="TX103" y="TY103"/>
              </a:cxn>
              <a:cxn ang="0">
                <a:pos x="TX104" y="TY104"/>
              </a:cxn>
              <a:cxn ang="0">
                <a:pos x="TX105" y="TY105"/>
              </a:cxn>
              <a:cxn ang="0">
                <a:pos x="TX106" y="TY106"/>
              </a:cxn>
              <a:cxn ang="0">
                <a:pos x="TX107" y="TY107"/>
              </a:cxn>
              <a:cxn ang="0">
                <a:pos x="TX108" y="TY108"/>
              </a:cxn>
              <a:cxn ang="0">
                <a:pos x="TX109" y="TY109"/>
              </a:cxn>
              <a:cxn ang="0">
                <a:pos x="TX110" y="TY110"/>
              </a:cxn>
              <a:cxn ang="0">
                <a:pos x="TX111" y="TY111"/>
              </a:cxn>
              <a:cxn ang="0">
                <a:pos x="TX112" y="TY112"/>
              </a:cxn>
              <a:cxn ang="0">
                <a:pos x="TX113" y="TY113"/>
              </a:cxn>
              <a:cxn ang="0">
                <a:pos x="TX114" y="TY114"/>
              </a:cxn>
              <a:cxn ang="0">
                <a:pos x="TX115" y="TY115"/>
              </a:cxn>
              <a:cxn ang="0">
                <a:pos x="TX116" y="TY116"/>
              </a:cxn>
              <a:cxn ang="0">
                <a:pos x="TX117" y="TY117"/>
              </a:cxn>
              <a:cxn ang="0">
                <a:pos x="TX118" y="TY118"/>
              </a:cxn>
              <a:cxn ang="0">
                <a:pos x="TX119" y="TY119"/>
              </a:cxn>
              <a:cxn ang="0">
                <a:pos x="TX120" y="TY120"/>
              </a:cxn>
              <a:cxn ang="0">
                <a:pos x="TX121" y="TY121"/>
              </a:cxn>
              <a:cxn ang="0">
                <a:pos x="TX122" y="TY122"/>
              </a:cxn>
              <a:cxn ang="0">
                <a:pos x="TX123" y="TY123"/>
              </a:cxn>
              <a:cxn ang="0">
                <a:pos x="TX124" y="TY124"/>
              </a:cxn>
              <a:cxn ang="0">
                <a:pos x="TX125" y="TY125"/>
              </a:cxn>
              <a:cxn ang="0">
                <a:pos x="TX126" y="TY126"/>
              </a:cxn>
              <a:cxn ang="0">
                <a:pos x="TX127" y="TY127"/>
              </a:cxn>
              <a:cxn ang="0">
                <a:pos x="TX128" y="TY128"/>
              </a:cxn>
              <a:cxn ang="0">
                <a:pos x="TX129" y="TY129"/>
              </a:cxn>
              <a:cxn ang="0">
                <a:pos x="TX130" y="TY130"/>
              </a:cxn>
              <a:cxn ang="0">
                <a:pos x="TX131" y="TY131"/>
              </a:cxn>
              <a:cxn ang="0">
                <a:pos x="TX132" y="TY132"/>
              </a:cxn>
              <a:cxn ang="0">
                <a:pos x="TX133" y="TY133"/>
              </a:cxn>
              <a:cxn ang="0">
                <a:pos x="TX134" y="TY134"/>
              </a:cxn>
              <a:cxn ang="0">
                <a:pos x="TX135" y="TY135"/>
              </a:cxn>
              <a:cxn ang="0">
                <a:pos x="TX136" y="TY136"/>
              </a:cxn>
              <a:cxn ang="0">
                <a:pos x="TX138" y="TY138"/>
              </a:cxn>
              <a:cxn ang="0">
                <a:pos x="TX139" y="TY139"/>
              </a:cxn>
              <a:cxn ang="0">
                <a:pos x="TX140" y="TY140"/>
              </a:cxn>
              <a:cxn ang="0">
                <a:pos x="TX141" y="TY141"/>
              </a:cxn>
              <a:cxn ang="0">
                <a:pos x="TX142" y="TY142"/>
              </a:cxn>
              <a:cxn ang="0">
                <a:pos x="TX143" y="TY143"/>
              </a:cxn>
              <a:cxn ang="0">
                <a:pos x="TX144" y="TY144"/>
              </a:cxn>
              <a:cxn ang="0">
                <a:pos x="TX145" y="TY145"/>
              </a:cxn>
              <a:cxn ang="0">
                <a:pos x="TX146" y="TY146"/>
              </a:cxn>
              <a:cxn ang="0">
                <a:pos x="TX147" y="TY147"/>
              </a:cxn>
              <a:cxn ang="0">
                <a:pos x="TX148" y="TY148"/>
              </a:cxn>
              <a:cxn ang="0">
                <a:pos x="TX149" y="TY149"/>
              </a:cxn>
              <a:cxn ang="0">
                <a:pos x="TX150" y="TY150"/>
              </a:cxn>
              <a:cxn ang="0">
                <a:pos x="TX151" y="TY151"/>
              </a:cxn>
              <a:cxn ang="0">
                <a:pos x="TX152" y="TY152"/>
              </a:cxn>
              <a:cxn ang="0">
                <a:pos x="TX153" y="TY153"/>
              </a:cxn>
              <a:cxn ang="0">
                <a:pos x="TX154" y="TY154"/>
              </a:cxn>
              <a:cxn ang="0">
                <a:pos x="TX155" y="TY155"/>
              </a:cxn>
              <a:cxn ang="0">
                <a:pos x="TX156" y="TY156"/>
              </a:cxn>
              <a:cxn ang="0">
                <a:pos x="TX157" y="TY157"/>
              </a:cxn>
              <a:cxn ang="0">
                <a:pos x="TX158" y="TY158"/>
              </a:cxn>
              <a:cxn ang="0">
                <a:pos x="TX159" y="TY159"/>
              </a:cxn>
              <a:cxn ang="0">
                <a:pos x="TX160" y="TY160"/>
              </a:cxn>
              <a:cxn ang="0">
                <a:pos x="TX161" y="TY161"/>
              </a:cxn>
              <a:cxn ang="0">
                <a:pos x="TX162" y="TY162"/>
              </a:cxn>
              <a:cxn ang="0">
                <a:pos x="TX163" y="TY163"/>
              </a:cxn>
              <a:cxn ang="0">
                <a:pos x="TX164" y="TY164"/>
              </a:cxn>
              <a:cxn ang="0">
                <a:pos x="TX165" y="TY165"/>
              </a:cxn>
              <a:cxn ang="0">
                <a:pos x="TX166" y="TY166"/>
              </a:cxn>
              <a:cxn ang="0">
                <a:pos x="TX167" y="TY167"/>
              </a:cxn>
              <a:cxn ang="0">
                <a:pos x="TX168" y="TY168"/>
              </a:cxn>
              <a:cxn ang="0">
                <a:pos x="TX169" y="TY169"/>
              </a:cxn>
              <a:cxn ang="0">
                <a:pos x="TX170" y="TY170"/>
              </a:cxn>
              <a:cxn ang="0">
                <a:pos x="TX171" y="TY171"/>
              </a:cxn>
              <a:cxn ang="0">
                <a:pos x="TX172" y="TY172"/>
              </a:cxn>
              <a:cxn ang="0">
                <a:pos x="TX173" y="TY173"/>
              </a:cxn>
              <a:cxn ang="0">
                <a:pos x="TX174" y="TY174"/>
              </a:cxn>
              <a:cxn ang="0">
                <a:pos x="TX175" y="TY175"/>
              </a:cxn>
              <a:cxn ang="0">
                <a:pos x="TX176" y="TY176"/>
              </a:cxn>
              <a:cxn ang="0">
                <a:pos x="TX177" y="TY177"/>
              </a:cxn>
              <a:cxn ang="0">
                <a:pos x="TX178" y="TY178"/>
              </a:cxn>
              <a:cxn ang="0">
                <a:pos x="TX179" y="TY179"/>
              </a:cxn>
              <a:cxn ang="0">
                <a:pos x="TX180" y="TY180"/>
              </a:cxn>
              <a:cxn ang="0">
                <a:pos x="TX181" y="TY181"/>
              </a:cxn>
              <a:cxn ang="0">
                <a:pos x="TX182" y="TY182"/>
              </a:cxn>
              <a:cxn ang="0">
                <a:pos x="TX183" y="TY183"/>
              </a:cxn>
              <a:cxn ang="0">
                <a:pos x="TX184" y="TY184"/>
              </a:cxn>
              <a:cxn ang="0">
                <a:pos x="TX185" y="TY185"/>
              </a:cxn>
              <a:cxn ang="0">
                <a:pos x="TX186" y="TY186"/>
              </a:cxn>
              <a:cxn ang="0">
                <a:pos x="TX187" y="TY187"/>
              </a:cxn>
              <a:cxn ang="0">
                <a:pos x="TX188" y="TY188"/>
              </a:cxn>
              <a:cxn ang="0">
                <a:pos x="TX189" y="TY189"/>
              </a:cxn>
              <a:cxn ang="0">
                <a:pos x="TX190" y="TY190"/>
              </a:cxn>
              <a:cxn ang="0">
                <a:pos x="TX191" y="TY191"/>
              </a:cxn>
              <a:cxn ang="0">
                <a:pos x="TX193" y="TY193"/>
              </a:cxn>
              <a:cxn ang="0">
                <a:pos x="TX194" y="TY194"/>
              </a:cxn>
              <a:cxn ang="0">
                <a:pos x="TX195" y="TY195"/>
              </a:cxn>
              <a:cxn ang="0">
                <a:pos x="TX196" y="TY196"/>
              </a:cxn>
              <a:cxn ang="0">
                <a:pos x="TX197" y="TY197"/>
              </a:cxn>
              <a:cxn ang="0">
                <a:pos x="TX198" y="TY198"/>
              </a:cxn>
              <a:cxn ang="0">
                <a:pos x="TX199" y="TY199"/>
              </a:cxn>
              <a:cxn ang="0">
                <a:pos x="TX200" y="TY200"/>
              </a:cxn>
              <a:cxn ang="0">
                <a:pos x="TX201" y="TY201"/>
              </a:cxn>
              <a:cxn ang="0">
                <a:pos x="TX202" y="TY202"/>
              </a:cxn>
              <a:cxn ang="0">
                <a:pos x="TX203" y="TY203"/>
              </a:cxn>
              <a:cxn ang="0">
                <a:pos x="TX204" y="TY204"/>
              </a:cxn>
              <a:cxn ang="0">
                <a:pos x="TX205" y="TY205"/>
              </a:cxn>
              <a:cxn ang="0">
                <a:pos x="TX206" y="TY206"/>
              </a:cxn>
              <a:cxn ang="0">
                <a:pos x="TX207" y="TY207"/>
              </a:cxn>
              <a:cxn ang="0">
                <a:pos x="TX208" y="TY208"/>
              </a:cxn>
              <a:cxn ang="0">
                <a:pos x="TX209" y="TY209"/>
              </a:cxn>
              <a:cxn ang="0">
                <a:pos x="TX210" y="TY210"/>
              </a:cxn>
              <a:cxn ang="0">
                <a:pos x="TX211" y="TY211"/>
              </a:cxn>
              <a:cxn ang="0">
                <a:pos x="TX212" y="TY212"/>
              </a:cxn>
              <a:cxn ang="0">
                <a:pos x="TX213" y="TY213"/>
              </a:cxn>
              <a:cxn ang="0">
                <a:pos x="TX214" y="TY214"/>
              </a:cxn>
              <a:cxn ang="0">
                <a:pos x="TX215" y="TY215"/>
              </a:cxn>
              <a:cxn ang="0">
                <a:pos x="TX216" y="TY216"/>
              </a:cxn>
              <a:cxn ang="0">
                <a:pos x="TX217" y="TY217"/>
              </a:cxn>
              <a:cxn ang="0">
                <a:pos x="TX218" y="TY218"/>
              </a:cxn>
              <a:cxn ang="0">
                <a:pos x="TX219" y="TY219"/>
              </a:cxn>
              <a:cxn ang="0">
                <a:pos x="TX220" y="TY220"/>
              </a:cxn>
              <a:cxn ang="0">
                <a:pos x="TX221" y="TY221"/>
              </a:cxn>
              <a:cxn ang="0">
                <a:pos x="TX222" y="TY222"/>
              </a:cxn>
              <a:cxn ang="0">
                <a:pos x="TX223" y="TY223"/>
              </a:cxn>
              <a:cxn ang="0">
                <a:pos x="TX224" y="TY224"/>
              </a:cxn>
              <a:cxn ang="0">
                <a:pos x="TX225" y="TY225"/>
              </a:cxn>
              <a:cxn ang="0">
                <a:pos x="TX226" y="TY226"/>
              </a:cxn>
              <a:cxn ang="0">
                <a:pos x="TX227" y="TY227"/>
              </a:cxn>
              <a:cxn ang="0">
                <a:pos x="TX228" y="TY228"/>
              </a:cxn>
              <a:cxn ang="0">
                <a:pos x="TX229" y="TY229"/>
              </a:cxn>
              <a:cxn ang="0">
                <a:pos x="TX230" y="TY230"/>
              </a:cxn>
              <a:cxn ang="0">
                <a:pos x="TX231" y="TY231"/>
              </a:cxn>
              <a:cxn ang="0">
                <a:pos x="TX232" y="TY232"/>
              </a:cxn>
              <a:cxn ang="0">
                <a:pos x="TX233" y="TY233"/>
              </a:cxn>
              <a:cxn ang="0">
                <a:pos x="TX234" y="TY234"/>
              </a:cxn>
              <a:cxn ang="0">
                <a:pos x="TX235" y="TY235"/>
              </a:cxn>
              <a:cxn ang="0">
                <a:pos x="TX236" y="TY236"/>
              </a:cxn>
              <a:cxn ang="0">
                <a:pos x="TX237" y="TY237"/>
              </a:cxn>
              <a:cxn ang="0">
                <a:pos x="TX238" y="TY238"/>
              </a:cxn>
              <a:cxn ang="0">
                <a:pos x="TX239" y="TY239"/>
              </a:cxn>
              <a:cxn ang="0">
                <a:pos x="TX240" y="TY240"/>
              </a:cxn>
              <a:cxn ang="0">
                <a:pos x="TX241" y="TY241"/>
              </a:cxn>
              <a:cxn ang="0">
                <a:pos x="TX242" y="TY242"/>
              </a:cxn>
              <a:cxn ang="0">
                <a:pos x="TX243" y="TY243"/>
              </a:cxn>
              <a:cxn ang="0">
                <a:pos x="TX244" y="TY244"/>
              </a:cxn>
              <a:cxn ang="0">
                <a:pos x="TX245" y="TY245"/>
              </a:cxn>
              <a:cxn ang="0">
                <a:pos x="TX246" y="TY246"/>
              </a:cxn>
              <a:cxn ang="0">
                <a:pos x="TX247" y="TY247"/>
              </a:cxn>
              <a:cxn ang="0">
                <a:pos x="TX248" y="TY248"/>
              </a:cxn>
              <a:cxn ang="0">
                <a:pos x="TX249" y="TY249"/>
              </a:cxn>
              <a:cxn ang="0">
                <a:pos x="TX250" y="TY250"/>
              </a:cxn>
              <a:cxn ang="0">
                <a:pos x="TX251" y="TY251"/>
              </a:cxn>
              <a:cxn ang="0">
                <a:pos x="TX252" y="TY252"/>
              </a:cxn>
              <a:cxn ang="0">
                <a:pos x="TX253" y="TY253"/>
              </a:cxn>
              <a:cxn ang="0">
                <a:pos x="TX254" y="TY254"/>
              </a:cxn>
              <a:cxn ang="0">
                <a:pos x="TX255" y="TY255"/>
              </a:cxn>
              <a:cxn ang="0">
                <a:pos x="TX256" y="TY256"/>
              </a:cxn>
              <a:cxn ang="0">
                <a:pos x="TX257" y="TY257"/>
              </a:cxn>
              <a:cxn ang="0">
                <a:pos x="TX258" y="TY258"/>
              </a:cxn>
              <a:cxn ang="0">
                <a:pos x="TX259" y="TY259"/>
              </a:cxn>
              <a:cxn ang="0">
                <a:pos x="TX260" y="TY260"/>
              </a:cxn>
              <a:cxn ang="0">
                <a:pos x="TX261" y="TY261"/>
              </a:cxn>
              <a:cxn ang="0">
                <a:pos x="TX262" y="TY262"/>
              </a:cxn>
              <a:cxn ang="0">
                <a:pos x="TX263" y="TY263"/>
              </a:cxn>
              <a:cxn ang="0">
                <a:pos x="TX264" y="TY264"/>
              </a:cxn>
              <a:cxn ang="0">
                <a:pos x="TX265" y="TY265"/>
              </a:cxn>
              <a:cxn ang="0">
                <a:pos x="TX266" y="TY266"/>
              </a:cxn>
              <a:cxn ang="0">
                <a:pos x="TX267" y="TY267"/>
              </a:cxn>
              <a:cxn ang="0">
                <a:pos x="TX268" y="TY268"/>
              </a:cxn>
              <a:cxn ang="0">
                <a:pos x="TX269" y="TY269"/>
              </a:cxn>
              <a:cxn ang="0">
                <a:pos x="TX270" y="TY270"/>
              </a:cxn>
              <a:cxn ang="0">
                <a:pos x="TX271" y="TY271"/>
              </a:cxn>
              <a:cxn ang="0">
                <a:pos x="TX272" y="TY272"/>
              </a:cxn>
              <a:cxn ang="0">
                <a:pos x="TX273" y="TY273"/>
              </a:cxn>
              <a:cxn ang="0">
                <a:pos x="TX274" y="TY274"/>
              </a:cxn>
              <a:cxn ang="0">
                <a:pos x="TX275" y="TY275"/>
              </a:cxn>
              <a:cxn ang="0">
                <a:pos x="TX276" y="TY276"/>
              </a:cxn>
              <a:cxn ang="0">
                <a:pos x="TX277" y="TY277"/>
              </a:cxn>
              <a:cxn ang="0">
                <a:pos x="TX278" y="TY278"/>
              </a:cxn>
              <a:cxn ang="0">
                <a:pos x="TX279" y="TY279"/>
              </a:cxn>
              <a:cxn ang="0">
                <a:pos x="TX280" y="TY280"/>
              </a:cxn>
              <a:cxn ang="0">
                <a:pos x="TX281" y="TY281"/>
              </a:cxn>
              <a:cxn ang="0">
                <a:pos x="TX282" y="TY282"/>
              </a:cxn>
              <a:cxn ang="0">
                <a:pos x="TX283" y="TY283"/>
              </a:cxn>
              <a:cxn ang="0">
                <a:pos x="TX284" y="TY284"/>
              </a:cxn>
              <a:cxn ang="0">
                <a:pos x="TX285" y="TY285"/>
              </a:cxn>
              <a:cxn ang="0">
                <a:pos x="TX286" y="TY286"/>
              </a:cxn>
              <a:cxn ang="0">
                <a:pos x="TX287" y="TY287"/>
              </a:cxn>
              <a:cxn ang="0">
                <a:pos x="TX288" y="TY288"/>
              </a:cxn>
              <a:cxn ang="0">
                <a:pos x="TX289" y="TY289"/>
              </a:cxn>
              <a:cxn ang="0">
                <a:pos x="TX290" y="TY290"/>
              </a:cxn>
              <a:cxn ang="0">
                <a:pos x="TX291" y="TY291"/>
              </a:cxn>
              <a:cxn ang="0">
                <a:pos x="TX292" y="TY292"/>
              </a:cxn>
              <a:cxn ang="0">
                <a:pos x="TX293" y="TY293"/>
              </a:cxn>
              <a:cxn ang="0">
                <a:pos x="TX294" y="TY294"/>
              </a:cxn>
              <a:cxn ang="0">
                <a:pos x="TX295" y="TY295"/>
              </a:cxn>
              <a:cxn ang="0">
                <a:pos x="TX296" y="TY296"/>
              </a:cxn>
              <a:cxn ang="0">
                <a:pos x="TX297" y="TY297"/>
              </a:cxn>
              <a:cxn ang="0">
                <a:pos x="TX298" y="TY298"/>
              </a:cxn>
              <a:cxn ang="0">
                <a:pos x="TX299" y="TY299"/>
              </a:cxn>
              <a:cxn ang="0">
                <a:pos x="TX300" y="TY300"/>
              </a:cxn>
              <a:cxn ang="0">
                <a:pos x="TX301" y="TY301"/>
              </a:cxn>
              <a:cxn ang="0">
                <a:pos x="TX302" y="TY302"/>
              </a:cxn>
              <a:cxn ang="0">
                <a:pos x="TX303" y="TY303"/>
              </a:cxn>
              <a:cxn ang="0">
                <a:pos x="TX304" y="TY304"/>
              </a:cxn>
              <a:cxn ang="0">
                <a:pos x="TX305" y="TY305"/>
              </a:cxn>
              <a:cxn ang="0">
                <a:pos x="TX306" y="TY306"/>
              </a:cxn>
              <a:cxn ang="0">
                <a:pos x="TX307" y="TY307"/>
              </a:cxn>
              <a:cxn ang="0">
                <a:pos x="TX308" y="TY308"/>
              </a:cxn>
            </a:cxnLst>
            <a:rect l="l" t="t" r="r" b="b"/>
            <a:pathLst>
              <a:path w="439878" h="487551">
                <a:moveTo>
                  <a:pt x="320012" y="171183"/>
                </a:moveTo>
                <a:lnTo>
                  <a:pt x="323091" y="171646"/>
                </a:lnTo>
                <a:lnTo>
                  <a:pt x="326169" y="172881"/>
                </a:lnTo>
                <a:lnTo>
                  <a:pt x="329094" y="174578"/>
                </a:lnTo>
                <a:lnTo>
                  <a:pt x="331557" y="176894"/>
                </a:lnTo>
                <a:lnTo>
                  <a:pt x="333404" y="179517"/>
                </a:lnTo>
                <a:lnTo>
                  <a:pt x="334944" y="182758"/>
                </a:lnTo>
                <a:lnTo>
                  <a:pt x="335713" y="185845"/>
                </a:lnTo>
                <a:lnTo>
                  <a:pt x="335867" y="188932"/>
                </a:lnTo>
                <a:lnTo>
                  <a:pt x="335405" y="192173"/>
                </a:lnTo>
                <a:lnTo>
                  <a:pt x="334328" y="195260"/>
                </a:lnTo>
                <a:lnTo>
                  <a:pt x="332481" y="198192"/>
                </a:lnTo>
                <a:lnTo>
                  <a:pt x="330326" y="200662"/>
                </a:lnTo>
                <a:lnTo>
                  <a:pt x="307544" y="221035"/>
                </a:lnTo>
                <a:lnTo>
                  <a:pt x="304773" y="223041"/>
                </a:lnTo>
                <a:lnTo>
                  <a:pt x="301848" y="224584"/>
                </a:lnTo>
                <a:lnTo>
                  <a:pt x="298616" y="225356"/>
                </a:lnTo>
                <a:lnTo>
                  <a:pt x="295383" y="225356"/>
                </a:lnTo>
                <a:lnTo>
                  <a:pt x="292304" y="224893"/>
                </a:lnTo>
                <a:lnTo>
                  <a:pt x="289226" y="223658"/>
                </a:lnTo>
                <a:lnTo>
                  <a:pt x="286301" y="222115"/>
                </a:lnTo>
                <a:lnTo>
                  <a:pt x="283838" y="219800"/>
                </a:lnTo>
                <a:lnTo>
                  <a:pt x="281837" y="217022"/>
                </a:lnTo>
                <a:lnTo>
                  <a:pt x="280452" y="213935"/>
                </a:lnTo>
                <a:lnTo>
                  <a:pt x="279682" y="210848"/>
                </a:lnTo>
                <a:lnTo>
                  <a:pt x="279528" y="207607"/>
                </a:lnTo>
                <a:lnTo>
                  <a:pt x="279990" y="204366"/>
                </a:lnTo>
                <a:lnTo>
                  <a:pt x="281067" y="201433"/>
                </a:lnTo>
                <a:lnTo>
                  <a:pt x="282915" y="198655"/>
                </a:lnTo>
                <a:lnTo>
                  <a:pt x="285224" y="196032"/>
                </a:lnTo>
                <a:lnTo>
                  <a:pt x="307698" y="175659"/>
                </a:lnTo>
                <a:lnTo>
                  <a:pt x="310622" y="173652"/>
                </a:lnTo>
                <a:lnTo>
                  <a:pt x="313547" y="172263"/>
                </a:lnTo>
                <a:lnTo>
                  <a:pt x="316626" y="171337"/>
                </a:lnTo>
                <a:close/>
                <a:moveTo>
                  <a:pt x="153539" y="169017"/>
                </a:moveTo>
                <a:lnTo>
                  <a:pt x="320698" y="355370"/>
                </a:lnTo>
                <a:lnTo>
                  <a:pt x="208949" y="455666"/>
                </a:lnTo>
                <a:lnTo>
                  <a:pt x="202603" y="460928"/>
                </a:lnTo>
                <a:lnTo>
                  <a:pt x="195948" y="465572"/>
                </a:lnTo>
                <a:lnTo>
                  <a:pt x="188828" y="470060"/>
                </a:lnTo>
                <a:lnTo>
                  <a:pt x="181399" y="473930"/>
                </a:lnTo>
                <a:lnTo>
                  <a:pt x="173660" y="477490"/>
                </a:lnTo>
                <a:lnTo>
                  <a:pt x="165612" y="480276"/>
                </a:lnTo>
                <a:lnTo>
                  <a:pt x="157563" y="482752"/>
                </a:lnTo>
                <a:lnTo>
                  <a:pt x="149205" y="484764"/>
                </a:lnTo>
                <a:lnTo>
                  <a:pt x="140847" y="486312"/>
                </a:lnTo>
                <a:lnTo>
                  <a:pt x="132489" y="487241"/>
                </a:lnTo>
                <a:lnTo>
                  <a:pt x="123976" y="487550"/>
                </a:lnTo>
                <a:lnTo>
                  <a:pt x="115618" y="487395"/>
                </a:lnTo>
                <a:lnTo>
                  <a:pt x="107415" y="486621"/>
                </a:lnTo>
                <a:lnTo>
                  <a:pt x="99367" y="485383"/>
                </a:lnTo>
                <a:lnTo>
                  <a:pt x="91628" y="483526"/>
                </a:lnTo>
                <a:lnTo>
                  <a:pt x="83889" y="480895"/>
                </a:lnTo>
                <a:lnTo>
                  <a:pt x="76460" y="477799"/>
                </a:lnTo>
                <a:lnTo>
                  <a:pt x="69495" y="474084"/>
                </a:lnTo>
                <a:lnTo>
                  <a:pt x="62839" y="469751"/>
                </a:lnTo>
                <a:lnTo>
                  <a:pt x="56803" y="464643"/>
                </a:lnTo>
                <a:lnTo>
                  <a:pt x="51076" y="459071"/>
                </a:lnTo>
                <a:lnTo>
                  <a:pt x="21359" y="426103"/>
                </a:lnTo>
                <a:lnTo>
                  <a:pt x="16406" y="419757"/>
                </a:lnTo>
                <a:lnTo>
                  <a:pt x="11918" y="413102"/>
                </a:lnTo>
                <a:lnTo>
                  <a:pt x="8358" y="406137"/>
                </a:lnTo>
                <a:lnTo>
                  <a:pt x="5417" y="398708"/>
                </a:lnTo>
                <a:lnTo>
                  <a:pt x="3095" y="391123"/>
                </a:lnTo>
                <a:lnTo>
                  <a:pt x="1393" y="383230"/>
                </a:lnTo>
                <a:lnTo>
                  <a:pt x="464" y="375027"/>
                </a:lnTo>
                <a:lnTo>
                  <a:pt x="0" y="366823"/>
                </a:lnTo>
                <a:lnTo>
                  <a:pt x="155" y="358620"/>
                </a:lnTo>
                <a:lnTo>
                  <a:pt x="929" y="350262"/>
                </a:lnTo>
                <a:lnTo>
                  <a:pt x="2167" y="341904"/>
                </a:lnTo>
                <a:lnTo>
                  <a:pt x="4024" y="333701"/>
                </a:lnTo>
                <a:lnTo>
                  <a:pt x="6346" y="325498"/>
                </a:lnTo>
                <a:lnTo>
                  <a:pt x="9286" y="317449"/>
                </a:lnTo>
                <a:lnTo>
                  <a:pt x="12537" y="309555"/>
                </a:lnTo>
                <a:lnTo>
                  <a:pt x="16406" y="302126"/>
                </a:lnTo>
                <a:lnTo>
                  <a:pt x="20585" y="294852"/>
                </a:lnTo>
                <a:lnTo>
                  <a:pt x="25383" y="287886"/>
                </a:lnTo>
                <a:lnTo>
                  <a:pt x="30491" y="281231"/>
                </a:lnTo>
                <a:lnTo>
                  <a:pt x="35908" y="275040"/>
                </a:lnTo>
                <a:lnTo>
                  <a:pt x="41790" y="269468"/>
                </a:lnTo>
                <a:close/>
                <a:moveTo>
                  <a:pt x="367585" y="156016"/>
                </a:moveTo>
                <a:lnTo>
                  <a:pt x="376834" y="166314"/>
                </a:lnTo>
                <a:lnTo>
                  <a:pt x="382846" y="173648"/>
                </a:lnTo>
                <a:lnTo>
                  <a:pt x="388087" y="181293"/>
                </a:lnTo>
                <a:lnTo>
                  <a:pt x="392403" y="189407"/>
                </a:lnTo>
                <a:lnTo>
                  <a:pt x="396103" y="197676"/>
                </a:lnTo>
                <a:lnTo>
                  <a:pt x="398877" y="206102"/>
                </a:lnTo>
                <a:lnTo>
                  <a:pt x="401035" y="214840"/>
                </a:lnTo>
                <a:lnTo>
                  <a:pt x="402423" y="223577"/>
                </a:lnTo>
                <a:lnTo>
                  <a:pt x="403039" y="232471"/>
                </a:lnTo>
                <a:lnTo>
                  <a:pt x="402885" y="241365"/>
                </a:lnTo>
                <a:lnTo>
                  <a:pt x="402114" y="250103"/>
                </a:lnTo>
                <a:lnTo>
                  <a:pt x="400573" y="258840"/>
                </a:lnTo>
                <a:lnTo>
                  <a:pt x="398261" y="267422"/>
                </a:lnTo>
                <a:lnTo>
                  <a:pt x="395178" y="275848"/>
                </a:lnTo>
                <a:lnTo>
                  <a:pt x="391324" y="283805"/>
                </a:lnTo>
                <a:lnTo>
                  <a:pt x="387008" y="291763"/>
                </a:lnTo>
                <a:lnTo>
                  <a:pt x="381613" y="299252"/>
                </a:lnTo>
                <a:lnTo>
                  <a:pt x="375601" y="306274"/>
                </a:lnTo>
                <a:lnTo>
                  <a:pt x="369127" y="312983"/>
                </a:lnTo>
                <a:lnTo>
                  <a:pt x="329511" y="348870"/>
                </a:lnTo>
                <a:lnTo>
                  <a:pt x="251358" y="260713"/>
                </a:lnTo>
                <a:lnTo>
                  <a:pt x="279105" y="235436"/>
                </a:lnTo>
                <a:lnTo>
                  <a:pt x="279105" y="235124"/>
                </a:lnTo>
                <a:lnTo>
                  <a:pt x="282958" y="238712"/>
                </a:lnTo>
                <a:lnTo>
                  <a:pt x="286658" y="241521"/>
                </a:lnTo>
                <a:lnTo>
                  <a:pt x="290512" y="243237"/>
                </a:lnTo>
                <a:lnTo>
                  <a:pt x="294365" y="244329"/>
                </a:lnTo>
                <a:lnTo>
                  <a:pt x="298065" y="244798"/>
                </a:lnTo>
                <a:lnTo>
                  <a:pt x="301918" y="244641"/>
                </a:lnTo>
                <a:lnTo>
                  <a:pt x="305310" y="244173"/>
                </a:lnTo>
                <a:lnTo>
                  <a:pt x="308701" y="243237"/>
                </a:lnTo>
                <a:lnTo>
                  <a:pt x="311630" y="242145"/>
                </a:lnTo>
                <a:lnTo>
                  <a:pt x="314404" y="241053"/>
                </a:lnTo>
                <a:lnTo>
                  <a:pt x="316562" y="239649"/>
                </a:lnTo>
                <a:lnTo>
                  <a:pt x="318566" y="238556"/>
                </a:lnTo>
                <a:lnTo>
                  <a:pt x="319954" y="237620"/>
                </a:lnTo>
                <a:lnTo>
                  <a:pt x="320879" y="236996"/>
                </a:lnTo>
                <a:lnTo>
                  <a:pt x="321187" y="236840"/>
                </a:lnTo>
                <a:lnTo>
                  <a:pt x="343076" y="217024"/>
                </a:lnTo>
                <a:lnTo>
                  <a:pt x="346621" y="213123"/>
                </a:lnTo>
                <a:lnTo>
                  <a:pt x="349242" y="209379"/>
                </a:lnTo>
                <a:lnTo>
                  <a:pt x="351091" y="205478"/>
                </a:lnTo>
                <a:lnTo>
                  <a:pt x="352325" y="201733"/>
                </a:lnTo>
                <a:lnTo>
                  <a:pt x="352941" y="197988"/>
                </a:lnTo>
                <a:lnTo>
                  <a:pt x="352941" y="194400"/>
                </a:lnTo>
                <a:lnTo>
                  <a:pt x="352479" y="190967"/>
                </a:lnTo>
                <a:lnTo>
                  <a:pt x="351708" y="187690"/>
                </a:lnTo>
                <a:lnTo>
                  <a:pt x="350629" y="184882"/>
                </a:lnTo>
                <a:lnTo>
                  <a:pt x="349550" y="182385"/>
                </a:lnTo>
                <a:lnTo>
                  <a:pt x="348471" y="180045"/>
                </a:lnTo>
                <a:lnTo>
                  <a:pt x="347546" y="178172"/>
                </a:lnTo>
                <a:lnTo>
                  <a:pt x="346621" y="176924"/>
                </a:lnTo>
                <a:lnTo>
                  <a:pt x="346005" y="175988"/>
                </a:lnTo>
                <a:lnTo>
                  <a:pt x="345850" y="175832"/>
                </a:lnTo>
                <a:close/>
                <a:moveTo>
                  <a:pt x="267011" y="99677"/>
                </a:moveTo>
                <a:lnTo>
                  <a:pt x="275617" y="99832"/>
                </a:lnTo>
                <a:lnTo>
                  <a:pt x="284376" y="100609"/>
                </a:lnTo>
                <a:lnTo>
                  <a:pt x="292981" y="102316"/>
                </a:lnTo>
                <a:lnTo>
                  <a:pt x="301433" y="104645"/>
                </a:lnTo>
                <a:lnTo>
                  <a:pt x="309731" y="107751"/>
                </a:lnTo>
                <a:lnTo>
                  <a:pt x="317722" y="111632"/>
                </a:lnTo>
                <a:lnTo>
                  <a:pt x="325405" y="115979"/>
                </a:lnTo>
                <a:lnTo>
                  <a:pt x="332627" y="121414"/>
                </a:lnTo>
                <a:lnTo>
                  <a:pt x="339696" y="127313"/>
                </a:lnTo>
                <a:lnTo>
                  <a:pt x="346150" y="133990"/>
                </a:lnTo>
                <a:lnTo>
                  <a:pt x="355370" y="144237"/>
                </a:lnTo>
                <a:lnTo>
                  <a:pt x="334010" y="163800"/>
                </a:lnTo>
                <a:lnTo>
                  <a:pt x="330476" y="160384"/>
                </a:lnTo>
                <a:lnTo>
                  <a:pt x="326942" y="157900"/>
                </a:lnTo>
                <a:lnTo>
                  <a:pt x="323100" y="156192"/>
                </a:lnTo>
                <a:lnTo>
                  <a:pt x="319412" y="155105"/>
                </a:lnTo>
                <a:lnTo>
                  <a:pt x="315724" y="154639"/>
                </a:lnTo>
                <a:lnTo>
                  <a:pt x="312190" y="154639"/>
                </a:lnTo>
                <a:lnTo>
                  <a:pt x="308809" y="154950"/>
                </a:lnTo>
                <a:lnTo>
                  <a:pt x="305428" y="155726"/>
                </a:lnTo>
                <a:lnTo>
                  <a:pt x="302508" y="156658"/>
                </a:lnTo>
                <a:lnTo>
                  <a:pt x="299896" y="157589"/>
                </a:lnTo>
                <a:lnTo>
                  <a:pt x="297437" y="158676"/>
                </a:lnTo>
                <a:lnTo>
                  <a:pt x="295593" y="159608"/>
                </a:lnTo>
                <a:lnTo>
                  <a:pt x="294210" y="160384"/>
                </a:lnTo>
                <a:lnTo>
                  <a:pt x="293288" y="161005"/>
                </a:lnTo>
                <a:lnTo>
                  <a:pt x="292981" y="161160"/>
                </a:lnTo>
                <a:lnTo>
                  <a:pt x="269931" y="182276"/>
                </a:lnTo>
                <a:lnTo>
                  <a:pt x="266397" y="186002"/>
                </a:lnTo>
                <a:lnTo>
                  <a:pt x="263477" y="189883"/>
                </a:lnTo>
                <a:lnTo>
                  <a:pt x="261633" y="193610"/>
                </a:lnTo>
                <a:lnTo>
                  <a:pt x="260557" y="197647"/>
                </a:lnTo>
                <a:lnTo>
                  <a:pt x="260096" y="201217"/>
                </a:lnTo>
                <a:lnTo>
                  <a:pt x="260096" y="204788"/>
                </a:lnTo>
                <a:lnTo>
                  <a:pt x="260557" y="208359"/>
                </a:lnTo>
                <a:lnTo>
                  <a:pt x="261325" y="211465"/>
                </a:lnTo>
                <a:lnTo>
                  <a:pt x="262401" y="214415"/>
                </a:lnTo>
                <a:lnTo>
                  <a:pt x="263477" y="217209"/>
                </a:lnTo>
                <a:lnTo>
                  <a:pt x="264860" y="219383"/>
                </a:lnTo>
                <a:lnTo>
                  <a:pt x="265936" y="221246"/>
                </a:lnTo>
                <a:lnTo>
                  <a:pt x="266858" y="222643"/>
                </a:lnTo>
                <a:lnTo>
                  <a:pt x="267626" y="223730"/>
                </a:lnTo>
                <a:lnTo>
                  <a:pt x="267933" y="224196"/>
                </a:lnTo>
                <a:lnTo>
                  <a:pt x="240119" y="249193"/>
                </a:lnTo>
                <a:lnTo>
                  <a:pt x="162517" y="161781"/>
                </a:lnTo>
                <a:lnTo>
                  <a:pt x="201702" y="126071"/>
                </a:lnTo>
                <a:lnTo>
                  <a:pt x="208925" y="120327"/>
                </a:lnTo>
                <a:lnTo>
                  <a:pt x="216608" y="115048"/>
                </a:lnTo>
                <a:lnTo>
                  <a:pt x="224445" y="110701"/>
                </a:lnTo>
                <a:lnTo>
                  <a:pt x="232743" y="106819"/>
                </a:lnTo>
                <a:lnTo>
                  <a:pt x="241041" y="104024"/>
                </a:lnTo>
                <a:lnTo>
                  <a:pt x="249647" y="101695"/>
                </a:lnTo>
                <a:lnTo>
                  <a:pt x="258252" y="100298"/>
                </a:lnTo>
                <a:close/>
                <a:moveTo>
                  <a:pt x="396694" y="0"/>
                </a:moveTo>
                <a:lnTo>
                  <a:pt x="403195" y="0"/>
                </a:lnTo>
                <a:lnTo>
                  <a:pt x="409695" y="461"/>
                </a:lnTo>
                <a:lnTo>
                  <a:pt x="416660" y="1689"/>
                </a:lnTo>
                <a:lnTo>
                  <a:pt x="423780" y="3532"/>
                </a:lnTo>
                <a:lnTo>
                  <a:pt x="431210" y="5989"/>
                </a:lnTo>
                <a:lnTo>
                  <a:pt x="438639" y="9214"/>
                </a:lnTo>
                <a:lnTo>
                  <a:pt x="439568" y="9828"/>
                </a:lnTo>
                <a:lnTo>
                  <a:pt x="439877" y="11056"/>
                </a:lnTo>
                <a:lnTo>
                  <a:pt x="439722" y="12438"/>
                </a:lnTo>
                <a:lnTo>
                  <a:pt x="438948" y="13974"/>
                </a:lnTo>
                <a:lnTo>
                  <a:pt x="437710" y="15663"/>
                </a:lnTo>
                <a:lnTo>
                  <a:pt x="436008" y="17352"/>
                </a:lnTo>
                <a:lnTo>
                  <a:pt x="434305" y="18427"/>
                </a:lnTo>
                <a:lnTo>
                  <a:pt x="432603" y="19195"/>
                </a:lnTo>
                <a:lnTo>
                  <a:pt x="431055" y="19502"/>
                </a:lnTo>
                <a:lnTo>
                  <a:pt x="429662" y="19195"/>
                </a:lnTo>
                <a:lnTo>
                  <a:pt x="422232" y="16124"/>
                </a:lnTo>
                <a:lnTo>
                  <a:pt x="415113" y="13667"/>
                </a:lnTo>
                <a:lnTo>
                  <a:pt x="408612" y="12131"/>
                </a:lnTo>
                <a:lnTo>
                  <a:pt x="402576" y="11056"/>
                </a:lnTo>
                <a:lnTo>
                  <a:pt x="396849" y="10442"/>
                </a:lnTo>
                <a:lnTo>
                  <a:pt x="391741" y="10442"/>
                </a:lnTo>
                <a:lnTo>
                  <a:pt x="387098" y="10749"/>
                </a:lnTo>
                <a:lnTo>
                  <a:pt x="382919" y="11517"/>
                </a:lnTo>
                <a:lnTo>
                  <a:pt x="379359" y="12592"/>
                </a:lnTo>
                <a:lnTo>
                  <a:pt x="376418" y="13820"/>
                </a:lnTo>
                <a:lnTo>
                  <a:pt x="373787" y="15356"/>
                </a:lnTo>
                <a:lnTo>
                  <a:pt x="371929" y="17045"/>
                </a:lnTo>
                <a:lnTo>
                  <a:pt x="370227" y="19348"/>
                </a:lnTo>
                <a:lnTo>
                  <a:pt x="368989" y="22266"/>
                </a:lnTo>
                <a:lnTo>
                  <a:pt x="368215" y="25644"/>
                </a:lnTo>
                <a:lnTo>
                  <a:pt x="368060" y="29330"/>
                </a:lnTo>
                <a:lnTo>
                  <a:pt x="368524" y="33476"/>
                </a:lnTo>
                <a:lnTo>
                  <a:pt x="369763" y="37929"/>
                </a:lnTo>
                <a:lnTo>
                  <a:pt x="371620" y="42689"/>
                </a:lnTo>
                <a:lnTo>
                  <a:pt x="374561" y="47603"/>
                </a:lnTo>
                <a:lnTo>
                  <a:pt x="378430" y="52671"/>
                </a:lnTo>
                <a:lnTo>
                  <a:pt x="383228" y="57892"/>
                </a:lnTo>
                <a:lnTo>
                  <a:pt x="389265" y="63113"/>
                </a:lnTo>
                <a:lnTo>
                  <a:pt x="395920" y="68948"/>
                </a:lnTo>
                <a:lnTo>
                  <a:pt x="401492" y="74630"/>
                </a:lnTo>
                <a:lnTo>
                  <a:pt x="406445" y="80311"/>
                </a:lnTo>
                <a:lnTo>
                  <a:pt x="410005" y="85839"/>
                </a:lnTo>
                <a:lnTo>
                  <a:pt x="412946" y="91214"/>
                </a:lnTo>
                <a:lnTo>
                  <a:pt x="414648" y="96742"/>
                </a:lnTo>
                <a:lnTo>
                  <a:pt x="415577" y="102117"/>
                </a:lnTo>
                <a:lnTo>
                  <a:pt x="415422" y="107338"/>
                </a:lnTo>
                <a:lnTo>
                  <a:pt x="414339" y="112559"/>
                </a:lnTo>
                <a:lnTo>
                  <a:pt x="412327" y="117626"/>
                </a:lnTo>
                <a:lnTo>
                  <a:pt x="409076" y="122694"/>
                </a:lnTo>
                <a:lnTo>
                  <a:pt x="405826" y="127147"/>
                </a:lnTo>
                <a:lnTo>
                  <a:pt x="402111" y="131447"/>
                </a:lnTo>
                <a:lnTo>
                  <a:pt x="398397" y="135132"/>
                </a:lnTo>
                <a:lnTo>
                  <a:pt x="394527" y="138817"/>
                </a:lnTo>
                <a:lnTo>
                  <a:pt x="390503" y="141889"/>
                </a:lnTo>
                <a:lnTo>
                  <a:pt x="386633" y="144960"/>
                </a:lnTo>
                <a:lnTo>
                  <a:pt x="382764" y="147417"/>
                </a:lnTo>
                <a:lnTo>
                  <a:pt x="379204" y="149567"/>
                </a:lnTo>
                <a:lnTo>
                  <a:pt x="375799" y="151409"/>
                </a:lnTo>
                <a:lnTo>
                  <a:pt x="373013" y="152945"/>
                </a:lnTo>
                <a:lnTo>
                  <a:pt x="370536" y="154327"/>
                </a:lnTo>
                <a:lnTo>
                  <a:pt x="368524" y="155248"/>
                </a:lnTo>
                <a:lnTo>
                  <a:pt x="367131" y="155862"/>
                </a:lnTo>
                <a:lnTo>
                  <a:pt x="366357" y="156016"/>
                </a:lnTo>
                <a:lnTo>
                  <a:pt x="355368" y="144192"/>
                </a:lnTo>
                <a:lnTo>
                  <a:pt x="356142" y="143117"/>
                </a:lnTo>
                <a:lnTo>
                  <a:pt x="357535" y="142349"/>
                </a:lnTo>
                <a:lnTo>
                  <a:pt x="359702" y="141735"/>
                </a:lnTo>
                <a:lnTo>
                  <a:pt x="361869" y="141121"/>
                </a:lnTo>
                <a:lnTo>
                  <a:pt x="364190" y="140660"/>
                </a:lnTo>
                <a:lnTo>
                  <a:pt x="366512" y="140199"/>
                </a:lnTo>
                <a:lnTo>
                  <a:pt x="368524" y="139892"/>
                </a:lnTo>
                <a:lnTo>
                  <a:pt x="369917" y="139739"/>
                </a:lnTo>
                <a:lnTo>
                  <a:pt x="376108" y="137435"/>
                </a:lnTo>
                <a:lnTo>
                  <a:pt x="381526" y="134978"/>
                </a:lnTo>
                <a:lnTo>
                  <a:pt x="386169" y="132368"/>
                </a:lnTo>
                <a:lnTo>
                  <a:pt x="389884" y="129911"/>
                </a:lnTo>
                <a:lnTo>
                  <a:pt x="392824" y="127300"/>
                </a:lnTo>
                <a:lnTo>
                  <a:pt x="395301" y="125151"/>
                </a:lnTo>
                <a:lnTo>
                  <a:pt x="397004" y="123154"/>
                </a:lnTo>
                <a:lnTo>
                  <a:pt x="398242" y="121619"/>
                </a:lnTo>
                <a:lnTo>
                  <a:pt x="398861" y="120697"/>
                </a:lnTo>
                <a:lnTo>
                  <a:pt x="399016" y="120390"/>
                </a:lnTo>
                <a:lnTo>
                  <a:pt x="400099" y="118701"/>
                </a:lnTo>
                <a:lnTo>
                  <a:pt x="401028" y="116858"/>
                </a:lnTo>
                <a:lnTo>
                  <a:pt x="401956" y="114862"/>
                </a:lnTo>
                <a:lnTo>
                  <a:pt x="402730" y="112712"/>
                </a:lnTo>
                <a:lnTo>
                  <a:pt x="403195" y="110102"/>
                </a:lnTo>
                <a:lnTo>
                  <a:pt x="403349" y="107491"/>
                </a:lnTo>
                <a:lnTo>
                  <a:pt x="403040" y="104574"/>
                </a:lnTo>
                <a:lnTo>
                  <a:pt x="402111" y="101349"/>
                </a:lnTo>
                <a:lnTo>
                  <a:pt x="401028" y="98124"/>
                </a:lnTo>
                <a:lnTo>
                  <a:pt x="399170" y="94592"/>
                </a:lnTo>
                <a:lnTo>
                  <a:pt x="396849" y="90600"/>
                </a:lnTo>
                <a:lnTo>
                  <a:pt x="393753" y="86607"/>
                </a:lnTo>
                <a:lnTo>
                  <a:pt x="389729" y="82154"/>
                </a:lnTo>
                <a:lnTo>
                  <a:pt x="385086" y="77547"/>
                </a:lnTo>
                <a:lnTo>
                  <a:pt x="379359" y="72633"/>
                </a:lnTo>
                <a:lnTo>
                  <a:pt x="373632" y="67720"/>
                </a:lnTo>
                <a:lnTo>
                  <a:pt x="368834" y="62499"/>
                </a:lnTo>
                <a:lnTo>
                  <a:pt x="364655" y="57277"/>
                </a:lnTo>
                <a:lnTo>
                  <a:pt x="361404" y="52210"/>
                </a:lnTo>
                <a:lnTo>
                  <a:pt x="359083" y="46989"/>
                </a:lnTo>
                <a:lnTo>
                  <a:pt x="357225" y="41768"/>
                </a:lnTo>
                <a:lnTo>
                  <a:pt x="356452" y="36701"/>
                </a:lnTo>
                <a:lnTo>
                  <a:pt x="356606" y="31633"/>
                </a:lnTo>
                <a:lnTo>
                  <a:pt x="357535" y="26873"/>
                </a:lnTo>
                <a:lnTo>
                  <a:pt x="359547" y="22112"/>
                </a:lnTo>
                <a:lnTo>
                  <a:pt x="362178" y="17659"/>
                </a:lnTo>
                <a:lnTo>
                  <a:pt x="365738" y="13206"/>
                </a:lnTo>
                <a:lnTo>
                  <a:pt x="369917" y="9521"/>
                </a:lnTo>
                <a:lnTo>
                  <a:pt x="374406" y="6296"/>
                </a:lnTo>
                <a:lnTo>
                  <a:pt x="379514" y="3839"/>
                </a:lnTo>
                <a:lnTo>
                  <a:pt x="384776" y="1996"/>
                </a:lnTo>
                <a:lnTo>
                  <a:pt x="390503" y="614"/>
                </a:lnTo>
                <a:close/>
              </a:path>
            </a:pathLst>
          </a:custGeom>
          <a:solidFill>
            <a:srgbClr val="767171"/>
          </a:solidFill>
          <a:ln w="0">
            <a:noFill/>
            <a:prstDash/>
          </a:ln>
          <a:effectLst>
            <a:innerShdw blurRad="63500" dist="50800" dir="13500000">
              <a:srgbClr val="000000">
                <a:alpha val="50000"/>
              </a:srgbClr>
            </a:innerShdw>
          </a:effectLst>
        </p:spPr>
        <p:txBody>
          <a:bodyPr wrap="square" lIns="91440" tIns="45720" rIns="91440" bIns="45720" vert="horz" anchor="t">
            <a:noAutofit/>
          </a:bodyPr>
          <a:lstStyle/>
          <a:p>
            <a:pPr marL="0" indent="0" algn="l" fontAlgn="auto" defTabSz="914400" eaLnBrk="0">
              <a:lnSpc>
                <a:spcPct val="100000"/>
              </a:lnSpc>
              <a:spcBef>
                <a:spcPts val="0"/>
              </a:spcBef>
              <a:spcAft>
                <a:spcPts val="0"/>
              </a:spcAft>
              <a:buFontTx/>
              <a:buNone/>
            </a:pPr>
            <a:endParaRPr lang="ko-KR" altLang="en-US" sz="1800" cap="none" dirty="0" smtClean="0" b="0" strike="noStrike">
              <a:solidFill>
                <a:srgbClr val="000000"/>
              </a:solidFill>
              <a:latin typeface="Arial" charset="0"/>
              <a:ea typeface="Arial" charset="0"/>
            </a:endParaRPr>
          </a:p>
        </p:txBody>
      </p:sp>
      <p:sp>
        <p:nvSpPr>
          <p:cNvPr id="56" name="도형 55"/>
          <p:cNvSpPr>
            <a:spLocks/>
          </p:cNvSpPr>
          <p:nvPr/>
        </p:nvSpPr>
        <p:spPr>
          <a:xfrm rot="0">
            <a:off x="914400" y="1169670"/>
            <a:ext cx="10527030" cy="1085215"/>
          </a:xfrm>
          <a:prstGeom prst="rect"/>
          <a:solidFill>
            <a:srgbClr val="B4C6E7"/>
          </a:solidFill>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254000" algn="ctr" fontAlgn="auto" defTabSz="914400" eaLnBrk="0">
              <a:lnSpc>
                <a:spcPct val="150000"/>
              </a:lnSpc>
              <a:spcBef>
                <a:spcPts val="0"/>
              </a:spcBef>
              <a:spcAft>
                <a:spcPts val="0"/>
              </a:spcAft>
              <a:buFontTx/>
              <a:buNone/>
            </a:pPr>
            <a:r>
              <a:rPr lang="en-US" altLang="ko-KR" sz="1050" cap="none" dirty="0" smtClean="0" b="1" strike="noStrike">
                <a:solidFill>
                  <a:schemeClr val="tx1">
                    <a:lumMod val="75000"/>
                    <a:lumOff val="25000"/>
                  </a:schemeClr>
                </a:solidFill>
                <a:latin typeface="Arial" charset="0"/>
                <a:ea typeface="Arial" charset="0"/>
              </a:rPr>
              <a:t>헤더(_top.jspf)에서 각 카테고리별 이름을 클릭해 해당 아이템이 출력되는 mallModal(View)에서  주문 클릭 시 form에 매핑을 shoppingControl.jsp, action은 buy로 하여 POST 방식으로 전달, 컨트롤러에서 SoldProductDTO 객체를 만들어 값을 저장하고 orderSet 트리셋  객체를 만들어서 orderSet에 SoldProductDTO 객체 넣기, orderSet 세션 설정</a:t>
            </a:r>
            <a:endParaRPr lang="ko-KR" altLang="en-US" sz="1050" cap="none" dirty="0" smtClean="0" b="1" strike="noStrike">
              <a:solidFill>
                <a:schemeClr val="tx1">
                  <a:lumMod val="75000"/>
                  <a:lumOff val="25000"/>
                </a:schemeClr>
              </a:solidFill>
              <a:latin typeface="Arial" charset="0"/>
              <a:ea typeface="Arial" charset="0"/>
            </a:endParaRPr>
          </a:p>
          <a:p>
            <a:pPr marL="0" indent="254000" algn="ctr" fontAlgn="auto" defTabSz="914400" eaLnBrk="0">
              <a:lnSpc>
                <a:spcPct val="150000"/>
              </a:lnSpc>
              <a:spcBef>
                <a:spcPts val="0"/>
              </a:spcBef>
              <a:spcAft>
                <a:spcPts val="0"/>
              </a:spcAft>
              <a:buFontTx/>
              <a:buNone/>
            </a:pPr>
            <a:r>
              <a:rPr lang="en-US" altLang="ko-KR" sz="1050" cap="none" dirty="0" smtClean="0" b="1" strike="noStrike">
                <a:solidFill>
                  <a:schemeClr val="tx1">
                    <a:lumMod val="75000"/>
                    <a:lumOff val="25000"/>
                  </a:schemeClr>
                </a:solidFill>
                <a:latin typeface="맑은 고딕" charset="0"/>
                <a:ea typeface="맑은 고딕" charset="0"/>
              </a:rPr>
              <a:t>_top.jspf(V) &gt; 카테고리 클릭 &gt; mallModal.jsp(V) &gt; shoppingControl.jsp(C) &lt;-&gt; SoldProductDTO(M) &gt;  mallModal.jsp(V)</a:t>
            </a:r>
            <a:endParaRPr lang="ko-KR" altLang="en-US" sz="1050" cap="none" dirty="0" smtClean="0" b="1" strike="noStrike">
              <a:solidFill>
                <a:schemeClr val="tx1">
                  <a:lumMod val="75000"/>
                  <a:lumOff val="25000"/>
                </a:schemeClr>
              </a:solidFill>
              <a:latin typeface="Arial" charset="0"/>
              <a:ea typeface="Arial" charset="0"/>
            </a:endParaRPr>
          </a:p>
        </p:txBody>
      </p:sp>
      <p:sp>
        <p:nvSpPr>
          <p:cNvPr id="57" name="도형 56"/>
          <p:cNvSpPr>
            <a:spLocks/>
          </p:cNvSpPr>
          <p:nvPr/>
        </p:nvSpPr>
        <p:spPr>
          <a:xfrm rot="0">
            <a:off x="754380" y="1042035"/>
            <a:ext cx="702945" cy="266700"/>
          </a:xfrm>
          <a:prstGeom prst="rect"/>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solidFill>
                  <a:schemeClr val="tx1"/>
                </a:solidFill>
                <a:latin typeface="맑은 고딕" charset="0"/>
                <a:ea typeface="맑은 고딕" charset="0"/>
              </a:rPr>
              <a:t>요약</a:t>
            </a:r>
            <a:endParaRPr lang="ko-KR" altLang="en-US" sz="1400" cap="none" dirty="0" smtClean="0" b="1" strike="noStrike">
              <a:solidFill>
                <a:schemeClr val="tx1"/>
              </a:solidFill>
              <a:latin typeface="맑은 고딕" charset="0"/>
              <a:ea typeface="맑은 고딕" charset="0"/>
            </a:endParaRPr>
          </a:p>
        </p:txBody>
      </p:sp>
      <p:sp>
        <p:nvSpPr>
          <p:cNvPr id="58" name="도형 57"/>
          <p:cNvSpPr>
            <a:spLocks/>
          </p:cNvSpPr>
          <p:nvPr/>
        </p:nvSpPr>
        <p:spPr>
          <a:xfrm rot="0">
            <a:off x="946150" y="2680335"/>
            <a:ext cx="10527030" cy="3551555"/>
          </a:xfrm>
          <a:prstGeom prst="rect"/>
          <a:solidFill>
            <a:srgbClr val="B4C6E7"/>
          </a:solidFill>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화면 :  _top.jspf ,  mallModal.jsp</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특징 : mallModal에서는 각 아이템을 출력하는 화면과, 아이템 클릭 시 나타나는 Modal 화면을 구현, 컨트롤러 처리를 위해 Modal form에 매핑</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매핑 : shoppingControl.jsp - 액션 : buy</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해당 View와 연결된 Model, Controller </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Model : SoldProductDTO </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Controller : shoppingControl.jsp </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a:t>
            </a:r>
            <a:endParaRPr lang="ko-KR" altLang="en-US" sz="1200" cap="none" dirty="0" smtClean="0" b="1" strike="noStrike">
              <a:solidFill>
                <a:schemeClr val="tx1">
                  <a:lumMod val="75000"/>
                  <a:lumOff val="25000"/>
                </a:schemeClr>
              </a:solidFill>
              <a:latin typeface="Arial" charset="0"/>
              <a:ea typeface="Arial" charset="0"/>
            </a:endParaRPr>
          </a:p>
        </p:txBody>
      </p:sp>
      <p:sp>
        <p:nvSpPr>
          <p:cNvPr id="59" name="도형 58"/>
          <p:cNvSpPr>
            <a:spLocks/>
          </p:cNvSpPr>
          <p:nvPr/>
        </p:nvSpPr>
        <p:spPr>
          <a:xfrm rot="0">
            <a:off x="786130" y="2552700"/>
            <a:ext cx="702945" cy="277495"/>
          </a:xfrm>
          <a:prstGeom prst="rect"/>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solidFill>
                  <a:schemeClr val="tx1"/>
                </a:solidFill>
                <a:latin typeface="맑은 고딕" charset="0"/>
                <a:ea typeface="맑은 고딕" charset="0"/>
              </a:rPr>
              <a:t>상세</a:t>
            </a:r>
            <a:endParaRPr lang="ko-KR" altLang="en-US" sz="1400" cap="none" dirty="0" smtClean="0" b="1" strike="noStrike">
              <a:solidFill>
                <a:schemeClr val="tx1"/>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solidFill>
          <a:srgbClr val="212121"/>
        </a:solidFill>
      </p:bgPr>
    </p:bg>
    <p:spTree>
      <p:nvGrpSpPr>
        <p:cNvPr id="1" name=""/>
        <p:cNvGrpSpPr/>
        <p:nvPr/>
      </p:nvGrpSpPr>
      <p:grpSpPr>
        <a:xfrm>
          <a:off x="0" y="0"/>
          <a:ext cx="0" cy="0"/>
          <a:chOff x="0" y="0"/>
          <a:chExt cx="0" cy="0"/>
        </a:xfrm>
      </p:grpSpPr>
      <p:sp>
        <p:nvSpPr>
          <p:cNvPr id="34" name="직사각형 33"/>
          <p:cNvSpPr>
            <a:spLocks/>
          </p:cNvSpPr>
          <p:nvPr/>
        </p:nvSpPr>
        <p:spPr>
          <a:xfrm rot="0">
            <a:off x="487680" y="605790"/>
            <a:ext cx="11282680" cy="6082665"/>
          </a:xfrm>
          <a:prstGeom prst="rect"/>
          <a:solidFill>
            <a:srgbClr val="EEEEEE"/>
          </a:solidFill>
          <a:ln w="38100"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vert="horz" anchor="t">
            <a:noAutofit/>
          </a:bodyPr>
          <a:lstStyle/>
          <a:p>
            <a:pPr marL="0" indent="0" algn="l" fontAlgn="auto" defTabSz="914400" eaLnBrk="0">
              <a:lnSpc>
                <a:spcPct val="150000"/>
              </a:lnSpc>
              <a:spcBef>
                <a:spcPts val="0"/>
              </a:spcBef>
              <a:spcAft>
                <a:spcPts val="0"/>
              </a:spcAft>
              <a:buFontTx/>
              <a:buNone/>
            </a:pPr>
            <a:r>
              <a:rPr lang="en-US" altLang="ko-KR" sz="1600" cap="none" dirty="0" smtClean="0" b="1" strike="noStrike">
                <a:solidFill>
                  <a:schemeClr val="tx1">
                    <a:lumMod val="75000"/>
                    <a:lumOff val="25000"/>
                  </a:schemeClr>
                </a:solidFill>
                <a:latin typeface="Arial" charset="0"/>
                <a:ea typeface="Arial" charset="0"/>
              </a:rPr>
              <a:t>Model(</a:t>
            </a:r>
            <a:r>
              <a:rPr lang="en-US" altLang="ko-KR" sz="1200" cap="none" dirty="0" smtClean="0" b="1" strike="noStrike">
                <a:solidFill>
                  <a:schemeClr val="tx1">
                    <a:lumMod val="75000"/>
                    <a:lumOff val="25000"/>
                  </a:schemeClr>
                </a:solidFill>
                <a:latin typeface="Arial" charset="0"/>
                <a:ea typeface="Arial" charset="0"/>
              </a:rPr>
              <a:t>OrderDAO, DTO</a:t>
            </a:r>
            <a:r>
              <a:rPr lang="en-US" altLang="ko-KR" sz="1600" cap="none" dirty="0" smtClean="0" b="1" strike="noStrike">
                <a:solidFill>
                  <a:schemeClr val="tx1">
                    <a:lumMod val="75000"/>
                    <a:lumOff val="25000"/>
                  </a:schemeClr>
                </a:solidFill>
                <a:latin typeface="Arial" charset="0"/>
                <a:ea typeface="Arial" charset="0"/>
              </a:rPr>
              <a:t>), View(</a:t>
            </a:r>
            <a:r>
              <a:rPr lang="en-US" altLang="ko-KR" sz="1200" cap="none" dirty="0" smtClean="0" b="1" strike="noStrike">
                <a:solidFill>
                  <a:schemeClr val="tx1">
                    <a:lumMod val="75000"/>
                    <a:lumOff val="25000"/>
                  </a:schemeClr>
                </a:solidFill>
                <a:latin typeface="Arial" charset="0"/>
                <a:ea typeface="Arial" charset="0"/>
              </a:rPr>
              <a:t>_top.jspf , loginForm.jsp, showHistory.jsp, detailOrders.jsp</a:t>
            </a:r>
            <a:r>
              <a:rPr lang="en-US" altLang="ko-KR" sz="1600" cap="none" dirty="0" smtClean="0" b="1" strike="noStrike">
                <a:solidFill>
                  <a:schemeClr val="tx1">
                    <a:lumMod val="75000"/>
                    <a:lumOff val="25000"/>
                  </a:schemeClr>
                </a:solidFill>
                <a:latin typeface="Arial" charset="0"/>
                <a:ea typeface="Arial" charset="0"/>
              </a:rPr>
              <a:t>), Controller(</a:t>
            </a:r>
            <a:r>
              <a:rPr lang="en-US" altLang="ko-KR" sz="1200" cap="none" dirty="0" smtClean="0" b="1" strike="noStrike">
                <a:solidFill>
                  <a:schemeClr val="tx1">
                    <a:lumMod val="75000"/>
                    <a:lumOff val="25000"/>
                  </a:schemeClr>
                </a:solidFill>
                <a:latin typeface="Arial" charset="0"/>
                <a:ea typeface="Arial" charset="0"/>
              </a:rPr>
              <a:t>shoppingControl.jsp</a:t>
            </a:r>
            <a:r>
              <a:rPr lang="en-US" altLang="ko-KR" sz="1600" cap="none" dirty="0" smtClean="0" b="1" strike="noStrike">
                <a:solidFill>
                  <a:schemeClr val="tx1">
                    <a:lumMod val="75000"/>
                    <a:lumOff val="25000"/>
                  </a:schemeClr>
                </a:solidFill>
                <a:latin typeface="Arial" charset="0"/>
                <a:ea typeface="Arial" charset="0"/>
              </a:rPr>
              <a:t>)</a:t>
            </a:r>
            <a:endParaRPr lang="ko-KR" altLang="en-US" sz="16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6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25400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254000" algn="l" fontAlgn="auto" defTabSz="914400" eaLnBrk="0">
              <a:lnSpc>
                <a:spcPct val="150000"/>
              </a:lnSpc>
              <a:spcBef>
                <a:spcPts val="0"/>
              </a:spcBef>
              <a:spcAft>
                <a:spcPts val="0"/>
              </a:spcAft>
              <a:buFontTx/>
              <a:buNone/>
            </a:pPr>
            <a:endParaRPr lang="ko-KR" altLang="en-US" sz="105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200" cap="none" dirty="0" smtClean="0" b="0" strike="noStrike">
              <a:solidFill>
                <a:schemeClr val="tx1">
                  <a:lumMod val="75000"/>
                  <a:lumOff val="25000"/>
                </a:schemeClr>
              </a:solidFill>
              <a:latin typeface="Arial" charset="0"/>
              <a:ea typeface="Arial" charset="0"/>
            </a:endParaRPr>
          </a:p>
          <a:p>
            <a:pPr marL="0" indent="0" algn="l" fontAlgn="auto" defTabSz="914400" eaLnBrk="0">
              <a:lnSpc>
                <a:spcPct val="114000"/>
              </a:lnSpc>
              <a:spcBef>
                <a:spcPts val="0"/>
              </a:spcBef>
              <a:spcAft>
                <a:spcPts val="0"/>
              </a:spcAft>
              <a:buFontTx/>
              <a:buNone/>
            </a:pPr>
            <a:endParaRPr lang="ko-KR" altLang="en-US" sz="900" cap="none" dirty="0" smtClean="0" b="0" strike="noStrike">
              <a:solidFill>
                <a:schemeClr val="tx1">
                  <a:lumMod val="75000"/>
                  <a:lumOff val="25000"/>
                </a:schemeClr>
              </a:solidFill>
              <a:latin typeface="Arial" charset="0"/>
              <a:ea typeface="Arial" charset="0"/>
            </a:endParaRPr>
          </a:p>
        </p:txBody>
      </p:sp>
      <p:sp>
        <p:nvSpPr>
          <p:cNvPr id="55" name="직사각형 54"/>
          <p:cNvSpPr>
            <a:spLocks/>
          </p:cNvSpPr>
          <p:nvPr/>
        </p:nvSpPr>
        <p:spPr>
          <a:xfrm>
            <a:off x="823595" y="102870"/>
            <a:ext cx="4827905" cy="442595"/>
          </a:xfrm>
          <a:prstGeom prst="rect"/>
        </p:spPr>
        <p:txBody>
          <a:bodyPr wrap="square" lIns="91440" tIns="45720" rIns="91440" bIns="45720" numCol="1" vert="horz" anchor="t">
            <a:spAutoFit/>
          </a:bodyPr>
          <a:lstStyle/>
          <a:p>
            <a:pPr marL="0" indent="0" algn="l" fontAlgn="auto" defTabSz="914400" eaLnBrk="0">
              <a:lnSpc>
                <a:spcPct val="114000"/>
              </a:lnSpc>
              <a:spcBef>
                <a:spcPts val="0"/>
              </a:spcBef>
              <a:spcAft>
                <a:spcPts val="0"/>
              </a:spcAft>
              <a:buFontTx/>
              <a:buNone/>
            </a:pPr>
            <a:r>
              <a:rPr lang="en-US" altLang="ko-KR" sz="2000" cap="none" dirty="0" smtClean="0" b="1" strike="noStrike">
                <a:solidFill>
                  <a:schemeClr val="bg1">
                    <a:lumMod val="75000"/>
                    <a:lumOff val="0"/>
                  </a:schemeClr>
                </a:solidFill>
                <a:latin typeface="Arial" charset="0"/>
                <a:ea typeface="Arial" charset="0"/>
              </a:rPr>
              <a:t>User MVC - 주문이력과 상세조회</a:t>
            </a:r>
            <a:endParaRPr lang="ko-KR" altLang="en-US" sz="2000" cap="none" dirty="0" smtClean="0" b="1" strike="noStrike">
              <a:solidFill>
                <a:schemeClr val="bg1">
                  <a:lumMod val="75000"/>
                  <a:lumOff val="0"/>
                </a:schemeClr>
              </a:solidFill>
              <a:latin typeface="Arial" charset="0"/>
              <a:ea typeface="Arial" charset="0"/>
            </a:endParaRPr>
          </a:p>
        </p:txBody>
      </p:sp>
      <p:sp>
        <p:nvSpPr>
          <p:cNvPr id="20" name="자유형 19"/>
          <p:cNvSpPr>
            <a:spLocks/>
          </p:cNvSpPr>
          <p:nvPr/>
        </p:nvSpPr>
        <p:spPr bwMode="auto">
          <a:xfrm rot="0">
            <a:off x="293370" y="71120"/>
            <a:ext cx="398780" cy="471170"/>
          </a:xfrm>
          <a:custGeom>
            <a:gdLst>
              <a:gd fmla="*/ 320012 w 439878" name="TX0"/>
              <a:gd fmla="*/ 171183 h 487551" name="TY0"/>
              <a:gd fmla="*/ 323091 w 439878" name="TX1"/>
              <a:gd fmla="*/ 171646 h 487551" name="TY1"/>
              <a:gd fmla="*/ 326169 w 439878" name="TX2"/>
              <a:gd fmla="*/ 172881 h 487551" name="TY2"/>
              <a:gd fmla="*/ 329094 w 439878" name="TX3"/>
              <a:gd fmla="*/ 174578 h 487551" name="TY3"/>
              <a:gd fmla="*/ 331557 w 439878" name="TX4"/>
              <a:gd fmla="*/ 176894 h 487551" name="TY4"/>
              <a:gd fmla="*/ 333404 w 439878" name="TX5"/>
              <a:gd fmla="*/ 179517 h 487551" name="TY5"/>
              <a:gd fmla="*/ 334944 w 439878" name="TX6"/>
              <a:gd fmla="*/ 182758 h 487551" name="TY6"/>
              <a:gd fmla="*/ 335713 w 439878" name="TX7"/>
              <a:gd fmla="*/ 185845 h 487551" name="TY7"/>
              <a:gd fmla="*/ 335867 w 439878" name="TX8"/>
              <a:gd fmla="*/ 188932 h 487551" name="TY8"/>
              <a:gd fmla="*/ 335405 w 439878" name="TX9"/>
              <a:gd fmla="*/ 192173 h 487551" name="TY9"/>
              <a:gd fmla="*/ 334328 w 439878" name="TX10"/>
              <a:gd fmla="*/ 195260 h 487551" name="TY10"/>
              <a:gd fmla="*/ 332481 w 439878" name="TX11"/>
              <a:gd fmla="*/ 198192 h 487551" name="TY11"/>
              <a:gd fmla="*/ 330326 w 439878" name="TX12"/>
              <a:gd fmla="*/ 200662 h 487551" name="TY12"/>
              <a:gd fmla="*/ 307544 w 439878" name="TX13"/>
              <a:gd fmla="*/ 221035 h 487551" name="TY13"/>
              <a:gd fmla="*/ 304773 w 439878" name="TX14"/>
              <a:gd fmla="*/ 223041 h 487551" name="TY14"/>
              <a:gd fmla="*/ 301848 w 439878" name="TX15"/>
              <a:gd fmla="*/ 224584 h 487551" name="TY15"/>
              <a:gd fmla="*/ 298616 w 439878" name="TX16"/>
              <a:gd fmla="*/ 225356 h 487551" name="TY16"/>
              <a:gd fmla="*/ 295383 w 439878" name="TX17"/>
              <a:gd fmla="*/ 225356 h 487551" name="TY17"/>
              <a:gd fmla="*/ 292304 w 439878" name="TX18"/>
              <a:gd fmla="*/ 224893 h 487551" name="TY18"/>
              <a:gd fmla="*/ 289226 w 439878" name="TX19"/>
              <a:gd fmla="*/ 223658 h 487551" name="TY19"/>
              <a:gd fmla="*/ 286301 w 439878" name="TX20"/>
              <a:gd fmla="*/ 222115 h 487551" name="TY20"/>
              <a:gd fmla="*/ 283838 w 439878" name="TX21"/>
              <a:gd fmla="*/ 219800 h 487551" name="TY21"/>
              <a:gd fmla="*/ 281837 w 439878" name="TX22"/>
              <a:gd fmla="*/ 217022 h 487551" name="TY22"/>
              <a:gd fmla="*/ 280452 w 439878" name="TX23"/>
              <a:gd fmla="*/ 213935 h 487551" name="TY23"/>
              <a:gd fmla="*/ 279682 w 439878" name="TX24"/>
              <a:gd fmla="*/ 210848 h 487551" name="TY24"/>
              <a:gd fmla="*/ 279528 w 439878" name="TX25"/>
              <a:gd fmla="*/ 207607 h 487551" name="TY25"/>
              <a:gd fmla="*/ 279990 w 439878" name="TX26"/>
              <a:gd fmla="*/ 204366 h 487551" name="TY26"/>
              <a:gd fmla="*/ 281067 w 439878" name="TX27"/>
              <a:gd fmla="*/ 201433 h 487551" name="TY27"/>
              <a:gd fmla="*/ 282915 w 439878" name="TX28"/>
              <a:gd fmla="*/ 198655 h 487551" name="TY28"/>
              <a:gd fmla="*/ 285224 w 439878" name="TX29"/>
              <a:gd fmla="*/ 196032 h 487551" name="TY29"/>
              <a:gd fmla="*/ 307698 w 439878" name="TX30"/>
              <a:gd fmla="*/ 175659 h 487551" name="TY30"/>
              <a:gd fmla="*/ 310622 w 439878" name="TX31"/>
              <a:gd fmla="*/ 173652 h 487551" name="TY31"/>
              <a:gd fmla="*/ 313547 w 439878" name="TX32"/>
              <a:gd fmla="*/ 172263 h 487551" name="TY32"/>
              <a:gd fmla="*/ 316626 w 439878" name="TX33"/>
              <a:gd fmla="*/ 171337 h 487551" name="TY33"/>
              <a:gd fmla="*/ 153539 w 439878" name="TX35"/>
              <a:gd fmla="*/ 169017 h 487551" name="TY35"/>
              <a:gd fmla="*/ 320698 w 439878" name="TX36"/>
              <a:gd fmla="*/ 355370 h 487551" name="TY36"/>
              <a:gd fmla="*/ 208949 w 439878" name="TX37"/>
              <a:gd fmla="*/ 455666 h 487551" name="TY37"/>
              <a:gd fmla="*/ 202603 w 439878" name="TX38"/>
              <a:gd fmla="*/ 460928 h 487551" name="TY38"/>
              <a:gd fmla="*/ 195948 w 439878" name="TX39"/>
              <a:gd fmla="*/ 465572 h 487551" name="TY39"/>
              <a:gd fmla="*/ 188828 w 439878" name="TX40"/>
              <a:gd fmla="*/ 470060 h 487551" name="TY40"/>
              <a:gd fmla="*/ 181399 w 439878" name="TX41"/>
              <a:gd fmla="*/ 473930 h 487551" name="TY41"/>
              <a:gd fmla="*/ 173660 w 439878" name="TX42"/>
              <a:gd fmla="*/ 477490 h 487551" name="TY42"/>
              <a:gd fmla="*/ 165612 w 439878" name="TX43"/>
              <a:gd fmla="*/ 480276 h 487551" name="TY43"/>
              <a:gd fmla="*/ 157563 w 439878" name="TX44"/>
              <a:gd fmla="*/ 482752 h 487551" name="TY44"/>
              <a:gd fmla="*/ 149205 w 439878" name="TX45"/>
              <a:gd fmla="*/ 484764 h 487551" name="TY45"/>
              <a:gd fmla="*/ 140847 w 439878" name="TX46"/>
              <a:gd fmla="*/ 486312 h 487551" name="TY46"/>
              <a:gd fmla="*/ 132489 w 439878" name="TX47"/>
              <a:gd fmla="*/ 487241 h 487551" name="TY47"/>
              <a:gd fmla="*/ 123976 w 439878" name="TX48"/>
              <a:gd fmla="*/ 487550 h 487551" name="TY48"/>
              <a:gd fmla="*/ 115618 w 439878" name="TX49"/>
              <a:gd fmla="*/ 487395 h 487551" name="TY49"/>
              <a:gd fmla="*/ 107415 w 439878" name="TX50"/>
              <a:gd fmla="*/ 486621 h 487551" name="TY50"/>
              <a:gd fmla="*/ 99367 w 439878" name="TX51"/>
              <a:gd fmla="*/ 485383 h 487551" name="TY51"/>
              <a:gd fmla="*/ 91628 w 439878" name="TX52"/>
              <a:gd fmla="*/ 483526 h 487551" name="TY52"/>
              <a:gd fmla="*/ 83889 w 439878" name="TX53"/>
              <a:gd fmla="*/ 480895 h 487551" name="TY53"/>
              <a:gd fmla="*/ 76460 w 439878" name="TX54"/>
              <a:gd fmla="*/ 477799 h 487551" name="TY54"/>
              <a:gd fmla="*/ 69495 w 439878" name="TX55"/>
              <a:gd fmla="*/ 474084 h 487551" name="TY55"/>
              <a:gd fmla="*/ 62839 w 439878" name="TX56"/>
              <a:gd fmla="*/ 469751 h 487551" name="TY56"/>
              <a:gd fmla="*/ 56803 w 439878" name="TX57"/>
              <a:gd fmla="*/ 464643 h 487551" name="TY57"/>
              <a:gd fmla="*/ 51076 w 439878" name="TX58"/>
              <a:gd fmla="*/ 459071 h 487551" name="TY58"/>
              <a:gd fmla="*/ 21359 w 439878" name="TX59"/>
              <a:gd fmla="*/ 426103 h 487551" name="TY59"/>
              <a:gd fmla="*/ 16406 w 439878" name="TX60"/>
              <a:gd fmla="*/ 419757 h 487551" name="TY60"/>
              <a:gd fmla="*/ 11918 w 439878" name="TX61"/>
              <a:gd fmla="*/ 413102 h 487551" name="TY61"/>
              <a:gd fmla="*/ 8358 w 439878" name="TX62"/>
              <a:gd fmla="*/ 406137 h 487551" name="TY62"/>
              <a:gd fmla="*/ 5417 w 439878" name="TX63"/>
              <a:gd fmla="*/ 398708 h 487551" name="TY63"/>
              <a:gd fmla="*/ 3095 w 439878" name="TX64"/>
              <a:gd fmla="*/ 391123 h 487551" name="TY64"/>
              <a:gd fmla="*/ 1393 w 439878" name="TX65"/>
              <a:gd fmla="*/ 383230 h 487551" name="TY65"/>
              <a:gd fmla="*/ 464 w 439878" name="TX66"/>
              <a:gd fmla="*/ 375027 h 487551" name="TY66"/>
              <a:gd fmla="*/ 0 w 439878" name="TX67"/>
              <a:gd fmla="*/ 366823 h 487551" name="TY67"/>
              <a:gd fmla="*/ 155 w 439878" name="TX68"/>
              <a:gd fmla="*/ 358620 h 487551" name="TY68"/>
              <a:gd fmla="*/ 929 w 439878" name="TX69"/>
              <a:gd fmla="*/ 350262 h 487551" name="TY69"/>
              <a:gd fmla="*/ 2167 w 439878" name="TX70"/>
              <a:gd fmla="*/ 341904 h 487551" name="TY70"/>
              <a:gd fmla="*/ 4024 w 439878" name="TX71"/>
              <a:gd fmla="*/ 333701 h 487551" name="TY71"/>
              <a:gd fmla="*/ 6346 w 439878" name="TX72"/>
              <a:gd fmla="*/ 325498 h 487551" name="TY72"/>
              <a:gd fmla="*/ 9286 w 439878" name="TX73"/>
              <a:gd fmla="*/ 317449 h 487551" name="TY73"/>
              <a:gd fmla="*/ 12537 w 439878" name="TX74"/>
              <a:gd fmla="*/ 309555 h 487551" name="TY74"/>
              <a:gd fmla="*/ 16406 w 439878" name="TX75"/>
              <a:gd fmla="*/ 302126 h 487551" name="TY75"/>
              <a:gd fmla="*/ 20585 w 439878" name="TX76"/>
              <a:gd fmla="*/ 294852 h 487551" name="TY76"/>
              <a:gd fmla="*/ 25383 w 439878" name="TX77"/>
              <a:gd fmla="*/ 287886 h 487551" name="TY77"/>
              <a:gd fmla="*/ 30491 w 439878" name="TX78"/>
              <a:gd fmla="*/ 281231 h 487551" name="TY78"/>
              <a:gd fmla="*/ 35908 w 439878" name="TX79"/>
              <a:gd fmla="*/ 275040 h 487551" name="TY79"/>
              <a:gd fmla="*/ 41790 w 439878" name="TX80"/>
              <a:gd fmla="*/ 269468 h 487551" name="TY80"/>
              <a:gd fmla="*/ 367585 w 439878" name="TX82"/>
              <a:gd fmla="*/ 156016 h 487551" name="TY82"/>
              <a:gd fmla="*/ 376834 w 439878" name="TX83"/>
              <a:gd fmla="*/ 166314 h 487551" name="TY83"/>
              <a:gd fmla="*/ 382846 w 439878" name="TX84"/>
              <a:gd fmla="*/ 173648 h 487551" name="TY84"/>
              <a:gd fmla="*/ 388087 w 439878" name="TX85"/>
              <a:gd fmla="*/ 181293 h 487551" name="TY85"/>
              <a:gd fmla="*/ 392403 w 439878" name="TX86"/>
              <a:gd fmla="*/ 189407 h 487551" name="TY86"/>
              <a:gd fmla="*/ 396103 w 439878" name="TX87"/>
              <a:gd fmla="*/ 197676 h 487551" name="TY87"/>
              <a:gd fmla="*/ 398877 w 439878" name="TX88"/>
              <a:gd fmla="*/ 206102 h 487551" name="TY88"/>
              <a:gd fmla="*/ 401035 w 439878" name="TX89"/>
              <a:gd fmla="*/ 214840 h 487551" name="TY89"/>
              <a:gd fmla="*/ 402423 w 439878" name="TX90"/>
              <a:gd fmla="*/ 223577 h 487551" name="TY90"/>
              <a:gd fmla="*/ 403039 w 439878" name="TX91"/>
              <a:gd fmla="*/ 232471 h 487551" name="TY91"/>
              <a:gd fmla="*/ 402885 w 439878" name="TX92"/>
              <a:gd fmla="*/ 241365 h 487551" name="TY92"/>
              <a:gd fmla="*/ 402114 w 439878" name="TX93"/>
              <a:gd fmla="*/ 250103 h 487551" name="TY93"/>
              <a:gd fmla="*/ 400573 w 439878" name="TX94"/>
              <a:gd fmla="*/ 258840 h 487551" name="TY94"/>
              <a:gd fmla="*/ 398261 w 439878" name="TX95"/>
              <a:gd fmla="*/ 267422 h 487551" name="TY95"/>
              <a:gd fmla="*/ 395178 w 439878" name="TX96"/>
              <a:gd fmla="*/ 275848 h 487551" name="TY96"/>
              <a:gd fmla="*/ 391324 w 439878" name="TX97"/>
              <a:gd fmla="*/ 283805 h 487551" name="TY97"/>
              <a:gd fmla="*/ 387008 w 439878" name="TX98"/>
              <a:gd fmla="*/ 291763 h 487551" name="TY98"/>
              <a:gd fmla="*/ 381613 w 439878" name="TX99"/>
              <a:gd fmla="*/ 299252 h 487551" name="TY99"/>
              <a:gd fmla="*/ 375601 w 439878" name="TX100"/>
              <a:gd fmla="*/ 306274 h 487551" name="TY100"/>
              <a:gd fmla="*/ 369127 w 439878" name="TX101"/>
              <a:gd fmla="*/ 312983 h 487551" name="TY101"/>
              <a:gd fmla="*/ 329511 w 439878" name="TX102"/>
              <a:gd fmla="*/ 348870 h 487551" name="TY102"/>
              <a:gd fmla="*/ 251358 w 439878" name="TX103"/>
              <a:gd fmla="*/ 260713 h 487551" name="TY103"/>
              <a:gd fmla="*/ 279105 w 439878" name="TX104"/>
              <a:gd fmla="*/ 235436 h 487551" name="TY104"/>
              <a:gd fmla="*/ 279105 w 439878" name="TX105"/>
              <a:gd fmla="*/ 235124 h 487551" name="TY105"/>
              <a:gd fmla="*/ 282958 w 439878" name="TX106"/>
              <a:gd fmla="*/ 238712 h 487551" name="TY106"/>
              <a:gd fmla="*/ 286658 w 439878" name="TX107"/>
              <a:gd fmla="*/ 241521 h 487551" name="TY107"/>
              <a:gd fmla="*/ 290512 w 439878" name="TX108"/>
              <a:gd fmla="*/ 243237 h 487551" name="TY108"/>
              <a:gd fmla="*/ 294365 w 439878" name="TX109"/>
              <a:gd fmla="*/ 244329 h 487551" name="TY109"/>
              <a:gd fmla="*/ 298065 w 439878" name="TX110"/>
              <a:gd fmla="*/ 244798 h 487551" name="TY110"/>
              <a:gd fmla="*/ 301918 w 439878" name="TX111"/>
              <a:gd fmla="*/ 244641 h 487551" name="TY111"/>
              <a:gd fmla="*/ 305310 w 439878" name="TX112"/>
              <a:gd fmla="*/ 244173 h 487551" name="TY112"/>
              <a:gd fmla="*/ 308701 w 439878" name="TX113"/>
              <a:gd fmla="*/ 243237 h 487551" name="TY113"/>
              <a:gd fmla="*/ 311630 w 439878" name="TX114"/>
              <a:gd fmla="*/ 242145 h 487551" name="TY114"/>
              <a:gd fmla="*/ 314404 w 439878" name="TX115"/>
              <a:gd fmla="*/ 241053 h 487551" name="TY115"/>
              <a:gd fmla="*/ 316562 w 439878" name="TX116"/>
              <a:gd fmla="*/ 239649 h 487551" name="TY116"/>
              <a:gd fmla="*/ 318566 w 439878" name="TX117"/>
              <a:gd fmla="*/ 238556 h 487551" name="TY117"/>
              <a:gd fmla="*/ 319954 w 439878" name="TX118"/>
              <a:gd fmla="*/ 237620 h 487551" name="TY118"/>
              <a:gd fmla="*/ 320879 w 439878" name="TX119"/>
              <a:gd fmla="*/ 236996 h 487551" name="TY119"/>
              <a:gd fmla="*/ 321187 w 439878" name="TX120"/>
              <a:gd fmla="*/ 236840 h 487551" name="TY120"/>
              <a:gd fmla="*/ 343076 w 439878" name="TX121"/>
              <a:gd fmla="*/ 217024 h 487551" name="TY121"/>
              <a:gd fmla="*/ 346621 w 439878" name="TX122"/>
              <a:gd fmla="*/ 213123 h 487551" name="TY122"/>
              <a:gd fmla="*/ 349242 w 439878" name="TX123"/>
              <a:gd fmla="*/ 209379 h 487551" name="TY123"/>
              <a:gd fmla="*/ 351091 w 439878" name="TX124"/>
              <a:gd fmla="*/ 205478 h 487551" name="TY124"/>
              <a:gd fmla="*/ 352325 w 439878" name="TX125"/>
              <a:gd fmla="*/ 201733 h 487551" name="TY125"/>
              <a:gd fmla="*/ 352941 w 439878" name="TX126"/>
              <a:gd fmla="*/ 197988 h 487551" name="TY126"/>
              <a:gd fmla="*/ 352941 w 439878" name="TX127"/>
              <a:gd fmla="*/ 194400 h 487551" name="TY127"/>
              <a:gd fmla="*/ 352479 w 439878" name="TX128"/>
              <a:gd fmla="*/ 190967 h 487551" name="TY128"/>
              <a:gd fmla="*/ 351708 w 439878" name="TX129"/>
              <a:gd fmla="*/ 187690 h 487551" name="TY129"/>
              <a:gd fmla="*/ 350629 w 439878" name="TX130"/>
              <a:gd fmla="*/ 184882 h 487551" name="TY130"/>
              <a:gd fmla="*/ 349550 w 439878" name="TX131"/>
              <a:gd fmla="*/ 182385 h 487551" name="TY131"/>
              <a:gd fmla="*/ 348471 w 439878" name="TX132"/>
              <a:gd fmla="*/ 180045 h 487551" name="TY132"/>
              <a:gd fmla="*/ 347546 w 439878" name="TX133"/>
              <a:gd fmla="*/ 178172 h 487551" name="TY133"/>
              <a:gd fmla="*/ 346621 w 439878" name="TX134"/>
              <a:gd fmla="*/ 176924 h 487551" name="TY134"/>
              <a:gd fmla="*/ 346005 w 439878" name="TX135"/>
              <a:gd fmla="*/ 175988 h 487551" name="TY135"/>
              <a:gd fmla="*/ 345850 w 439878" name="TX136"/>
              <a:gd fmla="*/ 175832 h 487551" name="TY136"/>
              <a:gd fmla="*/ 267011 w 439878" name="TX138"/>
              <a:gd fmla="*/ 99677 h 487551" name="TY138"/>
              <a:gd fmla="*/ 275617 w 439878" name="TX139"/>
              <a:gd fmla="*/ 99832 h 487551" name="TY139"/>
              <a:gd fmla="*/ 284376 w 439878" name="TX140"/>
              <a:gd fmla="*/ 100609 h 487551" name="TY140"/>
              <a:gd fmla="*/ 292981 w 439878" name="TX141"/>
              <a:gd fmla="*/ 102316 h 487551" name="TY141"/>
              <a:gd fmla="*/ 301433 w 439878" name="TX142"/>
              <a:gd fmla="*/ 104645 h 487551" name="TY142"/>
              <a:gd fmla="*/ 309731 w 439878" name="TX143"/>
              <a:gd fmla="*/ 107751 h 487551" name="TY143"/>
              <a:gd fmla="*/ 317722 w 439878" name="TX144"/>
              <a:gd fmla="*/ 111632 h 487551" name="TY144"/>
              <a:gd fmla="*/ 325405 w 439878" name="TX145"/>
              <a:gd fmla="*/ 115979 h 487551" name="TY145"/>
              <a:gd fmla="*/ 332627 w 439878" name="TX146"/>
              <a:gd fmla="*/ 121414 h 487551" name="TY146"/>
              <a:gd fmla="*/ 339696 w 439878" name="TX147"/>
              <a:gd fmla="*/ 127313 h 487551" name="TY147"/>
              <a:gd fmla="*/ 346150 w 439878" name="TX148"/>
              <a:gd fmla="*/ 133990 h 487551" name="TY148"/>
              <a:gd fmla="*/ 355370 w 439878" name="TX149"/>
              <a:gd fmla="*/ 144237 h 487551" name="TY149"/>
              <a:gd fmla="*/ 334010 w 439878" name="TX150"/>
              <a:gd fmla="*/ 163800 h 487551" name="TY150"/>
              <a:gd fmla="*/ 330476 w 439878" name="TX151"/>
              <a:gd fmla="*/ 160384 h 487551" name="TY151"/>
              <a:gd fmla="*/ 326942 w 439878" name="TX152"/>
              <a:gd fmla="*/ 157900 h 487551" name="TY152"/>
              <a:gd fmla="*/ 323100 w 439878" name="TX153"/>
              <a:gd fmla="*/ 156192 h 487551" name="TY153"/>
              <a:gd fmla="*/ 319412 w 439878" name="TX154"/>
              <a:gd fmla="*/ 155105 h 487551" name="TY154"/>
              <a:gd fmla="*/ 315724 w 439878" name="TX155"/>
              <a:gd fmla="*/ 154639 h 487551" name="TY155"/>
              <a:gd fmla="*/ 312190 w 439878" name="TX156"/>
              <a:gd fmla="*/ 154639 h 487551" name="TY156"/>
              <a:gd fmla="*/ 308809 w 439878" name="TX157"/>
              <a:gd fmla="*/ 154950 h 487551" name="TY157"/>
              <a:gd fmla="*/ 305428 w 439878" name="TX158"/>
              <a:gd fmla="*/ 155726 h 487551" name="TY158"/>
              <a:gd fmla="*/ 302508 w 439878" name="TX159"/>
              <a:gd fmla="*/ 156658 h 487551" name="TY159"/>
              <a:gd fmla="*/ 299896 w 439878" name="TX160"/>
              <a:gd fmla="*/ 157589 h 487551" name="TY160"/>
              <a:gd fmla="*/ 297437 w 439878" name="TX161"/>
              <a:gd fmla="*/ 158676 h 487551" name="TY161"/>
              <a:gd fmla="*/ 295593 w 439878" name="TX162"/>
              <a:gd fmla="*/ 159608 h 487551" name="TY162"/>
              <a:gd fmla="*/ 294210 w 439878" name="TX163"/>
              <a:gd fmla="*/ 160384 h 487551" name="TY163"/>
              <a:gd fmla="*/ 293288 w 439878" name="TX164"/>
              <a:gd fmla="*/ 161005 h 487551" name="TY164"/>
              <a:gd fmla="*/ 292981 w 439878" name="TX165"/>
              <a:gd fmla="*/ 161160 h 487551" name="TY165"/>
              <a:gd fmla="*/ 269931 w 439878" name="TX166"/>
              <a:gd fmla="*/ 182276 h 487551" name="TY166"/>
              <a:gd fmla="*/ 266397 w 439878" name="TX167"/>
              <a:gd fmla="*/ 186002 h 487551" name="TY167"/>
              <a:gd fmla="*/ 263477 w 439878" name="TX168"/>
              <a:gd fmla="*/ 189883 h 487551" name="TY168"/>
              <a:gd fmla="*/ 261633 w 439878" name="TX169"/>
              <a:gd fmla="*/ 193610 h 487551" name="TY169"/>
              <a:gd fmla="*/ 260557 w 439878" name="TX170"/>
              <a:gd fmla="*/ 197647 h 487551" name="TY170"/>
              <a:gd fmla="*/ 260096 w 439878" name="TX171"/>
              <a:gd fmla="*/ 201217 h 487551" name="TY171"/>
              <a:gd fmla="*/ 260096 w 439878" name="TX172"/>
              <a:gd fmla="*/ 204788 h 487551" name="TY172"/>
              <a:gd fmla="*/ 260557 w 439878" name="TX173"/>
              <a:gd fmla="*/ 208359 h 487551" name="TY173"/>
              <a:gd fmla="*/ 261325 w 439878" name="TX174"/>
              <a:gd fmla="*/ 211465 h 487551" name="TY174"/>
              <a:gd fmla="*/ 262401 w 439878" name="TX175"/>
              <a:gd fmla="*/ 214415 h 487551" name="TY175"/>
              <a:gd fmla="*/ 263477 w 439878" name="TX176"/>
              <a:gd fmla="*/ 217209 h 487551" name="TY176"/>
              <a:gd fmla="*/ 264860 w 439878" name="TX177"/>
              <a:gd fmla="*/ 219383 h 487551" name="TY177"/>
              <a:gd fmla="*/ 265936 w 439878" name="TX178"/>
              <a:gd fmla="*/ 221246 h 487551" name="TY178"/>
              <a:gd fmla="*/ 266858 w 439878" name="TX179"/>
              <a:gd fmla="*/ 222643 h 487551" name="TY179"/>
              <a:gd fmla="*/ 267626 w 439878" name="TX180"/>
              <a:gd fmla="*/ 223730 h 487551" name="TY180"/>
              <a:gd fmla="*/ 267933 w 439878" name="TX181"/>
              <a:gd fmla="*/ 224196 h 487551" name="TY181"/>
              <a:gd fmla="*/ 240119 w 439878" name="TX182"/>
              <a:gd fmla="*/ 249193 h 487551" name="TY182"/>
              <a:gd fmla="*/ 162517 w 439878" name="TX183"/>
              <a:gd fmla="*/ 161781 h 487551" name="TY183"/>
              <a:gd fmla="*/ 201702 w 439878" name="TX184"/>
              <a:gd fmla="*/ 126071 h 487551" name="TY184"/>
              <a:gd fmla="*/ 208925 w 439878" name="TX185"/>
              <a:gd fmla="*/ 120327 h 487551" name="TY185"/>
              <a:gd fmla="*/ 216608 w 439878" name="TX186"/>
              <a:gd fmla="*/ 115048 h 487551" name="TY186"/>
              <a:gd fmla="*/ 224445 w 439878" name="TX187"/>
              <a:gd fmla="*/ 110701 h 487551" name="TY187"/>
              <a:gd fmla="*/ 232743 w 439878" name="TX188"/>
              <a:gd fmla="*/ 106819 h 487551" name="TY188"/>
              <a:gd fmla="*/ 241041 w 439878" name="TX189"/>
              <a:gd fmla="*/ 104024 h 487551" name="TY189"/>
              <a:gd fmla="*/ 249647 w 439878" name="TX190"/>
              <a:gd fmla="*/ 101695 h 487551" name="TY190"/>
              <a:gd fmla="*/ 258252 w 439878" name="TX191"/>
              <a:gd fmla="*/ 100298 h 487551" name="TY191"/>
              <a:gd fmla="*/ 396694 w 439878" name="TX193"/>
              <a:gd fmla="*/ 0 h 487551" name="TY193"/>
              <a:gd fmla="*/ 403195 w 439878" name="TX194"/>
              <a:gd fmla="*/ 0 h 487551" name="TY194"/>
              <a:gd fmla="*/ 409695 w 439878" name="TX195"/>
              <a:gd fmla="*/ 461 h 487551" name="TY195"/>
              <a:gd fmla="*/ 416660 w 439878" name="TX196"/>
              <a:gd fmla="*/ 1689 h 487551" name="TY196"/>
              <a:gd fmla="*/ 423780 w 439878" name="TX197"/>
              <a:gd fmla="*/ 3532 h 487551" name="TY197"/>
              <a:gd fmla="*/ 431210 w 439878" name="TX198"/>
              <a:gd fmla="*/ 5989 h 487551" name="TY198"/>
              <a:gd fmla="*/ 438639 w 439878" name="TX199"/>
              <a:gd fmla="*/ 9214 h 487551" name="TY199"/>
              <a:gd fmla="*/ 439568 w 439878" name="TX200"/>
              <a:gd fmla="*/ 9828 h 487551" name="TY200"/>
              <a:gd fmla="*/ 439877 w 439878" name="TX201"/>
              <a:gd fmla="*/ 11056 h 487551" name="TY201"/>
              <a:gd fmla="*/ 439722 w 439878" name="TX202"/>
              <a:gd fmla="*/ 12438 h 487551" name="TY202"/>
              <a:gd fmla="*/ 438948 w 439878" name="TX203"/>
              <a:gd fmla="*/ 13974 h 487551" name="TY203"/>
              <a:gd fmla="*/ 437710 w 439878" name="TX204"/>
              <a:gd fmla="*/ 15663 h 487551" name="TY204"/>
              <a:gd fmla="*/ 436008 w 439878" name="TX205"/>
              <a:gd fmla="*/ 17352 h 487551" name="TY205"/>
              <a:gd fmla="*/ 434305 w 439878" name="TX206"/>
              <a:gd fmla="*/ 18427 h 487551" name="TY206"/>
              <a:gd fmla="*/ 432603 w 439878" name="TX207"/>
              <a:gd fmla="*/ 19195 h 487551" name="TY207"/>
              <a:gd fmla="*/ 431055 w 439878" name="TX208"/>
              <a:gd fmla="*/ 19502 h 487551" name="TY208"/>
              <a:gd fmla="*/ 429662 w 439878" name="TX209"/>
              <a:gd fmla="*/ 19195 h 487551" name="TY209"/>
              <a:gd fmla="*/ 422232 w 439878" name="TX210"/>
              <a:gd fmla="*/ 16124 h 487551" name="TY210"/>
              <a:gd fmla="*/ 415113 w 439878" name="TX211"/>
              <a:gd fmla="*/ 13667 h 487551" name="TY211"/>
              <a:gd fmla="*/ 408612 w 439878" name="TX212"/>
              <a:gd fmla="*/ 12131 h 487551" name="TY212"/>
              <a:gd fmla="*/ 402576 w 439878" name="TX213"/>
              <a:gd fmla="*/ 11056 h 487551" name="TY213"/>
              <a:gd fmla="*/ 396849 w 439878" name="TX214"/>
              <a:gd fmla="*/ 10442 h 487551" name="TY214"/>
              <a:gd fmla="*/ 391741 w 439878" name="TX215"/>
              <a:gd fmla="*/ 10442 h 487551" name="TY215"/>
              <a:gd fmla="*/ 387098 w 439878" name="TX216"/>
              <a:gd fmla="*/ 10749 h 487551" name="TY216"/>
              <a:gd fmla="*/ 382919 w 439878" name="TX217"/>
              <a:gd fmla="*/ 11517 h 487551" name="TY217"/>
              <a:gd fmla="*/ 379359 w 439878" name="TX218"/>
              <a:gd fmla="*/ 12592 h 487551" name="TY218"/>
              <a:gd fmla="*/ 376418 w 439878" name="TX219"/>
              <a:gd fmla="*/ 13820 h 487551" name="TY219"/>
              <a:gd fmla="*/ 373787 w 439878" name="TX220"/>
              <a:gd fmla="*/ 15356 h 487551" name="TY220"/>
              <a:gd fmla="*/ 371929 w 439878" name="TX221"/>
              <a:gd fmla="*/ 17045 h 487551" name="TY221"/>
              <a:gd fmla="*/ 370227 w 439878" name="TX222"/>
              <a:gd fmla="*/ 19348 h 487551" name="TY222"/>
              <a:gd fmla="*/ 368989 w 439878" name="TX223"/>
              <a:gd fmla="*/ 22266 h 487551" name="TY223"/>
              <a:gd fmla="*/ 368215 w 439878" name="TX224"/>
              <a:gd fmla="*/ 25644 h 487551" name="TY224"/>
              <a:gd fmla="*/ 368060 w 439878" name="TX225"/>
              <a:gd fmla="*/ 29330 h 487551" name="TY225"/>
              <a:gd fmla="*/ 368524 w 439878" name="TX226"/>
              <a:gd fmla="*/ 33476 h 487551" name="TY226"/>
              <a:gd fmla="*/ 369763 w 439878" name="TX227"/>
              <a:gd fmla="*/ 37929 h 487551" name="TY227"/>
              <a:gd fmla="*/ 371620 w 439878" name="TX228"/>
              <a:gd fmla="*/ 42689 h 487551" name="TY228"/>
              <a:gd fmla="*/ 374561 w 439878" name="TX229"/>
              <a:gd fmla="*/ 47603 h 487551" name="TY229"/>
              <a:gd fmla="*/ 378430 w 439878" name="TX230"/>
              <a:gd fmla="*/ 52671 h 487551" name="TY230"/>
              <a:gd fmla="*/ 383228 w 439878" name="TX231"/>
              <a:gd fmla="*/ 57892 h 487551" name="TY231"/>
              <a:gd fmla="*/ 389265 w 439878" name="TX232"/>
              <a:gd fmla="*/ 63113 h 487551" name="TY232"/>
              <a:gd fmla="*/ 395920 w 439878" name="TX233"/>
              <a:gd fmla="*/ 68948 h 487551" name="TY233"/>
              <a:gd fmla="*/ 401492 w 439878" name="TX234"/>
              <a:gd fmla="*/ 74630 h 487551" name="TY234"/>
              <a:gd fmla="*/ 406445 w 439878" name="TX235"/>
              <a:gd fmla="*/ 80311 h 487551" name="TY235"/>
              <a:gd fmla="*/ 410005 w 439878" name="TX236"/>
              <a:gd fmla="*/ 85839 h 487551" name="TY236"/>
              <a:gd fmla="*/ 412946 w 439878" name="TX237"/>
              <a:gd fmla="*/ 91214 h 487551" name="TY237"/>
              <a:gd fmla="*/ 414648 w 439878" name="TX238"/>
              <a:gd fmla="*/ 96742 h 487551" name="TY238"/>
              <a:gd fmla="*/ 415577 w 439878" name="TX239"/>
              <a:gd fmla="*/ 102117 h 487551" name="TY239"/>
              <a:gd fmla="*/ 415422 w 439878" name="TX240"/>
              <a:gd fmla="*/ 107338 h 487551" name="TY240"/>
              <a:gd fmla="*/ 414339 w 439878" name="TX241"/>
              <a:gd fmla="*/ 112559 h 487551" name="TY241"/>
              <a:gd fmla="*/ 412327 w 439878" name="TX242"/>
              <a:gd fmla="*/ 117626 h 487551" name="TY242"/>
              <a:gd fmla="*/ 409076 w 439878" name="TX243"/>
              <a:gd fmla="*/ 122694 h 487551" name="TY243"/>
              <a:gd fmla="*/ 405826 w 439878" name="TX244"/>
              <a:gd fmla="*/ 127147 h 487551" name="TY244"/>
              <a:gd fmla="*/ 402111 w 439878" name="TX245"/>
              <a:gd fmla="*/ 131447 h 487551" name="TY245"/>
              <a:gd fmla="*/ 398397 w 439878" name="TX246"/>
              <a:gd fmla="*/ 135132 h 487551" name="TY246"/>
              <a:gd fmla="*/ 394527 w 439878" name="TX247"/>
              <a:gd fmla="*/ 138817 h 487551" name="TY247"/>
              <a:gd fmla="*/ 390503 w 439878" name="TX248"/>
              <a:gd fmla="*/ 141889 h 487551" name="TY248"/>
              <a:gd fmla="*/ 386633 w 439878" name="TX249"/>
              <a:gd fmla="*/ 144960 h 487551" name="TY249"/>
              <a:gd fmla="*/ 382764 w 439878" name="TX250"/>
              <a:gd fmla="*/ 147417 h 487551" name="TY250"/>
              <a:gd fmla="*/ 379204 w 439878" name="TX251"/>
              <a:gd fmla="*/ 149567 h 487551" name="TY251"/>
              <a:gd fmla="*/ 375799 w 439878" name="TX252"/>
              <a:gd fmla="*/ 151409 h 487551" name="TY252"/>
              <a:gd fmla="*/ 373013 w 439878" name="TX253"/>
              <a:gd fmla="*/ 152945 h 487551" name="TY253"/>
              <a:gd fmla="*/ 370536 w 439878" name="TX254"/>
              <a:gd fmla="*/ 154327 h 487551" name="TY254"/>
              <a:gd fmla="*/ 368524 w 439878" name="TX255"/>
              <a:gd fmla="*/ 155248 h 487551" name="TY255"/>
              <a:gd fmla="*/ 367131 w 439878" name="TX256"/>
              <a:gd fmla="*/ 155862 h 487551" name="TY256"/>
              <a:gd fmla="*/ 366357 w 439878" name="TX257"/>
              <a:gd fmla="*/ 156016 h 487551" name="TY257"/>
              <a:gd fmla="*/ 355368 w 439878" name="TX258"/>
              <a:gd fmla="*/ 144192 h 487551" name="TY258"/>
              <a:gd fmla="*/ 356142 w 439878" name="TX259"/>
              <a:gd fmla="*/ 143117 h 487551" name="TY259"/>
              <a:gd fmla="*/ 357535 w 439878" name="TX260"/>
              <a:gd fmla="*/ 142349 h 487551" name="TY260"/>
              <a:gd fmla="*/ 359702 w 439878" name="TX261"/>
              <a:gd fmla="*/ 141735 h 487551" name="TY261"/>
              <a:gd fmla="*/ 361869 w 439878" name="TX262"/>
              <a:gd fmla="*/ 141121 h 487551" name="TY262"/>
              <a:gd fmla="*/ 364190 w 439878" name="TX263"/>
              <a:gd fmla="*/ 140660 h 487551" name="TY263"/>
              <a:gd fmla="*/ 366512 w 439878" name="TX264"/>
              <a:gd fmla="*/ 140199 h 487551" name="TY264"/>
              <a:gd fmla="*/ 368524 w 439878" name="TX265"/>
              <a:gd fmla="*/ 139892 h 487551" name="TY265"/>
              <a:gd fmla="*/ 369917 w 439878" name="TX266"/>
              <a:gd fmla="*/ 139739 h 487551" name="TY266"/>
              <a:gd fmla="*/ 376108 w 439878" name="TX267"/>
              <a:gd fmla="*/ 137435 h 487551" name="TY267"/>
              <a:gd fmla="*/ 381526 w 439878" name="TX268"/>
              <a:gd fmla="*/ 134978 h 487551" name="TY268"/>
              <a:gd fmla="*/ 386169 w 439878" name="TX269"/>
              <a:gd fmla="*/ 132368 h 487551" name="TY269"/>
              <a:gd fmla="*/ 389884 w 439878" name="TX270"/>
              <a:gd fmla="*/ 129911 h 487551" name="TY270"/>
              <a:gd fmla="*/ 392824 w 439878" name="TX271"/>
              <a:gd fmla="*/ 127300 h 487551" name="TY271"/>
              <a:gd fmla="*/ 395301 w 439878" name="TX272"/>
              <a:gd fmla="*/ 125151 h 487551" name="TY272"/>
              <a:gd fmla="*/ 397004 w 439878" name="TX273"/>
              <a:gd fmla="*/ 123154 h 487551" name="TY273"/>
              <a:gd fmla="*/ 398242 w 439878" name="TX274"/>
              <a:gd fmla="*/ 121619 h 487551" name="TY274"/>
              <a:gd fmla="*/ 398861 w 439878" name="TX275"/>
              <a:gd fmla="*/ 120697 h 487551" name="TY275"/>
              <a:gd fmla="*/ 399016 w 439878" name="TX276"/>
              <a:gd fmla="*/ 120390 h 487551" name="TY276"/>
              <a:gd fmla="*/ 400099 w 439878" name="TX277"/>
              <a:gd fmla="*/ 118701 h 487551" name="TY277"/>
              <a:gd fmla="*/ 401028 w 439878" name="TX278"/>
              <a:gd fmla="*/ 116858 h 487551" name="TY278"/>
              <a:gd fmla="*/ 401956 w 439878" name="TX279"/>
              <a:gd fmla="*/ 114862 h 487551" name="TY279"/>
              <a:gd fmla="*/ 402730 w 439878" name="TX280"/>
              <a:gd fmla="*/ 112712 h 487551" name="TY280"/>
              <a:gd fmla="*/ 403195 w 439878" name="TX281"/>
              <a:gd fmla="*/ 110102 h 487551" name="TY281"/>
              <a:gd fmla="*/ 403349 w 439878" name="TX282"/>
              <a:gd fmla="*/ 107491 h 487551" name="TY282"/>
              <a:gd fmla="*/ 403040 w 439878" name="TX283"/>
              <a:gd fmla="*/ 104574 h 487551" name="TY283"/>
              <a:gd fmla="*/ 402111 w 439878" name="TX284"/>
              <a:gd fmla="*/ 101349 h 487551" name="TY284"/>
              <a:gd fmla="*/ 401028 w 439878" name="TX285"/>
              <a:gd fmla="*/ 98124 h 487551" name="TY285"/>
              <a:gd fmla="*/ 399170 w 439878" name="TX286"/>
              <a:gd fmla="*/ 94592 h 487551" name="TY286"/>
              <a:gd fmla="*/ 396849 w 439878" name="TX287"/>
              <a:gd fmla="*/ 90600 h 487551" name="TY287"/>
              <a:gd fmla="*/ 393753 w 439878" name="TX288"/>
              <a:gd fmla="*/ 86607 h 487551" name="TY288"/>
              <a:gd fmla="*/ 389729 w 439878" name="TX289"/>
              <a:gd fmla="*/ 82154 h 487551" name="TY289"/>
              <a:gd fmla="*/ 385086 w 439878" name="TX290"/>
              <a:gd fmla="*/ 77547 h 487551" name="TY290"/>
              <a:gd fmla="*/ 379359 w 439878" name="TX291"/>
              <a:gd fmla="*/ 72633 h 487551" name="TY291"/>
              <a:gd fmla="*/ 373632 w 439878" name="TX292"/>
              <a:gd fmla="*/ 67720 h 487551" name="TY292"/>
              <a:gd fmla="*/ 368834 w 439878" name="TX293"/>
              <a:gd fmla="*/ 62499 h 487551" name="TY293"/>
              <a:gd fmla="*/ 364655 w 439878" name="TX294"/>
              <a:gd fmla="*/ 57277 h 487551" name="TY294"/>
              <a:gd fmla="*/ 361404 w 439878" name="TX295"/>
              <a:gd fmla="*/ 52210 h 487551" name="TY295"/>
              <a:gd fmla="*/ 359083 w 439878" name="TX296"/>
              <a:gd fmla="*/ 46989 h 487551" name="TY296"/>
              <a:gd fmla="*/ 357225 w 439878" name="TX297"/>
              <a:gd fmla="*/ 41768 h 487551" name="TY297"/>
              <a:gd fmla="*/ 356452 w 439878" name="TX298"/>
              <a:gd fmla="*/ 36701 h 487551" name="TY298"/>
              <a:gd fmla="*/ 356606 w 439878" name="TX299"/>
              <a:gd fmla="*/ 31633 h 487551" name="TY299"/>
              <a:gd fmla="*/ 357535 w 439878" name="TX300"/>
              <a:gd fmla="*/ 26873 h 487551" name="TY300"/>
              <a:gd fmla="*/ 359547 w 439878" name="TX301"/>
              <a:gd fmla="*/ 22112 h 487551" name="TY301"/>
              <a:gd fmla="*/ 362178 w 439878" name="TX302"/>
              <a:gd fmla="*/ 17659 h 487551" name="TY302"/>
              <a:gd fmla="*/ 365738 w 439878" name="TX303"/>
              <a:gd fmla="*/ 13206 h 487551" name="TY303"/>
              <a:gd fmla="*/ 369917 w 439878" name="TX304"/>
              <a:gd fmla="*/ 9521 h 487551" name="TY304"/>
              <a:gd fmla="*/ 374406 w 439878" name="TX305"/>
              <a:gd fmla="*/ 6296 h 487551" name="TY305"/>
              <a:gd fmla="*/ 379514 w 439878" name="TX306"/>
              <a:gd fmla="*/ 3839 h 487551" name="TY306"/>
              <a:gd fmla="*/ 384776 w 439878" name="TX307"/>
              <a:gd fmla="*/ 1996 h 487551" name="TY307"/>
              <a:gd fmla="*/ 390503 w 439878" name="TX308"/>
              <a:gd fmla="*/ 614 h 487551" name="TY308"/>
            </a:gd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 ang="0">
                <a:pos x="TX9" y="TY9"/>
              </a:cxn>
              <a:cxn ang="0">
                <a:pos x="TX10" y="TY10"/>
              </a:cxn>
              <a:cxn ang="0">
                <a:pos x="TX11" y="TY11"/>
              </a:cxn>
              <a:cxn ang="0">
                <a:pos x="TX12" y="TY12"/>
              </a:cxn>
              <a:cxn ang="0">
                <a:pos x="TX13" y="TY13"/>
              </a:cxn>
              <a:cxn ang="0">
                <a:pos x="TX14" y="TY14"/>
              </a:cxn>
              <a:cxn ang="0">
                <a:pos x="TX15" y="TY15"/>
              </a:cxn>
              <a:cxn ang="0">
                <a:pos x="TX16" y="TY16"/>
              </a:cxn>
              <a:cxn ang="0">
                <a:pos x="TX17" y="TY17"/>
              </a:cxn>
              <a:cxn ang="0">
                <a:pos x="TX18" y="TY18"/>
              </a:cxn>
              <a:cxn ang="0">
                <a:pos x="TX19" y="TY19"/>
              </a:cxn>
              <a:cxn ang="0">
                <a:pos x="TX20" y="TY20"/>
              </a:cxn>
              <a:cxn ang="0">
                <a:pos x="TX21" y="TY21"/>
              </a:cxn>
              <a:cxn ang="0">
                <a:pos x="TX22" y="TY22"/>
              </a:cxn>
              <a:cxn ang="0">
                <a:pos x="TX23" y="TY23"/>
              </a:cxn>
              <a:cxn ang="0">
                <a:pos x="TX24" y="TY24"/>
              </a:cxn>
              <a:cxn ang="0">
                <a:pos x="TX25" y="TY25"/>
              </a:cxn>
              <a:cxn ang="0">
                <a:pos x="TX26" y="TY26"/>
              </a:cxn>
              <a:cxn ang="0">
                <a:pos x="TX27" y="TY27"/>
              </a:cxn>
              <a:cxn ang="0">
                <a:pos x="TX28" y="TY28"/>
              </a:cxn>
              <a:cxn ang="0">
                <a:pos x="TX29" y="TY29"/>
              </a:cxn>
              <a:cxn ang="0">
                <a:pos x="TX30" y="TY30"/>
              </a:cxn>
              <a:cxn ang="0">
                <a:pos x="TX31" y="TY31"/>
              </a:cxn>
              <a:cxn ang="0">
                <a:pos x="TX32" y="TY32"/>
              </a:cxn>
              <a:cxn ang="0">
                <a:pos x="TX33" y="TY33"/>
              </a:cxn>
              <a:cxn ang="0">
                <a:pos x="TX35" y="TY35"/>
              </a:cxn>
              <a:cxn ang="0">
                <a:pos x="TX36" y="TY36"/>
              </a:cxn>
              <a:cxn ang="0">
                <a:pos x="TX37" y="TY37"/>
              </a:cxn>
              <a:cxn ang="0">
                <a:pos x="TX38" y="TY38"/>
              </a:cxn>
              <a:cxn ang="0">
                <a:pos x="TX39" y="TY39"/>
              </a:cxn>
              <a:cxn ang="0">
                <a:pos x="TX40" y="TY40"/>
              </a:cxn>
              <a:cxn ang="0">
                <a:pos x="TX41" y="TY41"/>
              </a:cxn>
              <a:cxn ang="0">
                <a:pos x="TX42" y="TY42"/>
              </a:cxn>
              <a:cxn ang="0">
                <a:pos x="TX43" y="TY43"/>
              </a:cxn>
              <a:cxn ang="0">
                <a:pos x="TX44" y="TY44"/>
              </a:cxn>
              <a:cxn ang="0">
                <a:pos x="TX45" y="TY45"/>
              </a:cxn>
              <a:cxn ang="0">
                <a:pos x="TX46" y="TY46"/>
              </a:cxn>
              <a:cxn ang="0">
                <a:pos x="TX47" y="TY47"/>
              </a:cxn>
              <a:cxn ang="0">
                <a:pos x="TX48" y="TY48"/>
              </a:cxn>
              <a:cxn ang="0">
                <a:pos x="TX49" y="TY49"/>
              </a:cxn>
              <a:cxn ang="0">
                <a:pos x="TX50" y="TY50"/>
              </a:cxn>
              <a:cxn ang="0">
                <a:pos x="TX51" y="TY51"/>
              </a:cxn>
              <a:cxn ang="0">
                <a:pos x="TX52" y="TY52"/>
              </a:cxn>
              <a:cxn ang="0">
                <a:pos x="TX53" y="TY53"/>
              </a:cxn>
              <a:cxn ang="0">
                <a:pos x="TX54" y="TY54"/>
              </a:cxn>
              <a:cxn ang="0">
                <a:pos x="TX55" y="TY55"/>
              </a:cxn>
              <a:cxn ang="0">
                <a:pos x="TX56" y="TY56"/>
              </a:cxn>
              <a:cxn ang="0">
                <a:pos x="TX57" y="TY57"/>
              </a:cxn>
              <a:cxn ang="0">
                <a:pos x="TX58" y="TY58"/>
              </a:cxn>
              <a:cxn ang="0">
                <a:pos x="TX59" y="TY59"/>
              </a:cxn>
              <a:cxn ang="0">
                <a:pos x="TX60" y="TY60"/>
              </a:cxn>
              <a:cxn ang="0">
                <a:pos x="TX61" y="TY61"/>
              </a:cxn>
              <a:cxn ang="0">
                <a:pos x="TX62" y="TY62"/>
              </a:cxn>
              <a:cxn ang="0">
                <a:pos x="TX63" y="TY63"/>
              </a:cxn>
              <a:cxn ang="0">
                <a:pos x="TX64" y="TY64"/>
              </a:cxn>
              <a:cxn ang="0">
                <a:pos x="TX65" y="TY65"/>
              </a:cxn>
              <a:cxn ang="0">
                <a:pos x="TX66" y="TY66"/>
              </a:cxn>
              <a:cxn ang="0">
                <a:pos x="TX67" y="TY67"/>
              </a:cxn>
              <a:cxn ang="0">
                <a:pos x="TX68" y="TY68"/>
              </a:cxn>
              <a:cxn ang="0">
                <a:pos x="TX69" y="TY69"/>
              </a:cxn>
              <a:cxn ang="0">
                <a:pos x="TX70" y="TY70"/>
              </a:cxn>
              <a:cxn ang="0">
                <a:pos x="TX71" y="TY71"/>
              </a:cxn>
              <a:cxn ang="0">
                <a:pos x="TX72" y="TY72"/>
              </a:cxn>
              <a:cxn ang="0">
                <a:pos x="TX73" y="TY73"/>
              </a:cxn>
              <a:cxn ang="0">
                <a:pos x="TX74" y="TY74"/>
              </a:cxn>
              <a:cxn ang="0">
                <a:pos x="TX75" y="TY75"/>
              </a:cxn>
              <a:cxn ang="0">
                <a:pos x="TX76" y="TY76"/>
              </a:cxn>
              <a:cxn ang="0">
                <a:pos x="TX77" y="TY77"/>
              </a:cxn>
              <a:cxn ang="0">
                <a:pos x="TX78" y="TY78"/>
              </a:cxn>
              <a:cxn ang="0">
                <a:pos x="TX79" y="TY79"/>
              </a:cxn>
              <a:cxn ang="0">
                <a:pos x="TX80" y="TY80"/>
              </a:cxn>
              <a:cxn ang="0">
                <a:pos x="TX82" y="TY82"/>
              </a:cxn>
              <a:cxn ang="0">
                <a:pos x="TX83" y="TY83"/>
              </a:cxn>
              <a:cxn ang="0">
                <a:pos x="TX84" y="TY84"/>
              </a:cxn>
              <a:cxn ang="0">
                <a:pos x="TX85" y="TY85"/>
              </a:cxn>
              <a:cxn ang="0">
                <a:pos x="TX86" y="TY86"/>
              </a:cxn>
              <a:cxn ang="0">
                <a:pos x="TX87" y="TY87"/>
              </a:cxn>
              <a:cxn ang="0">
                <a:pos x="TX88" y="TY88"/>
              </a:cxn>
              <a:cxn ang="0">
                <a:pos x="TX89" y="TY89"/>
              </a:cxn>
              <a:cxn ang="0">
                <a:pos x="TX90" y="TY90"/>
              </a:cxn>
              <a:cxn ang="0">
                <a:pos x="TX91" y="TY91"/>
              </a:cxn>
              <a:cxn ang="0">
                <a:pos x="TX92" y="TY92"/>
              </a:cxn>
              <a:cxn ang="0">
                <a:pos x="TX93" y="TY93"/>
              </a:cxn>
              <a:cxn ang="0">
                <a:pos x="TX94" y="TY94"/>
              </a:cxn>
              <a:cxn ang="0">
                <a:pos x="TX95" y="TY95"/>
              </a:cxn>
              <a:cxn ang="0">
                <a:pos x="TX96" y="TY96"/>
              </a:cxn>
              <a:cxn ang="0">
                <a:pos x="TX97" y="TY97"/>
              </a:cxn>
              <a:cxn ang="0">
                <a:pos x="TX98" y="TY98"/>
              </a:cxn>
              <a:cxn ang="0">
                <a:pos x="TX99" y="TY99"/>
              </a:cxn>
              <a:cxn ang="0">
                <a:pos x="TX100" y="TY100"/>
              </a:cxn>
              <a:cxn ang="0">
                <a:pos x="TX101" y="TY101"/>
              </a:cxn>
              <a:cxn ang="0">
                <a:pos x="TX102" y="TY102"/>
              </a:cxn>
              <a:cxn ang="0">
                <a:pos x="TX103" y="TY103"/>
              </a:cxn>
              <a:cxn ang="0">
                <a:pos x="TX104" y="TY104"/>
              </a:cxn>
              <a:cxn ang="0">
                <a:pos x="TX105" y="TY105"/>
              </a:cxn>
              <a:cxn ang="0">
                <a:pos x="TX106" y="TY106"/>
              </a:cxn>
              <a:cxn ang="0">
                <a:pos x="TX107" y="TY107"/>
              </a:cxn>
              <a:cxn ang="0">
                <a:pos x="TX108" y="TY108"/>
              </a:cxn>
              <a:cxn ang="0">
                <a:pos x="TX109" y="TY109"/>
              </a:cxn>
              <a:cxn ang="0">
                <a:pos x="TX110" y="TY110"/>
              </a:cxn>
              <a:cxn ang="0">
                <a:pos x="TX111" y="TY111"/>
              </a:cxn>
              <a:cxn ang="0">
                <a:pos x="TX112" y="TY112"/>
              </a:cxn>
              <a:cxn ang="0">
                <a:pos x="TX113" y="TY113"/>
              </a:cxn>
              <a:cxn ang="0">
                <a:pos x="TX114" y="TY114"/>
              </a:cxn>
              <a:cxn ang="0">
                <a:pos x="TX115" y="TY115"/>
              </a:cxn>
              <a:cxn ang="0">
                <a:pos x="TX116" y="TY116"/>
              </a:cxn>
              <a:cxn ang="0">
                <a:pos x="TX117" y="TY117"/>
              </a:cxn>
              <a:cxn ang="0">
                <a:pos x="TX118" y="TY118"/>
              </a:cxn>
              <a:cxn ang="0">
                <a:pos x="TX119" y="TY119"/>
              </a:cxn>
              <a:cxn ang="0">
                <a:pos x="TX120" y="TY120"/>
              </a:cxn>
              <a:cxn ang="0">
                <a:pos x="TX121" y="TY121"/>
              </a:cxn>
              <a:cxn ang="0">
                <a:pos x="TX122" y="TY122"/>
              </a:cxn>
              <a:cxn ang="0">
                <a:pos x="TX123" y="TY123"/>
              </a:cxn>
              <a:cxn ang="0">
                <a:pos x="TX124" y="TY124"/>
              </a:cxn>
              <a:cxn ang="0">
                <a:pos x="TX125" y="TY125"/>
              </a:cxn>
              <a:cxn ang="0">
                <a:pos x="TX126" y="TY126"/>
              </a:cxn>
              <a:cxn ang="0">
                <a:pos x="TX127" y="TY127"/>
              </a:cxn>
              <a:cxn ang="0">
                <a:pos x="TX128" y="TY128"/>
              </a:cxn>
              <a:cxn ang="0">
                <a:pos x="TX129" y="TY129"/>
              </a:cxn>
              <a:cxn ang="0">
                <a:pos x="TX130" y="TY130"/>
              </a:cxn>
              <a:cxn ang="0">
                <a:pos x="TX131" y="TY131"/>
              </a:cxn>
              <a:cxn ang="0">
                <a:pos x="TX132" y="TY132"/>
              </a:cxn>
              <a:cxn ang="0">
                <a:pos x="TX133" y="TY133"/>
              </a:cxn>
              <a:cxn ang="0">
                <a:pos x="TX134" y="TY134"/>
              </a:cxn>
              <a:cxn ang="0">
                <a:pos x="TX135" y="TY135"/>
              </a:cxn>
              <a:cxn ang="0">
                <a:pos x="TX136" y="TY136"/>
              </a:cxn>
              <a:cxn ang="0">
                <a:pos x="TX138" y="TY138"/>
              </a:cxn>
              <a:cxn ang="0">
                <a:pos x="TX139" y="TY139"/>
              </a:cxn>
              <a:cxn ang="0">
                <a:pos x="TX140" y="TY140"/>
              </a:cxn>
              <a:cxn ang="0">
                <a:pos x="TX141" y="TY141"/>
              </a:cxn>
              <a:cxn ang="0">
                <a:pos x="TX142" y="TY142"/>
              </a:cxn>
              <a:cxn ang="0">
                <a:pos x="TX143" y="TY143"/>
              </a:cxn>
              <a:cxn ang="0">
                <a:pos x="TX144" y="TY144"/>
              </a:cxn>
              <a:cxn ang="0">
                <a:pos x="TX145" y="TY145"/>
              </a:cxn>
              <a:cxn ang="0">
                <a:pos x="TX146" y="TY146"/>
              </a:cxn>
              <a:cxn ang="0">
                <a:pos x="TX147" y="TY147"/>
              </a:cxn>
              <a:cxn ang="0">
                <a:pos x="TX148" y="TY148"/>
              </a:cxn>
              <a:cxn ang="0">
                <a:pos x="TX149" y="TY149"/>
              </a:cxn>
              <a:cxn ang="0">
                <a:pos x="TX150" y="TY150"/>
              </a:cxn>
              <a:cxn ang="0">
                <a:pos x="TX151" y="TY151"/>
              </a:cxn>
              <a:cxn ang="0">
                <a:pos x="TX152" y="TY152"/>
              </a:cxn>
              <a:cxn ang="0">
                <a:pos x="TX153" y="TY153"/>
              </a:cxn>
              <a:cxn ang="0">
                <a:pos x="TX154" y="TY154"/>
              </a:cxn>
              <a:cxn ang="0">
                <a:pos x="TX155" y="TY155"/>
              </a:cxn>
              <a:cxn ang="0">
                <a:pos x="TX156" y="TY156"/>
              </a:cxn>
              <a:cxn ang="0">
                <a:pos x="TX157" y="TY157"/>
              </a:cxn>
              <a:cxn ang="0">
                <a:pos x="TX158" y="TY158"/>
              </a:cxn>
              <a:cxn ang="0">
                <a:pos x="TX159" y="TY159"/>
              </a:cxn>
              <a:cxn ang="0">
                <a:pos x="TX160" y="TY160"/>
              </a:cxn>
              <a:cxn ang="0">
                <a:pos x="TX161" y="TY161"/>
              </a:cxn>
              <a:cxn ang="0">
                <a:pos x="TX162" y="TY162"/>
              </a:cxn>
              <a:cxn ang="0">
                <a:pos x="TX163" y="TY163"/>
              </a:cxn>
              <a:cxn ang="0">
                <a:pos x="TX164" y="TY164"/>
              </a:cxn>
              <a:cxn ang="0">
                <a:pos x="TX165" y="TY165"/>
              </a:cxn>
              <a:cxn ang="0">
                <a:pos x="TX166" y="TY166"/>
              </a:cxn>
              <a:cxn ang="0">
                <a:pos x="TX167" y="TY167"/>
              </a:cxn>
              <a:cxn ang="0">
                <a:pos x="TX168" y="TY168"/>
              </a:cxn>
              <a:cxn ang="0">
                <a:pos x="TX169" y="TY169"/>
              </a:cxn>
              <a:cxn ang="0">
                <a:pos x="TX170" y="TY170"/>
              </a:cxn>
              <a:cxn ang="0">
                <a:pos x="TX171" y="TY171"/>
              </a:cxn>
              <a:cxn ang="0">
                <a:pos x="TX172" y="TY172"/>
              </a:cxn>
              <a:cxn ang="0">
                <a:pos x="TX173" y="TY173"/>
              </a:cxn>
              <a:cxn ang="0">
                <a:pos x="TX174" y="TY174"/>
              </a:cxn>
              <a:cxn ang="0">
                <a:pos x="TX175" y="TY175"/>
              </a:cxn>
              <a:cxn ang="0">
                <a:pos x="TX176" y="TY176"/>
              </a:cxn>
              <a:cxn ang="0">
                <a:pos x="TX177" y="TY177"/>
              </a:cxn>
              <a:cxn ang="0">
                <a:pos x="TX178" y="TY178"/>
              </a:cxn>
              <a:cxn ang="0">
                <a:pos x="TX179" y="TY179"/>
              </a:cxn>
              <a:cxn ang="0">
                <a:pos x="TX180" y="TY180"/>
              </a:cxn>
              <a:cxn ang="0">
                <a:pos x="TX181" y="TY181"/>
              </a:cxn>
              <a:cxn ang="0">
                <a:pos x="TX182" y="TY182"/>
              </a:cxn>
              <a:cxn ang="0">
                <a:pos x="TX183" y="TY183"/>
              </a:cxn>
              <a:cxn ang="0">
                <a:pos x="TX184" y="TY184"/>
              </a:cxn>
              <a:cxn ang="0">
                <a:pos x="TX185" y="TY185"/>
              </a:cxn>
              <a:cxn ang="0">
                <a:pos x="TX186" y="TY186"/>
              </a:cxn>
              <a:cxn ang="0">
                <a:pos x="TX187" y="TY187"/>
              </a:cxn>
              <a:cxn ang="0">
                <a:pos x="TX188" y="TY188"/>
              </a:cxn>
              <a:cxn ang="0">
                <a:pos x="TX189" y="TY189"/>
              </a:cxn>
              <a:cxn ang="0">
                <a:pos x="TX190" y="TY190"/>
              </a:cxn>
              <a:cxn ang="0">
                <a:pos x="TX191" y="TY191"/>
              </a:cxn>
              <a:cxn ang="0">
                <a:pos x="TX193" y="TY193"/>
              </a:cxn>
              <a:cxn ang="0">
                <a:pos x="TX194" y="TY194"/>
              </a:cxn>
              <a:cxn ang="0">
                <a:pos x="TX195" y="TY195"/>
              </a:cxn>
              <a:cxn ang="0">
                <a:pos x="TX196" y="TY196"/>
              </a:cxn>
              <a:cxn ang="0">
                <a:pos x="TX197" y="TY197"/>
              </a:cxn>
              <a:cxn ang="0">
                <a:pos x="TX198" y="TY198"/>
              </a:cxn>
              <a:cxn ang="0">
                <a:pos x="TX199" y="TY199"/>
              </a:cxn>
              <a:cxn ang="0">
                <a:pos x="TX200" y="TY200"/>
              </a:cxn>
              <a:cxn ang="0">
                <a:pos x="TX201" y="TY201"/>
              </a:cxn>
              <a:cxn ang="0">
                <a:pos x="TX202" y="TY202"/>
              </a:cxn>
              <a:cxn ang="0">
                <a:pos x="TX203" y="TY203"/>
              </a:cxn>
              <a:cxn ang="0">
                <a:pos x="TX204" y="TY204"/>
              </a:cxn>
              <a:cxn ang="0">
                <a:pos x="TX205" y="TY205"/>
              </a:cxn>
              <a:cxn ang="0">
                <a:pos x="TX206" y="TY206"/>
              </a:cxn>
              <a:cxn ang="0">
                <a:pos x="TX207" y="TY207"/>
              </a:cxn>
              <a:cxn ang="0">
                <a:pos x="TX208" y="TY208"/>
              </a:cxn>
              <a:cxn ang="0">
                <a:pos x="TX209" y="TY209"/>
              </a:cxn>
              <a:cxn ang="0">
                <a:pos x="TX210" y="TY210"/>
              </a:cxn>
              <a:cxn ang="0">
                <a:pos x="TX211" y="TY211"/>
              </a:cxn>
              <a:cxn ang="0">
                <a:pos x="TX212" y="TY212"/>
              </a:cxn>
              <a:cxn ang="0">
                <a:pos x="TX213" y="TY213"/>
              </a:cxn>
              <a:cxn ang="0">
                <a:pos x="TX214" y="TY214"/>
              </a:cxn>
              <a:cxn ang="0">
                <a:pos x="TX215" y="TY215"/>
              </a:cxn>
              <a:cxn ang="0">
                <a:pos x="TX216" y="TY216"/>
              </a:cxn>
              <a:cxn ang="0">
                <a:pos x="TX217" y="TY217"/>
              </a:cxn>
              <a:cxn ang="0">
                <a:pos x="TX218" y="TY218"/>
              </a:cxn>
              <a:cxn ang="0">
                <a:pos x="TX219" y="TY219"/>
              </a:cxn>
              <a:cxn ang="0">
                <a:pos x="TX220" y="TY220"/>
              </a:cxn>
              <a:cxn ang="0">
                <a:pos x="TX221" y="TY221"/>
              </a:cxn>
              <a:cxn ang="0">
                <a:pos x="TX222" y="TY222"/>
              </a:cxn>
              <a:cxn ang="0">
                <a:pos x="TX223" y="TY223"/>
              </a:cxn>
              <a:cxn ang="0">
                <a:pos x="TX224" y="TY224"/>
              </a:cxn>
              <a:cxn ang="0">
                <a:pos x="TX225" y="TY225"/>
              </a:cxn>
              <a:cxn ang="0">
                <a:pos x="TX226" y="TY226"/>
              </a:cxn>
              <a:cxn ang="0">
                <a:pos x="TX227" y="TY227"/>
              </a:cxn>
              <a:cxn ang="0">
                <a:pos x="TX228" y="TY228"/>
              </a:cxn>
              <a:cxn ang="0">
                <a:pos x="TX229" y="TY229"/>
              </a:cxn>
              <a:cxn ang="0">
                <a:pos x="TX230" y="TY230"/>
              </a:cxn>
              <a:cxn ang="0">
                <a:pos x="TX231" y="TY231"/>
              </a:cxn>
              <a:cxn ang="0">
                <a:pos x="TX232" y="TY232"/>
              </a:cxn>
              <a:cxn ang="0">
                <a:pos x="TX233" y="TY233"/>
              </a:cxn>
              <a:cxn ang="0">
                <a:pos x="TX234" y="TY234"/>
              </a:cxn>
              <a:cxn ang="0">
                <a:pos x="TX235" y="TY235"/>
              </a:cxn>
              <a:cxn ang="0">
                <a:pos x="TX236" y="TY236"/>
              </a:cxn>
              <a:cxn ang="0">
                <a:pos x="TX237" y="TY237"/>
              </a:cxn>
              <a:cxn ang="0">
                <a:pos x="TX238" y="TY238"/>
              </a:cxn>
              <a:cxn ang="0">
                <a:pos x="TX239" y="TY239"/>
              </a:cxn>
              <a:cxn ang="0">
                <a:pos x="TX240" y="TY240"/>
              </a:cxn>
              <a:cxn ang="0">
                <a:pos x="TX241" y="TY241"/>
              </a:cxn>
              <a:cxn ang="0">
                <a:pos x="TX242" y="TY242"/>
              </a:cxn>
              <a:cxn ang="0">
                <a:pos x="TX243" y="TY243"/>
              </a:cxn>
              <a:cxn ang="0">
                <a:pos x="TX244" y="TY244"/>
              </a:cxn>
              <a:cxn ang="0">
                <a:pos x="TX245" y="TY245"/>
              </a:cxn>
              <a:cxn ang="0">
                <a:pos x="TX246" y="TY246"/>
              </a:cxn>
              <a:cxn ang="0">
                <a:pos x="TX247" y="TY247"/>
              </a:cxn>
              <a:cxn ang="0">
                <a:pos x="TX248" y="TY248"/>
              </a:cxn>
              <a:cxn ang="0">
                <a:pos x="TX249" y="TY249"/>
              </a:cxn>
              <a:cxn ang="0">
                <a:pos x="TX250" y="TY250"/>
              </a:cxn>
              <a:cxn ang="0">
                <a:pos x="TX251" y="TY251"/>
              </a:cxn>
              <a:cxn ang="0">
                <a:pos x="TX252" y="TY252"/>
              </a:cxn>
              <a:cxn ang="0">
                <a:pos x="TX253" y="TY253"/>
              </a:cxn>
              <a:cxn ang="0">
                <a:pos x="TX254" y="TY254"/>
              </a:cxn>
              <a:cxn ang="0">
                <a:pos x="TX255" y="TY255"/>
              </a:cxn>
              <a:cxn ang="0">
                <a:pos x="TX256" y="TY256"/>
              </a:cxn>
              <a:cxn ang="0">
                <a:pos x="TX257" y="TY257"/>
              </a:cxn>
              <a:cxn ang="0">
                <a:pos x="TX258" y="TY258"/>
              </a:cxn>
              <a:cxn ang="0">
                <a:pos x="TX259" y="TY259"/>
              </a:cxn>
              <a:cxn ang="0">
                <a:pos x="TX260" y="TY260"/>
              </a:cxn>
              <a:cxn ang="0">
                <a:pos x="TX261" y="TY261"/>
              </a:cxn>
              <a:cxn ang="0">
                <a:pos x="TX262" y="TY262"/>
              </a:cxn>
              <a:cxn ang="0">
                <a:pos x="TX263" y="TY263"/>
              </a:cxn>
              <a:cxn ang="0">
                <a:pos x="TX264" y="TY264"/>
              </a:cxn>
              <a:cxn ang="0">
                <a:pos x="TX265" y="TY265"/>
              </a:cxn>
              <a:cxn ang="0">
                <a:pos x="TX266" y="TY266"/>
              </a:cxn>
              <a:cxn ang="0">
                <a:pos x="TX267" y="TY267"/>
              </a:cxn>
              <a:cxn ang="0">
                <a:pos x="TX268" y="TY268"/>
              </a:cxn>
              <a:cxn ang="0">
                <a:pos x="TX269" y="TY269"/>
              </a:cxn>
              <a:cxn ang="0">
                <a:pos x="TX270" y="TY270"/>
              </a:cxn>
              <a:cxn ang="0">
                <a:pos x="TX271" y="TY271"/>
              </a:cxn>
              <a:cxn ang="0">
                <a:pos x="TX272" y="TY272"/>
              </a:cxn>
              <a:cxn ang="0">
                <a:pos x="TX273" y="TY273"/>
              </a:cxn>
              <a:cxn ang="0">
                <a:pos x="TX274" y="TY274"/>
              </a:cxn>
              <a:cxn ang="0">
                <a:pos x="TX275" y="TY275"/>
              </a:cxn>
              <a:cxn ang="0">
                <a:pos x="TX276" y="TY276"/>
              </a:cxn>
              <a:cxn ang="0">
                <a:pos x="TX277" y="TY277"/>
              </a:cxn>
              <a:cxn ang="0">
                <a:pos x="TX278" y="TY278"/>
              </a:cxn>
              <a:cxn ang="0">
                <a:pos x="TX279" y="TY279"/>
              </a:cxn>
              <a:cxn ang="0">
                <a:pos x="TX280" y="TY280"/>
              </a:cxn>
              <a:cxn ang="0">
                <a:pos x="TX281" y="TY281"/>
              </a:cxn>
              <a:cxn ang="0">
                <a:pos x="TX282" y="TY282"/>
              </a:cxn>
              <a:cxn ang="0">
                <a:pos x="TX283" y="TY283"/>
              </a:cxn>
              <a:cxn ang="0">
                <a:pos x="TX284" y="TY284"/>
              </a:cxn>
              <a:cxn ang="0">
                <a:pos x="TX285" y="TY285"/>
              </a:cxn>
              <a:cxn ang="0">
                <a:pos x="TX286" y="TY286"/>
              </a:cxn>
              <a:cxn ang="0">
                <a:pos x="TX287" y="TY287"/>
              </a:cxn>
              <a:cxn ang="0">
                <a:pos x="TX288" y="TY288"/>
              </a:cxn>
              <a:cxn ang="0">
                <a:pos x="TX289" y="TY289"/>
              </a:cxn>
              <a:cxn ang="0">
                <a:pos x="TX290" y="TY290"/>
              </a:cxn>
              <a:cxn ang="0">
                <a:pos x="TX291" y="TY291"/>
              </a:cxn>
              <a:cxn ang="0">
                <a:pos x="TX292" y="TY292"/>
              </a:cxn>
              <a:cxn ang="0">
                <a:pos x="TX293" y="TY293"/>
              </a:cxn>
              <a:cxn ang="0">
                <a:pos x="TX294" y="TY294"/>
              </a:cxn>
              <a:cxn ang="0">
                <a:pos x="TX295" y="TY295"/>
              </a:cxn>
              <a:cxn ang="0">
                <a:pos x="TX296" y="TY296"/>
              </a:cxn>
              <a:cxn ang="0">
                <a:pos x="TX297" y="TY297"/>
              </a:cxn>
              <a:cxn ang="0">
                <a:pos x="TX298" y="TY298"/>
              </a:cxn>
              <a:cxn ang="0">
                <a:pos x="TX299" y="TY299"/>
              </a:cxn>
              <a:cxn ang="0">
                <a:pos x="TX300" y="TY300"/>
              </a:cxn>
              <a:cxn ang="0">
                <a:pos x="TX301" y="TY301"/>
              </a:cxn>
              <a:cxn ang="0">
                <a:pos x="TX302" y="TY302"/>
              </a:cxn>
              <a:cxn ang="0">
                <a:pos x="TX303" y="TY303"/>
              </a:cxn>
              <a:cxn ang="0">
                <a:pos x="TX304" y="TY304"/>
              </a:cxn>
              <a:cxn ang="0">
                <a:pos x="TX305" y="TY305"/>
              </a:cxn>
              <a:cxn ang="0">
                <a:pos x="TX306" y="TY306"/>
              </a:cxn>
              <a:cxn ang="0">
                <a:pos x="TX307" y="TY307"/>
              </a:cxn>
              <a:cxn ang="0">
                <a:pos x="TX308" y="TY308"/>
              </a:cxn>
            </a:cxnLst>
            <a:rect l="l" t="t" r="r" b="b"/>
            <a:pathLst>
              <a:path w="439878" h="487551">
                <a:moveTo>
                  <a:pt x="320012" y="171183"/>
                </a:moveTo>
                <a:lnTo>
                  <a:pt x="323091" y="171646"/>
                </a:lnTo>
                <a:lnTo>
                  <a:pt x="326169" y="172881"/>
                </a:lnTo>
                <a:lnTo>
                  <a:pt x="329094" y="174578"/>
                </a:lnTo>
                <a:lnTo>
                  <a:pt x="331557" y="176894"/>
                </a:lnTo>
                <a:lnTo>
                  <a:pt x="333404" y="179517"/>
                </a:lnTo>
                <a:lnTo>
                  <a:pt x="334944" y="182758"/>
                </a:lnTo>
                <a:lnTo>
                  <a:pt x="335713" y="185845"/>
                </a:lnTo>
                <a:lnTo>
                  <a:pt x="335867" y="188932"/>
                </a:lnTo>
                <a:lnTo>
                  <a:pt x="335405" y="192173"/>
                </a:lnTo>
                <a:lnTo>
                  <a:pt x="334328" y="195260"/>
                </a:lnTo>
                <a:lnTo>
                  <a:pt x="332481" y="198192"/>
                </a:lnTo>
                <a:lnTo>
                  <a:pt x="330326" y="200662"/>
                </a:lnTo>
                <a:lnTo>
                  <a:pt x="307544" y="221035"/>
                </a:lnTo>
                <a:lnTo>
                  <a:pt x="304773" y="223041"/>
                </a:lnTo>
                <a:lnTo>
                  <a:pt x="301848" y="224584"/>
                </a:lnTo>
                <a:lnTo>
                  <a:pt x="298616" y="225356"/>
                </a:lnTo>
                <a:lnTo>
                  <a:pt x="295383" y="225356"/>
                </a:lnTo>
                <a:lnTo>
                  <a:pt x="292304" y="224893"/>
                </a:lnTo>
                <a:lnTo>
                  <a:pt x="289226" y="223658"/>
                </a:lnTo>
                <a:lnTo>
                  <a:pt x="286301" y="222115"/>
                </a:lnTo>
                <a:lnTo>
                  <a:pt x="283838" y="219800"/>
                </a:lnTo>
                <a:lnTo>
                  <a:pt x="281837" y="217022"/>
                </a:lnTo>
                <a:lnTo>
                  <a:pt x="280452" y="213935"/>
                </a:lnTo>
                <a:lnTo>
                  <a:pt x="279682" y="210848"/>
                </a:lnTo>
                <a:lnTo>
                  <a:pt x="279528" y="207607"/>
                </a:lnTo>
                <a:lnTo>
                  <a:pt x="279990" y="204366"/>
                </a:lnTo>
                <a:lnTo>
                  <a:pt x="281067" y="201433"/>
                </a:lnTo>
                <a:lnTo>
                  <a:pt x="282915" y="198655"/>
                </a:lnTo>
                <a:lnTo>
                  <a:pt x="285224" y="196032"/>
                </a:lnTo>
                <a:lnTo>
                  <a:pt x="307698" y="175659"/>
                </a:lnTo>
                <a:lnTo>
                  <a:pt x="310622" y="173652"/>
                </a:lnTo>
                <a:lnTo>
                  <a:pt x="313547" y="172263"/>
                </a:lnTo>
                <a:lnTo>
                  <a:pt x="316626" y="171337"/>
                </a:lnTo>
                <a:close/>
                <a:moveTo>
                  <a:pt x="153539" y="169017"/>
                </a:moveTo>
                <a:lnTo>
                  <a:pt x="320698" y="355370"/>
                </a:lnTo>
                <a:lnTo>
                  <a:pt x="208949" y="455666"/>
                </a:lnTo>
                <a:lnTo>
                  <a:pt x="202603" y="460928"/>
                </a:lnTo>
                <a:lnTo>
                  <a:pt x="195948" y="465572"/>
                </a:lnTo>
                <a:lnTo>
                  <a:pt x="188828" y="470060"/>
                </a:lnTo>
                <a:lnTo>
                  <a:pt x="181399" y="473930"/>
                </a:lnTo>
                <a:lnTo>
                  <a:pt x="173660" y="477490"/>
                </a:lnTo>
                <a:lnTo>
                  <a:pt x="165612" y="480276"/>
                </a:lnTo>
                <a:lnTo>
                  <a:pt x="157563" y="482752"/>
                </a:lnTo>
                <a:lnTo>
                  <a:pt x="149205" y="484764"/>
                </a:lnTo>
                <a:lnTo>
                  <a:pt x="140847" y="486312"/>
                </a:lnTo>
                <a:lnTo>
                  <a:pt x="132489" y="487241"/>
                </a:lnTo>
                <a:lnTo>
                  <a:pt x="123976" y="487550"/>
                </a:lnTo>
                <a:lnTo>
                  <a:pt x="115618" y="487395"/>
                </a:lnTo>
                <a:lnTo>
                  <a:pt x="107415" y="486621"/>
                </a:lnTo>
                <a:lnTo>
                  <a:pt x="99367" y="485383"/>
                </a:lnTo>
                <a:lnTo>
                  <a:pt x="91628" y="483526"/>
                </a:lnTo>
                <a:lnTo>
                  <a:pt x="83889" y="480895"/>
                </a:lnTo>
                <a:lnTo>
                  <a:pt x="76460" y="477799"/>
                </a:lnTo>
                <a:lnTo>
                  <a:pt x="69495" y="474084"/>
                </a:lnTo>
                <a:lnTo>
                  <a:pt x="62839" y="469751"/>
                </a:lnTo>
                <a:lnTo>
                  <a:pt x="56803" y="464643"/>
                </a:lnTo>
                <a:lnTo>
                  <a:pt x="51076" y="459071"/>
                </a:lnTo>
                <a:lnTo>
                  <a:pt x="21359" y="426103"/>
                </a:lnTo>
                <a:lnTo>
                  <a:pt x="16406" y="419757"/>
                </a:lnTo>
                <a:lnTo>
                  <a:pt x="11918" y="413102"/>
                </a:lnTo>
                <a:lnTo>
                  <a:pt x="8358" y="406137"/>
                </a:lnTo>
                <a:lnTo>
                  <a:pt x="5417" y="398708"/>
                </a:lnTo>
                <a:lnTo>
                  <a:pt x="3095" y="391123"/>
                </a:lnTo>
                <a:lnTo>
                  <a:pt x="1393" y="383230"/>
                </a:lnTo>
                <a:lnTo>
                  <a:pt x="464" y="375027"/>
                </a:lnTo>
                <a:lnTo>
                  <a:pt x="0" y="366823"/>
                </a:lnTo>
                <a:lnTo>
                  <a:pt x="155" y="358620"/>
                </a:lnTo>
                <a:lnTo>
                  <a:pt x="929" y="350262"/>
                </a:lnTo>
                <a:lnTo>
                  <a:pt x="2167" y="341904"/>
                </a:lnTo>
                <a:lnTo>
                  <a:pt x="4024" y="333701"/>
                </a:lnTo>
                <a:lnTo>
                  <a:pt x="6346" y="325498"/>
                </a:lnTo>
                <a:lnTo>
                  <a:pt x="9286" y="317449"/>
                </a:lnTo>
                <a:lnTo>
                  <a:pt x="12537" y="309555"/>
                </a:lnTo>
                <a:lnTo>
                  <a:pt x="16406" y="302126"/>
                </a:lnTo>
                <a:lnTo>
                  <a:pt x="20585" y="294852"/>
                </a:lnTo>
                <a:lnTo>
                  <a:pt x="25383" y="287886"/>
                </a:lnTo>
                <a:lnTo>
                  <a:pt x="30491" y="281231"/>
                </a:lnTo>
                <a:lnTo>
                  <a:pt x="35908" y="275040"/>
                </a:lnTo>
                <a:lnTo>
                  <a:pt x="41790" y="269468"/>
                </a:lnTo>
                <a:close/>
                <a:moveTo>
                  <a:pt x="367585" y="156016"/>
                </a:moveTo>
                <a:lnTo>
                  <a:pt x="376834" y="166314"/>
                </a:lnTo>
                <a:lnTo>
                  <a:pt x="382846" y="173648"/>
                </a:lnTo>
                <a:lnTo>
                  <a:pt x="388087" y="181293"/>
                </a:lnTo>
                <a:lnTo>
                  <a:pt x="392403" y="189407"/>
                </a:lnTo>
                <a:lnTo>
                  <a:pt x="396103" y="197676"/>
                </a:lnTo>
                <a:lnTo>
                  <a:pt x="398877" y="206102"/>
                </a:lnTo>
                <a:lnTo>
                  <a:pt x="401035" y="214840"/>
                </a:lnTo>
                <a:lnTo>
                  <a:pt x="402423" y="223577"/>
                </a:lnTo>
                <a:lnTo>
                  <a:pt x="403039" y="232471"/>
                </a:lnTo>
                <a:lnTo>
                  <a:pt x="402885" y="241365"/>
                </a:lnTo>
                <a:lnTo>
                  <a:pt x="402114" y="250103"/>
                </a:lnTo>
                <a:lnTo>
                  <a:pt x="400573" y="258840"/>
                </a:lnTo>
                <a:lnTo>
                  <a:pt x="398261" y="267422"/>
                </a:lnTo>
                <a:lnTo>
                  <a:pt x="395178" y="275848"/>
                </a:lnTo>
                <a:lnTo>
                  <a:pt x="391324" y="283805"/>
                </a:lnTo>
                <a:lnTo>
                  <a:pt x="387008" y="291763"/>
                </a:lnTo>
                <a:lnTo>
                  <a:pt x="381613" y="299252"/>
                </a:lnTo>
                <a:lnTo>
                  <a:pt x="375601" y="306274"/>
                </a:lnTo>
                <a:lnTo>
                  <a:pt x="369127" y="312983"/>
                </a:lnTo>
                <a:lnTo>
                  <a:pt x="329511" y="348870"/>
                </a:lnTo>
                <a:lnTo>
                  <a:pt x="251358" y="260713"/>
                </a:lnTo>
                <a:lnTo>
                  <a:pt x="279105" y="235436"/>
                </a:lnTo>
                <a:lnTo>
                  <a:pt x="279105" y="235124"/>
                </a:lnTo>
                <a:lnTo>
                  <a:pt x="282958" y="238712"/>
                </a:lnTo>
                <a:lnTo>
                  <a:pt x="286658" y="241521"/>
                </a:lnTo>
                <a:lnTo>
                  <a:pt x="290512" y="243237"/>
                </a:lnTo>
                <a:lnTo>
                  <a:pt x="294365" y="244329"/>
                </a:lnTo>
                <a:lnTo>
                  <a:pt x="298065" y="244798"/>
                </a:lnTo>
                <a:lnTo>
                  <a:pt x="301918" y="244641"/>
                </a:lnTo>
                <a:lnTo>
                  <a:pt x="305310" y="244173"/>
                </a:lnTo>
                <a:lnTo>
                  <a:pt x="308701" y="243237"/>
                </a:lnTo>
                <a:lnTo>
                  <a:pt x="311630" y="242145"/>
                </a:lnTo>
                <a:lnTo>
                  <a:pt x="314404" y="241053"/>
                </a:lnTo>
                <a:lnTo>
                  <a:pt x="316562" y="239649"/>
                </a:lnTo>
                <a:lnTo>
                  <a:pt x="318566" y="238556"/>
                </a:lnTo>
                <a:lnTo>
                  <a:pt x="319954" y="237620"/>
                </a:lnTo>
                <a:lnTo>
                  <a:pt x="320879" y="236996"/>
                </a:lnTo>
                <a:lnTo>
                  <a:pt x="321187" y="236840"/>
                </a:lnTo>
                <a:lnTo>
                  <a:pt x="343076" y="217024"/>
                </a:lnTo>
                <a:lnTo>
                  <a:pt x="346621" y="213123"/>
                </a:lnTo>
                <a:lnTo>
                  <a:pt x="349242" y="209379"/>
                </a:lnTo>
                <a:lnTo>
                  <a:pt x="351091" y="205478"/>
                </a:lnTo>
                <a:lnTo>
                  <a:pt x="352325" y="201733"/>
                </a:lnTo>
                <a:lnTo>
                  <a:pt x="352941" y="197988"/>
                </a:lnTo>
                <a:lnTo>
                  <a:pt x="352941" y="194400"/>
                </a:lnTo>
                <a:lnTo>
                  <a:pt x="352479" y="190967"/>
                </a:lnTo>
                <a:lnTo>
                  <a:pt x="351708" y="187690"/>
                </a:lnTo>
                <a:lnTo>
                  <a:pt x="350629" y="184882"/>
                </a:lnTo>
                <a:lnTo>
                  <a:pt x="349550" y="182385"/>
                </a:lnTo>
                <a:lnTo>
                  <a:pt x="348471" y="180045"/>
                </a:lnTo>
                <a:lnTo>
                  <a:pt x="347546" y="178172"/>
                </a:lnTo>
                <a:lnTo>
                  <a:pt x="346621" y="176924"/>
                </a:lnTo>
                <a:lnTo>
                  <a:pt x="346005" y="175988"/>
                </a:lnTo>
                <a:lnTo>
                  <a:pt x="345850" y="175832"/>
                </a:lnTo>
                <a:close/>
                <a:moveTo>
                  <a:pt x="267011" y="99677"/>
                </a:moveTo>
                <a:lnTo>
                  <a:pt x="275617" y="99832"/>
                </a:lnTo>
                <a:lnTo>
                  <a:pt x="284376" y="100609"/>
                </a:lnTo>
                <a:lnTo>
                  <a:pt x="292981" y="102316"/>
                </a:lnTo>
                <a:lnTo>
                  <a:pt x="301433" y="104645"/>
                </a:lnTo>
                <a:lnTo>
                  <a:pt x="309731" y="107751"/>
                </a:lnTo>
                <a:lnTo>
                  <a:pt x="317722" y="111632"/>
                </a:lnTo>
                <a:lnTo>
                  <a:pt x="325405" y="115979"/>
                </a:lnTo>
                <a:lnTo>
                  <a:pt x="332627" y="121414"/>
                </a:lnTo>
                <a:lnTo>
                  <a:pt x="339696" y="127313"/>
                </a:lnTo>
                <a:lnTo>
                  <a:pt x="346150" y="133990"/>
                </a:lnTo>
                <a:lnTo>
                  <a:pt x="355370" y="144237"/>
                </a:lnTo>
                <a:lnTo>
                  <a:pt x="334010" y="163800"/>
                </a:lnTo>
                <a:lnTo>
                  <a:pt x="330476" y="160384"/>
                </a:lnTo>
                <a:lnTo>
                  <a:pt x="326942" y="157900"/>
                </a:lnTo>
                <a:lnTo>
                  <a:pt x="323100" y="156192"/>
                </a:lnTo>
                <a:lnTo>
                  <a:pt x="319412" y="155105"/>
                </a:lnTo>
                <a:lnTo>
                  <a:pt x="315724" y="154639"/>
                </a:lnTo>
                <a:lnTo>
                  <a:pt x="312190" y="154639"/>
                </a:lnTo>
                <a:lnTo>
                  <a:pt x="308809" y="154950"/>
                </a:lnTo>
                <a:lnTo>
                  <a:pt x="305428" y="155726"/>
                </a:lnTo>
                <a:lnTo>
                  <a:pt x="302508" y="156658"/>
                </a:lnTo>
                <a:lnTo>
                  <a:pt x="299896" y="157589"/>
                </a:lnTo>
                <a:lnTo>
                  <a:pt x="297437" y="158676"/>
                </a:lnTo>
                <a:lnTo>
                  <a:pt x="295593" y="159608"/>
                </a:lnTo>
                <a:lnTo>
                  <a:pt x="294210" y="160384"/>
                </a:lnTo>
                <a:lnTo>
                  <a:pt x="293288" y="161005"/>
                </a:lnTo>
                <a:lnTo>
                  <a:pt x="292981" y="161160"/>
                </a:lnTo>
                <a:lnTo>
                  <a:pt x="269931" y="182276"/>
                </a:lnTo>
                <a:lnTo>
                  <a:pt x="266397" y="186002"/>
                </a:lnTo>
                <a:lnTo>
                  <a:pt x="263477" y="189883"/>
                </a:lnTo>
                <a:lnTo>
                  <a:pt x="261633" y="193610"/>
                </a:lnTo>
                <a:lnTo>
                  <a:pt x="260557" y="197647"/>
                </a:lnTo>
                <a:lnTo>
                  <a:pt x="260096" y="201217"/>
                </a:lnTo>
                <a:lnTo>
                  <a:pt x="260096" y="204788"/>
                </a:lnTo>
                <a:lnTo>
                  <a:pt x="260557" y="208359"/>
                </a:lnTo>
                <a:lnTo>
                  <a:pt x="261325" y="211465"/>
                </a:lnTo>
                <a:lnTo>
                  <a:pt x="262401" y="214415"/>
                </a:lnTo>
                <a:lnTo>
                  <a:pt x="263477" y="217209"/>
                </a:lnTo>
                <a:lnTo>
                  <a:pt x="264860" y="219383"/>
                </a:lnTo>
                <a:lnTo>
                  <a:pt x="265936" y="221246"/>
                </a:lnTo>
                <a:lnTo>
                  <a:pt x="266858" y="222643"/>
                </a:lnTo>
                <a:lnTo>
                  <a:pt x="267626" y="223730"/>
                </a:lnTo>
                <a:lnTo>
                  <a:pt x="267933" y="224196"/>
                </a:lnTo>
                <a:lnTo>
                  <a:pt x="240119" y="249193"/>
                </a:lnTo>
                <a:lnTo>
                  <a:pt x="162517" y="161781"/>
                </a:lnTo>
                <a:lnTo>
                  <a:pt x="201702" y="126071"/>
                </a:lnTo>
                <a:lnTo>
                  <a:pt x="208925" y="120327"/>
                </a:lnTo>
                <a:lnTo>
                  <a:pt x="216608" y="115048"/>
                </a:lnTo>
                <a:lnTo>
                  <a:pt x="224445" y="110701"/>
                </a:lnTo>
                <a:lnTo>
                  <a:pt x="232743" y="106819"/>
                </a:lnTo>
                <a:lnTo>
                  <a:pt x="241041" y="104024"/>
                </a:lnTo>
                <a:lnTo>
                  <a:pt x="249647" y="101695"/>
                </a:lnTo>
                <a:lnTo>
                  <a:pt x="258252" y="100298"/>
                </a:lnTo>
                <a:close/>
                <a:moveTo>
                  <a:pt x="396694" y="0"/>
                </a:moveTo>
                <a:lnTo>
                  <a:pt x="403195" y="0"/>
                </a:lnTo>
                <a:lnTo>
                  <a:pt x="409695" y="461"/>
                </a:lnTo>
                <a:lnTo>
                  <a:pt x="416660" y="1689"/>
                </a:lnTo>
                <a:lnTo>
                  <a:pt x="423780" y="3532"/>
                </a:lnTo>
                <a:lnTo>
                  <a:pt x="431210" y="5989"/>
                </a:lnTo>
                <a:lnTo>
                  <a:pt x="438639" y="9214"/>
                </a:lnTo>
                <a:lnTo>
                  <a:pt x="439568" y="9828"/>
                </a:lnTo>
                <a:lnTo>
                  <a:pt x="439877" y="11056"/>
                </a:lnTo>
                <a:lnTo>
                  <a:pt x="439722" y="12438"/>
                </a:lnTo>
                <a:lnTo>
                  <a:pt x="438948" y="13974"/>
                </a:lnTo>
                <a:lnTo>
                  <a:pt x="437710" y="15663"/>
                </a:lnTo>
                <a:lnTo>
                  <a:pt x="436008" y="17352"/>
                </a:lnTo>
                <a:lnTo>
                  <a:pt x="434305" y="18427"/>
                </a:lnTo>
                <a:lnTo>
                  <a:pt x="432603" y="19195"/>
                </a:lnTo>
                <a:lnTo>
                  <a:pt x="431055" y="19502"/>
                </a:lnTo>
                <a:lnTo>
                  <a:pt x="429662" y="19195"/>
                </a:lnTo>
                <a:lnTo>
                  <a:pt x="422232" y="16124"/>
                </a:lnTo>
                <a:lnTo>
                  <a:pt x="415113" y="13667"/>
                </a:lnTo>
                <a:lnTo>
                  <a:pt x="408612" y="12131"/>
                </a:lnTo>
                <a:lnTo>
                  <a:pt x="402576" y="11056"/>
                </a:lnTo>
                <a:lnTo>
                  <a:pt x="396849" y="10442"/>
                </a:lnTo>
                <a:lnTo>
                  <a:pt x="391741" y="10442"/>
                </a:lnTo>
                <a:lnTo>
                  <a:pt x="387098" y="10749"/>
                </a:lnTo>
                <a:lnTo>
                  <a:pt x="382919" y="11517"/>
                </a:lnTo>
                <a:lnTo>
                  <a:pt x="379359" y="12592"/>
                </a:lnTo>
                <a:lnTo>
                  <a:pt x="376418" y="13820"/>
                </a:lnTo>
                <a:lnTo>
                  <a:pt x="373787" y="15356"/>
                </a:lnTo>
                <a:lnTo>
                  <a:pt x="371929" y="17045"/>
                </a:lnTo>
                <a:lnTo>
                  <a:pt x="370227" y="19348"/>
                </a:lnTo>
                <a:lnTo>
                  <a:pt x="368989" y="22266"/>
                </a:lnTo>
                <a:lnTo>
                  <a:pt x="368215" y="25644"/>
                </a:lnTo>
                <a:lnTo>
                  <a:pt x="368060" y="29330"/>
                </a:lnTo>
                <a:lnTo>
                  <a:pt x="368524" y="33476"/>
                </a:lnTo>
                <a:lnTo>
                  <a:pt x="369763" y="37929"/>
                </a:lnTo>
                <a:lnTo>
                  <a:pt x="371620" y="42689"/>
                </a:lnTo>
                <a:lnTo>
                  <a:pt x="374561" y="47603"/>
                </a:lnTo>
                <a:lnTo>
                  <a:pt x="378430" y="52671"/>
                </a:lnTo>
                <a:lnTo>
                  <a:pt x="383228" y="57892"/>
                </a:lnTo>
                <a:lnTo>
                  <a:pt x="389265" y="63113"/>
                </a:lnTo>
                <a:lnTo>
                  <a:pt x="395920" y="68948"/>
                </a:lnTo>
                <a:lnTo>
                  <a:pt x="401492" y="74630"/>
                </a:lnTo>
                <a:lnTo>
                  <a:pt x="406445" y="80311"/>
                </a:lnTo>
                <a:lnTo>
                  <a:pt x="410005" y="85839"/>
                </a:lnTo>
                <a:lnTo>
                  <a:pt x="412946" y="91214"/>
                </a:lnTo>
                <a:lnTo>
                  <a:pt x="414648" y="96742"/>
                </a:lnTo>
                <a:lnTo>
                  <a:pt x="415577" y="102117"/>
                </a:lnTo>
                <a:lnTo>
                  <a:pt x="415422" y="107338"/>
                </a:lnTo>
                <a:lnTo>
                  <a:pt x="414339" y="112559"/>
                </a:lnTo>
                <a:lnTo>
                  <a:pt x="412327" y="117626"/>
                </a:lnTo>
                <a:lnTo>
                  <a:pt x="409076" y="122694"/>
                </a:lnTo>
                <a:lnTo>
                  <a:pt x="405826" y="127147"/>
                </a:lnTo>
                <a:lnTo>
                  <a:pt x="402111" y="131447"/>
                </a:lnTo>
                <a:lnTo>
                  <a:pt x="398397" y="135132"/>
                </a:lnTo>
                <a:lnTo>
                  <a:pt x="394527" y="138817"/>
                </a:lnTo>
                <a:lnTo>
                  <a:pt x="390503" y="141889"/>
                </a:lnTo>
                <a:lnTo>
                  <a:pt x="386633" y="144960"/>
                </a:lnTo>
                <a:lnTo>
                  <a:pt x="382764" y="147417"/>
                </a:lnTo>
                <a:lnTo>
                  <a:pt x="379204" y="149567"/>
                </a:lnTo>
                <a:lnTo>
                  <a:pt x="375799" y="151409"/>
                </a:lnTo>
                <a:lnTo>
                  <a:pt x="373013" y="152945"/>
                </a:lnTo>
                <a:lnTo>
                  <a:pt x="370536" y="154327"/>
                </a:lnTo>
                <a:lnTo>
                  <a:pt x="368524" y="155248"/>
                </a:lnTo>
                <a:lnTo>
                  <a:pt x="367131" y="155862"/>
                </a:lnTo>
                <a:lnTo>
                  <a:pt x="366357" y="156016"/>
                </a:lnTo>
                <a:lnTo>
                  <a:pt x="355368" y="144192"/>
                </a:lnTo>
                <a:lnTo>
                  <a:pt x="356142" y="143117"/>
                </a:lnTo>
                <a:lnTo>
                  <a:pt x="357535" y="142349"/>
                </a:lnTo>
                <a:lnTo>
                  <a:pt x="359702" y="141735"/>
                </a:lnTo>
                <a:lnTo>
                  <a:pt x="361869" y="141121"/>
                </a:lnTo>
                <a:lnTo>
                  <a:pt x="364190" y="140660"/>
                </a:lnTo>
                <a:lnTo>
                  <a:pt x="366512" y="140199"/>
                </a:lnTo>
                <a:lnTo>
                  <a:pt x="368524" y="139892"/>
                </a:lnTo>
                <a:lnTo>
                  <a:pt x="369917" y="139739"/>
                </a:lnTo>
                <a:lnTo>
                  <a:pt x="376108" y="137435"/>
                </a:lnTo>
                <a:lnTo>
                  <a:pt x="381526" y="134978"/>
                </a:lnTo>
                <a:lnTo>
                  <a:pt x="386169" y="132368"/>
                </a:lnTo>
                <a:lnTo>
                  <a:pt x="389884" y="129911"/>
                </a:lnTo>
                <a:lnTo>
                  <a:pt x="392824" y="127300"/>
                </a:lnTo>
                <a:lnTo>
                  <a:pt x="395301" y="125151"/>
                </a:lnTo>
                <a:lnTo>
                  <a:pt x="397004" y="123154"/>
                </a:lnTo>
                <a:lnTo>
                  <a:pt x="398242" y="121619"/>
                </a:lnTo>
                <a:lnTo>
                  <a:pt x="398861" y="120697"/>
                </a:lnTo>
                <a:lnTo>
                  <a:pt x="399016" y="120390"/>
                </a:lnTo>
                <a:lnTo>
                  <a:pt x="400099" y="118701"/>
                </a:lnTo>
                <a:lnTo>
                  <a:pt x="401028" y="116858"/>
                </a:lnTo>
                <a:lnTo>
                  <a:pt x="401956" y="114862"/>
                </a:lnTo>
                <a:lnTo>
                  <a:pt x="402730" y="112712"/>
                </a:lnTo>
                <a:lnTo>
                  <a:pt x="403195" y="110102"/>
                </a:lnTo>
                <a:lnTo>
                  <a:pt x="403349" y="107491"/>
                </a:lnTo>
                <a:lnTo>
                  <a:pt x="403040" y="104574"/>
                </a:lnTo>
                <a:lnTo>
                  <a:pt x="402111" y="101349"/>
                </a:lnTo>
                <a:lnTo>
                  <a:pt x="401028" y="98124"/>
                </a:lnTo>
                <a:lnTo>
                  <a:pt x="399170" y="94592"/>
                </a:lnTo>
                <a:lnTo>
                  <a:pt x="396849" y="90600"/>
                </a:lnTo>
                <a:lnTo>
                  <a:pt x="393753" y="86607"/>
                </a:lnTo>
                <a:lnTo>
                  <a:pt x="389729" y="82154"/>
                </a:lnTo>
                <a:lnTo>
                  <a:pt x="385086" y="77547"/>
                </a:lnTo>
                <a:lnTo>
                  <a:pt x="379359" y="72633"/>
                </a:lnTo>
                <a:lnTo>
                  <a:pt x="373632" y="67720"/>
                </a:lnTo>
                <a:lnTo>
                  <a:pt x="368834" y="62499"/>
                </a:lnTo>
                <a:lnTo>
                  <a:pt x="364655" y="57277"/>
                </a:lnTo>
                <a:lnTo>
                  <a:pt x="361404" y="52210"/>
                </a:lnTo>
                <a:lnTo>
                  <a:pt x="359083" y="46989"/>
                </a:lnTo>
                <a:lnTo>
                  <a:pt x="357225" y="41768"/>
                </a:lnTo>
                <a:lnTo>
                  <a:pt x="356452" y="36701"/>
                </a:lnTo>
                <a:lnTo>
                  <a:pt x="356606" y="31633"/>
                </a:lnTo>
                <a:lnTo>
                  <a:pt x="357535" y="26873"/>
                </a:lnTo>
                <a:lnTo>
                  <a:pt x="359547" y="22112"/>
                </a:lnTo>
                <a:lnTo>
                  <a:pt x="362178" y="17659"/>
                </a:lnTo>
                <a:lnTo>
                  <a:pt x="365738" y="13206"/>
                </a:lnTo>
                <a:lnTo>
                  <a:pt x="369917" y="9521"/>
                </a:lnTo>
                <a:lnTo>
                  <a:pt x="374406" y="6296"/>
                </a:lnTo>
                <a:lnTo>
                  <a:pt x="379514" y="3839"/>
                </a:lnTo>
                <a:lnTo>
                  <a:pt x="384776" y="1996"/>
                </a:lnTo>
                <a:lnTo>
                  <a:pt x="390503" y="614"/>
                </a:lnTo>
                <a:close/>
              </a:path>
            </a:pathLst>
          </a:custGeom>
          <a:solidFill>
            <a:srgbClr val="767171"/>
          </a:solidFill>
          <a:ln w="0">
            <a:noFill/>
            <a:prstDash/>
          </a:ln>
          <a:effectLst>
            <a:innerShdw blurRad="63500" dist="50800" dir="13500000">
              <a:srgbClr val="000000">
                <a:alpha val="50000"/>
              </a:srgbClr>
            </a:innerShdw>
          </a:effectLst>
        </p:spPr>
        <p:txBody>
          <a:bodyPr wrap="square" lIns="91440" tIns="45720" rIns="91440" bIns="45720" vert="horz" anchor="t">
            <a:noAutofit/>
          </a:bodyPr>
          <a:lstStyle/>
          <a:p>
            <a:pPr marL="0" indent="0" algn="l" fontAlgn="auto" defTabSz="914400" eaLnBrk="0">
              <a:lnSpc>
                <a:spcPct val="100000"/>
              </a:lnSpc>
              <a:spcBef>
                <a:spcPts val="0"/>
              </a:spcBef>
              <a:spcAft>
                <a:spcPts val="0"/>
              </a:spcAft>
              <a:buFontTx/>
              <a:buNone/>
            </a:pPr>
            <a:endParaRPr lang="ko-KR" altLang="en-US" sz="1800" cap="none" dirty="0" smtClean="0" b="0" strike="noStrike">
              <a:solidFill>
                <a:srgbClr val="000000"/>
              </a:solidFill>
              <a:latin typeface="Arial" charset="0"/>
              <a:ea typeface="Arial" charset="0"/>
            </a:endParaRPr>
          </a:p>
        </p:txBody>
      </p:sp>
      <p:sp>
        <p:nvSpPr>
          <p:cNvPr id="56" name="도형 55"/>
          <p:cNvSpPr>
            <a:spLocks/>
          </p:cNvSpPr>
          <p:nvPr/>
        </p:nvSpPr>
        <p:spPr>
          <a:xfrm rot="0">
            <a:off x="914400" y="1201420"/>
            <a:ext cx="10527030" cy="1649095"/>
          </a:xfrm>
          <a:prstGeom prst="rect"/>
          <a:solidFill>
            <a:srgbClr val="B4C6E7"/>
          </a:solidFill>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254000" algn="ctr" fontAlgn="auto" defTabSz="914400" eaLnBrk="0">
              <a:lnSpc>
                <a:spcPct val="150000"/>
              </a:lnSpc>
              <a:spcBef>
                <a:spcPts val="0"/>
              </a:spcBef>
              <a:spcAft>
                <a:spcPts val="0"/>
              </a:spcAft>
              <a:buFontTx/>
              <a:buNone/>
            </a:pPr>
            <a:r>
              <a:rPr lang="en-US" altLang="ko-KR" sz="1050" cap="none" dirty="0" smtClean="0" b="1" strike="noStrike">
                <a:solidFill>
                  <a:schemeClr val="tx1">
                    <a:lumMod val="75000"/>
                    <a:lumOff val="25000"/>
                  </a:schemeClr>
                </a:solidFill>
                <a:latin typeface="Arial" charset="0"/>
                <a:ea typeface="Arial" charset="0"/>
              </a:rPr>
              <a:t>헤더(_top.jspf)에 주문이력 네이게이션을 추가하고 클릭 시 shoppingControl의 history 액션으로 이동하여 로그인은 안했을경우(id가 null일경우) loginForm으로 이동시키고 orderDTO 리스트를 만들어서 setAttribute로 key와 value를 지정, 주문이력에서 주문번호, 일자, 금액을 보여주고 주문번호 클릭 시 shoppingControl의 detail 액션으로 이동하여 OrderDAO를 통해 처리한 값을 상세 내역(detailOrders.jsp) View로 전달하여 출력</a:t>
            </a:r>
            <a:endParaRPr lang="ko-KR" altLang="en-US" sz="1050" cap="none" dirty="0" smtClean="0" b="1" strike="noStrike">
              <a:solidFill>
                <a:schemeClr val="tx1">
                  <a:lumMod val="75000"/>
                  <a:lumOff val="25000"/>
                </a:schemeClr>
              </a:solidFill>
              <a:latin typeface="맑은 고딕" charset="0"/>
              <a:ea typeface="맑은 고딕" charset="0"/>
            </a:endParaRPr>
          </a:p>
          <a:p>
            <a:pPr marL="0" indent="254000" algn="ctr" fontAlgn="auto" defTabSz="914400" eaLnBrk="0">
              <a:lnSpc>
                <a:spcPct val="150000"/>
              </a:lnSpc>
              <a:spcBef>
                <a:spcPts val="0"/>
              </a:spcBef>
              <a:spcAft>
                <a:spcPts val="0"/>
              </a:spcAft>
              <a:buFontTx/>
              <a:buNone/>
            </a:pPr>
            <a:r>
              <a:rPr lang="en-US" altLang="ko-KR" sz="1050" cap="none" dirty="0" smtClean="0" b="1" strike="noStrike">
                <a:solidFill>
                  <a:schemeClr val="tx1">
                    <a:lumMod val="75000"/>
                    <a:lumOff val="25000"/>
                  </a:schemeClr>
                </a:solidFill>
                <a:latin typeface="맑은 고딕" charset="0"/>
                <a:ea typeface="맑은 고딕" charset="0"/>
              </a:rPr>
              <a:t>_top.jspf(V) &gt; 주문이력 클릭 &gt; shoppingControl(C) &lt;-&gt; OrderDTO(M) &gt; showHistory(V) &gt; 주문번호 클릭 &gt; shoppingControl(C) &lt;-&gt; OrderDAO(M) &gt; detailOrders(V)</a:t>
            </a:r>
            <a:endParaRPr lang="ko-KR" altLang="en-US" sz="1050" cap="none" dirty="0" smtClean="0" b="1" strike="noStrike">
              <a:solidFill>
                <a:schemeClr val="tx1">
                  <a:lumMod val="75000"/>
                  <a:lumOff val="25000"/>
                </a:schemeClr>
              </a:solidFill>
              <a:latin typeface="맑은 고딕" charset="0"/>
              <a:ea typeface="맑은 고딕" charset="0"/>
            </a:endParaRPr>
          </a:p>
        </p:txBody>
      </p:sp>
      <p:sp>
        <p:nvSpPr>
          <p:cNvPr id="57" name="도형 56"/>
          <p:cNvSpPr>
            <a:spLocks/>
          </p:cNvSpPr>
          <p:nvPr/>
        </p:nvSpPr>
        <p:spPr>
          <a:xfrm rot="0">
            <a:off x="754380" y="1073785"/>
            <a:ext cx="702945" cy="266700"/>
          </a:xfrm>
          <a:prstGeom prst="rect"/>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solidFill>
                  <a:schemeClr val="tx1"/>
                </a:solidFill>
                <a:latin typeface="맑은 고딕" charset="0"/>
                <a:ea typeface="맑은 고딕" charset="0"/>
              </a:rPr>
              <a:t>요약</a:t>
            </a:r>
            <a:endParaRPr lang="ko-KR" altLang="en-US" sz="1400" cap="none" dirty="0" smtClean="0" b="1" strike="noStrike">
              <a:solidFill>
                <a:schemeClr val="tx1"/>
              </a:solidFill>
              <a:latin typeface="맑은 고딕" charset="0"/>
              <a:ea typeface="맑은 고딕" charset="0"/>
            </a:endParaRPr>
          </a:p>
        </p:txBody>
      </p:sp>
      <p:sp>
        <p:nvSpPr>
          <p:cNvPr id="58" name="도형 57"/>
          <p:cNvSpPr>
            <a:spLocks/>
          </p:cNvSpPr>
          <p:nvPr/>
        </p:nvSpPr>
        <p:spPr>
          <a:xfrm rot="0">
            <a:off x="914400" y="3221990"/>
            <a:ext cx="10527030" cy="3221990"/>
          </a:xfrm>
          <a:prstGeom prst="rect"/>
          <a:solidFill>
            <a:srgbClr val="B4C6E7"/>
          </a:solidFill>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화면 :  _top.jspf , loginForm.jsp, showHistory.jsp, detailOrders.jsp</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특징 : 주문이력 클릭 시 showHistory로 이동, 주문번호 클릭시 컨트롤러와 모델을 거쳐서 detailOrders로 이동</a:t>
            </a:r>
            <a:endParaRPr lang="ko-KR" altLang="en-US" sz="105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매핑 :  shoppingControl.jsp 컨트롤러로 매핑 각 액션에 맞게 속성, 변수 지정 - 액션 : history, detail</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해당 View와 연결된 Model, Controller </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Model : OrderDAO, DTO</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Controller : shoppingControl.jsp</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a:t>
            </a:r>
            <a:endParaRPr lang="ko-KR" altLang="en-US" sz="1200" cap="none" dirty="0" smtClean="0" b="1" strike="noStrike">
              <a:solidFill>
                <a:schemeClr val="tx1">
                  <a:lumMod val="75000"/>
                  <a:lumOff val="25000"/>
                </a:schemeClr>
              </a:solidFill>
              <a:latin typeface="Arial" charset="0"/>
              <a:ea typeface="Arial" charset="0"/>
            </a:endParaRPr>
          </a:p>
        </p:txBody>
      </p:sp>
      <p:sp>
        <p:nvSpPr>
          <p:cNvPr id="59" name="도형 58"/>
          <p:cNvSpPr>
            <a:spLocks/>
          </p:cNvSpPr>
          <p:nvPr/>
        </p:nvSpPr>
        <p:spPr>
          <a:xfrm rot="0">
            <a:off x="690880" y="3041650"/>
            <a:ext cx="702945" cy="277495"/>
          </a:xfrm>
          <a:prstGeom prst="rect"/>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400" cap="none" dirty="0" smtClean="0" b="1" strike="noStrike">
                <a:solidFill>
                  <a:schemeClr val="tx1"/>
                </a:solidFill>
                <a:latin typeface="맑은 고딕" charset="0"/>
                <a:ea typeface="맑은 고딕" charset="0"/>
              </a:rPr>
              <a:t>상세</a:t>
            </a:r>
            <a:endParaRPr lang="ko-KR" altLang="en-US" sz="1400" cap="none" dirty="0" smtClean="0" b="1" strike="noStrike">
              <a:solidFill>
                <a:schemeClr val="tx1"/>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12121"/>
        </a:solidFill>
      </p:bgPr>
    </p:bg>
    <p:spTree>
      <p:nvGrpSpPr>
        <p:cNvPr id="1" name=""/>
        <p:cNvGrpSpPr/>
        <p:nvPr/>
      </p:nvGrpSpPr>
      <p:grpSpPr>
        <a:xfrm>
          <a:off x="0" y="0"/>
          <a:ext cx="0" cy="0"/>
          <a:chOff x="0" y="0"/>
          <a:chExt cx="0" cy="0"/>
        </a:xfrm>
      </p:grpSpPr>
      <p:sp>
        <p:nvSpPr>
          <p:cNvPr id="34" name="직사각형 33"/>
          <p:cNvSpPr>
            <a:spLocks/>
          </p:cNvSpPr>
          <p:nvPr/>
        </p:nvSpPr>
        <p:spPr>
          <a:xfrm rot="0">
            <a:off x="487680" y="605790"/>
            <a:ext cx="11283315" cy="6083300"/>
          </a:xfrm>
          <a:prstGeom prst="rect"/>
          <a:solidFill>
            <a:srgbClr val="EEEEEE"/>
          </a:solidFill>
          <a:ln w="38100"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vert="horz" anchor="t">
            <a:noAutofit/>
          </a:bodyPr>
          <a:lstStyle/>
          <a:p>
            <a:pPr marL="0" indent="0" algn="l" fontAlgn="auto" defTabSz="914400" eaLnBrk="0">
              <a:lnSpc>
                <a:spcPct val="150000"/>
              </a:lnSpc>
              <a:spcBef>
                <a:spcPts val="0"/>
              </a:spcBef>
              <a:spcAft>
                <a:spcPts val="0"/>
              </a:spcAft>
              <a:buFontTx/>
              <a:buNone/>
            </a:pPr>
            <a:r>
              <a:rPr lang="en-US" altLang="ko-KR" sz="1400" cap="none" dirty="0" smtClean="0" b="1" strike="noStrike">
                <a:solidFill>
                  <a:schemeClr val="tx1">
                    <a:lumMod val="75000"/>
                    <a:lumOff val="25000"/>
                  </a:schemeClr>
                </a:solidFill>
                <a:latin typeface="Arial" charset="0"/>
                <a:ea typeface="Arial" charset="0"/>
              </a:rPr>
              <a:t>Model(</a:t>
            </a:r>
            <a:r>
              <a:rPr lang="en-US" altLang="ko-KR" sz="1100" cap="none" dirty="0" smtClean="0" b="1" strike="noStrike">
                <a:solidFill>
                  <a:schemeClr val="tx1">
                    <a:lumMod val="75000"/>
                    <a:lumOff val="25000"/>
                  </a:schemeClr>
                </a:solidFill>
                <a:latin typeface="Arial" charset="0"/>
                <a:ea typeface="Arial" charset="0"/>
              </a:rPr>
              <a:t>SoldProductDTO, DetailOrderDTO, OrderDAO</a:t>
            </a:r>
            <a:r>
              <a:rPr lang="en-US" altLang="ko-KR" sz="1400" cap="none" dirty="0" smtClean="0" b="1" strike="noStrike">
                <a:solidFill>
                  <a:schemeClr val="tx1">
                    <a:lumMod val="75000"/>
                    <a:lumOff val="25000"/>
                  </a:schemeClr>
                </a:solidFill>
                <a:latin typeface="Arial" charset="0"/>
                <a:ea typeface="Arial" charset="0"/>
              </a:rPr>
              <a:t>), View(</a:t>
            </a:r>
            <a:r>
              <a:rPr lang="en-US" altLang="ko-KR" sz="1100" cap="none" dirty="0" smtClean="0" b="1" strike="noStrike">
                <a:solidFill>
                  <a:schemeClr val="tx1">
                    <a:lumMod val="75000"/>
                    <a:lumOff val="25000"/>
                  </a:schemeClr>
                </a:solidFill>
                <a:latin typeface="Arial" charset="0"/>
                <a:ea typeface="Arial" charset="0"/>
              </a:rPr>
              <a:t>_top.jspf , loginForm.jsp, cartView.jsp, mallModal.jsp</a:t>
            </a:r>
            <a:r>
              <a:rPr lang="en-US" altLang="ko-KR" sz="1400" cap="none" dirty="0" smtClean="0" b="1" strike="noStrike">
                <a:solidFill>
                  <a:schemeClr val="tx1">
                    <a:lumMod val="75000"/>
                    <a:lumOff val="25000"/>
                  </a:schemeClr>
                </a:solidFill>
                <a:latin typeface="Arial" charset="0"/>
                <a:ea typeface="Arial" charset="0"/>
              </a:rPr>
              <a:t>), Controller(</a:t>
            </a:r>
            <a:r>
              <a:rPr lang="en-US" altLang="ko-KR" sz="1100" cap="none" dirty="0" smtClean="0" b="1" strike="noStrike">
                <a:solidFill>
                  <a:schemeClr val="tx1">
                    <a:lumMod val="75000"/>
                    <a:lumOff val="25000"/>
                  </a:schemeClr>
                </a:solidFill>
                <a:latin typeface="Arial" charset="0"/>
                <a:ea typeface="Arial" charset="0"/>
              </a:rPr>
              <a:t>shoppingControl.jsp</a:t>
            </a:r>
            <a:r>
              <a:rPr lang="en-US" altLang="ko-KR" sz="1400" cap="none" dirty="0" smtClean="0" b="1" strike="noStrike">
                <a:solidFill>
                  <a:schemeClr val="tx1">
                    <a:lumMod val="75000"/>
                    <a:lumOff val="25000"/>
                  </a:schemeClr>
                </a:solidFill>
                <a:latin typeface="Arial" charset="0"/>
                <a:ea typeface="Arial" charset="0"/>
              </a:rPr>
              <a:t>)</a:t>
            </a:r>
            <a:endParaRPr lang="ko-KR" altLang="en-US" sz="14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6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25400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254000" algn="l" fontAlgn="auto" defTabSz="914400" eaLnBrk="0">
              <a:lnSpc>
                <a:spcPct val="150000"/>
              </a:lnSpc>
              <a:spcBef>
                <a:spcPts val="0"/>
              </a:spcBef>
              <a:spcAft>
                <a:spcPts val="0"/>
              </a:spcAft>
              <a:buFontTx/>
              <a:buNone/>
            </a:pPr>
            <a:endParaRPr lang="ko-KR" altLang="en-US" sz="105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200" cap="none" dirty="0" smtClean="0" b="0" strike="noStrike">
              <a:solidFill>
                <a:schemeClr val="tx1">
                  <a:lumMod val="75000"/>
                  <a:lumOff val="25000"/>
                </a:schemeClr>
              </a:solidFill>
              <a:latin typeface="Arial" charset="0"/>
              <a:ea typeface="Arial" charset="0"/>
            </a:endParaRPr>
          </a:p>
          <a:p>
            <a:pPr marL="0" indent="0" algn="l" fontAlgn="auto" defTabSz="914400" eaLnBrk="0">
              <a:lnSpc>
                <a:spcPct val="114000"/>
              </a:lnSpc>
              <a:spcBef>
                <a:spcPts val="0"/>
              </a:spcBef>
              <a:spcAft>
                <a:spcPts val="0"/>
              </a:spcAft>
              <a:buFontTx/>
              <a:buNone/>
            </a:pPr>
            <a:endParaRPr lang="ko-KR" altLang="en-US" sz="900" cap="none" dirty="0" smtClean="0" b="0" strike="noStrike">
              <a:solidFill>
                <a:schemeClr val="tx1">
                  <a:lumMod val="75000"/>
                  <a:lumOff val="25000"/>
                </a:schemeClr>
              </a:solidFill>
              <a:latin typeface="Arial" charset="0"/>
              <a:ea typeface="Arial" charset="0"/>
            </a:endParaRPr>
          </a:p>
        </p:txBody>
      </p:sp>
      <p:sp>
        <p:nvSpPr>
          <p:cNvPr id="55" name="직사각형 54"/>
          <p:cNvSpPr>
            <a:spLocks/>
          </p:cNvSpPr>
          <p:nvPr/>
        </p:nvSpPr>
        <p:spPr>
          <a:xfrm rot="0">
            <a:off x="823595" y="102870"/>
            <a:ext cx="4827905" cy="442595"/>
          </a:xfrm>
          <a:prstGeom prst="rect"/>
        </p:spPr>
        <p:txBody>
          <a:bodyPr wrap="square" lIns="91440" tIns="45720" rIns="91440" bIns="45720" vert="horz" anchor="t">
            <a:spAutoFit/>
          </a:bodyPr>
          <a:lstStyle/>
          <a:p>
            <a:pPr marL="0" indent="0" algn="l" fontAlgn="auto" defTabSz="914400" eaLnBrk="0">
              <a:lnSpc>
                <a:spcPct val="114000"/>
              </a:lnSpc>
              <a:spcBef>
                <a:spcPts val="0"/>
              </a:spcBef>
              <a:spcAft>
                <a:spcPts val="0"/>
              </a:spcAft>
              <a:buFontTx/>
              <a:buNone/>
            </a:pPr>
            <a:r>
              <a:rPr lang="en-US" altLang="ko-KR" sz="2000" cap="none" dirty="0" smtClean="0" b="1" strike="noStrike">
                <a:solidFill>
                  <a:schemeClr val="bg1">
                    <a:lumMod val="75000"/>
                    <a:lumOff val="0"/>
                  </a:schemeClr>
                </a:solidFill>
                <a:latin typeface="Arial" charset="0"/>
                <a:ea typeface="Arial" charset="0"/>
              </a:rPr>
              <a:t>User MVC - 장바구니</a:t>
            </a:r>
            <a:endParaRPr lang="ko-KR" altLang="en-US" sz="2000" cap="none" dirty="0" smtClean="0" b="1" strike="noStrike">
              <a:solidFill>
                <a:schemeClr val="bg1">
                  <a:lumMod val="75000"/>
                  <a:lumOff val="0"/>
                </a:schemeClr>
              </a:solidFill>
              <a:latin typeface="Arial" charset="0"/>
              <a:ea typeface="Arial" charset="0"/>
            </a:endParaRPr>
          </a:p>
        </p:txBody>
      </p:sp>
      <p:sp>
        <p:nvSpPr>
          <p:cNvPr id="20" name="자유형 19"/>
          <p:cNvSpPr>
            <a:spLocks/>
          </p:cNvSpPr>
          <p:nvPr/>
        </p:nvSpPr>
        <p:spPr bwMode="auto">
          <a:xfrm rot="0">
            <a:off x="293370" y="71120"/>
            <a:ext cx="399415" cy="471805"/>
          </a:xfrm>
          <a:custGeom>
            <a:gdLst>
              <a:gd fmla="*/ 320012 w 439879" name="TX0"/>
              <a:gd fmla="*/ 171183 h 487552" name="TY0"/>
              <a:gd fmla="*/ 323091 w 439879" name="TX1"/>
              <a:gd fmla="*/ 171646 h 487552" name="TY1"/>
              <a:gd fmla="*/ 326169 w 439879" name="TX2"/>
              <a:gd fmla="*/ 172881 h 487552" name="TY2"/>
              <a:gd fmla="*/ 329094 w 439879" name="TX3"/>
              <a:gd fmla="*/ 174578 h 487552" name="TY3"/>
              <a:gd fmla="*/ 331557 w 439879" name="TX4"/>
              <a:gd fmla="*/ 176894 h 487552" name="TY4"/>
              <a:gd fmla="*/ 333404 w 439879" name="TX5"/>
              <a:gd fmla="*/ 179517 h 487552" name="TY5"/>
              <a:gd fmla="*/ 334944 w 439879" name="TX6"/>
              <a:gd fmla="*/ 182758 h 487552" name="TY6"/>
              <a:gd fmla="*/ 335713 w 439879" name="TX7"/>
              <a:gd fmla="*/ 185845 h 487552" name="TY7"/>
              <a:gd fmla="*/ 335867 w 439879" name="TX8"/>
              <a:gd fmla="*/ 188932 h 487552" name="TY8"/>
              <a:gd fmla="*/ 335405 w 439879" name="TX9"/>
              <a:gd fmla="*/ 192173 h 487552" name="TY9"/>
              <a:gd fmla="*/ 334328 w 439879" name="TX10"/>
              <a:gd fmla="*/ 195260 h 487552" name="TY10"/>
              <a:gd fmla="*/ 332481 w 439879" name="TX11"/>
              <a:gd fmla="*/ 198192 h 487552" name="TY11"/>
              <a:gd fmla="*/ 330326 w 439879" name="TX12"/>
              <a:gd fmla="*/ 200662 h 487552" name="TY12"/>
              <a:gd fmla="*/ 307544 w 439879" name="TX13"/>
              <a:gd fmla="*/ 221035 h 487552" name="TY13"/>
              <a:gd fmla="*/ 304773 w 439879" name="TX14"/>
              <a:gd fmla="*/ 223041 h 487552" name="TY14"/>
              <a:gd fmla="*/ 301848 w 439879" name="TX15"/>
              <a:gd fmla="*/ 224584 h 487552" name="TY15"/>
              <a:gd fmla="*/ 298616 w 439879" name="TX16"/>
              <a:gd fmla="*/ 225356 h 487552" name="TY16"/>
              <a:gd fmla="*/ 295383 w 439879" name="TX17"/>
              <a:gd fmla="*/ 225356 h 487552" name="TY17"/>
              <a:gd fmla="*/ 292304 w 439879" name="TX18"/>
              <a:gd fmla="*/ 224893 h 487552" name="TY18"/>
              <a:gd fmla="*/ 289226 w 439879" name="TX19"/>
              <a:gd fmla="*/ 223658 h 487552" name="TY19"/>
              <a:gd fmla="*/ 286301 w 439879" name="TX20"/>
              <a:gd fmla="*/ 222115 h 487552" name="TY20"/>
              <a:gd fmla="*/ 283838 w 439879" name="TX21"/>
              <a:gd fmla="*/ 219800 h 487552" name="TY21"/>
              <a:gd fmla="*/ 281837 w 439879" name="TX22"/>
              <a:gd fmla="*/ 217022 h 487552" name="TY22"/>
              <a:gd fmla="*/ 280452 w 439879" name="TX23"/>
              <a:gd fmla="*/ 213935 h 487552" name="TY23"/>
              <a:gd fmla="*/ 279682 w 439879" name="TX24"/>
              <a:gd fmla="*/ 210848 h 487552" name="TY24"/>
              <a:gd fmla="*/ 279528 w 439879" name="TX25"/>
              <a:gd fmla="*/ 207607 h 487552" name="TY25"/>
              <a:gd fmla="*/ 279990 w 439879" name="TX26"/>
              <a:gd fmla="*/ 204366 h 487552" name="TY26"/>
              <a:gd fmla="*/ 281067 w 439879" name="TX27"/>
              <a:gd fmla="*/ 201433 h 487552" name="TY27"/>
              <a:gd fmla="*/ 282915 w 439879" name="TX28"/>
              <a:gd fmla="*/ 198655 h 487552" name="TY28"/>
              <a:gd fmla="*/ 285224 w 439879" name="TX29"/>
              <a:gd fmla="*/ 196032 h 487552" name="TY29"/>
              <a:gd fmla="*/ 307698 w 439879" name="TX30"/>
              <a:gd fmla="*/ 175659 h 487552" name="TY30"/>
              <a:gd fmla="*/ 310622 w 439879" name="TX31"/>
              <a:gd fmla="*/ 173652 h 487552" name="TY31"/>
              <a:gd fmla="*/ 313547 w 439879" name="TX32"/>
              <a:gd fmla="*/ 172263 h 487552" name="TY32"/>
              <a:gd fmla="*/ 316626 w 439879" name="TX33"/>
              <a:gd fmla="*/ 171337 h 487552" name="TY33"/>
              <a:gd fmla="*/ 153539 w 439879" name="TX35"/>
              <a:gd fmla="*/ 169017 h 487552" name="TY35"/>
              <a:gd fmla="*/ 320698 w 439879" name="TX36"/>
              <a:gd fmla="*/ 355370 h 487552" name="TY36"/>
              <a:gd fmla="*/ 208949 w 439879" name="TX37"/>
              <a:gd fmla="*/ 455666 h 487552" name="TY37"/>
              <a:gd fmla="*/ 202603 w 439879" name="TX38"/>
              <a:gd fmla="*/ 460928 h 487552" name="TY38"/>
              <a:gd fmla="*/ 195948 w 439879" name="TX39"/>
              <a:gd fmla="*/ 465572 h 487552" name="TY39"/>
              <a:gd fmla="*/ 188828 w 439879" name="TX40"/>
              <a:gd fmla="*/ 470060 h 487552" name="TY40"/>
              <a:gd fmla="*/ 181399 w 439879" name="TX41"/>
              <a:gd fmla="*/ 473930 h 487552" name="TY41"/>
              <a:gd fmla="*/ 173660 w 439879" name="TX42"/>
              <a:gd fmla="*/ 477490 h 487552" name="TY42"/>
              <a:gd fmla="*/ 165612 w 439879" name="TX43"/>
              <a:gd fmla="*/ 480276 h 487552" name="TY43"/>
              <a:gd fmla="*/ 157563 w 439879" name="TX44"/>
              <a:gd fmla="*/ 482752 h 487552" name="TY44"/>
              <a:gd fmla="*/ 149205 w 439879" name="TX45"/>
              <a:gd fmla="*/ 484764 h 487552" name="TY45"/>
              <a:gd fmla="*/ 140847 w 439879" name="TX46"/>
              <a:gd fmla="*/ 486312 h 487552" name="TY46"/>
              <a:gd fmla="*/ 132489 w 439879" name="TX47"/>
              <a:gd fmla="*/ 487241 h 487552" name="TY47"/>
              <a:gd fmla="*/ 123976 w 439879" name="TX48"/>
              <a:gd fmla="*/ 487550 h 487552" name="TY48"/>
              <a:gd fmla="*/ 115618 w 439879" name="TX49"/>
              <a:gd fmla="*/ 487395 h 487552" name="TY49"/>
              <a:gd fmla="*/ 107415 w 439879" name="TX50"/>
              <a:gd fmla="*/ 486621 h 487552" name="TY50"/>
              <a:gd fmla="*/ 99367 w 439879" name="TX51"/>
              <a:gd fmla="*/ 485383 h 487552" name="TY51"/>
              <a:gd fmla="*/ 91628 w 439879" name="TX52"/>
              <a:gd fmla="*/ 483526 h 487552" name="TY52"/>
              <a:gd fmla="*/ 83889 w 439879" name="TX53"/>
              <a:gd fmla="*/ 480895 h 487552" name="TY53"/>
              <a:gd fmla="*/ 76460 w 439879" name="TX54"/>
              <a:gd fmla="*/ 477799 h 487552" name="TY54"/>
              <a:gd fmla="*/ 69495 w 439879" name="TX55"/>
              <a:gd fmla="*/ 474084 h 487552" name="TY55"/>
              <a:gd fmla="*/ 62839 w 439879" name="TX56"/>
              <a:gd fmla="*/ 469751 h 487552" name="TY56"/>
              <a:gd fmla="*/ 56803 w 439879" name="TX57"/>
              <a:gd fmla="*/ 464643 h 487552" name="TY57"/>
              <a:gd fmla="*/ 51076 w 439879" name="TX58"/>
              <a:gd fmla="*/ 459071 h 487552" name="TY58"/>
              <a:gd fmla="*/ 21359 w 439879" name="TX59"/>
              <a:gd fmla="*/ 426103 h 487552" name="TY59"/>
              <a:gd fmla="*/ 16406 w 439879" name="TX60"/>
              <a:gd fmla="*/ 419757 h 487552" name="TY60"/>
              <a:gd fmla="*/ 11918 w 439879" name="TX61"/>
              <a:gd fmla="*/ 413102 h 487552" name="TY61"/>
              <a:gd fmla="*/ 8358 w 439879" name="TX62"/>
              <a:gd fmla="*/ 406137 h 487552" name="TY62"/>
              <a:gd fmla="*/ 5417 w 439879" name="TX63"/>
              <a:gd fmla="*/ 398708 h 487552" name="TY63"/>
              <a:gd fmla="*/ 3095 w 439879" name="TX64"/>
              <a:gd fmla="*/ 391123 h 487552" name="TY64"/>
              <a:gd fmla="*/ 1393 w 439879" name="TX65"/>
              <a:gd fmla="*/ 383230 h 487552" name="TY65"/>
              <a:gd fmla="*/ 464 w 439879" name="TX66"/>
              <a:gd fmla="*/ 375027 h 487552" name="TY66"/>
              <a:gd fmla="*/ 0 w 439879" name="TX67"/>
              <a:gd fmla="*/ 366823 h 487552" name="TY67"/>
              <a:gd fmla="*/ 155 w 439879" name="TX68"/>
              <a:gd fmla="*/ 358620 h 487552" name="TY68"/>
              <a:gd fmla="*/ 929 w 439879" name="TX69"/>
              <a:gd fmla="*/ 350262 h 487552" name="TY69"/>
              <a:gd fmla="*/ 2167 w 439879" name="TX70"/>
              <a:gd fmla="*/ 341904 h 487552" name="TY70"/>
              <a:gd fmla="*/ 4024 w 439879" name="TX71"/>
              <a:gd fmla="*/ 333701 h 487552" name="TY71"/>
              <a:gd fmla="*/ 6346 w 439879" name="TX72"/>
              <a:gd fmla="*/ 325498 h 487552" name="TY72"/>
              <a:gd fmla="*/ 9286 w 439879" name="TX73"/>
              <a:gd fmla="*/ 317449 h 487552" name="TY73"/>
              <a:gd fmla="*/ 12537 w 439879" name="TX74"/>
              <a:gd fmla="*/ 309555 h 487552" name="TY74"/>
              <a:gd fmla="*/ 16406 w 439879" name="TX75"/>
              <a:gd fmla="*/ 302126 h 487552" name="TY75"/>
              <a:gd fmla="*/ 20585 w 439879" name="TX76"/>
              <a:gd fmla="*/ 294852 h 487552" name="TY76"/>
              <a:gd fmla="*/ 25383 w 439879" name="TX77"/>
              <a:gd fmla="*/ 287886 h 487552" name="TY77"/>
              <a:gd fmla="*/ 30491 w 439879" name="TX78"/>
              <a:gd fmla="*/ 281231 h 487552" name="TY78"/>
              <a:gd fmla="*/ 35908 w 439879" name="TX79"/>
              <a:gd fmla="*/ 275040 h 487552" name="TY79"/>
              <a:gd fmla="*/ 41790 w 439879" name="TX80"/>
              <a:gd fmla="*/ 269468 h 487552" name="TY80"/>
              <a:gd fmla="*/ 367585 w 439879" name="TX82"/>
              <a:gd fmla="*/ 156016 h 487552" name="TY82"/>
              <a:gd fmla="*/ 376834 w 439879" name="TX83"/>
              <a:gd fmla="*/ 166314 h 487552" name="TY83"/>
              <a:gd fmla="*/ 382846 w 439879" name="TX84"/>
              <a:gd fmla="*/ 173648 h 487552" name="TY84"/>
              <a:gd fmla="*/ 388087 w 439879" name="TX85"/>
              <a:gd fmla="*/ 181293 h 487552" name="TY85"/>
              <a:gd fmla="*/ 392403 w 439879" name="TX86"/>
              <a:gd fmla="*/ 189407 h 487552" name="TY86"/>
              <a:gd fmla="*/ 396103 w 439879" name="TX87"/>
              <a:gd fmla="*/ 197676 h 487552" name="TY87"/>
              <a:gd fmla="*/ 398877 w 439879" name="TX88"/>
              <a:gd fmla="*/ 206102 h 487552" name="TY88"/>
              <a:gd fmla="*/ 401035 w 439879" name="TX89"/>
              <a:gd fmla="*/ 214840 h 487552" name="TY89"/>
              <a:gd fmla="*/ 402423 w 439879" name="TX90"/>
              <a:gd fmla="*/ 223577 h 487552" name="TY90"/>
              <a:gd fmla="*/ 403039 w 439879" name="TX91"/>
              <a:gd fmla="*/ 232471 h 487552" name="TY91"/>
              <a:gd fmla="*/ 402885 w 439879" name="TX92"/>
              <a:gd fmla="*/ 241365 h 487552" name="TY92"/>
              <a:gd fmla="*/ 402114 w 439879" name="TX93"/>
              <a:gd fmla="*/ 250103 h 487552" name="TY93"/>
              <a:gd fmla="*/ 400573 w 439879" name="TX94"/>
              <a:gd fmla="*/ 258840 h 487552" name="TY94"/>
              <a:gd fmla="*/ 398261 w 439879" name="TX95"/>
              <a:gd fmla="*/ 267422 h 487552" name="TY95"/>
              <a:gd fmla="*/ 395178 w 439879" name="TX96"/>
              <a:gd fmla="*/ 275848 h 487552" name="TY96"/>
              <a:gd fmla="*/ 391324 w 439879" name="TX97"/>
              <a:gd fmla="*/ 283805 h 487552" name="TY97"/>
              <a:gd fmla="*/ 387008 w 439879" name="TX98"/>
              <a:gd fmla="*/ 291763 h 487552" name="TY98"/>
              <a:gd fmla="*/ 381613 w 439879" name="TX99"/>
              <a:gd fmla="*/ 299252 h 487552" name="TY99"/>
              <a:gd fmla="*/ 375601 w 439879" name="TX100"/>
              <a:gd fmla="*/ 306274 h 487552" name="TY100"/>
              <a:gd fmla="*/ 369127 w 439879" name="TX101"/>
              <a:gd fmla="*/ 312983 h 487552" name="TY101"/>
              <a:gd fmla="*/ 329511 w 439879" name="TX102"/>
              <a:gd fmla="*/ 348870 h 487552" name="TY102"/>
              <a:gd fmla="*/ 251358 w 439879" name="TX103"/>
              <a:gd fmla="*/ 260713 h 487552" name="TY103"/>
              <a:gd fmla="*/ 279105 w 439879" name="TX104"/>
              <a:gd fmla="*/ 235436 h 487552" name="TY104"/>
              <a:gd fmla="*/ 279105 w 439879" name="TX105"/>
              <a:gd fmla="*/ 235124 h 487552" name="TY105"/>
              <a:gd fmla="*/ 282958 w 439879" name="TX106"/>
              <a:gd fmla="*/ 238712 h 487552" name="TY106"/>
              <a:gd fmla="*/ 286658 w 439879" name="TX107"/>
              <a:gd fmla="*/ 241521 h 487552" name="TY107"/>
              <a:gd fmla="*/ 290512 w 439879" name="TX108"/>
              <a:gd fmla="*/ 243237 h 487552" name="TY108"/>
              <a:gd fmla="*/ 294365 w 439879" name="TX109"/>
              <a:gd fmla="*/ 244329 h 487552" name="TY109"/>
              <a:gd fmla="*/ 298065 w 439879" name="TX110"/>
              <a:gd fmla="*/ 244798 h 487552" name="TY110"/>
              <a:gd fmla="*/ 301918 w 439879" name="TX111"/>
              <a:gd fmla="*/ 244641 h 487552" name="TY111"/>
              <a:gd fmla="*/ 305310 w 439879" name="TX112"/>
              <a:gd fmla="*/ 244173 h 487552" name="TY112"/>
              <a:gd fmla="*/ 308701 w 439879" name="TX113"/>
              <a:gd fmla="*/ 243237 h 487552" name="TY113"/>
              <a:gd fmla="*/ 311630 w 439879" name="TX114"/>
              <a:gd fmla="*/ 242145 h 487552" name="TY114"/>
              <a:gd fmla="*/ 314404 w 439879" name="TX115"/>
              <a:gd fmla="*/ 241053 h 487552" name="TY115"/>
              <a:gd fmla="*/ 316562 w 439879" name="TX116"/>
              <a:gd fmla="*/ 239649 h 487552" name="TY116"/>
              <a:gd fmla="*/ 318566 w 439879" name="TX117"/>
              <a:gd fmla="*/ 238556 h 487552" name="TY117"/>
              <a:gd fmla="*/ 319954 w 439879" name="TX118"/>
              <a:gd fmla="*/ 237620 h 487552" name="TY118"/>
              <a:gd fmla="*/ 320879 w 439879" name="TX119"/>
              <a:gd fmla="*/ 236996 h 487552" name="TY119"/>
              <a:gd fmla="*/ 321187 w 439879" name="TX120"/>
              <a:gd fmla="*/ 236840 h 487552" name="TY120"/>
              <a:gd fmla="*/ 343076 w 439879" name="TX121"/>
              <a:gd fmla="*/ 217024 h 487552" name="TY121"/>
              <a:gd fmla="*/ 346621 w 439879" name="TX122"/>
              <a:gd fmla="*/ 213123 h 487552" name="TY122"/>
              <a:gd fmla="*/ 349242 w 439879" name="TX123"/>
              <a:gd fmla="*/ 209379 h 487552" name="TY123"/>
              <a:gd fmla="*/ 351091 w 439879" name="TX124"/>
              <a:gd fmla="*/ 205478 h 487552" name="TY124"/>
              <a:gd fmla="*/ 352325 w 439879" name="TX125"/>
              <a:gd fmla="*/ 201733 h 487552" name="TY125"/>
              <a:gd fmla="*/ 352941 w 439879" name="TX126"/>
              <a:gd fmla="*/ 197988 h 487552" name="TY126"/>
              <a:gd fmla="*/ 352941 w 439879" name="TX127"/>
              <a:gd fmla="*/ 194400 h 487552" name="TY127"/>
              <a:gd fmla="*/ 352479 w 439879" name="TX128"/>
              <a:gd fmla="*/ 190967 h 487552" name="TY128"/>
              <a:gd fmla="*/ 351708 w 439879" name="TX129"/>
              <a:gd fmla="*/ 187690 h 487552" name="TY129"/>
              <a:gd fmla="*/ 350629 w 439879" name="TX130"/>
              <a:gd fmla="*/ 184882 h 487552" name="TY130"/>
              <a:gd fmla="*/ 349550 w 439879" name="TX131"/>
              <a:gd fmla="*/ 182385 h 487552" name="TY131"/>
              <a:gd fmla="*/ 348471 w 439879" name="TX132"/>
              <a:gd fmla="*/ 180045 h 487552" name="TY132"/>
              <a:gd fmla="*/ 347546 w 439879" name="TX133"/>
              <a:gd fmla="*/ 178172 h 487552" name="TY133"/>
              <a:gd fmla="*/ 346621 w 439879" name="TX134"/>
              <a:gd fmla="*/ 176924 h 487552" name="TY134"/>
              <a:gd fmla="*/ 346005 w 439879" name="TX135"/>
              <a:gd fmla="*/ 175988 h 487552" name="TY135"/>
              <a:gd fmla="*/ 345850 w 439879" name="TX136"/>
              <a:gd fmla="*/ 175832 h 487552" name="TY136"/>
              <a:gd fmla="*/ 267011 w 439879" name="TX138"/>
              <a:gd fmla="*/ 99677 h 487552" name="TY138"/>
              <a:gd fmla="*/ 275617 w 439879" name="TX139"/>
              <a:gd fmla="*/ 99832 h 487552" name="TY139"/>
              <a:gd fmla="*/ 284376 w 439879" name="TX140"/>
              <a:gd fmla="*/ 100609 h 487552" name="TY140"/>
              <a:gd fmla="*/ 292981 w 439879" name="TX141"/>
              <a:gd fmla="*/ 102316 h 487552" name="TY141"/>
              <a:gd fmla="*/ 301433 w 439879" name="TX142"/>
              <a:gd fmla="*/ 104645 h 487552" name="TY142"/>
              <a:gd fmla="*/ 309731 w 439879" name="TX143"/>
              <a:gd fmla="*/ 107751 h 487552" name="TY143"/>
              <a:gd fmla="*/ 317722 w 439879" name="TX144"/>
              <a:gd fmla="*/ 111632 h 487552" name="TY144"/>
              <a:gd fmla="*/ 325405 w 439879" name="TX145"/>
              <a:gd fmla="*/ 115979 h 487552" name="TY145"/>
              <a:gd fmla="*/ 332627 w 439879" name="TX146"/>
              <a:gd fmla="*/ 121414 h 487552" name="TY146"/>
              <a:gd fmla="*/ 339696 w 439879" name="TX147"/>
              <a:gd fmla="*/ 127313 h 487552" name="TY147"/>
              <a:gd fmla="*/ 346150 w 439879" name="TX148"/>
              <a:gd fmla="*/ 133990 h 487552" name="TY148"/>
              <a:gd fmla="*/ 355370 w 439879" name="TX149"/>
              <a:gd fmla="*/ 144237 h 487552" name="TY149"/>
              <a:gd fmla="*/ 334010 w 439879" name="TX150"/>
              <a:gd fmla="*/ 163800 h 487552" name="TY150"/>
              <a:gd fmla="*/ 330476 w 439879" name="TX151"/>
              <a:gd fmla="*/ 160384 h 487552" name="TY151"/>
              <a:gd fmla="*/ 326942 w 439879" name="TX152"/>
              <a:gd fmla="*/ 157900 h 487552" name="TY152"/>
              <a:gd fmla="*/ 323100 w 439879" name="TX153"/>
              <a:gd fmla="*/ 156192 h 487552" name="TY153"/>
              <a:gd fmla="*/ 319412 w 439879" name="TX154"/>
              <a:gd fmla="*/ 155105 h 487552" name="TY154"/>
              <a:gd fmla="*/ 315724 w 439879" name="TX155"/>
              <a:gd fmla="*/ 154639 h 487552" name="TY155"/>
              <a:gd fmla="*/ 312190 w 439879" name="TX156"/>
              <a:gd fmla="*/ 154639 h 487552" name="TY156"/>
              <a:gd fmla="*/ 308809 w 439879" name="TX157"/>
              <a:gd fmla="*/ 154950 h 487552" name="TY157"/>
              <a:gd fmla="*/ 305428 w 439879" name="TX158"/>
              <a:gd fmla="*/ 155726 h 487552" name="TY158"/>
              <a:gd fmla="*/ 302508 w 439879" name="TX159"/>
              <a:gd fmla="*/ 156658 h 487552" name="TY159"/>
              <a:gd fmla="*/ 299896 w 439879" name="TX160"/>
              <a:gd fmla="*/ 157589 h 487552" name="TY160"/>
              <a:gd fmla="*/ 297437 w 439879" name="TX161"/>
              <a:gd fmla="*/ 158676 h 487552" name="TY161"/>
              <a:gd fmla="*/ 295593 w 439879" name="TX162"/>
              <a:gd fmla="*/ 159608 h 487552" name="TY162"/>
              <a:gd fmla="*/ 294210 w 439879" name="TX163"/>
              <a:gd fmla="*/ 160384 h 487552" name="TY163"/>
              <a:gd fmla="*/ 293288 w 439879" name="TX164"/>
              <a:gd fmla="*/ 161005 h 487552" name="TY164"/>
              <a:gd fmla="*/ 292981 w 439879" name="TX165"/>
              <a:gd fmla="*/ 161160 h 487552" name="TY165"/>
              <a:gd fmla="*/ 269931 w 439879" name="TX166"/>
              <a:gd fmla="*/ 182276 h 487552" name="TY166"/>
              <a:gd fmla="*/ 266397 w 439879" name="TX167"/>
              <a:gd fmla="*/ 186002 h 487552" name="TY167"/>
              <a:gd fmla="*/ 263477 w 439879" name="TX168"/>
              <a:gd fmla="*/ 189883 h 487552" name="TY168"/>
              <a:gd fmla="*/ 261633 w 439879" name="TX169"/>
              <a:gd fmla="*/ 193610 h 487552" name="TY169"/>
              <a:gd fmla="*/ 260557 w 439879" name="TX170"/>
              <a:gd fmla="*/ 197647 h 487552" name="TY170"/>
              <a:gd fmla="*/ 260096 w 439879" name="TX171"/>
              <a:gd fmla="*/ 201217 h 487552" name="TY171"/>
              <a:gd fmla="*/ 260096 w 439879" name="TX172"/>
              <a:gd fmla="*/ 204788 h 487552" name="TY172"/>
              <a:gd fmla="*/ 260557 w 439879" name="TX173"/>
              <a:gd fmla="*/ 208359 h 487552" name="TY173"/>
              <a:gd fmla="*/ 261325 w 439879" name="TX174"/>
              <a:gd fmla="*/ 211465 h 487552" name="TY174"/>
              <a:gd fmla="*/ 262401 w 439879" name="TX175"/>
              <a:gd fmla="*/ 214415 h 487552" name="TY175"/>
              <a:gd fmla="*/ 263477 w 439879" name="TX176"/>
              <a:gd fmla="*/ 217209 h 487552" name="TY176"/>
              <a:gd fmla="*/ 264860 w 439879" name="TX177"/>
              <a:gd fmla="*/ 219383 h 487552" name="TY177"/>
              <a:gd fmla="*/ 265936 w 439879" name="TX178"/>
              <a:gd fmla="*/ 221246 h 487552" name="TY178"/>
              <a:gd fmla="*/ 266858 w 439879" name="TX179"/>
              <a:gd fmla="*/ 222643 h 487552" name="TY179"/>
              <a:gd fmla="*/ 267626 w 439879" name="TX180"/>
              <a:gd fmla="*/ 223730 h 487552" name="TY180"/>
              <a:gd fmla="*/ 267933 w 439879" name="TX181"/>
              <a:gd fmla="*/ 224196 h 487552" name="TY181"/>
              <a:gd fmla="*/ 240119 w 439879" name="TX182"/>
              <a:gd fmla="*/ 249193 h 487552" name="TY182"/>
              <a:gd fmla="*/ 162517 w 439879" name="TX183"/>
              <a:gd fmla="*/ 161781 h 487552" name="TY183"/>
              <a:gd fmla="*/ 201702 w 439879" name="TX184"/>
              <a:gd fmla="*/ 126071 h 487552" name="TY184"/>
              <a:gd fmla="*/ 208925 w 439879" name="TX185"/>
              <a:gd fmla="*/ 120327 h 487552" name="TY185"/>
              <a:gd fmla="*/ 216608 w 439879" name="TX186"/>
              <a:gd fmla="*/ 115048 h 487552" name="TY186"/>
              <a:gd fmla="*/ 224445 w 439879" name="TX187"/>
              <a:gd fmla="*/ 110701 h 487552" name="TY187"/>
              <a:gd fmla="*/ 232743 w 439879" name="TX188"/>
              <a:gd fmla="*/ 106819 h 487552" name="TY188"/>
              <a:gd fmla="*/ 241041 w 439879" name="TX189"/>
              <a:gd fmla="*/ 104024 h 487552" name="TY189"/>
              <a:gd fmla="*/ 249647 w 439879" name="TX190"/>
              <a:gd fmla="*/ 101695 h 487552" name="TY190"/>
              <a:gd fmla="*/ 258252 w 439879" name="TX191"/>
              <a:gd fmla="*/ 100298 h 487552" name="TY191"/>
              <a:gd fmla="*/ 396694 w 439879" name="TX193"/>
              <a:gd fmla="*/ 0 h 487552" name="TY193"/>
              <a:gd fmla="*/ 403195 w 439879" name="TX194"/>
              <a:gd fmla="*/ 0 h 487552" name="TY194"/>
              <a:gd fmla="*/ 409695 w 439879" name="TX195"/>
              <a:gd fmla="*/ 461 h 487552" name="TY195"/>
              <a:gd fmla="*/ 416660 w 439879" name="TX196"/>
              <a:gd fmla="*/ 1689 h 487552" name="TY196"/>
              <a:gd fmla="*/ 423780 w 439879" name="TX197"/>
              <a:gd fmla="*/ 3532 h 487552" name="TY197"/>
              <a:gd fmla="*/ 431210 w 439879" name="TX198"/>
              <a:gd fmla="*/ 5989 h 487552" name="TY198"/>
              <a:gd fmla="*/ 438639 w 439879" name="TX199"/>
              <a:gd fmla="*/ 9214 h 487552" name="TY199"/>
              <a:gd fmla="*/ 439568 w 439879" name="TX200"/>
              <a:gd fmla="*/ 9828 h 487552" name="TY200"/>
              <a:gd fmla="*/ 439877 w 439879" name="TX201"/>
              <a:gd fmla="*/ 11056 h 487552" name="TY201"/>
              <a:gd fmla="*/ 439722 w 439879" name="TX202"/>
              <a:gd fmla="*/ 12438 h 487552" name="TY202"/>
              <a:gd fmla="*/ 438948 w 439879" name="TX203"/>
              <a:gd fmla="*/ 13974 h 487552" name="TY203"/>
              <a:gd fmla="*/ 437710 w 439879" name="TX204"/>
              <a:gd fmla="*/ 15663 h 487552" name="TY204"/>
              <a:gd fmla="*/ 436008 w 439879" name="TX205"/>
              <a:gd fmla="*/ 17352 h 487552" name="TY205"/>
              <a:gd fmla="*/ 434305 w 439879" name="TX206"/>
              <a:gd fmla="*/ 18427 h 487552" name="TY206"/>
              <a:gd fmla="*/ 432603 w 439879" name="TX207"/>
              <a:gd fmla="*/ 19195 h 487552" name="TY207"/>
              <a:gd fmla="*/ 431055 w 439879" name="TX208"/>
              <a:gd fmla="*/ 19502 h 487552" name="TY208"/>
              <a:gd fmla="*/ 429662 w 439879" name="TX209"/>
              <a:gd fmla="*/ 19195 h 487552" name="TY209"/>
              <a:gd fmla="*/ 422232 w 439879" name="TX210"/>
              <a:gd fmla="*/ 16124 h 487552" name="TY210"/>
              <a:gd fmla="*/ 415113 w 439879" name="TX211"/>
              <a:gd fmla="*/ 13667 h 487552" name="TY211"/>
              <a:gd fmla="*/ 408612 w 439879" name="TX212"/>
              <a:gd fmla="*/ 12131 h 487552" name="TY212"/>
              <a:gd fmla="*/ 402576 w 439879" name="TX213"/>
              <a:gd fmla="*/ 11056 h 487552" name="TY213"/>
              <a:gd fmla="*/ 396849 w 439879" name="TX214"/>
              <a:gd fmla="*/ 10442 h 487552" name="TY214"/>
              <a:gd fmla="*/ 391741 w 439879" name="TX215"/>
              <a:gd fmla="*/ 10442 h 487552" name="TY215"/>
              <a:gd fmla="*/ 387098 w 439879" name="TX216"/>
              <a:gd fmla="*/ 10749 h 487552" name="TY216"/>
              <a:gd fmla="*/ 382919 w 439879" name="TX217"/>
              <a:gd fmla="*/ 11517 h 487552" name="TY217"/>
              <a:gd fmla="*/ 379359 w 439879" name="TX218"/>
              <a:gd fmla="*/ 12592 h 487552" name="TY218"/>
              <a:gd fmla="*/ 376418 w 439879" name="TX219"/>
              <a:gd fmla="*/ 13820 h 487552" name="TY219"/>
              <a:gd fmla="*/ 373787 w 439879" name="TX220"/>
              <a:gd fmla="*/ 15356 h 487552" name="TY220"/>
              <a:gd fmla="*/ 371929 w 439879" name="TX221"/>
              <a:gd fmla="*/ 17045 h 487552" name="TY221"/>
              <a:gd fmla="*/ 370227 w 439879" name="TX222"/>
              <a:gd fmla="*/ 19348 h 487552" name="TY222"/>
              <a:gd fmla="*/ 368989 w 439879" name="TX223"/>
              <a:gd fmla="*/ 22266 h 487552" name="TY223"/>
              <a:gd fmla="*/ 368215 w 439879" name="TX224"/>
              <a:gd fmla="*/ 25644 h 487552" name="TY224"/>
              <a:gd fmla="*/ 368060 w 439879" name="TX225"/>
              <a:gd fmla="*/ 29330 h 487552" name="TY225"/>
              <a:gd fmla="*/ 368524 w 439879" name="TX226"/>
              <a:gd fmla="*/ 33476 h 487552" name="TY226"/>
              <a:gd fmla="*/ 369763 w 439879" name="TX227"/>
              <a:gd fmla="*/ 37929 h 487552" name="TY227"/>
              <a:gd fmla="*/ 371620 w 439879" name="TX228"/>
              <a:gd fmla="*/ 42689 h 487552" name="TY228"/>
              <a:gd fmla="*/ 374561 w 439879" name="TX229"/>
              <a:gd fmla="*/ 47603 h 487552" name="TY229"/>
              <a:gd fmla="*/ 378430 w 439879" name="TX230"/>
              <a:gd fmla="*/ 52671 h 487552" name="TY230"/>
              <a:gd fmla="*/ 383228 w 439879" name="TX231"/>
              <a:gd fmla="*/ 57892 h 487552" name="TY231"/>
              <a:gd fmla="*/ 389265 w 439879" name="TX232"/>
              <a:gd fmla="*/ 63113 h 487552" name="TY232"/>
              <a:gd fmla="*/ 395920 w 439879" name="TX233"/>
              <a:gd fmla="*/ 68948 h 487552" name="TY233"/>
              <a:gd fmla="*/ 401492 w 439879" name="TX234"/>
              <a:gd fmla="*/ 74630 h 487552" name="TY234"/>
              <a:gd fmla="*/ 406445 w 439879" name="TX235"/>
              <a:gd fmla="*/ 80311 h 487552" name="TY235"/>
              <a:gd fmla="*/ 410005 w 439879" name="TX236"/>
              <a:gd fmla="*/ 85839 h 487552" name="TY236"/>
              <a:gd fmla="*/ 412946 w 439879" name="TX237"/>
              <a:gd fmla="*/ 91214 h 487552" name="TY237"/>
              <a:gd fmla="*/ 414648 w 439879" name="TX238"/>
              <a:gd fmla="*/ 96742 h 487552" name="TY238"/>
              <a:gd fmla="*/ 415577 w 439879" name="TX239"/>
              <a:gd fmla="*/ 102117 h 487552" name="TY239"/>
              <a:gd fmla="*/ 415422 w 439879" name="TX240"/>
              <a:gd fmla="*/ 107338 h 487552" name="TY240"/>
              <a:gd fmla="*/ 414339 w 439879" name="TX241"/>
              <a:gd fmla="*/ 112559 h 487552" name="TY241"/>
              <a:gd fmla="*/ 412327 w 439879" name="TX242"/>
              <a:gd fmla="*/ 117626 h 487552" name="TY242"/>
              <a:gd fmla="*/ 409076 w 439879" name="TX243"/>
              <a:gd fmla="*/ 122694 h 487552" name="TY243"/>
              <a:gd fmla="*/ 405826 w 439879" name="TX244"/>
              <a:gd fmla="*/ 127147 h 487552" name="TY244"/>
              <a:gd fmla="*/ 402111 w 439879" name="TX245"/>
              <a:gd fmla="*/ 131447 h 487552" name="TY245"/>
              <a:gd fmla="*/ 398397 w 439879" name="TX246"/>
              <a:gd fmla="*/ 135132 h 487552" name="TY246"/>
              <a:gd fmla="*/ 394527 w 439879" name="TX247"/>
              <a:gd fmla="*/ 138817 h 487552" name="TY247"/>
              <a:gd fmla="*/ 390503 w 439879" name="TX248"/>
              <a:gd fmla="*/ 141889 h 487552" name="TY248"/>
              <a:gd fmla="*/ 386633 w 439879" name="TX249"/>
              <a:gd fmla="*/ 144960 h 487552" name="TY249"/>
              <a:gd fmla="*/ 382764 w 439879" name="TX250"/>
              <a:gd fmla="*/ 147417 h 487552" name="TY250"/>
              <a:gd fmla="*/ 379204 w 439879" name="TX251"/>
              <a:gd fmla="*/ 149567 h 487552" name="TY251"/>
              <a:gd fmla="*/ 375799 w 439879" name="TX252"/>
              <a:gd fmla="*/ 151409 h 487552" name="TY252"/>
              <a:gd fmla="*/ 373013 w 439879" name="TX253"/>
              <a:gd fmla="*/ 152945 h 487552" name="TY253"/>
              <a:gd fmla="*/ 370536 w 439879" name="TX254"/>
              <a:gd fmla="*/ 154327 h 487552" name="TY254"/>
              <a:gd fmla="*/ 368524 w 439879" name="TX255"/>
              <a:gd fmla="*/ 155248 h 487552" name="TY255"/>
              <a:gd fmla="*/ 367131 w 439879" name="TX256"/>
              <a:gd fmla="*/ 155862 h 487552" name="TY256"/>
              <a:gd fmla="*/ 366357 w 439879" name="TX257"/>
              <a:gd fmla="*/ 156016 h 487552" name="TY257"/>
              <a:gd fmla="*/ 355368 w 439879" name="TX258"/>
              <a:gd fmla="*/ 144192 h 487552" name="TY258"/>
              <a:gd fmla="*/ 356142 w 439879" name="TX259"/>
              <a:gd fmla="*/ 143117 h 487552" name="TY259"/>
              <a:gd fmla="*/ 357535 w 439879" name="TX260"/>
              <a:gd fmla="*/ 142349 h 487552" name="TY260"/>
              <a:gd fmla="*/ 359702 w 439879" name="TX261"/>
              <a:gd fmla="*/ 141735 h 487552" name="TY261"/>
              <a:gd fmla="*/ 361869 w 439879" name="TX262"/>
              <a:gd fmla="*/ 141121 h 487552" name="TY262"/>
              <a:gd fmla="*/ 364190 w 439879" name="TX263"/>
              <a:gd fmla="*/ 140660 h 487552" name="TY263"/>
              <a:gd fmla="*/ 366512 w 439879" name="TX264"/>
              <a:gd fmla="*/ 140199 h 487552" name="TY264"/>
              <a:gd fmla="*/ 368524 w 439879" name="TX265"/>
              <a:gd fmla="*/ 139892 h 487552" name="TY265"/>
              <a:gd fmla="*/ 369917 w 439879" name="TX266"/>
              <a:gd fmla="*/ 139739 h 487552" name="TY266"/>
              <a:gd fmla="*/ 376108 w 439879" name="TX267"/>
              <a:gd fmla="*/ 137435 h 487552" name="TY267"/>
              <a:gd fmla="*/ 381526 w 439879" name="TX268"/>
              <a:gd fmla="*/ 134978 h 487552" name="TY268"/>
              <a:gd fmla="*/ 386169 w 439879" name="TX269"/>
              <a:gd fmla="*/ 132368 h 487552" name="TY269"/>
              <a:gd fmla="*/ 389884 w 439879" name="TX270"/>
              <a:gd fmla="*/ 129911 h 487552" name="TY270"/>
              <a:gd fmla="*/ 392824 w 439879" name="TX271"/>
              <a:gd fmla="*/ 127300 h 487552" name="TY271"/>
              <a:gd fmla="*/ 395301 w 439879" name="TX272"/>
              <a:gd fmla="*/ 125151 h 487552" name="TY272"/>
              <a:gd fmla="*/ 397004 w 439879" name="TX273"/>
              <a:gd fmla="*/ 123154 h 487552" name="TY273"/>
              <a:gd fmla="*/ 398242 w 439879" name="TX274"/>
              <a:gd fmla="*/ 121619 h 487552" name="TY274"/>
              <a:gd fmla="*/ 398861 w 439879" name="TX275"/>
              <a:gd fmla="*/ 120697 h 487552" name="TY275"/>
              <a:gd fmla="*/ 399016 w 439879" name="TX276"/>
              <a:gd fmla="*/ 120390 h 487552" name="TY276"/>
              <a:gd fmla="*/ 400099 w 439879" name="TX277"/>
              <a:gd fmla="*/ 118701 h 487552" name="TY277"/>
              <a:gd fmla="*/ 401028 w 439879" name="TX278"/>
              <a:gd fmla="*/ 116858 h 487552" name="TY278"/>
              <a:gd fmla="*/ 401956 w 439879" name="TX279"/>
              <a:gd fmla="*/ 114862 h 487552" name="TY279"/>
              <a:gd fmla="*/ 402730 w 439879" name="TX280"/>
              <a:gd fmla="*/ 112712 h 487552" name="TY280"/>
              <a:gd fmla="*/ 403195 w 439879" name="TX281"/>
              <a:gd fmla="*/ 110102 h 487552" name="TY281"/>
              <a:gd fmla="*/ 403349 w 439879" name="TX282"/>
              <a:gd fmla="*/ 107491 h 487552" name="TY282"/>
              <a:gd fmla="*/ 403040 w 439879" name="TX283"/>
              <a:gd fmla="*/ 104574 h 487552" name="TY283"/>
              <a:gd fmla="*/ 402111 w 439879" name="TX284"/>
              <a:gd fmla="*/ 101349 h 487552" name="TY284"/>
              <a:gd fmla="*/ 401028 w 439879" name="TX285"/>
              <a:gd fmla="*/ 98124 h 487552" name="TY285"/>
              <a:gd fmla="*/ 399170 w 439879" name="TX286"/>
              <a:gd fmla="*/ 94592 h 487552" name="TY286"/>
              <a:gd fmla="*/ 396849 w 439879" name="TX287"/>
              <a:gd fmla="*/ 90600 h 487552" name="TY287"/>
              <a:gd fmla="*/ 393753 w 439879" name="TX288"/>
              <a:gd fmla="*/ 86607 h 487552" name="TY288"/>
              <a:gd fmla="*/ 389729 w 439879" name="TX289"/>
              <a:gd fmla="*/ 82154 h 487552" name="TY289"/>
              <a:gd fmla="*/ 385086 w 439879" name="TX290"/>
              <a:gd fmla="*/ 77547 h 487552" name="TY290"/>
              <a:gd fmla="*/ 379359 w 439879" name="TX291"/>
              <a:gd fmla="*/ 72633 h 487552" name="TY291"/>
              <a:gd fmla="*/ 373632 w 439879" name="TX292"/>
              <a:gd fmla="*/ 67720 h 487552" name="TY292"/>
              <a:gd fmla="*/ 368834 w 439879" name="TX293"/>
              <a:gd fmla="*/ 62499 h 487552" name="TY293"/>
              <a:gd fmla="*/ 364655 w 439879" name="TX294"/>
              <a:gd fmla="*/ 57277 h 487552" name="TY294"/>
              <a:gd fmla="*/ 361404 w 439879" name="TX295"/>
              <a:gd fmla="*/ 52210 h 487552" name="TY295"/>
              <a:gd fmla="*/ 359083 w 439879" name="TX296"/>
              <a:gd fmla="*/ 46989 h 487552" name="TY296"/>
              <a:gd fmla="*/ 357225 w 439879" name="TX297"/>
              <a:gd fmla="*/ 41768 h 487552" name="TY297"/>
              <a:gd fmla="*/ 356452 w 439879" name="TX298"/>
              <a:gd fmla="*/ 36701 h 487552" name="TY298"/>
              <a:gd fmla="*/ 356606 w 439879" name="TX299"/>
              <a:gd fmla="*/ 31633 h 487552" name="TY299"/>
              <a:gd fmla="*/ 357535 w 439879" name="TX300"/>
              <a:gd fmla="*/ 26873 h 487552" name="TY300"/>
              <a:gd fmla="*/ 359547 w 439879" name="TX301"/>
              <a:gd fmla="*/ 22112 h 487552" name="TY301"/>
              <a:gd fmla="*/ 362178 w 439879" name="TX302"/>
              <a:gd fmla="*/ 17659 h 487552" name="TY302"/>
              <a:gd fmla="*/ 365738 w 439879" name="TX303"/>
              <a:gd fmla="*/ 13206 h 487552" name="TY303"/>
              <a:gd fmla="*/ 369917 w 439879" name="TX304"/>
              <a:gd fmla="*/ 9521 h 487552" name="TY304"/>
              <a:gd fmla="*/ 374406 w 439879" name="TX305"/>
              <a:gd fmla="*/ 6296 h 487552" name="TY305"/>
              <a:gd fmla="*/ 379514 w 439879" name="TX306"/>
              <a:gd fmla="*/ 3839 h 487552" name="TY306"/>
              <a:gd fmla="*/ 384776 w 439879" name="TX307"/>
              <a:gd fmla="*/ 1996 h 487552" name="TY307"/>
              <a:gd fmla="*/ 390503 w 439879" name="TX308"/>
              <a:gd fmla="*/ 614 h 487552" name="TY308"/>
            </a:gd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 ang="0">
                <a:pos x="TX9" y="TY9"/>
              </a:cxn>
              <a:cxn ang="0">
                <a:pos x="TX10" y="TY10"/>
              </a:cxn>
              <a:cxn ang="0">
                <a:pos x="TX11" y="TY11"/>
              </a:cxn>
              <a:cxn ang="0">
                <a:pos x="TX12" y="TY12"/>
              </a:cxn>
              <a:cxn ang="0">
                <a:pos x="TX13" y="TY13"/>
              </a:cxn>
              <a:cxn ang="0">
                <a:pos x="TX14" y="TY14"/>
              </a:cxn>
              <a:cxn ang="0">
                <a:pos x="TX15" y="TY15"/>
              </a:cxn>
              <a:cxn ang="0">
                <a:pos x="TX16" y="TY16"/>
              </a:cxn>
              <a:cxn ang="0">
                <a:pos x="TX17" y="TY17"/>
              </a:cxn>
              <a:cxn ang="0">
                <a:pos x="TX18" y="TY18"/>
              </a:cxn>
              <a:cxn ang="0">
                <a:pos x="TX19" y="TY19"/>
              </a:cxn>
              <a:cxn ang="0">
                <a:pos x="TX20" y="TY20"/>
              </a:cxn>
              <a:cxn ang="0">
                <a:pos x="TX21" y="TY21"/>
              </a:cxn>
              <a:cxn ang="0">
                <a:pos x="TX22" y="TY22"/>
              </a:cxn>
              <a:cxn ang="0">
                <a:pos x="TX23" y="TY23"/>
              </a:cxn>
              <a:cxn ang="0">
                <a:pos x="TX24" y="TY24"/>
              </a:cxn>
              <a:cxn ang="0">
                <a:pos x="TX25" y="TY25"/>
              </a:cxn>
              <a:cxn ang="0">
                <a:pos x="TX26" y="TY26"/>
              </a:cxn>
              <a:cxn ang="0">
                <a:pos x="TX27" y="TY27"/>
              </a:cxn>
              <a:cxn ang="0">
                <a:pos x="TX28" y="TY28"/>
              </a:cxn>
              <a:cxn ang="0">
                <a:pos x="TX29" y="TY29"/>
              </a:cxn>
              <a:cxn ang="0">
                <a:pos x="TX30" y="TY30"/>
              </a:cxn>
              <a:cxn ang="0">
                <a:pos x="TX31" y="TY31"/>
              </a:cxn>
              <a:cxn ang="0">
                <a:pos x="TX32" y="TY32"/>
              </a:cxn>
              <a:cxn ang="0">
                <a:pos x="TX33" y="TY33"/>
              </a:cxn>
              <a:cxn ang="0">
                <a:pos x="TX35" y="TY35"/>
              </a:cxn>
              <a:cxn ang="0">
                <a:pos x="TX36" y="TY36"/>
              </a:cxn>
              <a:cxn ang="0">
                <a:pos x="TX37" y="TY37"/>
              </a:cxn>
              <a:cxn ang="0">
                <a:pos x="TX38" y="TY38"/>
              </a:cxn>
              <a:cxn ang="0">
                <a:pos x="TX39" y="TY39"/>
              </a:cxn>
              <a:cxn ang="0">
                <a:pos x="TX40" y="TY40"/>
              </a:cxn>
              <a:cxn ang="0">
                <a:pos x="TX41" y="TY41"/>
              </a:cxn>
              <a:cxn ang="0">
                <a:pos x="TX42" y="TY42"/>
              </a:cxn>
              <a:cxn ang="0">
                <a:pos x="TX43" y="TY43"/>
              </a:cxn>
              <a:cxn ang="0">
                <a:pos x="TX44" y="TY44"/>
              </a:cxn>
              <a:cxn ang="0">
                <a:pos x="TX45" y="TY45"/>
              </a:cxn>
              <a:cxn ang="0">
                <a:pos x="TX46" y="TY46"/>
              </a:cxn>
              <a:cxn ang="0">
                <a:pos x="TX47" y="TY47"/>
              </a:cxn>
              <a:cxn ang="0">
                <a:pos x="TX48" y="TY48"/>
              </a:cxn>
              <a:cxn ang="0">
                <a:pos x="TX49" y="TY49"/>
              </a:cxn>
              <a:cxn ang="0">
                <a:pos x="TX50" y="TY50"/>
              </a:cxn>
              <a:cxn ang="0">
                <a:pos x="TX51" y="TY51"/>
              </a:cxn>
              <a:cxn ang="0">
                <a:pos x="TX52" y="TY52"/>
              </a:cxn>
              <a:cxn ang="0">
                <a:pos x="TX53" y="TY53"/>
              </a:cxn>
              <a:cxn ang="0">
                <a:pos x="TX54" y="TY54"/>
              </a:cxn>
              <a:cxn ang="0">
                <a:pos x="TX55" y="TY55"/>
              </a:cxn>
              <a:cxn ang="0">
                <a:pos x="TX56" y="TY56"/>
              </a:cxn>
              <a:cxn ang="0">
                <a:pos x="TX57" y="TY57"/>
              </a:cxn>
              <a:cxn ang="0">
                <a:pos x="TX58" y="TY58"/>
              </a:cxn>
              <a:cxn ang="0">
                <a:pos x="TX59" y="TY59"/>
              </a:cxn>
              <a:cxn ang="0">
                <a:pos x="TX60" y="TY60"/>
              </a:cxn>
              <a:cxn ang="0">
                <a:pos x="TX61" y="TY61"/>
              </a:cxn>
              <a:cxn ang="0">
                <a:pos x="TX62" y="TY62"/>
              </a:cxn>
              <a:cxn ang="0">
                <a:pos x="TX63" y="TY63"/>
              </a:cxn>
              <a:cxn ang="0">
                <a:pos x="TX64" y="TY64"/>
              </a:cxn>
              <a:cxn ang="0">
                <a:pos x="TX65" y="TY65"/>
              </a:cxn>
              <a:cxn ang="0">
                <a:pos x="TX66" y="TY66"/>
              </a:cxn>
              <a:cxn ang="0">
                <a:pos x="TX67" y="TY67"/>
              </a:cxn>
              <a:cxn ang="0">
                <a:pos x="TX68" y="TY68"/>
              </a:cxn>
              <a:cxn ang="0">
                <a:pos x="TX69" y="TY69"/>
              </a:cxn>
              <a:cxn ang="0">
                <a:pos x="TX70" y="TY70"/>
              </a:cxn>
              <a:cxn ang="0">
                <a:pos x="TX71" y="TY71"/>
              </a:cxn>
              <a:cxn ang="0">
                <a:pos x="TX72" y="TY72"/>
              </a:cxn>
              <a:cxn ang="0">
                <a:pos x="TX73" y="TY73"/>
              </a:cxn>
              <a:cxn ang="0">
                <a:pos x="TX74" y="TY74"/>
              </a:cxn>
              <a:cxn ang="0">
                <a:pos x="TX75" y="TY75"/>
              </a:cxn>
              <a:cxn ang="0">
                <a:pos x="TX76" y="TY76"/>
              </a:cxn>
              <a:cxn ang="0">
                <a:pos x="TX77" y="TY77"/>
              </a:cxn>
              <a:cxn ang="0">
                <a:pos x="TX78" y="TY78"/>
              </a:cxn>
              <a:cxn ang="0">
                <a:pos x="TX79" y="TY79"/>
              </a:cxn>
              <a:cxn ang="0">
                <a:pos x="TX80" y="TY80"/>
              </a:cxn>
              <a:cxn ang="0">
                <a:pos x="TX82" y="TY82"/>
              </a:cxn>
              <a:cxn ang="0">
                <a:pos x="TX83" y="TY83"/>
              </a:cxn>
              <a:cxn ang="0">
                <a:pos x="TX84" y="TY84"/>
              </a:cxn>
              <a:cxn ang="0">
                <a:pos x="TX85" y="TY85"/>
              </a:cxn>
              <a:cxn ang="0">
                <a:pos x="TX86" y="TY86"/>
              </a:cxn>
              <a:cxn ang="0">
                <a:pos x="TX87" y="TY87"/>
              </a:cxn>
              <a:cxn ang="0">
                <a:pos x="TX88" y="TY88"/>
              </a:cxn>
              <a:cxn ang="0">
                <a:pos x="TX89" y="TY89"/>
              </a:cxn>
              <a:cxn ang="0">
                <a:pos x="TX90" y="TY90"/>
              </a:cxn>
              <a:cxn ang="0">
                <a:pos x="TX91" y="TY91"/>
              </a:cxn>
              <a:cxn ang="0">
                <a:pos x="TX92" y="TY92"/>
              </a:cxn>
              <a:cxn ang="0">
                <a:pos x="TX93" y="TY93"/>
              </a:cxn>
              <a:cxn ang="0">
                <a:pos x="TX94" y="TY94"/>
              </a:cxn>
              <a:cxn ang="0">
                <a:pos x="TX95" y="TY95"/>
              </a:cxn>
              <a:cxn ang="0">
                <a:pos x="TX96" y="TY96"/>
              </a:cxn>
              <a:cxn ang="0">
                <a:pos x="TX97" y="TY97"/>
              </a:cxn>
              <a:cxn ang="0">
                <a:pos x="TX98" y="TY98"/>
              </a:cxn>
              <a:cxn ang="0">
                <a:pos x="TX99" y="TY99"/>
              </a:cxn>
              <a:cxn ang="0">
                <a:pos x="TX100" y="TY100"/>
              </a:cxn>
              <a:cxn ang="0">
                <a:pos x="TX101" y="TY101"/>
              </a:cxn>
              <a:cxn ang="0">
                <a:pos x="TX102" y="TY102"/>
              </a:cxn>
              <a:cxn ang="0">
                <a:pos x="TX103" y="TY103"/>
              </a:cxn>
              <a:cxn ang="0">
                <a:pos x="TX104" y="TY104"/>
              </a:cxn>
              <a:cxn ang="0">
                <a:pos x="TX105" y="TY105"/>
              </a:cxn>
              <a:cxn ang="0">
                <a:pos x="TX106" y="TY106"/>
              </a:cxn>
              <a:cxn ang="0">
                <a:pos x="TX107" y="TY107"/>
              </a:cxn>
              <a:cxn ang="0">
                <a:pos x="TX108" y="TY108"/>
              </a:cxn>
              <a:cxn ang="0">
                <a:pos x="TX109" y="TY109"/>
              </a:cxn>
              <a:cxn ang="0">
                <a:pos x="TX110" y="TY110"/>
              </a:cxn>
              <a:cxn ang="0">
                <a:pos x="TX111" y="TY111"/>
              </a:cxn>
              <a:cxn ang="0">
                <a:pos x="TX112" y="TY112"/>
              </a:cxn>
              <a:cxn ang="0">
                <a:pos x="TX113" y="TY113"/>
              </a:cxn>
              <a:cxn ang="0">
                <a:pos x="TX114" y="TY114"/>
              </a:cxn>
              <a:cxn ang="0">
                <a:pos x="TX115" y="TY115"/>
              </a:cxn>
              <a:cxn ang="0">
                <a:pos x="TX116" y="TY116"/>
              </a:cxn>
              <a:cxn ang="0">
                <a:pos x="TX117" y="TY117"/>
              </a:cxn>
              <a:cxn ang="0">
                <a:pos x="TX118" y="TY118"/>
              </a:cxn>
              <a:cxn ang="0">
                <a:pos x="TX119" y="TY119"/>
              </a:cxn>
              <a:cxn ang="0">
                <a:pos x="TX120" y="TY120"/>
              </a:cxn>
              <a:cxn ang="0">
                <a:pos x="TX121" y="TY121"/>
              </a:cxn>
              <a:cxn ang="0">
                <a:pos x="TX122" y="TY122"/>
              </a:cxn>
              <a:cxn ang="0">
                <a:pos x="TX123" y="TY123"/>
              </a:cxn>
              <a:cxn ang="0">
                <a:pos x="TX124" y="TY124"/>
              </a:cxn>
              <a:cxn ang="0">
                <a:pos x="TX125" y="TY125"/>
              </a:cxn>
              <a:cxn ang="0">
                <a:pos x="TX126" y="TY126"/>
              </a:cxn>
              <a:cxn ang="0">
                <a:pos x="TX127" y="TY127"/>
              </a:cxn>
              <a:cxn ang="0">
                <a:pos x="TX128" y="TY128"/>
              </a:cxn>
              <a:cxn ang="0">
                <a:pos x="TX129" y="TY129"/>
              </a:cxn>
              <a:cxn ang="0">
                <a:pos x="TX130" y="TY130"/>
              </a:cxn>
              <a:cxn ang="0">
                <a:pos x="TX131" y="TY131"/>
              </a:cxn>
              <a:cxn ang="0">
                <a:pos x="TX132" y="TY132"/>
              </a:cxn>
              <a:cxn ang="0">
                <a:pos x="TX133" y="TY133"/>
              </a:cxn>
              <a:cxn ang="0">
                <a:pos x="TX134" y="TY134"/>
              </a:cxn>
              <a:cxn ang="0">
                <a:pos x="TX135" y="TY135"/>
              </a:cxn>
              <a:cxn ang="0">
                <a:pos x="TX136" y="TY136"/>
              </a:cxn>
              <a:cxn ang="0">
                <a:pos x="TX138" y="TY138"/>
              </a:cxn>
              <a:cxn ang="0">
                <a:pos x="TX139" y="TY139"/>
              </a:cxn>
              <a:cxn ang="0">
                <a:pos x="TX140" y="TY140"/>
              </a:cxn>
              <a:cxn ang="0">
                <a:pos x="TX141" y="TY141"/>
              </a:cxn>
              <a:cxn ang="0">
                <a:pos x="TX142" y="TY142"/>
              </a:cxn>
              <a:cxn ang="0">
                <a:pos x="TX143" y="TY143"/>
              </a:cxn>
              <a:cxn ang="0">
                <a:pos x="TX144" y="TY144"/>
              </a:cxn>
              <a:cxn ang="0">
                <a:pos x="TX145" y="TY145"/>
              </a:cxn>
              <a:cxn ang="0">
                <a:pos x="TX146" y="TY146"/>
              </a:cxn>
              <a:cxn ang="0">
                <a:pos x="TX147" y="TY147"/>
              </a:cxn>
              <a:cxn ang="0">
                <a:pos x="TX148" y="TY148"/>
              </a:cxn>
              <a:cxn ang="0">
                <a:pos x="TX149" y="TY149"/>
              </a:cxn>
              <a:cxn ang="0">
                <a:pos x="TX150" y="TY150"/>
              </a:cxn>
              <a:cxn ang="0">
                <a:pos x="TX151" y="TY151"/>
              </a:cxn>
              <a:cxn ang="0">
                <a:pos x="TX152" y="TY152"/>
              </a:cxn>
              <a:cxn ang="0">
                <a:pos x="TX153" y="TY153"/>
              </a:cxn>
              <a:cxn ang="0">
                <a:pos x="TX154" y="TY154"/>
              </a:cxn>
              <a:cxn ang="0">
                <a:pos x="TX155" y="TY155"/>
              </a:cxn>
              <a:cxn ang="0">
                <a:pos x="TX156" y="TY156"/>
              </a:cxn>
              <a:cxn ang="0">
                <a:pos x="TX157" y="TY157"/>
              </a:cxn>
              <a:cxn ang="0">
                <a:pos x="TX158" y="TY158"/>
              </a:cxn>
              <a:cxn ang="0">
                <a:pos x="TX159" y="TY159"/>
              </a:cxn>
              <a:cxn ang="0">
                <a:pos x="TX160" y="TY160"/>
              </a:cxn>
              <a:cxn ang="0">
                <a:pos x="TX161" y="TY161"/>
              </a:cxn>
              <a:cxn ang="0">
                <a:pos x="TX162" y="TY162"/>
              </a:cxn>
              <a:cxn ang="0">
                <a:pos x="TX163" y="TY163"/>
              </a:cxn>
              <a:cxn ang="0">
                <a:pos x="TX164" y="TY164"/>
              </a:cxn>
              <a:cxn ang="0">
                <a:pos x="TX165" y="TY165"/>
              </a:cxn>
              <a:cxn ang="0">
                <a:pos x="TX166" y="TY166"/>
              </a:cxn>
              <a:cxn ang="0">
                <a:pos x="TX167" y="TY167"/>
              </a:cxn>
              <a:cxn ang="0">
                <a:pos x="TX168" y="TY168"/>
              </a:cxn>
              <a:cxn ang="0">
                <a:pos x="TX169" y="TY169"/>
              </a:cxn>
              <a:cxn ang="0">
                <a:pos x="TX170" y="TY170"/>
              </a:cxn>
              <a:cxn ang="0">
                <a:pos x="TX171" y="TY171"/>
              </a:cxn>
              <a:cxn ang="0">
                <a:pos x="TX172" y="TY172"/>
              </a:cxn>
              <a:cxn ang="0">
                <a:pos x="TX173" y="TY173"/>
              </a:cxn>
              <a:cxn ang="0">
                <a:pos x="TX174" y="TY174"/>
              </a:cxn>
              <a:cxn ang="0">
                <a:pos x="TX175" y="TY175"/>
              </a:cxn>
              <a:cxn ang="0">
                <a:pos x="TX176" y="TY176"/>
              </a:cxn>
              <a:cxn ang="0">
                <a:pos x="TX177" y="TY177"/>
              </a:cxn>
              <a:cxn ang="0">
                <a:pos x="TX178" y="TY178"/>
              </a:cxn>
              <a:cxn ang="0">
                <a:pos x="TX179" y="TY179"/>
              </a:cxn>
              <a:cxn ang="0">
                <a:pos x="TX180" y="TY180"/>
              </a:cxn>
              <a:cxn ang="0">
                <a:pos x="TX181" y="TY181"/>
              </a:cxn>
              <a:cxn ang="0">
                <a:pos x="TX182" y="TY182"/>
              </a:cxn>
              <a:cxn ang="0">
                <a:pos x="TX183" y="TY183"/>
              </a:cxn>
              <a:cxn ang="0">
                <a:pos x="TX184" y="TY184"/>
              </a:cxn>
              <a:cxn ang="0">
                <a:pos x="TX185" y="TY185"/>
              </a:cxn>
              <a:cxn ang="0">
                <a:pos x="TX186" y="TY186"/>
              </a:cxn>
              <a:cxn ang="0">
                <a:pos x="TX187" y="TY187"/>
              </a:cxn>
              <a:cxn ang="0">
                <a:pos x="TX188" y="TY188"/>
              </a:cxn>
              <a:cxn ang="0">
                <a:pos x="TX189" y="TY189"/>
              </a:cxn>
              <a:cxn ang="0">
                <a:pos x="TX190" y="TY190"/>
              </a:cxn>
              <a:cxn ang="0">
                <a:pos x="TX191" y="TY191"/>
              </a:cxn>
              <a:cxn ang="0">
                <a:pos x="TX193" y="TY193"/>
              </a:cxn>
              <a:cxn ang="0">
                <a:pos x="TX194" y="TY194"/>
              </a:cxn>
              <a:cxn ang="0">
                <a:pos x="TX195" y="TY195"/>
              </a:cxn>
              <a:cxn ang="0">
                <a:pos x="TX196" y="TY196"/>
              </a:cxn>
              <a:cxn ang="0">
                <a:pos x="TX197" y="TY197"/>
              </a:cxn>
              <a:cxn ang="0">
                <a:pos x="TX198" y="TY198"/>
              </a:cxn>
              <a:cxn ang="0">
                <a:pos x="TX199" y="TY199"/>
              </a:cxn>
              <a:cxn ang="0">
                <a:pos x="TX200" y="TY200"/>
              </a:cxn>
              <a:cxn ang="0">
                <a:pos x="TX201" y="TY201"/>
              </a:cxn>
              <a:cxn ang="0">
                <a:pos x="TX202" y="TY202"/>
              </a:cxn>
              <a:cxn ang="0">
                <a:pos x="TX203" y="TY203"/>
              </a:cxn>
              <a:cxn ang="0">
                <a:pos x="TX204" y="TY204"/>
              </a:cxn>
              <a:cxn ang="0">
                <a:pos x="TX205" y="TY205"/>
              </a:cxn>
              <a:cxn ang="0">
                <a:pos x="TX206" y="TY206"/>
              </a:cxn>
              <a:cxn ang="0">
                <a:pos x="TX207" y="TY207"/>
              </a:cxn>
              <a:cxn ang="0">
                <a:pos x="TX208" y="TY208"/>
              </a:cxn>
              <a:cxn ang="0">
                <a:pos x="TX209" y="TY209"/>
              </a:cxn>
              <a:cxn ang="0">
                <a:pos x="TX210" y="TY210"/>
              </a:cxn>
              <a:cxn ang="0">
                <a:pos x="TX211" y="TY211"/>
              </a:cxn>
              <a:cxn ang="0">
                <a:pos x="TX212" y="TY212"/>
              </a:cxn>
              <a:cxn ang="0">
                <a:pos x="TX213" y="TY213"/>
              </a:cxn>
              <a:cxn ang="0">
                <a:pos x="TX214" y="TY214"/>
              </a:cxn>
              <a:cxn ang="0">
                <a:pos x="TX215" y="TY215"/>
              </a:cxn>
              <a:cxn ang="0">
                <a:pos x="TX216" y="TY216"/>
              </a:cxn>
              <a:cxn ang="0">
                <a:pos x="TX217" y="TY217"/>
              </a:cxn>
              <a:cxn ang="0">
                <a:pos x="TX218" y="TY218"/>
              </a:cxn>
              <a:cxn ang="0">
                <a:pos x="TX219" y="TY219"/>
              </a:cxn>
              <a:cxn ang="0">
                <a:pos x="TX220" y="TY220"/>
              </a:cxn>
              <a:cxn ang="0">
                <a:pos x="TX221" y="TY221"/>
              </a:cxn>
              <a:cxn ang="0">
                <a:pos x="TX222" y="TY222"/>
              </a:cxn>
              <a:cxn ang="0">
                <a:pos x="TX223" y="TY223"/>
              </a:cxn>
              <a:cxn ang="0">
                <a:pos x="TX224" y="TY224"/>
              </a:cxn>
              <a:cxn ang="0">
                <a:pos x="TX225" y="TY225"/>
              </a:cxn>
              <a:cxn ang="0">
                <a:pos x="TX226" y="TY226"/>
              </a:cxn>
              <a:cxn ang="0">
                <a:pos x="TX227" y="TY227"/>
              </a:cxn>
              <a:cxn ang="0">
                <a:pos x="TX228" y="TY228"/>
              </a:cxn>
              <a:cxn ang="0">
                <a:pos x="TX229" y="TY229"/>
              </a:cxn>
              <a:cxn ang="0">
                <a:pos x="TX230" y="TY230"/>
              </a:cxn>
              <a:cxn ang="0">
                <a:pos x="TX231" y="TY231"/>
              </a:cxn>
              <a:cxn ang="0">
                <a:pos x="TX232" y="TY232"/>
              </a:cxn>
              <a:cxn ang="0">
                <a:pos x="TX233" y="TY233"/>
              </a:cxn>
              <a:cxn ang="0">
                <a:pos x="TX234" y="TY234"/>
              </a:cxn>
              <a:cxn ang="0">
                <a:pos x="TX235" y="TY235"/>
              </a:cxn>
              <a:cxn ang="0">
                <a:pos x="TX236" y="TY236"/>
              </a:cxn>
              <a:cxn ang="0">
                <a:pos x="TX237" y="TY237"/>
              </a:cxn>
              <a:cxn ang="0">
                <a:pos x="TX238" y="TY238"/>
              </a:cxn>
              <a:cxn ang="0">
                <a:pos x="TX239" y="TY239"/>
              </a:cxn>
              <a:cxn ang="0">
                <a:pos x="TX240" y="TY240"/>
              </a:cxn>
              <a:cxn ang="0">
                <a:pos x="TX241" y="TY241"/>
              </a:cxn>
              <a:cxn ang="0">
                <a:pos x="TX242" y="TY242"/>
              </a:cxn>
              <a:cxn ang="0">
                <a:pos x="TX243" y="TY243"/>
              </a:cxn>
              <a:cxn ang="0">
                <a:pos x="TX244" y="TY244"/>
              </a:cxn>
              <a:cxn ang="0">
                <a:pos x="TX245" y="TY245"/>
              </a:cxn>
              <a:cxn ang="0">
                <a:pos x="TX246" y="TY246"/>
              </a:cxn>
              <a:cxn ang="0">
                <a:pos x="TX247" y="TY247"/>
              </a:cxn>
              <a:cxn ang="0">
                <a:pos x="TX248" y="TY248"/>
              </a:cxn>
              <a:cxn ang="0">
                <a:pos x="TX249" y="TY249"/>
              </a:cxn>
              <a:cxn ang="0">
                <a:pos x="TX250" y="TY250"/>
              </a:cxn>
              <a:cxn ang="0">
                <a:pos x="TX251" y="TY251"/>
              </a:cxn>
              <a:cxn ang="0">
                <a:pos x="TX252" y="TY252"/>
              </a:cxn>
              <a:cxn ang="0">
                <a:pos x="TX253" y="TY253"/>
              </a:cxn>
              <a:cxn ang="0">
                <a:pos x="TX254" y="TY254"/>
              </a:cxn>
              <a:cxn ang="0">
                <a:pos x="TX255" y="TY255"/>
              </a:cxn>
              <a:cxn ang="0">
                <a:pos x="TX256" y="TY256"/>
              </a:cxn>
              <a:cxn ang="0">
                <a:pos x="TX257" y="TY257"/>
              </a:cxn>
              <a:cxn ang="0">
                <a:pos x="TX258" y="TY258"/>
              </a:cxn>
              <a:cxn ang="0">
                <a:pos x="TX259" y="TY259"/>
              </a:cxn>
              <a:cxn ang="0">
                <a:pos x="TX260" y="TY260"/>
              </a:cxn>
              <a:cxn ang="0">
                <a:pos x="TX261" y="TY261"/>
              </a:cxn>
              <a:cxn ang="0">
                <a:pos x="TX262" y="TY262"/>
              </a:cxn>
              <a:cxn ang="0">
                <a:pos x="TX263" y="TY263"/>
              </a:cxn>
              <a:cxn ang="0">
                <a:pos x="TX264" y="TY264"/>
              </a:cxn>
              <a:cxn ang="0">
                <a:pos x="TX265" y="TY265"/>
              </a:cxn>
              <a:cxn ang="0">
                <a:pos x="TX266" y="TY266"/>
              </a:cxn>
              <a:cxn ang="0">
                <a:pos x="TX267" y="TY267"/>
              </a:cxn>
              <a:cxn ang="0">
                <a:pos x="TX268" y="TY268"/>
              </a:cxn>
              <a:cxn ang="0">
                <a:pos x="TX269" y="TY269"/>
              </a:cxn>
              <a:cxn ang="0">
                <a:pos x="TX270" y="TY270"/>
              </a:cxn>
              <a:cxn ang="0">
                <a:pos x="TX271" y="TY271"/>
              </a:cxn>
              <a:cxn ang="0">
                <a:pos x="TX272" y="TY272"/>
              </a:cxn>
              <a:cxn ang="0">
                <a:pos x="TX273" y="TY273"/>
              </a:cxn>
              <a:cxn ang="0">
                <a:pos x="TX274" y="TY274"/>
              </a:cxn>
              <a:cxn ang="0">
                <a:pos x="TX275" y="TY275"/>
              </a:cxn>
              <a:cxn ang="0">
                <a:pos x="TX276" y="TY276"/>
              </a:cxn>
              <a:cxn ang="0">
                <a:pos x="TX277" y="TY277"/>
              </a:cxn>
              <a:cxn ang="0">
                <a:pos x="TX278" y="TY278"/>
              </a:cxn>
              <a:cxn ang="0">
                <a:pos x="TX279" y="TY279"/>
              </a:cxn>
              <a:cxn ang="0">
                <a:pos x="TX280" y="TY280"/>
              </a:cxn>
              <a:cxn ang="0">
                <a:pos x="TX281" y="TY281"/>
              </a:cxn>
              <a:cxn ang="0">
                <a:pos x="TX282" y="TY282"/>
              </a:cxn>
              <a:cxn ang="0">
                <a:pos x="TX283" y="TY283"/>
              </a:cxn>
              <a:cxn ang="0">
                <a:pos x="TX284" y="TY284"/>
              </a:cxn>
              <a:cxn ang="0">
                <a:pos x="TX285" y="TY285"/>
              </a:cxn>
              <a:cxn ang="0">
                <a:pos x="TX286" y="TY286"/>
              </a:cxn>
              <a:cxn ang="0">
                <a:pos x="TX287" y="TY287"/>
              </a:cxn>
              <a:cxn ang="0">
                <a:pos x="TX288" y="TY288"/>
              </a:cxn>
              <a:cxn ang="0">
                <a:pos x="TX289" y="TY289"/>
              </a:cxn>
              <a:cxn ang="0">
                <a:pos x="TX290" y="TY290"/>
              </a:cxn>
              <a:cxn ang="0">
                <a:pos x="TX291" y="TY291"/>
              </a:cxn>
              <a:cxn ang="0">
                <a:pos x="TX292" y="TY292"/>
              </a:cxn>
              <a:cxn ang="0">
                <a:pos x="TX293" y="TY293"/>
              </a:cxn>
              <a:cxn ang="0">
                <a:pos x="TX294" y="TY294"/>
              </a:cxn>
              <a:cxn ang="0">
                <a:pos x="TX295" y="TY295"/>
              </a:cxn>
              <a:cxn ang="0">
                <a:pos x="TX296" y="TY296"/>
              </a:cxn>
              <a:cxn ang="0">
                <a:pos x="TX297" y="TY297"/>
              </a:cxn>
              <a:cxn ang="0">
                <a:pos x="TX298" y="TY298"/>
              </a:cxn>
              <a:cxn ang="0">
                <a:pos x="TX299" y="TY299"/>
              </a:cxn>
              <a:cxn ang="0">
                <a:pos x="TX300" y="TY300"/>
              </a:cxn>
              <a:cxn ang="0">
                <a:pos x="TX301" y="TY301"/>
              </a:cxn>
              <a:cxn ang="0">
                <a:pos x="TX302" y="TY302"/>
              </a:cxn>
              <a:cxn ang="0">
                <a:pos x="TX303" y="TY303"/>
              </a:cxn>
              <a:cxn ang="0">
                <a:pos x="TX304" y="TY304"/>
              </a:cxn>
              <a:cxn ang="0">
                <a:pos x="TX305" y="TY305"/>
              </a:cxn>
              <a:cxn ang="0">
                <a:pos x="TX306" y="TY306"/>
              </a:cxn>
              <a:cxn ang="0">
                <a:pos x="TX307" y="TY307"/>
              </a:cxn>
              <a:cxn ang="0">
                <a:pos x="TX308" y="TY308"/>
              </a:cxn>
            </a:cxnLst>
            <a:rect l="l" t="t" r="r" b="b"/>
            <a:pathLst>
              <a:path w="439879" h="487552">
                <a:moveTo>
                  <a:pt x="320012" y="171183"/>
                </a:moveTo>
                <a:lnTo>
                  <a:pt x="323091" y="171646"/>
                </a:lnTo>
                <a:lnTo>
                  <a:pt x="326169" y="172881"/>
                </a:lnTo>
                <a:lnTo>
                  <a:pt x="329094" y="174578"/>
                </a:lnTo>
                <a:lnTo>
                  <a:pt x="331557" y="176894"/>
                </a:lnTo>
                <a:lnTo>
                  <a:pt x="333404" y="179517"/>
                </a:lnTo>
                <a:lnTo>
                  <a:pt x="334944" y="182758"/>
                </a:lnTo>
                <a:lnTo>
                  <a:pt x="335713" y="185845"/>
                </a:lnTo>
                <a:lnTo>
                  <a:pt x="335867" y="188932"/>
                </a:lnTo>
                <a:lnTo>
                  <a:pt x="335405" y="192173"/>
                </a:lnTo>
                <a:lnTo>
                  <a:pt x="334328" y="195260"/>
                </a:lnTo>
                <a:lnTo>
                  <a:pt x="332481" y="198192"/>
                </a:lnTo>
                <a:lnTo>
                  <a:pt x="330326" y="200662"/>
                </a:lnTo>
                <a:lnTo>
                  <a:pt x="307544" y="221035"/>
                </a:lnTo>
                <a:lnTo>
                  <a:pt x="304773" y="223041"/>
                </a:lnTo>
                <a:lnTo>
                  <a:pt x="301848" y="224584"/>
                </a:lnTo>
                <a:lnTo>
                  <a:pt x="298616" y="225356"/>
                </a:lnTo>
                <a:lnTo>
                  <a:pt x="295383" y="225356"/>
                </a:lnTo>
                <a:lnTo>
                  <a:pt x="292304" y="224893"/>
                </a:lnTo>
                <a:lnTo>
                  <a:pt x="289226" y="223658"/>
                </a:lnTo>
                <a:lnTo>
                  <a:pt x="286301" y="222115"/>
                </a:lnTo>
                <a:lnTo>
                  <a:pt x="283838" y="219800"/>
                </a:lnTo>
                <a:lnTo>
                  <a:pt x="281837" y="217022"/>
                </a:lnTo>
                <a:lnTo>
                  <a:pt x="280452" y="213935"/>
                </a:lnTo>
                <a:lnTo>
                  <a:pt x="279682" y="210848"/>
                </a:lnTo>
                <a:lnTo>
                  <a:pt x="279528" y="207607"/>
                </a:lnTo>
                <a:lnTo>
                  <a:pt x="279990" y="204366"/>
                </a:lnTo>
                <a:lnTo>
                  <a:pt x="281067" y="201433"/>
                </a:lnTo>
                <a:lnTo>
                  <a:pt x="282915" y="198655"/>
                </a:lnTo>
                <a:lnTo>
                  <a:pt x="285224" y="196032"/>
                </a:lnTo>
                <a:lnTo>
                  <a:pt x="307698" y="175659"/>
                </a:lnTo>
                <a:lnTo>
                  <a:pt x="310622" y="173652"/>
                </a:lnTo>
                <a:lnTo>
                  <a:pt x="313547" y="172263"/>
                </a:lnTo>
                <a:lnTo>
                  <a:pt x="316626" y="171337"/>
                </a:lnTo>
                <a:close/>
                <a:moveTo>
                  <a:pt x="153539" y="169017"/>
                </a:moveTo>
                <a:lnTo>
                  <a:pt x="320698" y="355370"/>
                </a:lnTo>
                <a:lnTo>
                  <a:pt x="208949" y="455666"/>
                </a:lnTo>
                <a:lnTo>
                  <a:pt x="202603" y="460928"/>
                </a:lnTo>
                <a:lnTo>
                  <a:pt x="195948" y="465572"/>
                </a:lnTo>
                <a:lnTo>
                  <a:pt x="188828" y="470060"/>
                </a:lnTo>
                <a:lnTo>
                  <a:pt x="181399" y="473930"/>
                </a:lnTo>
                <a:lnTo>
                  <a:pt x="173660" y="477490"/>
                </a:lnTo>
                <a:lnTo>
                  <a:pt x="165612" y="480276"/>
                </a:lnTo>
                <a:lnTo>
                  <a:pt x="157563" y="482752"/>
                </a:lnTo>
                <a:lnTo>
                  <a:pt x="149205" y="484764"/>
                </a:lnTo>
                <a:lnTo>
                  <a:pt x="140847" y="486312"/>
                </a:lnTo>
                <a:lnTo>
                  <a:pt x="132489" y="487241"/>
                </a:lnTo>
                <a:lnTo>
                  <a:pt x="123976" y="487550"/>
                </a:lnTo>
                <a:lnTo>
                  <a:pt x="115618" y="487395"/>
                </a:lnTo>
                <a:lnTo>
                  <a:pt x="107415" y="486621"/>
                </a:lnTo>
                <a:lnTo>
                  <a:pt x="99367" y="485383"/>
                </a:lnTo>
                <a:lnTo>
                  <a:pt x="91628" y="483526"/>
                </a:lnTo>
                <a:lnTo>
                  <a:pt x="83889" y="480895"/>
                </a:lnTo>
                <a:lnTo>
                  <a:pt x="76460" y="477799"/>
                </a:lnTo>
                <a:lnTo>
                  <a:pt x="69495" y="474084"/>
                </a:lnTo>
                <a:lnTo>
                  <a:pt x="62839" y="469751"/>
                </a:lnTo>
                <a:lnTo>
                  <a:pt x="56803" y="464643"/>
                </a:lnTo>
                <a:lnTo>
                  <a:pt x="51076" y="459071"/>
                </a:lnTo>
                <a:lnTo>
                  <a:pt x="21359" y="426103"/>
                </a:lnTo>
                <a:lnTo>
                  <a:pt x="16406" y="419757"/>
                </a:lnTo>
                <a:lnTo>
                  <a:pt x="11918" y="413102"/>
                </a:lnTo>
                <a:lnTo>
                  <a:pt x="8358" y="406137"/>
                </a:lnTo>
                <a:lnTo>
                  <a:pt x="5417" y="398708"/>
                </a:lnTo>
                <a:lnTo>
                  <a:pt x="3095" y="391123"/>
                </a:lnTo>
                <a:lnTo>
                  <a:pt x="1393" y="383230"/>
                </a:lnTo>
                <a:lnTo>
                  <a:pt x="464" y="375027"/>
                </a:lnTo>
                <a:lnTo>
                  <a:pt x="0" y="366823"/>
                </a:lnTo>
                <a:lnTo>
                  <a:pt x="155" y="358620"/>
                </a:lnTo>
                <a:lnTo>
                  <a:pt x="929" y="350262"/>
                </a:lnTo>
                <a:lnTo>
                  <a:pt x="2167" y="341904"/>
                </a:lnTo>
                <a:lnTo>
                  <a:pt x="4024" y="333701"/>
                </a:lnTo>
                <a:lnTo>
                  <a:pt x="6346" y="325498"/>
                </a:lnTo>
                <a:lnTo>
                  <a:pt x="9286" y="317449"/>
                </a:lnTo>
                <a:lnTo>
                  <a:pt x="12537" y="309555"/>
                </a:lnTo>
                <a:lnTo>
                  <a:pt x="16406" y="302126"/>
                </a:lnTo>
                <a:lnTo>
                  <a:pt x="20585" y="294852"/>
                </a:lnTo>
                <a:lnTo>
                  <a:pt x="25383" y="287886"/>
                </a:lnTo>
                <a:lnTo>
                  <a:pt x="30491" y="281231"/>
                </a:lnTo>
                <a:lnTo>
                  <a:pt x="35908" y="275040"/>
                </a:lnTo>
                <a:lnTo>
                  <a:pt x="41790" y="269468"/>
                </a:lnTo>
                <a:close/>
                <a:moveTo>
                  <a:pt x="367585" y="156016"/>
                </a:moveTo>
                <a:lnTo>
                  <a:pt x="376834" y="166314"/>
                </a:lnTo>
                <a:lnTo>
                  <a:pt x="382846" y="173648"/>
                </a:lnTo>
                <a:lnTo>
                  <a:pt x="388087" y="181293"/>
                </a:lnTo>
                <a:lnTo>
                  <a:pt x="392403" y="189407"/>
                </a:lnTo>
                <a:lnTo>
                  <a:pt x="396103" y="197676"/>
                </a:lnTo>
                <a:lnTo>
                  <a:pt x="398877" y="206102"/>
                </a:lnTo>
                <a:lnTo>
                  <a:pt x="401035" y="214840"/>
                </a:lnTo>
                <a:lnTo>
                  <a:pt x="402423" y="223577"/>
                </a:lnTo>
                <a:lnTo>
                  <a:pt x="403039" y="232471"/>
                </a:lnTo>
                <a:lnTo>
                  <a:pt x="402885" y="241365"/>
                </a:lnTo>
                <a:lnTo>
                  <a:pt x="402114" y="250103"/>
                </a:lnTo>
                <a:lnTo>
                  <a:pt x="400573" y="258840"/>
                </a:lnTo>
                <a:lnTo>
                  <a:pt x="398261" y="267422"/>
                </a:lnTo>
                <a:lnTo>
                  <a:pt x="395178" y="275848"/>
                </a:lnTo>
                <a:lnTo>
                  <a:pt x="391324" y="283805"/>
                </a:lnTo>
                <a:lnTo>
                  <a:pt x="387008" y="291763"/>
                </a:lnTo>
                <a:lnTo>
                  <a:pt x="381613" y="299252"/>
                </a:lnTo>
                <a:lnTo>
                  <a:pt x="375601" y="306274"/>
                </a:lnTo>
                <a:lnTo>
                  <a:pt x="369127" y="312983"/>
                </a:lnTo>
                <a:lnTo>
                  <a:pt x="329511" y="348870"/>
                </a:lnTo>
                <a:lnTo>
                  <a:pt x="251358" y="260713"/>
                </a:lnTo>
                <a:lnTo>
                  <a:pt x="279105" y="235436"/>
                </a:lnTo>
                <a:lnTo>
                  <a:pt x="279105" y="235124"/>
                </a:lnTo>
                <a:lnTo>
                  <a:pt x="282958" y="238712"/>
                </a:lnTo>
                <a:lnTo>
                  <a:pt x="286658" y="241521"/>
                </a:lnTo>
                <a:lnTo>
                  <a:pt x="290512" y="243237"/>
                </a:lnTo>
                <a:lnTo>
                  <a:pt x="294365" y="244329"/>
                </a:lnTo>
                <a:lnTo>
                  <a:pt x="298065" y="244798"/>
                </a:lnTo>
                <a:lnTo>
                  <a:pt x="301918" y="244641"/>
                </a:lnTo>
                <a:lnTo>
                  <a:pt x="305310" y="244173"/>
                </a:lnTo>
                <a:lnTo>
                  <a:pt x="308701" y="243237"/>
                </a:lnTo>
                <a:lnTo>
                  <a:pt x="311630" y="242145"/>
                </a:lnTo>
                <a:lnTo>
                  <a:pt x="314404" y="241053"/>
                </a:lnTo>
                <a:lnTo>
                  <a:pt x="316562" y="239649"/>
                </a:lnTo>
                <a:lnTo>
                  <a:pt x="318566" y="238556"/>
                </a:lnTo>
                <a:lnTo>
                  <a:pt x="319954" y="237620"/>
                </a:lnTo>
                <a:lnTo>
                  <a:pt x="320879" y="236996"/>
                </a:lnTo>
                <a:lnTo>
                  <a:pt x="321187" y="236840"/>
                </a:lnTo>
                <a:lnTo>
                  <a:pt x="343076" y="217024"/>
                </a:lnTo>
                <a:lnTo>
                  <a:pt x="346621" y="213123"/>
                </a:lnTo>
                <a:lnTo>
                  <a:pt x="349242" y="209379"/>
                </a:lnTo>
                <a:lnTo>
                  <a:pt x="351091" y="205478"/>
                </a:lnTo>
                <a:lnTo>
                  <a:pt x="352325" y="201733"/>
                </a:lnTo>
                <a:lnTo>
                  <a:pt x="352941" y="197988"/>
                </a:lnTo>
                <a:lnTo>
                  <a:pt x="352941" y="194400"/>
                </a:lnTo>
                <a:lnTo>
                  <a:pt x="352479" y="190967"/>
                </a:lnTo>
                <a:lnTo>
                  <a:pt x="351708" y="187690"/>
                </a:lnTo>
                <a:lnTo>
                  <a:pt x="350629" y="184882"/>
                </a:lnTo>
                <a:lnTo>
                  <a:pt x="349550" y="182385"/>
                </a:lnTo>
                <a:lnTo>
                  <a:pt x="348471" y="180045"/>
                </a:lnTo>
                <a:lnTo>
                  <a:pt x="347546" y="178172"/>
                </a:lnTo>
                <a:lnTo>
                  <a:pt x="346621" y="176924"/>
                </a:lnTo>
                <a:lnTo>
                  <a:pt x="346005" y="175988"/>
                </a:lnTo>
                <a:lnTo>
                  <a:pt x="345850" y="175832"/>
                </a:lnTo>
                <a:close/>
                <a:moveTo>
                  <a:pt x="267011" y="99677"/>
                </a:moveTo>
                <a:lnTo>
                  <a:pt x="275617" y="99832"/>
                </a:lnTo>
                <a:lnTo>
                  <a:pt x="284376" y="100609"/>
                </a:lnTo>
                <a:lnTo>
                  <a:pt x="292981" y="102316"/>
                </a:lnTo>
                <a:lnTo>
                  <a:pt x="301433" y="104645"/>
                </a:lnTo>
                <a:lnTo>
                  <a:pt x="309731" y="107751"/>
                </a:lnTo>
                <a:lnTo>
                  <a:pt x="317722" y="111632"/>
                </a:lnTo>
                <a:lnTo>
                  <a:pt x="325405" y="115979"/>
                </a:lnTo>
                <a:lnTo>
                  <a:pt x="332627" y="121414"/>
                </a:lnTo>
                <a:lnTo>
                  <a:pt x="339696" y="127313"/>
                </a:lnTo>
                <a:lnTo>
                  <a:pt x="346150" y="133990"/>
                </a:lnTo>
                <a:lnTo>
                  <a:pt x="355370" y="144237"/>
                </a:lnTo>
                <a:lnTo>
                  <a:pt x="334010" y="163800"/>
                </a:lnTo>
                <a:lnTo>
                  <a:pt x="330476" y="160384"/>
                </a:lnTo>
                <a:lnTo>
                  <a:pt x="326942" y="157900"/>
                </a:lnTo>
                <a:lnTo>
                  <a:pt x="323100" y="156192"/>
                </a:lnTo>
                <a:lnTo>
                  <a:pt x="319412" y="155105"/>
                </a:lnTo>
                <a:lnTo>
                  <a:pt x="315724" y="154639"/>
                </a:lnTo>
                <a:lnTo>
                  <a:pt x="312190" y="154639"/>
                </a:lnTo>
                <a:lnTo>
                  <a:pt x="308809" y="154950"/>
                </a:lnTo>
                <a:lnTo>
                  <a:pt x="305428" y="155726"/>
                </a:lnTo>
                <a:lnTo>
                  <a:pt x="302508" y="156658"/>
                </a:lnTo>
                <a:lnTo>
                  <a:pt x="299896" y="157589"/>
                </a:lnTo>
                <a:lnTo>
                  <a:pt x="297437" y="158676"/>
                </a:lnTo>
                <a:lnTo>
                  <a:pt x="295593" y="159608"/>
                </a:lnTo>
                <a:lnTo>
                  <a:pt x="294210" y="160384"/>
                </a:lnTo>
                <a:lnTo>
                  <a:pt x="293288" y="161005"/>
                </a:lnTo>
                <a:lnTo>
                  <a:pt x="292981" y="161160"/>
                </a:lnTo>
                <a:lnTo>
                  <a:pt x="269931" y="182276"/>
                </a:lnTo>
                <a:lnTo>
                  <a:pt x="266397" y="186002"/>
                </a:lnTo>
                <a:lnTo>
                  <a:pt x="263477" y="189883"/>
                </a:lnTo>
                <a:lnTo>
                  <a:pt x="261633" y="193610"/>
                </a:lnTo>
                <a:lnTo>
                  <a:pt x="260557" y="197647"/>
                </a:lnTo>
                <a:lnTo>
                  <a:pt x="260096" y="201217"/>
                </a:lnTo>
                <a:lnTo>
                  <a:pt x="260096" y="204788"/>
                </a:lnTo>
                <a:lnTo>
                  <a:pt x="260557" y="208359"/>
                </a:lnTo>
                <a:lnTo>
                  <a:pt x="261325" y="211465"/>
                </a:lnTo>
                <a:lnTo>
                  <a:pt x="262401" y="214415"/>
                </a:lnTo>
                <a:lnTo>
                  <a:pt x="263477" y="217209"/>
                </a:lnTo>
                <a:lnTo>
                  <a:pt x="264860" y="219383"/>
                </a:lnTo>
                <a:lnTo>
                  <a:pt x="265936" y="221246"/>
                </a:lnTo>
                <a:lnTo>
                  <a:pt x="266858" y="222643"/>
                </a:lnTo>
                <a:lnTo>
                  <a:pt x="267626" y="223730"/>
                </a:lnTo>
                <a:lnTo>
                  <a:pt x="267933" y="224196"/>
                </a:lnTo>
                <a:lnTo>
                  <a:pt x="240119" y="249193"/>
                </a:lnTo>
                <a:lnTo>
                  <a:pt x="162517" y="161781"/>
                </a:lnTo>
                <a:lnTo>
                  <a:pt x="201702" y="126071"/>
                </a:lnTo>
                <a:lnTo>
                  <a:pt x="208925" y="120327"/>
                </a:lnTo>
                <a:lnTo>
                  <a:pt x="216608" y="115048"/>
                </a:lnTo>
                <a:lnTo>
                  <a:pt x="224445" y="110701"/>
                </a:lnTo>
                <a:lnTo>
                  <a:pt x="232743" y="106819"/>
                </a:lnTo>
                <a:lnTo>
                  <a:pt x="241041" y="104024"/>
                </a:lnTo>
                <a:lnTo>
                  <a:pt x="249647" y="101695"/>
                </a:lnTo>
                <a:lnTo>
                  <a:pt x="258252" y="100298"/>
                </a:lnTo>
                <a:close/>
                <a:moveTo>
                  <a:pt x="396694" y="0"/>
                </a:moveTo>
                <a:lnTo>
                  <a:pt x="403195" y="0"/>
                </a:lnTo>
                <a:lnTo>
                  <a:pt x="409695" y="461"/>
                </a:lnTo>
                <a:lnTo>
                  <a:pt x="416660" y="1689"/>
                </a:lnTo>
                <a:lnTo>
                  <a:pt x="423780" y="3532"/>
                </a:lnTo>
                <a:lnTo>
                  <a:pt x="431210" y="5989"/>
                </a:lnTo>
                <a:lnTo>
                  <a:pt x="438639" y="9214"/>
                </a:lnTo>
                <a:lnTo>
                  <a:pt x="439568" y="9828"/>
                </a:lnTo>
                <a:lnTo>
                  <a:pt x="439877" y="11056"/>
                </a:lnTo>
                <a:lnTo>
                  <a:pt x="439722" y="12438"/>
                </a:lnTo>
                <a:lnTo>
                  <a:pt x="438948" y="13974"/>
                </a:lnTo>
                <a:lnTo>
                  <a:pt x="437710" y="15663"/>
                </a:lnTo>
                <a:lnTo>
                  <a:pt x="436008" y="17352"/>
                </a:lnTo>
                <a:lnTo>
                  <a:pt x="434305" y="18427"/>
                </a:lnTo>
                <a:lnTo>
                  <a:pt x="432603" y="19195"/>
                </a:lnTo>
                <a:lnTo>
                  <a:pt x="431055" y="19502"/>
                </a:lnTo>
                <a:lnTo>
                  <a:pt x="429662" y="19195"/>
                </a:lnTo>
                <a:lnTo>
                  <a:pt x="422232" y="16124"/>
                </a:lnTo>
                <a:lnTo>
                  <a:pt x="415113" y="13667"/>
                </a:lnTo>
                <a:lnTo>
                  <a:pt x="408612" y="12131"/>
                </a:lnTo>
                <a:lnTo>
                  <a:pt x="402576" y="11056"/>
                </a:lnTo>
                <a:lnTo>
                  <a:pt x="396849" y="10442"/>
                </a:lnTo>
                <a:lnTo>
                  <a:pt x="391741" y="10442"/>
                </a:lnTo>
                <a:lnTo>
                  <a:pt x="387098" y="10749"/>
                </a:lnTo>
                <a:lnTo>
                  <a:pt x="382919" y="11517"/>
                </a:lnTo>
                <a:lnTo>
                  <a:pt x="379359" y="12592"/>
                </a:lnTo>
                <a:lnTo>
                  <a:pt x="376418" y="13820"/>
                </a:lnTo>
                <a:lnTo>
                  <a:pt x="373787" y="15356"/>
                </a:lnTo>
                <a:lnTo>
                  <a:pt x="371929" y="17045"/>
                </a:lnTo>
                <a:lnTo>
                  <a:pt x="370227" y="19348"/>
                </a:lnTo>
                <a:lnTo>
                  <a:pt x="368989" y="22266"/>
                </a:lnTo>
                <a:lnTo>
                  <a:pt x="368215" y="25644"/>
                </a:lnTo>
                <a:lnTo>
                  <a:pt x="368060" y="29330"/>
                </a:lnTo>
                <a:lnTo>
                  <a:pt x="368524" y="33476"/>
                </a:lnTo>
                <a:lnTo>
                  <a:pt x="369763" y="37929"/>
                </a:lnTo>
                <a:lnTo>
                  <a:pt x="371620" y="42689"/>
                </a:lnTo>
                <a:lnTo>
                  <a:pt x="374561" y="47603"/>
                </a:lnTo>
                <a:lnTo>
                  <a:pt x="378430" y="52671"/>
                </a:lnTo>
                <a:lnTo>
                  <a:pt x="383228" y="57892"/>
                </a:lnTo>
                <a:lnTo>
                  <a:pt x="389265" y="63113"/>
                </a:lnTo>
                <a:lnTo>
                  <a:pt x="395920" y="68948"/>
                </a:lnTo>
                <a:lnTo>
                  <a:pt x="401492" y="74630"/>
                </a:lnTo>
                <a:lnTo>
                  <a:pt x="406445" y="80311"/>
                </a:lnTo>
                <a:lnTo>
                  <a:pt x="410005" y="85839"/>
                </a:lnTo>
                <a:lnTo>
                  <a:pt x="412946" y="91214"/>
                </a:lnTo>
                <a:lnTo>
                  <a:pt x="414648" y="96742"/>
                </a:lnTo>
                <a:lnTo>
                  <a:pt x="415577" y="102117"/>
                </a:lnTo>
                <a:lnTo>
                  <a:pt x="415422" y="107338"/>
                </a:lnTo>
                <a:lnTo>
                  <a:pt x="414339" y="112559"/>
                </a:lnTo>
                <a:lnTo>
                  <a:pt x="412327" y="117626"/>
                </a:lnTo>
                <a:lnTo>
                  <a:pt x="409076" y="122694"/>
                </a:lnTo>
                <a:lnTo>
                  <a:pt x="405826" y="127147"/>
                </a:lnTo>
                <a:lnTo>
                  <a:pt x="402111" y="131447"/>
                </a:lnTo>
                <a:lnTo>
                  <a:pt x="398397" y="135132"/>
                </a:lnTo>
                <a:lnTo>
                  <a:pt x="394527" y="138817"/>
                </a:lnTo>
                <a:lnTo>
                  <a:pt x="390503" y="141889"/>
                </a:lnTo>
                <a:lnTo>
                  <a:pt x="386633" y="144960"/>
                </a:lnTo>
                <a:lnTo>
                  <a:pt x="382764" y="147417"/>
                </a:lnTo>
                <a:lnTo>
                  <a:pt x="379204" y="149567"/>
                </a:lnTo>
                <a:lnTo>
                  <a:pt x="375799" y="151409"/>
                </a:lnTo>
                <a:lnTo>
                  <a:pt x="373013" y="152945"/>
                </a:lnTo>
                <a:lnTo>
                  <a:pt x="370536" y="154327"/>
                </a:lnTo>
                <a:lnTo>
                  <a:pt x="368524" y="155248"/>
                </a:lnTo>
                <a:lnTo>
                  <a:pt x="367131" y="155862"/>
                </a:lnTo>
                <a:lnTo>
                  <a:pt x="366357" y="156016"/>
                </a:lnTo>
                <a:lnTo>
                  <a:pt x="355368" y="144192"/>
                </a:lnTo>
                <a:lnTo>
                  <a:pt x="356142" y="143117"/>
                </a:lnTo>
                <a:lnTo>
                  <a:pt x="357535" y="142349"/>
                </a:lnTo>
                <a:lnTo>
                  <a:pt x="359702" y="141735"/>
                </a:lnTo>
                <a:lnTo>
                  <a:pt x="361869" y="141121"/>
                </a:lnTo>
                <a:lnTo>
                  <a:pt x="364190" y="140660"/>
                </a:lnTo>
                <a:lnTo>
                  <a:pt x="366512" y="140199"/>
                </a:lnTo>
                <a:lnTo>
                  <a:pt x="368524" y="139892"/>
                </a:lnTo>
                <a:lnTo>
                  <a:pt x="369917" y="139739"/>
                </a:lnTo>
                <a:lnTo>
                  <a:pt x="376108" y="137435"/>
                </a:lnTo>
                <a:lnTo>
                  <a:pt x="381526" y="134978"/>
                </a:lnTo>
                <a:lnTo>
                  <a:pt x="386169" y="132368"/>
                </a:lnTo>
                <a:lnTo>
                  <a:pt x="389884" y="129911"/>
                </a:lnTo>
                <a:lnTo>
                  <a:pt x="392824" y="127300"/>
                </a:lnTo>
                <a:lnTo>
                  <a:pt x="395301" y="125151"/>
                </a:lnTo>
                <a:lnTo>
                  <a:pt x="397004" y="123154"/>
                </a:lnTo>
                <a:lnTo>
                  <a:pt x="398242" y="121619"/>
                </a:lnTo>
                <a:lnTo>
                  <a:pt x="398861" y="120697"/>
                </a:lnTo>
                <a:lnTo>
                  <a:pt x="399016" y="120390"/>
                </a:lnTo>
                <a:lnTo>
                  <a:pt x="400099" y="118701"/>
                </a:lnTo>
                <a:lnTo>
                  <a:pt x="401028" y="116858"/>
                </a:lnTo>
                <a:lnTo>
                  <a:pt x="401956" y="114862"/>
                </a:lnTo>
                <a:lnTo>
                  <a:pt x="402730" y="112712"/>
                </a:lnTo>
                <a:lnTo>
                  <a:pt x="403195" y="110102"/>
                </a:lnTo>
                <a:lnTo>
                  <a:pt x="403349" y="107491"/>
                </a:lnTo>
                <a:lnTo>
                  <a:pt x="403040" y="104574"/>
                </a:lnTo>
                <a:lnTo>
                  <a:pt x="402111" y="101349"/>
                </a:lnTo>
                <a:lnTo>
                  <a:pt x="401028" y="98124"/>
                </a:lnTo>
                <a:lnTo>
                  <a:pt x="399170" y="94592"/>
                </a:lnTo>
                <a:lnTo>
                  <a:pt x="396849" y="90600"/>
                </a:lnTo>
                <a:lnTo>
                  <a:pt x="393753" y="86607"/>
                </a:lnTo>
                <a:lnTo>
                  <a:pt x="389729" y="82154"/>
                </a:lnTo>
                <a:lnTo>
                  <a:pt x="385086" y="77547"/>
                </a:lnTo>
                <a:lnTo>
                  <a:pt x="379359" y="72633"/>
                </a:lnTo>
                <a:lnTo>
                  <a:pt x="373632" y="67720"/>
                </a:lnTo>
                <a:lnTo>
                  <a:pt x="368834" y="62499"/>
                </a:lnTo>
                <a:lnTo>
                  <a:pt x="364655" y="57277"/>
                </a:lnTo>
                <a:lnTo>
                  <a:pt x="361404" y="52210"/>
                </a:lnTo>
                <a:lnTo>
                  <a:pt x="359083" y="46989"/>
                </a:lnTo>
                <a:lnTo>
                  <a:pt x="357225" y="41768"/>
                </a:lnTo>
                <a:lnTo>
                  <a:pt x="356452" y="36701"/>
                </a:lnTo>
                <a:lnTo>
                  <a:pt x="356606" y="31633"/>
                </a:lnTo>
                <a:lnTo>
                  <a:pt x="357535" y="26873"/>
                </a:lnTo>
                <a:lnTo>
                  <a:pt x="359547" y="22112"/>
                </a:lnTo>
                <a:lnTo>
                  <a:pt x="362178" y="17659"/>
                </a:lnTo>
                <a:lnTo>
                  <a:pt x="365738" y="13206"/>
                </a:lnTo>
                <a:lnTo>
                  <a:pt x="369917" y="9521"/>
                </a:lnTo>
                <a:lnTo>
                  <a:pt x="374406" y="6296"/>
                </a:lnTo>
                <a:lnTo>
                  <a:pt x="379514" y="3839"/>
                </a:lnTo>
                <a:lnTo>
                  <a:pt x="384776" y="1996"/>
                </a:lnTo>
                <a:lnTo>
                  <a:pt x="390503" y="614"/>
                </a:lnTo>
                <a:close/>
              </a:path>
            </a:pathLst>
          </a:custGeom>
          <a:solidFill>
            <a:srgbClr val="767171"/>
          </a:solidFill>
          <a:ln w="0">
            <a:noFill/>
            <a:prstDash/>
          </a:ln>
          <a:effectLst>
            <a:innerShdw blurRad="63500" dist="50800" dir="13500000">
              <a:srgbClr val="000000">
                <a:alpha val="50000"/>
              </a:srgbClr>
            </a:innerShdw>
          </a:effectLst>
        </p:spPr>
        <p:txBody>
          <a:bodyPr wrap="square" lIns="91440" tIns="45720" rIns="91440" bIns="45720" vert="horz" anchor="t">
            <a:noAutofit/>
          </a:bodyPr>
          <a:lstStyle/>
          <a:p>
            <a:pPr marL="0" indent="0" algn="l" fontAlgn="auto" defTabSz="914400" eaLnBrk="0">
              <a:lnSpc>
                <a:spcPct val="100000"/>
              </a:lnSpc>
              <a:spcBef>
                <a:spcPts val="0"/>
              </a:spcBef>
              <a:spcAft>
                <a:spcPts val="0"/>
              </a:spcAft>
              <a:buFontTx/>
              <a:buNone/>
            </a:pPr>
            <a:endParaRPr lang="ko-KR" altLang="en-US" sz="1800" cap="none" dirty="0" smtClean="0" b="0" strike="noStrike">
              <a:solidFill>
                <a:srgbClr val="000000"/>
              </a:solidFill>
              <a:latin typeface="Arial" charset="0"/>
              <a:ea typeface="Arial" charset="0"/>
            </a:endParaRPr>
          </a:p>
        </p:txBody>
      </p:sp>
      <p:sp>
        <p:nvSpPr>
          <p:cNvPr id="56" name="도형 55"/>
          <p:cNvSpPr>
            <a:spLocks/>
          </p:cNvSpPr>
          <p:nvPr/>
        </p:nvSpPr>
        <p:spPr>
          <a:xfrm rot="0">
            <a:off x="914400" y="1201420"/>
            <a:ext cx="10527665" cy="2095500"/>
          </a:xfrm>
          <a:prstGeom prst="rect"/>
          <a:solidFill>
            <a:srgbClr val="B4C6E7"/>
          </a:solidFill>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254000" algn="ctr" fontAlgn="auto" defTabSz="914400" eaLnBrk="0">
              <a:lnSpc>
                <a:spcPct val="150000"/>
              </a:lnSpc>
              <a:spcBef>
                <a:spcPts val="0"/>
              </a:spcBef>
              <a:spcAft>
                <a:spcPts val="0"/>
              </a:spcAft>
              <a:buFontTx/>
              <a:buNone/>
            </a:pPr>
            <a:r>
              <a:rPr lang="en-US" altLang="ko-KR" sz="1050" cap="none" dirty="0" smtClean="0" b="1" strike="noStrike">
                <a:solidFill>
                  <a:schemeClr val="tx1">
                    <a:lumMod val="75000"/>
                    <a:lumOff val="25000"/>
                  </a:schemeClr>
                </a:solidFill>
                <a:latin typeface="Arial" charset="0"/>
                <a:ea typeface="Arial" charset="0"/>
              </a:rPr>
              <a:t>헤더(_top.jspf)에 </a:t>
            </a:r>
            <a:r>
              <a:rPr lang="en-US" altLang="ko-KR" sz="1050" cap="none" dirty="0" smtClean="0" b="1" strike="noStrike">
                <a:solidFill>
                  <a:schemeClr val="tx1">
                    <a:lumMod val="75000"/>
                    <a:lumOff val="25000"/>
                  </a:schemeClr>
                </a:solidFill>
                <a:latin typeface="맑은 고딕" charset="0"/>
                <a:ea typeface="맑은 고딕" charset="0"/>
              </a:rPr>
              <a:t>장바구니를 네비게이션을 추가하고 클릭 시 shoppingControl.jsp의 cartView액션으로 이동하여 로그인과 상품이 저장되었는지를 먼저 판단하고 고객ID값이 null일 경우 alertMsg를 띄우고 loginForm으로 이동, 상품 저장이 안되있을경우(</a:t>
            </a:r>
            <a:r>
              <a:rPr lang="en-US" altLang="ko-KR" sz="1050" cap="none" dirty="0" smtClean="0" b="1" strike="noStrike">
                <a:solidFill>
                  <a:schemeClr val="tx1">
                    <a:lumMod val="75000"/>
                    <a:lumOff val="25000"/>
                  </a:schemeClr>
                </a:solidFill>
                <a:latin typeface="Arial" charset="0"/>
                <a:ea typeface="Arial" charset="0"/>
              </a:rPr>
              <a:t>orderSet값이 null일 경우)</a:t>
            </a:r>
            <a:r>
              <a:rPr lang="en-US" altLang="ko-KR" sz="1050" cap="none" dirty="0" smtClean="0" b="1" strike="noStrike">
                <a:solidFill>
                  <a:schemeClr val="tx1">
                    <a:lumMod val="75000"/>
                    <a:lumOff val="25000"/>
                  </a:schemeClr>
                </a:solidFill>
                <a:latin typeface="맑은 고딕" charset="0"/>
                <a:ea typeface="맑은 고딕" charset="0"/>
              </a:rPr>
              <a:t> shoppingControl.jsp view액션을 통해 카테고리 30001에 해당하는 mallModal View를 출력, null이 아닐 경우 settAttribute로 detailOrderList로 키, 값을 설정, cartView에서 확정 버튼 클릭 시 shoppingControl의 final 액션으로 이동하여 OrderDAO의 insertDetailOrder()메소드를 호출하고, orderSet 세션 값을 지운다. 그리고 view액션으로 가서 카테고리 30001에 해당하는 화면을 출력한다.</a:t>
            </a:r>
            <a:endParaRPr lang="ko-KR" altLang="en-US" sz="1050" cap="none" dirty="0" smtClean="0" b="1" strike="noStrike">
              <a:solidFill>
                <a:schemeClr val="tx1">
                  <a:lumMod val="75000"/>
                  <a:lumOff val="25000"/>
                </a:schemeClr>
              </a:solidFill>
              <a:latin typeface="맑은 고딕" charset="0"/>
              <a:ea typeface="맑은 고딕" charset="0"/>
            </a:endParaRPr>
          </a:p>
          <a:p>
            <a:pPr marL="0" indent="254000" algn="ctr" fontAlgn="auto" defTabSz="914400" eaLnBrk="0">
              <a:lnSpc>
                <a:spcPct val="150000"/>
              </a:lnSpc>
              <a:spcBef>
                <a:spcPts val="0"/>
              </a:spcBef>
              <a:spcAft>
                <a:spcPts val="0"/>
              </a:spcAft>
              <a:buFontTx/>
              <a:buNone/>
            </a:pPr>
            <a:r>
              <a:rPr lang="en-US" altLang="ko-KR" sz="1050" cap="none" dirty="0" smtClean="0" b="1" strike="noStrike">
                <a:solidFill>
                  <a:schemeClr val="tx1">
                    <a:lumMod val="75000"/>
                    <a:lumOff val="25000"/>
                  </a:schemeClr>
                </a:solidFill>
                <a:latin typeface="맑은 고딕" charset="0"/>
                <a:ea typeface="맑은 고딕" charset="0"/>
              </a:rPr>
              <a:t>_top.jspf(V) &gt; 장바구니 클릭 &gt; shoppingControl.jsp(C) &lt;-&gt; SoldProductDTO, DetailOrderDTO(M) &gt;  cartView.jsp(V) &gt; 확정 &gt; shoppingControl.jsp(C) &lt;-&gt; OrderDAO(M) &gt; mallModal.jsp(카테고리 30001)</a:t>
            </a:r>
            <a:endParaRPr lang="ko-KR" altLang="en-US" sz="1050" cap="none" dirty="0" smtClean="0" b="1" strike="noStrike">
              <a:solidFill>
                <a:schemeClr val="tx1">
                  <a:lumMod val="75000"/>
                  <a:lumOff val="25000"/>
                </a:schemeClr>
              </a:solidFill>
              <a:latin typeface="맑은 고딕" charset="0"/>
              <a:ea typeface="맑은 고딕" charset="0"/>
            </a:endParaRPr>
          </a:p>
        </p:txBody>
      </p:sp>
      <p:sp>
        <p:nvSpPr>
          <p:cNvPr id="57" name="도형 56"/>
          <p:cNvSpPr>
            <a:spLocks/>
          </p:cNvSpPr>
          <p:nvPr/>
        </p:nvSpPr>
        <p:spPr>
          <a:xfrm rot="0">
            <a:off x="754380" y="1073785"/>
            <a:ext cx="703580" cy="267335"/>
          </a:xfrm>
          <a:prstGeom prst="rect"/>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eaLnBrk="0">
              <a:lnSpc>
                <a:spcPct val="100000"/>
              </a:lnSpc>
              <a:spcBef>
                <a:spcPts val="0"/>
              </a:spcBef>
              <a:spcAft>
                <a:spcPts val="0"/>
              </a:spcAft>
              <a:buFontTx/>
              <a:buNone/>
            </a:pPr>
            <a:r>
              <a:rPr lang="en-US" altLang="ko-KR" sz="1400" cap="none" dirty="0" smtClean="0" b="1" strike="noStrike">
                <a:solidFill>
                  <a:schemeClr val="tx1"/>
                </a:solidFill>
                <a:latin typeface="맑은 고딕" charset="0"/>
                <a:ea typeface="맑은 고딕" charset="0"/>
              </a:rPr>
              <a:t>요약</a:t>
            </a:r>
            <a:endParaRPr lang="ko-KR" altLang="en-US" sz="1400" cap="none" dirty="0" smtClean="0" b="1" strike="noStrike">
              <a:solidFill>
                <a:schemeClr val="tx1"/>
              </a:solidFill>
              <a:latin typeface="맑은 고딕" charset="0"/>
              <a:ea typeface="맑은 고딕" charset="0"/>
            </a:endParaRPr>
          </a:p>
        </p:txBody>
      </p:sp>
      <p:sp>
        <p:nvSpPr>
          <p:cNvPr id="58" name="도형 57"/>
          <p:cNvSpPr>
            <a:spLocks/>
          </p:cNvSpPr>
          <p:nvPr/>
        </p:nvSpPr>
        <p:spPr>
          <a:xfrm rot="0">
            <a:off x="914400" y="3625850"/>
            <a:ext cx="10527665" cy="2776220"/>
          </a:xfrm>
          <a:prstGeom prst="rect"/>
          <a:solidFill>
            <a:srgbClr val="B4C6E7"/>
          </a:solidFill>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화면 :  _top.jspf , loginForm.jsp, cartView.jsp, mallModal.jsp</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특징 : 장바구니 cartView에 출력되는 화면은 상세조회(즉, 주문번호 클릭 시 나오는 화면) 구성과 동일하므로 DetailOrderDTO 사용</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매핑 :  shoppingControl.jsp 컨트롤러로 매핑 각 액션에 맞게 속성, 변수 지정 - 액션 : cartView, final, view</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해당 View와 연결된 Model, Controller </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Model : OrderDAO, SoldProductDTO, DetailOrderDTO</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Controller : shoppingControl.jsp</a:t>
            </a:r>
            <a:endParaRPr lang="ko-KR" altLang="en-US" sz="1200" cap="none" dirty="0" smtClean="0" b="1" strike="noStrike">
              <a:solidFill>
                <a:schemeClr val="tx1">
                  <a:lumMod val="75000"/>
                  <a:lumOff val="25000"/>
                </a:schemeClr>
              </a:solidFill>
              <a:latin typeface="Arial" charset="0"/>
              <a:ea typeface="Arial" charset="0"/>
            </a:endParaRPr>
          </a:p>
        </p:txBody>
      </p:sp>
      <p:sp>
        <p:nvSpPr>
          <p:cNvPr id="59" name="도형 58"/>
          <p:cNvSpPr>
            <a:spLocks/>
          </p:cNvSpPr>
          <p:nvPr/>
        </p:nvSpPr>
        <p:spPr>
          <a:xfrm rot="0">
            <a:off x="690880" y="3509645"/>
            <a:ext cx="703580" cy="278130"/>
          </a:xfrm>
          <a:prstGeom prst="rect"/>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eaLnBrk="0">
              <a:lnSpc>
                <a:spcPct val="100000"/>
              </a:lnSpc>
              <a:spcBef>
                <a:spcPts val="0"/>
              </a:spcBef>
              <a:spcAft>
                <a:spcPts val="0"/>
              </a:spcAft>
              <a:buFontTx/>
              <a:buNone/>
            </a:pPr>
            <a:r>
              <a:rPr lang="en-US" altLang="ko-KR" sz="1400" cap="none" dirty="0" smtClean="0" b="1" strike="noStrike">
                <a:solidFill>
                  <a:schemeClr val="tx1"/>
                </a:solidFill>
                <a:latin typeface="맑은 고딕" charset="0"/>
                <a:ea typeface="맑은 고딕" charset="0"/>
              </a:rPr>
              <a:t>상세</a:t>
            </a:r>
            <a:endParaRPr lang="ko-KR" altLang="en-US" sz="1400" cap="none" dirty="0" smtClean="0" b="1" strike="noStrike">
              <a:solidFill>
                <a:schemeClr val="tx1"/>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12121"/>
        </a:solidFill>
      </p:bgPr>
    </p:bg>
    <p:spTree>
      <p:nvGrpSpPr>
        <p:cNvPr id="1" name=""/>
        <p:cNvGrpSpPr/>
        <p:nvPr/>
      </p:nvGrpSpPr>
      <p:grpSpPr>
        <a:xfrm>
          <a:off x="0" y="0"/>
          <a:ext cx="0" cy="0"/>
          <a:chOff x="0" y="0"/>
          <a:chExt cx="0" cy="0"/>
        </a:xfrm>
      </p:grpSpPr>
      <p:sp>
        <p:nvSpPr>
          <p:cNvPr id="34" name="직사각형 33"/>
          <p:cNvSpPr>
            <a:spLocks/>
          </p:cNvSpPr>
          <p:nvPr/>
        </p:nvSpPr>
        <p:spPr>
          <a:xfrm rot="0">
            <a:off x="455930" y="616585"/>
            <a:ext cx="11283315" cy="6083300"/>
          </a:xfrm>
          <a:prstGeom prst="rect"/>
          <a:solidFill>
            <a:srgbClr val="EEEEEE"/>
          </a:solidFill>
          <a:ln w="38100"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vert="horz" anchor="t">
            <a:noAutofit/>
          </a:bodyPr>
          <a:lstStyle/>
          <a:p>
            <a:pPr marL="0" indent="0" algn="l" fontAlgn="auto" defTabSz="914400" eaLnBrk="0">
              <a:lnSpc>
                <a:spcPct val="150000"/>
              </a:lnSpc>
              <a:spcBef>
                <a:spcPts val="0"/>
              </a:spcBef>
              <a:spcAft>
                <a:spcPts val="0"/>
              </a:spcAft>
              <a:buFontTx/>
              <a:buNone/>
            </a:pPr>
            <a:endParaRPr lang="ko-KR" altLang="en-US" sz="14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6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25400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254000" algn="l" fontAlgn="auto" defTabSz="914400" eaLnBrk="0">
              <a:lnSpc>
                <a:spcPct val="150000"/>
              </a:lnSpc>
              <a:spcBef>
                <a:spcPts val="0"/>
              </a:spcBef>
              <a:spcAft>
                <a:spcPts val="0"/>
              </a:spcAft>
              <a:buFontTx/>
              <a:buNone/>
            </a:pPr>
            <a:endParaRPr lang="ko-KR" altLang="en-US" sz="105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200" cap="none" dirty="0" smtClean="0" b="0" strike="noStrike">
              <a:solidFill>
                <a:schemeClr val="tx1">
                  <a:lumMod val="75000"/>
                  <a:lumOff val="25000"/>
                </a:schemeClr>
              </a:solidFill>
              <a:latin typeface="Arial" charset="0"/>
              <a:ea typeface="Arial" charset="0"/>
            </a:endParaRPr>
          </a:p>
          <a:p>
            <a:pPr marL="0" indent="0" algn="l" fontAlgn="auto" defTabSz="914400" eaLnBrk="0">
              <a:lnSpc>
                <a:spcPct val="114000"/>
              </a:lnSpc>
              <a:spcBef>
                <a:spcPts val="0"/>
              </a:spcBef>
              <a:spcAft>
                <a:spcPts val="0"/>
              </a:spcAft>
              <a:buFontTx/>
              <a:buNone/>
            </a:pPr>
            <a:endParaRPr lang="ko-KR" altLang="en-US" sz="900" cap="none" dirty="0" smtClean="0" b="0" strike="noStrike">
              <a:solidFill>
                <a:schemeClr val="tx1">
                  <a:lumMod val="75000"/>
                  <a:lumOff val="25000"/>
                </a:schemeClr>
              </a:solidFill>
              <a:latin typeface="Arial" charset="0"/>
              <a:ea typeface="Arial" charset="0"/>
            </a:endParaRPr>
          </a:p>
        </p:txBody>
      </p:sp>
      <p:sp>
        <p:nvSpPr>
          <p:cNvPr id="55" name="직사각형 54"/>
          <p:cNvSpPr>
            <a:spLocks/>
          </p:cNvSpPr>
          <p:nvPr/>
        </p:nvSpPr>
        <p:spPr>
          <a:xfrm rot="0">
            <a:off x="823595" y="102870"/>
            <a:ext cx="6183630" cy="442595"/>
          </a:xfrm>
          <a:prstGeom prst="rect"/>
        </p:spPr>
        <p:txBody>
          <a:bodyPr wrap="square" lIns="91440" tIns="45720" rIns="91440" bIns="45720" vert="horz" anchor="t">
            <a:spAutoFit/>
          </a:bodyPr>
          <a:lstStyle/>
          <a:p>
            <a:pPr marL="0" indent="0" algn="l" fontAlgn="auto" defTabSz="914400" eaLnBrk="0">
              <a:lnSpc>
                <a:spcPct val="114000"/>
              </a:lnSpc>
              <a:spcBef>
                <a:spcPts val="0"/>
              </a:spcBef>
              <a:spcAft>
                <a:spcPts val="0"/>
              </a:spcAft>
              <a:buFontTx/>
              <a:buNone/>
            </a:pPr>
            <a:r>
              <a:rPr lang="en-US" altLang="ko-KR" sz="2000" cap="none" dirty="0" smtClean="0" b="1" strike="noStrike">
                <a:solidFill>
                  <a:schemeClr val="bg1">
                    <a:lumMod val="75000"/>
                    <a:lumOff val="0"/>
                  </a:schemeClr>
                </a:solidFill>
                <a:latin typeface="Arial" charset="0"/>
                <a:ea typeface="Arial" charset="0"/>
              </a:rPr>
              <a:t>Bottom.jspf를 통해  사용자에서 관리자로 이동</a:t>
            </a:r>
            <a:endParaRPr lang="ko-KR" altLang="en-US" sz="2000" cap="none" dirty="0" smtClean="0" b="1" strike="noStrike">
              <a:solidFill>
                <a:schemeClr val="bg1">
                  <a:lumMod val="75000"/>
                  <a:lumOff val="0"/>
                </a:schemeClr>
              </a:solidFill>
              <a:latin typeface="Arial" charset="0"/>
              <a:ea typeface="Arial" charset="0"/>
            </a:endParaRPr>
          </a:p>
        </p:txBody>
      </p:sp>
      <p:sp>
        <p:nvSpPr>
          <p:cNvPr id="20" name="자유형 19"/>
          <p:cNvSpPr>
            <a:spLocks/>
          </p:cNvSpPr>
          <p:nvPr/>
        </p:nvSpPr>
        <p:spPr bwMode="auto">
          <a:xfrm rot="0">
            <a:off x="293370" y="71120"/>
            <a:ext cx="399415" cy="471805"/>
          </a:xfrm>
          <a:custGeom>
            <a:gdLst>
              <a:gd fmla="*/ 320012 w 439879" name="TX0"/>
              <a:gd fmla="*/ 171183 h 487552" name="TY0"/>
              <a:gd fmla="*/ 323091 w 439879" name="TX1"/>
              <a:gd fmla="*/ 171646 h 487552" name="TY1"/>
              <a:gd fmla="*/ 326169 w 439879" name="TX2"/>
              <a:gd fmla="*/ 172881 h 487552" name="TY2"/>
              <a:gd fmla="*/ 329094 w 439879" name="TX3"/>
              <a:gd fmla="*/ 174578 h 487552" name="TY3"/>
              <a:gd fmla="*/ 331557 w 439879" name="TX4"/>
              <a:gd fmla="*/ 176894 h 487552" name="TY4"/>
              <a:gd fmla="*/ 333404 w 439879" name="TX5"/>
              <a:gd fmla="*/ 179517 h 487552" name="TY5"/>
              <a:gd fmla="*/ 334944 w 439879" name="TX6"/>
              <a:gd fmla="*/ 182758 h 487552" name="TY6"/>
              <a:gd fmla="*/ 335713 w 439879" name="TX7"/>
              <a:gd fmla="*/ 185845 h 487552" name="TY7"/>
              <a:gd fmla="*/ 335867 w 439879" name="TX8"/>
              <a:gd fmla="*/ 188932 h 487552" name="TY8"/>
              <a:gd fmla="*/ 335405 w 439879" name="TX9"/>
              <a:gd fmla="*/ 192173 h 487552" name="TY9"/>
              <a:gd fmla="*/ 334328 w 439879" name="TX10"/>
              <a:gd fmla="*/ 195260 h 487552" name="TY10"/>
              <a:gd fmla="*/ 332481 w 439879" name="TX11"/>
              <a:gd fmla="*/ 198192 h 487552" name="TY11"/>
              <a:gd fmla="*/ 330326 w 439879" name="TX12"/>
              <a:gd fmla="*/ 200662 h 487552" name="TY12"/>
              <a:gd fmla="*/ 307544 w 439879" name="TX13"/>
              <a:gd fmla="*/ 221035 h 487552" name="TY13"/>
              <a:gd fmla="*/ 304773 w 439879" name="TX14"/>
              <a:gd fmla="*/ 223041 h 487552" name="TY14"/>
              <a:gd fmla="*/ 301848 w 439879" name="TX15"/>
              <a:gd fmla="*/ 224584 h 487552" name="TY15"/>
              <a:gd fmla="*/ 298616 w 439879" name="TX16"/>
              <a:gd fmla="*/ 225356 h 487552" name="TY16"/>
              <a:gd fmla="*/ 295383 w 439879" name="TX17"/>
              <a:gd fmla="*/ 225356 h 487552" name="TY17"/>
              <a:gd fmla="*/ 292304 w 439879" name="TX18"/>
              <a:gd fmla="*/ 224893 h 487552" name="TY18"/>
              <a:gd fmla="*/ 289226 w 439879" name="TX19"/>
              <a:gd fmla="*/ 223658 h 487552" name="TY19"/>
              <a:gd fmla="*/ 286301 w 439879" name="TX20"/>
              <a:gd fmla="*/ 222115 h 487552" name="TY20"/>
              <a:gd fmla="*/ 283838 w 439879" name="TX21"/>
              <a:gd fmla="*/ 219800 h 487552" name="TY21"/>
              <a:gd fmla="*/ 281837 w 439879" name="TX22"/>
              <a:gd fmla="*/ 217022 h 487552" name="TY22"/>
              <a:gd fmla="*/ 280452 w 439879" name="TX23"/>
              <a:gd fmla="*/ 213935 h 487552" name="TY23"/>
              <a:gd fmla="*/ 279682 w 439879" name="TX24"/>
              <a:gd fmla="*/ 210848 h 487552" name="TY24"/>
              <a:gd fmla="*/ 279528 w 439879" name="TX25"/>
              <a:gd fmla="*/ 207607 h 487552" name="TY25"/>
              <a:gd fmla="*/ 279990 w 439879" name="TX26"/>
              <a:gd fmla="*/ 204366 h 487552" name="TY26"/>
              <a:gd fmla="*/ 281067 w 439879" name="TX27"/>
              <a:gd fmla="*/ 201433 h 487552" name="TY27"/>
              <a:gd fmla="*/ 282915 w 439879" name="TX28"/>
              <a:gd fmla="*/ 198655 h 487552" name="TY28"/>
              <a:gd fmla="*/ 285224 w 439879" name="TX29"/>
              <a:gd fmla="*/ 196032 h 487552" name="TY29"/>
              <a:gd fmla="*/ 307698 w 439879" name="TX30"/>
              <a:gd fmla="*/ 175659 h 487552" name="TY30"/>
              <a:gd fmla="*/ 310622 w 439879" name="TX31"/>
              <a:gd fmla="*/ 173652 h 487552" name="TY31"/>
              <a:gd fmla="*/ 313547 w 439879" name="TX32"/>
              <a:gd fmla="*/ 172263 h 487552" name="TY32"/>
              <a:gd fmla="*/ 316626 w 439879" name="TX33"/>
              <a:gd fmla="*/ 171337 h 487552" name="TY33"/>
              <a:gd fmla="*/ 153539 w 439879" name="TX35"/>
              <a:gd fmla="*/ 169017 h 487552" name="TY35"/>
              <a:gd fmla="*/ 320698 w 439879" name="TX36"/>
              <a:gd fmla="*/ 355370 h 487552" name="TY36"/>
              <a:gd fmla="*/ 208949 w 439879" name="TX37"/>
              <a:gd fmla="*/ 455666 h 487552" name="TY37"/>
              <a:gd fmla="*/ 202603 w 439879" name="TX38"/>
              <a:gd fmla="*/ 460928 h 487552" name="TY38"/>
              <a:gd fmla="*/ 195948 w 439879" name="TX39"/>
              <a:gd fmla="*/ 465572 h 487552" name="TY39"/>
              <a:gd fmla="*/ 188828 w 439879" name="TX40"/>
              <a:gd fmla="*/ 470060 h 487552" name="TY40"/>
              <a:gd fmla="*/ 181399 w 439879" name="TX41"/>
              <a:gd fmla="*/ 473930 h 487552" name="TY41"/>
              <a:gd fmla="*/ 173660 w 439879" name="TX42"/>
              <a:gd fmla="*/ 477490 h 487552" name="TY42"/>
              <a:gd fmla="*/ 165612 w 439879" name="TX43"/>
              <a:gd fmla="*/ 480276 h 487552" name="TY43"/>
              <a:gd fmla="*/ 157563 w 439879" name="TX44"/>
              <a:gd fmla="*/ 482752 h 487552" name="TY44"/>
              <a:gd fmla="*/ 149205 w 439879" name="TX45"/>
              <a:gd fmla="*/ 484764 h 487552" name="TY45"/>
              <a:gd fmla="*/ 140847 w 439879" name="TX46"/>
              <a:gd fmla="*/ 486312 h 487552" name="TY46"/>
              <a:gd fmla="*/ 132489 w 439879" name="TX47"/>
              <a:gd fmla="*/ 487241 h 487552" name="TY47"/>
              <a:gd fmla="*/ 123976 w 439879" name="TX48"/>
              <a:gd fmla="*/ 487550 h 487552" name="TY48"/>
              <a:gd fmla="*/ 115618 w 439879" name="TX49"/>
              <a:gd fmla="*/ 487395 h 487552" name="TY49"/>
              <a:gd fmla="*/ 107415 w 439879" name="TX50"/>
              <a:gd fmla="*/ 486621 h 487552" name="TY50"/>
              <a:gd fmla="*/ 99367 w 439879" name="TX51"/>
              <a:gd fmla="*/ 485383 h 487552" name="TY51"/>
              <a:gd fmla="*/ 91628 w 439879" name="TX52"/>
              <a:gd fmla="*/ 483526 h 487552" name="TY52"/>
              <a:gd fmla="*/ 83889 w 439879" name="TX53"/>
              <a:gd fmla="*/ 480895 h 487552" name="TY53"/>
              <a:gd fmla="*/ 76460 w 439879" name="TX54"/>
              <a:gd fmla="*/ 477799 h 487552" name="TY54"/>
              <a:gd fmla="*/ 69495 w 439879" name="TX55"/>
              <a:gd fmla="*/ 474084 h 487552" name="TY55"/>
              <a:gd fmla="*/ 62839 w 439879" name="TX56"/>
              <a:gd fmla="*/ 469751 h 487552" name="TY56"/>
              <a:gd fmla="*/ 56803 w 439879" name="TX57"/>
              <a:gd fmla="*/ 464643 h 487552" name="TY57"/>
              <a:gd fmla="*/ 51076 w 439879" name="TX58"/>
              <a:gd fmla="*/ 459071 h 487552" name="TY58"/>
              <a:gd fmla="*/ 21359 w 439879" name="TX59"/>
              <a:gd fmla="*/ 426103 h 487552" name="TY59"/>
              <a:gd fmla="*/ 16406 w 439879" name="TX60"/>
              <a:gd fmla="*/ 419757 h 487552" name="TY60"/>
              <a:gd fmla="*/ 11918 w 439879" name="TX61"/>
              <a:gd fmla="*/ 413102 h 487552" name="TY61"/>
              <a:gd fmla="*/ 8358 w 439879" name="TX62"/>
              <a:gd fmla="*/ 406137 h 487552" name="TY62"/>
              <a:gd fmla="*/ 5417 w 439879" name="TX63"/>
              <a:gd fmla="*/ 398708 h 487552" name="TY63"/>
              <a:gd fmla="*/ 3095 w 439879" name="TX64"/>
              <a:gd fmla="*/ 391123 h 487552" name="TY64"/>
              <a:gd fmla="*/ 1393 w 439879" name="TX65"/>
              <a:gd fmla="*/ 383230 h 487552" name="TY65"/>
              <a:gd fmla="*/ 464 w 439879" name="TX66"/>
              <a:gd fmla="*/ 375027 h 487552" name="TY66"/>
              <a:gd fmla="*/ 0 w 439879" name="TX67"/>
              <a:gd fmla="*/ 366823 h 487552" name="TY67"/>
              <a:gd fmla="*/ 155 w 439879" name="TX68"/>
              <a:gd fmla="*/ 358620 h 487552" name="TY68"/>
              <a:gd fmla="*/ 929 w 439879" name="TX69"/>
              <a:gd fmla="*/ 350262 h 487552" name="TY69"/>
              <a:gd fmla="*/ 2167 w 439879" name="TX70"/>
              <a:gd fmla="*/ 341904 h 487552" name="TY70"/>
              <a:gd fmla="*/ 4024 w 439879" name="TX71"/>
              <a:gd fmla="*/ 333701 h 487552" name="TY71"/>
              <a:gd fmla="*/ 6346 w 439879" name="TX72"/>
              <a:gd fmla="*/ 325498 h 487552" name="TY72"/>
              <a:gd fmla="*/ 9286 w 439879" name="TX73"/>
              <a:gd fmla="*/ 317449 h 487552" name="TY73"/>
              <a:gd fmla="*/ 12537 w 439879" name="TX74"/>
              <a:gd fmla="*/ 309555 h 487552" name="TY74"/>
              <a:gd fmla="*/ 16406 w 439879" name="TX75"/>
              <a:gd fmla="*/ 302126 h 487552" name="TY75"/>
              <a:gd fmla="*/ 20585 w 439879" name="TX76"/>
              <a:gd fmla="*/ 294852 h 487552" name="TY76"/>
              <a:gd fmla="*/ 25383 w 439879" name="TX77"/>
              <a:gd fmla="*/ 287886 h 487552" name="TY77"/>
              <a:gd fmla="*/ 30491 w 439879" name="TX78"/>
              <a:gd fmla="*/ 281231 h 487552" name="TY78"/>
              <a:gd fmla="*/ 35908 w 439879" name="TX79"/>
              <a:gd fmla="*/ 275040 h 487552" name="TY79"/>
              <a:gd fmla="*/ 41790 w 439879" name="TX80"/>
              <a:gd fmla="*/ 269468 h 487552" name="TY80"/>
              <a:gd fmla="*/ 367585 w 439879" name="TX82"/>
              <a:gd fmla="*/ 156016 h 487552" name="TY82"/>
              <a:gd fmla="*/ 376834 w 439879" name="TX83"/>
              <a:gd fmla="*/ 166314 h 487552" name="TY83"/>
              <a:gd fmla="*/ 382846 w 439879" name="TX84"/>
              <a:gd fmla="*/ 173648 h 487552" name="TY84"/>
              <a:gd fmla="*/ 388087 w 439879" name="TX85"/>
              <a:gd fmla="*/ 181293 h 487552" name="TY85"/>
              <a:gd fmla="*/ 392403 w 439879" name="TX86"/>
              <a:gd fmla="*/ 189407 h 487552" name="TY86"/>
              <a:gd fmla="*/ 396103 w 439879" name="TX87"/>
              <a:gd fmla="*/ 197676 h 487552" name="TY87"/>
              <a:gd fmla="*/ 398877 w 439879" name="TX88"/>
              <a:gd fmla="*/ 206102 h 487552" name="TY88"/>
              <a:gd fmla="*/ 401035 w 439879" name="TX89"/>
              <a:gd fmla="*/ 214840 h 487552" name="TY89"/>
              <a:gd fmla="*/ 402423 w 439879" name="TX90"/>
              <a:gd fmla="*/ 223577 h 487552" name="TY90"/>
              <a:gd fmla="*/ 403039 w 439879" name="TX91"/>
              <a:gd fmla="*/ 232471 h 487552" name="TY91"/>
              <a:gd fmla="*/ 402885 w 439879" name="TX92"/>
              <a:gd fmla="*/ 241365 h 487552" name="TY92"/>
              <a:gd fmla="*/ 402114 w 439879" name="TX93"/>
              <a:gd fmla="*/ 250103 h 487552" name="TY93"/>
              <a:gd fmla="*/ 400573 w 439879" name="TX94"/>
              <a:gd fmla="*/ 258840 h 487552" name="TY94"/>
              <a:gd fmla="*/ 398261 w 439879" name="TX95"/>
              <a:gd fmla="*/ 267422 h 487552" name="TY95"/>
              <a:gd fmla="*/ 395178 w 439879" name="TX96"/>
              <a:gd fmla="*/ 275848 h 487552" name="TY96"/>
              <a:gd fmla="*/ 391324 w 439879" name="TX97"/>
              <a:gd fmla="*/ 283805 h 487552" name="TY97"/>
              <a:gd fmla="*/ 387008 w 439879" name="TX98"/>
              <a:gd fmla="*/ 291763 h 487552" name="TY98"/>
              <a:gd fmla="*/ 381613 w 439879" name="TX99"/>
              <a:gd fmla="*/ 299252 h 487552" name="TY99"/>
              <a:gd fmla="*/ 375601 w 439879" name="TX100"/>
              <a:gd fmla="*/ 306274 h 487552" name="TY100"/>
              <a:gd fmla="*/ 369127 w 439879" name="TX101"/>
              <a:gd fmla="*/ 312983 h 487552" name="TY101"/>
              <a:gd fmla="*/ 329511 w 439879" name="TX102"/>
              <a:gd fmla="*/ 348870 h 487552" name="TY102"/>
              <a:gd fmla="*/ 251358 w 439879" name="TX103"/>
              <a:gd fmla="*/ 260713 h 487552" name="TY103"/>
              <a:gd fmla="*/ 279105 w 439879" name="TX104"/>
              <a:gd fmla="*/ 235436 h 487552" name="TY104"/>
              <a:gd fmla="*/ 279105 w 439879" name="TX105"/>
              <a:gd fmla="*/ 235124 h 487552" name="TY105"/>
              <a:gd fmla="*/ 282958 w 439879" name="TX106"/>
              <a:gd fmla="*/ 238712 h 487552" name="TY106"/>
              <a:gd fmla="*/ 286658 w 439879" name="TX107"/>
              <a:gd fmla="*/ 241521 h 487552" name="TY107"/>
              <a:gd fmla="*/ 290512 w 439879" name="TX108"/>
              <a:gd fmla="*/ 243237 h 487552" name="TY108"/>
              <a:gd fmla="*/ 294365 w 439879" name="TX109"/>
              <a:gd fmla="*/ 244329 h 487552" name="TY109"/>
              <a:gd fmla="*/ 298065 w 439879" name="TX110"/>
              <a:gd fmla="*/ 244798 h 487552" name="TY110"/>
              <a:gd fmla="*/ 301918 w 439879" name="TX111"/>
              <a:gd fmla="*/ 244641 h 487552" name="TY111"/>
              <a:gd fmla="*/ 305310 w 439879" name="TX112"/>
              <a:gd fmla="*/ 244173 h 487552" name="TY112"/>
              <a:gd fmla="*/ 308701 w 439879" name="TX113"/>
              <a:gd fmla="*/ 243237 h 487552" name="TY113"/>
              <a:gd fmla="*/ 311630 w 439879" name="TX114"/>
              <a:gd fmla="*/ 242145 h 487552" name="TY114"/>
              <a:gd fmla="*/ 314404 w 439879" name="TX115"/>
              <a:gd fmla="*/ 241053 h 487552" name="TY115"/>
              <a:gd fmla="*/ 316562 w 439879" name="TX116"/>
              <a:gd fmla="*/ 239649 h 487552" name="TY116"/>
              <a:gd fmla="*/ 318566 w 439879" name="TX117"/>
              <a:gd fmla="*/ 238556 h 487552" name="TY117"/>
              <a:gd fmla="*/ 319954 w 439879" name="TX118"/>
              <a:gd fmla="*/ 237620 h 487552" name="TY118"/>
              <a:gd fmla="*/ 320879 w 439879" name="TX119"/>
              <a:gd fmla="*/ 236996 h 487552" name="TY119"/>
              <a:gd fmla="*/ 321187 w 439879" name="TX120"/>
              <a:gd fmla="*/ 236840 h 487552" name="TY120"/>
              <a:gd fmla="*/ 343076 w 439879" name="TX121"/>
              <a:gd fmla="*/ 217024 h 487552" name="TY121"/>
              <a:gd fmla="*/ 346621 w 439879" name="TX122"/>
              <a:gd fmla="*/ 213123 h 487552" name="TY122"/>
              <a:gd fmla="*/ 349242 w 439879" name="TX123"/>
              <a:gd fmla="*/ 209379 h 487552" name="TY123"/>
              <a:gd fmla="*/ 351091 w 439879" name="TX124"/>
              <a:gd fmla="*/ 205478 h 487552" name="TY124"/>
              <a:gd fmla="*/ 352325 w 439879" name="TX125"/>
              <a:gd fmla="*/ 201733 h 487552" name="TY125"/>
              <a:gd fmla="*/ 352941 w 439879" name="TX126"/>
              <a:gd fmla="*/ 197988 h 487552" name="TY126"/>
              <a:gd fmla="*/ 352941 w 439879" name="TX127"/>
              <a:gd fmla="*/ 194400 h 487552" name="TY127"/>
              <a:gd fmla="*/ 352479 w 439879" name="TX128"/>
              <a:gd fmla="*/ 190967 h 487552" name="TY128"/>
              <a:gd fmla="*/ 351708 w 439879" name="TX129"/>
              <a:gd fmla="*/ 187690 h 487552" name="TY129"/>
              <a:gd fmla="*/ 350629 w 439879" name="TX130"/>
              <a:gd fmla="*/ 184882 h 487552" name="TY130"/>
              <a:gd fmla="*/ 349550 w 439879" name="TX131"/>
              <a:gd fmla="*/ 182385 h 487552" name="TY131"/>
              <a:gd fmla="*/ 348471 w 439879" name="TX132"/>
              <a:gd fmla="*/ 180045 h 487552" name="TY132"/>
              <a:gd fmla="*/ 347546 w 439879" name="TX133"/>
              <a:gd fmla="*/ 178172 h 487552" name="TY133"/>
              <a:gd fmla="*/ 346621 w 439879" name="TX134"/>
              <a:gd fmla="*/ 176924 h 487552" name="TY134"/>
              <a:gd fmla="*/ 346005 w 439879" name="TX135"/>
              <a:gd fmla="*/ 175988 h 487552" name="TY135"/>
              <a:gd fmla="*/ 345850 w 439879" name="TX136"/>
              <a:gd fmla="*/ 175832 h 487552" name="TY136"/>
              <a:gd fmla="*/ 267011 w 439879" name="TX138"/>
              <a:gd fmla="*/ 99677 h 487552" name="TY138"/>
              <a:gd fmla="*/ 275617 w 439879" name="TX139"/>
              <a:gd fmla="*/ 99832 h 487552" name="TY139"/>
              <a:gd fmla="*/ 284376 w 439879" name="TX140"/>
              <a:gd fmla="*/ 100609 h 487552" name="TY140"/>
              <a:gd fmla="*/ 292981 w 439879" name="TX141"/>
              <a:gd fmla="*/ 102316 h 487552" name="TY141"/>
              <a:gd fmla="*/ 301433 w 439879" name="TX142"/>
              <a:gd fmla="*/ 104645 h 487552" name="TY142"/>
              <a:gd fmla="*/ 309731 w 439879" name="TX143"/>
              <a:gd fmla="*/ 107751 h 487552" name="TY143"/>
              <a:gd fmla="*/ 317722 w 439879" name="TX144"/>
              <a:gd fmla="*/ 111632 h 487552" name="TY144"/>
              <a:gd fmla="*/ 325405 w 439879" name="TX145"/>
              <a:gd fmla="*/ 115979 h 487552" name="TY145"/>
              <a:gd fmla="*/ 332627 w 439879" name="TX146"/>
              <a:gd fmla="*/ 121414 h 487552" name="TY146"/>
              <a:gd fmla="*/ 339696 w 439879" name="TX147"/>
              <a:gd fmla="*/ 127313 h 487552" name="TY147"/>
              <a:gd fmla="*/ 346150 w 439879" name="TX148"/>
              <a:gd fmla="*/ 133990 h 487552" name="TY148"/>
              <a:gd fmla="*/ 355370 w 439879" name="TX149"/>
              <a:gd fmla="*/ 144237 h 487552" name="TY149"/>
              <a:gd fmla="*/ 334010 w 439879" name="TX150"/>
              <a:gd fmla="*/ 163800 h 487552" name="TY150"/>
              <a:gd fmla="*/ 330476 w 439879" name="TX151"/>
              <a:gd fmla="*/ 160384 h 487552" name="TY151"/>
              <a:gd fmla="*/ 326942 w 439879" name="TX152"/>
              <a:gd fmla="*/ 157900 h 487552" name="TY152"/>
              <a:gd fmla="*/ 323100 w 439879" name="TX153"/>
              <a:gd fmla="*/ 156192 h 487552" name="TY153"/>
              <a:gd fmla="*/ 319412 w 439879" name="TX154"/>
              <a:gd fmla="*/ 155105 h 487552" name="TY154"/>
              <a:gd fmla="*/ 315724 w 439879" name="TX155"/>
              <a:gd fmla="*/ 154639 h 487552" name="TY155"/>
              <a:gd fmla="*/ 312190 w 439879" name="TX156"/>
              <a:gd fmla="*/ 154639 h 487552" name="TY156"/>
              <a:gd fmla="*/ 308809 w 439879" name="TX157"/>
              <a:gd fmla="*/ 154950 h 487552" name="TY157"/>
              <a:gd fmla="*/ 305428 w 439879" name="TX158"/>
              <a:gd fmla="*/ 155726 h 487552" name="TY158"/>
              <a:gd fmla="*/ 302508 w 439879" name="TX159"/>
              <a:gd fmla="*/ 156658 h 487552" name="TY159"/>
              <a:gd fmla="*/ 299896 w 439879" name="TX160"/>
              <a:gd fmla="*/ 157589 h 487552" name="TY160"/>
              <a:gd fmla="*/ 297437 w 439879" name="TX161"/>
              <a:gd fmla="*/ 158676 h 487552" name="TY161"/>
              <a:gd fmla="*/ 295593 w 439879" name="TX162"/>
              <a:gd fmla="*/ 159608 h 487552" name="TY162"/>
              <a:gd fmla="*/ 294210 w 439879" name="TX163"/>
              <a:gd fmla="*/ 160384 h 487552" name="TY163"/>
              <a:gd fmla="*/ 293288 w 439879" name="TX164"/>
              <a:gd fmla="*/ 161005 h 487552" name="TY164"/>
              <a:gd fmla="*/ 292981 w 439879" name="TX165"/>
              <a:gd fmla="*/ 161160 h 487552" name="TY165"/>
              <a:gd fmla="*/ 269931 w 439879" name="TX166"/>
              <a:gd fmla="*/ 182276 h 487552" name="TY166"/>
              <a:gd fmla="*/ 266397 w 439879" name="TX167"/>
              <a:gd fmla="*/ 186002 h 487552" name="TY167"/>
              <a:gd fmla="*/ 263477 w 439879" name="TX168"/>
              <a:gd fmla="*/ 189883 h 487552" name="TY168"/>
              <a:gd fmla="*/ 261633 w 439879" name="TX169"/>
              <a:gd fmla="*/ 193610 h 487552" name="TY169"/>
              <a:gd fmla="*/ 260557 w 439879" name="TX170"/>
              <a:gd fmla="*/ 197647 h 487552" name="TY170"/>
              <a:gd fmla="*/ 260096 w 439879" name="TX171"/>
              <a:gd fmla="*/ 201217 h 487552" name="TY171"/>
              <a:gd fmla="*/ 260096 w 439879" name="TX172"/>
              <a:gd fmla="*/ 204788 h 487552" name="TY172"/>
              <a:gd fmla="*/ 260557 w 439879" name="TX173"/>
              <a:gd fmla="*/ 208359 h 487552" name="TY173"/>
              <a:gd fmla="*/ 261325 w 439879" name="TX174"/>
              <a:gd fmla="*/ 211465 h 487552" name="TY174"/>
              <a:gd fmla="*/ 262401 w 439879" name="TX175"/>
              <a:gd fmla="*/ 214415 h 487552" name="TY175"/>
              <a:gd fmla="*/ 263477 w 439879" name="TX176"/>
              <a:gd fmla="*/ 217209 h 487552" name="TY176"/>
              <a:gd fmla="*/ 264860 w 439879" name="TX177"/>
              <a:gd fmla="*/ 219383 h 487552" name="TY177"/>
              <a:gd fmla="*/ 265936 w 439879" name="TX178"/>
              <a:gd fmla="*/ 221246 h 487552" name="TY178"/>
              <a:gd fmla="*/ 266858 w 439879" name="TX179"/>
              <a:gd fmla="*/ 222643 h 487552" name="TY179"/>
              <a:gd fmla="*/ 267626 w 439879" name="TX180"/>
              <a:gd fmla="*/ 223730 h 487552" name="TY180"/>
              <a:gd fmla="*/ 267933 w 439879" name="TX181"/>
              <a:gd fmla="*/ 224196 h 487552" name="TY181"/>
              <a:gd fmla="*/ 240119 w 439879" name="TX182"/>
              <a:gd fmla="*/ 249193 h 487552" name="TY182"/>
              <a:gd fmla="*/ 162517 w 439879" name="TX183"/>
              <a:gd fmla="*/ 161781 h 487552" name="TY183"/>
              <a:gd fmla="*/ 201702 w 439879" name="TX184"/>
              <a:gd fmla="*/ 126071 h 487552" name="TY184"/>
              <a:gd fmla="*/ 208925 w 439879" name="TX185"/>
              <a:gd fmla="*/ 120327 h 487552" name="TY185"/>
              <a:gd fmla="*/ 216608 w 439879" name="TX186"/>
              <a:gd fmla="*/ 115048 h 487552" name="TY186"/>
              <a:gd fmla="*/ 224445 w 439879" name="TX187"/>
              <a:gd fmla="*/ 110701 h 487552" name="TY187"/>
              <a:gd fmla="*/ 232743 w 439879" name="TX188"/>
              <a:gd fmla="*/ 106819 h 487552" name="TY188"/>
              <a:gd fmla="*/ 241041 w 439879" name="TX189"/>
              <a:gd fmla="*/ 104024 h 487552" name="TY189"/>
              <a:gd fmla="*/ 249647 w 439879" name="TX190"/>
              <a:gd fmla="*/ 101695 h 487552" name="TY190"/>
              <a:gd fmla="*/ 258252 w 439879" name="TX191"/>
              <a:gd fmla="*/ 100298 h 487552" name="TY191"/>
              <a:gd fmla="*/ 396694 w 439879" name="TX193"/>
              <a:gd fmla="*/ 0 h 487552" name="TY193"/>
              <a:gd fmla="*/ 403195 w 439879" name="TX194"/>
              <a:gd fmla="*/ 0 h 487552" name="TY194"/>
              <a:gd fmla="*/ 409695 w 439879" name="TX195"/>
              <a:gd fmla="*/ 461 h 487552" name="TY195"/>
              <a:gd fmla="*/ 416660 w 439879" name="TX196"/>
              <a:gd fmla="*/ 1689 h 487552" name="TY196"/>
              <a:gd fmla="*/ 423780 w 439879" name="TX197"/>
              <a:gd fmla="*/ 3532 h 487552" name="TY197"/>
              <a:gd fmla="*/ 431210 w 439879" name="TX198"/>
              <a:gd fmla="*/ 5989 h 487552" name="TY198"/>
              <a:gd fmla="*/ 438639 w 439879" name="TX199"/>
              <a:gd fmla="*/ 9214 h 487552" name="TY199"/>
              <a:gd fmla="*/ 439568 w 439879" name="TX200"/>
              <a:gd fmla="*/ 9828 h 487552" name="TY200"/>
              <a:gd fmla="*/ 439877 w 439879" name="TX201"/>
              <a:gd fmla="*/ 11056 h 487552" name="TY201"/>
              <a:gd fmla="*/ 439722 w 439879" name="TX202"/>
              <a:gd fmla="*/ 12438 h 487552" name="TY202"/>
              <a:gd fmla="*/ 438948 w 439879" name="TX203"/>
              <a:gd fmla="*/ 13974 h 487552" name="TY203"/>
              <a:gd fmla="*/ 437710 w 439879" name="TX204"/>
              <a:gd fmla="*/ 15663 h 487552" name="TY204"/>
              <a:gd fmla="*/ 436008 w 439879" name="TX205"/>
              <a:gd fmla="*/ 17352 h 487552" name="TY205"/>
              <a:gd fmla="*/ 434305 w 439879" name="TX206"/>
              <a:gd fmla="*/ 18427 h 487552" name="TY206"/>
              <a:gd fmla="*/ 432603 w 439879" name="TX207"/>
              <a:gd fmla="*/ 19195 h 487552" name="TY207"/>
              <a:gd fmla="*/ 431055 w 439879" name="TX208"/>
              <a:gd fmla="*/ 19502 h 487552" name="TY208"/>
              <a:gd fmla="*/ 429662 w 439879" name="TX209"/>
              <a:gd fmla="*/ 19195 h 487552" name="TY209"/>
              <a:gd fmla="*/ 422232 w 439879" name="TX210"/>
              <a:gd fmla="*/ 16124 h 487552" name="TY210"/>
              <a:gd fmla="*/ 415113 w 439879" name="TX211"/>
              <a:gd fmla="*/ 13667 h 487552" name="TY211"/>
              <a:gd fmla="*/ 408612 w 439879" name="TX212"/>
              <a:gd fmla="*/ 12131 h 487552" name="TY212"/>
              <a:gd fmla="*/ 402576 w 439879" name="TX213"/>
              <a:gd fmla="*/ 11056 h 487552" name="TY213"/>
              <a:gd fmla="*/ 396849 w 439879" name="TX214"/>
              <a:gd fmla="*/ 10442 h 487552" name="TY214"/>
              <a:gd fmla="*/ 391741 w 439879" name="TX215"/>
              <a:gd fmla="*/ 10442 h 487552" name="TY215"/>
              <a:gd fmla="*/ 387098 w 439879" name="TX216"/>
              <a:gd fmla="*/ 10749 h 487552" name="TY216"/>
              <a:gd fmla="*/ 382919 w 439879" name="TX217"/>
              <a:gd fmla="*/ 11517 h 487552" name="TY217"/>
              <a:gd fmla="*/ 379359 w 439879" name="TX218"/>
              <a:gd fmla="*/ 12592 h 487552" name="TY218"/>
              <a:gd fmla="*/ 376418 w 439879" name="TX219"/>
              <a:gd fmla="*/ 13820 h 487552" name="TY219"/>
              <a:gd fmla="*/ 373787 w 439879" name="TX220"/>
              <a:gd fmla="*/ 15356 h 487552" name="TY220"/>
              <a:gd fmla="*/ 371929 w 439879" name="TX221"/>
              <a:gd fmla="*/ 17045 h 487552" name="TY221"/>
              <a:gd fmla="*/ 370227 w 439879" name="TX222"/>
              <a:gd fmla="*/ 19348 h 487552" name="TY222"/>
              <a:gd fmla="*/ 368989 w 439879" name="TX223"/>
              <a:gd fmla="*/ 22266 h 487552" name="TY223"/>
              <a:gd fmla="*/ 368215 w 439879" name="TX224"/>
              <a:gd fmla="*/ 25644 h 487552" name="TY224"/>
              <a:gd fmla="*/ 368060 w 439879" name="TX225"/>
              <a:gd fmla="*/ 29330 h 487552" name="TY225"/>
              <a:gd fmla="*/ 368524 w 439879" name="TX226"/>
              <a:gd fmla="*/ 33476 h 487552" name="TY226"/>
              <a:gd fmla="*/ 369763 w 439879" name="TX227"/>
              <a:gd fmla="*/ 37929 h 487552" name="TY227"/>
              <a:gd fmla="*/ 371620 w 439879" name="TX228"/>
              <a:gd fmla="*/ 42689 h 487552" name="TY228"/>
              <a:gd fmla="*/ 374561 w 439879" name="TX229"/>
              <a:gd fmla="*/ 47603 h 487552" name="TY229"/>
              <a:gd fmla="*/ 378430 w 439879" name="TX230"/>
              <a:gd fmla="*/ 52671 h 487552" name="TY230"/>
              <a:gd fmla="*/ 383228 w 439879" name="TX231"/>
              <a:gd fmla="*/ 57892 h 487552" name="TY231"/>
              <a:gd fmla="*/ 389265 w 439879" name="TX232"/>
              <a:gd fmla="*/ 63113 h 487552" name="TY232"/>
              <a:gd fmla="*/ 395920 w 439879" name="TX233"/>
              <a:gd fmla="*/ 68948 h 487552" name="TY233"/>
              <a:gd fmla="*/ 401492 w 439879" name="TX234"/>
              <a:gd fmla="*/ 74630 h 487552" name="TY234"/>
              <a:gd fmla="*/ 406445 w 439879" name="TX235"/>
              <a:gd fmla="*/ 80311 h 487552" name="TY235"/>
              <a:gd fmla="*/ 410005 w 439879" name="TX236"/>
              <a:gd fmla="*/ 85839 h 487552" name="TY236"/>
              <a:gd fmla="*/ 412946 w 439879" name="TX237"/>
              <a:gd fmla="*/ 91214 h 487552" name="TY237"/>
              <a:gd fmla="*/ 414648 w 439879" name="TX238"/>
              <a:gd fmla="*/ 96742 h 487552" name="TY238"/>
              <a:gd fmla="*/ 415577 w 439879" name="TX239"/>
              <a:gd fmla="*/ 102117 h 487552" name="TY239"/>
              <a:gd fmla="*/ 415422 w 439879" name="TX240"/>
              <a:gd fmla="*/ 107338 h 487552" name="TY240"/>
              <a:gd fmla="*/ 414339 w 439879" name="TX241"/>
              <a:gd fmla="*/ 112559 h 487552" name="TY241"/>
              <a:gd fmla="*/ 412327 w 439879" name="TX242"/>
              <a:gd fmla="*/ 117626 h 487552" name="TY242"/>
              <a:gd fmla="*/ 409076 w 439879" name="TX243"/>
              <a:gd fmla="*/ 122694 h 487552" name="TY243"/>
              <a:gd fmla="*/ 405826 w 439879" name="TX244"/>
              <a:gd fmla="*/ 127147 h 487552" name="TY244"/>
              <a:gd fmla="*/ 402111 w 439879" name="TX245"/>
              <a:gd fmla="*/ 131447 h 487552" name="TY245"/>
              <a:gd fmla="*/ 398397 w 439879" name="TX246"/>
              <a:gd fmla="*/ 135132 h 487552" name="TY246"/>
              <a:gd fmla="*/ 394527 w 439879" name="TX247"/>
              <a:gd fmla="*/ 138817 h 487552" name="TY247"/>
              <a:gd fmla="*/ 390503 w 439879" name="TX248"/>
              <a:gd fmla="*/ 141889 h 487552" name="TY248"/>
              <a:gd fmla="*/ 386633 w 439879" name="TX249"/>
              <a:gd fmla="*/ 144960 h 487552" name="TY249"/>
              <a:gd fmla="*/ 382764 w 439879" name="TX250"/>
              <a:gd fmla="*/ 147417 h 487552" name="TY250"/>
              <a:gd fmla="*/ 379204 w 439879" name="TX251"/>
              <a:gd fmla="*/ 149567 h 487552" name="TY251"/>
              <a:gd fmla="*/ 375799 w 439879" name="TX252"/>
              <a:gd fmla="*/ 151409 h 487552" name="TY252"/>
              <a:gd fmla="*/ 373013 w 439879" name="TX253"/>
              <a:gd fmla="*/ 152945 h 487552" name="TY253"/>
              <a:gd fmla="*/ 370536 w 439879" name="TX254"/>
              <a:gd fmla="*/ 154327 h 487552" name="TY254"/>
              <a:gd fmla="*/ 368524 w 439879" name="TX255"/>
              <a:gd fmla="*/ 155248 h 487552" name="TY255"/>
              <a:gd fmla="*/ 367131 w 439879" name="TX256"/>
              <a:gd fmla="*/ 155862 h 487552" name="TY256"/>
              <a:gd fmla="*/ 366357 w 439879" name="TX257"/>
              <a:gd fmla="*/ 156016 h 487552" name="TY257"/>
              <a:gd fmla="*/ 355368 w 439879" name="TX258"/>
              <a:gd fmla="*/ 144192 h 487552" name="TY258"/>
              <a:gd fmla="*/ 356142 w 439879" name="TX259"/>
              <a:gd fmla="*/ 143117 h 487552" name="TY259"/>
              <a:gd fmla="*/ 357535 w 439879" name="TX260"/>
              <a:gd fmla="*/ 142349 h 487552" name="TY260"/>
              <a:gd fmla="*/ 359702 w 439879" name="TX261"/>
              <a:gd fmla="*/ 141735 h 487552" name="TY261"/>
              <a:gd fmla="*/ 361869 w 439879" name="TX262"/>
              <a:gd fmla="*/ 141121 h 487552" name="TY262"/>
              <a:gd fmla="*/ 364190 w 439879" name="TX263"/>
              <a:gd fmla="*/ 140660 h 487552" name="TY263"/>
              <a:gd fmla="*/ 366512 w 439879" name="TX264"/>
              <a:gd fmla="*/ 140199 h 487552" name="TY264"/>
              <a:gd fmla="*/ 368524 w 439879" name="TX265"/>
              <a:gd fmla="*/ 139892 h 487552" name="TY265"/>
              <a:gd fmla="*/ 369917 w 439879" name="TX266"/>
              <a:gd fmla="*/ 139739 h 487552" name="TY266"/>
              <a:gd fmla="*/ 376108 w 439879" name="TX267"/>
              <a:gd fmla="*/ 137435 h 487552" name="TY267"/>
              <a:gd fmla="*/ 381526 w 439879" name="TX268"/>
              <a:gd fmla="*/ 134978 h 487552" name="TY268"/>
              <a:gd fmla="*/ 386169 w 439879" name="TX269"/>
              <a:gd fmla="*/ 132368 h 487552" name="TY269"/>
              <a:gd fmla="*/ 389884 w 439879" name="TX270"/>
              <a:gd fmla="*/ 129911 h 487552" name="TY270"/>
              <a:gd fmla="*/ 392824 w 439879" name="TX271"/>
              <a:gd fmla="*/ 127300 h 487552" name="TY271"/>
              <a:gd fmla="*/ 395301 w 439879" name="TX272"/>
              <a:gd fmla="*/ 125151 h 487552" name="TY272"/>
              <a:gd fmla="*/ 397004 w 439879" name="TX273"/>
              <a:gd fmla="*/ 123154 h 487552" name="TY273"/>
              <a:gd fmla="*/ 398242 w 439879" name="TX274"/>
              <a:gd fmla="*/ 121619 h 487552" name="TY274"/>
              <a:gd fmla="*/ 398861 w 439879" name="TX275"/>
              <a:gd fmla="*/ 120697 h 487552" name="TY275"/>
              <a:gd fmla="*/ 399016 w 439879" name="TX276"/>
              <a:gd fmla="*/ 120390 h 487552" name="TY276"/>
              <a:gd fmla="*/ 400099 w 439879" name="TX277"/>
              <a:gd fmla="*/ 118701 h 487552" name="TY277"/>
              <a:gd fmla="*/ 401028 w 439879" name="TX278"/>
              <a:gd fmla="*/ 116858 h 487552" name="TY278"/>
              <a:gd fmla="*/ 401956 w 439879" name="TX279"/>
              <a:gd fmla="*/ 114862 h 487552" name="TY279"/>
              <a:gd fmla="*/ 402730 w 439879" name="TX280"/>
              <a:gd fmla="*/ 112712 h 487552" name="TY280"/>
              <a:gd fmla="*/ 403195 w 439879" name="TX281"/>
              <a:gd fmla="*/ 110102 h 487552" name="TY281"/>
              <a:gd fmla="*/ 403349 w 439879" name="TX282"/>
              <a:gd fmla="*/ 107491 h 487552" name="TY282"/>
              <a:gd fmla="*/ 403040 w 439879" name="TX283"/>
              <a:gd fmla="*/ 104574 h 487552" name="TY283"/>
              <a:gd fmla="*/ 402111 w 439879" name="TX284"/>
              <a:gd fmla="*/ 101349 h 487552" name="TY284"/>
              <a:gd fmla="*/ 401028 w 439879" name="TX285"/>
              <a:gd fmla="*/ 98124 h 487552" name="TY285"/>
              <a:gd fmla="*/ 399170 w 439879" name="TX286"/>
              <a:gd fmla="*/ 94592 h 487552" name="TY286"/>
              <a:gd fmla="*/ 396849 w 439879" name="TX287"/>
              <a:gd fmla="*/ 90600 h 487552" name="TY287"/>
              <a:gd fmla="*/ 393753 w 439879" name="TX288"/>
              <a:gd fmla="*/ 86607 h 487552" name="TY288"/>
              <a:gd fmla="*/ 389729 w 439879" name="TX289"/>
              <a:gd fmla="*/ 82154 h 487552" name="TY289"/>
              <a:gd fmla="*/ 385086 w 439879" name="TX290"/>
              <a:gd fmla="*/ 77547 h 487552" name="TY290"/>
              <a:gd fmla="*/ 379359 w 439879" name="TX291"/>
              <a:gd fmla="*/ 72633 h 487552" name="TY291"/>
              <a:gd fmla="*/ 373632 w 439879" name="TX292"/>
              <a:gd fmla="*/ 67720 h 487552" name="TY292"/>
              <a:gd fmla="*/ 368834 w 439879" name="TX293"/>
              <a:gd fmla="*/ 62499 h 487552" name="TY293"/>
              <a:gd fmla="*/ 364655 w 439879" name="TX294"/>
              <a:gd fmla="*/ 57277 h 487552" name="TY294"/>
              <a:gd fmla="*/ 361404 w 439879" name="TX295"/>
              <a:gd fmla="*/ 52210 h 487552" name="TY295"/>
              <a:gd fmla="*/ 359083 w 439879" name="TX296"/>
              <a:gd fmla="*/ 46989 h 487552" name="TY296"/>
              <a:gd fmla="*/ 357225 w 439879" name="TX297"/>
              <a:gd fmla="*/ 41768 h 487552" name="TY297"/>
              <a:gd fmla="*/ 356452 w 439879" name="TX298"/>
              <a:gd fmla="*/ 36701 h 487552" name="TY298"/>
              <a:gd fmla="*/ 356606 w 439879" name="TX299"/>
              <a:gd fmla="*/ 31633 h 487552" name="TY299"/>
              <a:gd fmla="*/ 357535 w 439879" name="TX300"/>
              <a:gd fmla="*/ 26873 h 487552" name="TY300"/>
              <a:gd fmla="*/ 359547 w 439879" name="TX301"/>
              <a:gd fmla="*/ 22112 h 487552" name="TY301"/>
              <a:gd fmla="*/ 362178 w 439879" name="TX302"/>
              <a:gd fmla="*/ 17659 h 487552" name="TY302"/>
              <a:gd fmla="*/ 365738 w 439879" name="TX303"/>
              <a:gd fmla="*/ 13206 h 487552" name="TY303"/>
              <a:gd fmla="*/ 369917 w 439879" name="TX304"/>
              <a:gd fmla="*/ 9521 h 487552" name="TY304"/>
              <a:gd fmla="*/ 374406 w 439879" name="TX305"/>
              <a:gd fmla="*/ 6296 h 487552" name="TY305"/>
              <a:gd fmla="*/ 379514 w 439879" name="TX306"/>
              <a:gd fmla="*/ 3839 h 487552" name="TY306"/>
              <a:gd fmla="*/ 384776 w 439879" name="TX307"/>
              <a:gd fmla="*/ 1996 h 487552" name="TY307"/>
              <a:gd fmla="*/ 390503 w 439879" name="TX308"/>
              <a:gd fmla="*/ 614 h 487552" name="TY308"/>
            </a:gd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 ang="0">
                <a:pos x="TX9" y="TY9"/>
              </a:cxn>
              <a:cxn ang="0">
                <a:pos x="TX10" y="TY10"/>
              </a:cxn>
              <a:cxn ang="0">
                <a:pos x="TX11" y="TY11"/>
              </a:cxn>
              <a:cxn ang="0">
                <a:pos x="TX12" y="TY12"/>
              </a:cxn>
              <a:cxn ang="0">
                <a:pos x="TX13" y="TY13"/>
              </a:cxn>
              <a:cxn ang="0">
                <a:pos x="TX14" y="TY14"/>
              </a:cxn>
              <a:cxn ang="0">
                <a:pos x="TX15" y="TY15"/>
              </a:cxn>
              <a:cxn ang="0">
                <a:pos x="TX16" y="TY16"/>
              </a:cxn>
              <a:cxn ang="0">
                <a:pos x="TX17" y="TY17"/>
              </a:cxn>
              <a:cxn ang="0">
                <a:pos x="TX18" y="TY18"/>
              </a:cxn>
              <a:cxn ang="0">
                <a:pos x="TX19" y="TY19"/>
              </a:cxn>
              <a:cxn ang="0">
                <a:pos x="TX20" y="TY20"/>
              </a:cxn>
              <a:cxn ang="0">
                <a:pos x="TX21" y="TY21"/>
              </a:cxn>
              <a:cxn ang="0">
                <a:pos x="TX22" y="TY22"/>
              </a:cxn>
              <a:cxn ang="0">
                <a:pos x="TX23" y="TY23"/>
              </a:cxn>
              <a:cxn ang="0">
                <a:pos x="TX24" y="TY24"/>
              </a:cxn>
              <a:cxn ang="0">
                <a:pos x="TX25" y="TY25"/>
              </a:cxn>
              <a:cxn ang="0">
                <a:pos x="TX26" y="TY26"/>
              </a:cxn>
              <a:cxn ang="0">
                <a:pos x="TX27" y="TY27"/>
              </a:cxn>
              <a:cxn ang="0">
                <a:pos x="TX28" y="TY28"/>
              </a:cxn>
              <a:cxn ang="0">
                <a:pos x="TX29" y="TY29"/>
              </a:cxn>
              <a:cxn ang="0">
                <a:pos x="TX30" y="TY30"/>
              </a:cxn>
              <a:cxn ang="0">
                <a:pos x="TX31" y="TY31"/>
              </a:cxn>
              <a:cxn ang="0">
                <a:pos x="TX32" y="TY32"/>
              </a:cxn>
              <a:cxn ang="0">
                <a:pos x="TX33" y="TY33"/>
              </a:cxn>
              <a:cxn ang="0">
                <a:pos x="TX35" y="TY35"/>
              </a:cxn>
              <a:cxn ang="0">
                <a:pos x="TX36" y="TY36"/>
              </a:cxn>
              <a:cxn ang="0">
                <a:pos x="TX37" y="TY37"/>
              </a:cxn>
              <a:cxn ang="0">
                <a:pos x="TX38" y="TY38"/>
              </a:cxn>
              <a:cxn ang="0">
                <a:pos x="TX39" y="TY39"/>
              </a:cxn>
              <a:cxn ang="0">
                <a:pos x="TX40" y="TY40"/>
              </a:cxn>
              <a:cxn ang="0">
                <a:pos x="TX41" y="TY41"/>
              </a:cxn>
              <a:cxn ang="0">
                <a:pos x="TX42" y="TY42"/>
              </a:cxn>
              <a:cxn ang="0">
                <a:pos x="TX43" y="TY43"/>
              </a:cxn>
              <a:cxn ang="0">
                <a:pos x="TX44" y="TY44"/>
              </a:cxn>
              <a:cxn ang="0">
                <a:pos x="TX45" y="TY45"/>
              </a:cxn>
              <a:cxn ang="0">
                <a:pos x="TX46" y="TY46"/>
              </a:cxn>
              <a:cxn ang="0">
                <a:pos x="TX47" y="TY47"/>
              </a:cxn>
              <a:cxn ang="0">
                <a:pos x="TX48" y="TY48"/>
              </a:cxn>
              <a:cxn ang="0">
                <a:pos x="TX49" y="TY49"/>
              </a:cxn>
              <a:cxn ang="0">
                <a:pos x="TX50" y="TY50"/>
              </a:cxn>
              <a:cxn ang="0">
                <a:pos x="TX51" y="TY51"/>
              </a:cxn>
              <a:cxn ang="0">
                <a:pos x="TX52" y="TY52"/>
              </a:cxn>
              <a:cxn ang="0">
                <a:pos x="TX53" y="TY53"/>
              </a:cxn>
              <a:cxn ang="0">
                <a:pos x="TX54" y="TY54"/>
              </a:cxn>
              <a:cxn ang="0">
                <a:pos x="TX55" y="TY55"/>
              </a:cxn>
              <a:cxn ang="0">
                <a:pos x="TX56" y="TY56"/>
              </a:cxn>
              <a:cxn ang="0">
                <a:pos x="TX57" y="TY57"/>
              </a:cxn>
              <a:cxn ang="0">
                <a:pos x="TX58" y="TY58"/>
              </a:cxn>
              <a:cxn ang="0">
                <a:pos x="TX59" y="TY59"/>
              </a:cxn>
              <a:cxn ang="0">
                <a:pos x="TX60" y="TY60"/>
              </a:cxn>
              <a:cxn ang="0">
                <a:pos x="TX61" y="TY61"/>
              </a:cxn>
              <a:cxn ang="0">
                <a:pos x="TX62" y="TY62"/>
              </a:cxn>
              <a:cxn ang="0">
                <a:pos x="TX63" y="TY63"/>
              </a:cxn>
              <a:cxn ang="0">
                <a:pos x="TX64" y="TY64"/>
              </a:cxn>
              <a:cxn ang="0">
                <a:pos x="TX65" y="TY65"/>
              </a:cxn>
              <a:cxn ang="0">
                <a:pos x="TX66" y="TY66"/>
              </a:cxn>
              <a:cxn ang="0">
                <a:pos x="TX67" y="TY67"/>
              </a:cxn>
              <a:cxn ang="0">
                <a:pos x="TX68" y="TY68"/>
              </a:cxn>
              <a:cxn ang="0">
                <a:pos x="TX69" y="TY69"/>
              </a:cxn>
              <a:cxn ang="0">
                <a:pos x="TX70" y="TY70"/>
              </a:cxn>
              <a:cxn ang="0">
                <a:pos x="TX71" y="TY71"/>
              </a:cxn>
              <a:cxn ang="0">
                <a:pos x="TX72" y="TY72"/>
              </a:cxn>
              <a:cxn ang="0">
                <a:pos x="TX73" y="TY73"/>
              </a:cxn>
              <a:cxn ang="0">
                <a:pos x="TX74" y="TY74"/>
              </a:cxn>
              <a:cxn ang="0">
                <a:pos x="TX75" y="TY75"/>
              </a:cxn>
              <a:cxn ang="0">
                <a:pos x="TX76" y="TY76"/>
              </a:cxn>
              <a:cxn ang="0">
                <a:pos x="TX77" y="TY77"/>
              </a:cxn>
              <a:cxn ang="0">
                <a:pos x="TX78" y="TY78"/>
              </a:cxn>
              <a:cxn ang="0">
                <a:pos x="TX79" y="TY79"/>
              </a:cxn>
              <a:cxn ang="0">
                <a:pos x="TX80" y="TY80"/>
              </a:cxn>
              <a:cxn ang="0">
                <a:pos x="TX82" y="TY82"/>
              </a:cxn>
              <a:cxn ang="0">
                <a:pos x="TX83" y="TY83"/>
              </a:cxn>
              <a:cxn ang="0">
                <a:pos x="TX84" y="TY84"/>
              </a:cxn>
              <a:cxn ang="0">
                <a:pos x="TX85" y="TY85"/>
              </a:cxn>
              <a:cxn ang="0">
                <a:pos x="TX86" y="TY86"/>
              </a:cxn>
              <a:cxn ang="0">
                <a:pos x="TX87" y="TY87"/>
              </a:cxn>
              <a:cxn ang="0">
                <a:pos x="TX88" y="TY88"/>
              </a:cxn>
              <a:cxn ang="0">
                <a:pos x="TX89" y="TY89"/>
              </a:cxn>
              <a:cxn ang="0">
                <a:pos x="TX90" y="TY90"/>
              </a:cxn>
              <a:cxn ang="0">
                <a:pos x="TX91" y="TY91"/>
              </a:cxn>
              <a:cxn ang="0">
                <a:pos x="TX92" y="TY92"/>
              </a:cxn>
              <a:cxn ang="0">
                <a:pos x="TX93" y="TY93"/>
              </a:cxn>
              <a:cxn ang="0">
                <a:pos x="TX94" y="TY94"/>
              </a:cxn>
              <a:cxn ang="0">
                <a:pos x="TX95" y="TY95"/>
              </a:cxn>
              <a:cxn ang="0">
                <a:pos x="TX96" y="TY96"/>
              </a:cxn>
              <a:cxn ang="0">
                <a:pos x="TX97" y="TY97"/>
              </a:cxn>
              <a:cxn ang="0">
                <a:pos x="TX98" y="TY98"/>
              </a:cxn>
              <a:cxn ang="0">
                <a:pos x="TX99" y="TY99"/>
              </a:cxn>
              <a:cxn ang="0">
                <a:pos x="TX100" y="TY100"/>
              </a:cxn>
              <a:cxn ang="0">
                <a:pos x="TX101" y="TY101"/>
              </a:cxn>
              <a:cxn ang="0">
                <a:pos x="TX102" y="TY102"/>
              </a:cxn>
              <a:cxn ang="0">
                <a:pos x="TX103" y="TY103"/>
              </a:cxn>
              <a:cxn ang="0">
                <a:pos x="TX104" y="TY104"/>
              </a:cxn>
              <a:cxn ang="0">
                <a:pos x="TX105" y="TY105"/>
              </a:cxn>
              <a:cxn ang="0">
                <a:pos x="TX106" y="TY106"/>
              </a:cxn>
              <a:cxn ang="0">
                <a:pos x="TX107" y="TY107"/>
              </a:cxn>
              <a:cxn ang="0">
                <a:pos x="TX108" y="TY108"/>
              </a:cxn>
              <a:cxn ang="0">
                <a:pos x="TX109" y="TY109"/>
              </a:cxn>
              <a:cxn ang="0">
                <a:pos x="TX110" y="TY110"/>
              </a:cxn>
              <a:cxn ang="0">
                <a:pos x="TX111" y="TY111"/>
              </a:cxn>
              <a:cxn ang="0">
                <a:pos x="TX112" y="TY112"/>
              </a:cxn>
              <a:cxn ang="0">
                <a:pos x="TX113" y="TY113"/>
              </a:cxn>
              <a:cxn ang="0">
                <a:pos x="TX114" y="TY114"/>
              </a:cxn>
              <a:cxn ang="0">
                <a:pos x="TX115" y="TY115"/>
              </a:cxn>
              <a:cxn ang="0">
                <a:pos x="TX116" y="TY116"/>
              </a:cxn>
              <a:cxn ang="0">
                <a:pos x="TX117" y="TY117"/>
              </a:cxn>
              <a:cxn ang="0">
                <a:pos x="TX118" y="TY118"/>
              </a:cxn>
              <a:cxn ang="0">
                <a:pos x="TX119" y="TY119"/>
              </a:cxn>
              <a:cxn ang="0">
                <a:pos x="TX120" y="TY120"/>
              </a:cxn>
              <a:cxn ang="0">
                <a:pos x="TX121" y="TY121"/>
              </a:cxn>
              <a:cxn ang="0">
                <a:pos x="TX122" y="TY122"/>
              </a:cxn>
              <a:cxn ang="0">
                <a:pos x="TX123" y="TY123"/>
              </a:cxn>
              <a:cxn ang="0">
                <a:pos x="TX124" y="TY124"/>
              </a:cxn>
              <a:cxn ang="0">
                <a:pos x="TX125" y="TY125"/>
              </a:cxn>
              <a:cxn ang="0">
                <a:pos x="TX126" y="TY126"/>
              </a:cxn>
              <a:cxn ang="0">
                <a:pos x="TX127" y="TY127"/>
              </a:cxn>
              <a:cxn ang="0">
                <a:pos x="TX128" y="TY128"/>
              </a:cxn>
              <a:cxn ang="0">
                <a:pos x="TX129" y="TY129"/>
              </a:cxn>
              <a:cxn ang="0">
                <a:pos x="TX130" y="TY130"/>
              </a:cxn>
              <a:cxn ang="0">
                <a:pos x="TX131" y="TY131"/>
              </a:cxn>
              <a:cxn ang="0">
                <a:pos x="TX132" y="TY132"/>
              </a:cxn>
              <a:cxn ang="0">
                <a:pos x="TX133" y="TY133"/>
              </a:cxn>
              <a:cxn ang="0">
                <a:pos x="TX134" y="TY134"/>
              </a:cxn>
              <a:cxn ang="0">
                <a:pos x="TX135" y="TY135"/>
              </a:cxn>
              <a:cxn ang="0">
                <a:pos x="TX136" y="TY136"/>
              </a:cxn>
              <a:cxn ang="0">
                <a:pos x="TX138" y="TY138"/>
              </a:cxn>
              <a:cxn ang="0">
                <a:pos x="TX139" y="TY139"/>
              </a:cxn>
              <a:cxn ang="0">
                <a:pos x="TX140" y="TY140"/>
              </a:cxn>
              <a:cxn ang="0">
                <a:pos x="TX141" y="TY141"/>
              </a:cxn>
              <a:cxn ang="0">
                <a:pos x="TX142" y="TY142"/>
              </a:cxn>
              <a:cxn ang="0">
                <a:pos x="TX143" y="TY143"/>
              </a:cxn>
              <a:cxn ang="0">
                <a:pos x="TX144" y="TY144"/>
              </a:cxn>
              <a:cxn ang="0">
                <a:pos x="TX145" y="TY145"/>
              </a:cxn>
              <a:cxn ang="0">
                <a:pos x="TX146" y="TY146"/>
              </a:cxn>
              <a:cxn ang="0">
                <a:pos x="TX147" y="TY147"/>
              </a:cxn>
              <a:cxn ang="0">
                <a:pos x="TX148" y="TY148"/>
              </a:cxn>
              <a:cxn ang="0">
                <a:pos x="TX149" y="TY149"/>
              </a:cxn>
              <a:cxn ang="0">
                <a:pos x="TX150" y="TY150"/>
              </a:cxn>
              <a:cxn ang="0">
                <a:pos x="TX151" y="TY151"/>
              </a:cxn>
              <a:cxn ang="0">
                <a:pos x="TX152" y="TY152"/>
              </a:cxn>
              <a:cxn ang="0">
                <a:pos x="TX153" y="TY153"/>
              </a:cxn>
              <a:cxn ang="0">
                <a:pos x="TX154" y="TY154"/>
              </a:cxn>
              <a:cxn ang="0">
                <a:pos x="TX155" y="TY155"/>
              </a:cxn>
              <a:cxn ang="0">
                <a:pos x="TX156" y="TY156"/>
              </a:cxn>
              <a:cxn ang="0">
                <a:pos x="TX157" y="TY157"/>
              </a:cxn>
              <a:cxn ang="0">
                <a:pos x="TX158" y="TY158"/>
              </a:cxn>
              <a:cxn ang="0">
                <a:pos x="TX159" y="TY159"/>
              </a:cxn>
              <a:cxn ang="0">
                <a:pos x="TX160" y="TY160"/>
              </a:cxn>
              <a:cxn ang="0">
                <a:pos x="TX161" y="TY161"/>
              </a:cxn>
              <a:cxn ang="0">
                <a:pos x="TX162" y="TY162"/>
              </a:cxn>
              <a:cxn ang="0">
                <a:pos x="TX163" y="TY163"/>
              </a:cxn>
              <a:cxn ang="0">
                <a:pos x="TX164" y="TY164"/>
              </a:cxn>
              <a:cxn ang="0">
                <a:pos x="TX165" y="TY165"/>
              </a:cxn>
              <a:cxn ang="0">
                <a:pos x="TX166" y="TY166"/>
              </a:cxn>
              <a:cxn ang="0">
                <a:pos x="TX167" y="TY167"/>
              </a:cxn>
              <a:cxn ang="0">
                <a:pos x="TX168" y="TY168"/>
              </a:cxn>
              <a:cxn ang="0">
                <a:pos x="TX169" y="TY169"/>
              </a:cxn>
              <a:cxn ang="0">
                <a:pos x="TX170" y="TY170"/>
              </a:cxn>
              <a:cxn ang="0">
                <a:pos x="TX171" y="TY171"/>
              </a:cxn>
              <a:cxn ang="0">
                <a:pos x="TX172" y="TY172"/>
              </a:cxn>
              <a:cxn ang="0">
                <a:pos x="TX173" y="TY173"/>
              </a:cxn>
              <a:cxn ang="0">
                <a:pos x="TX174" y="TY174"/>
              </a:cxn>
              <a:cxn ang="0">
                <a:pos x="TX175" y="TY175"/>
              </a:cxn>
              <a:cxn ang="0">
                <a:pos x="TX176" y="TY176"/>
              </a:cxn>
              <a:cxn ang="0">
                <a:pos x="TX177" y="TY177"/>
              </a:cxn>
              <a:cxn ang="0">
                <a:pos x="TX178" y="TY178"/>
              </a:cxn>
              <a:cxn ang="0">
                <a:pos x="TX179" y="TY179"/>
              </a:cxn>
              <a:cxn ang="0">
                <a:pos x="TX180" y="TY180"/>
              </a:cxn>
              <a:cxn ang="0">
                <a:pos x="TX181" y="TY181"/>
              </a:cxn>
              <a:cxn ang="0">
                <a:pos x="TX182" y="TY182"/>
              </a:cxn>
              <a:cxn ang="0">
                <a:pos x="TX183" y="TY183"/>
              </a:cxn>
              <a:cxn ang="0">
                <a:pos x="TX184" y="TY184"/>
              </a:cxn>
              <a:cxn ang="0">
                <a:pos x="TX185" y="TY185"/>
              </a:cxn>
              <a:cxn ang="0">
                <a:pos x="TX186" y="TY186"/>
              </a:cxn>
              <a:cxn ang="0">
                <a:pos x="TX187" y="TY187"/>
              </a:cxn>
              <a:cxn ang="0">
                <a:pos x="TX188" y="TY188"/>
              </a:cxn>
              <a:cxn ang="0">
                <a:pos x="TX189" y="TY189"/>
              </a:cxn>
              <a:cxn ang="0">
                <a:pos x="TX190" y="TY190"/>
              </a:cxn>
              <a:cxn ang="0">
                <a:pos x="TX191" y="TY191"/>
              </a:cxn>
              <a:cxn ang="0">
                <a:pos x="TX193" y="TY193"/>
              </a:cxn>
              <a:cxn ang="0">
                <a:pos x="TX194" y="TY194"/>
              </a:cxn>
              <a:cxn ang="0">
                <a:pos x="TX195" y="TY195"/>
              </a:cxn>
              <a:cxn ang="0">
                <a:pos x="TX196" y="TY196"/>
              </a:cxn>
              <a:cxn ang="0">
                <a:pos x="TX197" y="TY197"/>
              </a:cxn>
              <a:cxn ang="0">
                <a:pos x="TX198" y="TY198"/>
              </a:cxn>
              <a:cxn ang="0">
                <a:pos x="TX199" y="TY199"/>
              </a:cxn>
              <a:cxn ang="0">
                <a:pos x="TX200" y="TY200"/>
              </a:cxn>
              <a:cxn ang="0">
                <a:pos x="TX201" y="TY201"/>
              </a:cxn>
              <a:cxn ang="0">
                <a:pos x="TX202" y="TY202"/>
              </a:cxn>
              <a:cxn ang="0">
                <a:pos x="TX203" y="TY203"/>
              </a:cxn>
              <a:cxn ang="0">
                <a:pos x="TX204" y="TY204"/>
              </a:cxn>
              <a:cxn ang="0">
                <a:pos x="TX205" y="TY205"/>
              </a:cxn>
              <a:cxn ang="0">
                <a:pos x="TX206" y="TY206"/>
              </a:cxn>
              <a:cxn ang="0">
                <a:pos x="TX207" y="TY207"/>
              </a:cxn>
              <a:cxn ang="0">
                <a:pos x="TX208" y="TY208"/>
              </a:cxn>
              <a:cxn ang="0">
                <a:pos x="TX209" y="TY209"/>
              </a:cxn>
              <a:cxn ang="0">
                <a:pos x="TX210" y="TY210"/>
              </a:cxn>
              <a:cxn ang="0">
                <a:pos x="TX211" y="TY211"/>
              </a:cxn>
              <a:cxn ang="0">
                <a:pos x="TX212" y="TY212"/>
              </a:cxn>
              <a:cxn ang="0">
                <a:pos x="TX213" y="TY213"/>
              </a:cxn>
              <a:cxn ang="0">
                <a:pos x="TX214" y="TY214"/>
              </a:cxn>
              <a:cxn ang="0">
                <a:pos x="TX215" y="TY215"/>
              </a:cxn>
              <a:cxn ang="0">
                <a:pos x="TX216" y="TY216"/>
              </a:cxn>
              <a:cxn ang="0">
                <a:pos x="TX217" y="TY217"/>
              </a:cxn>
              <a:cxn ang="0">
                <a:pos x="TX218" y="TY218"/>
              </a:cxn>
              <a:cxn ang="0">
                <a:pos x="TX219" y="TY219"/>
              </a:cxn>
              <a:cxn ang="0">
                <a:pos x="TX220" y="TY220"/>
              </a:cxn>
              <a:cxn ang="0">
                <a:pos x="TX221" y="TY221"/>
              </a:cxn>
              <a:cxn ang="0">
                <a:pos x="TX222" y="TY222"/>
              </a:cxn>
              <a:cxn ang="0">
                <a:pos x="TX223" y="TY223"/>
              </a:cxn>
              <a:cxn ang="0">
                <a:pos x="TX224" y="TY224"/>
              </a:cxn>
              <a:cxn ang="0">
                <a:pos x="TX225" y="TY225"/>
              </a:cxn>
              <a:cxn ang="0">
                <a:pos x="TX226" y="TY226"/>
              </a:cxn>
              <a:cxn ang="0">
                <a:pos x="TX227" y="TY227"/>
              </a:cxn>
              <a:cxn ang="0">
                <a:pos x="TX228" y="TY228"/>
              </a:cxn>
              <a:cxn ang="0">
                <a:pos x="TX229" y="TY229"/>
              </a:cxn>
              <a:cxn ang="0">
                <a:pos x="TX230" y="TY230"/>
              </a:cxn>
              <a:cxn ang="0">
                <a:pos x="TX231" y="TY231"/>
              </a:cxn>
              <a:cxn ang="0">
                <a:pos x="TX232" y="TY232"/>
              </a:cxn>
              <a:cxn ang="0">
                <a:pos x="TX233" y="TY233"/>
              </a:cxn>
              <a:cxn ang="0">
                <a:pos x="TX234" y="TY234"/>
              </a:cxn>
              <a:cxn ang="0">
                <a:pos x="TX235" y="TY235"/>
              </a:cxn>
              <a:cxn ang="0">
                <a:pos x="TX236" y="TY236"/>
              </a:cxn>
              <a:cxn ang="0">
                <a:pos x="TX237" y="TY237"/>
              </a:cxn>
              <a:cxn ang="0">
                <a:pos x="TX238" y="TY238"/>
              </a:cxn>
              <a:cxn ang="0">
                <a:pos x="TX239" y="TY239"/>
              </a:cxn>
              <a:cxn ang="0">
                <a:pos x="TX240" y="TY240"/>
              </a:cxn>
              <a:cxn ang="0">
                <a:pos x="TX241" y="TY241"/>
              </a:cxn>
              <a:cxn ang="0">
                <a:pos x="TX242" y="TY242"/>
              </a:cxn>
              <a:cxn ang="0">
                <a:pos x="TX243" y="TY243"/>
              </a:cxn>
              <a:cxn ang="0">
                <a:pos x="TX244" y="TY244"/>
              </a:cxn>
              <a:cxn ang="0">
                <a:pos x="TX245" y="TY245"/>
              </a:cxn>
              <a:cxn ang="0">
                <a:pos x="TX246" y="TY246"/>
              </a:cxn>
              <a:cxn ang="0">
                <a:pos x="TX247" y="TY247"/>
              </a:cxn>
              <a:cxn ang="0">
                <a:pos x="TX248" y="TY248"/>
              </a:cxn>
              <a:cxn ang="0">
                <a:pos x="TX249" y="TY249"/>
              </a:cxn>
              <a:cxn ang="0">
                <a:pos x="TX250" y="TY250"/>
              </a:cxn>
              <a:cxn ang="0">
                <a:pos x="TX251" y="TY251"/>
              </a:cxn>
              <a:cxn ang="0">
                <a:pos x="TX252" y="TY252"/>
              </a:cxn>
              <a:cxn ang="0">
                <a:pos x="TX253" y="TY253"/>
              </a:cxn>
              <a:cxn ang="0">
                <a:pos x="TX254" y="TY254"/>
              </a:cxn>
              <a:cxn ang="0">
                <a:pos x="TX255" y="TY255"/>
              </a:cxn>
              <a:cxn ang="0">
                <a:pos x="TX256" y="TY256"/>
              </a:cxn>
              <a:cxn ang="0">
                <a:pos x="TX257" y="TY257"/>
              </a:cxn>
              <a:cxn ang="0">
                <a:pos x="TX258" y="TY258"/>
              </a:cxn>
              <a:cxn ang="0">
                <a:pos x="TX259" y="TY259"/>
              </a:cxn>
              <a:cxn ang="0">
                <a:pos x="TX260" y="TY260"/>
              </a:cxn>
              <a:cxn ang="0">
                <a:pos x="TX261" y="TY261"/>
              </a:cxn>
              <a:cxn ang="0">
                <a:pos x="TX262" y="TY262"/>
              </a:cxn>
              <a:cxn ang="0">
                <a:pos x="TX263" y="TY263"/>
              </a:cxn>
              <a:cxn ang="0">
                <a:pos x="TX264" y="TY264"/>
              </a:cxn>
              <a:cxn ang="0">
                <a:pos x="TX265" y="TY265"/>
              </a:cxn>
              <a:cxn ang="0">
                <a:pos x="TX266" y="TY266"/>
              </a:cxn>
              <a:cxn ang="0">
                <a:pos x="TX267" y="TY267"/>
              </a:cxn>
              <a:cxn ang="0">
                <a:pos x="TX268" y="TY268"/>
              </a:cxn>
              <a:cxn ang="0">
                <a:pos x="TX269" y="TY269"/>
              </a:cxn>
              <a:cxn ang="0">
                <a:pos x="TX270" y="TY270"/>
              </a:cxn>
              <a:cxn ang="0">
                <a:pos x="TX271" y="TY271"/>
              </a:cxn>
              <a:cxn ang="0">
                <a:pos x="TX272" y="TY272"/>
              </a:cxn>
              <a:cxn ang="0">
                <a:pos x="TX273" y="TY273"/>
              </a:cxn>
              <a:cxn ang="0">
                <a:pos x="TX274" y="TY274"/>
              </a:cxn>
              <a:cxn ang="0">
                <a:pos x="TX275" y="TY275"/>
              </a:cxn>
              <a:cxn ang="0">
                <a:pos x="TX276" y="TY276"/>
              </a:cxn>
              <a:cxn ang="0">
                <a:pos x="TX277" y="TY277"/>
              </a:cxn>
              <a:cxn ang="0">
                <a:pos x="TX278" y="TY278"/>
              </a:cxn>
              <a:cxn ang="0">
                <a:pos x="TX279" y="TY279"/>
              </a:cxn>
              <a:cxn ang="0">
                <a:pos x="TX280" y="TY280"/>
              </a:cxn>
              <a:cxn ang="0">
                <a:pos x="TX281" y="TY281"/>
              </a:cxn>
              <a:cxn ang="0">
                <a:pos x="TX282" y="TY282"/>
              </a:cxn>
              <a:cxn ang="0">
                <a:pos x="TX283" y="TY283"/>
              </a:cxn>
              <a:cxn ang="0">
                <a:pos x="TX284" y="TY284"/>
              </a:cxn>
              <a:cxn ang="0">
                <a:pos x="TX285" y="TY285"/>
              </a:cxn>
              <a:cxn ang="0">
                <a:pos x="TX286" y="TY286"/>
              </a:cxn>
              <a:cxn ang="0">
                <a:pos x="TX287" y="TY287"/>
              </a:cxn>
              <a:cxn ang="0">
                <a:pos x="TX288" y="TY288"/>
              </a:cxn>
              <a:cxn ang="0">
                <a:pos x="TX289" y="TY289"/>
              </a:cxn>
              <a:cxn ang="0">
                <a:pos x="TX290" y="TY290"/>
              </a:cxn>
              <a:cxn ang="0">
                <a:pos x="TX291" y="TY291"/>
              </a:cxn>
              <a:cxn ang="0">
                <a:pos x="TX292" y="TY292"/>
              </a:cxn>
              <a:cxn ang="0">
                <a:pos x="TX293" y="TY293"/>
              </a:cxn>
              <a:cxn ang="0">
                <a:pos x="TX294" y="TY294"/>
              </a:cxn>
              <a:cxn ang="0">
                <a:pos x="TX295" y="TY295"/>
              </a:cxn>
              <a:cxn ang="0">
                <a:pos x="TX296" y="TY296"/>
              </a:cxn>
              <a:cxn ang="0">
                <a:pos x="TX297" y="TY297"/>
              </a:cxn>
              <a:cxn ang="0">
                <a:pos x="TX298" y="TY298"/>
              </a:cxn>
              <a:cxn ang="0">
                <a:pos x="TX299" y="TY299"/>
              </a:cxn>
              <a:cxn ang="0">
                <a:pos x="TX300" y="TY300"/>
              </a:cxn>
              <a:cxn ang="0">
                <a:pos x="TX301" y="TY301"/>
              </a:cxn>
              <a:cxn ang="0">
                <a:pos x="TX302" y="TY302"/>
              </a:cxn>
              <a:cxn ang="0">
                <a:pos x="TX303" y="TY303"/>
              </a:cxn>
              <a:cxn ang="0">
                <a:pos x="TX304" y="TY304"/>
              </a:cxn>
              <a:cxn ang="0">
                <a:pos x="TX305" y="TY305"/>
              </a:cxn>
              <a:cxn ang="0">
                <a:pos x="TX306" y="TY306"/>
              </a:cxn>
              <a:cxn ang="0">
                <a:pos x="TX307" y="TY307"/>
              </a:cxn>
              <a:cxn ang="0">
                <a:pos x="TX308" y="TY308"/>
              </a:cxn>
            </a:cxnLst>
            <a:rect l="l" t="t" r="r" b="b"/>
            <a:pathLst>
              <a:path w="439879" h="487552">
                <a:moveTo>
                  <a:pt x="320012" y="171183"/>
                </a:moveTo>
                <a:lnTo>
                  <a:pt x="323091" y="171646"/>
                </a:lnTo>
                <a:lnTo>
                  <a:pt x="326169" y="172881"/>
                </a:lnTo>
                <a:lnTo>
                  <a:pt x="329094" y="174578"/>
                </a:lnTo>
                <a:lnTo>
                  <a:pt x="331557" y="176894"/>
                </a:lnTo>
                <a:lnTo>
                  <a:pt x="333404" y="179517"/>
                </a:lnTo>
                <a:lnTo>
                  <a:pt x="334944" y="182758"/>
                </a:lnTo>
                <a:lnTo>
                  <a:pt x="335713" y="185845"/>
                </a:lnTo>
                <a:lnTo>
                  <a:pt x="335867" y="188932"/>
                </a:lnTo>
                <a:lnTo>
                  <a:pt x="335405" y="192173"/>
                </a:lnTo>
                <a:lnTo>
                  <a:pt x="334328" y="195260"/>
                </a:lnTo>
                <a:lnTo>
                  <a:pt x="332481" y="198192"/>
                </a:lnTo>
                <a:lnTo>
                  <a:pt x="330326" y="200662"/>
                </a:lnTo>
                <a:lnTo>
                  <a:pt x="307544" y="221035"/>
                </a:lnTo>
                <a:lnTo>
                  <a:pt x="304773" y="223041"/>
                </a:lnTo>
                <a:lnTo>
                  <a:pt x="301848" y="224584"/>
                </a:lnTo>
                <a:lnTo>
                  <a:pt x="298616" y="225356"/>
                </a:lnTo>
                <a:lnTo>
                  <a:pt x="295383" y="225356"/>
                </a:lnTo>
                <a:lnTo>
                  <a:pt x="292304" y="224893"/>
                </a:lnTo>
                <a:lnTo>
                  <a:pt x="289226" y="223658"/>
                </a:lnTo>
                <a:lnTo>
                  <a:pt x="286301" y="222115"/>
                </a:lnTo>
                <a:lnTo>
                  <a:pt x="283838" y="219800"/>
                </a:lnTo>
                <a:lnTo>
                  <a:pt x="281837" y="217022"/>
                </a:lnTo>
                <a:lnTo>
                  <a:pt x="280452" y="213935"/>
                </a:lnTo>
                <a:lnTo>
                  <a:pt x="279682" y="210848"/>
                </a:lnTo>
                <a:lnTo>
                  <a:pt x="279528" y="207607"/>
                </a:lnTo>
                <a:lnTo>
                  <a:pt x="279990" y="204366"/>
                </a:lnTo>
                <a:lnTo>
                  <a:pt x="281067" y="201433"/>
                </a:lnTo>
                <a:lnTo>
                  <a:pt x="282915" y="198655"/>
                </a:lnTo>
                <a:lnTo>
                  <a:pt x="285224" y="196032"/>
                </a:lnTo>
                <a:lnTo>
                  <a:pt x="307698" y="175659"/>
                </a:lnTo>
                <a:lnTo>
                  <a:pt x="310622" y="173652"/>
                </a:lnTo>
                <a:lnTo>
                  <a:pt x="313547" y="172263"/>
                </a:lnTo>
                <a:lnTo>
                  <a:pt x="316626" y="171337"/>
                </a:lnTo>
                <a:close/>
                <a:moveTo>
                  <a:pt x="153539" y="169017"/>
                </a:moveTo>
                <a:lnTo>
                  <a:pt x="320698" y="355370"/>
                </a:lnTo>
                <a:lnTo>
                  <a:pt x="208949" y="455666"/>
                </a:lnTo>
                <a:lnTo>
                  <a:pt x="202603" y="460928"/>
                </a:lnTo>
                <a:lnTo>
                  <a:pt x="195948" y="465572"/>
                </a:lnTo>
                <a:lnTo>
                  <a:pt x="188828" y="470060"/>
                </a:lnTo>
                <a:lnTo>
                  <a:pt x="181399" y="473930"/>
                </a:lnTo>
                <a:lnTo>
                  <a:pt x="173660" y="477490"/>
                </a:lnTo>
                <a:lnTo>
                  <a:pt x="165612" y="480276"/>
                </a:lnTo>
                <a:lnTo>
                  <a:pt x="157563" y="482752"/>
                </a:lnTo>
                <a:lnTo>
                  <a:pt x="149205" y="484764"/>
                </a:lnTo>
                <a:lnTo>
                  <a:pt x="140847" y="486312"/>
                </a:lnTo>
                <a:lnTo>
                  <a:pt x="132489" y="487241"/>
                </a:lnTo>
                <a:lnTo>
                  <a:pt x="123976" y="487550"/>
                </a:lnTo>
                <a:lnTo>
                  <a:pt x="115618" y="487395"/>
                </a:lnTo>
                <a:lnTo>
                  <a:pt x="107415" y="486621"/>
                </a:lnTo>
                <a:lnTo>
                  <a:pt x="99367" y="485383"/>
                </a:lnTo>
                <a:lnTo>
                  <a:pt x="91628" y="483526"/>
                </a:lnTo>
                <a:lnTo>
                  <a:pt x="83889" y="480895"/>
                </a:lnTo>
                <a:lnTo>
                  <a:pt x="76460" y="477799"/>
                </a:lnTo>
                <a:lnTo>
                  <a:pt x="69495" y="474084"/>
                </a:lnTo>
                <a:lnTo>
                  <a:pt x="62839" y="469751"/>
                </a:lnTo>
                <a:lnTo>
                  <a:pt x="56803" y="464643"/>
                </a:lnTo>
                <a:lnTo>
                  <a:pt x="51076" y="459071"/>
                </a:lnTo>
                <a:lnTo>
                  <a:pt x="21359" y="426103"/>
                </a:lnTo>
                <a:lnTo>
                  <a:pt x="16406" y="419757"/>
                </a:lnTo>
                <a:lnTo>
                  <a:pt x="11918" y="413102"/>
                </a:lnTo>
                <a:lnTo>
                  <a:pt x="8358" y="406137"/>
                </a:lnTo>
                <a:lnTo>
                  <a:pt x="5417" y="398708"/>
                </a:lnTo>
                <a:lnTo>
                  <a:pt x="3095" y="391123"/>
                </a:lnTo>
                <a:lnTo>
                  <a:pt x="1393" y="383230"/>
                </a:lnTo>
                <a:lnTo>
                  <a:pt x="464" y="375027"/>
                </a:lnTo>
                <a:lnTo>
                  <a:pt x="0" y="366823"/>
                </a:lnTo>
                <a:lnTo>
                  <a:pt x="155" y="358620"/>
                </a:lnTo>
                <a:lnTo>
                  <a:pt x="929" y="350262"/>
                </a:lnTo>
                <a:lnTo>
                  <a:pt x="2167" y="341904"/>
                </a:lnTo>
                <a:lnTo>
                  <a:pt x="4024" y="333701"/>
                </a:lnTo>
                <a:lnTo>
                  <a:pt x="6346" y="325498"/>
                </a:lnTo>
                <a:lnTo>
                  <a:pt x="9286" y="317449"/>
                </a:lnTo>
                <a:lnTo>
                  <a:pt x="12537" y="309555"/>
                </a:lnTo>
                <a:lnTo>
                  <a:pt x="16406" y="302126"/>
                </a:lnTo>
                <a:lnTo>
                  <a:pt x="20585" y="294852"/>
                </a:lnTo>
                <a:lnTo>
                  <a:pt x="25383" y="287886"/>
                </a:lnTo>
                <a:lnTo>
                  <a:pt x="30491" y="281231"/>
                </a:lnTo>
                <a:lnTo>
                  <a:pt x="35908" y="275040"/>
                </a:lnTo>
                <a:lnTo>
                  <a:pt x="41790" y="269468"/>
                </a:lnTo>
                <a:close/>
                <a:moveTo>
                  <a:pt x="367585" y="156016"/>
                </a:moveTo>
                <a:lnTo>
                  <a:pt x="376834" y="166314"/>
                </a:lnTo>
                <a:lnTo>
                  <a:pt x="382846" y="173648"/>
                </a:lnTo>
                <a:lnTo>
                  <a:pt x="388087" y="181293"/>
                </a:lnTo>
                <a:lnTo>
                  <a:pt x="392403" y="189407"/>
                </a:lnTo>
                <a:lnTo>
                  <a:pt x="396103" y="197676"/>
                </a:lnTo>
                <a:lnTo>
                  <a:pt x="398877" y="206102"/>
                </a:lnTo>
                <a:lnTo>
                  <a:pt x="401035" y="214840"/>
                </a:lnTo>
                <a:lnTo>
                  <a:pt x="402423" y="223577"/>
                </a:lnTo>
                <a:lnTo>
                  <a:pt x="403039" y="232471"/>
                </a:lnTo>
                <a:lnTo>
                  <a:pt x="402885" y="241365"/>
                </a:lnTo>
                <a:lnTo>
                  <a:pt x="402114" y="250103"/>
                </a:lnTo>
                <a:lnTo>
                  <a:pt x="400573" y="258840"/>
                </a:lnTo>
                <a:lnTo>
                  <a:pt x="398261" y="267422"/>
                </a:lnTo>
                <a:lnTo>
                  <a:pt x="395178" y="275848"/>
                </a:lnTo>
                <a:lnTo>
                  <a:pt x="391324" y="283805"/>
                </a:lnTo>
                <a:lnTo>
                  <a:pt x="387008" y="291763"/>
                </a:lnTo>
                <a:lnTo>
                  <a:pt x="381613" y="299252"/>
                </a:lnTo>
                <a:lnTo>
                  <a:pt x="375601" y="306274"/>
                </a:lnTo>
                <a:lnTo>
                  <a:pt x="369127" y="312983"/>
                </a:lnTo>
                <a:lnTo>
                  <a:pt x="329511" y="348870"/>
                </a:lnTo>
                <a:lnTo>
                  <a:pt x="251358" y="260713"/>
                </a:lnTo>
                <a:lnTo>
                  <a:pt x="279105" y="235436"/>
                </a:lnTo>
                <a:lnTo>
                  <a:pt x="279105" y="235124"/>
                </a:lnTo>
                <a:lnTo>
                  <a:pt x="282958" y="238712"/>
                </a:lnTo>
                <a:lnTo>
                  <a:pt x="286658" y="241521"/>
                </a:lnTo>
                <a:lnTo>
                  <a:pt x="290512" y="243237"/>
                </a:lnTo>
                <a:lnTo>
                  <a:pt x="294365" y="244329"/>
                </a:lnTo>
                <a:lnTo>
                  <a:pt x="298065" y="244798"/>
                </a:lnTo>
                <a:lnTo>
                  <a:pt x="301918" y="244641"/>
                </a:lnTo>
                <a:lnTo>
                  <a:pt x="305310" y="244173"/>
                </a:lnTo>
                <a:lnTo>
                  <a:pt x="308701" y="243237"/>
                </a:lnTo>
                <a:lnTo>
                  <a:pt x="311630" y="242145"/>
                </a:lnTo>
                <a:lnTo>
                  <a:pt x="314404" y="241053"/>
                </a:lnTo>
                <a:lnTo>
                  <a:pt x="316562" y="239649"/>
                </a:lnTo>
                <a:lnTo>
                  <a:pt x="318566" y="238556"/>
                </a:lnTo>
                <a:lnTo>
                  <a:pt x="319954" y="237620"/>
                </a:lnTo>
                <a:lnTo>
                  <a:pt x="320879" y="236996"/>
                </a:lnTo>
                <a:lnTo>
                  <a:pt x="321187" y="236840"/>
                </a:lnTo>
                <a:lnTo>
                  <a:pt x="343076" y="217024"/>
                </a:lnTo>
                <a:lnTo>
                  <a:pt x="346621" y="213123"/>
                </a:lnTo>
                <a:lnTo>
                  <a:pt x="349242" y="209379"/>
                </a:lnTo>
                <a:lnTo>
                  <a:pt x="351091" y="205478"/>
                </a:lnTo>
                <a:lnTo>
                  <a:pt x="352325" y="201733"/>
                </a:lnTo>
                <a:lnTo>
                  <a:pt x="352941" y="197988"/>
                </a:lnTo>
                <a:lnTo>
                  <a:pt x="352941" y="194400"/>
                </a:lnTo>
                <a:lnTo>
                  <a:pt x="352479" y="190967"/>
                </a:lnTo>
                <a:lnTo>
                  <a:pt x="351708" y="187690"/>
                </a:lnTo>
                <a:lnTo>
                  <a:pt x="350629" y="184882"/>
                </a:lnTo>
                <a:lnTo>
                  <a:pt x="349550" y="182385"/>
                </a:lnTo>
                <a:lnTo>
                  <a:pt x="348471" y="180045"/>
                </a:lnTo>
                <a:lnTo>
                  <a:pt x="347546" y="178172"/>
                </a:lnTo>
                <a:lnTo>
                  <a:pt x="346621" y="176924"/>
                </a:lnTo>
                <a:lnTo>
                  <a:pt x="346005" y="175988"/>
                </a:lnTo>
                <a:lnTo>
                  <a:pt x="345850" y="175832"/>
                </a:lnTo>
                <a:close/>
                <a:moveTo>
                  <a:pt x="267011" y="99677"/>
                </a:moveTo>
                <a:lnTo>
                  <a:pt x="275617" y="99832"/>
                </a:lnTo>
                <a:lnTo>
                  <a:pt x="284376" y="100609"/>
                </a:lnTo>
                <a:lnTo>
                  <a:pt x="292981" y="102316"/>
                </a:lnTo>
                <a:lnTo>
                  <a:pt x="301433" y="104645"/>
                </a:lnTo>
                <a:lnTo>
                  <a:pt x="309731" y="107751"/>
                </a:lnTo>
                <a:lnTo>
                  <a:pt x="317722" y="111632"/>
                </a:lnTo>
                <a:lnTo>
                  <a:pt x="325405" y="115979"/>
                </a:lnTo>
                <a:lnTo>
                  <a:pt x="332627" y="121414"/>
                </a:lnTo>
                <a:lnTo>
                  <a:pt x="339696" y="127313"/>
                </a:lnTo>
                <a:lnTo>
                  <a:pt x="346150" y="133990"/>
                </a:lnTo>
                <a:lnTo>
                  <a:pt x="355370" y="144237"/>
                </a:lnTo>
                <a:lnTo>
                  <a:pt x="334010" y="163800"/>
                </a:lnTo>
                <a:lnTo>
                  <a:pt x="330476" y="160384"/>
                </a:lnTo>
                <a:lnTo>
                  <a:pt x="326942" y="157900"/>
                </a:lnTo>
                <a:lnTo>
                  <a:pt x="323100" y="156192"/>
                </a:lnTo>
                <a:lnTo>
                  <a:pt x="319412" y="155105"/>
                </a:lnTo>
                <a:lnTo>
                  <a:pt x="315724" y="154639"/>
                </a:lnTo>
                <a:lnTo>
                  <a:pt x="312190" y="154639"/>
                </a:lnTo>
                <a:lnTo>
                  <a:pt x="308809" y="154950"/>
                </a:lnTo>
                <a:lnTo>
                  <a:pt x="305428" y="155726"/>
                </a:lnTo>
                <a:lnTo>
                  <a:pt x="302508" y="156658"/>
                </a:lnTo>
                <a:lnTo>
                  <a:pt x="299896" y="157589"/>
                </a:lnTo>
                <a:lnTo>
                  <a:pt x="297437" y="158676"/>
                </a:lnTo>
                <a:lnTo>
                  <a:pt x="295593" y="159608"/>
                </a:lnTo>
                <a:lnTo>
                  <a:pt x="294210" y="160384"/>
                </a:lnTo>
                <a:lnTo>
                  <a:pt x="293288" y="161005"/>
                </a:lnTo>
                <a:lnTo>
                  <a:pt x="292981" y="161160"/>
                </a:lnTo>
                <a:lnTo>
                  <a:pt x="269931" y="182276"/>
                </a:lnTo>
                <a:lnTo>
                  <a:pt x="266397" y="186002"/>
                </a:lnTo>
                <a:lnTo>
                  <a:pt x="263477" y="189883"/>
                </a:lnTo>
                <a:lnTo>
                  <a:pt x="261633" y="193610"/>
                </a:lnTo>
                <a:lnTo>
                  <a:pt x="260557" y="197647"/>
                </a:lnTo>
                <a:lnTo>
                  <a:pt x="260096" y="201217"/>
                </a:lnTo>
                <a:lnTo>
                  <a:pt x="260096" y="204788"/>
                </a:lnTo>
                <a:lnTo>
                  <a:pt x="260557" y="208359"/>
                </a:lnTo>
                <a:lnTo>
                  <a:pt x="261325" y="211465"/>
                </a:lnTo>
                <a:lnTo>
                  <a:pt x="262401" y="214415"/>
                </a:lnTo>
                <a:lnTo>
                  <a:pt x="263477" y="217209"/>
                </a:lnTo>
                <a:lnTo>
                  <a:pt x="264860" y="219383"/>
                </a:lnTo>
                <a:lnTo>
                  <a:pt x="265936" y="221246"/>
                </a:lnTo>
                <a:lnTo>
                  <a:pt x="266858" y="222643"/>
                </a:lnTo>
                <a:lnTo>
                  <a:pt x="267626" y="223730"/>
                </a:lnTo>
                <a:lnTo>
                  <a:pt x="267933" y="224196"/>
                </a:lnTo>
                <a:lnTo>
                  <a:pt x="240119" y="249193"/>
                </a:lnTo>
                <a:lnTo>
                  <a:pt x="162517" y="161781"/>
                </a:lnTo>
                <a:lnTo>
                  <a:pt x="201702" y="126071"/>
                </a:lnTo>
                <a:lnTo>
                  <a:pt x="208925" y="120327"/>
                </a:lnTo>
                <a:lnTo>
                  <a:pt x="216608" y="115048"/>
                </a:lnTo>
                <a:lnTo>
                  <a:pt x="224445" y="110701"/>
                </a:lnTo>
                <a:lnTo>
                  <a:pt x="232743" y="106819"/>
                </a:lnTo>
                <a:lnTo>
                  <a:pt x="241041" y="104024"/>
                </a:lnTo>
                <a:lnTo>
                  <a:pt x="249647" y="101695"/>
                </a:lnTo>
                <a:lnTo>
                  <a:pt x="258252" y="100298"/>
                </a:lnTo>
                <a:close/>
                <a:moveTo>
                  <a:pt x="396694" y="0"/>
                </a:moveTo>
                <a:lnTo>
                  <a:pt x="403195" y="0"/>
                </a:lnTo>
                <a:lnTo>
                  <a:pt x="409695" y="461"/>
                </a:lnTo>
                <a:lnTo>
                  <a:pt x="416660" y="1689"/>
                </a:lnTo>
                <a:lnTo>
                  <a:pt x="423780" y="3532"/>
                </a:lnTo>
                <a:lnTo>
                  <a:pt x="431210" y="5989"/>
                </a:lnTo>
                <a:lnTo>
                  <a:pt x="438639" y="9214"/>
                </a:lnTo>
                <a:lnTo>
                  <a:pt x="439568" y="9828"/>
                </a:lnTo>
                <a:lnTo>
                  <a:pt x="439877" y="11056"/>
                </a:lnTo>
                <a:lnTo>
                  <a:pt x="439722" y="12438"/>
                </a:lnTo>
                <a:lnTo>
                  <a:pt x="438948" y="13974"/>
                </a:lnTo>
                <a:lnTo>
                  <a:pt x="437710" y="15663"/>
                </a:lnTo>
                <a:lnTo>
                  <a:pt x="436008" y="17352"/>
                </a:lnTo>
                <a:lnTo>
                  <a:pt x="434305" y="18427"/>
                </a:lnTo>
                <a:lnTo>
                  <a:pt x="432603" y="19195"/>
                </a:lnTo>
                <a:lnTo>
                  <a:pt x="431055" y="19502"/>
                </a:lnTo>
                <a:lnTo>
                  <a:pt x="429662" y="19195"/>
                </a:lnTo>
                <a:lnTo>
                  <a:pt x="422232" y="16124"/>
                </a:lnTo>
                <a:lnTo>
                  <a:pt x="415113" y="13667"/>
                </a:lnTo>
                <a:lnTo>
                  <a:pt x="408612" y="12131"/>
                </a:lnTo>
                <a:lnTo>
                  <a:pt x="402576" y="11056"/>
                </a:lnTo>
                <a:lnTo>
                  <a:pt x="396849" y="10442"/>
                </a:lnTo>
                <a:lnTo>
                  <a:pt x="391741" y="10442"/>
                </a:lnTo>
                <a:lnTo>
                  <a:pt x="387098" y="10749"/>
                </a:lnTo>
                <a:lnTo>
                  <a:pt x="382919" y="11517"/>
                </a:lnTo>
                <a:lnTo>
                  <a:pt x="379359" y="12592"/>
                </a:lnTo>
                <a:lnTo>
                  <a:pt x="376418" y="13820"/>
                </a:lnTo>
                <a:lnTo>
                  <a:pt x="373787" y="15356"/>
                </a:lnTo>
                <a:lnTo>
                  <a:pt x="371929" y="17045"/>
                </a:lnTo>
                <a:lnTo>
                  <a:pt x="370227" y="19348"/>
                </a:lnTo>
                <a:lnTo>
                  <a:pt x="368989" y="22266"/>
                </a:lnTo>
                <a:lnTo>
                  <a:pt x="368215" y="25644"/>
                </a:lnTo>
                <a:lnTo>
                  <a:pt x="368060" y="29330"/>
                </a:lnTo>
                <a:lnTo>
                  <a:pt x="368524" y="33476"/>
                </a:lnTo>
                <a:lnTo>
                  <a:pt x="369763" y="37929"/>
                </a:lnTo>
                <a:lnTo>
                  <a:pt x="371620" y="42689"/>
                </a:lnTo>
                <a:lnTo>
                  <a:pt x="374561" y="47603"/>
                </a:lnTo>
                <a:lnTo>
                  <a:pt x="378430" y="52671"/>
                </a:lnTo>
                <a:lnTo>
                  <a:pt x="383228" y="57892"/>
                </a:lnTo>
                <a:lnTo>
                  <a:pt x="389265" y="63113"/>
                </a:lnTo>
                <a:lnTo>
                  <a:pt x="395920" y="68948"/>
                </a:lnTo>
                <a:lnTo>
                  <a:pt x="401492" y="74630"/>
                </a:lnTo>
                <a:lnTo>
                  <a:pt x="406445" y="80311"/>
                </a:lnTo>
                <a:lnTo>
                  <a:pt x="410005" y="85839"/>
                </a:lnTo>
                <a:lnTo>
                  <a:pt x="412946" y="91214"/>
                </a:lnTo>
                <a:lnTo>
                  <a:pt x="414648" y="96742"/>
                </a:lnTo>
                <a:lnTo>
                  <a:pt x="415577" y="102117"/>
                </a:lnTo>
                <a:lnTo>
                  <a:pt x="415422" y="107338"/>
                </a:lnTo>
                <a:lnTo>
                  <a:pt x="414339" y="112559"/>
                </a:lnTo>
                <a:lnTo>
                  <a:pt x="412327" y="117626"/>
                </a:lnTo>
                <a:lnTo>
                  <a:pt x="409076" y="122694"/>
                </a:lnTo>
                <a:lnTo>
                  <a:pt x="405826" y="127147"/>
                </a:lnTo>
                <a:lnTo>
                  <a:pt x="402111" y="131447"/>
                </a:lnTo>
                <a:lnTo>
                  <a:pt x="398397" y="135132"/>
                </a:lnTo>
                <a:lnTo>
                  <a:pt x="394527" y="138817"/>
                </a:lnTo>
                <a:lnTo>
                  <a:pt x="390503" y="141889"/>
                </a:lnTo>
                <a:lnTo>
                  <a:pt x="386633" y="144960"/>
                </a:lnTo>
                <a:lnTo>
                  <a:pt x="382764" y="147417"/>
                </a:lnTo>
                <a:lnTo>
                  <a:pt x="379204" y="149567"/>
                </a:lnTo>
                <a:lnTo>
                  <a:pt x="375799" y="151409"/>
                </a:lnTo>
                <a:lnTo>
                  <a:pt x="373013" y="152945"/>
                </a:lnTo>
                <a:lnTo>
                  <a:pt x="370536" y="154327"/>
                </a:lnTo>
                <a:lnTo>
                  <a:pt x="368524" y="155248"/>
                </a:lnTo>
                <a:lnTo>
                  <a:pt x="367131" y="155862"/>
                </a:lnTo>
                <a:lnTo>
                  <a:pt x="366357" y="156016"/>
                </a:lnTo>
                <a:lnTo>
                  <a:pt x="355368" y="144192"/>
                </a:lnTo>
                <a:lnTo>
                  <a:pt x="356142" y="143117"/>
                </a:lnTo>
                <a:lnTo>
                  <a:pt x="357535" y="142349"/>
                </a:lnTo>
                <a:lnTo>
                  <a:pt x="359702" y="141735"/>
                </a:lnTo>
                <a:lnTo>
                  <a:pt x="361869" y="141121"/>
                </a:lnTo>
                <a:lnTo>
                  <a:pt x="364190" y="140660"/>
                </a:lnTo>
                <a:lnTo>
                  <a:pt x="366512" y="140199"/>
                </a:lnTo>
                <a:lnTo>
                  <a:pt x="368524" y="139892"/>
                </a:lnTo>
                <a:lnTo>
                  <a:pt x="369917" y="139739"/>
                </a:lnTo>
                <a:lnTo>
                  <a:pt x="376108" y="137435"/>
                </a:lnTo>
                <a:lnTo>
                  <a:pt x="381526" y="134978"/>
                </a:lnTo>
                <a:lnTo>
                  <a:pt x="386169" y="132368"/>
                </a:lnTo>
                <a:lnTo>
                  <a:pt x="389884" y="129911"/>
                </a:lnTo>
                <a:lnTo>
                  <a:pt x="392824" y="127300"/>
                </a:lnTo>
                <a:lnTo>
                  <a:pt x="395301" y="125151"/>
                </a:lnTo>
                <a:lnTo>
                  <a:pt x="397004" y="123154"/>
                </a:lnTo>
                <a:lnTo>
                  <a:pt x="398242" y="121619"/>
                </a:lnTo>
                <a:lnTo>
                  <a:pt x="398861" y="120697"/>
                </a:lnTo>
                <a:lnTo>
                  <a:pt x="399016" y="120390"/>
                </a:lnTo>
                <a:lnTo>
                  <a:pt x="400099" y="118701"/>
                </a:lnTo>
                <a:lnTo>
                  <a:pt x="401028" y="116858"/>
                </a:lnTo>
                <a:lnTo>
                  <a:pt x="401956" y="114862"/>
                </a:lnTo>
                <a:lnTo>
                  <a:pt x="402730" y="112712"/>
                </a:lnTo>
                <a:lnTo>
                  <a:pt x="403195" y="110102"/>
                </a:lnTo>
                <a:lnTo>
                  <a:pt x="403349" y="107491"/>
                </a:lnTo>
                <a:lnTo>
                  <a:pt x="403040" y="104574"/>
                </a:lnTo>
                <a:lnTo>
                  <a:pt x="402111" y="101349"/>
                </a:lnTo>
                <a:lnTo>
                  <a:pt x="401028" y="98124"/>
                </a:lnTo>
                <a:lnTo>
                  <a:pt x="399170" y="94592"/>
                </a:lnTo>
                <a:lnTo>
                  <a:pt x="396849" y="90600"/>
                </a:lnTo>
                <a:lnTo>
                  <a:pt x="393753" y="86607"/>
                </a:lnTo>
                <a:lnTo>
                  <a:pt x="389729" y="82154"/>
                </a:lnTo>
                <a:lnTo>
                  <a:pt x="385086" y="77547"/>
                </a:lnTo>
                <a:lnTo>
                  <a:pt x="379359" y="72633"/>
                </a:lnTo>
                <a:lnTo>
                  <a:pt x="373632" y="67720"/>
                </a:lnTo>
                <a:lnTo>
                  <a:pt x="368834" y="62499"/>
                </a:lnTo>
                <a:lnTo>
                  <a:pt x="364655" y="57277"/>
                </a:lnTo>
                <a:lnTo>
                  <a:pt x="361404" y="52210"/>
                </a:lnTo>
                <a:lnTo>
                  <a:pt x="359083" y="46989"/>
                </a:lnTo>
                <a:lnTo>
                  <a:pt x="357225" y="41768"/>
                </a:lnTo>
                <a:lnTo>
                  <a:pt x="356452" y="36701"/>
                </a:lnTo>
                <a:lnTo>
                  <a:pt x="356606" y="31633"/>
                </a:lnTo>
                <a:lnTo>
                  <a:pt x="357535" y="26873"/>
                </a:lnTo>
                <a:lnTo>
                  <a:pt x="359547" y="22112"/>
                </a:lnTo>
                <a:lnTo>
                  <a:pt x="362178" y="17659"/>
                </a:lnTo>
                <a:lnTo>
                  <a:pt x="365738" y="13206"/>
                </a:lnTo>
                <a:lnTo>
                  <a:pt x="369917" y="9521"/>
                </a:lnTo>
                <a:lnTo>
                  <a:pt x="374406" y="6296"/>
                </a:lnTo>
                <a:lnTo>
                  <a:pt x="379514" y="3839"/>
                </a:lnTo>
                <a:lnTo>
                  <a:pt x="384776" y="1996"/>
                </a:lnTo>
                <a:lnTo>
                  <a:pt x="390503" y="614"/>
                </a:lnTo>
                <a:close/>
              </a:path>
            </a:pathLst>
          </a:custGeom>
          <a:solidFill>
            <a:srgbClr val="767171"/>
          </a:solidFill>
          <a:ln w="0">
            <a:noFill/>
            <a:prstDash/>
          </a:ln>
          <a:effectLst>
            <a:innerShdw blurRad="63500" dist="50800" dir="13500000">
              <a:srgbClr val="000000">
                <a:alpha val="50000"/>
              </a:srgbClr>
            </a:innerShdw>
          </a:effectLst>
        </p:spPr>
        <p:txBody>
          <a:bodyPr wrap="square" lIns="91440" tIns="45720" rIns="91440" bIns="45720" vert="horz" anchor="t">
            <a:noAutofit/>
          </a:bodyPr>
          <a:lstStyle/>
          <a:p>
            <a:pPr marL="0" indent="0" algn="l" fontAlgn="auto" defTabSz="914400" eaLnBrk="0">
              <a:lnSpc>
                <a:spcPct val="100000"/>
              </a:lnSpc>
              <a:spcBef>
                <a:spcPts val="0"/>
              </a:spcBef>
              <a:spcAft>
                <a:spcPts val="0"/>
              </a:spcAft>
              <a:buFontTx/>
              <a:buNone/>
            </a:pPr>
            <a:endParaRPr lang="ko-KR" altLang="en-US" sz="1800" cap="none" dirty="0" smtClean="0" b="0" strike="noStrike">
              <a:solidFill>
                <a:srgbClr val="000000"/>
              </a:solidFill>
              <a:latin typeface="Arial" charset="0"/>
              <a:ea typeface="Arial" charset="0"/>
            </a:endParaRPr>
          </a:p>
        </p:txBody>
      </p:sp>
      <p:grpSp>
        <p:nvGrpSpPr>
          <p:cNvPr id="62" name="그룹 61"/>
          <p:cNvGrpSpPr/>
          <p:nvPr/>
        </p:nvGrpSpPr>
        <p:grpSpPr>
          <a:xfrm rot="0">
            <a:off x="2200910" y="3084830"/>
            <a:ext cx="7793990" cy="690880"/>
            <a:chOff x="2200910" y="3084830"/>
            <a:chExt cx="7793990" cy="690880"/>
          </a:xfrm>
        </p:grpSpPr>
        <p:sp>
          <p:nvSpPr>
            <p:cNvPr id="59" name="도형 58"/>
            <p:cNvSpPr>
              <a:spLocks/>
            </p:cNvSpPr>
            <p:nvPr/>
          </p:nvSpPr>
          <p:spPr>
            <a:xfrm rot="0">
              <a:off x="2200910" y="3084830"/>
              <a:ext cx="2456180" cy="690880"/>
            </a:xfrm>
            <a:prstGeom prst="rect"/>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eaLnBrk="0">
                <a:lnSpc>
                  <a:spcPct val="100000"/>
                </a:lnSpc>
                <a:spcBef>
                  <a:spcPts val="0"/>
                </a:spcBef>
                <a:spcAft>
                  <a:spcPts val="0"/>
                </a:spcAft>
                <a:buFontTx/>
                <a:buNone/>
              </a:pPr>
              <a:r>
                <a:rPr lang="en-US" altLang="ko-KR" sz="1400" cap="none" dirty="0" smtClean="0" b="1" strike="noStrike">
                  <a:solidFill>
                    <a:schemeClr val="tx1"/>
                  </a:solidFill>
                  <a:latin typeface="맑은 고딕" charset="0"/>
                  <a:ea typeface="맑은 고딕" charset="0"/>
                </a:rPr>
                <a:t>Bottom.jspf</a:t>
              </a:r>
              <a:endParaRPr lang="ko-KR" altLang="en-US" sz="1400" cap="none" dirty="0" smtClean="0" b="1" strike="noStrike">
                <a:solidFill>
                  <a:schemeClr val="tx1"/>
                </a:solidFill>
                <a:latin typeface="맑은 고딕" charset="0"/>
                <a:ea typeface="맑은 고딕" charset="0"/>
              </a:endParaRPr>
            </a:p>
            <a:p>
              <a:pPr marL="0" indent="0" algn="ctr" fontAlgn="auto" defTabSz="508000" eaLnBrk="0">
                <a:lnSpc>
                  <a:spcPct val="100000"/>
                </a:lnSpc>
                <a:spcBef>
                  <a:spcPts val="0"/>
                </a:spcBef>
                <a:spcAft>
                  <a:spcPts val="0"/>
                </a:spcAft>
                <a:buFontTx/>
                <a:buNone/>
              </a:pPr>
              <a:r>
                <a:rPr lang="en-US" altLang="ko-KR" sz="1400" cap="none" dirty="0" smtClean="0" b="1" strike="noStrike">
                  <a:solidFill>
                    <a:schemeClr val="tx1"/>
                  </a:solidFill>
                  <a:latin typeface="맑은 고딕" charset="0"/>
                  <a:ea typeface="맑은 고딕" charset="0"/>
                </a:rPr>
                <a:t>이젠 쇼핑몰 관리자 클릭</a:t>
              </a:r>
              <a:endParaRPr lang="ko-KR" altLang="en-US" sz="1400" cap="none" dirty="0" smtClean="0" b="1" strike="noStrike">
                <a:solidFill>
                  <a:schemeClr val="tx1"/>
                </a:solidFill>
                <a:latin typeface="맑은 고딕" charset="0"/>
                <a:ea typeface="맑은 고딕" charset="0"/>
              </a:endParaRPr>
            </a:p>
          </p:txBody>
        </p:sp>
        <p:sp>
          <p:nvSpPr>
            <p:cNvPr id="60" name="도형 59"/>
            <p:cNvSpPr>
              <a:spLocks/>
            </p:cNvSpPr>
            <p:nvPr/>
          </p:nvSpPr>
          <p:spPr>
            <a:xfrm rot="0">
              <a:off x="7538720" y="3084830"/>
              <a:ext cx="2456180" cy="690880"/>
            </a:xfrm>
            <a:prstGeom prst="rect"/>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eaLnBrk="0">
                <a:lnSpc>
                  <a:spcPct val="100000"/>
                </a:lnSpc>
                <a:spcBef>
                  <a:spcPts val="0"/>
                </a:spcBef>
                <a:spcAft>
                  <a:spcPts val="0"/>
                </a:spcAft>
                <a:buFontTx/>
                <a:buNone/>
              </a:pPr>
              <a:r>
                <a:rPr lang="en-US" altLang="ko-KR" sz="1400" cap="none" dirty="0" smtClean="0" b="1" strike="noStrike">
                  <a:solidFill>
                    <a:schemeClr val="tx1"/>
                  </a:solidFill>
                  <a:latin typeface="맑은 고딕" charset="0"/>
                  <a:ea typeface="맑은 고딕" charset="0"/>
                </a:rPr>
                <a:t>Bottom.jspf</a:t>
              </a:r>
              <a:endParaRPr lang="ko-KR" altLang="en-US" sz="1400" cap="none" dirty="0" smtClean="0" b="1" strike="noStrike">
                <a:solidFill>
                  <a:schemeClr val="tx1"/>
                </a:solidFill>
                <a:latin typeface="맑은 고딕" charset="0"/>
                <a:ea typeface="맑은 고딕" charset="0"/>
              </a:endParaRPr>
            </a:p>
            <a:p>
              <a:pPr marL="0" indent="0" algn="ctr" fontAlgn="auto" defTabSz="508000" eaLnBrk="0">
                <a:lnSpc>
                  <a:spcPct val="100000"/>
                </a:lnSpc>
                <a:spcBef>
                  <a:spcPts val="0"/>
                </a:spcBef>
                <a:spcAft>
                  <a:spcPts val="0"/>
                </a:spcAft>
                <a:buFontTx/>
                <a:buNone/>
              </a:pPr>
              <a:r>
                <a:rPr lang="en-US" altLang="ko-KR" sz="1400" cap="none" dirty="0" smtClean="0" b="1" strike="noStrike">
                  <a:solidFill>
                    <a:schemeClr val="tx1"/>
                  </a:solidFill>
                  <a:latin typeface="맑은 고딕" charset="0"/>
                  <a:ea typeface="맑은 고딕" charset="0"/>
                </a:rPr>
                <a:t>이젠 쇼핑몰 클릭</a:t>
              </a:r>
              <a:endParaRPr lang="ko-KR" altLang="en-US" sz="1400" cap="none" dirty="0" smtClean="0" b="1" strike="noStrike">
                <a:solidFill>
                  <a:schemeClr val="tx1"/>
                </a:solidFill>
                <a:latin typeface="맑은 고딕" charset="0"/>
                <a:ea typeface="맑은 고딕" charset="0"/>
              </a:endParaRPr>
            </a:p>
          </p:txBody>
        </p:sp>
        <p:cxnSp>
          <p:nvCxnSpPr>
            <p:cNvPr id="61" name="도형 60"/>
            <p:cNvCxnSpPr/>
            <p:nvPr/>
          </p:nvCxnSpPr>
          <p:spPr>
            <a:xfrm rot="0">
              <a:off x="4656455" y="3429635"/>
              <a:ext cx="2882900" cy="635"/>
            </a:xfrm>
            <a:prstGeom prst="straightConnector1"/>
            <a:ln w="28575" cap="flat" cmpd="sng">
              <a:solidFill>
                <a:schemeClr val="tx1">
                  <a:alpha val="100000"/>
                </a:schemeClr>
              </a:solidFill>
              <a:prstDash val="solid"/>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12121"/>
        </a:solidFill>
      </p:bgPr>
    </p:bg>
    <p:spTree>
      <p:nvGrpSpPr>
        <p:cNvPr id="1" name=""/>
        <p:cNvGrpSpPr/>
        <p:nvPr/>
      </p:nvGrpSpPr>
      <p:grpSpPr>
        <a:xfrm>
          <a:off x="0" y="0"/>
          <a:ext cx="0" cy="0"/>
          <a:chOff x="0" y="0"/>
          <a:chExt cx="0" cy="0"/>
        </a:xfrm>
      </p:grpSpPr>
      <p:sp>
        <p:nvSpPr>
          <p:cNvPr id="34" name="직사각형 33"/>
          <p:cNvSpPr>
            <a:spLocks/>
          </p:cNvSpPr>
          <p:nvPr/>
        </p:nvSpPr>
        <p:spPr>
          <a:xfrm rot="0">
            <a:off x="487680" y="605790"/>
            <a:ext cx="11283315" cy="6083300"/>
          </a:xfrm>
          <a:prstGeom prst="rect"/>
          <a:solidFill>
            <a:srgbClr val="EEEEEE"/>
          </a:solidFill>
          <a:ln w="38100"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vert="horz" anchor="t">
            <a:noAutofit/>
          </a:bodyPr>
          <a:lstStyle/>
          <a:p>
            <a:pPr marL="0" indent="0" algn="l" fontAlgn="auto" defTabSz="914400" eaLnBrk="0">
              <a:lnSpc>
                <a:spcPct val="150000"/>
              </a:lnSpc>
              <a:spcBef>
                <a:spcPts val="0"/>
              </a:spcBef>
              <a:spcAft>
                <a:spcPts val="0"/>
              </a:spcAft>
              <a:buFontTx/>
              <a:buNone/>
            </a:pPr>
            <a:r>
              <a:rPr lang="en-US" altLang="ko-KR" sz="1400" cap="none" dirty="0" smtClean="0" b="1" strike="noStrike">
                <a:solidFill>
                  <a:schemeClr val="tx1">
                    <a:lumMod val="75000"/>
                    <a:lumOff val="25000"/>
                  </a:schemeClr>
                </a:solidFill>
                <a:latin typeface="Arial" charset="0"/>
                <a:ea typeface="Arial" charset="0"/>
              </a:rPr>
              <a:t>Model(</a:t>
            </a:r>
            <a:r>
              <a:rPr lang="en-US" altLang="ko-KR" sz="1100" cap="none" dirty="0" smtClean="0" b="1" strike="noStrike">
                <a:solidFill>
                  <a:schemeClr val="tx1">
                    <a:lumMod val="75000"/>
                    <a:lumOff val="25000"/>
                  </a:schemeClr>
                </a:solidFill>
                <a:latin typeface="Arial" charset="0"/>
                <a:ea typeface="Arial" charset="0"/>
              </a:rPr>
              <a:t>CustomerDAO, DTO, OrderDAO, DTO</a:t>
            </a:r>
            <a:r>
              <a:rPr lang="en-US" altLang="ko-KR" sz="1400" cap="none" dirty="0" smtClean="0" b="1" strike="noStrike">
                <a:solidFill>
                  <a:schemeClr val="tx1">
                    <a:lumMod val="75000"/>
                    <a:lumOff val="25000"/>
                  </a:schemeClr>
                </a:solidFill>
                <a:latin typeface="Arial" charset="0"/>
                <a:ea typeface="Arial" charset="0"/>
              </a:rPr>
              <a:t>), View(</a:t>
            </a:r>
            <a:r>
              <a:rPr lang="en-US" altLang="ko-KR" sz="1100" cap="none" dirty="0" smtClean="0" b="1" strike="noStrike">
                <a:solidFill>
                  <a:schemeClr val="tx1">
                    <a:lumMod val="75000"/>
                    <a:lumOff val="25000"/>
                  </a:schemeClr>
                </a:solidFill>
                <a:latin typeface="Arial" charset="0"/>
                <a:ea typeface="Arial" charset="0"/>
              </a:rPr>
              <a:t>_top.jspf , customerList.jsp, </a:t>
            </a:r>
            <a:r>
              <a:rPr lang="en-US" altLang="ko-KR" sz="1000" cap="none" dirty="0" smtClean="0" b="1" strike="noStrike">
                <a:solidFill>
                  <a:schemeClr val="tx1">
                    <a:lumMod val="75000"/>
                    <a:lumOff val="25000"/>
                  </a:schemeClr>
                </a:solidFill>
                <a:latin typeface="Arial" charset="0"/>
                <a:ea typeface="Arial" charset="0"/>
              </a:rPr>
              <a:t>showHistoryByCustomer.jsp, detailOrders.jsp </a:t>
            </a:r>
            <a:r>
              <a:rPr lang="en-US" altLang="ko-KR" sz="1400" cap="none" dirty="0" smtClean="0" b="1" strike="noStrike">
                <a:solidFill>
                  <a:schemeClr val="tx1">
                    <a:lumMod val="75000"/>
                    <a:lumOff val="25000"/>
                  </a:schemeClr>
                </a:solidFill>
                <a:latin typeface="Arial" charset="0"/>
                <a:ea typeface="Arial" charset="0"/>
              </a:rPr>
              <a:t>) Controller(</a:t>
            </a:r>
            <a:r>
              <a:rPr lang="en-US" altLang="ko-KR" sz="1100" cap="none" dirty="0" smtClean="0" b="1" strike="noStrike">
                <a:solidFill>
                  <a:schemeClr val="tx1">
                    <a:lumMod val="75000"/>
                    <a:lumOff val="25000"/>
                  </a:schemeClr>
                </a:solidFill>
                <a:latin typeface="맑은 고딕" charset="0"/>
                <a:ea typeface="맑은 고딕" charset="0"/>
              </a:rPr>
              <a:t>adminControl.jsp</a:t>
            </a:r>
            <a:r>
              <a:rPr lang="en-US" altLang="ko-KR" sz="1400" cap="none" dirty="0" smtClean="0" b="1" strike="noStrike">
                <a:solidFill>
                  <a:schemeClr val="tx1">
                    <a:lumMod val="75000"/>
                    <a:lumOff val="25000"/>
                  </a:schemeClr>
                </a:solidFill>
                <a:latin typeface="Arial" charset="0"/>
                <a:ea typeface="Arial" charset="0"/>
              </a:rPr>
              <a:t>)</a:t>
            </a:r>
            <a:endParaRPr lang="ko-KR" altLang="en-US" sz="14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6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25400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254000" algn="l" fontAlgn="auto" defTabSz="914400" eaLnBrk="0">
              <a:lnSpc>
                <a:spcPct val="150000"/>
              </a:lnSpc>
              <a:spcBef>
                <a:spcPts val="0"/>
              </a:spcBef>
              <a:spcAft>
                <a:spcPts val="0"/>
              </a:spcAft>
              <a:buFontTx/>
              <a:buNone/>
            </a:pPr>
            <a:endParaRPr lang="ko-KR" altLang="en-US" sz="105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endParaRPr lang="ko-KR" altLang="en-US" sz="200" cap="none" dirty="0" smtClean="0" b="0" strike="noStrike">
              <a:solidFill>
                <a:schemeClr val="tx1">
                  <a:lumMod val="75000"/>
                  <a:lumOff val="25000"/>
                </a:schemeClr>
              </a:solidFill>
              <a:latin typeface="Arial" charset="0"/>
              <a:ea typeface="Arial" charset="0"/>
            </a:endParaRPr>
          </a:p>
          <a:p>
            <a:pPr marL="0" indent="0" algn="l" fontAlgn="auto" defTabSz="914400" eaLnBrk="0">
              <a:lnSpc>
                <a:spcPct val="114000"/>
              </a:lnSpc>
              <a:spcBef>
                <a:spcPts val="0"/>
              </a:spcBef>
              <a:spcAft>
                <a:spcPts val="0"/>
              </a:spcAft>
              <a:buFontTx/>
              <a:buNone/>
            </a:pPr>
            <a:endParaRPr lang="ko-KR" altLang="en-US" sz="900" cap="none" dirty="0" smtClean="0" b="0" strike="noStrike">
              <a:solidFill>
                <a:schemeClr val="tx1">
                  <a:lumMod val="75000"/>
                  <a:lumOff val="25000"/>
                </a:schemeClr>
              </a:solidFill>
              <a:latin typeface="Arial" charset="0"/>
              <a:ea typeface="Arial" charset="0"/>
            </a:endParaRPr>
          </a:p>
        </p:txBody>
      </p:sp>
      <p:sp>
        <p:nvSpPr>
          <p:cNvPr id="55" name="직사각형 54"/>
          <p:cNvSpPr>
            <a:spLocks/>
          </p:cNvSpPr>
          <p:nvPr/>
        </p:nvSpPr>
        <p:spPr>
          <a:xfrm rot="0">
            <a:off x="823595" y="102870"/>
            <a:ext cx="4827905" cy="442595"/>
          </a:xfrm>
          <a:prstGeom prst="rect"/>
        </p:spPr>
        <p:txBody>
          <a:bodyPr wrap="square" lIns="91440" tIns="45720" rIns="91440" bIns="45720" vert="horz" anchor="t">
            <a:spAutoFit/>
          </a:bodyPr>
          <a:lstStyle/>
          <a:p>
            <a:pPr marL="0" indent="0" algn="l" fontAlgn="auto" defTabSz="914400" eaLnBrk="0">
              <a:lnSpc>
                <a:spcPct val="114000"/>
              </a:lnSpc>
              <a:spcBef>
                <a:spcPts val="0"/>
              </a:spcBef>
              <a:spcAft>
                <a:spcPts val="0"/>
              </a:spcAft>
              <a:buFontTx/>
              <a:buNone/>
            </a:pPr>
            <a:r>
              <a:rPr lang="en-US" altLang="ko-KR" sz="2000" cap="none" dirty="0" smtClean="0" b="1" strike="noStrike">
                <a:solidFill>
                  <a:schemeClr val="bg1">
                    <a:lumMod val="75000"/>
                    <a:lumOff val="0"/>
                  </a:schemeClr>
                </a:solidFill>
                <a:latin typeface="Arial" charset="0"/>
                <a:ea typeface="Arial" charset="0"/>
              </a:rPr>
              <a:t>Addmin MVC - 고객목록</a:t>
            </a:r>
            <a:endParaRPr lang="ko-KR" altLang="en-US" sz="2000" cap="none" dirty="0" smtClean="0" b="1" strike="noStrike">
              <a:solidFill>
                <a:schemeClr val="bg1">
                  <a:lumMod val="75000"/>
                  <a:lumOff val="0"/>
                </a:schemeClr>
              </a:solidFill>
              <a:latin typeface="Arial" charset="0"/>
              <a:ea typeface="Arial" charset="0"/>
            </a:endParaRPr>
          </a:p>
        </p:txBody>
      </p:sp>
      <p:sp>
        <p:nvSpPr>
          <p:cNvPr id="20" name="자유형 19"/>
          <p:cNvSpPr>
            <a:spLocks/>
          </p:cNvSpPr>
          <p:nvPr/>
        </p:nvSpPr>
        <p:spPr bwMode="auto">
          <a:xfrm rot="0">
            <a:off x="293370" y="71120"/>
            <a:ext cx="399415" cy="471805"/>
          </a:xfrm>
          <a:custGeom>
            <a:gdLst>
              <a:gd fmla="*/ 320012 w 439879" name="TX0"/>
              <a:gd fmla="*/ 171183 h 487552" name="TY0"/>
              <a:gd fmla="*/ 323091 w 439879" name="TX1"/>
              <a:gd fmla="*/ 171646 h 487552" name="TY1"/>
              <a:gd fmla="*/ 326169 w 439879" name="TX2"/>
              <a:gd fmla="*/ 172881 h 487552" name="TY2"/>
              <a:gd fmla="*/ 329094 w 439879" name="TX3"/>
              <a:gd fmla="*/ 174578 h 487552" name="TY3"/>
              <a:gd fmla="*/ 331557 w 439879" name="TX4"/>
              <a:gd fmla="*/ 176894 h 487552" name="TY4"/>
              <a:gd fmla="*/ 333404 w 439879" name="TX5"/>
              <a:gd fmla="*/ 179517 h 487552" name="TY5"/>
              <a:gd fmla="*/ 334944 w 439879" name="TX6"/>
              <a:gd fmla="*/ 182758 h 487552" name="TY6"/>
              <a:gd fmla="*/ 335713 w 439879" name="TX7"/>
              <a:gd fmla="*/ 185845 h 487552" name="TY7"/>
              <a:gd fmla="*/ 335867 w 439879" name="TX8"/>
              <a:gd fmla="*/ 188932 h 487552" name="TY8"/>
              <a:gd fmla="*/ 335405 w 439879" name="TX9"/>
              <a:gd fmla="*/ 192173 h 487552" name="TY9"/>
              <a:gd fmla="*/ 334328 w 439879" name="TX10"/>
              <a:gd fmla="*/ 195260 h 487552" name="TY10"/>
              <a:gd fmla="*/ 332481 w 439879" name="TX11"/>
              <a:gd fmla="*/ 198192 h 487552" name="TY11"/>
              <a:gd fmla="*/ 330326 w 439879" name="TX12"/>
              <a:gd fmla="*/ 200662 h 487552" name="TY12"/>
              <a:gd fmla="*/ 307544 w 439879" name="TX13"/>
              <a:gd fmla="*/ 221035 h 487552" name="TY13"/>
              <a:gd fmla="*/ 304773 w 439879" name="TX14"/>
              <a:gd fmla="*/ 223041 h 487552" name="TY14"/>
              <a:gd fmla="*/ 301848 w 439879" name="TX15"/>
              <a:gd fmla="*/ 224584 h 487552" name="TY15"/>
              <a:gd fmla="*/ 298616 w 439879" name="TX16"/>
              <a:gd fmla="*/ 225356 h 487552" name="TY16"/>
              <a:gd fmla="*/ 295383 w 439879" name="TX17"/>
              <a:gd fmla="*/ 225356 h 487552" name="TY17"/>
              <a:gd fmla="*/ 292304 w 439879" name="TX18"/>
              <a:gd fmla="*/ 224893 h 487552" name="TY18"/>
              <a:gd fmla="*/ 289226 w 439879" name="TX19"/>
              <a:gd fmla="*/ 223658 h 487552" name="TY19"/>
              <a:gd fmla="*/ 286301 w 439879" name="TX20"/>
              <a:gd fmla="*/ 222115 h 487552" name="TY20"/>
              <a:gd fmla="*/ 283838 w 439879" name="TX21"/>
              <a:gd fmla="*/ 219800 h 487552" name="TY21"/>
              <a:gd fmla="*/ 281837 w 439879" name="TX22"/>
              <a:gd fmla="*/ 217022 h 487552" name="TY22"/>
              <a:gd fmla="*/ 280452 w 439879" name="TX23"/>
              <a:gd fmla="*/ 213935 h 487552" name="TY23"/>
              <a:gd fmla="*/ 279682 w 439879" name="TX24"/>
              <a:gd fmla="*/ 210848 h 487552" name="TY24"/>
              <a:gd fmla="*/ 279528 w 439879" name="TX25"/>
              <a:gd fmla="*/ 207607 h 487552" name="TY25"/>
              <a:gd fmla="*/ 279990 w 439879" name="TX26"/>
              <a:gd fmla="*/ 204366 h 487552" name="TY26"/>
              <a:gd fmla="*/ 281067 w 439879" name="TX27"/>
              <a:gd fmla="*/ 201433 h 487552" name="TY27"/>
              <a:gd fmla="*/ 282915 w 439879" name="TX28"/>
              <a:gd fmla="*/ 198655 h 487552" name="TY28"/>
              <a:gd fmla="*/ 285224 w 439879" name="TX29"/>
              <a:gd fmla="*/ 196032 h 487552" name="TY29"/>
              <a:gd fmla="*/ 307698 w 439879" name="TX30"/>
              <a:gd fmla="*/ 175659 h 487552" name="TY30"/>
              <a:gd fmla="*/ 310622 w 439879" name="TX31"/>
              <a:gd fmla="*/ 173652 h 487552" name="TY31"/>
              <a:gd fmla="*/ 313547 w 439879" name="TX32"/>
              <a:gd fmla="*/ 172263 h 487552" name="TY32"/>
              <a:gd fmla="*/ 316626 w 439879" name="TX33"/>
              <a:gd fmla="*/ 171337 h 487552" name="TY33"/>
              <a:gd fmla="*/ 153539 w 439879" name="TX35"/>
              <a:gd fmla="*/ 169017 h 487552" name="TY35"/>
              <a:gd fmla="*/ 320698 w 439879" name="TX36"/>
              <a:gd fmla="*/ 355370 h 487552" name="TY36"/>
              <a:gd fmla="*/ 208949 w 439879" name="TX37"/>
              <a:gd fmla="*/ 455666 h 487552" name="TY37"/>
              <a:gd fmla="*/ 202603 w 439879" name="TX38"/>
              <a:gd fmla="*/ 460928 h 487552" name="TY38"/>
              <a:gd fmla="*/ 195948 w 439879" name="TX39"/>
              <a:gd fmla="*/ 465572 h 487552" name="TY39"/>
              <a:gd fmla="*/ 188828 w 439879" name="TX40"/>
              <a:gd fmla="*/ 470060 h 487552" name="TY40"/>
              <a:gd fmla="*/ 181399 w 439879" name="TX41"/>
              <a:gd fmla="*/ 473930 h 487552" name="TY41"/>
              <a:gd fmla="*/ 173660 w 439879" name="TX42"/>
              <a:gd fmla="*/ 477490 h 487552" name="TY42"/>
              <a:gd fmla="*/ 165612 w 439879" name="TX43"/>
              <a:gd fmla="*/ 480276 h 487552" name="TY43"/>
              <a:gd fmla="*/ 157563 w 439879" name="TX44"/>
              <a:gd fmla="*/ 482752 h 487552" name="TY44"/>
              <a:gd fmla="*/ 149205 w 439879" name="TX45"/>
              <a:gd fmla="*/ 484764 h 487552" name="TY45"/>
              <a:gd fmla="*/ 140847 w 439879" name="TX46"/>
              <a:gd fmla="*/ 486312 h 487552" name="TY46"/>
              <a:gd fmla="*/ 132489 w 439879" name="TX47"/>
              <a:gd fmla="*/ 487241 h 487552" name="TY47"/>
              <a:gd fmla="*/ 123976 w 439879" name="TX48"/>
              <a:gd fmla="*/ 487550 h 487552" name="TY48"/>
              <a:gd fmla="*/ 115618 w 439879" name="TX49"/>
              <a:gd fmla="*/ 487395 h 487552" name="TY49"/>
              <a:gd fmla="*/ 107415 w 439879" name="TX50"/>
              <a:gd fmla="*/ 486621 h 487552" name="TY50"/>
              <a:gd fmla="*/ 99367 w 439879" name="TX51"/>
              <a:gd fmla="*/ 485383 h 487552" name="TY51"/>
              <a:gd fmla="*/ 91628 w 439879" name="TX52"/>
              <a:gd fmla="*/ 483526 h 487552" name="TY52"/>
              <a:gd fmla="*/ 83889 w 439879" name="TX53"/>
              <a:gd fmla="*/ 480895 h 487552" name="TY53"/>
              <a:gd fmla="*/ 76460 w 439879" name="TX54"/>
              <a:gd fmla="*/ 477799 h 487552" name="TY54"/>
              <a:gd fmla="*/ 69495 w 439879" name="TX55"/>
              <a:gd fmla="*/ 474084 h 487552" name="TY55"/>
              <a:gd fmla="*/ 62839 w 439879" name="TX56"/>
              <a:gd fmla="*/ 469751 h 487552" name="TY56"/>
              <a:gd fmla="*/ 56803 w 439879" name="TX57"/>
              <a:gd fmla="*/ 464643 h 487552" name="TY57"/>
              <a:gd fmla="*/ 51076 w 439879" name="TX58"/>
              <a:gd fmla="*/ 459071 h 487552" name="TY58"/>
              <a:gd fmla="*/ 21359 w 439879" name="TX59"/>
              <a:gd fmla="*/ 426103 h 487552" name="TY59"/>
              <a:gd fmla="*/ 16406 w 439879" name="TX60"/>
              <a:gd fmla="*/ 419757 h 487552" name="TY60"/>
              <a:gd fmla="*/ 11918 w 439879" name="TX61"/>
              <a:gd fmla="*/ 413102 h 487552" name="TY61"/>
              <a:gd fmla="*/ 8358 w 439879" name="TX62"/>
              <a:gd fmla="*/ 406137 h 487552" name="TY62"/>
              <a:gd fmla="*/ 5417 w 439879" name="TX63"/>
              <a:gd fmla="*/ 398708 h 487552" name="TY63"/>
              <a:gd fmla="*/ 3095 w 439879" name="TX64"/>
              <a:gd fmla="*/ 391123 h 487552" name="TY64"/>
              <a:gd fmla="*/ 1393 w 439879" name="TX65"/>
              <a:gd fmla="*/ 383230 h 487552" name="TY65"/>
              <a:gd fmla="*/ 464 w 439879" name="TX66"/>
              <a:gd fmla="*/ 375027 h 487552" name="TY66"/>
              <a:gd fmla="*/ 0 w 439879" name="TX67"/>
              <a:gd fmla="*/ 366823 h 487552" name="TY67"/>
              <a:gd fmla="*/ 155 w 439879" name="TX68"/>
              <a:gd fmla="*/ 358620 h 487552" name="TY68"/>
              <a:gd fmla="*/ 929 w 439879" name="TX69"/>
              <a:gd fmla="*/ 350262 h 487552" name="TY69"/>
              <a:gd fmla="*/ 2167 w 439879" name="TX70"/>
              <a:gd fmla="*/ 341904 h 487552" name="TY70"/>
              <a:gd fmla="*/ 4024 w 439879" name="TX71"/>
              <a:gd fmla="*/ 333701 h 487552" name="TY71"/>
              <a:gd fmla="*/ 6346 w 439879" name="TX72"/>
              <a:gd fmla="*/ 325498 h 487552" name="TY72"/>
              <a:gd fmla="*/ 9286 w 439879" name="TX73"/>
              <a:gd fmla="*/ 317449 h 487552" name="TY73"/>
              <a:gd fmla="*/ 12537 w 439879" name="TX74"/>
              <a:gd fmla="*/ 309555 h 487552" name="TY74"/>
              <a:gd fmla="*/ 16406 w 439879" name="TX75"/>
              <a:gd fmla="*/ 302126 h 487552" name="TY75"/>
              <a:gd fmla="*/ 20585 w 439879" name="TX76"/>
              <a:gd fmla="*/ 294852 h 487552" name="TY76"/>
              <a:gd fmla="*/ 25383 w 439879" name="TX77"/>
              <a:gd fmla="*/ 287886 h 487552" name="TY77"/>
              <a:gd fmla="*/ 30491 w 439879" name="TX78"/>
              <a:gd fmla="*/ 281231 h 487552" name="TY78"/>
              <a:gd fmla="*/ 35908 w 439879" name="TX79"/>
              <a:gd fmla="*/ 275040 h 487552" name="TY79"/>
              <a:gd fmla="*/ 41790 w 439879" name="TX80"/>
              <a:gd fmla="*/ 269468 h 487552" name="TY80"/>
              <a:gd fmla="*/ 367585 w 439879" name="TX82"/>
              <a:gd fmla="*/ 156016 h 487552" name="TY82"/>
              <a:gd fmla="*/ 376834 w 439879" name="TX83"/>
              <a:gd fmla="*/ 166314 h 487552" name="TY83"/>
              <a:gd fmla="*/ 382846 w 439879" name="TX84"/>
              <a:gd fmla="*/ 173648 h 487552" name="TY84"/>
              <a:gd fmla="*/ 388087 w 439879" name="TX85"/>
              <a:gd fmla="*/ 181293 h 487552" name="TY85"/>
              <a:gd fmla="*/ 392403 w 439879" name="TX86"/>
              <a:gd fmla="*/ 189407 h 487552" name="TY86"/>
              <a:gd fmla="*/ 396103 w 439879" name="TX87"/>
              <a:gd fmla="*/ 197676 h 487552" name="TY87"/>
              <a:gd fmla="*/ 398877 w 439879" name="TX88"/>
              <a:gd fmla="*/ 206102 h 487552" name="TY88"/>
              <a:gd fmla="*/ 401035 w 439879" name="TX89"/>
              <a:gd fmla="*/ 214840 h 487552" name="TY89"/>
              <a:gd fmla="*/ 402423 w 439879" name="TX90"/>
              <a:gd fmla="*/ 223577 h 487552" name="TY90"/>
              <a:gd fmla="*/ 403039 w 439879" name="TX91"/>
              <a:gd fmla="*/ 232471 h 487552" name="TY91"/>
              <a:gd fmla="*/ 402885 w 439879" name="TX92"/>
              <a:gd fmla="*/ 241365 h 487552" name="TY92"/>
              <a:gd fmla="*/ 402114 w 439879" name="TX93"/>
              <a:gd fmla="*/ 250103 h 487552" name="TY93"/>
              <a:gd fmla="*/ 400573 w 439879" name="TX94"/>
              <a:gd fmla="*/ 258840 h 487552" name="TY94"/>
              <a:gd fmla="*/ 398261 w 439879" name="TX95"/>
              <a:gd fmla="*/ 267422 h 487552" name="TY95"/>
              <a:gd fmla="*/ 395178 w 439879" name="TX96"/>
              <a:gd fmla="*/ 275848 h 487552" name="TY96"/>
              <a:gd fmla="*/ 391324 w 439879" name="TX97"/>
              <a:gd fmla="*/ 283805 h 487552" name="TY97"/>
              <a:gd fmla="*/ 387008 w 439879" name="TX98"/>
              <a:gd fmla="*/ 291763 h 487552" name="TY98"/>
              <a:gd fmla="*/ 381613 w 439879" name="TX99"/>
              <a:gd fmla="*/ 299252 h 487552" name="TY99"/>
              <a:gd fmla="*/ 375601 w 439879" name="TX100"/>
              <a:gd fmla="*/ 306274 h 487552" name="TY100"/>
              <a:gd fmla="*/ 369127 w 439879" name="TX101"/>
              <a:gd fmla="*/ 312983 h 487552" name="TY101"/>
              <a:gd fmla="*/ 329511 w 439879" name="TX102"/>
              <a:gd fmla="*/ 348870 h 487552" name="TY102"/>
              <a:gd fmla="*/ 251358 w 439879" name="TX103"/>
              <a:gd fmla="*/ 260713 h 487552" name="TY103"/>
              <a:gd fmla="*/ 279105 w 439879" name="TX104"/>
              <a:gd fmla="*/ 235436 h 487552" name="TY104"/>
              <a:gd fmla="*/ 279105 w 439879" name="TX105"/>
              <a:gd fmla="*/ 235124 h 487552" name="TY105"/>
              <a:gd fmla="*/ 282958 w 439879" name="TX106"/>
              <a:gd fmla="*/ 238712 h 487552" name="TY106"/>
              <a:gd fmla="*/ 286658 w 439879" name="TX107"/>
              <a:gd fmla="*/ 241521 h 487552" name="TY107"/>
              <a:gd fmla="*/ 290512 w 439879" name="TX108"/>
              <a:gd fmla="*/ 243237 h 487552" name="TY108"/>
              <a:gd fmla="*/ 294365 w 439879" name="TX109"/>
              <a:gd fmla="*/ 244329 h 487552" name="TY109"/>
              <a:gd fmla="*/ 298065 w 439879" name="TX110"/>
              <a:gd fmla="*/ 244798 h 487552" name="TY110"/>
              <a:gd fmla="*/ 301918 w 439879" name="TX111"/>
              <a:gd fmla="*/ 244641 h 487552" name="TY111"/>
              <a:gd fmla="*/ 305310 w 439879" name="TX112"/>
              <a:gd fmla="*/ 244173 h 487552" name="TY112"/>
              <a:gd fmla="*/ 308701 w 439879" name="TX113"/>
              <a:gd fmla="*/ 243237 h 487552" name="TY113"/>
              <a:gd fmla="*/ 311630 w 439879" name="TX114"/>
              <a:gd fmla="*/ 242145 h 487552" name="TY114"/>
              <a:gd fmla="*/ 314404 w 439879" name="TX115"/>
              <a:gd fmla="*/ 241053 h 487552" name="TY115"/>
              <a:gd fmla="*/ 316562 w 439879" name="TX116"/>
              <a:gd fmla="*/ 239649 h 487552" name="TY116"/>
              <a:gd fmla="*/ 318566 w 439879" name="TX117"/>
              <a:gd fmla="*/ 238556 h 487552" name="TY117"/>
              <a:gd fmla="*/ 319954 w 439879" name="TX118"/>
              <a:gd fmla="*/ 237620 h 487552" name="TY118"/>
              <a:gd fmla="*/ 320879 w 439879" name="TX119"/>
              <a:gd fmla="*/ 236996 h 487552" name="TY119"/>
              <a:gd fmla="*/ 321187 w 439879" name="TX120"/>
              <a:gd fmla="*/ 236840 h 487552" name="TY120"/>
              <a:gd fmla="*/ 343076 w 439879" name="TX121"/>
              <a:gd fmla="*/ 217024 h 487552" name="TY121"/>
              <a:gd fmla="*/ 346621 w 439879" name="TX122"/>
              <a:gd fmla="*/ 213123 h 487552" name="TY122"/>
              <a:gd fmla="*/ 349242 w 439879" name="TX123"/>
              <a:gd fmla="*/ 209379 h 487552" name="TY123"/>
              <a:gd fmla="*/ 351091 w 439879" name="TX124"/>
              <a:gd fmla="*/ 205478 h 487552" name="TY124"/>
              <a:gd fmla="*/ 352325 w 439879" name="TX125"/>
              <a:gd fmla="*/ 201733 h 487552" name="TY125"/>
              <a:gd fmla="*/ 352941 w 439879" name="TX126"/>
              <a:gd fmla="*/ 197988 h 487552" name="TY126"/>
              <a:gd fmla="*/ 352941 w 439879" name="TX127"/>
              <a:gd fmla="*/ 194400 h 487552" name="TY127"/>
              <a:gd fmla="*/ 352479 w 439879" name="TX128"/>
              <a:gd fmla="*/ 190967 h 487552" name="TY128"/>
              <a:gd fmla="*/ 351708 w 439879" name="TX129"/>
              <a:gd fmla="*/ 187690 h 487552" name="TY129"/>
              <a:gd fmla="*/ 350629 w 439879" name="TX130"/>
              <a:gd fmla="*/ 184882 h 487552" name="TY130"/>
              <a:gd fmla="*/ 349550 w 439879" name="TX131"/>
              <a:gd fmla="*/ 182385 h 487552" name="TY131"/>
              <a:gd fmla="*/ 348471 w 439879" name="TX132"/>
              <a:gd fmla="*/ 180045 h 487552" name="TY132"/>
              <a:gd fmla="*/ 347546 w 439879" name="TX133"/>
              <a:gd fmla="*/ 178172 h 487552" name="TY133"/>
              <a:gd fmla="*/ 346621 w 439879" name="TX134"/>
              <a:gd fmla="*/ 176924 h 487552" name="TY134"/>
              <a:gd fmla="*/ 346005 w 439879" name="TX135"/>
              <a:gd fmla="*/ 175988 h 487552" name="TY135"/>
              <a:gd fmla="*/ 345850 w 439879" name="TX136"/>
              <a:gd fmla="*/ 175832 h 487552" name="TY136"/>
              <a:gd fmla="*/ 267011 w 439879" name="TX138"/>
              <a:gd fmla="*/ 99677 h 487552" name="TY138"/>
              <a:gd fmla="*/ 275617 w 439879" name="TX139"/>
              <a:gd fmla="*/ 99832 h 487552" name="TY139"/>
              <a:gd fmla="*/ 284376 w 439879" name="TX140"/>
              <a:gd fmla="*/ 100609 h 487552" name="TY140"/>
              <a:gd fmla="*/ 292981 w 439879" name="TX141"/>
              <a:gd fmla="*/ 102316 h 487552" name="TY141"/>
              <a:gd fmla="*/ 301433 w 439879" name="TX142"/>
              <a:gd fmla="*/ 104645 h 487552" name="TY142"/>
              <a:gd fmla="*/ 309731 w 439879" name="TX143"/>
              <a:gd fmla="*/ 107751 h 487552" name="TY143"/>
              <a:gd fmla="*/ 317722 w 439879" name="TX144"/>
              <a:gd fmla="*/ 111632 h 487552" name="TY144"/>
              <a:gd fmla="*/ 325405 w 439879" name="TX145"/>
              <a:gd fmla="*/ 115979 h 487552" name="TY145"/>
              <a:gd fmla="*/ 332627 w 439879" name="TX146"/>
              <a:gd fmla="*/ 121414 h 487552" name="TY146"/>
              <a:gd fmla="*/ 339696 w 439879" name="TX147"/>
              <a:gd fmla="*/ 127313 h 487552" name="TY147"/>
              <a:gd fmla="*/ 346150 w 439879" name="TX148"/>
              <a:gd fmla="*/ 133990 h 487552" name="TY148"/>
              <a:gd fmla="*/ 355370 w 439879" name="TX149"/>
              <a:gd fmla="*/ 144237 h 487552" name="TY149"/>
              <a:gd fmla="*/ 334010 w 439879" name="TX150"/>
              <a:gd fmla="*/ 163800 h 487552" name="TY150"/>
              <a:gd fmla="*/ 330476 w 439879" name="TX151"/>
              <a:gd fmla="*/ 160384 h 487552" name="TY151"/>
              <a:gd fmla="*/ 326942 w 439879" name="TX152"/>
              <a:gd fmla="*/ 157900 h 487552" name="TY152"/>
              <a:gd fmla="*/ 323100 w 439879" name="TX153"/>
              <a:gd fmla="*/ 156192 h 487552" name="TY153"/>
              <a:gd fmla="*/ 319412 w 439879" name="TX154"/>
              <a:gd fmla="*/ 155105 h 487552" name="TY154"/>
              <a:gd fmla="*/ 315724 w 439879" name="TX155"/>
              <a:gd fmla="*/ 154639 h 487552" name="TY155"/>
              <a:gd fmla="*/ 312190 w 439879" name="TX156"/>
              <a:gd fmla="*/ 154639 h 487552" name="TY156"/>
              <a:gd fmla="*/ 308809 w 439879" name="TX157"/>
              <a:gd fmla="*/ 154950 h 487552" name="TY157"/>
              <a:gd fmla="*/ 305428 w 439879" name="TX158"/>
              <a:gd fmla="*/ 155726 h 487552" name="TY158"/>
              <a:gd fmla="*/ 302508 w 439879" name="TX159"/>
              <a:gd fmla="*/ 156658 h 487552" name="TY159"/>
              <a:gd fmla="*/ 299896 w 439879" name="TX160"/>
              <a:gd fmla="*/ 157589 h 487552" name="TY160"/>
              <a:gd fmla="*/ 297437 w 439879" name="TX161"/>
              <a:gd fmla="*/ 158676 h 487552" name="TY161"/>
              <a:gd fmla="*/ 295593 w 439879" name="TX162"/>
              <a:gd fmla="*/ 159608 h 487552" name="TY162"/>
              <a:gd fmla="*/ 294210 w 439879" name="TX163"/>
              <a:gd fmla="*/ 160384 h 487552" name="TY163"/>
              <a:gd fmla="*/ 293288 w 439879" name="TX164"/>
              <a:gd fmla="*/ 161005 h 487552" name="TY164"/>
              <a:gd fmla="*/ 292981 w 439879" name="TX165"/>
              <a:gd fmla="*/ 161160 h 487552" name="TY165"/>
              <a:gd fmla="*/ 269931 w 439879" name="TX166"/>
              <a:gd fmla="*/ 182276 h 487552" name="TY166"/>
              <a:gd fmla="*/ 266397 w 439879" name="TX167"/>
              <a:gd fmla="*/ 186002 h 487552" name="TY167"/>
              <a:gd fmla="*/ 263477 w 439879" name="TX168"/>
              <a:gd fmla="*/ 189883 h 487552" name="TY168"/>
              <a:gd fmla="*/ 261633 w 439879" name="TX169"/>
              <a:gd fmla="*/ 193610 h 487552" name="TY169"/>
              <a:gd fmla="*/ 260557 w 439879" name="TX170"/>
              <a:gd fmla="*/ 197647 h 487552" name="TY170"/>
              <a:gd fmla="*/ 260096 w 439879" name="TX171"/>
              <a:gd fmla="*/ 201217 h 487552" name="TY171"/>
              <a:gd fmla="*/ 260096 w 439879" name="TX172"/>
              <a:gd fmla="*/ 204788 h 487552" name="TY172"/>
              <a:gd fmla="*/ 260557 w 439879" name="TX173"/>
              <a:gd fmla="*/ 208359 h 487552" name="TY173"/>
              <a:gd fmla="*/ 261325 w 439879" name="TX174"/>
              <a:gd fmla="*/ 211465 h 487552" name="TY174"/>
              <a:gd fmla="*/ 262401 w 439879" name="TX175"/>
              <a:gd fmla="*/ 214415 h 487552" name="TY175"/>
              <a:gd fmla="*/ 263477 w 439879" name="TX176"/>
              <a:gd fmla="*/ 217209 h 487552" name="TY176"/>
              <a:gd fmla="*/ 264860 w 439879" name="TX177"/>
              <a:gd fmla="*/ 219383 h 487552" name="TY177"/>
              <a:gd fmla="*/ 265936 w 439879" name="TX178"/>
              <a:gd fmla="*/ 221246 h 487552" name="TY178"/>
              <a:gd fmla="*/ 266858 w 439879" name="TX179"/>
              <a:gd fmla="*/ 222643 h 487552" name="TY179"/>
              <a:gd fmla="*/ 267626 w 439879" name="TX180"/>
              <a:gd fmla="*/ 223730 h 487552" name="TY180"/>
              <a:gd fmla="*/ 267933 w 439879" name="TX181"/>
              <a:gd fmla="*/ 224196 h 487552" name="TY181"/>
              <a:gd fmla="*/ 240119 w 439879" name="TX182"/>
              <a:gd fmla="*/ 249193 h 487552" name="TY182"/>
              <a:gd fmla="*/ 162517 w 439879" name="TX183"/>
              <a:gd fmla="*/ 161781 h 487552" name="TY183"/>
              <a:gd fmla="*/ 201702 w 439879" name="TX184"/>
              <a:gd fmla="*/ 126071 h 487552" name="TY184"/>
              <a:gd fmla="*/ 208925 w 439879" name="TX185"/>
              <a:gd fmla="*/ 120327 h 487552" name="TY185"/>
              <a:gd fmla="*/ 216608 w 439879" name="TX186"/>
              <a:gd fmla="*/ 115048 h 487552" name="TY186"/>
              <a:gd fmla="*/ 224445 w 439879" name="TX187"/>
              <a:gd fmla="*/ 110701 h 487552" name="TY187"/>
              <a:gd fmla="*/ 232743 w 439879" name="TX188"/>
              <a:gd fmla="*/ 106819 h 487552" name="TY188"/>
              <a:gd fmla="*/ 241041 w 439879" name="TX189"/>
              <a:gd fmla="*/ 104024 h 487552" name="TY189"/>
              <a:gd fmla="*/ 249647 w 439879" name="TX190"/>
              <a:gd fmla="*/ 101695 h 487552" name="TY190"/>
              <a:gd fmla="*/ 258252 w 439879" name="TX191"/>
              <a:gd fmla="*/ 100298 h 487552" name="TY191"/>
              <a:gd fmla="*/ 396694 w 439879" name="TX193"/>
              <a:gd fmla="*/ 0 h 487552" name="TY193"/>
              <a:gd fmla="*/ 403195 w 439879" name="TX194"/>
              <a:gd fmla="*/ 0 h 487552" name="TY194"/>
              <a:gd fmla="*/ 409695 w 439879" name="TX195"/>
              <a:gd fmla="*/ 461 h 487552" name="TY195"/>
              <a:gd fmla="*/ 416660 w 439879" name="TX196"/>
              <a:gd fmla="*/ 1689 h 487552" name="TY196"/>
              <a:gd fmla="*/ 423780 w 439879" name="TX197"/>
              <a:gd fmla="*/ 3532 h 487552" name="TY197"/>
              <a:gd fmla="*/ 431210 w 439879" name="TX198"/>
              <a:gd fmla="*/ 5989 h 487552" name="TY198"/>
              <a:gd fmla="*/ 438639 w 439879" name="TX199"/>
              <a:gd fmla="*/ 9214 h 487552" name="TY199"/>
              <a:gd fmla="*/ 439568 w 439879" name="TX200"/>
              <a:gd fmla="*/ 9828 h 487552" name="TY200"/>
              <a:gd fmla="*/ 439877 w 439879" name="TX201"/>
              <a:gd fmla="*/ 11056 h 487552" name="TY201"/>
              <a:gd fmla="*/ 439722 w 439879" name="TX202"/>
              <a:gd fmla="*/ 12438 h 487552" name="TY202"/>
              <a:gd fmla="*/ 438948 w 439879" name="TX203"/>
              <a:gd fmla="*/ 13974 h 487552" name="TY203"/>
              <a:gd fmla="*/ 437710 w 439879" name="TX204"/>
              <a:gd fmla="*/ 15663 h 487552" name="TY204"/>
              <a:gd fmla="*/ 436008 w 439879" name="TX205"/>
              <a:gd fmla="*/ 17352 h 487552" name="TY205"/>
              <a:gd fmla="*/ 434305 w 439879" name="TX206"/>
              <a:gd fmla="*/ 18427 h 487552" name="TY206"/>
              <a:gd fmla="*/ 432603 w 439879" name="TX207"/>
              <a:gd fmla="*/ 19195 h 487552" name="TY207"/>
              <a:gd fmla="*/ 431055 w 439879" name="TX208"/>
              <a:gd fmla="*/ 19502 h 487552" name="TY208"/>
              <a:gd fmla="*/ 429662 w 439879" name="TX209"/>
              <a:gd fmla="*/ 19195 h 487552" name="TY209"/>
              <a:gd fmla="*/ 422232 w 439879" name="TX210"/>
              <a:gd fmla="*/ 16124 h 487552" name="TY210"/>
              <a:gd fmla="*/ 415113 w 439879" name="TX211"/>
              <a:gd fmla="*/ 13667 h 487552" name="TY211"/>
              <a:gd fmla="*/ 408612 w 439879" name="TX212"/>
              <a:gd fmla="*/ 12131 h 487552" name="TY212"/>
              <a:gd fmla="*/ 402576 w 439879" name="TX213"/>
              <a:gd fmla="*/ 11056 h 487552" name="TY213"/>
              <a:gd fmla="*/ 396849 w 439879" name="TX214"/>
              <a:gd fmla="*/ 10442 h 487552" name="TY214"/>
              <a:gd fmla="*/ 391741 w 439879" name="TX215"/>
              <a:gd fmla="*/ 10442 h 487552" name="TY215"/>
              <a:gd fmla="*/ 387098 w 439879" name="TX216"/>
              <a:gd fmla="*/ 10749 h 487552" name="TY216"/>
              <a:gd fmla="*/ 382919 w 439879" name="TX217"/>
              <a:gd fmla="*/ 11517 h 487552" name="TY217"/>
              <a:gd fmla="*/ 379359 w 439879" name="TX218"/>
              <a:gd fmla="*/ 12592 h 487552" name="TY218"/>
              <a:gd fmla="*/ 376418 w 439879" name="TX219"/>
              <a:gd fmla="*/ 13820 h 487552" name="TY219"/>
              <a:gd fmla="*/ 373787 w 439879" name="TX220"/>
              <a:gd fmla="*/ 15356 h 487552" name="TY220"/>
              <a:gd fmla="*/ 371929 w 439879" name="TX221"/>
              <a:gd fmla="*/ 17045 h 487552" name="TY221"/>
              <a:gd fmla="*/ 370227 w 439879" name="TX222"/>
              <a:gd fmla="*/ 19348 h 487552" name="TY222"/>
              <a:gd fmla="*/ 368989 w 439879" name="TX223"/>
              <a:gd fmla="*/ 22266 h 487552" name="TY223"/>
              <a:gd fmla="*/ 368215 w 439879" name="TX224"/>
              <a:gd fmla="*/ 25644 h 487552" name="TY224"/>
              <a:gd fmla="*/ 368060 w 439879" name="TX225"/>
              <a:gd fmla="*/ 29330 h 487552" name="TY225"/>
              <a:gd fmla="*/ 368524 w 439879" name="TX226"/>
              <a:gd fmla="*/ 33476 h 487552" name="TY226"/>
              <a:gd fmla="*/ 369763 w 439879" name="TX227"/>
              <a:gd fmla="*/ 37929 h 487552" name="TY227"/>
              <a:gd fmla="*/ 371620 w 439879" name="TX228"/>
              <a:gd fmla="*/ 42689 h 487552" name="TY228"/>
              <a:gd fmla="*/ 374561 w 439879" name="TX229"/>
              <a:gd fmla="*/ 47603 h 487552" name="TY229"/>
              <a:gd fmla="*/ 378430 w 439879" name="TX230"/>
              <a:gd fmla="*/ 52671 h 487552" name="TY230"/>
              <a:gd fmla="*/ 383228 w 439879" name="TX231"/>
              <a:gd fmla="*/ 57892 h 487552" name="TY231"/>
              <a:gd fmla="*/ 389265 w 439879" name="TX232"/>
              <a:gd fmla="*/ 63113 h 487552" name="TY232"/>
              <a:gd fmla="*/ 395920 w 439879" name="TX233"/>
              <a:gd fmla="*/ 68948 h 487552" name="TY233"/>
              <a:gd fmla="*/ 401492 w 439879" name="TX234"/>
              <a:gd fmla="*/ 74630 h 487552" name="TY234"/>
              <a:gd fmla="*/ 406445 w 439879" name="TX235"/>
              <a:gd fmla="*/ 80311 h 487552" name="TY235"/>
              <a:gd fmla="*/ 410005 w 439879" name="TX236"/>
              <a:gd fmla="*/ 85839 h 487552" name="TY236"/>
              <a:gd fmla="*/ 412946 w 439879" name="TX237"/>
              <a:gd fmla="*/ 91214 h 487552" name="TY237"/>
              <a:gd fmla="*/ 414648 w 439879" name="TX238"/>
              <a:gd fmla="*/ 96742 h 487552" name="TY238"/>
              <a:gd fmla="*/ 415577 w 439879" name="TX239"/>
              <a:gd fmla="*/ 102117 h 487552" name="TY239"/>
              <a:gd fmla="*/ 415422 w 439879" name="TX240"/>
              <a:gd fmla="*/ 107338 h 487552" name="TY240"/>
              <a:gd fmla="*/ 414339 w 439879" name="TX241"/>
              <a:gd fmla="*/ 112559 h 487552" name="TY241"/>
              <a:gd fmla="*/ 412327 w 439879" name="TX242"/>
              <a:gd fmla="*/ 117626 h 487552" name="TY242"/>
              <a:gd fmla="*/ 409076 w 439879" name="TX243"/>
              <a:gd fmla="*/ 122694 h 487552" name="TY243"/>
              <a:gd fmla="*/ 405826 w 439879" name="TX244"/>
              <a:gd fmla="*/ 127147 h 487552" name="TY244"/>
              <a:gd fmla="*/ 402111 w 439879" name="TX245"/>
              <a:gd fmla="*/ 131447 h 487552" name="TY245"/>
              <a:gd fmla="*/ 398397 w 439879" name="TX246"/>
              <a:gd fmla="*/ 135132 h 487552" name="TY246"/>
              <a:gd fmla="*/ 394527 w 439879" name="TX247"/>
              <a:gd fmla="*/ 138817 h 487552" name="TY247"/>
              <a:gd fmla="*/ 390503 w 439879" name="TX248"/>
              <a:gd fmla="*/ 141889 h 487552" name="TY248"/>
              <a:gd fmla="*/ 386633 w 439879" name="TX249"/>
              <a:gd fmla="*/ 144960 h 487552" name="TY249"/>
              <a:gd fmla="*/ 382764 w 439879" name="TX250"/>
              <a:gd fmla="*/ 147417 h 487552" name="TY250"/>
              <a:gd fmla="*/ 379204 w 439879" name="TX251"/>
              <a:gd fmla="*/ 149567 h 487552" name="TY251"/>
              <a:gd fmla="*/ 375799 w 439879" name="TX252"/>
              <a:gd fmla="*/ 151409 h 487552" name="TY252"/>
              <a:gd fmla="*/ 373013 w 439879" name="TX253"/>
              <a:gd fmla="*/ 152945 h 487552" name="TY253"/>
              <a:gd fmla="*/ 370536 w 439879" name="TX254"/>
              <a:gd fmla="*/ 154327 h 487552" name="TY254"/>
              <a:gd fmla="*/ 368524 w 439879" name="TX255"/>
              <a:gd fmla="*/ 155248 h 487552" name="TY255"/>
              <a:gd fmla="*/ 367131 w 439879" name="TX256"/>
              <a:gd fmla="*/ 155862 h 487552" name="TY256"/>
              <a:gd fmla="*/ 366357 w 439879" name="TX257"/>
              <a:gd fmla="*/ 156016 h 487552" name="TY257"/>
              <a:gd fmla="*/ 355368 w 439879" name="TX258"/>
              <a:gd fmla="*/ 144192 h 487552" name="TY258"/>
              <a:gd fmla="*/ 356142 w 439879" name="TX259"/>
              <a:gd fmla="*/ 143117 h 487552" name="TY259"/>
              <a:gd fmla="*/ 357535 w 439879" name="TX260"/>
              <a:gd fmla="*/ 142349 h 487552" name="TY260"/>
              <a:gd fmla="*/ 359702 w 439879" name="TX261"/>
              <a:gd fmla="*/ 141735 h 487552" name="TY261"/>
              <a:gd fmla="*/ 361869 w 439879" name="TX262"/>
              <a:gd fmla="*/ 141121 h 487552" name="TY262"/>
              <a:gd fmla="*/ 364190 w 439879" name="TX263"/>
              <a:gd fmla="*/ 140660 h 487552" name="TY263"/>
              <a:gd fmla="*/ 366512 w 439879" name="TX264"/>
              <a:gd fmla="*/ 140199 h 487552" name="TY264"/>
              <a:gd fmla="*/ 368524 w 439879" name="TX265"/>
              <a:gd fmla="*/ 139892 h 487552" name="TY265"/>
              <a:gd fmla="*/ 369917 w 439879" name="TX266"/>
              <a:gd fmla="*/ 139739 h 487552" name="TY266"/>
              <a:gd fmla="*/ 376108 w 439879" name="TX267"/>
              <a:gd fmla="*/ 137435 h 487552" name="TY267"/>
              <a:gd fmla="*/ 381526 w 439879" name="TX268"/>
              <a:gd fmla="*/ 134978 h 487552" name="TY268"/>
              <a:gd fmla="*/ 386169 w 439879" name="TX269"/>
              <a:gd fmla="*/ 132368 h 487552" name="TY269"/>
              <a:gd fmla="*/ 389884 w 439879" name="TX270"/>
              <a:gd fmla="*/ 129911 h 487552" name="TY270"/>
              <a:gd fmla="*/ 392824 w 439879" name="TX271"/>
              <a:gd fmla="*/ 127300 h 487552" name="TY271"/>
              <a:gd fmla="*/ 395301 w 439879" name="TX272"/>
              <a:gd fmla="*/ 125151 h 487552" name="TY272"/>
              <a:gd fmla="*/ 397004 w 439879" name="TX273"/>
              <a:gd fmla="*/ 123154 h 487552" name="TY273"/>
              <a:gd fmla="*/ 398242 w 439879" name="TX274"/>
              <a:gd fmla="*/ 121619 h 487552" name="TY274"/>
              <a:gd fmla="*/ 398861 w 439879" name="TX275"/>
              <a:gd fmla="*/ 120697 h 487552" name="TY275"/>
              <a:gd fmla="*/ 399016 w 439879" name="TX276"/>
              <a:gd fmla="*/ 120390 h 487552" name="TY276"/>
              <a:gd fmla="*/ 400099 w 439879" name="TX277"/>
              <a:gd fmla="*/ 118701 h 487552" name="TY277"/>
              <a:gd fmla="*/ 401028 w 439879" name="TX278"/>
              <a:gd fmla="*/ 116858 h 487552" name="TY278"/>
              <a:gd fmla="*/ 401956 w 439879" name="TX279"/>
              <a:gd fmla="*/ 114862 h 487552" name="TY279"/>
              <a:gd fmla="*/ 402730 w 439879" name="TX280"/>
              <a:gd fmla="*/ 112712 h 487552" name="TY280"/>
              <a:gd fmla="*/ 403195 w 439879" name="TX281"/>
              <a:gd fmla="*/ 110102 h 487552" name="TY281"/>
              <a:gd fmla="*/ 403349 w 439879" name="TX282"/>
              <a:gd fmla="*/ 107491 h 487552" name="TY282"/>
              <a:gd fmla="*/ 403040 w 439879" name="TX283"/>
              <a:gd fmla="*/ 104574 h 487552" name="TY283"/>
              <a:gd fmla="*/ 402111 w 439879" name="TX284"/>
              <a:gd fmla="*/ 101349 h 487552" name="TY284"/>
              <a:gd fmla="*/ 401028 w 439879" name="TX285"/>
              <a:gd fmla="*/ 98124 h 487552" name="TY285"/>
              <a:gd fmla="*/ 399170 w 439879" name="TX286"/>
              <a:gd fmla="*/ 94592 h 487552" name="TY286"/>
              <a:gd fmla="*/ 396849 w 439879" name="TX287"/>
              <a:gd fmla="*/ 90600 h 487552" name="TY287"/>
              <a:gd fmla="*/ 393753 w 439879" name="TX288"/>
              <a:gd fmla="*/ 86607 h 487552" name="TY288"/>
              <a:gd fmla="*/ 389729 w 439879" name="TX289"/>
              <a:gd fmla="*/ 82154 h 487552" name="TY289"/>
              <a:gd fmla="*/ 385086 w 439879" name="TX290"/>
              <a:gd fmla="*/ 77547 h 487552" name="TY290"/>
              <a:gd fmla="*/ 379359 w 439879" name="TX291"/>
              <a:gd fmla="*/ 72633 h 487552" name="TY291"/>
              <a:gd fmla="*/ 373632 w 439879" name="TX292"/>
              <a:gd fmla="*/ 67720 h 487552" name="TY292"/>
              <a:gd fmla="*/ 368834 w 439879" name="TX293"/>
              <a:gd fmla="*/ 62499 h 487552" name="TY293"/>
              <a:gd fmla="*/ 364655 w 439879" name="TX294"/>
              <a:gd fmla="*/ 57277 h 487552" name="TY294"/>
              <a:gd fmla="*/ 361404 w 439879" name="TX295"/>
              <a:gd fmla="*/ 52210 h 487552" name="TY295"/>
              <a:gd fmla="*/ 359083 w 439879" name="TX296"/>
              <a:gd fmla="*/ 46989 h 487552" name="TY296"/>
              <a:gd fmla="*/ 357225 w 439879" name="TX297"/>
              <a:gd fmla="*/ 41768 h 487552" name="TY297"/>
              <a:gd fmla="*/ 356452 w 439879" name="TX298"/>
              <a:gd fmla="*/ 36701 h 487552" name="TY298"/>
              <a:gd fmla="*/ 356606 w 439879" name="TX299"/>
              <a:gd fmla="*/ 31633 h 487552" name="TY299"/>
              <a:gd fmla="*/ 357535 w 439879" name="TX300"/>
              <a:gd fmla="*/ 26873 h 487552" name="TY300"/>
              <a:gd fmla="*/ 359547 w 439879" name="TX301"/>
              <a:gd fmla="*/ 22112 h 487552" name="TY301"/>
              <a:gd fmla="*/ 362178 w 439879" name="TX302"/>
              <a:gd fmla="*/ 17659 h 487552" name="TY302"/>
              <a:gd fmla="*/ 365738 w 439879" name="TX303"/>
              <a:gd fmla="*/ 13206 h 487552" name="TY303"/>
              <a:gd fmla="*/ 369917 w 439879" name="TX304"/>
              <a:gd fmla="*/ 9521 h 487552" name="TY304"/>
              <a:gd fmla="*/ 374406 w 439879" name="TX305"/>
              <a:gd fmla="*/ 6296 h 487552" name="TY305"/>
              <a:gd fmla="*/ 379514 w 439879" name="TX306"/>
              <a:gd fmla="*/ 3839 h 487552" name="TY306"/>
              <a:gd fmla="*/ 384776 w 439879" name="TX307"/>
              <a:gd fmla="*/ 1996 h 487552" name="TY307"/>
              <a:gd fmla="*/ 390503 w 439879" name="TX308"/>
              <a:gd fmla="*/ 614 h 487552" name="TY308"/>
            </a:gd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 ang="0">
                <a:pos x="TX9" y="TY9"/>
              </a:cxn>
              <a:cxn ang="0">
                <a:pos x="TX10" y="TY10"/>
              </a:cxn>
              <a:cxn ang="0">
                <a:pos x="TX11" y="TY11"/>
              </a:cxn>
              <a:cxn ang="0">
                <a:pos x="TX12" y="TY12"/>
              </a:cxn>
              <a:cxn ang="0">
                <a:pos x="TX13" y="TY13"/>
              </a:cxn>
              <a:cxn ang="0">
                <a:pos x="TX14" y="TY14"/>
              </a:cxn>
              <a:cxn ang="0">
                <a:pos x="TX15" y="TY15"/>
              </a:cxn>
              <a:cxn ang="0">
                <a:pos x="TX16" y="TY16"/>
              </a:cxn>
              <a:cxn ang="0">
                <a:pos x="TX17" y="TY17"/>
              </a:cxn>
              <a:cxn ang="0">
                <a:pos x="TX18" y="TY18"/>
              </a:cxn>
              <a:cxn ang="0">
                <a:pos x="TX19" y="TY19"/>
              </a:cxn>
              <a:cxn ang="0">
                <a:pos x="TX20" y="TY20"/>
              </a:cxn>
              <a:cxn ang="0">
                <a:pos x="TX21" y="TY21"/>
              </a:cxn>
              <a:cxn ang="0">
                <a:pos x="TX22" y="TY22"/>
              </a:cxn>
              <a:cxn ang="0">
                <a:pos x="TX23" y="TY23"/>
              </a:cxn>
              <a:cxn ang="0">
                <a:pos x="TX24" y="TY24"/>
              </a:cxn>
              <a:cxn ang="0">
                <a:pos x="TX25" y="TY25"/>
              </a:cxn>
              <a:cxn ang="0">
                <a:pos x="TX26" y="TY26"/>
              </a:cxn>
              <a:cxn ang="0">
                <a:pos x="TX27" y="TY27"/>
              </a:cxn>
              <a:cxn ang="0">
                <a:pos x="TX28" y="TY28"/>
              </a:cxn>
              <a:cxn ang="0">
                <a:pos x="TX29" y="TY29"/>
              </a:cxn>
              <a:cxn ang="0">
                <a:pos x="TX30" y="TY30"/>
              </a:cxn>
              <a:cxn ang="0">
                <a:pos x="TX31" y="TY31"/>
              </a:cxn>
              <a:cxn ang="0">
                <a:pos x="TX32" y="TY32"/>
              </a:cxn>
              <a:cxn ang="0">
                <a:pos x="TX33" y="TY33"/>
              </a:cxn>
              <a:cxn ang="0">
                <a:pos x="TX35" y="TY35"/>
              </a:cxn>
              <a:cxn ang="0">
                <a:pos x="TX36" y="TY36"/>
              </a:cxn>
              <a:cxn ang="0">
                <a:pos x="TX37" y="TY37"/>
              </a:cxn>
              <a:cxn ang="0">
                <a:pos x="TX38" y="TY38"/>
              </a:cxn>
              <a:cxn ang="0">
                <a:pos x="TX39" y="TY39"/>
              </a:cxn>
              <a:cxn ang="0">
                <a:pos x="TX40" y="TY40"/>
              </a:cxn>
              <a:cxn ang="0">
                <a:pos x="TX41" y="TY41"/>
              </a:cxn>
              <a:cxn ang="0">
                <a:pos x="TX42" y="TY42"/>
              </a:cxn>
              <a:cxn ang="0">
                <a:pos x="TX43" y="TY43"/>
              </a:cxn>
              <a:cxn ang="0">
                <a:pos x="TX44" y="TY44"/>
              </a:cxn>
              <a:cxn ang="0">
                <a:pos x="TX45" y="TY45"/>
              </a:cxn>
              <a:cxn ang="0">
                <a:pos x="TX46" y="TY46"/>
              </a:cxn>
              <a:cxn ang="0">
                <a:pos x="TX47" y="TY47"/>
              </a:cxn>
              <a:cxn ang="0">
                <a:pos x="TX48" y="TY48"/>
              </a:cxn>
              <a:cxn ang="0">
                <a:pos x="TX49" y="TY49"/>
              </a:cxn>
              <a:cxn ang="0">
                <a:pos x="TX50" y="TY50"/>
              </a:cxn>
              <a:cxn ang="0">
                <a:pos x="TX51" y="TY51"/>
              </a:cxn>
              <a:cxn ang="0">
                <a:pos x="TX52" y="TY52"/>
              </a:cxn>
              <a:cxn ang="0">
                <a:pos x="TX53" y="TY53"/>
              </a:cxn>
              <a:cxn ang="0">
                <a:pos x="TX54" y="TY54"/>
              </a:cxn>
              <a:cxn ang="0">
                <a:pos x="TX55" y="TY55"/>
              </a:cxn>
              <a:cxn ang="0">
                <a:pos x="TX56" y="TY56"/>
              </a:cxn>
              <a:cxn ang="0">
                <a:pos x="TX57" y="TY57"/>
              </a:cxn>
              <a:cxn ang="0">
                <a:pos x="TX58" y="TY58"/>
              </a:cxn>
              <a:cxn ang="0">
                <a:pos x="TX59" y="TY59"/>
              </a:cxn>
              <a:cxn ang="0">
                <a:pos x="TX60" y="TY60"/>
              </a:cxn>
              <a:cxn ang="0">
                <a:pos x="TX61" y="TY61"/>
              </a:cxn>
              <a:cxn ang="0">
                <a:pos x="TX62" y="TY62"/>
              </a:cxn>
              <a:cxn ang="0">
                <a:pos x="TX63" y="TY63"/>
              </a:cxn>
              <a:cxn ang="0">
                <a:pos x="TX64" y="TY64"/>
              </a:cxn>
              <a:cxn ang="0">
                <a:pos x="TX65" y="TY65"/>
              </a:cxn>
              <a:cxn ang="0">
                <a:pos x="TX66" y="TY66"/>
              </a:cxn>
              <a:cxn ang="0">
                <a:pos x="TX67" y="TY67"/>
              </a:cxn>
              <a:cxn ang="0">
                <a:pos x="TX68" y="TY68"/>
              </a:cxn>
              <a:cxn ang="0">
                <a:pos x="TX69" y="TY69"/>
              </a:cxn>
              <a:cxn ang="0">
                <a:pos x="TX70" y="TY70"/>
              </a:cxn>
              <a:cxn ang="0">
                <a:pos x="TX71" y="TY71"/>
              </a:cxn>
              <a:cxn ang="0">
                <a:pos x="TX72" y="TY72"/>
              </a:cxn>
              <a:cxn ang="0">
                <a:pos x="TX73" y="TY73"/>
              </a:cxn>
              <a:cxn ang="0">
                <a:pos x="TX74" y="TY74"/>
              </a:cxn>
              <a:cxn ang="0">
                <a:pos x="TX75" y="TY75"/>
              </a:cxn>
              <a:cxn ang="0">
                <a:pos x="TX76" y="TY76"/>
              </a:cxn>
              <a:cxn ang="0">
                <a:pos x="TX77" y="TY77"/>
              </a:cxn>
              <a:cxn ang="0">
                <a:pos x="TX78" y="TY78"/>
              </a:cxn>
              <a:cxn ang="0">
                <a:pos x="TX79" y="TY79"/>
              </a:cxn>
              <a:cxn ang="0">
                <a:pos x="TX80" y="TY80"/>
              </a:cxn>
              <a:cxn ang="0">
                <a:pos x="TX82" y="TY82"/>
              </a:cxn>
              <a:cxn ang="0">
                <a:pos x="TX83" y="TY83"/>
              </a:cxn>
              <a:cxn ang="0">
                <a:pos x="TX84" y="TY84"/>
              </a:cxn>
              <a:cxn ang="0">
                <a:pos x="TX85" y="TY85"/>
              </a:cxn>
              <a:cxn ang="0">
                <a:pos x="TX86" y="TY86"/>
              </a:cxn>
              <a:cxn ang="0">
                <a:pos x="TX87" y="TY87"/>
              </a:cxn>
              <a:cxn ang="0">
                <a:pos x="TX88" y="TY88"/>
              </a:cxn>
              <a:cxn ang="0">
                <a:pos x="TX89" y="TY89"/>
              </a:cxn>
              <a:cxn ang="0">
                <a:pos x="TX90" y="TY90"/>
              </a:cxn>
              <a:cxn ang="0">
                <a:pos x="TX91" y="TY91"/>
              </a:cxn>
              <a:cxn ang="0">
                <a:pos x="TX92" y="TY92"/>
              </a:cxn>
              <a:cxn ang="0">
                <a:pos x="TX93" y="TY93"/>
              </a:cxn>
              <a:cxn ang="0">
                <a:pos x="TX94" y="TY94"/>
              </a:cxn>
              <a:cxn ang="0">
                <a:pos x="TX95" y="TY95"/>
              </a:cxn>
              <a:cxn ang="0">
                <a:pos x="TX96" y="TY96"/>
              </a:cxn>
              <a:cxn ang="0">
                <a:pos x="TX97" y="TY97"/>
              </a:cxn>
              <a:cxn ang="0">
                <a:pos x="TX98" y="TY98"/>
              </a:cxn>
              <a:cxn ang="0">
                <a:pos x="TX99" y="TY99"/>
              </a:cxn>
              <a:cxn ang="0">
                <a:pos x="TX100" y="TY100"/>
              </a:cxn>
              <a:cxn ang="0">
                <a:pos x="TX101" y="TY101"/>
              </a:cxn>
              <a:cxn ang="0">
                <a:pos x="TX102" y="TY102"/>
              </a:cxn>
              <a:cxn ang="0">
                <a:pos x="TX103" y="TY103"/>
              </a:cxn>
              <a:cxn ang="0">
                <a:pos x="TX104" y="TY104"/>
              </a:cxn>
              <a:cxn ang="0">
                <a:pos x="TX105" y="TY105"/>
              </a:cxn>
              <a:cxn ang="0">
                <a:pos x="TX106" y="TY106"/>
              </a:cxn>
              <a:cxn ang="0">
                <a:pos x="TX107" y="TY107"/>
              </a:cxn>
              <a:cxn ang="0">
                <a:pos x="TX108" y="TY108"/>
              </a:cxn>
              <a:cxn ang="0">
                <a:pos x="TX109" y="TY109"/>
              </a:cxn>
              <a:cxn ang="0">
                <a:pos x="TX110" y="TY110"/>
              </a:cxn>
              <a:cxn ang="0">
                <a:pos x="TX111" y="TY111"/>
              </a:cxn>
              <a:cxn ang="0">
                <a:pos x="TX112" y="TY112"/>
              </a:cxn>
              <a:cxn ang="0">
                <a:pos x="TX113" y="TY113"/>
              </a:cxn>
              <a:cxn ang="0">
                <a:pos x="TX114" y="TY114"/>
              </a:cxn>
              <a:cxn ang="0">
                <a:pos x="TX115" y="TY115"/>
              </a:cxn>
              <a:cxn ang="0">
                <a:pos x="TX116" y="TY116"/>
              </a:cxn>
              <a:cxn ang="0">
                <a:pos x="TX117" y="TY117"/>
              </a:cxn>
              <a:cxn ang="0">
                <a:pos x="TX118" y="TY118"/>
              </a:cxn>
              <a:cxn ang="0">
                <a:pos x="TX119" y="TY119"/>
              </a:cxn>
              <a:cxn ang="0">
                <a:pos x="TX120" y="TY120"/>
              </a:cxn>
              <a:cxn ang="0">
                <a:pos x="TX121" y="TY121"/>
              </a:cxn>
              <a:cxn ang="0">
                <a:pos x="TX122" y="TY122"/>
              </a:cxn>
              <a:cxn ang="0">
                <a:pos x="TX123" y="TY123"/>
              </a:cxn>
              <a:cxn ang="0">
                <a:pos x="TX124" y="TY124"/>
              </a:cxn>
              <a:cxn ang="0">
                <a:pos x="TX125" y="TY125"/>
              </a:cxn>
              <a:cxn ang="0">
                <a:pos x="TX126" y="TY126"/>
              </a:cxn>
              <a:cxn ang="0">
                <a:pos x="TX127" y="TY127"/>
              </a:cxn>
              <a:cxn ang="0">
                <a:pos x="TX128" y="TY128"/>
              </a:cxn>
              <a:cxn ang="0">
                <a:pos x="TX129" y="TY129"/>
              </a:cxn>
              <a:cxn ang="0">
                <a:pos x="TX130" y="TY130"/>
              </a:cxn>
              <a:cxn ang="0">
                <a:pos x="TX131" y="TY131"/>
              </a:cxn>
              <a:cxn ang="0">
                <a:pos x="TX132" y="TY132"/>
              </a:cxn>
              <a:cxn ang="0">
                <a:pos x="TX133" y="TY133"/>
              </a:cxn>
              <a:cxn ang="0">
                <a:pos x="TX134" y="TY134"/>
              </a:cxn>
              <a:cxn ang="0">
                <a:pos x="TX135" y="TY135"/>
              </a:cxn>
              <a:cxn ang="0">
                <a:pos x="TX136" y="TY136"/>
              </a:cxn>
              <a:cxn ang="0">
                <a:pos x="TX138" y="TY138"/>
              </a:cxn>
              <a:cxn ang="0">
                <a:pos x="TX139" y="TY139"/>
              </a:cxn>
              <a:cxn ang="0">
                <a:pos x="TX140" y="TY140"/>
              </a:cxn>
              <a:cxn ang="0">
                <a:pos x="TX141" y="TY141"/>
              </a:cxn>
              <a:cxn ang="0">
                <a:pos x="TX142" y="TY142"/>
              </a:cxn>
              <a:cxn ang="0">
                <a:pos x="TX143" y="TY143"/>
              </a:cxn>
              <a:cxn ang="0">
                <a:pos x="TX144" y="TY144"/>
              </a:cxn>
              <a:cxn ang="0">
                <a:pos x="TX145" y="TY145"/>
              </a:cxn>
              <a:cxn ang="0">
                <a:pos x="TX146" y="TY146"/>
              </a:cxn>
              <a:cxn ang="0">
                <a:pos x="TX147" y="TY147"/>
              </a:cxn>
              <a:cxn ang="0">
                <a:pos x="TX148" y="TY148"/>
              </a:cxn>
              <a:cxn ang="0">
                <a:pos x="TX149" y="TY149"/>
              </a:cxn>
              <a:cxn ang="0">
                <a:pos x="TX150" y="TY150"/>
              </a:cxn>
              <a:cxn ang="0">
                <a:pos x="TX151" y="TY151"/>
              </a:cxn>
              <a:cxn ang="0">
                <a:pos x="TX152" y="TY152"/>
              </a:cxn>
              <a:cxn ang="0">
                <a:pos x="TX153" y="TY153"/>
              </a:cxn>
              <a:cxn ang="0">
                <a:pos x="TX154" y="TY154"/>
              </a:cxn>
              <a:cxn ang="0">
                <a:pos x="TX155" y="TY155"/>
              </a:cxn>
              <a:cxn ang="0">
                <a:pos x="TX156" y="TY156"/>
              </a:cxn>
              <a:cxn ang="0">
                <a:pos x="TX157" y="TY157"/>
              </a:cxn>
              <a:cxn ang="0">
                <a:pos x="TX158" y="TY158"/>
              </a:cxn>
              <a:cxn ang="0">
                <a:pos x="TX159" y="TY159"/>
              </a:cxn>
              <a:cxn ang="0">
                <a:pos x="TX160" y="TY160"/>
              </a:cxn>
              <a:cxn ang="0">
                <a:pos x="TX161" y="TY161"/>
              </a:cxn>
              <a:cxn ang="0">
                <a:pos x="TX162" y="TY162"/>
              </a:cxn>
              <a:cxn ang="0">
                <a:pos x="TX163" y="TY163"/>
              </a:cxn>
              <a:cxn ang="0">
                <a:pos x="TX164" y="TY164"/>
              </a:cxn>
              <a:cxn ang="0">
                <a:pos x="TX165" y="TY165"/>
              </a:cxn>
              <a:cxn ang="0">
                <a:pos x="TX166" y="TY166"/>
              </a:cxn>
              <a:cxn ang="0">
                <a:pos x="TX167" y="TY167"/>
              </a:cxn>
              <a:cxn ang="0">
                <a:pos x="TX168" y="TY168"/>
              </a:cxn>
              <a:cxn ang="0">
                <a:pos x="TX169" y="TY169"/>
              </a:cxn>
              <a:cxn ang="0">
                <a:pos x="TX170" y="TY170"/>
              </a:cxn>
              <a:cxn ang="0">
                <a:pos x="TX171" y="TY171"/>
              </a:cxn>
              <a:cxn ang="0">
                <a:pos x="TX172" y="TY172"/>
              </a:cxn>
              <a:cxn ang="0">
                <a:pos x="TX173" y="TY173"/>
              </a:cxn>
              <a:cxn ang="0">
                <a:pos x="TX174" y="TY174"/>
              </a:cxn>
              <a:cxn ang="0">
                <a:pos x="TX175" y="TY175"/>
              </a:cxn>
              <a:cxn ang="0">
                <a:pos x="TX176" y="TY176"/>
              </a:cxn>
              <a:cxn ang="0">
                <a:pos x="TX177" y="TY177"/>
              </a:cxn>
              <a:cxn ang="0">
                <a:pos x="TX178" y="TY178"/>
              </a:cxn>
              <a:cxn ang="0">
                <a:pos x="TX179" y="TY179"/>
              </a:cxn>
              <a:cxn ang="0">
                <a:pos x="TX180" y="TY180"/>
              </a:cxn>
              <a:cxn ang="0">
                <a:pos x="TX181" y="TY181"/>
              </a:cxn>
              <a:cxn ang="0">
                <a:pos x="TX182" y="TY182"/>
              </a:cxn>
              <a:cxn ang="0">
                <a:pos x="TX183" y="TY183"/>
              </a:cxn>
              <a:cxn ang="0">
                <a:pos x="TX184" y="TY184"/>
              </a:cxn>
              <a:cxn ang="0">
                <a:pos x="TX185" y="TY185"/>
              </a:cxn>
              <a:cxn ang="0">
                <a:pos x="TX186" y="TY186"/>
              </a:cxn>
              <a:cxn ang="0">
                <a:pos x="TX187" y="TY187"/>
              </a:cxn>
              <a:cxn ang="0">
                <a:pos x="TX188" y="TY188"/>
              </a:cxn>
              <a:cxn ang="0">
                <a:pos x="TX189" y="TY189"/>
              </a:cxn>
              <a:cxn ang="0">
                <a:pos x="TX190" y="TY190"/>
              </a:cxn>
              <a:cxn ang="0">
                <a:pos x="TX191" y="TY191"/>
              </a:cxn>
              <a:cxn ang="0">
                <a:pos x="TX193" y="TY193"/>
              </a:cxn>
              <a:cxn ang="0">
                <a:pos x="TX194" y="TY194"/>
              </a:cxn>
              <a:cxn ang="0">
                <a:pos x="TX195" y="TY195"/>
              </a:cxn>
              <a:cxn ang="0">
                <a:pos x="TX196" y="TY196"/>
              </a:cxn>
              <a:cxn ang="0">
                <a:pos x="TX197" y="TY197"/>
              </a:cxn>
              <a:cxn ang="0">
                <a:pos x="TX198" y="TY198"/>
              </a:cxn>
              <a:cxn ang="0">
                <a:pos x="TX199" y="TY199"/>
              </a:cxn>
              <a:cxn ang="0">
                <a:pos x="TX200" y="TY200"/>
              </a:cxn>
              <a:cxn ang="0">
                <a:pos x="TX201" y="TY201"/>
              </a:cxn>
              <a:cxn ang="0">
                <a:pos x="TX202" y="TY202"/>
              </a:cxn>
              <a:cxn ang="0">
                <a:pos x="TX203" y="TY203"/>
              </a:cxn>
              <a:cxn ang="0">
                <a:pos x="TX204" y="TY204"/>
              </a:cxn>
              <a:cxn ang="0">
                <a:pos x="TX205" y="TY205"/>
              </a:cxn>
              <a:cxn ang="0">
                <a:pos x="TX206" y="TY206"/>
              </a:cxn>
              <a:cxn ang="0">
                <a:pos x="TX207" y="TY207"/>
              </a:cxn>
              <a:cxn ang="0">
                <a:pos x="TX208" y="TY208"/>
              </a:cxn>
              <a:cxn ang="0">
                <a:pos x="TX209" y="TY209"/>
              </a:cxn>
              <a:cxn ang="0">
                <a:pos x="TX210" y="TY210"/>
              </a:cxn>
              <a:cxn ang="0">
                <a:pos x="TX211" y="TY211"/>
              </a:cxn>
              <a:cxn ang="0">
                <a:pos x="TX212" y="TY212"/>
              </a:cxn>
              <a:cxn ang="0">
                <a:pos x="TX213" y="TY213"/>
              </a:cxn>
              <a:cxn ang="0">
                <a:pos x="TX214" y="TY214"/>
              </a:cxn>
              <a:cxn ang="0">
                <a:pos x="TX215" y="TY215"/>
              </a:cxn>
              <a:cxn ang="0">
                <a:pos x="TX216" y="TY216"/>
              </a:cxn>
              <a:cxn ang="0">
                <a:pos x="TX217" y="TY217"/>
              </a:cxn>
              <a:cxn ang="0">
                <a:pos x="TX218" y="TY218"/>
              </a:cxn>
              <a:cxn ang="0">
                <a:pos x="TX219" y="TY219"/>
              </a:cxn>
              <a:cxn ang="0">
                <a:pos x="TX220" y="TY220"/>
              </a:cxn>
              <a:cxn ang="0">
                <a:pos x="TX221" y="TY221"/>
              </a:cxn>
              <a:cxn ang="0">
                <a:pos x="TX222" y="TY222"/>
              </a:cxn>
              <a:cxn ang="0">
                <a:pos x="TX223" y="TY223"/>
              </a:cxn>
              <a:cxn ang="0">
                <a:pos x="TX224" y="TY224"/>
              </a:cxn>
              <a:cxn ang="0">
                <a:pos x="TX225" y="TY225"/>
              </a:cxn>
              <a:cxn ang="0">
                <a:pos x="TX226" y="TY226"/>
              </a:cxn>
              <a:cxn ang="0">
                <a:pos x="TX227" y="TY227"/>
              </a:cxn>
              <a:cxn ang="0">
                <a:pos x="TX228" y="TY228"/>
              </a:cxn>
              <a:cxn ang="0">
                <a:pos x="TX229" y="TY229"/>
              </a:cxn>
              <a:cxn ang="0">
                <a:pos x="TX230" y="TY230"/>
              </a:cxn>
              <a:cxn ang="0">
                <a:pos x="TX231" y="TY231"/>
              </a:cxn>
              <a:cxn ang="0">
                <a:pos x="TX232" y="TY232"/>
              </a:cxn>
              <a:cxn ang="0">
                <a:pos x="TX233" y="TY233"/>
              </a:cxn>
              <a:cxn ang="0">
                <a:pos x="TX234" y="TY234"/>
              </a:cxn>
              <a:cxn ang="0">
                <a:pos x="TX235" y="TY235"/>
              </a:cxn>
              <a:cxn ang="0">
                <a:pos x="TX236" y="TY236"/>
              </a:cxn>
              <a:cxn ang="0">
                <a:pos x="TX237" y="TY237"/>
              </a:cxn>
              <a:cxn ang="0">
                <a:pos x="TX238" y="TY238"/>
              </a:cxn>
              <a:cxn ang="0">
                <a:pos x="TX239" y="TY239"/>
              </a:cxn>
              <a:cxn ang="0">
                <a:pos x="TX240" y="TY240"/>
              </a:cxn>
              <a:cxn ang="0">
                <a:pos x="TX241" y="TY241"/>
              </a:cxn>
              <a:cxn ang="0">
                <a:pos x="TX242" y="TY242"/>
              </a:cxn>
              <a:cxn ang="0">
                <a:pos x="TX243" y="TY243"/>
              </a:cxn>
              <a:cxn ang="0">
                <a:pos x="TX244" y="TY244"/>
              </a:cxn>
              <a:cxn ang="0">
                <a:pos x="TX245" y="TY245"/>
              </a:cxn>
              <a:cxn ang="0">
                <a:pos x="TX246" y="TY246"/>
              </a:cxn>
              <a:cxn ang="0">
                <a:pos x="TX247" y="TY247"/>
              </a:cxn>
              <a:cxn ang="0">
                <a:pos x="TX248" y="TY248"/>
              </a:cxn>
              <a:cxn ang="0">
                <a:pos x="TX249" y="TY249"/>
              </a:cxn>
              <a:cxn ang="0">
                <a:pos x="TX250" y="TY250"/>
              </a:cxn>
              <a:cxn ang="0">
                <a:pos x="TX251" y="TY251"/>
              </a:cxn>
              <a:cxn ang="0">
                <a:pos x="TX252" y="TY252"/>
              </a:cxn>
              <a:cxn ang="0">
                <a:pos x="TX253" y="TY253"/>
              </a:cxn>
              <a:cxn ang="0">
                <a:pos x="TX254" y="TY254"/>
              </a:cxn>
              <a:cxn ang="0">
                <a:pos x="TX255" y="TY255"/>
              </a:cxn>
              <a:cxn ang="0">
                <a:pos x="TX256" y="TY256"/>
              </a:cxn>
              <a:cxn ang="0">
                <a:pos x="TX257" y="TY257"/>
              </a:cxn>
              <a:cxn ang="0">
                <a:pos x="TX258" y="TY258"/>
              </a:cxn>
              <a:cxn ang="0">
                <a:pos x="TX259" y="TY259"/>
              </a:cxn>
              <a:cxn ang="0">
                <a:pos x="TX260" y="TY260"/>
              </a:cxn>
              <a:cxn ang="0">
                <a:pos x="TX261" y="TY261"/>
              </a:cxn>
              <a:cxn ang="0">
                <a:pos x="TX262" y="TY262"/>
              </a:cxn>
              <a:cxn ang="0">
                <a:pos x="TX263" y="TY263"/>
              </a:cxn>
              <a:cxn ang="0">
                <a:pos x="TX264" y="TY264"/>
              </a:cxn>
              <a:cxn ang="0">
                <a:pos x="TX265" y="TY265"/>
              </a:cxn>
              <a:cxn ang="0">
                <a:pos x="TX266" y="TY266"/>
              </a:cxn>
              <a:cxn ang="0">
                <a:pos x="TX267" y="TY267"/>
              </a:cxn>
              <a:cxn ang="0">
                <a:pos x="TX268" y="TY268"/>
              </a:cxn>
              <a:cxn ang="0">
                <a:pos x="TX269" y="TY269"/>
              </a:cxn>
              <a:cxn ang="0">
                <a:pos x="TX270" y="TY270"/>
              </a:cxn>
              <a:cxn ang="0">
                <a:pos x="TX271" y="TY271"/>
              </a:cxn>
              <a:cxn ang="0">
                <a:pos x="TX272" y="TY272"/>
              </a:cxn>
              <a:cxn ang="0">
                <a:pos x="TX273" y="TY273"/>
              </a:cxn>
              <a:cxn ang="0">
                <a:pos x="TX274" y="TY274"/>
              </a:cxn>
              <a:cxn ang="0">
                <a:pos x="TX275" y="TY275"/>
              </a:cxn>
              <a:cxn ang="0">
                <a:pos x="TX276" y="TY276"/>
              </a:cxn>
              <a:cxn ang="0">
                <a:pos x="TX277" y="TY277"/>
              </a:cxn>
              <a:cxn ang="0">
                <a:pos x="TX278" y="TY278"/>
              </a:cxn>
              <a:cxn ang="0">
                <a:pos x="TX279" y="TY279"/>
              </a:cxn>
              <a:cxn ang="0">
                <a:pos x="TX280" y="TY280"/>
              </a:cxn>
              <a:cxn ang="0">
                <a:pos x="TX281" y="TY281"/>
              </a:cxn>
              <a:cxn ang="0">
                <a:pos x="TX282" y="TY282"/>
              </a:cxn>
              <a:cxn ang="0">
                <a:pos x="TX283" y="TY283"/>
              </a:cxn>
              <a:cxn ang="0">
                <a:pos x="TX284" y="TY284"/>
              </a:cxn>
              <a:cxn ang="0">
                <a:pos x="TX285" y="TY285"/>
              </a:cxn>
              <a:cxn ang="0">
                <a:pos x="TX286" y="TY286"/>
              </a:cxn>
              <a:cxn ang="0">
                <a:pos x="TX287" y="TY287"/>
              </a:cxn>
              <a:cxn ang="0">
                <a:pos x="TX288" y="TY288"/>
              </a:cxn>
              <a:cxn ang="0">
                <a:pos x="TX289" y="TY289"/>
              </a:cxn>
              <a:cxn ang="0">
                <a:pos x="TX290" y="TY290"/>
              </a:cxn>
              <a:cxn ang="0">
                <a:pos x="TX291" y="TY291"/>
              </a:cxn>
              <a:cxn ang="0">
                <a:pos x="TX292" y="TY292"/>
              </a:cxn>
              <a:cxn ang="0">
                <a:pos x="TX293" y="TY293"/>
              </a:cxn>
              <a:cxn ang="0">
                <a:pos x="TX294" y="TY294"/>
              </a:cxn>
              <a:cxn ang="0">
                <a:pos x="TX295" y="TY295"/>
              </a:cxn>
              <a:cxn ang="0">
                <a:pos x="TX296" y="TY296"/>
              </a:cxn>
              <a:cxn ang="0">
                <a:pos x="TX297" y="TY297"/>
              </a:cxn>
              <a:cxn ang="0">
                <a:pos x="TX298" y="TY298"/>
              </a:cxn>
              <a:cxn ang="0">
                <a:pos x="TX299" y="TY299"/>
              </a:cxn>
              <a:cxn ang="0">
                <a:pos x="TX300" y="TY300"/>
              </a:cxn>
              <a:cxn ang="0">
                <a:pos x="TX301" y="TY301"/>
              </a:cxn>
              <a:cxn ang="0">
                <a:pos x="TX302" y="TY302"/>
              </a:cxn>
              <a:cxn ang="0">
                <a:pos x="TX303" y="TY303"/>
              </a:cxn>
              <a:cxn ang="0">
                <a:pos x="TX304" y="TY304"/>
              </a:cxn>
              <a:cxn ang="0">
                <a:pos x="TX305" y="TY305"/>
              </a:cxn>
              <a:cxn ang="0">
                <a:pos x="TX306" y="TY306"/>
              </a:cxn>
              <a:cxn ang="0">
                <a:pos x="TX307" y="TY307"/>
              </a:cxn>
              <a:cxn ang="0">
                <a:pos x="TX308" y="TY308"/>
              </a:cxn>
            </a:cxnLst>
            <a:rect l="l" t="t" r="r" b="b"/>
            <a:pathLst>
              <a:path w="439879" h="487552">
                <a:moveTo>
                  <a:pt x="320012" y="171183"/>
                </a:moveTo>
                <a:lnTo>
                  <a:pt x="323091" y="171646"/>
                </a:lnTo>
                <a:lnTo>
                  <a:pt x="326169" y="172881"/>
                </a:lnTo>
                <a:lnTo>
                  <a:pt x="329094" y="174578"/>
                </a:lnTo>
                <a:lnTo>
                  <a:pt x="331557" y="176894"/>
                </a:lnTo>
                <a:lnTo>
                  <a:pt x="333404" y="179517"/>
                </a:lnTo>
                <a:lnTo>
                  <a:pt x="334944" y="182758"/>
                </a:lnTo>
                <a:lnTo>
                  <a:pt x="335713" y="185845"/>
                </a:lnTo>
                <a:lnTo>
                  <a:pt x="335867" y="188932"/>
                </a:lnTo>
                <a:lnTo>
                  <a:pt x="335405" y="192173"/>
                </a:lnTo>
                <a:lnTo>
                  <a:pt x="334328" y="195260"/>
                </a:lnTo>
                <a:lnTo>
                  <a:pt x="332481" y="198192"/>
                </a:lnTo>
                <a:lnTo>
                  <a:pt x="330326" y="200662"/>
                </a:lnTo>
                <a:lnTo>
                  <a:pt x="307544" y="221035"/>
                </a:lnTo>
                <a:lnTo>
                  <a:pt x="304773" y="223041"/>
                </a:lnTo>
                <a:lnTo>
                  <a:pt x="301848" y="224584"/>
                </a:lnTo>
                <a:lnTo>
                  <a:pt x="298616" y="225356"/>
                </a:lnTo>
                <a:lnTo>
                  <a:pt x="295383" y="225356"/>
                </a:lnTo>
                <a:lnTo>
                  <a:pt x="292304" y="224893"/>
                </a:lnTo>
                <a:lnTo>
                  <a:pt x="289226" y="223658"/>
                </a:lnTo>
                <a:lnTo>
                  <a:pt x="286301" y="222115"/>
                </a:lnTo>
                <a:lnTo>
                  <a:pt x="283838" y="219800"/>
                </a:lnTo>
                <a:lnTo>
                  <a:pt x="281837" y="217022"/>
                </a:lnTo>
                <a:lnTo>
                  <a:pt x="280452" y="213935"/>
                </a:lnTo>
                <a:lnTo>
                  <a:pt x="279682" y="210848"/>
                </a:lnTo>
                <a:lnTo>
                  <a:pt x="279528" y="207607"/>
                </a:lnTo>
                <a:lnTo>
                  <a:pt x="279990" y="204366"/>
                </a:lnTo>
                <a:lnTo>
                  <a:pt x="281067" y="201433"/>
                </a:lnTo>
                <a:lnTo>
                  <a:pt x="282915" y="198655"/>
                </a:lnTo>
                <a:lnTo>
                  <a:pt x="285224" y="196032"/>
                </a:lnTo>
                <a:lnTo>
                  <a:pt x="307698" y="175659"/>
                </a:lnTo>
                <a:lnTo>
                  <a:pt x="310622" y="173652"/>
                </a:lnTo>
                <a:lnTo>
                  <a:pt x="313547" y="172263"/>
                </a:lnTo>
                <a:lnTo>
                  <a:pt x="316626" y="171337"/>
                </a:lnTo>
                <a:close/>
                <a:moveTo>
                  <a:pt x="153539" y="169017"/>
                </a:moveTo>
                <a:lnTo>
                  <a:pt x="320698" y="355370"/>
                </a:lnTo>
                <a:lnTo>
                  <a:pt x="208949" y="455666"/>
                </a:lnTo>
                <a:lnTo>
                  <a:pt x="202603" y="460928"/>
                </a:lnTo>
                <a:lnTo>
                  <a:pt x="195948" y="465572"/>
                </a:lnTo>
                <a:lnTo>
                  <a:pt x="188828" y="470060"/>
                </a:lnTo>
                <a:lnTo>
                  <a:pt x="181399" y="473930"/>
                </a:lnTo>
                <a:lnTo>
                  <a:pt x="173660" y="477490"/>
                </a:lnTo>
                <a:lnTo>
                  <a:pt x="165612" y="480276"/>
                </a:lnTo>
                <a:lnTo>
                  <a:pt x="157563" y="482752"/>
                </a:lnTo>
                <a:lnTo>
                  <a:pt x="149205" y="484764"/>
                </a:lnTo>
                <a:lnTo>
                  <a:pt x="140847" y="486312"/>
                </a:lnTo>
                <a:lnTo>
                  <a:pt x="132489" y="487241"/>
                </a:lnTo>
                <a:lnTo>
                  <a:pt x="123976" y="487550"/>
                </a:lnTo>
                <a:lnTo>
                  <a:pt x="115618" y="487395"/>
                </a:lnTo>
                <a:lnTo>
                  <a:pt x="107415" y="486621"/>
                </a:lnTo>
                <a:lnTo>
                  <a:pt x="99367" y="485383"/>
                </a:lnTo>
                <a:lnTo>
                  <a:pt x="91628" y="483526"/>
                </a:lnTo>
                <a:lnTo>
                  <a:pt x="83889" y="480895"/>
                </a:lnTo>
                <a:lnTo>
                  <a:pt x="76460" y="477799"/>
                </a:lnTo>
                <a:lnTo>
                  <a:pt x="69495" y="474084"/>
                </a:lnTo>
                <a:lnTo>
                  <a:pt x="62839" y="469751"/>
                </a:lnTo>
                <a:lnTo>
                  <a:pt x="56803" y="464643"/>
                </a:lnTo>
                <a:lnTo>
                  <a:pt x="51076" y="459071"/>
                </a:lnTo>
                <a:lnTo>
                  <a:pt x="21359" y="426103"/>
                </a:lnTo>
                <a:lnTo>
                  <a:pt x="16406" y="419757"/>
                </a:lnTo>
                <a:lnTo>
                  <a:pt x="11918" y="413102"/>
                </a:lnTo>
                <a:lnTo>
                  <a:pt x="8358" y="406137"/>
                </a:lnTo>
                <a:lnTo>
                  <a:pt x="5417" y="398708"/>
                </a:lnTo>
                <a:lnTo>
                  <a:pt x="3095" y="391123"/>
                </a:lnTo>
                <a:lnTo>
                  <a:pt x="1393" y="383230"/>
                </a:lnTo>
                <a:lnTo>
                  <a:pt x="464" y="375027"/>
                </a:lnTo>
                <a:lnTo>
                  <a:pt x="0" y="366823"/>
                </a:lnTo>
                <a:lnTo>
                  <a:pt x="155" y="358620"/>
                </a:lnTo>
                <a:lnTo>
                  <a:pt x="929" y="350262"/>
                </a:lnTo>
                <a:lnTo>
                  <a:pt x="2167" y="341904"/>
                </a:lnTo>
                <a:lnTo>
                  <a:pt x="4024" y="333701"/>
                </a:lnTo>
                <a:lnTo>
                  <a:pt x="6346" y="325498"/>
                </a:lnTo>
                <a:lnTo>
                  <a:pt x="9286" y="317449"/>
                </a:lnTo>
                <a:lnTo>
                  <a:pt x="12537" y="309555"/>
                </a:lnTo>
                <a:lnTo>
                  <a:pt x="16406" y="302126"/>
                </a:lnTo>
                <a:lnTo>
                  <a:pt x="20585" y="294852"/>
                </a:lnTo>
                <a:lnTo>
                  <a:pt x="25383" y="287886"/>
                </a:lnTo>
                <a:lnTo>
                  <a:pt x="30491" y="281231"/>
                </a:lnTo>
                <a:lnTo>
                  <a:pt x="35908" y="275040"/>
                </a:lnTo>
                <a:lnTo>
                  <a:pt x="41790" y="269468"/>
                </a:lnTo>
                <a:close/>
                <a:moveTo>
                  <a:pt x="367585" y="156016"/>
                </a:moveTo>
                <a:lnTo>
                  <a:pt x="376834" y="166314"/>
                </a:lnTo>
                <a:lnTo>
                  <a:pt x="382846" y="173648"/>
                </a:lnTo>
                <a:lnTo>
                  <a:pt x="388087" y="181293"/>
                </a:lnTo>
                <a:lnTo>
                  <a:pt x="392403" y="189407"/>
                </a:lnTo>
                <a:lnTo>
                  <a:pt x="396103" y="197676"/>
                </a:lnTo>
                <a:lnTo>
                  <a:pt x="398877" y="206102"/>
                </a:lnTo>
                <a:lnTo>
                  <a:pt x="401035" y="214840"/>
                </a:lnTo>
                <a:lnTo>
                  <a:pt x="402423" y="223577"/>
                </a:lnTo>
                <a:lnTo>
                  <a:pt x="403039" y="232471"/>
                </a:lnTo>
                <a:lnTo>
                  <a:pt x="402885" y="241365"/>
                </a:lnTo>
                <a:lnTo>
                  <a:pt x="402114" y="250103"/>
                </a:lnTo>
                <a:lnTo>
                  <a:pt x="400573" y="258840"/>
                </a:lnTo>
                <a:lnTo>
                  <a:pt x="398261" y="267422"/>
                </a:lnTo>
                <a:lnTo>
                  <a:pt x="395178" y="275848"/>
                </a:lnTo>
                <a:lnTo>
                  <a:pt x="391324" y="283805"/>
                </a:lnTo>
                <a:lnTo>
                  <a:pt x="387008" y="291763"/>
                </a:lnTo>
                <a:lnTo>
                  <a:pt x="381613" y="299252"/>
                </a:lnTo>
                <a:lnTo>
                  <a:pt x="375601" y="306274"/>
                </a:lnTo>
                <a:lnTo>
                  <a:pt x="369127" y="312983"/>
                </a:lnTo>
                <a:lnTo>
                  <a:pt x="329511" y="348870"/>
                </a:lnTo>
                <a:lnTo>
                  <a:pt x="251358" y="260713"/>
                </a:lnTo>
                <a:lnTo>
                  <a:pt x="279105" y="235436"/>
                </a:lnTo>
                <a:lnTo>
                  <a:pt x="279105" y="235124"/>
                </a:lnTo>
                <a:lnTo>
                  <a:pt x="282958" y="238712"/>
                </a:lnTo>
                <a:lnTo>
                  <a:pt x="286658" y="241521"/>
                </a:lnTo>
                <a:lnTo>
                  <a:pt x="290512" y="243237"/>
                </a:lnTo>
                <a:lnTo>
                  <a:pt x="294365" y="244329"/>
                </a:lnTo>
                <a:lnTo>
                  <a:pt x="298065" y="244798"/>
                </a:lnTo>
                <a:lnTo>
                  <a:pt x="301918" y="244641"/>
                </a:lnTo>
                <a:lnTo>
                  <a:pt x="305310" y="244173"/>
                </a:lnTo>
                <a:lnTo>
                  <a:pt x="308701" y="243237"/>
                </a:lnTo>
                <a:lnTo>
                  <a:pt x="311630" y="242145"/>
                </a:lnTo>
                <a:lnTo>
                  <a:pt x="314404" y="241053"/>
                </a:lnTo>
                <a:lnTo>
                  <a:pt x="316562" y="239649"/>
                </a:lnTo>
                <a:lnTo>
                  <a:pt x="318566" y="238556"/>
                </a:lnTo>
                <a:lnTo>
                  <a:pt x="319954" y="237620"/>
                </a:lnTo>
                <a:lnTo>
                  <a:pt x="320879" y="236996"/>
                </a:lnTo>
                <a:lnTo>
                  <a:pt x="321187" y="236840"/>
                </a:lnTo>
                <a:lnTo>
                  <a:pt x="343076" y="217024"/>
                </a:lnTo>
                <a:lnTo>
                  <a:pt x="346621" y="213123"/>
                </a:lnTo>
                <a:lnTo>
                  <a:pt x="349242" y="209379"/>
                </a:lnTo>
                <a:lnTo>
                  <a:pt x="351091" y="205478"/>
                </a:lnTo>
                <a:lnTo>
                  <a:pt x="352325" y="201733"/>
                </a:lnTo>
                <a:lnTo>
                  <a:pt x="352941" y="197988"/>
                </a:lnTo>
                <a:lnTo>
                  <a:pt x="352941" y="194400"/>
                </a:lnTo>
                <a:lnTo>
                  <a:pt x="352479" y="190967"/>
                </a:lnTo>
                <a:lnTo>
                  <a:pt x="351708" y="187690"/>
                </a:lnTo>
                <a:lnTo>
                  <a:pt x="350629" y="184882"/>
                </a:lnTo>
                <a:lnTo>
                  <a:pt x="349550" y="182385"/>
                </a:lnTo>
                <a:lnTo>
                  <a:pt x="348471" y="180045"/>
                </a:lnTo>
                <a:lnTo>
                  <a:pt x="347546" y="178172"/>
                </a:lnTo>
                <a:lnTo>
                  <a:pt x="346621" y="176924"/>
                </a:lnTo>
                <a:lnTo>
                  <a:pt x="346005" y="175988"/>
                </a:lnTo>
                <a:lnTo>
                  <a:pt x="345850" y="175832"/>
                </a:lnTo>
                <a:close/>
                <a:moveTo>
                  <a:pt x="267011" y="99677"/>
                </a:moveTo>
                <a:lnTo>
                  <a:pt x="275617" y="99832"/>
                </a:lnTo>
                <a:lnTo>
                  <a:pt x="284376" y="100609"/>
                </a:lnTo>
                <a:lnTo>
                  <a:pt x="292981" y="102316"/>
                </a:lnTo>
                <a:lnTo>
                  <a:pt x="301433" y="104645"/>
                </a:lnTo>
                <a:lnTo>
                  <a:pt x="309731" y="107751"/>
                </a:lnTo>
                <a:lnTo>
                  <a:pt x="317722" y="111632"/>
                </a:lnTo>
                <a:lnTo>
                  <a:pt x="325405" y="115979"/>
                </a:lnTo>
                <a:lnTo>
                  <a:pt x="332627" y="121414"/>
                </a:lnTo>
                <a:lnTo>
                  <a:pt x="339696" y="127313"/>
                </a:lnTo>
                <a:lnTo>
                  <a:pt x="346150" y="133990"/>
                </a:lnTo>
                <a:lnTo>
                  <a:pt x="355370" y="144237"/>
                </a:lnTo>
                <a:lnTo>
                  <a:pt x="334010" y="163800"/>
                </a:lnTo>
                <a:lnTo>
                  <a:pt x="330476" y="160384"/>
                </a:lnTo>
                <a:lnTo>
                  <a:pt x="326942" y="157900"/>
                </a:lnTo>
                <a:lnTo>
                  <a:pt x="323100" y="156192"/>
                </a:lnTo>
                <a:lnTo>
                  <a:pt x="319412" y="155105"/>
                </a:lnTo>
                <a:lnTo>
                  <a:pt x="315724" y="154639"/>
                </a:lnTo>
                <a:lnTo>
                  <a:pt x="312190" y="154639"/>
                </a:lnTo>
                <a:lnTo>
                  <a:pt x="308809" y="154950"/>
                </a:lnTo>
                <a:lnTo>
                  <a:pt x="305428" y="155726"/>
                </a:lnTo>
                <a:lnTo>
                  <a:pt x="302508" y="156658"/>
                </a:lnTo>
                <a:lnTo>
                  <a:pt x="299896" y="157589"/>
                </a:lnTo>
                <a:lnTo>
                  <a:pt x="297437" y="158676"/>
                </a:lnTo>
                <a:lnTo>
                  <a:pt x="295593" y="159608"/>
                </a:lnTo>
                <a:lnTo>
                  <a:pt x="294210" y="160384"/>
                </a:lnTo>
                <a:lnTo>
                  <a:pt x="293288" y="161005"/>
                </a:lnTo>
                <a:lnTo>
                  <a:pt x="292981" y="161160"/>
                </a:lnTo>
                <a:lnTo>
                  <a:pt x="269931" y="182276"/>
                </a:lnTo>
                <a:lnTo>
                  <a:pt x="266397" y="186002"/>
                </a:lnTo>
                <a:lnTo>
                  <a:pt x="263477" y="189883"/>
                </a:lnTo>
                <a:lnTo>
                  <a:pt x="261633" y="193610"/>
                </a:lnTo>
                <a:lnTo>
                  <a:pt x="260557" y="197647"/>
                </a:lnTo>
                <a:lnTo>
                  <a:pt x="260096" y="201217"/>
                </a:lnTo>
                <a:lnTo>
                  <a:pt x="260096" y="204788"/>
                </a:lnTo>
                <a:lnTo>
                  <a:pt x="260557" y="208359"/>
                </a:lnTo>
                <a:lnTo>
                  <a:pt x="261325" y="211465"/>
                </a:lnTo>
                <a:lnTo>
                  <a:pt x="262401" y="214415"/>
                </a:lnTo>
                <a:lnTo>
                  <a:pt x="263477" y="217209"/>
                </a:lnTo>
                <a:lnTo>
                  <a:pt x="264860" y="219383"/>
                </a:lnTo>
                <a:lnTo>
                  <a:pt x="265936" y="221246"/>
                </a:lnTo>
                <a:lnTo>
                  <a:pt x="266858" y="222643"/>
                </a:lnTo>
                <a:lnTo>
                  <a:pt x="267626" y="223730"/>
                </a:lnTo>
                <a:lnTo>
                  <a:pt x="267933" y="224196"/>
                </a:lnTo>
                <a:lnTo>
                  <a:pt x="240119" y="249193"/>
                </a:lnTo>
                <a:lnTo>
                  <a:pt x="162517" y="161781"/>
                </a:lnTo>
                <a:lnTo>
                  <a:pt x="201702" y="126071"/>
                </a:lnTo>
                <a:lnTo>
                  <a:pt x="208925" y="120327"/>
                </a:lnTo>
                <a:lnTo>
                  <a:pt x="216608" y="115048"/>
                </a:lnTo>
                <a:lnTo>
                  <a:pt x="224445" y="110701"/>
                </a:lnTo>
                <a:lnTo>
                  <a:pt x="232743" y="106819"/>
                </a:lnTo>
                <a:lnTo>
                  <a:pt x="241041" y="104024"/>
                </a:lnTo>
                <a:lnTo>
                  <a:pt x="249647" y="101695"/>
                </a:lnTo>
                <a:lnTo>
                  <a:pt x="258252" y="100298"/>
                </a:lnTo>
                <a:close/>
                <a:moveTo>
                  <a:pt x="396694" y="0"/>
                </a:moveTo>
                <a:lnTo>
                  <a:pt x="403195" y="0"/>
                </a:lnTo>
                <a:lnTo>
                  <a:pt x="409695" y="461"/>
                </a:lnTo>
                <a:lnTo>
                  <a:pt x="416660" y="1689"/>
                </a:lnTo>
                <a:lnTo>
                  <a:pt x="423780" y="3532"/>
                </a:lnTo>
                <a:lnTo>
                  <a:pt x="431210" y="5989"/>
                </a:lnTo>
                <a:lnTo>
                  <a:pt x="438639" y="9214"/>
                </a:lnTo>
                <a:lnTo>
                  <a:pt x="439568" y="9828"/>
                </a:lnTo>
                <a:lnTo>
                  <a:pt x="439877" y="11056"/>
                </a:lnTo>
                <a:lnTo>
                  <a:pt x="439722" y="12438"/>
                </a:lnTo>
                <a:lnTo>
                  <a:pt x="438948" y="13974"/>
                </a:lnTo>
                <a:lnTo>
                  <a:pt x="437710" y="15663"/>
                </a:lnTo>
                <a:lnTo>
                  <a:pt x="436008" y="17352"/>
                </a:lnTo>
                <a:lnTo>
                  <a:pt x="434305" y="18427"/>
                </a:lnTo>
                <a:lnTo>
                  <a:pt x="432603" y="19195"/>
                </a:lnTo>
                <a:lnTo>
                  <a:pt x="431055" y="19502"/>
                </a:lnTo>
                <a:lnTo>
                  <a:pt x="429662" y="19195"/>
                </a:lnTo>
                <a:lnTo>
                  <a:pt x="422232" y="16124"/>
                </a:lnTo>
                <a:lnTo>
                  <a:pt x="415113" y="13667"/>
                </a:lnTo>
                <a:lnTo>
                  <a:pt x="408612" y="12131"/>
                </a:lnTo>
                <a:lnTo>
                  <a:pt x="402576" y="11056"/>
                </a:lnTo>
                <a:lnTo>
                  <a:pt x="396849" y="10442"/>
                </a:lnTo>
                <a:lnTo>
                  <a:pt x="391741" y="10442"/>
                </a:lnTo>
                <a:lnTo>
                  <a:pt x="387098" y="10749"/>
                </a:lnTo>
                <a:lnTo>
                  <a:pt x="382919" y="11517"/>
                </a:lnTo>
                <a:lnTo>
                  <a:pt x="379359" y="12592"/>
                </a:lnTo>
                <a:lnTo>
                  <a:pt x="376418" y="13820"/>
                </a:lnTo>
                <a:lnTo>
                  <a:pt x="373787" y="15356"/>
                </a:lnTo>
                <a:lnTo>
                  <a:pt x="371929" y="17045"/>
                </a:lnTo>
                <a:lnTo>
                  <a:pt x="370227" y="19348"/>
                </a:lnTo>
                <a:lnTo>
                  <a:pt x="368989" y="22266"/>
                </a:lnTo>
                <a:lnTo>
                  <a:pt x="368215" y="25644"/>
                </a:lnTo>
                <a:lnTo>
                  <a:pt x="368060" y="29330"/>
                </a:lnTo>
                <a:lnTo>
                  <a:pt x="368524" y="33476"/>
                </a:lnTo>
                <a:lnTo>
                  <a:pt x="369763" y="37929"/>
                </a:lnTo>
                <a:lnTo>
                  <a:pt x="371620" y="42689"/>
                </a:lnTo>
                <a:lnTo>
                  <a:pt x="374561" y="47603"/>
                </a:lnTo>
                <a:lnTo>
                  <a:pt x="378430" y="52671"/>
                </a:lnTo>
                <a:lnTo>
                  <a:pt x="383228" y="57892"/>
                </a:lnTo>
                <a:lnTo>
                  <a:pt x="389265" y="63113"/>
                </a:lnTo>
                <a:lnTo>
                  <a:pt x="395920" y="68948"/>
                </a:lnTo>
                <a:lnTo>
                  <a:pt x="401492" y="74630"/>
                </a:lnTo>
                <a:lnTo>
                  <a:pt x="406445" y="80311"/>
                </a:lnTo>
                <a:lnTo>
                  <a:pt x="410005" y="85839"/>
                </a:lnTo>
                <a:lnTo>
                  <a:pt x="412946" y="91214"/>
                </a:lnTo>
                <a:lnTo>
                  <a:pt x="414648" y="96742"/>
                </a:lnTo>
                <a:lnTo>
                  <a:pt x="415577" y="102117"/>
                </a:lnTo>
                <a:lnTo>
                  <a:pt x="415422" y="107338"/>
                </a:lnTo>
                <a:lnTo>
                  <a:pt x="414339" y="112559"/>
                </a:lnTo>
                <a:lnTo>
                  <a:pt x="412327" y="117626"/>
                </a:lnTo>
                <a:lnTo>
                  <a:pt x="409076" y="122694"/>
                </a:lnTo>
                <a:lnTo>
                  <a:pt x="405826" y="127147"/>
                </a:lnTo>
                <a:lnTo>
                  <a:pt x="402111" y="131447"/>
                </a:lnTo>
                <a:lnTo>
                  <a:pt x="398397" y="135132"/>
                </a:lnTo>
                <a:lnTo>
                  <a:pt x="394527" y="138817"/>
                </a:lnTo>
                <a:lnTo>
                  <a:pt x="390503" y="141889"/>
                </a:lnTo>
                <a:lnTo>
                  <a:pt x="386633" y="144960"/>
                </a:lnTo>
                <a:lnTo>
                  <a:pt x="382764" y="147417"/>
                </a:lnTo>
                <a:lnTo>
                  <a:pt x="379204" y="149567"/>
                </a:lnTo>
                <a:lnTo>
                  <a:pt x="375799" y="151409"/>
                </a:lnTo>
                <a:lnTo>
                  <a:pt x="373013" y="152945"/>
                </a:lnTo>
                <a:lnTo>
                  <a:pt x="370536" y="154327"/>
                </a:lnTo>
                <a:lnTo>
                  <a:pt x="368524" y="155248"/>
                </a:lnTo>
                <a:lnTo>
                  <a:pt x="367131" y="155862"/>
                </a:lnTo>
                <a:lnTo>
                  <a:pt x="366357" y="156016"/>
                </a:lnTo>
                <a:lnTo>
                  <a:pt x="355368" y="144192"/>
                </a:lnTo>
                <a:lnTo>
                  <a:pt x="356142" y="143117"/>
                </a:lnTo>
                <a:lnTo>
                  <a:pt x="357535" y="142349"/>
                </a:lnTo>
                <a:lnTo>
                  <a:pt x="359702" y="141735"/>
                </a:lnTo>
                <a:lnTo>
                  <a:pt x="361869" y="141121"/>
                </a:lnTo>
                <a:lnTo>
                  <a:pt x="364190" y="140660"/>
                </a:lnTo>
                <a:lnTo>
                  <a:pt x="366512" y="140199"/>
                </a:lnTo>
                <a:lnTo>
                  <a:pt x="368524" y="139892"/>
                </a:lnTo>
                <a:lnTo>
                  <a:pt x="369917" y="139739"/>
                </a:lnTo>
                <a:lnTo>
                  <a:pt x="376108" y="137435"/>
                </a:lnTo>
                <a:lnTo>
                  <a:pt x="381526" y="134978"/>
                </a:lnTo>
                <a:lnTo>
                  <a:pt x="386169" y="132368"/>
                </a:lnTo>
                <a:lnTo>
                  <a:pt x="389884" y="129911"/>
                </a:lnTo>
                <a:lnTo>
                  <a:pt x="392824" y="127300"/>
                </a:lnTo>
                <a:lnTo>
                  <a:pt x="395301" y="125151"/>
                </a:lnTo>
                <a:lnTo>
                  <a:pt x="397004" y="123154"/>
                </a:lnTo>
                <a:lnTo>
                  <a:pt x="398242" y="121619"/>
                </a:lnTo>
                <a:lnTo>
                  <a:pt x="398861" y="120697"/>
                </a:lnTo>
                <a:lnTo>
                  <a:pt x="399016" y="120390"/>
                </a:lnTo>
                <a:lnTo>
                  <a:pt x="400099" y="118701"/>
                </a:lnTo>
                <a:lnTo>
                  <a:pt x="401028" y="116858"/>
                </a:lnTo>
                <a:lnTo>
                  <a:pt x="401956" y="114862"/>
                </a:lnTo>
                <a:lnTo>
                  <a:pt x="402730" y="112712"/>
                </a:lnTo>
                <a:lnTo>
                  <a:pt x="403195" y="110102"/>
                </a:lnTo>
                <a:lnTo>
                  <a:pt x="403349" y="107491"/>
                </a:lnTo>
                <a:lnTo>
                  <a:pt x="403040" y="104574"/>
                </a:lnTo>
                <a:lnTo>
                  <a:pt x="402111" y="101349"/>
                </a:lnTo>
                <a:lnTo>
                  <a:pt x="401028" y="98124"/>
                </a:lnTo>
                <a:lnTo>
                  <a:pt x="399170" y="94592"/>
                </a:lnTo>
                <a:lnTo>
                  <a:pt x="396849" y="90600"/>
                </a:lnTo>
                <a:lnTo>
                  <a:pt x="393753" y="86607"/>
                </a:lnTo>
                <a:lnTo>
                  <a:pt x="389729" y="82154"/>
                </a:lnTo>
                <a:lnTo>
                  <a:pt x="385086" y="77547"/>
                </a:lnTo>
                <a:lnTo>
                  <a:pt x="379359" y="72633"/>
                </a:lnTo>
                <a:lnTo>
                  <a:pt x="373632" y="67720"/>
                </a:lnTo>
                <a:lnTo>
                  <a:pt x="368834" y="62499"/>
                </a:lnTo>
                <a:lnTo>
                  <a:pt x="364655" y="57277"/>
                </a:lnTo>
                <a:lnTo>
                  <a:pt x="361404" y="52210"/>
                </a:lnTo>
                <a:lnTo>
                  <a:pt x="359083" y="46989"/>
                </a:lnTo>
                <a:lnTo>
                  <a:pt x="357225" y="41768"/>
                </a:lnTo>
                <a:lnTo>
                  <a:pt x="356452" y="36701"/>
                </a:lnTo>
                <a:lnTo>
                  <a:pt x="356606" y="31633"/>
                </a:lnTo>
                <a:lnTo>
                  <a:pt x="357535" y="26873"/>
                </a:lnTo>
                <a:lnTo>
                  <a:pt x="359547" y="22112"/>
                </a:lnTo>
                <a:lnTo>
                  <a:pt x="362178" y="17659"/>
                </a:lnTo>
                <a:lnTo>
                  <a:pt x="365738" y="13206"/>
                </a:lnTo>
                <a:lnTo>
                  <a:pt x="369917" y="9521"/>
                </a:lnTo>
                <a:lnTo>
                  <a:pt x="374406" y="6296"/>
                </a:lnTo>
                <a:lnTo>
                  <a:pt x="379514" y="3839"/>
                </a:lnTo>
                <a:lnTo>
                  <a:pt x="384776" y="1996"/>
                </a:lnTo>
                <a:lnTo>
                  <a:pt x="390503" y="614"/>
                </a:lnTo>
                <a:close/>
              </a:path>
            </a:pathLst>
          </a:custGeom>
          <a:solidFill>
            <a:srgbClr val="767171"/>
          </a:solidFill>
          <a:ln w="0">
            <a:noFill/>
            <a:prstDash/>
          </a:ln>
          <a:effectLst>
            <a:innerShdw blurRad="63500" dist="50800" dir="13500000">
              <a:srgbClr val="000000">
                <a:alpha val="50000"/>
              </a:srgbClr>
            </a:innerShdw>
          </a:effectLst>
        </p:spPr>
        <p:txBody>
          <a:bodyPr wrap="square" lIns="91440" tIns="45720" rIns="91440" bIns="45720" vert="horz" anchor="t">
            <a:noAutofit/>
          </a:bodyPr>
          <a:lstStyle/>
          <a:p>
            <a:pPr marL="0" indent="0" algn="l" fontAlgn="auto" defTabSz="914400" eaLnBrk="0">
              <a:lnSpc>
                <a:spcPct val="100000"/>
              </a:lnSpc>
              <a:spcBef>
                <a:spcPts val="0"/>
              </a:spcBef>
              <a:spcAft>
                <a:spcPts val="0"/>
              </a:spcAft>
              <a:buFontTx/>
              <a:buNone/>
            </a:pPr>
            <a:endParaRPr lang="ko-KR" altLang="en-US" sz="1800" cap="none" dirty="0" smtClean="0" b="0" strike="noStrike">
              <a:solidFill>
                <a:srgbClr val="000000"/>
              </a:solidFill>
              <a:latin typeface="Arial" charset="0"/>
              <a:ea typeface="Arial" charset="0"/>
            </a:endParaRPr>
          </a:p>
        </p:txBody>
      </p:sp>
      <p:sp>
        <p:nvSpPr>
          <p:cNvPr id="56" name="도형 55"/>
          <p:cNvSpPr>
            <a:spLocks/>
          </p:cNvSpPr>
          <p:nvPr/>
        </p:nvSpPr>
        <p:spPr>
          <a:xfrm rot="0">
            <a:off x="850900" y="1190625"/>
            <a:ext cx="10527665" cy="2456815"/>
          </a:xfrm>
          <a:prstGeom prst="rect"/>
          <a:solidFill>
            <a:srgbClr val="B4C6E7"/>
          </a:solidFill>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254000" algn="ctr" fontAlgn="auto" defTabSz="914400" eaLnBrk="0">
              <a:lnSpc>
                <a:spcPct val="150000"/>
              </a:lnSpc>
              <a:spcBef>
                <a:spcPts val="0"/>
              </a:spcBef>
              <a:spcAft>
                <a:spcPts val="0"/>
              </a:spcAft>
              <a:buFontTx/>
              <a:buNone/>
            </a:pPr>
            <a:r>
              <a:rPr lang="en-US" altLang="ko-KR" sz="1050" cap="none" dirty="0" smtClean="0" b="1" strike="noStrike">
                <a:solidFill>
                  <a:schemeClr val="tx1">
                    <a:lumMod val="75000"/>
                    <a:lumOff val="25000"/>
                  </a:schemeClr>
                </a:solidFill>
                <a:latin typeface="Arial" charset="0"/>
                <a:ea typeface="Arial" charset="0"/>
              </a:rPr>
              <a:t>헤더(_top.jspf)에 </a:t>
            </a:r>
            <a:r>
              <a:rPr lang="en-US" altLang="ko-KR" sz="1050" cap="none" dirty="0" smtClean="0" b="1" strike="noStrike">
                <a:solidFill>
                  <a:schemeClr val="tx1">
                    <a:lumMod val="75000"/>
                    <a:lumOff val="25000"/>
                  </a:schemeClr>
                </a:solidFill>
                <a:latin typeface="맑은 고딕" charset="0"/>
                <a:ea typeface="맑은 고딕" charset="0"/>
              </a:rPr>
              <a:t>고객목록을 추가하고 클릭 시 adminControl.jsp 컨트롤러의 </a:t>
            </a:r>
            <a:r>
              <a:rPr lang="en-US" altLang="ko-KR" sz="1050" cap="none" dirty="0" smtClean="0" b="1" strike="noStrike">
                <a:solidFill>
                  <a:schemeClr val="tx1">
                    <a:lumMod val="75000"/>
                    <a:lumOff val="25000"/>
                  </a:schemeClr>
                </a:solidFill>
                <a:latin typeface="Arial" charset="0"/>
                <a:ea typeface="Arial" charset="0"/>
              </a:rPr>
              <a:t>listCustomer 액션으로 이동하여 CustomerDAO의 getAllCustomers() 메소드를 호출하여 값을 처리하고 customerList.jsp View로 이동, 해당 View에서 고객 아이디(cId) 클릭 시 adminControl.jsp 컨트롤러의  dailyByCustomer 액션으로 이동하여 고객 아이디 값을 parameter로 넘겨주고 고객단위 일별 주문 내역을 출력하기 위해 CustomerDTO 객체와 orderList 객체를 setAttribute에 추가하여 showHistoryByCustomer.jsp로 이동한다. showHistoryByCustomer.jsp View에서 주문 번호 클릭시 상세 내역을 출력하기 위해 adminControl.jsp 컨트롤러의 detail 액션으로 주문번호를 넘겨주고 처리하여 detailOrders.jsp View로 이동</a:t>
            </a:r>
            <a:endParaRPr lang="ko-KR" altLang="en-US" sz="1050" cap="none" dirty="0" smtClean="0" b="1" strike="noStrike">
              <a:solidFill>
                <a:schemeClr val="tx1">
                  <a:lumMod val="75000"/>
                  <a:lumOff val="25000"/>
                </a:schemeClr>
              </a:solidFill>
              <a:latin typeface="Arial" charset="0"/>
              <a:ea typeface="Arial" charset="0"/>
            </a:endParaRPr>
          </a:p>
          <a:p>
            <a:pPr marL="0" indent="254000" algn="ctr" fontAlgn="auto" defTabSz="914400" eaLnBrk="0">
              <a:lnSpc>
                <a:spcPct val="150000"/>
              </a:lnSpc>
              <a:spcBef>
                <a:spcPts val="0"/>
              </a:spcBef>
              <a:spcAft>
                <a:spcPts val="0"/>
              </a:spcAft>
              <a:buFontTx/>
              <a:buNone/>
            </a:pPr>
            <a:r>
              <a:rPr lang="en-US" altLang="ko-KR" sz="1050" cap="none" dirty="0" smtClean="0" b="1" strike="noStrike">
                <a:solidFill>
                  <a:schemeClr val="tx1">
                    <a:lumMod val="75000"/>
                    <a:lumOff val="25000"/>
                  </a:schemeClr>
                </a:solidFill>
                <a:latin typeface="맑은 고딕" charset="0"/>
                <a:ea typeface="맑은 고딕" charset="0"/>
              </a:rPr>
              <a:t>_top.jspf(V) &gt; 고객목록 클릭 &gt; adminControl.jsp(C) &lt;-&gt; CustomerDAO(M) &gt; customerList.jsp(V) &gt; 고객 아이디 클릭 &gt; addminControl.jsp(C) &lt;-&gt; CustomerDTO(M) &gt; showHistoryByCustomer.jsp(V) &gt; 주문 번호 클릭 &gt; addminControl.jsp(C) &lt;-&gt; OrderDAO, DTO(M) &gt; detailOrders.jsp(V)</a:t>
            </a:r>
            <a:endParaRPr lang="ko-KR" altLang="en-US" sz="1050" cap="none" dirty="0" smtClean="0" b="1" strike="noStrike">
              <a:solidFill>
                <a:schemeClr val="tx1">
                  <a:lumMod val="75000"/>
                  <a:lumOff val="25000"/>
                </a:schemeClr>
              </a:solidFill>
              <a:latin typeface="맑은 고딕" charset="0"/>
              <a:ea typeface="맑은 고딕" charset="0"/>
            </a:endParaRPr>
          </a:p>
        </p:txBody>
      </p:sp>
      <p:sp>
        <p:nvSpPr>
          <p:cNvPr id="57" name="도형 56"/>
          <p:cNvSpPr>
            <a:spLocks/>
          </p:cNvSpPr>
          <p:nvPr/>
        </p:nvSpPr>
        <p:spPr>
          <a:xfrm rot="0">
            <a:off x="690880" y="1062990"/>
            <a:ext cx="703580" cy="267335"/>
          </a:xfrm>
          <a:prstGeom prst="rect"/>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eaLnBrk="0">
              <a:lnSpc>
                <a:spcPct val="100000"/>
              </a:lnSpc>
              <a:spcBef>
                <a:spcPts val="0"/>
              </a:spcBef>
              <a:spcAft>
                <a:spcPts val="0"/>
              </a:spcAft>
              <a:buFontTx/>
              <a:buNone/>
            </a:pPr>
            <a:r>
              <a:rPr lang="en-US" altLang="ko-KR" sz="1400" cap="none" dirty="0" smtClean="0" b="1" strike="noStrike">
                <a:solidFill>
                  <a:schemeClr val="tx1"/>
                </a:solidFill>
                <a:latin typeface="맑은 고딕" charset="0"/>
                <a:ea typeface="맑은 고딕" charset="0"/>
              </a:rPr>
              <a:t>요약</a:t>
            </a:r>
            <a:endParaRPr lang="ko-KR" altLang="en-US" sz="1400" cap="none" dirty="0" smtClean="0" b="1" strike="noStrike">
              <a:solidFill>
                <a:schemeClr val="tx1"/>
              </a:solidFill>
              <a:latin typeface="맑은 고딕" charset="0"/>
              <a:ea typeface="맑은 고딕" charset="0"/>
            </a:endParaRPr>
          </a:p>
        </p:txBody>
      </p:sp>
      <p:sp>
        <p:nvSpPr>
          <p:cNvPr id="58" name="도형 57"/>
          <p:cNvSpPr>
            <a:spLocks/>
          </p:cNvSpPr>
          <p:nvPr/>
        </p:nvSpPr>
        <p:spPr>
          <a:xfrm rot="0">
            <a:off x="977900" y="4242435"/>
            <a:ext cx="10400030" cy="2011045"/>
          </a:xfrm>
          <a:prstGeom prst="rect"/>
          <a:solidFill>
            <a:srgbClr val="B4C6E7"/>
          </a:solidFill>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화면 :  </a:t>
            </a:r>
            <a:r>
              <a:rPr lang="en-US" altLang="ko-KR" sz="1100" cap="none" dirty="0" smtClean="0" b="1" strike="noStrike">
                <a:solidFill>
                  <a:schemeClr val="tx1">
                    <a:lumMod val="75000"/>
                    <a:lumOff val="25000"/>
                  </a:schemeClr>
                </a:solidFill>
                <a:latin typeface="Arial" charset="0"/>
                <a:ea typeface="Arial" charset="0"/>
              </a:rPr>
              <a:t>_top.jspf , customerList.jsp, </a:t>
            </a:r>
            <a:r>
              <a:rPr lang="en-US" altLang="ko-KR" sz="1000" cap="none" dirty="0" smtClean="0" b="1" strike="noStrike">
                <a:solidFill>
                  <a:schemeClr val="tx1">
                    <a:lumMod val="75000"/>
                    <a:lumOff val="25000"/>
                  </a:schemeClr>
                </a:solidFill>
                <a:latin typeface="Arial" charset="0"/>
                <a:ea typeface="Arial" charset="0"/>
              </a:rPr>
              <a:t>showHistoryByCustomer.jsp, detailOrders.jsp </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특징 : 매핑요소가 3가지 가 있음(고객목록 클릭, 고객 아이디 클릭, 주문 번호 클릭)</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매핑 :  addminControl.jsp 컨트롤러로 매핑 각 액션에 맞게 속성, 변수 지정 - 액션 : listCustomer, dailyByCustomer, detail</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 해당 View와 연결된 Model, Controller </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Model : CustomerDAO, DTO, OrderDAO, DTO</a:t>
            </a:r>
            <a:endParaRPr lang="ko-KR" altLang="en-US" sz="1200" cap="none" dirty="0" smtClean="0" b="1" strike="noStrike">
              <a:solidFill>
                <a:schemeClr val="tx1">
                  <a:lumMod val="75000"/>
                  <a:lumOff val="25000"/>
                </a:schemeClr>
              </a:solidFill>
              <a:latin typeface="Arial" charset="0"/>
              <a:ea typeface="Arial" charset="0"/>
            </a:endParaRPr>
          </a:p>
          <a:p>
            <a:pPr marL="0" indent="0" algn="l" fontAlgn="auto" defTabSz="914400" eaLnBrk="0">
              <a:lnSpc>
                <a:spcPct val="150000"/>
              </a:lnSpc>
              <a:spcBef>
                <a:spcPts val="0"/>
              </a:spcBef>
              <a:spcAft>
                <a:spcPts val="0"/>
              </a:spcAft>
              <a:buFontTx/>
              <a:buNone/>
            </a:pPr>
            <a:r>
              <a:rPr lang="en-US" altLang="ko-KR" sz="1200" cap="none" dirty="0" smtClean="0" b="1" strike="noStrike">
                <a:solidFill>
                  <a:schemeClr val="tx1">
                    <a:lumMod val="75000"/>
                    <a:lumOff val="25000"/>
                  </a:schemeClr>
                </a:solidFill>
                <a:latin typeface="Arial" charset="0"/>
                <a:ea typeface="Arial" charset="0"/>
              </a:rPr>
              <a:t>Controller : </a:t>
            </a:r>
            <a:r>
              <a:rPr lang="en-US" altLang="ko-KR" sz="1200" cap="none" dirty="0" smtClean="0" b="1" strike="noStrike">
                <a:solidFill>
                  <a:schemeClr val="tx1">
                    <a:lumMod val="75000"/>
                    <a:lumOff val="25000"/>
                  </a:schemeClr>
                </a:solidFill>
                <a:latin typeface="맑은 고딕" charset="0"/>
                <a:ea typeface="맑은 고딕" charset="0"/>
              </a:rPr>
              <a:t>adminControl.jsp</a:t>
            </a:r>
            <a:endParaRPr lang="ko-KR" altLang="en-US" sz="1200" cap="none" dirty="0" smtClean="0" b="1" strike="noStrike">
              <a:solidFill>
                <a:schemeClr val="tx1">
                  <a:lumMod val="75000"/>
                  <a:lumOff val="25000"/>
                </a:schemeClr>
              </a:solidFill>
              <a:latin typeface="Arial" charset="0"/>
              <a:ea typeface="Arial" charset="0"/>
            </a:endParaRPr>
          </a:p>
        </p:txBody>
      </p:sp>
      <p:sp>
        <p:nvSpPr>
          <p:cNvPr id="59" name="도형 58"/>
          <p:cNvSpPr>
            <a:spLocks/>
          </p:cNvSpPr>
          <p:nvPr/>
        </p:nvSpPr>
        <p:spPr>
          <a:xfrm rot="0">
            <a:off x="690880" y="4084320"/>
            <a:ext cx="703580" cy="278130"/>
          </a:xfrm>
          <a:prstGeom prst="rect"/>
          <a:ln w="28575" cap="flat" cmpd="sng">
            <a:solidFill>
              <a:schemeClr val="tx1">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eaLnBrk="0">
              <a:lnSpc>
                <a:spcPct val="100000"/>
              </a:lnSpc>
              <a:spcBef>
                <a:spcPts val="0"/>
              </a:spcBef>
              <a:spcAft>
                <a:spcPts val="0"/>
              </a:spcAft>
              <a:buFontTx/>
              <a:buNone/>
            </a:pPr>
            <a:r>
              <a:rPr lang="en-US" altLang="ko-KR" sz="1400" cap="none" dirty="0" smtClean="0" b="1" strike="noStrike">
                <a:solidFill>
                  <a:schemeClr val="tx1"/>
                </a:solidFill>
                <a:latin typeface="맑은 고딕" charset="0"/>
                <a:ea typeface="맑은 고딕" charset="0"/>
              </a:rPr>
              <a:t>상세</a:t>
            </a:r>
            <a:endParaRPr lang="ko-KR" altLang="en-US" sz="1400" cap="none" dirty="0" smtClean="0" b="1" strike="noStrike">
              <a:solidFill>
                <a:schemeClr val="tx1"/>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Polaris Office Slide</Application>
  <AppVersion>12.000</AppVersion>
  <Characters>0</Characters>
  <CharactersWithSpaces>0</CharactersWithSpaces>
  <DocSecurity>0</DocSecurity>
  <HyperlinksChanged>false</HyperlinksChanged>
  <Lines>0</Lines>
  <LinksUpToDate>false</LinksUpToDate>
  <Pages>17</Pages>
  <Paragraphs>106</Paragraphs>
  <Words>334</Words>
  <TotalTime>0</TotalTime>
  <MMClips>0</MMClips>
  <ScaleCrop>false</ScaleCrop>
  <HeadingPairs>
    <vt:vector size="2" baseType="variant">
      <vt:variant>
        <vt:lpstr>제목</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Dope</dc:creator>
  <cp:lastModifiedBy>Dope</cp:lastModifiedBy>
  <dc:title>black&amp;white</dc:title>
</cp:coreProperties>
</file>