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7/10/2019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37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Century Gothic</vt:lpstr>
      <vt:lpstr>Wingdings 3</vt:lpstr>
      <vt:lpstr>이온(회의실)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MAYEYE</dc:creator>
  <cp:lastModifiedBy>MAYEYE</cp:lastModifiedBy>
  <cp:revision>1</cp:revision>
  <dcterms:created xsi:type="dcterms:W3CDTF">2019-07-10T03:47:01Z</dcterms:created>
  <dcterms:modified xsi:type="dcterms:W3CDTF">2019-07-10T03:47:16Z</dcterms:modified>
</cp:coreProperties>
</file>