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3" r:id="rId3"/>
    <p:sldId id="2039" r:id="rId4"/>
    <p:sldId id="2038" r:id="rId5"/>
    <p:sldId id="2041" r:id="rId6"/>
    <p:sldId id="2042" r:id="rId7"/>
    <p:sldId id="2043" r:id="rId8"/>
    <p:sldId id="204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55" userDrawn="1">
          <p15:clr>
            <a:srgbClr val="A4A3A4"/>
          </p15:clr>
        </p15:guide>
        <p15:guide id="3" pos="302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25" userDrawn="1">
          <p15:clr>
            <a:srgbClr val="A4A3A4"/>
          </p15:clr>
        </p15:guide>
        <p15:guide id="10" orient="horz" pos="3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D9D8"/>
    <a:srgbClr val="F3F3F3"/>
    <a:srgbClr val="B4B4B5"/>
    <a:srgbClr val="B3B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2"/>
    <p:restoredTop sz="95439"/>
  </p:normalViewPr>
  <p:slideViewPr>
    <p:cSldViewPr snapToGrid="0" snapToObjects="1" showGuides="1">
      <p:cViewPr varScale="1">
        <p:scale>
          <a:sx n="110" d="100"/>
          <a:sy n="110" d="100"/>
        </p:scale>
        <p:origin x="1092" y="126"/>
      </p:cViewPr>
      <p:guideLst>
        <p:guide orient="horz" pos="2160"/>
        <p:guide pos="7355"/>
        <p:guide pos="3024"/>
        <p:guide pos="3840"/>
        <p:guide orient="horz" pos="346"/>
        <p:guide orient="horz" pos="3974"/>
        <p:guide pos="5541"/>
        <p:guide pos="2139"/>
        <p:guide pos="325"/>
        <p:guide orient="horz" pos="34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Oxygen" panose="02000503000000090004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Oxygen" panose="02000503000000090004" pitchFamily="2" charset="77"/>
              </a:rPr>
              <a:t>27/02/2021</a:t>
            </a:fld>
            <a:endParaRPr lang="es-ES_tradnl" dirty="0">
              <a:latin typeface="Oxygen" panose="02000503000000090004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Oxygen" panose="02000503000000090004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Oxygen" panose="02000503000000090004" pitchFamily="2" charset="77"/>
              </a:rPr>
              <a:t>‹#›</a:t>
            </a:fld>
            <a:endParaRPr lang="es-ES_tradnl" dirty="0">
              <a:latin typeface="Oxygen" panose="0200050300000009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xygen" panose="0200050300000009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xygen" panose="02000503000000090004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xygen" panose="0200050300000009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xygen" panose="02000503000000090004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xygen" panose="02000503000000090004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xygen" panose="02000503000000090004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xygen" panose="02000503000000090004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xygen" panose="02000503000000090004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xygen" panose="02000503000000090004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Oxygen" panose="02000503000000090004" pitchFamily="2" charset="77"/>
              </a:rPr>
              <a:pPr/>
              <a:t>3</a:t>
            </a:fld>
            <a:endParaRPr lang="en-US" altLang="en-US" dirty="0">
              <a:solidFill>
                <a:srgbClr val="000000"/>
              </a:solidFill>
              <a:latin typeface="Oxygen" panose="02000503000000090004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38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513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866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6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2264" y="1220817"/>
            <a:ext cx="5064035" cy="4459583"/>
          </a:xfrm>
          <a:prstGeom prst="wedgeEllipseCallout">
            <a:avLst>
              <a:gd name="adj1" fmla="val 54650"/>
              <a:gd name="adj2" fmla="val 48382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Oxygen" panose="02000503000000090004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B3AD9B37-00F3-764A-B29D-3D3CA0FFE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794" y="3840949"/>
            <a:ext cx="1056752" cy="1058247"/>
          </a:xfrm>
          <a:custGeom>
            <a:avLst/>
            <a:gdLst>
              <a:gd name="T0" fmla="*/ 3117 w 3118"/>
              <a:gd name="T1" fmla="*/ 1560 h 3120"/>
              <a:gd name="T2" fmla="*/ 3117 w 3118"/>
              <a:gd name="T3" fmla="*/ 1560 h 3120"/>
              <a:gd name="T4" fmla="*/ 1559 w 3118"/>
              <a:gd name="T5" fmla="*/ 3119 h 3120"/>
              <a:gd name="T6" fmla="*/ 1559 w 3118"/>
              <a:gd name="T7" fmla="*/ 3119 h 3120"/>
              <a:gd name="T8" fmla="*/ 0 w 3118"/>
              <a:gd name="T9" fmla="*/ 1560 h 3120"/>
              <a:gd name="T10" fmla="*/ 0 w 3118"/>
              <a:gd name="T11" fmla="*/ 1560 h 3120"/>
              <a:gd name="T12" fmla="*/ 1559 w 3118"/>
              <a:gd name="T13" fmla="*/ 0 h 3120"/>
              <a:gd name="T14" fmla="*/ 1559 w 3118"/>
              <a:gd name="T15" fmla="*/ 0 h 3120"/>
              <a:gd name="T16" fmla="*/ 3117 w 3118"/>
              <a:gd name="T17" fmla="*/ 1560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8" h="3120">
                <a:moveTo>
                  <a:pt x="3117" y="1560"/>
                </a:moveTo>
                <a:lnTo>
                  <a:pt x="3117" y="1560"/>
                </a:lnTo>
                <a:cubicBezTo>
                  <a:pt x="3117" y="2420"/>
                  <a:pt x="2419" y="3119"/>
                  <a:pt x="1559" y="3119"/>
                </a:cubicBezTo>
                <a:lnTo>
                  <a:pt x="1559" y="3119"/>
                </a:lnTo>
                <a:cubicBezTo>
                  <a:pt x="699" y="3119"/>
                  <a:pt x="0" y="2420"/>
                  <a:pt x="0" y="1560"/>
                </a:cubicBezTo>
                <a:lnTo>
                  <a:pt x="0" y="1560"/>
                </a:lnTo>
                <a:cubicBezTo>
                  <a:pt x="0" y="697"/>
                  <a:pt x="699" y="0"/>
                  <a:pt x="1559" y="0"/>
                </a:cubicBezTo>
                <a:lnTo>
                  <a:pt x="1559" y="0"/>
                </a:lnTo>
                <a:cubicBezTo>
                  <a:pt x="2419" y="0"/>
                  <a:pt x="3117" y="697"/>
                  <a:pt x="3117" y="1560"/>
                </a:cubicBezTo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D938EB0-CE9C-464A-B1DD-FC3B22CBF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3999" y="4159321"/>
            <a:ext cx="609498" cy="421167"/>
          </a:xfrm>
          <a:custGeom>
            <a:avLst/>
            <a:gdLst>
              <a:gd name="connsiteX0" fmla="*/ 228624 w 647340"/>
              <a:gd name="connsiteY0" fmla="*/ 73328 h 447315"/>
              <a:gd name="connsiteX1" fmla="*/ 228624 w 647340"/>
              <a:gd name="connsiteY1" fmla="*/ 360399 h 447315"/>
              <a:gd name="connsiteX2" fmla="*/ 482468 w 647340"/>
              <a:gd name="connsiteY2" fmla="*/ 216864 h 447315"/>
              <a:gd name="connsiteX3" fmla="*/ 102003 w 647340"/>
              <a:gd name="connsiteY3" fmla="*/ 0 h 447315"/>
              <a:gd name="connsiteX4" fmla="*/ 544977 w 647340"/>
              <a:gd name="connsiteY4" fmla="*/ 0 h 447315"/>
              <a:gd name="connsiteX5" fmla="*/ 647340 w 647340"/>
              <a:gd name="connsiteY5" fmla="*/ 102007 h 447315"/>
              <a:gd name="connsiteX6" fmla="*/ 647340 w 647340"/>
              <a:gd name="connsiteY6" fmla="*/ 345308 h 447315"/>
              <a:gd name="connsiteX7" fmla="*/ 544977 w 647340"/>
              <a:gd name="connsiteY7" fmla="*/ 447315 h 447315"/>
              <a:gd name="connsiteX8" fmla="*/ 102003 w 647340"/>
              <a:gd name="connsiteY8" fmla="*/ 447315 h 447315"/>
              <a:gd name="connsiteX9" fmla="*/ 0 w 647340"/>
              <a:gd name="connsiteY9" fmla="*/ 345308 h 447315"/>
              <a:gd name="connsiteX10" fmla="*/ 0 w 647340"/>
              <a:gd name="connsiteY10" fmla="*/ 102007 h 447315"/>
              <a:gd name="connsiteX11" fmla="*/ 102003 w 647340"/>
              <a:gd name="connsiteY11" fmla="*/ 0 h 44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340" h="447315">
                <a:moveTo>
                  <a:pt x="228624" y="73328"/>
                </a:moveTo>
                <a:lnTo>
                  <a:pt x="228624" y="360399"/>
                </a:lnTo>
                <a:lnTo>
                  <a:pt x="482468" y="216864"/>
                </a:lnTo>
                <a:close/>
                <a:moveTo>
                  <a:pt x="102003" y="0"/>
                </a:moveTo>
                <a:lnTo>
                  <a:pt x="544977" y="0"/>
                </a:lnTo>
                <a:cubicBezTo>
                  <a:pt x="601925" y="0"/>
                  <a:pt x="647340" y="45416"/>
                  <a:pt x="647340" y="102007"/>
                </a:cubicBezTo>
                <a:lnTo>
                  <a:pt x="647340" y="345308"/>
                </a:lnTo>
                <a:cubicBezTo>
                  <a:pt x="647340" y="401898"/>
                  <a:pt x="601925" y="447315"/>
                  <a:pt x="544977" y="447315"/>
                </a:cubicBezTo>
                <a:lnTo>
                  <a:pt x="102003" y="447315"/>
                </a:lnTo>
                <a:cubicBezTo>
                  <a:pt x="45415" y="447315"/>
                  <a:pt x="0" y="401898"/>
                  <a:pt x="0" y="345308"/>
                </a:cubicBezTo>
                <a:lnTo>
                  <a:pt x="0" y="102007"/>
                </a:lnTo>
                <a:cubicBezTo>
                  <a:pt x="0" y="45416"/>
                  <a:pt x="45415" y="0"/>
                  <a:pt x="1020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0EA99C81-8429-1340-892A-9E979D6E2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352" y="4740757"/>
            <a:ext cx="1035827" cy="1035827"/>
          </a:xfrm>
          <a:custGeom>
            <a:avLst/>
            <a:gdLst>
              <a:gd name="T0" fmla="*/ 3054 w 3055"/>
              <a:gd name="T1" fmla="*/ 1525 h 3054"/>
              <a:gd name="T2" fmla="*/ 3054 w 3055"/>
              <a:gd name="T3" fmla="*/ 1525 h 3054"/>
              <a:gd name="T4" fmla="*/ 1526 w 3055"/>
              <a:gd name="T5" fmla="*/ 3053 h 3054"/>
              <a:gd name="T6" fmla="*/ 1526 w 3055"/>
              <a:gd name="T7" fmla="*/ 3053 h 3054"/>
              <a:gd name="T8" fmla="*/ 0 w 3055"/>
              <a:gd name="T9" fmla="*/ 1525 h 3054"/>
              <a:gd name="T10" fmla="*/ 0 w 3055"/>
              <a:gd name="T11" fmla="*/ 1525 h 3054"/>
              <a:gd name="T12" fmla="*/ 1526 w 3055"/>
              <a:gd name="T13" fmla="*/ 0 h 3054"/>
              <a:gd name="T14" fmla="*/ 1526 w 3055"/>
              <a:gd name="T15" fmla="*/ 0 h 3054"/>
              <a:gd name="T16" fmla="*/ 3054 w 3055"/>
              <a:gd name="T17" fmla="*/ 1525 h 3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55" h="3054">
                <a:moveTo>
                  <a:pt x="3054" y="1525"/>
                </a:moveTo>
                <a:lnTo>
                  <a:pt x="3054" y="1525"/>
                </a:lnTo>
                <a:cubicBezTo>
                  <a:pt x="3054" y="2369"/>
                  <a:pt x="2370" y="3053"/>
                  <a:pt x="1526" y="3053"/>
                </a:cubicBezTo>
                <a:lnTo>
                  <a:pt x="1526" y="3053"/>
                </a:lnTo>
                <a:cubicBezTo>
                  <a:pt x="684" y="3053"/>
                  <a:pt x="0" y="2369"/>
                  <a:pt x="0" y="1525"/>
                </a:cubicBezTo>
                <a:lnTo>
                  <a:pt x="0" y="1525"/>
                </a:lnTo>
                <a:cubicBezTo>
                  <a:pt x="0" y="683"/>
                  <a:pt x="684" y="0"/>
                  <a:pt x="1526" y="0"/>
                </a:cubicBezTo>
                <a:lnTo>
                  <a:pt x="1526" y="0"/>
                </a:lnTo>
                <a:cubicBezTo>
                  <a:pt x="2370" y="0"/>
                  <a:pt x="3054" y="683"/>
                  <a:pt x="3054" y="1525"/>
                </a:cubicBezTo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8748316-F70B-4E49-9B11-A222F482A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255" y="4963468"/>
            <a:ext cx="660495" cy="588924"/>
          </a:xfrm>
          <a:custGeom>
            <a:avLst/>
            <a:gdLst>
              <a:gd name="connsiteX0" fmla="*/ 339731 w 701503"/>
              <a:gd name="connsiteY0" fmla="*/ 393551 h 625488"/>
              <a:gd name="connsiteX1" fmla="*/ 343697 w 701503"/>
              <a:gd name="connsiteY1" fmla="*/ 395710 h 625488"/>
              <a:gd name="connsiteX2" fmla="*/ 344058 w 701503"/>
              <a:gd name="connsiteY2" fmla="*/ 400388 h 625488"/>
              <a:gd name="connsiteX3" fmla="*/ 344058 w 701503"/>
              <a:gd name="connsiteY3" fmla="*/ 509047 h 625488"/>
              <a:gd name="connsiteX4" fmla="*/ 344058 w 701503"/>
              <a:gd name="connsiteY4" fmla="*/ 616268 h 625488"/>
              <a:gd name="connsiteX5" fmla="*/ 344058 w 701503"/>
              <a:gd name="connsiteY5" fmla="*/ 620226 h 625488"/>
              <a:gd name="connsiteX6" fmla="*/ 336847 w 701503"/>
              <a:gd name="connsiteY6" fmla="*/ 623464 h 625488"/>
              <a:gd name="connsiteX7" fmla="*/ 248514 w 701503"/>
              <a:gd name="connsiteY7" fmla="*/ 569854 h 625488"/>
              <a:gd name="connsiteX8" fmla="*/ 145760 w 701503"/>
              <a:gd name="connsiteY8" fmla="*/ 506529 h 625488"/>
              <a:gd name="connsiteX9" fmla="*/ 139992 w 701503"/>
              <a:gd name="connsiteY9" fmla="*/ 496814 h 625488"/>
              <a:gd name="connsiteX10" fmla="*/ 139992 w 701503"/>
              <a:gd name="connsiteY10" fmla="*/ 471988 h 625488"/>
              <a:gd name="connsiteX11" fmla="*/ 147924 w 701503"/>
              <a:gd name="connsiteY11" fmla="*/ 467670 h 625488"/>
              <a:gd name="connsiteX12" fmla="*/ 203807 w 701503"/>
              <a:gd name="connsiteY12" fmla="*/ 497894 h 625488"/>
              <a:gd name="connsiteX13" fmla="*/ 213181 w 701503"/>
              <a:gd name="connsiteY13" fmla="*/ 497534 h 625488"/>
              <a:gd name="connsiteX14" fmla="*/ 307282 w 701503"/>
              <a:gd name="connsiteY14" fmla="*/ 419817 h 625488"/>
              <a:gd name="connsiteX15" fmla="*/ 335044 w 701503"/>
              <a:gd name="connsiteY15" fmla="*/ 397149 h 625488"/>
              <a:gd name="connsiteX16" fmla="*/ 339731 w 701503"/>
              <a:gd name="connsiteY16" fmla="*/ 393551 h 625488"/>
              <a:gd name="connsiteX17" fmla="*/ 359639 w 701503"/>
              <a:gd name="connsiteY17" fmla="*/ 393190 h 625488"/>
              <a:gd name="connsiteX18" fmla="*/ 365402 w 701503"/>
              <a:gd name="connsiteY18" fmla="*/ 395345 h 625488"/>
              <a:gd name="connsiteX19" fmla="*/ 394936 w 701503"/>
              <a:gd name="connsiteY19" fmla="*/ 420134 h 625488"/>
              <a:gd name="connsiteX20" fmla="*/ 468770 w 701503"/>
              <a:gd name="connsiteY20" fmla="*/ 480488 h 625488"/>
              <a:gd name="connsiteX21" fmla="*/ 488939 w 701503"/>
              <a:gd name="connsiteY21" fmla="*/ 497013 h 625488"/>
              <a:gd name="connsiteX22" fmla="*/ 499744 w 701503"/>
              <a:gd name="connsiteY22" fmla="*/ 497732 h 625488"/>
              <a:gd name="connsiteX23" fmla="*/ 556650 w 701503"/>
              <a:gd name="connsiteY23" fmla="*/ 466836 h 625488"/>
              <a:gd name="connsiteX24" fmla="*/ 563133 w 701503"/>
              <a:gd name="connsiteY24" fmla="*/ 470788 h 625488"/>
              <a:gd name="connsiteX25" fmla="*/ 563133 w 701503"/>
              <a:gd name="connsiteY25" fmla="*/ 497732 h 625488"/>
              <a:gd name="connsiteX26" fmla="*/ 558091 w 701503"/>
              <a:gd name="connsiteY26" fmla="*/ 505995 h 625488"/>
              <a:gd name="connsiteX27" fmla="*/ 455804 w 701503"/>
              <a:gd name="connsiteY27" fmla="*/ 568504 h 625488"/>
              <a:gd name="connsiteX28" fmla="*/ 366843 w 701503"/>
              <a:gd name="connsiteY28" fmla="*/ 623110 h 625488"/>
              <a:gd name="connsiteX29" fmla="*/ 359639 w 701503"/>
              <a:gd name="connsiteY29" fmla="*/ 624907 h 625488"/>
              <a:gd name="connsiteX30" fmla="*/ 358199 w 701503"/>
              <a:gd name="connsiteY30" fmla="*/ 617722 h 625488"/>
              <a:gd name="connsiteX31" fmla="*/ 358199 w 701503"/>
              <a:gd name="connsiteY31" fmla="*/ 509228 h 625488"/>
              <a:gd name="connsiteX32" fmla="*/ 358199 w 701503"/>
              <a:gd name="connsiteY32" fmla="*/ 401093 h 625488"/>
              <a:gd name="connsiteX33" fmla="*/ 358199 w 701503"/>
              <a:gd name="connsiteY33" fmla="*/ 398219 h 625488"/>
              <a:gd name="connsiteX34" fmla="*/ 359639 w 701503"/>
              <a:gd name="connsiteY34" fmla="*/ 393190 h 625488"/>
              <a:gd name="connsiteX35" fmla="*/ 126182 w 701503"/>
              <a:gd name="connsiteY35" fmla="*/ 261283 h 625488"/>
              <a:gd name="connsiteX36" fmla="*/ 134839 w 701503"/>
              <a:gd name="connsiteY36" fmla="*/ 261644 h 625488"/>
              <a:gd name="connsiteX37" fmla="*/ 183536 w 701503"/>
              <a:gd name="connsiteY37" fmla="*/ 290821 h 625488"/>
              <a:gd name="connsiteX38" fmla="*/ 322050 w 701503"/>
              <a:gd name="connsiteY38" fmla="*/ 374750 h 625488"/>
              <a:gd name="connsiteX39" fmla="*/ 324575 w 701503"/>
              <a:gd name="connsiteY39" fmla="*/ 375830 h 625488"/>
              <a:gd name="connsiteX40" fmla="*/ 324936 w 701503"/>
              <a:gd name="connsiteY40" fmla="*/ 383035 h 625488"/>
              <a:gd name="connsiteX41" fmla="*/ 297882 w 701503"/>
              <a:gd name="connsiteY41" fmla="*/ 406449 h 625488"/>
              <a:gd name="connsiteX42" fmla="*/ 242693 w 701503"/>
              <a:gd name="connsiteY42" fmla="*/ 453996 h 625488"/>
              <a:gd name="connsiteX43" fmla="*/ 214557 w 701503"/>
              <a:gd name="connsiteY43" fmla="*/ 478130 h 625488"/>
              <a:gd name="connsiteX44" fmla="*/ 209868 w 701503"/>
              <a:gd name="connsiteY44" fmla="*/ 480652 h 625488"/>
              <a:gd name="connsiteX45" fmla="*/ 205540 w 701503"/>
              <a:gd name="connsiteY45" fmla="*/ 478130 h 625488"/>
              <a:gd name="connsiteX46" fmla="*/ 14721 w 701503"/>
              <a:gd name="connsiteY46" fmla="*/ 366825 h 625488"/>
              <a:gd name="connsiteX47" fmla="*/ 13279 w 701503"/>
              <a:gd name="connsiteY47" fmla="*/ 365744 h 625488"/>
              <a:gd name="connsiteX48" fmla="*/ 12196 w 701503"/>
              <a:gd name="connsiteY48" fmla="*/ 357460 h 625488"/>
              <a:gd name="connsiteX49" fmla="*/ 38889 w 701503"/>
              <a:gd name="connsiteY49" fmla="*/ 335847 h 625488"/>
              <a:gd name="connsiteX50" fmla="*/ 108146 w 701503"/>
              <a:gd name="connsiteY50" fmla="*/ 276772 h 625488"/>
              <a:gd name="connsiteX51" fmla="*/ 126182 w 701503"/>
              <a:gd name="connsiteY51" fmla="*/ 261283 h 625488"/>
              <a:gd name="connsiteX52" fmla="*/ 570359 w 701503"/>
              <a:gd name="connsiteY52" fmla="*/ 260350 h 625488"/>
              <a:gd name="connsiteX53" fmla="*/ 575033 w 701503"/>
              <a:gd name="connsiteY53" fmla="*/ 262154 h 625488"/>
              <a:gd name="connsiteX54" fmla="*/ 639743 w 701503"/>
              <a:gd name="connsiteY54" fmla="*/ 316634 h 625488"/>
              <a:gd name="connsiteX55" fmla="*/ 688995 w 701503"/>
              <a:gd name="connsiteY55" fmla="*/ 358125 h 625488"/>
              <a:gd name="connsiteX56" fmla="*/ 687557 w 701503"/>
              <a:gd name="connsiteY56" fmla="*/ 366785 h 625488"/>
              <a:gd name="connsiteX57" fmla="*/ 511401 w 701503"/>
              <a:gd name="connsiteY57" fmla="*/ 471055 h 625488"/>
              <a:gd name="connsiteX58" fmla="*/ 495583 w 701503"/>
              <a:gd name="connsiteY58" fmla="*/ 480075 h 625488"/>
              <a:gd name="connsiteX59" fmla="*/ 486955 w 701503"/>
              <a:gd name="connsiteY59" fmla="*/ 478992 h 625488"/>
              <a:gd name="connsiteX60" fmla="*/ 438063 w 701503"/>
              <a:gd name="connsiteY60" fmla="*/ 436418 h 625488"/>
              <a:gd name="connsiteX61" fmla="*/ 379824 w 701503"/>
              <a:gd name="connsiteY61" fmla="*/ 385907 h 625488"/>
              <a:gd name="connsiteX62" fmla="*/ 380183 w 701503"/>
              <a:gd name="connsiteY62" fmla="*/ 375083 h 625488"/>
              <a:gd name="connsiteX63" fmla="*/ 562091 w 701503"/>
              <a:gd name="connsiteY63" fmla="*/ 264319 h 625488"/>
              <a:gd name="connsiteX64" fmla="*/ 570359 w 701503"/>
              <a:gd name="connsiteY64" fmla="*/ 260350 h 625488"/>
              <a:gd name="connsiteX65" fmla="*/ 208924 w 701503"/>
              <a:gd name="connsiteY65" fmla="*/ 360 h 625488"/>
              <a:gd name="connsiteX66" fmla="*/ 213963 w 701503"/>
              <a:gd name="connsiteY66" fmla="*/ 2879 h 625488"/>
              <a:gd name="connsiteX67" fmla="*/ 279837 w 701503"/>
              <a:gd name="connsiteY67" fmla="*/ 56869 h 625488"/>
              <a:gd name="connsiteX68" fmla="*/ 336352 w 701503"/>
              <a:gd name="connsiteY68" fmla="*/ 103659 h 625488"/>
              <a:gd name="connsiteX69" fmla="*/ 338512 w 701503"/>
              <a:gd name="connsiteY69" fmla="*/ 106179 h 625488"/>
              <a:gd name="connsiteX70" fmla="*/ 338152 w 701503"/>
              <a:gd name="connsiteY70" fmla="*/ 113377 h 625488"/>
              <a:gd name="connsiteX71" fmla="*/ 297475 w 701503"/>
              <a:gd name="connsiteY71" fmla="*/ 137852 h 625488"/>
              <a:gd name="connsiteX72" fmla="*/ 138730 w 701503"/>
              <a:gd name="connsiteY72" fmla="*/ 234673 h 625488"/>
              <a:gd name="connsiteX73" fmla="*/ 125771 w 701503"/>
              <a:gd name="connsiteY73" fmla="*/ 233953 h 625488"/>
              <a:gd name="connsiteX74" fmla="*/ 52698 w 701503"/>
              <a:gd name="connsiteY74" fmla="*/ 174565 h 625488"/>
              <a:gd name="connsiteX75" fmla="*/ 5902 w 701503"/>
              <a:gd name="connsiteY75" fmla="*/ 136413 h 625488"/>
              <a:gd name="connsiteX76" fmla="*/ 4462 w 701503"/>
              <a:gd name="connsiteY76" fmla="*/ 134973 h 625488"/>
              <a:gd name="connsiteX77" fmla="*/ 5542 w 701503"/>
              <a:gd name="connsiteY77" fmla="*/ 125255 h 625488"/>
              <a:gd name="connsiteX78" fmla="*/ 201004 w 701503"/>
              <a:gd name="connsiteY78" fmla="*/ 4679 h 625488"/>
              <a:gd name="connsiteX79" fmla="*/ 208924 w 701503"/>
              <a:gd name="connsiteY79" fmla="*/ 360 h 625488"/>
              <a:gd name="connsiteX80" fmla="*/ 492474 w 701503"/>
              <a:gd name="connsiteY80" fmla="*/ 0 h 625488"/>
              <a:gd name="connsiteX81" fmla="*/ 497867 w 701503"/>
              <a:gd name="connsiteY81" fmla="*/ 2884 h 625488"/>
              <a:gd name="connsiteX82" fmla="*/ 669032 w 701503"/>
              <a:gd name="connsiteY82" fmla="*/ 108141 h 625488"/>
              <a:gd name="connsiteX83" fmla="*/ 696721 w 701503"/>
              <a:gd name="connsiteY83" fmla="*/ 125443 h 625488"/>
              <a:gd name="connsiteX84" fmla="*/ 698159 w 701503"/>
              <a:gd name="connsiteY84" fmla="*/ 134815 h 625488"/>
              <a:gd name="connsiteX85" fmla="*/ 644940 w 701503"/>
              <a:gd name="connsiteY85" fmla="*/ 178432 h 625488"/>
              <a:gd name="connsiteX86" fmla="*/ 575898 w 701503"/>
              <a:gd name="connsiteY86" fmla="*/ 234305 h 625488"/>
              <a:gd name="connsiteX87" fmla="*/ 562594 w 701503"/>
              <a:gd name="connsiteY87" fmla="*/ 235747 h 625488"/>
              <a:gd name="connsiteX88" fmla="*/ 412285 w 701503"/>
              <a:gd name="connsiteY88" fmla="*/ 143827 h 625488"/>
              <a:gd name="connsiteX89" fmla="*/ 365179 w 701503"/>
              <a:gd name="connsiteY89" fmla="*/ 114629 h 625488"/>
              <a:gd name="connsiteX90" fmla="*/ 363740 w 701503"/>
              <a:gd name="connsiteY90" fmla="*/ 104896 h 625488"/>
              <a:gd name="connsiteX91" fmla="*/ 451480 w 701503"/>
              <a:gd name="connsiteY91" fmla="*/ 32442 h 625488"/>
              <a:gd name="connsiteX92" fmla="*/ 486360 w 701503"/>
              <a:gd name="connsiteY92" fmla="*/ 3605 h 625488"/>
              <a:gd name="connsiteX93" fmla="*/ 492474 w 701503"/>
              <a:gd name="connsiteY93" fmla="*/ 0 h 62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701503" h="625488">
                <a:moveTo>
                  <a:pt x="339731" y="393551"/>
                </a:moveTo>
                <a:cubicBezTo>
                  <a:pt x="341894" y="392112"/>
                  <a:pt x="343337" y="392832"/>
                  <a:pt x="343697" y="395710"/>
                </a:cubicBezTo>
                <a:cubicBezTo>
                  <a:pt x="344058" y="397149"/>
                  <a:pt x="344058" y="398589"/>
                  <a:pt x="344058" y="400388"/>
                </a:cubicBezTo>
                <a:lnTo>
                  <a:pt x="344058" y="509047"/>
                </a:lnTo>
                <a:lnTo>
                  <a:pt x="344058" y="616268"/>
                </a:lnTo>
                <a:lnTo>
                  <a:pt x="344058" y="620226"/>
                </a:lnTo>
                <a:cubicBezTo>
                  <a:pt x="343697" y="625983"/>
                  <a:pt x="342255" y="626702"/>
                  <a:pt x="336847" y="623464"/>
                </a:cubicBezTo>
                <a:cubicBezTo>
                  <a:pt x="308004" y="605114"/>
                  <a:pt x="277718" y="587124"/>
                  <a:pt x="248514" y="569854"/>
                </a:cubicBezTo>
                <a:cubicBezTo>
                  <a:pt x="213902" y="548626"/>
                  <a:pt x="180012" y="527397"/>
                  <a:pt x="145760" y="506529"/>
                </a:cubicBezTo>
                <a:cubicBezTo>
                  <a:pt x="141794" y="504730"/>
                  <a:pt x="139631" y="501851"/>
                  <a:pt x="139992" y="496814"/>
                </a:cubicBezTo>
                <a:cubicBezTo>
                  <a:pt x="139992" y="488179"/>
                  <a:pt x="139992" y="480263"/>
                  <a:pt x="139992" y="471988"/>
                </a:cubicBezTo>
                <a:cubicBezTo>
                  <a:pt x="139992" y="465512"/>
                  <a:pt x="141794" y="464792"/>
                  <a:pt x="147924" y="467670"/>
                </a:cubicBezTo>
                <a:cubicBezTo>
                  <a:pt x="166311" y="478105"/>
                  <a:pt x="185420" y="487819"/>
                  <a:pt x="203807" y="497894"/>
                </a:cubicBezTo>
                <a:cubicBezTo>
                  <a:pt x="207413" y="500052"/>
                  <a:pt x="209576" y="499333"/>
                  <a:pt x="213181" y="497534"/>
                </a:cubicBezTo>
                <a:cubicBezTo>
                  <a:pt x="244548" y="471268"/>
                  <a:pt x="275915" y="445722"/>
                  <a:pt x="307282" y="419817"/>
                </a:cubicBezTo>
                <a:cubicBezTo>
                  <a:pt x="317017" y="411901"/>
                  <a:pt x="326391" y="404705"/>
                  <a:pt x="335044" y="397149"/>
                </a:cubicBezTo>
                <a:cubicBezTo>
                  <a:pt x="336847" y="395710"/>
                  <a:pt x="338289" y="394991"/>
                  <a:pt x="339731" y="393551"/>
                </a:cubicBezTo>
                <a:close/>
                <a:moveTo>
                  <a:pt x="359639" y="393190"/>
                </a:moveTo>
                <a:cubicBezTo>
                  <a:pt x="362160" y="392112"/>
                  <a:pt x="363601" y="394627"/>
                  <a:pt x="365402" y="395345"/>
                </a:cubicBezTo>
                <a:cubicBezTo>
                  <a:pt x="375126" y="403608"/>
                  <a:pt x="384851" y="411871"/>
                  <a:pt x="394936" y="420134"/>
                </a:cubicBezTo>
                <a:cubicBezTo>
                  <a:pt x="419427" y="439892"/>
                  <a:pt x="444278" y="460729"/>
                  <a:pt x="468770" y="480488"/>
                </a:cubicBezTo>
                <a:cubicBezTo>
                  <a:pt x="475973" y="486236"/>
                  <a:pt x="482456" y="490906"/>
                  <a:pt x="488939" y="497013"/>
                </a:cubicBezTo>
                <a:cubicBezTo>
                  <a:pt x="492540" y="500247"/>
                  <a:pt x="495422" y="500247"/>
                  <a:pt x="499744" y="497732"/>
                </a:cubicBezTo>
                <a:cubicBezTo>
                  <a:pt x="518472" y="487673"/>
                  <a:pt x="537561" y="477255"/>
                  <a:pt x="556650" y="466836"/>
                </a:cubicBezTo>
                <a:cubicBezTo>
                  <a:pt x="560972" y="464322"/>
                  <a:pt x="563133" y="465759"/>
                  <a:pt x="563133" y="470788"/>
                </a:cubicBezTo>
                <a:lnTo>
                  <a:pt x="563133" y="497732"/>
                </a:lnTo>
                <a:cubicBezTo>
                  <a:pt x="563133" y="501684"/>
                  <a:pt x="561692" y="503480"/>
                  <a:pt x="558091" y="505995"/>
                </a:cubicBezTo>
                <a:cubicBezTo>
                  <a:pt x="523875" y="526472"/>
                  <a:pt x="490019" y="547308"/>
                  <a:pt x="455804" y="568504"/>
                </a:cubicBezTo>
                <a:cubicBezTo>
                  <a:pt x="426270" y="586826"/>
                  <a:pt x="396376" y="604789"/>
                  <a:pt x="366843" y="623110"/>
                </a:cubicBezTo>
                <a:cubicBezTo>
                  <a:pt x="365042" y="623829"/>
                  <a:pt x="362160" y="626703"/>
                  <a:pt x="359639" y="624907"/>
                </a:cubicBezTo>
                <a:cubicBezTo>
                  <a:pt x="357118" y="623829"/>
                  <a:pt x="358199" y="620955"/>
                  <a:pt x="358199" y="617722"/>
                </a:cubicBezTo>
                <a:lnTo>
                  <a:pt x="358199" y="509228"/>
                </a:lnTo>
                <a:lnTo>
                  <a:pt x="358199" y="401093"/>
                </a:lnTo>
                <a:lnTo>
                  <a:pt x="358199" y="398219"/>
                </a:lnTo>
                <a:cubicBezTo>
                  <a:pt x="358199" y="396423"/>
                  <a:pt x="358199" y="394627"/>
                  <a:pt x="359639" y="393190"/>
                </a:cubicBezTo>
                <a:close/>
                <a:moveTo>
                  <a:pt x="126182" y="261283"/>
                </a:moveTo>
                <a:cubicBezTo>
                  <a:pt x="129429" y="258762"/>
                  <a:pt x="132314" y="260203"/>
                  <a:pt x="134839" y="261644"/>
                </a:cubicBezTo>
                <a:cubicBezTo>
                  <a:pt x="151072" y="271369"/>
                  <a:pt x="167304" y="281095"/>
                  <a:pt x="183536" y="290821"/>
                </a:cubicBezTo>
                <a:cubicBezTo>
                  <a:pt x="229707" y="318917"/>
                  <a:pt x="275879" y="346293"/>
                  <a:pt x="322050" y="374750"/>
                </a:cubicBezTo>
                <a:cubicBezTo>
                  <a:pt x="323132" y="375470"/>
                  <a:pt x="323493" y="375470"/>
                  <a:pt x="324575" y="375830"/>
                </a:cubicBezTo>
                <a:cubicBezTo>
                  <a:pt x="328182" y="378712"/>
                  <a:pt x="328182" y="380153"/>
                  <a:pt x="324936" y="383035"/>
                </a:cubicBezTo>
                <a:cubicBezTo>
                  <a:pt x="315557" y="390959"/>
                  <a:pt x="306900" y="398524"/>
                  <a:pt x="297882" y="406449"/>
                </a:cubicBezTo>
                <a:cubicBezTo>
                  <a:pt x="279847" y="422658"/>
                  <a:pt x="261090" y="438147"/>
                  <a:pt x="242693" y="453996"/>
                </a:cubicBezTo>
                <a:cubicBezTo>
                  <a:pt x="232954" y="462281"/>
                  <a:pt x="224297" y="470206"/>
                  <a:pt x="214557" y="478130"/>
                </a:cubicBezTo>
                <a:cubicBezTo>
                  <a:pt x="213115" y="479932"/>
                  <a:pt x="212032" y="480652"/>
                  <a:pt x="209868" y="480652"/>
                </a:cubicBezTo>
                <a:cubicBezTo>
                  <a:pt x="208425" y="479932"/>
                  <a:pt x="207343" y="479932"/>
                  <a:pt x="205540" y="478130"/>
                </a:cubicBezTo>
                <a:cubicBezTo>
                  <a:pt x="141332" y="441749"/>
                  <a:pt x="78207" y="404287"/>
                  <a:pt x="14721" y="366825"/>
                </a:cubicBezTo>
                <a:cubicBezTo>
                  <a:pt x="13639" y="366105"/>
                  <a:pt x="13279" y="366105"/>
                  <a:pt x="13279" y="365744"/>
                </a:cubicBezTo>
                <a:cubicBezTo>
                  <a:pt x="7868" y="362863"/>
                  <a:pt x="7868" y="361782"/>
                  <a:pt x="12196" y="357460"/>
                </a:cubicBezTo>
                <a:cubicBezTo>
                  <a:pt x="20854" y="349895"/>
                  <a:pt x="29871" y="343051"/>
                  <a:pt x="38889" y="335847"/>
                </a:cubicBezTo>
                <a:cubicBezTo>
                  <a:pt x="61614" y="316396"/>
                  <a:pt x="84339" y="296584"/>
                  <a:pt x="108146" y="276772"/>
                </a:cubicBezTo>
                <a:cubicBezTo>
                  <a:pt x="113918" y="272090"/>
                  <a:pt x="120050" y="266687"/>
                  <a:pt x="126182" y="261283"/>
                </a:cubicBezTo>
                <a:close/>
                <a:moveTo>
                  <a:pt x="570359" y="260350"/>
                </a:moveTo>
                <a:cubicBezTo>
                  <a:pt x="573235" y="260350"/>
                  <a:pt x="573954" y="261432"/>
                  <a:pt x="575033" y="262154"/>
                </a:cubicBezTo>
                <a:cubicBezTo>
                  <a:pt x="596243" y="280194"/>
                  <a:pt x="618532" y="298233"/>
                  <a:pt x="639743" y="316634"/>
                </a:cubicBezTo>
                <a:cubicBezTo>
                  <a:pt x="656280" y="330705"/>
                  <a:pt x="672458" y="344776"/>
                  <a:pt x="688995" y="358125"/>
                </a:cubicBezTo>
                <a:cubicBezTo>
                  <a:pt x="693309" y="362455"/>
                  <a:pt x="693309" y="363537"/>
                  <a:pt x="687557" y="366785"/>
                </a:cubicBezTo>
                <a:cubicBezTo>
                  <a:pt x="628958" y="401060"/>
                  <a:pt x="570359" y="436418"/>
                  <a:pt x="511401" y="471055"/>
                </a:cubicBezTo>
                <a:cubicBezTo>
                  <a:pt x="506009" y="473219"/>
                  <a:pt x="500976" y="476827"/>
                  <a:pt x="495583" y="480075"/>
                </a:cubicBezTo>
                <a:cubicBezTo>
                  <a:pt x="492707" y="482239"/>
                  <a:pt x="489831" y="481518"/>
                  <a:pt x="486955" y="478992"/>
                </a:cubicBezTo>
                <a:cubicBezTo>
                  <a:pt x="470777" y="464560"/>
                  <a:pt x="453881" y="450129"/>
                  <a:pt x="438063" y="436418"/>
                </a:cubicBezTo>
                <a:cubicBezTo>
                  <a:pt x="418290" y="419461"/>
                  <a:pt x="398518" y="402864"/>
                  <a:pt x="379824" y="385907"/>
                </a:cubicBezTo>
                <a:cubicBezTo>
                  <a:pt x="372993" y="379773"/>
                  <a:pt x="372993" y="379412"/>
                  <a:pt x="380183" y="375083"/>
                </a:cubicBezTo>
                <a:cubicBezTo>
                  <a:pt x="440939" y="338282"/>
                  <a:pt x="501335" y="301120"/>
                  <a:pt x="562091" y="264319"/>
                </a:cubicBezTo>
                <a:cubicBezTo>
                  <a:pt x="565326" y="262876"/>
                  <a:pt x="568202" y="261793"/>
                  <a:pt x="570359" y="260350"/>
                </a:cubicBezTo>
                <a:close/>
                <a:moveTo>
                  <a:pt x="208924" y="360"/>
                </a:moveTo>
                <a:cubicBezTo>
                  <a:pt x="211803" y="0"/>
                  <a:pt x="213243" y="1440"/>
                  <a:pt x="213963" y="2879"/>
                </a:cubicBezTo>
                <a:cubicBezTo>
                  <a:pt x="236281" y="21236"/>
                  <a:pt x="257879" y="38872"/>
                  <a:pt x="279837" y="56869"/>
                </a:cubicBezTo>
                <a:cubicBezTo>
                  <a:pt x="298555" y="72345"/>
                  <a:pt x="317274" y="88182"/>
                  <a:pt x="336352" y="103659"/>
                </a:cubicBezTo>
                <a:cubicBezTo>
                  <a:pt x="336712" y="104739"/>
                  <a:pt x="338152" y="105099"/>
                  <a:pt x="338512" y="106179"/>
                </a:cubicBezTo>
                <a:cubicBezTo>
                  <a:pt x="342471" y="109418"/>
                  <a:pt x="342471" y="110858"/>
                  <a:pt x="338152" y="113377"/>
                </a:cubicBezTo>
                <a:cubicBezTo>
                  <a:pt x="325193" y="121656"/>
                  <a:pt x="311154" y="129934"/>
                  <a:pt x="297475" y="137852"/>
                </a:cubicBezTo>
                <a:cubicBezTo>
                  <a:pt x="244920" y="170246"/>
                  <a:pt x="192365" y="202639"/>
                  <a:pt x="138730" y="234673"/>
                </a:cubicBezTo>
                <a:cubicBezTo>
                  <a:pt x="131890" y="238992"/>
                  <a:pt x="131890" y="239352"/>
                  <a:pt x="125771" y="233953"/>
                </a:cubicBezTo>
                <a:cubicBezTo>
                  <a:pt x="100933" y="214157"/>
                  <a:pt x="76816" y="194361"/>
                  <a:pt x="52698" y="174565"/>
                </a:cubicBezTo>
                <a:cubicBezTo>
                  <a:pt x="37219" y="161608"/>
                  <a:pt x="21741" y="149010"/>
                  <a:pt x="5902" y="136413"/>
                </a:cubicBezTo>
                <a:cubicBezTo>
                  <a:pt x="5542" y="136053"/>
                  <a:pt x="4462" y="136053"/>
                  <a:pt x="4462" y="134973"/>
                </a:cubicBezTo>
                <a:cubicBezTo>
                  <a:pt x="-1657" y="130294"/>
                  <a:pt x="-1657" y="129214"/>
                  <a:pt x="5542" y="125255"/>
                </a:cubicBezTo>
                <a:cubicBezTo>
                  <a:pt x="70696" y="84943"/>
                  <a:pt x="135850" y="44631"/>
                  <a:pt x="201004" y="4679"/>
                </a:cubicBezTo>
                <a:cubicBezTo>
                  <a:pt x="203884" y="2879"/>
                  <a:pt x="206404" y="720"/>
                  <a:pt x="208924" y="360"/>
                </a:cubicBezTo>
                <a:close/>
                <a:moveTo>
                  <a:pt x="492474" y="0"/>
                </a:moveTo>
                <a:cubicBezTo>
                  <a:pt x="494271" y="0"/>
                  <a:pt x="496429" y="1442"/>
                  <a:pt x="497867" y="2884"/>
                </a:cubicBezTo>
                <a:cubicBezTo>
                  <a:pt x="555042" y="38210"/>
                  <a:pt x="612217" y="72815"/>
                  <a:pt x="669032" y="108141"/>
                </a:cubicBezTo>
                <a:cubicBezTo>
                  <a:pt x="678381" y="113908"/>
                  <a:pt x="687371" y="119676"/>
                  <a:pt x="696721" y="125443"/>
                </a:cubicBezTo>
                <a:cubicBezTo>
                  <a:pt x="702834" y="129048"/>
                  <a:pt x="702834" y="130850"/>
                  <a:pt x="698159" y="134815"/>
                </a:cubicBezTo>
                <a:cubicBezTo>
                  <a:pt x="680539" y="149955"/>
                  <a:pt x="662200" y="163653"/>
                  <a:pt x="644940" y="178432"/>
                </a:cubicBezTo>
                <a:cubicBezTo>
                  <a:pt x="622285" y="196816"/>
                  <a:pt x="599272" y="215921"/>
                  <a:pt x="575898" y="234305"/>
                </a:cubicBezTo>
                <a:cubicBezTo>
                  <a:pt x="570145" y="239351"/>
                  <a:pt x="569066" y="239351"/>
                  <a:pt x="562594" y="235747"/>
                </a:cubicBezTo>
                <a:cubicBezTo>
                  <a:pt x="512611" y="204746"/>
                  <a:pt x="462628" y="174467"/>
                  <a:pt x="412285" y="143827"/>
                </a:cubicBezTo>
                <a:cubicBezTo>
                  <a:pt x="396463" y="133734"/>
                  <a:pt x="381001" y="124001"/>
                  <a:pt x="365179" y="114629"/>
                </a:cubicBezTo>
                <a:cubicBezTo>
                  <a:pt x="358706" y="111024"/>
                  <a:pt x="358706" y="109222"/>
                  <a:pt x="363740" y="104896"/>
                </a:cubicBezTo>
                <a:cubicBezTo>
                  <a:pt x="393227" y="81105"/>
                  <a:pt x="421994" y="56594"/>
                  <a:pt x="451480" y="32442"/>
                </a:cubicBezTo>
                <a:cubicBezTo>
                  <a:pt x="462987" y="23070"/>
                  <a:pt x="474494" y="13337"/>
                  <a:pt x="486360" y="3605"/>
                </a:cubicBezTo>
                <a:cubicBezTo>
                  <a:pt x="488158" y="2163"/>
                  <a:pt x="489956" y="0"/>
                  <a:pt x="4924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088E2234-4A6C-2E43-977F-B3BFCC240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236" y="3918673"/>
            <a:ext cx="699519" cy="699519"/>
          </a:xfrm>
          <a:custGeom>
            <a:avLst/>
            <a:gdLst>
              <a:gd name="T0" fmla="*/ 2062 w 2063"/>
              <a:gd name="T1" fmla="*/ 1031 h 2062"/>
              <a:gd name="T2" fmla="*/ 2062 w 2063"/>
              <a:gd name="T3" fmla="*/ 1031 h 2062"/>
              <a:gd name="T4" fmla="*/ 1032 w 2063"/>
              <a:gd name="T5" fmla="*/ 2061 h 2062"/>
              <a:gd name="T6" fmla="*/ 1032 w 2063"/>
              <a:gd name="T7" fmla="*/ 2061 h 2062"/>
              <a:gd name="T8" fmla="*/ 0 w 2063"/>
              <a:gd name="T9" fmla="*/ 1031 h 2062"/>
              <a:gd name="T10" fmla="*/ 0 w 2063"/>
              <a:gd name="T11" fmla="*/ 1031 h 2062"/>
              <a:gd name="T12" fmla="*/ 1032 w 2063"/>
              <a:gd name="T13" fmla="*/ 0 h 2062"/>
              <a:gd name="T14" fmla="*/ 1032 w 2063"/>
              <a:gd name="T15" fmla="*/ 0 h 2062"/>
              <a:gd name="T16" fmla="*/ 2062 w 2063"/>
              <a:gd name="T17" fmla="*/ 1031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3" h="2062">
                <a:moveTo>
                  <a:pt x="2062" y="1031"/>
                </a:moveTo>
                <a:lnTo>
                  <a:pt x="2062" y="1031"/>
                </a:lnTo>
                <a:cubicBezTo>
                  <a:pt x="2062" y="1600"/>
                  <a:pt x="1601" y="2061"/>
                  <a:pt x="1032" y="2061"/>
                </a:cubicBezTo>
                <a:lnTo>
                  <a:pt x="1032" y="2061"/>
                </a:lnTo>
                <a:cubicBezTo>
                  <a:pt x="462" y="2061"/>
                  <a:pt x="0" y="1600"/>
                  <a:pt x="0" y="1031"/>
                </a:cubicBezTo>
                <a:lnTo>
                  <a:pt x="0" y="1031"/>
                </a:lnTo>
                <a:cubicBezTo>
                  <a:pt x="0" y="460"/>
                  <a:pt x="462" y="0"/>
                  <a:pt x="1032" y="0"/>
                </a:cubicBezTo>
                <a:lnTo>
                  <a:pt x="1032" y="0"/>
                </a:lnTo>
                <a:cubicBezTo>
                  <a:pt x="1601" y="0"/>
                  <a:pt x="2062" y="460"/>
                  <a:pt x="2062" y="1031"/>
                </a:cubicBezTo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D0AAB75-6AD7-CE43-8E9D-A72CEFF71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313" y="4004270"/>
            <a:ext cx="530246" cy="528875"/>
          </a:xfrm>
          <a:custGeom>
            <a:avLst/>
            <a:gdLst>
              <a:gd name="connsiteX0" fmla="*/ 286994 w 563167"/>
              <a:gd name="connsiteY0" fmla="*/ 304377 h 561711"/>
              <a:gd name="connsiteX1" fmla="*/ 312589 w 563167"/>
              <a:gd name="connsiteY1" fmla="*/ 373819 h 561711"/>
              <a:gd name="connsiteX2" fmla="*/ 373512 w 563167"/>
              <a:gd name="connsiteY2" fmla="*/ 541128 h 561711"/>
              <a:gd name="connsiteX3" fmla="*/ 369907 w 563167"/>
              <a:gd name="connsiteY3" fmla="*/ 547604 h 561711"/>
              <a:gd name="connsiteX4" fmla="*/ 207685 w 563167"/>
              <a:gd name="connsiteY4" fmla="*/ 551922 h 561711"/>
              <a:gd name="connsiteX5" fmla="*/ 203720 w 563167"/>
              <a:gd name="connsiteY5" fmla="*/ 544366 h 561711"/>
              <a:gd name="connsiteX6" fmla="*/ 286994 w 563167"/>
              <a:gd name="connsiteY6" fmla="*/ 304377 h 561711"/>
              <a:gd name="connsiteX7" fmla="*/ 25037 w 563167"/>
              <a:gd name="connsiteY7" fmla="*/ 166264 h 561711"/>
              <a:gd name="connsiteX8" fmla="*/ 159055 w 563167"/>
              <a:gd name="connsiteY8" fmla="*/ 534204 h 561711"/>
              <a:gd name="connsiteX9" fmla="*/ 25037 w 563167"/>
              <a:gd name="connsiteY9" fmla="*/ 166264 h 561711"/>
              <a:gd name="connsiteX10" fmla="*/ 532458 w 563167"/>
              <a:gd name="connsiteY10" fmla="*/ 151977 h 561711"/>
              <a:gd name="connsiteX11" fmla="*/ 562720 w 563167"/>
              <a:gd name="connsiteY11" fmla="*/ 264797 h 561711"/>
              <a:gd name="connsiteX12" fmla="*/ 483103 w 563167"/>
              <a:gd name="connsiteY12" fmla="*/ 478541 h 561711"/>
              <a:gd name="connsiteX13" fmla="*/ 422940 w 563167"/>
              <a:gd name="connsiteY13" fmla="*/ 524679 h 561711"/>
              <a:gd name="connsiteX14" fmla="*/ 436990 w 563167"/>
              <a:gd name="connsiteY14" fmla="*/ 482867 h 561711"/>
              <a:gd name="connsiteX15" fmla="*/ 514445 w 563167"/>
              <a:gd name="connsiteY15" fmla="*/ 260832 h 561711"/>
              <a:gd name="connsiteX16" fmla="*/ 530297 w 563167"/>
              <a:gd name="connsiteY16" fmla="*/ 156663 h 561711"/>
              <a:gd name="connsiteX17" fmla="*/ 532458 w 563167"/>
              <a:gd name="connsiteY17" fmla="*/ 151977 h 561711"/>
              <a:gd name="connsiteX18" fmla="*/ 306835 w 563167"/>
              <a:gd name="connsiteY18" fmla="*/ 1005 h 561711"/>
              <a:gd name="connsiteX19" fmla="*/ 471157 w 563167"/>
              <a:gd name="connsiteY19" fmla="*/ 73735 h 561711"/>
              <a:gd name="connsiteX20" fmla="*/ 424372 w 563167"/>
              <a:gd name="connsiteY20" fmla="*/ 141787 h 561711"/>
              <a:gd name="connsiteX21" fmla="*/ 446685 w 563167"/>
              <a:gd name="connsiteY21" fmla="*/ 185715 h 561711"/>
              <a:gd name="connsiteX22" fmla="*/ 471157 w 563167"/>
              <a:gd name="connsiteY22" fmla="*/ 286172 h 561711"/>
              <a:gd name="connsiteX23" fmla="*/ 460001 w 563167"/>
              <a:gd name="connsiteY23" fmla="*/ 333701 h 561711"/>
              <a:gd name="connsiteX24" fmla="*/ 425451 w 563167"/>
              <a:gd name="connsiteY24" fmla="*/ 444600 h 561711"/>
              <a:gd name="connsiteX25" fmla="*/ 422572 w 563167"/>
              <a:gd name="connsiteY25" fmla="*/ 452522 h 561711"/>
              <a:gd name="connsiteX26" fmla="*/ 402058 w 563167"/>
              <a:gd name="connsiteY26" fmla="*/ 392031 h 561711"/>
              <a:gd name="connsiteX27" fmla="*/ 323963 w 563167"/>
              <a:gd name="connsiteY27" fmla="*/ 158710 h 561711"/>
              <a:gd name="connsiteX28" fmla="*/ 331161 w 563167"/>
              <a:gd name="connsiteY28" fmla="*/ 148628 h 561711"/>
              <a:gd name="connsiteX29" fmla="*/ 350954 w 563167"/>
              <a:gd name="connsiteY29" fmla="*/ 147188 h 561711"/>
              <a:gd name="connsiteX30" fmla="*/ 363550 w 563167"/>
              <a:gd name="connsiteY30" fmla="*/ 134225 h 561711"/>
              <a:gd name="connsiteX31" fmla="*/ 349515 w 563167"/>
              <a:gd name="connsiteY31" fmla="*/ 123784 h 561711"/>
              <a:gd name="connsiteX32" fmla="*/ 295892 w 563167"/>
              <a:gd name="connsiteY32" fmla="*/ 127024 h 561711"/>
              <a:gd name="connsiteX33" fmla="*/ 206280 w 563167"/>
              <a:gd name="connsiteY33" fmla="*/ 124504 h 561711"/>
              <a:gd name="connsiteX34" fmla="*/ 191165 w 563167"/>
              <a:gd name="connsiteY34" fmla="*/ 131705 h 561711"/>
              <a:gd name="connsiteX35" fmla="*/ 201242 w 563167"/>
              <a:gd name="connsiteY35" fmla="*/ 147188 h 561711"/>
              <a:gd name="connsiteX36" fmla="*/ 224994 w 563167"/>
              <a:gd name="connsiteY36" fmla="*/ 148988 h 561711"/>
              <a:gd name="connsiteX37" fmla="*/ 232192 w 563167"/>
              <a:gd name="connsiteY37" fmla="*/ 154389 h 561711"/>
              <a:gd name="connsiteX38" fmla="*/ 272859 w 563167"/>
              <a:gd name="connsiteY38" fmla="*/ 266009 h 561711"/>
              <a:gd name="connsiteX39" fmla="*/ 272859 w 563167"/>
              <a:gd name="connsiteY39" fmla="*/ 274290 h 561711"/>
              <a:gd name="connsiteX40" fmla="*/ 213478 w 563167"/>
              <a:gd name="connsiteY40" fmla="*/ 451082 h 561711"/>
              <a:gd name="connsiteX41" fmla="*/ 212038 w 563167"/>
              <a:gd name="connsiteY41" fmla="*/ 453242 h 561711"/>
              <a:gd name="connsiteX42" fmla="*/ 202321 w 563167"/>
              <a:gd name="connsiteY42" fmla="*/ 426237 h 561711"/>
              <a:gd name="connsiteX43" fmla="*/ 113069 w 563167"/>
              <a:gd name="connsiteY43" fmla="*/ 158710 h 561711"/>
              <a:gd name="connsiteX44" fmla="*/ 119188 w 563167"/>
              <a:gd name="connsiteY44" fmla="*/ 148628 h 561711"/>
              <a:gd name="connsiteX45" fmla="*/ 138981 w 563167"/>
              <a:gd name="connsiteY45" fmla="*/ 147188 h 561711"/>
              <a:gd name="connsiteX46" fmla="*/ 152657 w 563167"/>
              <a:gd name="connsiteY46" fmla="*/ 134946 h 561711"/>
              <a:gd name="connsiteX47" fmla="*/ 137542 w 563167"/>
              <a:gd name="connsiteY47" fmla="*/ 124504 h 561711"/>
              <a:gd name="connsiteX48" fmla="*/ 59446 w 563167"/>
              <a:gd name="connsiteY48" fmla="*/ 127384 h 561711"/>
              <a:gd name="connsiteX49" fmla="*/ 48290 w 563167"/>
              <a:gd name="connsiteY49" fmla="*/ 127024 h 561711"/>
              <a:gd name="connsiteX50" fmla="*/ 306835 w 563167"/>
              <a:gd name="connsiteY50" fmla="*/ 1005 h 56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3167" h="561711">
                <a:moveTo>
                  <a:pt x="286994" y="304377"/>
                </a:moveTo>
                <a:cubicBezTo>
                  <a:pt x="295646" y="329204"/>
                  <a:pt x="304298" y="351152"/>
                  <a:pt x="312589" y="373819"/>
                </a:cubicBezTo>
                <a:cubicBezTo>
                  <a:pt x="333137" y="429589"/>
                  <a:pt x="353325" y="484998"/>
                  <a:pt x="373512" y="541128"/>
                </a:cubicBezTo>
                <a:cubicBezTo>
                  <a:pt x="374954" y="545805"/>
                  <a:pt x="374233" y="546165"/>
                  <a:pt x="369907" y="547604"/>
                </a:cubicBezTo>
                <a:cubicBezTo>
                  <a:pt x="316194" y="565235"/>
                  <a:pt x="262480" y="565954"/>
                  <a:pt x="207685" y="551922"/>
                </a:cubicBezTo>
                <a:cubicBezTo>
                  <a:pt x="203359" y="550483"/>
                  <a:pt x="202278" y="549043"/>
                  <a:pt x="203720" y="544366"/>
                </a:cubicBezTo>
                <a:cubicBezTo>
                  <a:pt x="231478" y="465209"/>
                  <a:pt x="258875" y="385693"/>
                  <a:pt x="286994" y="304377"/>
                </a:cubicBezTo>
                <a:close/>
                <a:moveTo>
                  <a:pt x="25037" y="166264"/>
                </a:moveTo>
                <a:cubicBezTo>
                  <a:pt x="70070" y="289511"/>
                  <a:pt x="114382" y="411317"/>
                  <a:pt x="159055" y="534204"/>
                </a:cubicBezTo>
                <a:cubicBezTo>
                  <a:pt x="16391" y="466093"/>
                  <a:pt x="-35847" y="296358"/>
                  <a:pt x="25037" y="166264"/>
                </a:cubicBezTo>
                <a:close/>
                <a:moveTo>
                  <a:pt x="532458" y="151977"/>
                </a:moveTo>
                <a:cubicBezTo>
                  <a:pt x="551192" y="186940"/>
                  <a:pt x="561279" y="224427"/>
                  <a:pt x="562720" y="264797"/>
                </a:cubicBezTo>
                <a:cubicBezTo>
                  <a:pt x="567043" y="347339"/>
                  <a:pt x="540024" y="418347"/>
                  <a:pt x="483103" y="478541"/>
                </a:cubicBezTo>
                <a:cubicBezTo>
                  <a:pt x="465811" y="496564"/>
                  <a:pt x="446357" y="511703"/>
                  <a:pt x="422940" y="524679"/>
                </a:cubicBezTo>
                <a:cubicBezTo>
                  <a:pt x="428344" y="509900"/>
                  <a:pt x="433388" y="495843"/>
                  <a:pt x="436990" y="482867"/>
                </a:cubicBezTo>
                <a:cubicBezTo>
                  <a:pt x="463289" y="408254"/>
                  <a:pt x="489228" y="334723"/>
                  <a:pt x="514445" y="260832"/>
                </a:cubicBezTo>
                <a:cubicBezTo>
                  <a:pt x="527054" y="227310"/>
                  <a:pt x="532458" y="191987"/>
                  <a:pt x="530297" y="156663"/>
                </a:cubicBezTo>
                <a:cubicBezTo>
                  <a:pt x="529937" y="154500"/>
                  <a:pt x="528496" y="151977"/>
                  <a:pt x="532458" y="151977"/>
                </a:cubicBezTo>
                <a:close/>
                <a:moveTo>
                  <a:pt x="306835" y="1005"/>
                </a:moveTo>
                <a:cubicBezTo>
                  <a:pt x="366480" y="6020"/>
                  <a:pt x="424867" y="29852"/>
                  <a:pt x="471157" y="73735"/>
                </a:cubicBezTo>
                <a:cubicBezTo>
                  <a:pt x="434449" y="76255"/>
                  <a:pt x="414294" y="107221"/>
                  <a:pt x="424372" y="141787"/>
                </a:cubicBezTo>
                <a:cubicBezTo>
                  <a:pt x="429410" y="157630"/>
                  <a:pt x="438407" y="171312"/>
                  <a:pt x="446685" y="185715"/>
                </a:cubicBezTo>
                <a:cubicBezTo>
                  <a:pt x="466119" y="216680"/>
                  <a:pt x="476555" y="250166"/>
                  <a:pt x="471157" y="286172"/>
                </a:cubicBezTo>
                <a:cubicBezTo>
                  <a:pt x="468998" y="302735"/>
                  <a:pt x="465399" y="318578"/>
                  <a:pt x="460001" y="333701"/>
                </a:cubicBezTo>
                <a:cubicBezTo>
                  <a:pt x="446685" y="369707"/>
                  <a:pt x="436968" y="407514"/>
                  <a:pt x="425451" y="444600"/>
                </a:cubicBezTo>
                <a:cubicBezTo>
                  <a:pt x="424732" y="447121"/>
                  <a:pt x="424012" y="448561"/>
                  <a:pt x="422572" y="452522"/>
                </a:cubicBezTo>
                <a:cubicBezTo>
                  <a:pt x="415734" y="431638"/>
                  <a:pt x="408536" y="411835"/>
                  <a:pt x="402058" y="392031"/>
                </a:cubicBezTo>
                <a:cubicBezTo>
                  <a:pt x="375787" y="314257"/>
                  <a:pt x="350235" y="236484"/>
                  <a:pt x="323963" y="158710"/>
                </a:cubicBezTo>
                <a:cubicBezTo>
                  <a:pt x="320724" y="149708"/>
                  <a:pt x="320724" y="149708"/>
                  <a:pt x="331161" y="148628"/>
                </a:cubicBezTo>
                <a:cubicBezTo>
                  <a:pt x="337639" y="148628"/>
                  <a:pt x="344117" y="148268"/>
                  <a:pt x="350954" y="147188"/>
                </a:cubicBezTo>
                <a:cubicBezTo>
                  <a:pt x="359232" y="146108"/>
                  <a:pt x="363910" y="140707"/>
                  <a:pt x="363550" y="134225"/>
                </a:cubicBezTo>
                <a:cubicBezTo>
                  <a:pt x="363191" y="127384"/>
                  <a:pt x="358152" y="123784"/>
                  <a:pt x="349515" y="123784"/>
                </a:cubicBezTo>
                <a:cubicBezTo>
                  <a:pt x="332240" y="124864"/>
                  <a:pt x="314246" y="125944"/>
                  <a:pt x="295892" y="127024"/>
                </a:cubicBezTo>
                <a:cubicBezTo>
                  <a:pt x="266021" y="128824"/>
                  <a:pt x="236151" y="125944"/>
                  <a:pt x="206280" y="124504"/>
                </a:cubicBezTo>
                <a:cubicBezTo>
                  <a:pt x="199802" y="123784"/>
                  <a:pt x="194044" y="123784"/>
                  <a:pt x="191165" y="131705"/>
                </a:cubicBezTo>
                <a:cubicBezTo>
                  <a:pt x="188286" y="138906"/>
                  <a:pt x="192245" y="145747"/>
                  <a:pt x="201242" y="147188"/>
                </a:cubicBezTo>
                <a:cubicBezTo>
                  <a:pt x="209159" y="148268"/>
                  <a:pt x="216717" y="148628"/>
                  <a:pt x="224994" y="148988"/>
                </a:cubicBezTo>
                <a:cubicBezTo>
                  <a:pt x="228953" y="148988"/>
                  <a:pt x="230752" y="150428"/>
                  <a:pt x="232192" y="154389"/>
                </a:cubicBezTo>
                <a:cubicBezTo>
                  <a:pt x="245868" y="191476"/>
                  <a:pt x="259183" y="228202"/>
                  <a:pt x="272859" y="266009"/>
                </a:cubicBezTo>
                <a:cubicBezTo>
                  <a:pt x="273939" y="268889"/>
                  <a:pt x="273939" y="271410"/>
                  <a:pt x="272859" y="274290"/>
                </a:cubicBezTo>
                <a:cubicBezTo>
                  <a:pt x="253425" y="332981"/>
                  <a:pt x="233272" y="392031"/>
                  <a:pt x="213478" y="451082"/>
                </a:cubicBezTo>
                <a:cubicBezTo>
                  <a:pt x="213478" y="451802"/>
                  <a:pt x="213118" y="452522"/>
                  <a:pt x="212038" y="453242"/>
                </a:cubicBezTo>
                <a:cubicBezTo>
                  <a:pt x="208439" y="443880"/>
                  <a:pt x="205560" y="435599"/>
                  <a:pt x="202321" y="426237"/>
                </a:cubicBezTo>
                <a:cubicBezTo>
                  <a:pt x="172451" y="336941"/>
                  <a:pt x="142580" y="248006"/>
                  <a:pt x="113069" y="158710"/>
                </a:cubicBezTo>
                <a:cubicBezTo>
                  <a:pt x="109111" y="149708"/>
                  <a:pt x="109111" y="149708"/>
                  <a:pt x="119188" y="148628"/>
                </a:cubicBezTo>
                <a:cubicBezTo>
                  <a:pt x="125666" y="148628"/>
                  <a:pt x="132863" y="148268"/>
                  <a:pt x="138981" y="147188"/>
                </a:cubicBezTo>
                <a:cubicBezTo>
                  <a:pt x="147619" y="146108"/>
                  <a:pt x="152657" y="141787"/>
                  <a:pt x="152657" y="134946"/>
                </a:cubicBezTo>
                <a:cubicBezTo>
                  <a:pt x="152297" y="127384"/>
                  <a:pt x="146179" y="123784"/>
                  <a:pt x="137542" y="124504"/>
                </a:cubicBezTo>
                <a:cubicBezTo>
                  <a:pt x="111630" y="125944"/>
                  <a:pt x="85358" y="127384"/>
                  <a:pt x="59446" y="127384"/>
                </a:cubicBezTo>
                <a:cubicBezTo>
                  <a:pt x="55488" y="127384"/>
                  <a:pt x="51529" y="127744"/>
                  <a:pt x="48290" y="127024"/>
                </a:cubicBezTo>
                <a:cubicBezTo>
                  <a:pt x="104522" y="36558"/>
                  <a:pt x="207427" y="-7353"/>
                  <a:pt x="306835" y="10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EE054D50-278C-E24D-B1D0-4212C5A0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219" y="5692882"/>
            <a:ext cx="750339" cy="750339"/>
          </a:xfrm>
          <a:custGeom>
            <a:avLst/>
            <a:gdLst>
              <a:gd name="T0" fmla="*/ 2211 w 2212"/>
              <a:gd name="T1" fmla="*/ 1106 h 2212"/>
              <a:gd name="T2" fmla="*/ 2211 w 2212"/>
              <a:gd name="T3" fmla="*/ 1106 h 2212"/>
              <a:gd name="T4" fmla="*/ 1105 w 2212"/>
              <a:gd name="T5" fmla="*/ 2211 h 2212"/>
              <a:gd name="T6" fmla="*/ 1105 w 2212"/>
              <a:gd name="T7" fmla="*/ 2211 h 2212"/>
              <a:gd name="T8" fmla="*/ 0 w 2212"/>
              <a:gd name="T9" fmla="*/ 1106 h 2212"/>
              <a:gd name="T10" fmla="*/ 0 w 2212"/>
              <a:gd name="T11" fmla="*/ 1106 h 2212"/>
              <a:gd name="T12" fmla="*/ 1105 w 2212"/>
              <a:gd name="T13" fmla="*/ 0 h 2212"/>
              <a:gd name="T14" fmla="*/ 1105 w 2212"/>
              <a:gd name="T15" fmla="*/ 0 h 2212"/>
              <a:gd name="T16" fmla="*/ 2211 w 2212"/>
              <a:gd name="T17" fmla="*/ 1106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12" h="2212">
                <a:moveTo>
                  <a:pt x="2211" y="1106"/>
                </a:moveTo>
                <a:lnTo>
                  <a:pt x="2211" y="1106"/>
                </a:lnTo>
                <a:cubicBezTo>
                  <a:pt x="2211" y="1717"/>
                  <a:pt x="1716" y="2211"/>
                  <a:pt x="1105" y="2211"/>
                </a:cubicBezTo>
                <a:lnTo>
                  <a:pt x="1105" y="2211"/>
                </a:lnTo>
                <a:cubicBezTo>
                  <a:pt x="494" y="2211"/>
                  <a:pt x="0" y="1717"/>
                  <a:pt x="0" y="1106"/>
                </a:cubicBezTo>
                <a:lnTo>
                  <a:pt x="0" y="1106"/>
                </a:lnTo>
                <a:cubicBezTo>
                  <a:pt x="0" y="495"/>
                  <a:pt x="494" y="0"/>
                  <a:pt x="1105" y="0"/>
                </a:cubicBezTo>
                <a:lnTo>
                  <a:pt x="1105" y="0"/>
                </a:lnTo>
                <a:cubicBezTo>
                  <a:pt x="1716" y="0"/>
                  <a:pt x="2211" y="495"/>
                  <a:pt x="2211" y="1106"/>
                </a:cubicBezTo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4E3E330-DDEC-BA46-AA13-CB9EAA2C3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1466" y="5912601"/>
            <a:ext cx="325506" cy="312054"/>
          </a:xfrm>
          <a:custGeom>
            <a:avLst/>
            <a:gdLst>
              <a:gd name="connsiteX0" fmla="*/ 0 w 345715"/>
              <a:gd name="connsiteY0" fmla="*/ 91404 h 331428"/>
              <a:gd name="connsiteX1" fmla="*/ 63137 w 345715"/>
              <a:gd name="connsiteY1" fmla="*/ 91404 h 331428"/>
              <a:gd name="connsiteX2" fmla="*/ 63137 w 345715"/>
              <a:gd name="connsiteY2" fmla="*/ 331428 h 331428"/>
              <a:gd name="connsiteX3" fmla="*/ 0 w 345715"/>
              <a:gd name="connsiteY3" fmla="*/ 331428 h 331428"/>
              <a:gd name="connsiteX4" fmla="*/ 265363 w 345715"/>
              <a:gd name="connsiteY4" fmla="*/ 85725 h 331428"/>
              <a:gd name="connsiteX5" fmla="*/ 303557 w 345715"/>
              <a:gd name="connsiteY5" fmla="*/ 92187 h 331428"/>
              <a:gd name="connsiteX6" fmla="*/ 329500 w 345715"/>
              <a:gd name="connsiteY6" fmla="*/ 111932 h 331428"/>
              <a:gd name="connsiteX7" fmla="*/ 342472 w 345715"/>
              <a:gd name="connsiteY7" fmla="*/ 138497 h 331428"/>
              <a:gd name="connsiteX8" fmla="*/ 345715 w 345715"/>
              <a:gd name="connsiteY8" fmla="*/ 180859 h 331428"/>
              <a:gd name="connsiteX9" fmla="*/ 345715 w 345715"/>
              <a:gd name="connsiteY9" fmla="*/ 329841 h 331428"/>
              <a:gd name="connsiteX10" fmla="*/ 282298 w 345715"/>
              <a:gd name="connsiteY10" fmla="*/ 329841 h 331428"/>
              <a:gd name="connsiteX11" fmla="*/ 282298 w 345715"/>
              <a:gd name="connsiteY11" fmla="*/ 207424 h 331428"/>
              <a:gd name="connsiteX12" fmla="*/ 278335 w 345715"/>
              <a:gd name="connsiteY12" fmla="*/ 157883 h 331428"/>
              <a:gd name="connsiteX13" fmla="*/ 265363 w 345715"/>
              <a:gd name="connsiteY13" fmla="*/ 139933 h 331428"/>
              <a:gd name="connsiteX14" fmla="*/ 242663 w 345715"/>
              <a:gd name="connsiteY14" fmla="*/ 133830 h 331428"/>
              <a:gd name="connsiteX15" fmla="*/ 213117 w 345715"/>
              <a:gd name="connsiteY15" fmla="*/ 142446 h 331428"/>
              <a:gd name="connsiteX16" fmla="*/ 195101 w 345715"/>
              <a:gd name="connsiteY16" fmla="*/ 166499 h 331428"/>
              <a:gd name="connsiteX17" fmla="*/ 190417 w 345715"/>
              <a:gd name="connsiteY17" fmla="*/ 221425 h 331428"/>
              <a:gd name="connsiteX18" fmla="*/ 190417 w 345715"/>
              <a:gd name="connsiteY18" fmla="*/ 329841 h 331428"/>
              <a:gd name="connsiteX19" fmla="*/ 127000 w 345715"/>
              <a:gd name="connsiteY19" fmla="*/ 329841 h 331428"/>
              <a:gd name="connsiteX20" fmla="*/ 127000 w 345715"/>
              <a:gd name="connsiteY20" fmla="*/ 90392 h 331428"/>
              <a:gd name="connsiteX21" fmla="*/ 186093 w 345715"/>
              <a:gd name="connsiteY21" fmla="*/ 90392 h 331428"/>
              <a:gd name="connsiteX22" fmla="*/ 186093 w 345715"/>
              <a:gd name="connsiteY22" fmla="*/ 125573 h 331428"/>
              <a:gd name="connsiteX23" fmla="*/ 265363 w 345715"/>
              <a:gd name="connsiteY23" fmla="*/ 85725 h 331428"/>
              <a:gd name="connsiteX24" fmla="*/ 0 w 345715"/>
              <a:gd name="connsiteY24" fmla="*/ 0 h 331428"/>
              <a:gd name="connsiteX25" fmla="*/ 63137 w 345715"/>
              <a:gd name="connsiteY25" fmla="*/ 0 h 331428"/>
              <a:gd name="connsiteX26" fmla="*/ 63137 w 345715"/>
              <a:gd name="connsiteY26" fmla="*/ 59016 h 331428"/>
              <a:gd name="connsiteX27" fmla="*/ 0 w 345715"/>
              <a:gd name="connsiteY27" fmla="*/ 59016 h 3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45715" h="331428">
                <a:moveTo>
                  <a:pt x="0" y="91404"/>
                </a:moveTo>
                <a:lnTo>
                  <a:pt x="63137" y="91404"/>
                </a:lnTo>
                <a:lnTo>
                  <a:pt x="63137" y="331428"/>
                </a:lnTo>
                <a:lnTo>
                  <a:pt x="0" y="331428"/>
                </a:lnTo>
                <a:close/>
                <a:moveTo>
                  <a:pt x="265363" y="85725"/>
                </a:moveTo>
                <a:cubicBezTo>
                  <a:pt x="279416" y="85725"/>
                  <a:pt x="292027" y="87879"/>
                  <a:pt x="303557" y="92187"/>
                </a:cubicBezTo>
                <a:cubicBezTo>
                  <a:pt x="315087" y="97572"/>
                  <a:pt x="323735" y="104393"/>
                  <a:pt x="329500" y="111932"/>
                </a:cubicBezTo>
                <a:cubicBezTo>
                  <a:pt x="335265" y="119830"/>
                  <a:pt x="339229" y="128804"/>
                  <a:pt x="342472" y="138497"/>
                </a:cubicBezTo>
                <a:cubicBezTo>
                  <a:pt x="344273" y="148190"/>
                  <a:pt x="345715" y="162550"/>
                  <a:pt x="345715" y="180859"/>
                </a:cubicBezTo>
                <a:lnTo>
                  <a:pt x="345715" y="329841"/>
                </a:lnTo>
                <a:lnTo>
                  <a:pt x="282298" y="329841"/>
                </a:lnTo>
                <a:lnTo>
                  <a:pt x="282298" y="207424"/>
                </a:lnTo>
                <a:cubicBezTo>
                  <a:pt x="282298" y="181936"/>
                  <a:pt x="280857" y="165063"/>
                  <a:pt x="278335" y="157883"/>
                </a:cubicBezTo>
                <a:cubicBezTo>
                  <a:pt x="275452" y="149985"/>
                  <a:pt x="270768" y="144241"/>
                  <a:pt x="265363" y="139933"/>
                </a:cubicBezTo>
                <a:cubicBezTo>
                  <a:pt x="258877" y="135625"/>
                  <a:pt x="251671" y="133830"/>
                  <a:pt x="242663" y="133830"/>
                </a:cubicBezTo>
                <a:cubicBezTo>
                  <a:pt x="231853" y="133830"/>
                  <a:pt x="221764" y="136702"/>
                  <a:pt x="213117" y="142446"/>
                </a:cubicBezTo>
                <a:cubicBezTo>
                  <a:pt x="204829" y="148190"/>
                  <a:pt x="198704" y="156447"/>
                  <a:pt x="195101" y="166499"/>
                </a:cubicBezTo>
                <a:cubicBezTo>
                  <a:pt x="192218" y="176551"/>
                  <a:pt x="190417" y="194859"/>
                  <a:pt x="190417" y="221425"/>
                </a:cubicBezTo>
                <a:lnTo>
                  <a:pt x="190417" y="329841"/>
                </a:lnTo>
                <a:lnTo>
                  <a:pt x="127000" y="329841"/>
                </a:lnTo>
                <a:lnTo>
                  <a:pt x="127000" y="90392"/>
                </a:lnTo>
                <a:lnTo>
                  <a:pt x="186093" y="90392"/>
                </a:lnTo>
                <a:lnTo>
                  <a:pt x="186093" y="125573"/>
                </a:lnTo>
                <a:cubicBezTo>
                  <a:pt x="206991" y="98649"/>
                  <a:pt x="232934" y="85725"/>
                  <a:pt x="265363" y="85725"/>
                </a:cubicBezTo>
                <a:close/>
                <a:moveTo>
                  <a:pt x="0" y="0"/>
                </a:moveTo>
                <a:lnTo>
                  <a:pt x="63137" y="0"/>
                </a:lnTo>
                <a:lnTo>
                  <a:pt x="63137" y="59016"/>
                </a:lnTo>
                <a:lnTo>
                  <a:pt x="0" y="590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FA631EA-9DA3-4E40-841E-14DA685A6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6099" y="4742253"/>
            <a:ext cx="1035826" cy="1035826"/>
          </a:xfrm>
          <a:custGeom>
            <a:avLst/>
            <a:gdLst>
              <a:gd name="T0" fmla="*/ 3054 w 3055"/>
              <a:gd name="T1" fmla="*/ 1528 h 3057"/>
              <a:gd name="T2" fmla="*/ 3054 w 3055"/>
              <a:gd name="T3" fmla="*/ 1528 h 3057"/>
              <a:gd name="T4" fmla="*/ 1528 w 3055"/>
              <a:gd name="T5" fmla="*/ 3056 h 3057"/>
              <a:gd name="T6" fmla="*/ 1528 w 3055"/>
              <a:gd name="T7" fmla="*/ 3056 h 3057"/>
              <a:gd name="T8" fmla="*/ 0 w 3055"/>
              <a:gd name="T9" fmla="*/ 1528 h 3057"/>
              <a:gd name="T10" fmla="*/ 0 w 3055"/>
              <a:gd name="T11" fmla="*/ 1528 h 3057"/>
              <a:gd name="T12" fmla="*/ 1528 w 3055"/>
              <a:gd name="T13" fmla="*/ 0 h 3057"/>
              <a:gd name="T14" fmla="*/ 1528 w 3055"/>
              <a:gd name="T15" fmla="*/ 0 h 3057"/>
              <a:gd name="T16" fmla="*/ 3054 w 3055"/>
              <a:gd name="T17" fmla="*/ 1528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55" h="3057">
                <a:moveTo>
                  <a:pt x="3054" y="1528"/>
                </a:moveTo>
                <a:lnTo>
                  <a:pt x="3054" y="1528"/>
                </a:lnTo>
                <a:cubicBezTo>
                  <a:pt x="3054" y="2372"/>
                  <a:pt x="2371" y="3056"/>
                  <a:pt x="1528" y="3056"/>
                </a:cubicBezTo>
                <a:lnTo>
                  <a:pt x="1528" y="3056"/>
                </a:lnTo>
                <a:cubicBezTo>
                  <a:pt x="684" y="3056"/>
                  <a:pt x="0" y="2372"/>
                  <a:pt x="0" y="1528"/>
                </a:cubicBezTo>
                <a:lnTo>
                  <a:pt x="0" y="1528"/>
                </a:lnTo>
                <a:cubicBezTo>
                  <a:pt x="0" y="684"/>
                  <a:pt x="684" y="0"/>
                  <a:pt x="1528" y="0"/>
                </a:cubicBezTo>
                <a:lnTo>
                  <a:pt x="1528" y="0"/>
                </a:lnTo>
                <a:cubicBezTo>
                  <a:pt x="2371" y="0"/>
                  <a:pt x="3054" y="684"/>
                  <a:pt x="3054" y="1528"/>
                </a:cubicBez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0A99335-4D73-F34C-89AE-3B9FEA9F4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5859" y="4914143"/>
            <a:ext cx="334813" cy="693540"/>
          </a:xfrm>
          <a:custGeom>
            <a:avLst/>
            <a:gdLst>
              <a:gd name="T0" fmla="*/ 0 w 987"/>
              <a:gd name="T1" fmla="*/ 591 h 2047"/>
              <a:gd name="T2" fmla="*/ 214 w 987"/>
              <a:gd name="T3" fmla="*/ 591 h 2047"/>
              <a:gd name="T4" fmla="*/ 214 w 987"/>
              <a:gd name="T5" fmla="*/ 479 h 2047"/>
              <a:gd name="T6" fmla="*/ 214 w 987"/>
              <a:gd name="T7" fmla="*/ 479 h 2047"/>
              <a:gd name="T8" fmla="*/ 253 w 987"/>
              <a:gd name="T9" fmla="*/ 206 h 2047"/>
              <a:gd name="T10" fmla="*/ 253 w 987"/>
              <a:gd name="T11" fmla="*/ 206 h 2047"/>
              <a:gd name="T12" fmla="*/ 397 w 987"/>
              <a:gd name="T13" fmla="*/ 58 h 2047"/>
              <a:gd name="T14" fmla="*/ 397 w 987"/>
              <a:gd name="T15" fmla="*/ 58 h 2047"/>
              <a:gd name="T16" fmla="*/ 664 w 987"/>
              <a:gd name="T17" fmla="*/ 0 h 2047"/>
              <a:gd name="T18" fmla="*/ 664 w 987"/>
              <a:gd name="T19" fmla="*/ 0 h 2047"/>
              <a:gd name="T20" fmla="*/ 986 w 987"/>
              <a:gd name="T21" fmla="*/ 50 h 2047"/>
              <a:gd name="T22" fmla="*/ 934 w 987"/>
              <a:gd name="T23" fmla="*/ 320 h 2047"/>
              <a:gd name="T24" fmla="*/ 934 w 987"/>
              <a:gd name="T25" fmla="*/ 320 h 2047"/>
              <a:gd name="T26" fmla="*/ 756 w 987"/>
              <a:gd name="T27" fmla="*/ 297 h 2047"/>
              <a:gd name="T28" fmla="*/ 756 w 987"/>
              <a:gd name="T29" fmla="*/ 297 h 2047"/>
              <a:gd name="T30" fmla="*/ 636 w 987"/>
              <a:gd name="T31" fmla="*/ 336 h 2047"/>
              <a:gd name="T32" fmla="*/ 636 w 987"/>
              <a:gd name="T33" fmla="*/ 336 h 2047"/>
              <a:gd name="T34" fmla="*/ 599 w 987"/>
              <a:gd name="T35" fmla="*/ 486 h 2047"/>
              <a:gd name="T36" fmla="*/ 599 w 987"/>
              <a:gd name="T37" fmla="*/ 591 h 2047"/>
              <a:gd name="T38" fmla="*/ 888 w 987"/>
              <a:gd name="T39" fmla="*/ 591 h 2047"/>
              <a:gd name="T40" fmla="*/ 888 w 987"/>
              <a:gd name="T41" fmla="*/ 891 h 2047"/>
              <a:gd name="T42" fmla="*/ 599 w 987"/>
              <a:gd name="T43" fmla="*/ 891 h 2047"/>
              <a:gd name="T44" fmla="*/ 599 w 987"/>
              <a:gd name="T45" fmla="*/ 2046 h 2047"/>
              <a:gd name="T46" fmla="*/ 214 w 987"/>
              <a:gd name="T47" fmla="*/ 2046 h 2047"/>
              <a:gd name="T48" fmla="*/ 214 w 987"/>
              <a:gd name="T49" fmla="*/ 891 h 2047"/>
              <a:gd name="T50" fmla="*/ 0 w 987"/>
              <a:gd name="T51" fmla="*/ 891 h 2047"/>
              <a:gd name="T52" fmla="*/ 0 w 987"/>
              <a:gd name="T53" fmla="*/ 591 h 2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87" h="2047">
                <a:moveTo>
                  <a:pt x="0" y="591"/>
                </a:moveTo>
                <a:lnTo>
                  <a:pt x="214" y="591"/>
                </a:lnTo>
                <a:lnTo>
                  <a:pt x="214" y="479"/>
                </a:lnTo>
                <a:lnTo>
                  <a:pt x="214" y="479"/>
                </a:lnTo>
                <a:cubicBezTo>
                  <a:pt x="214" y="357"/>
                  <a:pt x="228" y="266"/>
                  <a:pt x="253" y="206"/>
                </a:cubicBezTo>
                <a:lnTo>
                  <a:pt x="253" y="206"/>
                </a:lnTo>
                <a:cubicBezTo>
                  <a:pt x="280" y="145"/>
                  <a:pt x="328" y="96"/>
                  <a:pt x="397" y="58"/>
                </a:cubicBezTo>
                <a:lnTo>
                  <a:pt x="397" y="58"/>
                </a:lnTo>
                <a:cubicBezTo>
                  <a:pt x="468" y="21"/>
                  <a:pt x="555" y="0"/>
                  <a:pt x="664" y="0"/>
                </a:cubicBezTo>
                <a:lnTo>
                  <a:pt x="664" y="0"/>
                </a:lnTo>
                <a:cubicBezTo>
                  <a:pt x="773" y="0"/>
                  <a:pt x="880" y="18"/>
                  <a:pt x="986" y="50"/>
                </a:cubicBezTo>
                <a:lnTo>
                  <a:pt x="934" y="320"/>
                </a:lnTo>
                <a:lnTo>
                  <a:pt x="934" y="320"/>
                </a:lnTo>
                <a:cubicBezTo>
                  <a:pt x="873" y="305"/>
                  <a:pt x="814" y="297"/>
                  <a:pt x="756" y="297"/>
                </a:cubicBezTo>
                <a:lnTo>
                  <a:pt x="756" y="297"/>
                </a:lnTo>
                <a:cubicBezTo>
                  <a:pt x="701" y="297"/>
                  <a:pt x="660" y="310"/>
                  <a:pt x="636" y="336"/>
                </a:cubicBezTo>
                <a:lnTo>
                  <a:pt x="636" y="336"/>
                </a:lnTo>
                <a:cubicBezTo>
                  <a:pt x="612" y="363"/>
                  <a:pt x="599" y="414"/>
                  <a:pt x="599" y="486"/>
                </a:cubicBezTo>
                <a:lnTo>
                  <a:pt x="599" y="591"/>
                </a:lnTo>
                <a:lnTo>
                  <a:pt x="888" y="591"/>
                </a:lnTo>
                <a:lnTo>
                  <a:pt x="888" y="891"/>
                </a:lnTo>
                <a:lnTo>
                  <a:pt x="599" y="891"/>
                </a:lnTo>
                <a:lnTo>
                  <a:pt x="599" y="2046"/>
                </a:lnTo>
                <a:lnTo>
                  <a:pt x="214" y="2046"/>
                </a:lnTo>
                <a:lnTo>
                  <a:pt x="214" y="891"/>
                </a:lnTo>
                <a:lnTo>
                  <a:pt x="0" y="891"/>
                </a:lnTo>
                <a:lnTo>
                  <a:pt x="0" y="5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EF051D6F-C169-174D-99A6-CB66182A5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1484" y="4976920"/>
            <a:ext cx="396095" cy="396096"/>
          </a:xfrm>
          <a:custGeom>
            <a:avLst/>
            <a:gdLst>
              <a:gd name="T0" fmla="*/ 1169 w 1170"/>
              <a:gd name="T1" fmla="*/ 584 h 1168"/>
              <a:gd name="T2" fmla="*/ 1169 w 1170"/>
              <a:gd name="T3" fmla="*/ 584 h 1168"/>
              <a:gd name="T4" fmla="*/ 582 w 1170"/>
              <a:gd name="T5" fmla="*/ 1167 h 1168"/>
              <a:gd name="T6" fmla="*/ 582 w 1170"/>
              <a:gd name="T7" fmla="*/ 1167 h 1168"/>
              <a:gd name="T8" fmla="*/ 0 w 1170"/>
              <a:gd name="T9" fmla="*/ 584 h 1168"/>
              <a:gd name="T10" fmla="*/ 0 w 1170"/>
              <a:gd name="T11" fmla="*/ 584 h 1168"/>
              <a:gd name="T12" fmla="*/ 582 w 1170"/>
              <a:gd name="T13" fmla="*/ 0 h 1168"/>
              <a:gd name="T14" fmla="*/ 582 w 1170"/>
              <a:gd name="T15" fmla="*/ 0 h 1168"/>
              <a:gd name="T16" fmla="*/ 1169 w 1170"/>
              <a:gd name="T17" fmla="*/ 584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0" h="1168">
                <a:moveTo>
                  <a:pt x="1169" y="584"/>
                </a:moveTo>
                <a:lnTo>
                  <a:pt x="1169" y="584"/>
                </a:lnTo>
                <a:cubicBezTo>
                  <a:pt x="1169" y="907"/>
                  <a:pt x="907" y="1167"/>
                  <a:pt x="582" y="1167"/>
                </a:cubicBezTo>
                <a:lnTo>
                  <a:pt x="582" y="1167"/>
                </a:lnTo>
                <a:cubicBezTo>
                  <a:pt x="260" y="1167"/>
                  <a:pt x="0" y="907"/>
                  <a:pt x="0" y="584"/>
                </a:cubicBezTo>
                <a:lnTo>
                  <a:pt x="0" y="584"/>
                </a:lnTo>
                <a:cubicBezTo>
                  <a:pt x="0" y="261"/>
                  <a:pt x="260" y="0"/>
                  <a:pt x="582" y="0"/>
                </a:cubicBezTo>
                <a:lnTo>
                  <a:pt x="582" y="0"/>
                </a:lnTo>
                <a:cubicBezTo>
                  <a:pt x="907" y="0"/>
                  <a:pt x="1169" y="261"/>
                  <a:pt x="1169" y="584"/>
                </a:cubicBez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B40E7E8E-C1A4-4D4D-BF8E-446CECBC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7373" y="5024750"/>
            <a:ext cx="569481" cy="569481"/>
          </a:xfrm>
          <a:custGeom>
            <a:avLst/>
            <a:gdLst>
              <a:gd name="T0" fmla="*/ 1678 w 1679"/>
              <a:gd name="T1" fmla="*/ 840 h 1680"/>
              <a:gd name="T2" fmla="*/ 1678 w 1679"/>
              <a:gd name="T3" fmla="*/ 840 h 1680"/>
              <a:gd name="T4" fmla="*/ 838 w 1679"/>
              <a:gd name="T5" fmla="*/ 1679 h 1680"/>
              <a:gd name="T6" fmla="*/ 838 w 1679"/>
              <a:gd name="T7" fmla="*/ 1679 h 1680"/>
              <a:gd name="T8" fmla="*/ 0 w 1679"/>
              <a:gd name="T9" fmla="*/ 840 h 1680"/>
              <a:gd name="T10" fmla="*/ 0 w 1679"/>
              <a:gd name="T11" fmla="*/ 840 h 1680"/>
              <a:gd name="T12" fmla="*/ 838 w 1679"/>
              <a:gd name="T13" fmla="*/ 0 h 1680"/>
              <a:gd name="T14" fmla="*/ 838 w 1679"/>
              <a:gd name="T15" fmla="*/ 0 h 1680"/>
              <a:gd name="T16" fmla="*/ 1678 w 1679"/>
              <a:gd name="T17" fmla="*/ 84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9" h="1680">
                <a:moveTo>
                  <a:pt x="1678" y="840"/>
                </a:moveTo>
                <a:lnTo>
                  <a:pt x="1678" y="840"/>
                </a:lnTo>
                <a:cubicBezTo>
                  <a:pt x="1678" y="1304"/>
                  <a:pt x="1303" y="1679"/>
                  <a:pt x="838" y="1679"/>
                </a:cubicBezTo>
                <a:lnTo>
                  <a:pt x="838" y="1679"/>
                </a:lnTo>
                <a:cubicBezTo>
                  <a:pt x="374" y="1679"/>
                  <a:pt x="0" y="1304"/>
                  <a:pt x="0" y="840"/>
                </a:cubicBezTo>
                <a:lnTo>
                  <a:pt x="0" y="840"/>
                </a:lnTo>
                <a:cubicBezTo>
                  <a:pt x="0" y="374"/>
                  <a:pt x="374" y="0"/>
                  <a:pt x="838" y="0"/>
                </a:cubicBezTo>
                <a:lnTo>
                  <a:pt x="838" y="0"/>
                </a:lnTo>
                <a:cubicBezTo>
                  <a:pt x="1303" y="0"/>
                  <a:pt x="1678" y="374"/>
                  <a:pt x="1678" y="840"/>
                </a:cubicBezTo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CD04856-0929-3247-B22B-DFA2C0D4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7448" y="4093553"/>
            <a:ext cx="316876" cy="316876"/>
          </a:xfrm>
          <a:custGeom>
            <a:avLst/>
            <a:gdLst>
              <a:gd name="T0" fmla="*/ 934 w 935"/>
              <a:gd name="T1" fmla="*/ 468 h 937"/>
              <a:gd name="T2" fmla="*/ 934 w 935"/>
              <a:gd name="T3" fmla="*/ 468 h 937"/>
              <a:gd name="T4" fmla="*/ 467 w 935"/>
              <a:gd name="T5" fmla="*/ 936 h 937"/>
              <a:gd name="T6" fmla="*/ 467 w 935"/>
              <a:gd name="T7" fmla="*/ 936 h 937"/>
              <a:gd name="T8" fmla="*/ 0 w 935"/>
              <a:gd name="T9" fmla="*/ 468 h 937"/>
              <a:gd name="T10" fmla="*/ 0 w 935"/>
              <a:gd name="T11" fmla="*/ 468 h 937"/>
              <a:gd name="T12" fmla="*/ 467 w 935"/>
              <a:gd name="T13" fmla="*/ 0 h 937"/>
              <a:gd name="T14" fmla="*/ 467 w 935"/>
              <a:gd name="T15" fmla="*/ 0 h 937"/>
              <a:gd name="T16" fmla="*/ 934 w 935"/>
              <a:gd name="T17" fmla="*/ 468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5" h="937">
                <a:moveTo>
                  <a:pt x="934" y="468"/>
                </a:moveTo>
                <a:lnTo>
                  <a:pt x="934" y="468"/>
                </a:lnTo>
                <a:cubicBezTo>
                  <a:pt x="934" y="727"/>
                  <a:pt x="726" y="936"/>
                  <a:pt x="467" y="936"/>
                </a:cubicBezTo>
                <a:lnTo>
                  <a:pt x="467" y="936"/>
                </a:lnTo>
                <a:cubicBezTo>
                  <a:pt x="209" y="936"/>
                  <a:pt x="0" y="727"/>
                  <a:pt x="0" y="468"/>
                </a:cubicBezTo>
                <a:lnTo>
                  <a:pt x="0" y="468"/>
                </a:lnTo>
                <a:cubicBezTo>
                  <a:pt x="0" y="209"/>
                  <a:pt x="209" y="0"/>
                  <a:pt x="467" y="0"/>
                </a:cubicBezTo>
                <a:lnTo>
                  <a:pt x="467" y="0"/>
                </a:lnTo>
                <a:cubicBezTo>
                  <a:pt x="726" y="0"/>
                  <a:pt x="934" y="209"/>
                  <a:pt x="934" y="468"/>
                </a:cubicBezTo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393378F3-CAF7-3342-A773-258C71B1E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248" y="5888686"/>
            <a:ext cx="372179" cy="372181"/>
          </a:xfrm>
          <a:custGeom>
            <a:avLst/>
            <a:gdLst>
              <a:gd name="T0" fmla="*/ 1097 w 1098"/>
              <a:gd name="T1" fmla="*/ 550 h 1100"/>
              <a:gd name="T2" fmla="*/ 1097 w 1098"/>
              <a:gd name="T3" fmla="*/ 550 h 1100"/>
              <a:gd name="T4" fmla="*/ 550 w 1098"/>
              <a:gd name="T5" fmla="*/ 1099 h 1100"/>
              <a:gd name="T6" fmla="*/ 550 w 1098"/>
              <a:gd name="T7" fmla="*/ 1099 h 1100"/>
              <a:gd name="T8" fmla="*/ 0 w 1098"/>
              <a:gd name="T9" fmla="*/ 550 h 1100"/>
              <a:gd name="T10" fmla="*/ 0 w 1098"/>
              <a:gd name="T11" fmla="*/ 550 h 1100"/>
              <a:gd name="T12" fmla="*/ 550 w 1098"/>
              <a:gd name="T13" fmla="*/ 0 h 1100"/>
              <a:gd name="T14" fmla="*/ 550 w 1098"/>
              <a:gd name="T15" fmla="*/ 0 h 1100"/>
              <a:gd name="T16" fmla="*/ 1097 w 1098"/>
              <a:gd name="T17" fmla="*/ 55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8" h="1100">
                <a:moveTo>
                  <a:pt x="1097" y="550"/>
                </a:moveTo>
                <a:lnTo>
                  <a:pt x="1097" y="550"/>
                </a:lnTo>
                <a:cubicBezTo>
                  <a:pt x="1097" y="854"/>
                  <a:pt x="851" y="1099"/>
                  <a:pt x="550" y="1099"/>
                </a:cubicBezTo>
                <a:lnTo>
                  <a:pt x="550" y="1099"/>
                </a:lnTo>
                <a:cubicBezTo>
                  <a:pt x="245" y="1099"/>
                  <a:pt x="0" y="854"/>
                  <a:pt x="0" y="550"/>
                </a:cubicBezTo>
                <a:lnTo>
                  <a:pt x="0" y="550"/>
                </a:lnTo>
                <a:cubicBezTo>
                  <a:pt x="0" y="246"/>
                  <a:pt x="245" y="0"/>
                  <a:pt x="550" y="0"/>
                </a:cubicBezTo>
                <a:lnTo>
                  <a:pt x="550" y="0"/>
                </a:lnTo>
                <a:cubicBezTo>
                  <a:pt x="851" y="0"/>
                  <a:pt x="1097" y="246"/>
                  <a:pt x="1097" y="550"/>
                </a:cubicBez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72BB249C-B387-384C-A13C-8844A0D76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194" y="5733238"/>
            <a:ext cx="551543" cy="551545"/>
          </a:xfrm>
          <a:custGeom>
            <a:avLst/>
            <a:gdLst>
              <a:gd name="T0" fmla="*/ 1625 w 1626"/>
              <a:gd name="T1" fmla="*/ 814 h 1627"/>
              <a:gd name="T2" fmla="*/ 1625 w 1626"/>
              <a:gd name="T3" fmla="*/ 814 h 1627"/>
              <a:gd name="T4" fmla="*/ 813 w 1626"/>
              <a:gd name="T5" fmla="*/ 1626 h 1627"/>
              <a:gd name="T6" fmla="*/ 813 w 1626"/>
              <a:gd name="T7" fmla="*/ 1626 h 1627"/>
              <a:gd name="T8" fmla="*/ 0 w 1626"/>
              <a:gd name="T9" fmla="*/ 814 h 1627"/>
              <a:gd name="T10" fmla="*/ 0 w 1626"/>
              <a:gd name="T11" fmla="*/ 814 h 1627"/>
              <a:gd name="T12" fmla="*/ 813 w 1626"/>
              <a:gd name="T13" fmla="*/ 0 h 1627"/>
              <a:gd name="T14" fmla="*/ 813 w 1626"/>
              <a:gd name="T15" fmla="*/ 0 h 1627"/>
              <a:gd name="T16" fmla="*/ 1625 w 1626"/>
              <a:gd name="T17" fmla="*/ 814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6" h="1627">
                <a:moveTo>
                  <a:pt x="1625" y="814"/>
                </a:moveTo>
                <a:lnTo>
                  <a:pt x="1625" y="814"/>
                </a:lnTo>
                <a:cubicBezTo>
                  <a:pt x="1625" y="1262"/>
                  <a:pt x="1263" y="1626"/>
                  <a:pt x="813" y="1626"/>
                </a:cubicBezTo>
                <a:lnTo>
                  <a:pt x="813" y="1626"/>
                </a:lnTo>
                <a:cubicBezTo>
                  <a:pt x="364" y="1626"/>
                  <a:pt x="0" y="1262"/>
                  <a:pt x="0" y="814"/>
                </a:cubicBezTo>
                <a:lnTo>
                  <a:pt x="0" y="814"/>
                </a:lnTo>
                <a:cubicBezTo>
                  <a:pt x="0" y="362"/>
                  <a:pt x="364" y="0"/>
                  <a:pt x="813" y="0"/>
                </a:cubicBezTo>
                <a:lnTo>
                  <a:pt x="813" y="0"/>
                </a:lnTo>
                <a:cubicBezTo>
                  <a:pt x="1263" y="0"/>
                  <a:pt x="1625" y="362"/>
                  <a:pt x="1625" y="814"/>
                </a:cubicBezTo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4A2E6A93-1372-BB4E-836D-15891E18F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0611" y="5507539"/>
            <a:ext cx="285488" cy="285487"/>
          </a:xfrm>
          <a:custGeom>
            <a:avLst/>
            <a:gdLst>
              <a:gd name="T0" fmla="*/ 841 w 842"/>
              <a:gd name="T1" fmla="*/ 420 h 842"/>
              <a:gd name="T2" fmla="*/ 841 w 842"/>
              <a:gd name="T3" fmla="*/ 420 h 842"/>
              <a:gd name="T4" fmla="*/ 420 w 842"/>
              <a:gd name="T5" fmla="*/ 841 h 842"/>
              <a:gd name="T6" fmla="*/ 420 w 842"/>
              <a:gd name="T7" fmla="*/ 841 h 842"/>
              <a:gd name="T8" fmla="*/ 0 w 842"/>
              <a:gd name="T9" fmla="*/ 420 h 842"/>
              <a:gd name="T10" fmla="*/ 0 w 842"/>
              <a:gd name="T11" fmla="*/ 420 h 842"/>
              <a:gd name="T12" fmla="*/ 420 w 842"/>
              <a:gd name="T13" fmla="*/ 0 h 842"/>
              <a:gd name="T14" fmla="*/ 420 w 842"/>
              <a:gd name="T15" fmla="*/ 0 h 842"/>
              <a:gd name="T16" fmla="*/ 841 w 842"/>
              <a:gd name="T17" fmla="*/ 42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2" h="842">
                <a:moveTo>
                  <a:pt x="841" y="420"/>
                </a:moveTo>
                <a:lnTo>
                  <a:pt x="841" y="420"/>
                </a:lnTo>
                <a:cubicBezTo>
                  <a:pt x="841" y="655"/>
                  <a:pt x="653" y="841"/>
                  <a:pt x="420" y="841"/>
                </a:cubicBezTo>
                <a:lnTo>
                  <a:pt x="420" y="841"/>
                </a:lnTo>
                <a:cubicBezTo>
                  <a:pt x="188" y="841"/>
                  <a:pt x="0" y="655"/>
                  <a:pt x="0" y="420"/>
                </a:cubicBezTo>
                <a:lnTo>
                  <a:pt x="0" y="420"/>
                </a:lnTo>
                <a:cubicBezTo>
                  <a:pt x="0" y="188"/>
                  <a:pt x="188" y="0"/>
                  <a:pt x="420" y="0"/>
                </a:cubicBezTo>
                <a:lnTo>
                  <a:pt x="420" y="0"/>
                </a:lnTo>
                <a:cubicBezTo>
                  <a:pt x="653" y="0"/>
                  <a:pt x="841" y="188"/>
                  <a:pt x="841" y="420"/>
                </a:cubicBezTo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52EC01A0-1535-D041-82A5-8B3390E5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487" y="4450786"/>
            <a:ext cx="490261" cy="490261"/>
          </a:xfrm>
          <a:custGeom>
            <a:avLst/>
            <a:gdLst>
              <a:gd name="T0" fmla="*/ 1447 w 1448"/>
              <a:gd name="T1" fmla="*/ 723 h 1448"/>
              <a:gd name="T2" fmla="*/ 1447 w 1448"/>
              <a:gd name="T3" fmla="*/ 723 h 1448"/>
              <a:gd name="T4" fmla="*/ 724 w 1448"/>
              <a:gd name="T5" fmla="*/ 1447 h 1448"/>
              <a:gd name="T6" fmla="*/ 724 w 1448"/>
              <a:gd name="T7" fmla="*/ 1447 h 1448"/>
              <a:gd name="T8" fmla="*/ 0 w 1448"/>
              <a:gd name="T9" fmla="*/ 723 h 1448"/>
              <a:gd name="T10" fmla="*/ 0 w 1448"/>
              <a:gd name="T11" fmla="*/ 723 h 1448"/>
              <a:gd name="T12" fmla="*/ 724 w 1448"/>
              <a:gd name="T13" fmla="*/ 0 h 1448"/>
              <a:gd name="T14" fmla="*/ 724 w 1448"/>
              <a:gd name="T15" fmla="*/ 0 h 1448"/>
              <a:gd name="T16" fmla="*/ 1447 w 1448"/>
              <a:gd name="T17" fmla="*/ 723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8" h="1448">
                <a:moveTo>
                  <a:pt x="1447" y="723"/>
                </a:moveTo>
                <a:lnTo>
                  <a:pt x="1447" y="723"/>
                </a:lnTo>
                <a:cubicBezTo>
                  <a:pt x="1447" y="1123"/>
                  <a:pt x="1123" y="1447"/>
                  <a:pt x="724" y="1447"/>
                </a:cubicBezTo>
                <a:lnTo>
                  <a:pt x="724" y="1447"/>
                </a:lnTo>
                <a:cubicBezTo>
                  <a:pt x="324" y="1447"/>
                  <a:pt x="0" y="1123"/>
                  <a:pt x="0" y="723"/>
                </a:cubicBezTo>
                <a:lnTo>
                  <a:pt x="0" y="723"/>
                </a:lnTo>
                <a:cubicBezTo>
                  <a:pt x="0" y="323"/>
                  <a:pt x="324" y="0"/>
                  <a:pt x="724" y="0"/>
                </a:cubicBezTo>
                <a:lnTo>
                  <a:pt x="724" y="0"/>
                </a:lnTo>
                <a:cubicBezTo>
                  <a:pt x="1123" y="0"/>
                  <a:pt x="1447" y="323"/>
                  <a:pt x="1447" y="723"/>
                </a:cubicBez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64BC0A50-642D-BD44-BCEF-C9A6AC37E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744" y="6398379"/>
            <a:ext cx="282499" cy="281003"/>
          </a:xfrm>
          <a:custGeom>
            <a:avLst/>
            <a:gdLst>
              <a:gd name="T0" fmla="*/ 831 w 832"/>
              <a:gd name="T1" fmla="*/ 416 h 831"/>
              <a:gd name="T2" fmla="*/ 831 w 832"/>
              <a:gd name="T3" fmla="*/ 416 h 831"/>
              <a:gd name="T4" fmla="*/ 415 w 832"/>
              <a:gd name="T5" fmla="*/ 830 h 831"/>
              <a:gd name="T6" fmla="*/ 415 w 832"/>
              <a:gd name="T7" fmla="*/ 830 h 831"/>
              <a:gd name="T8" fmla="*/ 0 w 832"/>
              <a:gd name="T9" fmla="*/ 416 h 831"/>
              <a:gd name="T10" fmla="*/ 0 w 832"/>
              <a:gd name="T11" fmla="*/ 416 h 831"/>
              <a:gd name="T12" fmla="*/ 415 w 832"/>
              <a:gd name="T13" fmla="*/ 0 h 831"/>
              <a:gd name="T14" fmla="*/ 415 w 832"/>
              <a:gd name="T15" fmla="*/ 0 h 831"/>
              <a:gd name="T16" fmla="*/ 831 w 832"/>
              <a:gd name="T17" fmla="*/ 416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1">
                <a:moveTo>
                  <a:pt x="831" y="416"/>
                </a:moveTo>
                <a:lnTo>
                  <a:pt x="831" y="416"/>
                </a:lnTo>
                <a:cubicBezTo>
                  <a:pt x="831" y="645"/>
                  <a:pt x="644" y="830"/>
                  <a:pt x="415" y="830"/>
                </a:cubicBezTo>
                <a:lnTo>
                  <a:pt x="415" y="830"/>
                </a:lnTo>
                <a:cubicBezTo>
                  <a:pt x="187" y="830"/>
                  <a:pt x="0" y="645"/>
                  <a:pt x="0" y="416"/>
                </a:cubicBezTo>
                <a:lnTo>
                  <a:pt x="0" y="416"/>
                </a:lnTo>
                <a:cubicBezTo>
                  <a:pt x="0" y="186"/>
                  <a:pt x="187" y="0"/>
                  <a:pt x="415" y="0"/>
                </a:cubicBezTo>
                <a:lnTo>
                  <a:pt x="415" y="0"/>
                </a:lnTo>
                <a:cubicBezTo>
                  <a:pt x="644" y="0"/>
                  <a:pt x="831" y="186"/>
                  <a:pt x="831" y="416"/>
                </a:cubicBez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67" name="Freeform 50">
            <a:extLst>
              <a:ext uri="{FF2B5EF4-FFF2-40B4-BE49-F238E27FC236}">
                <a16:creationId xmlns:a16="http://schemas.microsoft.com/office/drawing/2014/main" id="{1EB9E302-A7CA-1248-B539-88638A3C0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989" y="5470171"/>
            <a:ext cx="1304872" cy="1303378"/>
          </a:xfrm>
          <a:custGeom>
            <a:avLst/>
            <a:gdLst>
              <a:gd name="T0" fmla="*/ 3849 w 3850"/>
              <a:gd name="T1" fmla="*/ 1924 h 3847"/>
              <a:gd name="T2" fmla="*/ 3849 w 3850"/>
              <a:gd name="T3" fmla="*/ 1924 h 3847"/>
              <a:gd name="T4" fmla="*/ 1925 w 3850"/>
              <a:gd name="T5" fmla="*/ 3846 h 3847"/>
              <a:gd name="T6" fmla="*/ 1925 w 3850"/>
              <a:gd name="T7" fmla="*/ 3846 h 3847"/>
              <a:gd name="T8" fmla="*/ 0 w 3850"/>
              <a:gd name="T9" fmla="*/ 1924 h 3847"/>
              <a:gd name="T10" fmla="*/ 0 w 3850"/>
              <a:gd name="T11" fmla="*/ 1924 h 3847"/>
              <a:gd name="T12" fmla="*/ 1925 w 3850"/>
              <a:gd name="T13" fmla="*/ 0 h 3847"/>
              <a:gd name="T14" fmla="*/ 1925 w 3850"/>
              <a:gd name="T15" fmla="*/ 0 h 3847"/>
              <a:gd name="T16" fmla="*/ 3849 w 3850"/>
              <a:gd name="T17" fmla="*/ 192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50" h="3847">
                <a:moveTo>
                  <a:pt x="3849" y="1924"/>
                </a:moveTo>
                <a:lnTo>
                  <a:pt x="3849" y="1924"/>
                </a:lnTo>
                <a:cubicBezTo>
                  <a:pt x="3849" y="2985"/>
                  <a:pt x="2989" y="3846"/>
                  <a:pt x="1925" y="3846"/>
                </a:cubicBezTo>
                <a:lnTo>
                  <a:pt x="1925" y="3846"/>
                </a:lnTo>
                <a:cubicBezTo>
                  <a:pt x="862" y="3846"/>
                  <a:pt x="0" y="2985"/>
                  <a:pt x="0" y="1924"/>
                </a:cubicBezTo>
                <a:lnTo>
                  <a:pt x="0" y="1924"/>
                </a:lnTo>
                <a:cubicBezTo>
                  <a:pt x="0" y="860"/>
                  <a:pt x="862" y="0"/>
                  <a:pt x="1925" y="0"/>
                </a:cubicBezTo>
                <a:lnTo>
                  <a:pt x="1925" y="0"/>
                </a:lnTo>
                <a:cubicBezTo>
                  <a:pt x="2989" y="0"/>
                  <a:pt x="3849" y="860"/>
                  <a:pt x="3849" y="1924"/>
                </a:cubicBezTo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51CF38A6-5926-664C-A25C-3A9776AF0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2370" y="5796015"/>
            <a:ext cx="681243" cy="681244"/>
          </a:xfrm>
          <a:custGeom>
            <a:avLst/>
            <a:gdLst>
              <a:gd name="connsiteX0" fmla="*/ 361950 w 723540"/>
              <a:gd name="connsiteY0" fmla="*/ 248616 h 723540"/>
              <a:gd name="connsiteX1" fmla="*/ 248616 w 723540"/>
              <a:gd name="connsiteY1" fmla="*/ 361590 h 723540"/>
              <a:gd name="connsiteX2" fmla="*/ 361950 w 723540"/>
              <a:gd name="connsiteY2" fmla="*/ 474565 h 723540"/>
              <a:gd name="connsiteX3" fmla="*/ 474564 w 723540"/>
              <a:gd name="connsiteY3" fmla="*/ 361590 h 723540"/>
              <a:gd name="connsiteX4" fmla="*/ 361950 w 723540"/>
              <a:gd name="connsiteY4" fmla="*/ 248616 h 723540"/>
              <a:gd name="connsiteX5" fmla="*/ 361950 w 723540"/>
              <a:gd name="connsiteY5" fmla="*/ 180975 h 723540"/>
              <a:gd name="connsiteX6" fmla="*/ 542565 w 723540"/>
              <a:gd name="connsiteY6" fmla="*/ 361590 h 723540"/>
              <a:gd name="connsiteX7" fmla="*/ 361950 w 723540"/>
              <a:gd name="connsiteY7" fmla="*/ 542565 h 723540"/>
              <a:gd name="connsiteX8" fmla="*/ 180975 w 723540"/>
              <a:gd name="connsiteY8" fmla="*/ 361590 h 723540"/>
              <a:gd name="connsiteX9" fmla="*/ 361950 w 723540"/>
              <a:gd name="connsiteY9" fmla="*/ 180975 h 723540"/>
              <a:gd name="connsiteX10" fmla="*/ 556237 w 723540"/>
              <a:gd name="connsiteY10" fmla="*/ 142875 h 723540"/>
              <a:gd name="connsiteX11" fmla="*/ 580661 w 723540"/>
              <a:gd name="connsiteY11" fmla="*/ 167482 h 723540"/>
              <a:gd name="connsiteX12" fmla="*/ 556237 w 723540"/>
              <a:gd name="connsiteY12" fmla="*/ 191726 h 723540"/>
              <a:gd name="connsiteX13" fmla="*/ 531813 w 723540"/>
              <a:gd name="connsiteY13" fmla="*/ 167482 h 723540"/>
              <a:gd name="connsiteX14" fmla="*/ 556237 w 723540"/>
              <a:gd name="connsiteY14" fmla="*/ 142875 h 723540"/>
              <a:gd name="connsiteX15" fmla="*/ 226286 w 723540"/>
              <a:gd name="connsiteY15" fmla="*/ 68034 h 723540"/>
              <a:gd name="connsiteX16" fmla="*/ 67742 w 723540"/>
              <a:gd name="connsiteY16" fmla="*/ 226061 h 723540"/>
              <a:gd name="connsiteX17" fmla="*/ 67742 w 723540"/>
              <a:gd name="connsiteY17" fmla="*/ 497479 h 723540"/>
              <a:gd name="connsiteX18" fmla="*/ 226286 w 723540"/>
              <a:gd name="connsiteY18" fmla="*/ 655866 h 723540"/>
              <a:gd name="connsiteX19" fmla="*/ 497613 w 723540"/>
              <a:gd name="connsiteY19" fmla="*/ 655866 h 723540"/>
              <a:gd name="connsiteX20" fmla="*/ 656158 w 723540"/>
              <a:gd name="connsiteY20" fmla="*/ 497479 h 723540"/>
              <a:gd name="connsiteX21" fmla="*/ 656158 w 723540"/>
              <a:gd name="connsiteY21" fmla="*/ 226061 h 723540"/>
              <a:gd name="connsiteX22" fmla="*/ 497613 w 723540"/>
              <a:gd name="connsiteY22" fmla="*/ 68034 h 723540"/>
              <a:gd name="connsiteX23" fmla="*/ 226286 w 723540"/>
              <a:gd name="connsiteY23" fmla="*/ 0 h 723540"/>
              <a:gd name="connsiteX24" fmla="*/ 497613 w 723540"/>
              <a:gd name="connsiteY24" fmla="*/ 0 h 723540"/>
              <a:gd name="connsiteX25" fmla="*/ 723540 w 723540"/>
              <a:gd name="connsiteY25" fmla="*/ 226061 h 723540"/>
              <a:gd name="connsiteX26" fmla="*/ 723540 w 723540"/>
              <a:gd name="connsiteY26" fmla="*/ 497479 h 723540"/>
              <a:gd name="connsiteX27" fmla="*/ 497613 w 723540"/>
              <a:gd name="connsiteY27" fmla="*/ 723540 h 723540"/>
              <a:gd name="connsiteX28" fmla="*/ 226286 w 723540"/>
              <a:gd name="connsiteY28" fmla="*/ 723540 h 723540"/>
              <a:gd name="connsiteX29" fmla="*/ 0 w 723540"/>
              <a:gd name="connsiteY29" fmla="*/ 497479 h 723540"/>
              <a:gd name="connsiteX30" fmla="*/ 0 w 723540"/>
              <a:gd name="connsiteY30" fmla="*/ 226061 h 723540"/>
              <a:gd name="connsiteX31" fmla="*/ 226286 w 723540"/>
              <a:gd name="connsiteY31" fmla="*/ 0 h 72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23540" h="723540">
                <a:moveTo>
                  <a:pt x="361950" y="248616"/>
                </a:moveTo>
                <a:cubicBezTo>
                  <a:pt x="299346" y="248616"/>
                  <a:pt x="248616" y="299346"/>
                  <a:pt x="248616" y="361590"/>
                </a:cubicBezTo>
                <a:cubicBezTo>
                  <a:pt x="248616" y="423834"/>
                  <a:pt x="299346" y="474565"/>
                  <a:pt x="361950" y="474565"/>
                </a:cubicBezTo>
                <a:cubicBezTo>
                  <a:pt x="423834" y="474565"/>
                  <a:pt x="474564" y="423834"/>
                  <a:pt x="474564" y="361590"/>
                </a:cubicBezTo>
                <a:cubicBezTo>
                  <a:pt x="474564" y="299346"/>
                  <a:pt x="423834" y="248616"/>
                  <a:pt x="361950" y="248616"/>
                </a:cubicBezTo>
                <a:close/>
                <a:moveTo>
                  <a:pt x="361950" y="180975"/>
                </a:moveTo>
                <a:cubicBezTo>
                  <a:pt x="461252" y="180975"/>
                  <a:pt x="542565" y="261568"/>
                  <a:pt x="542565" y="361590"/>
                </a:cubicBezTo>
                <a:cubicBezTo>
                  <a:pt x="542565" y="461612"/>
                  <a:pt x="461252" y="542565"/>
                  <a:pt x="361950" y="542565"/>
                </a:cubicBezTo>
                <a:cubicBezTo>
                  <a:pt x="261928" y="542565"/>
                  <a:pt x="180975" y="461612"/>
                  <a:pt x="180975" y="361590"/>
                </a:cubicBezTo>
                <a:cubicBezTo>
                  <a:pt x="180975" y="261568"/>
                  <a:pt x="261928" y="180975"/>
                  <a:pt x="361950" y="180975"/>
                </a:cubicBezTo>
                <a:close/>
                <a:moveTo>
                  <a:pt x="556237" y="142875"/>
                </a:moveTo>
                <a:cubicBezTo>
                  <a:pt x="569725" y="142875"/>
                  <a:pt x="580661" y="153731"/>
                  <a:pt x="580661" y="167482"/>
                </a:cubicBezTo>
                <a:cubicBezTo>
                  <a:pt x="580661" y="180509"/>
                  <a:pt x="569725" y="191726"/>
                  <a:pt x="556237" y="191726"/>
                </a:cubicBezTo>
                <a:cubicBezTo>
                  <a:pt x="542749" y="191726"/>
                  <a:pt x="531813" y="180509"/>
                  <a:pt x="531813" y="167482"/>
                </a:cubicBezTo>
                <a:cubicBezTo>
                  <a:pt x="531813" y="153731"/>
                  <a:pt x="542749" y="142875"/>
                  <a:pt x="556237" y="142875"/>
                </a:cubicBezTo>
                <a:close/>
                <a:moveTo>
                  <a:pt x="226286" y="68034"/>
                </a:moveTo>
                <a:cubicBezTo>
                  <a:pt x="138726" y="68034"/>
                  <a:pt x="67742" y="138948"/>
                  <a:pt x="67742" y="226061"/>
                </a:cubicBezTo>
                <a:lnTo>
                  <a:pt x="67742" y="497479"/>
                </a:lnTo>
                <a:cubicBezTo>
                  <a:pt x="67742" y="584952"/>
                  <a:pt x="138726" y="655866"/>
                  <a:pt x="226286" y="655866"/>
                </a:cubicBezTo>
                <a:lnTo>
                  <a:pt x="497613" y="655866"/>
                </a:lnTo>
                <a:cubicBezTo>
                  <a:pt x="584453" y="655866"/>
                  <a:pt x="656158" y="584952"/>
                  <a:pt x="656158" y="497479"/>
                </a:cubicBezTo>
                <a:lnTo>
                  <a:pt x="656158" y="226061"/>
                </a:lnTo>
                <a:cubicBezTo>
                  <a:pt x="656158" y="138948"/>
                  <a:pt x="584453" y="68034"/>
                  <a:pt x="497613" y="68034"/>
                </a:cubicBezTo>
                <a:close/>
                <a:moveTo>
                  <a:pt x="226286" y="0"/>
                </a:moveTo>
                <a:lnTo>
                  <a:pt x="497613" y="0"/>
                </a:lnTo>
                <a:cubicBezTo>
                  <a:pt x="622648" y="0"/>
                  <a:pt x="723540" y="101511"/>
                  <a:pt x="723540" y="226061"/>
                </a:cubicBezTo>
                <a:lnTo>
                  <a:pt x="723540" y="497479"/>
                </a:lnTo>
                <a:cubicBezTo>
                  <a:pt x="723540" y="622029"/>
                  <a:pt x="622648" y="723540"/>
                  <a:pt x="497613" y="723540"/>
                </a:cubicBezTo>
                <a:lnTo>
                  <a:pt x="226286" y="723540"/>
                </a:lnTo>
                <a:cubicBezTo>
                  <a:pt x="101252" y="723540"/>
                  <a:pt x="0" y="622029"/>
                  <a:pt x="0" y="497479"/>
                </a:cubicBezTo>
                <a:lnTo>
                  <a:pt x="0" y="226061"/>
                </a:lnTo>
                <a:cubicBezTo>
                  <a:pt x="0" y="101511"/>
                  <a:pt x="101252" y="0"/>
                  <a:pt x="2262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ES_tradnl" b="0" i="0" dirty="0">
              <a:latin typeface="Oxygen" panose="02000503000000090004" pitchFamily="2" charset="77"/>
            </a:endParaRPr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A140D92F-6E5D-E449-92EC-BB9B46B6FB9A}"/>
              </a:ext>
            </a:extLst>
          </p:cNvPr>
          <p:cNvSpPr/>
          <p:nvPr userDrawn="1"/>
        </p:nvSpPr>
        <p:spPr>
          <a:xfrm>
            <a:off x="9145947" y="6208061"/>
            <a:ext cx="840400" cy="649939"/>
          </a:xfrm>
          <a:custGeom>
            <a:avLst/>
            <a:gdLst>
              <a:gd name="connsiteX0" fmla="*/ 445849 w 840400"/>
              <a:gd name="connsiteY0" fmla="*/ 200225 h 649939"/>
              <a:gd name="connsiteX1" fmla="*/ 615780 w 840400"/>
              <a:gd name="connsiteY1" fmla="*/ 343555 h 649939"/>
              <a:gd name="connsiteX2" fmla="*/ 610014 w 840400"/>
              <a:gd name="connsiteY2" fmla="*/ 349654 h 649939"/>
              <a:gd name="connsiteX3" fmla="*/ 554049 w 840400"/>
              <a:gd name="connsiteY3" fmla="*/ 354398 h 649939"/>
              <a:gd name="connsiteX4" fmla="*/ 452294 w 840400"/>
              <a:gd name="connsiteY4" fmla="*/ 262572 h 649939"/>
              <a:gd name="connsiteX5" fmla="*/ 444493 w 840400"/>
              <a:gd name="connsiteY5" fmla="*/ 256134 h 649939"/>
              <a:gd name="connsiteX6" fmla="*/ 440083 w 840400"/>
              <a:gd name="connsiteY6" fmla="*/ 207002 h 649939"/>
              <a:gd name="connsiteX7" fmla="*/ 445849 w 840400"/>
              <a:gd name="connsiteY7" fmla="*/ 200225 h 649939"/>
              <a:gd name="connsiteX8" fmla="*/ 437883 w 840400"/>
              <a:gd name="connsiteY8" fmla="*/ 102331 h 649939"/>
              <a:gd name="connsiteX9" fmla="*/ 621253 w 840400"/>
              <a:gd name="connsiteY9" fmla="*/ 166359 h 649939"/>
              <a:gd name="connsiteX10" fmla="*/ 712938 w 840400"/>
              <a:gd name="connsiteY10" fmla="*/ 331339 h 649939"/>
              <a:gd name="connsiteX11" fmla="*/ 703804 w 840400"/>
              <a:gd name="connsiteY11" fmla="*/ 342858 h 649939"/>
              <a:gd name="connsiteX12" fmla="*/ 655086 w 840400"/>
              <a:gd name="connsiteY12" fmla="*/ 346585 h 649939"/>
              <a:gd name="connsiteX13" fmla="*/ 647304 w 840400"/>
              <a:gd name="connsiteY13" fmla="*/ 340487 h 649939"/>
              <a:gd name="connsiteX14" fmla="*/ 563062 w 840400"/>
              <a:gd name="connsiteY14" fmla="*/ 203285 h 649939"/>
              <a:gd name="connsiteX15" fmla="*/ 444988 w 840400"/>
              <a:gd name="connsiteY15" fmla="*/ 167713 h 649939"/>
              <a:gd name="connsiteX16" fmla="*/ 435176 w 840400"/>
              <a:gd name="connsiteY16" fmla="*/ 159244 h 649939"/>
              <a:gd name="connsiteX17" fmla="*/ 431454 w 840400"/>
              <a:gd name="connsiteY17" fmla="*/ 110123 h 649939"/>
              <a:gd name="connsiteX18" fmla="*/ 437883 w 840400"/>
              <a:gd name="connsiteY18" fmla="*/ 102331 h 649939"/>
              <a:gd name="connsiteX19" fmla="*/ 164658 w 840400"/>
              <a:gd name="connsiteY19" fmla="*/ 10446 h 649939"/>
              <a:gd name="connsiteX20" fmla="*/ 189634 w 840400"/>
              <a:gd name="connsiteY20" fmla="*/ 16032 h 649939"/>
              <a:gd name="connsiteX21" fmla="*/ 209289 w 840400"/>
              <a:gd name="connsiteY21" fmla="*/ 38420 h 649939"/>
              <a:gd name="connsiteX22" fmla="*/ 280112 w 840400"/>
              <a:gd name="connsiteY22" fmla="*/ 209041 h 649939"/>
              <a:gd name="connsiteX23" fmla="*/ 277740 w 840400"/>
              <a:gd name="connsiteY23" fmla="*/ 241606 h 649939"/>
              <a:gd name="connsiteX24" fmla="*/ 226571 w 840400"/>
              <a:gd name="connsiteY24" fmla="*/ 309448 h 649939"/>
              <a:gd name="connsiteX25" fmla="*/ 221826 w 840400"/>
              <a:gd name="connsiteY25" fmla="*/ 357276 h 649939"/>
              <a:gd name="connsiteX26" fmla="*/ 503767 w 840400"/>
              <a:gd name="connsiteY26" fmla="*/ 599132 h 649939"/>
              <a:gd name="connsiteX27" fmla="*/ 547481 w 840400"/>
              <a:gd name="connsiteY27" fmla="*/ 588956 h 649939"/>
              <a:gd name="connsiteX28" fmla="*/ 608138 w 840400"/>
              <a:gd name="connsiteY28" fmla="*/ 512973 h 649939"/>
              <a:gd name="connsiteX29" fmla="*/ 655241 w 840400"/>
              <a:gd name="connsiteY29" fmla="*/ 500762 h 649939"/>
              <a:gd name="connsiteX30" fmla="*/ 775539 w 840400"/>
              <a:gd name="connsiteY30" fmla="*/ 556732 h 649939"/>
              <a:gd name="connsiteX31" fmla="*/ 801971 w 840400"/>
              <a:gd name="connsiteY31" fmla="*/ 569960 h 649939"/>
              <a:gd name="connsiteX32" fmla="*/ 839247 w 840400"/>
              <a:gd name="connsiteY32" fmla="*/ 635428 h 649939"/>
              <a:gd name="connsiteX33" fmla="*/ 835314 w 840400"/>
              <a:gd name="connsiteY33" fmla="*/ 649939 h 649939"/>
              <a:gd name="connsiteX34" fmla="*/ 294205 w 840400"/>
              <a:gd name="connsiteY34" fmla="*/ 649939 h 649939"/>
              <a:gd name="connsiteX35" fmla="*/ 193155 w 840400"/>
              <a:gd name="connsiteY35" fmla="*/ 559053 h 649939"/>
              <a:gd name="connsiteX36" fmla="*/ 101866 w 840400"/>
              <a:gd name="connsiteY36" fmla="*/ 448863 h 649939"/>
              <a:gd name="connsiteX37" fmla="*/ 4612 w 840400"/>
              <a:gd name="connsiteY37" fmla="*/ 254496 h 649939"/>
              <a:gd name="connsiteX38" fmla="*/ 79501 w 840400"/>
              <a:gd name="connsiteY38" fmla="*/ 30957 h 649939"/>
              <a:gd name="connsiteX39" fmla="*/ 164658 w 840400"/>
              <a:gd name="connsiteY39" fmla="*/ 10446 h 649939"/>
              <a:gd name="connsiteX40" fmla="*/ 439782 w 840400"/>
              <a:gd name="connsiteY40" fmla="*/ 15 h 649939"/>
              <a:gd name="connsiteX41" fmla="*/ 551693 w 840400"/>
              <a:gd name="connsiteY41" fmla="*/ 15607 h 649939"/>
              <a:gd name="connsiteX42" fmla="*/ 636474 w 840400"/>
              <a:gd name="connsiteY42" fmla="*/ 53231 h 649939"/>
              <a:gd name="connsiteX43" fmla="*/ 659534 w 840400"/>
              <a:gd name="connsiteY43" fmla="*/ 70519 h 649939"/>
              <a:gd name="connsiteX44" fmla="*/ 683273 w 840400"/>
              <a:gd name="connsiteY44" fmla="*/ 90517 h 649939"/>
              <a:gd name="connsiteX45" fmla="*/ 711081 w 840400"/>
              <a:gd name="connsiteY45" fmla="*/ 113905 h 649939"/>
              <a:gd name="connsiteX46" fmla="*/ 783653 w 840400"/>
              <a:gd name="connsiteY46" fmla="*/ 216609 h 649939"/>
              <a:gd name="connsiteX47" fmla="*/ 813156 w 840400"/>
              <a:gd name="connsiteY47" fmla="*/ 312873 h 649939"/>
              <a:gd name="connsiteX48" fmla="*/ 811122 w 840400"/>
              <a:gd name="connsiteY48" fmla="*/ 332871 h 649939"/>
              <a:gd name="connsiteX49" fmla="*/ 755845 w 840400"/>
              <a:gd name="connsiteY49" fmla="*/ 336939 h 649939"/>
              <a:gd name="connsiteX50" fmla="*/ 746349 w 840400"/>
              <a:gd name="connsiteY50" fmla="*/ 328804 h 649939"/>
              <a:gd name="connsiteX51" fmla="*/ 669030 w 840400"/>
              <a:gd name="connsiteY51" fmla="*/ 164749 h 649939"/>
              <a:gd name="connsiteX52" fmla="*/ 435713 w 840400"/>
              <a:gd name="connsiteY52" fmla="*/ 67807 h 649939"/>
              <a:gd name="connsiteX53" fmla="*/ 423844 w 840400"/>
              <a:gd name="connsiteY53" fmla="*/ 68146 h 649939"/>
              <a:gd name="connsiteX54" fmla="*/ 422148 w 840400"/>
              <a:gd name="connsiteY54" fmla="*/ 6455 h 649939"/>
              <a:gd name="connsiteX55" fmla="*/ 439782 w 840400"/>
              <a:gd name="connsiteY55" fmla="*/ 15 h 64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40400" h="649939">
                <a:moveTo>
                  <a:pt x="445849" y="200225"/>
                </a:moveTo>
                <a:cubicBezTo>
                  <a:pt x="525897" y="194804"/>
                  <a:pt x="607301" y="263927"/>
                  <a:pt x="615780" y="343555"/>
                </a:cubicBezTo>
                <a:cubicBezTo>
                  <a:pt x="616119" y="348299"/>
                  <a:pt x="614423" y="348976"/>
                  <a:pt x="610014" y="349654"/>
                </a:cubicBezTo>
                <a:cubicBezTo>
                  <a:pt x="592037" y="351009"/>
                  <a:pt x="573721" y="352365"/>
                  <a:pt x="554049" y="354398"/>
                </a:cubicBezTo>
                <a:cubicBezTo>
                  <a:pt x="546587" y="300184"/>
                  <a:pt x="505206" y="263589"/>
                  <a:pt x="452294" y="262572"/>
                </a:cubicBezTo>
                <a:cubicBezTo>
                  <a:pt x="447206" y="262572"/>
                  <a:pt x="444832" y="261555"/>
                  <a:pt x="444493" y="256134"/>
                </a:cubicBezTo>
                <a:cubicBezTo>
                  <a:pt x="443476" y="240209"/>
                  <a:pt x="441779" y="223266"/>
                  <a:pt x="440083" y="207002"/>
                </a:cubicBezTo>
                <a:cubicBezTo>
                  <a:pt x="440083" y="201920"/>
                  <a:pt x="440422" y="200564"/>
                  <a:pt x="445849" y="200225"/>
                </a:cubicBezTo>
                <a:close/>
                <a:moveTo>
                  <a:pt x="437883" y="102331"/>
                </a:moveTo>
                <a:cubicBezTo>
                  <a:pt x="506900" y="100637"/>
                  <a:pt x="567122" y="121980"/>
                  <a:pt x="621253" y="166359"/>
                </a:cubicBezTo>
                <a:cubicBezTo>
                  <a:pt x="670986" y="210060"/>
                  <a:pt x="701774" y="265280"/>
                  <a:pt x="712938" y="331339"/>
                </a:cubicBezTo>
                <a:cubicBezTo>
                  <a:pt x="713277" y="339132"/>
                  <a:pt x="711585" y="342519"/>
                  <a:pt x="703804" y="342858"/>
                </a:cubicBezTo>
                <a:cubicBezTo>
                  <a:pt x="687564" y="343196"/>
                  <a:pt x="671663" y="344552"/>
                  <a:pt x="655086" y="346585"/>
                </a:cubicBezTo>
                <a:cubicBezTo>
                  <a:pt x="650349" y="346923"/>
                  <a:pt x="648319" y="345568"/>
                  <a:pt x="647304" y="340487"/>
                </a:cubicBezTo>
                <a:cubicBezTo>
                  <a:pt x="639184" y="282557"/>
                  <a:pt x="610088" y="236484"/>
                  <a:pt x="563062" y="203285"/>
                </a:cubicBezTo>
                <a:cubicBezTo>
                  <a:pt x="528215" y="178215"/>
                  <a:pt x="488292" y="166359"/>
                  <a:pt x="444988" y="167713"/>
                </a:cubicBezTo>
                <a:cubicBezTo>
                  <a:pt x="437883" y="167713"/>
                  <a:pt x="435853" y="166359"/>
                  <a:pt x="435176" y="159244"/>
                </a:cubicBezTo>
                <a:cubicBezTo>
                  <a:pt x="434499" y="142984"/>
                  <a:pt x="433146" y="126383"/>
                  <a:pt x="431454" y="110123"/>
                </a:cubicBezTo>
                <a:cubicBezTo>
                  <a:pt x="431116" y="104364"/>
                  <a:pt x="431793" y="102331"/>
                  <a:pt x="437883" y="102331"/>
                </a:cubicBezTo>
                <a:close/>
                <a:moveTo>
                  <a:pt x="164658" y="10446"/>
                </a:moveTo>
                <a:cubicBezTo>
                  <a:pt x="174533" y="11092"/>
                  <a:pt x="183281" y="12895"/>
                  <a:pt x="189634" y="16032"/>
                </a:cubicBezTo>
                <a:cubicBezTo>
                  <a:pt x="198783" y="20781"/>
                  <a:pt x="204883" y="29261"/>
                  <a:pt x="209289" y="38420"/>
                </a:cubicBezTo>
                <a:cubicBezTo>
                  <a:pt x="233348" y="94729"/>
                  <a:pt x="256391" y="151716"/>
                  <a:pt x="280112" y="209041"/>
                </a:cubicBezTo>
                <a:cubicBezTo>
                  <a:pt x="284517" y="219558"/>
                  <a:pt x="282823" y="230073"/>
                  <a:pt x="277740" y="241606"/>
                </a:cubicBezTo>
                <a:cubicBezTo>
                  <a:pt x="265540" y="267725"/>
                  <a:pt x="245887" y="289095"/>
                  <a:pt x="226571" y="309448"/>
                </a:cubicBezTo>
                <a:cubicBezTo>
                  <a:pt x="211322" y="325052"/>
                  <a:pt x="210983" y="339298"/>
                  <a:pt x="221826" y="357276"/>
                </a:cubicBezTo>
                <a:cubicBezTo>
                  <a:pt x="289262" y="468876"/>
                  <a:pt x="381773" y="550626"/>
                  <a:pt x="503767" y="599132"/>
                </a:cubicBezTo>
                <a:cubicBezTo>
                  <a:pt x="522065" y="606256"/>
                  <a:pt x="534942" y="603881"/>
                  <a:pt x="547481" y="588956"/>
                </a:cubicBezTo>
                <a:cubicBezTo>
                  <a:pt x="567473" y="563515"/>
                  <a:pt x="589162" y="539093"/>
                  <a:pt x="608138" y="512973"/>
                </a:cubicBezTo>
                <a:cubicBezTo>
                  <a:pt x="621015" y="494656"/>
                  <a:pt x="636603" y="491942"/>
                  <a:pt x="655241" y="500762"/>
                </a:cubicBezTo>
                <a:cubicBezTo>
                  <a:pt x="695227" y="518739"/>
                  <a:pt x="735214" y="538075"/>
                  <a:pt x="775539" y="556732"/>
                </a:cubicBezTo>
                <a:cubicBezTo>
                  <a:pt x="784350" y="561141"/>
                  <a:pt x="793161" y="565211"/>
                  <a:pt x="801971" y="569960"/>
                </a:cubicBezTo>
                <a:cubicBezTo>
                  <a:pt x="843313" y="589974"/>
                  <a:pt x="841958" y="590313"/>
                  <a:pt x="839247" y="635428"/>
                </a:cubicBezTo>
                <a:lnTo>
                  <a:pt x="835314" y="649939"/>
                </a:lnTo>
                <a:lnTo>
                  <a:pt x="294205" y="649939"/>
                </a:lnTo>
                <a:lnTo>
                  <a:pt x="193155" y="559053"/>
                </a:lnTo>
                <a:cubicBezTo>
                  <a:pt x="160745" y="524994"/>
                  <a:pt x="130416" y="488126"/>
                  <a:pt x="101866" y="448863"/>
                </a:cubicBezTo>
                <a:cubicBezTo>
                  <a:pt x="57814" y="389501"/>
                  <a:pt x="17827" y="328783"/>
                  <a:pt x="4612" y="254496"/>
                </a:cubicBezTo>
                <a:cubicBezTo>
                  <a:pt x="-11315" y="166641"/>
                  <a:pt x="14100" y="92014"/>
                  <a:pt x="79501" y="30957"/>
                </a:cubicBezTo>
                <a:cubicBezTo>
                  <a:pt x="95259" y="16965"/>
                  <a:pt x="135034" y="8506"/>
                  <a:pt x="164658" y="10446"/>
                </a:cubicBezTo>
                <a:close/>
                <a:moveTo>
                  <a:pt x="439782" y="15"/>
                </a:moveTo>
                <a:cubicBezTo>
                  <a:pt x="477425" y="-324"/>
                  <a:pt x="514729" y="4761"/>
                  <a:pt x="551693" y="15607"/>
                </a:cubicBezTo>
                <a:cubicBezTo>
                  <a:pt x="581197" y="24759"/>
                  <a:pt x="610023" y="36283"/>
                  <a:pt x="636474" y="53231"/>
                </a:cubicBezTo>
                <a:cubicBezTo>
                  <a:pt x="643935" y="58316"/>
                  <a:pt x="652413" y="64079"/>
                  <a:pt x="659534" y="70519"/>
                </a:cubicBezTo>
                <a:cubicBezTo>
                  <a:pt x="665300" y="74925"/>
                  <a:pt x="677169" y="85433"/>
                  <a:pt x="683273" y="90517"/>
                </a:cubicBezTo>
                <a:cubicBezTo>
                  <a:pt x="690056" y="96619"/>
                  <a:pt x="703959" y="107804"/>
                  <a:pt x="711081" y="113905"/>
                </a:cubicBezTo>
                <a:cubicBezTo>
                  <a:pt x="742959" y="142039"/>
                  <a:pt x="765680" y="178307"/>
                  <a:pt x="783653" y="216609"/>
                </a:cubicBezTo>
                <a:cubicBezTo>
                  <a:pt x="798914" y="247116"/>
                  <a:pt x="807731" y="279655"/>
                  <a:pt x="813156" y="312873"/>
                </a:cubicBezTo>
                <a:cubicBezTo>
                  <a:pt x="814513" y="319652"/>
                  <a:pt x="817905" y="327109"/>
                  <a:pt x="811122" y="332871"/>
                </a:cubicBezTo>
                <a:cubicBezTo>
                  <a:pt x="792810" y="334227"/>
                  <a:pt x="774497" y="335244"/>
                  <a:pt x="755845" y="336939"/>
                </a:cubicBezTo>
                <a:cubicBezTo>
                  <a:pt x="749063" y="337956"/>
                  <a:pt x="747367" y="335583"/>
                  <a:pt x="746349" y="328804"/>
                </a:cubicBezTo>
                <a:cubicBezTo>
                  <a:pt x="738211" y="265758"/>
                  <a:pt x="712438" y="210508"/>
                  <a:pt x="669030" y="164749"/>
                </a:cubicBezTo>
                <a:cubicBezTo>
                  <a:pt x="606292" y="98313"/>
                  <a:pt x="527955" y="65435"/>
                  <a:pt x="435713" y="67807"/>
                </a:cubicBezTo>
                <a:cubicBezTo>
                  <a:pt x="433339" y="67807"/>
                  <a:pt x="431305" y="67807"/>
                  <a:pt x="423844" y="68146"/>
                </a:cubicBezTo>
                <a:cubicBezTo>
                  <a:pt x="423505" y="47469"/>
                  <a:pt x="422487" y="26793"/>
                  <a:pt x="422148" y="6455"/>
                </a:cubicBezTo>
                <a:cubicBezTo>
                  <a:pt x="426217" y="-1002"/>
                  <a:pt x="433339" y="354"/>
                  <a:pt x="43978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EC8D408B-EEBA-3B49-A22C-CAFF3D524B74}"/>
              </a:ext>
            </a:extLst>
          </p:cNvPr>
          <p:cNvSpPr/>
          <p:nvPr userDrawn="1"/>
        </p:nvSpPr>
        <p:spPr>
          <a:xfrm>
            <a:off x="8816261" y="5855804"/>
            <a:ext cx="1498844" cy="1002196"/>
          </a:xfrm>
          <a:custGeom>
            <a:avLst/>
            <a:gdLst>
              <a:gd name="connsiteX0" fmla="*/ 749422 w 1498844"/>
              <a:gd name="connsiteY0" fmla="*/ 0 h 1002196"/>
              <a:gd name="connsiteX1" fmla="*/ 1498844 w 1498844"/>
              <a:gd name="connsiteY1" fmla="*/ 749423 h 1002196"/>
              <a:gd name="connsiteX2" fmla="*/ 1483617 w 1498844"/>
              <a:gd name="connsiteY2" fmla="*/ 900404 h 1002196"/>
              <a:gd name="connsiteX3" fmla="*/ 1452011 w 1498844"/>
              <a:gd name="connsiteY3" fmla="*/ 1002196 h 1002196"/>
              <a:gd name="connsiteX4" fmla="*/ 1165000 w 1498844"/>
              <a:gd name="connsiteY4" fmla="*/ 1002196 h 1002196"/>
              <a:gd name="connsiteX5" fmla="*/ 1168933 w 1498844"/>
              <a:gd name="connsiteY5" fmla="*/ 987685 h 1002196"/>
              <a:gd name="connsiteX6" fmla="*/ 1131657 w 1498844"/>
              <a:gd name="connsiteY6" fmla="*/ 922217 h 1002196"/>
              <a:gd name="connsiteX7" fmla="*/ 1105225 w 1498844"/>
              <a:gd name="connsiteY7" fmla="*/ 908989 h 1002196"/>
              <a:gd name="connsiteX8" fmla="*/ 984927 w 1498844"/>
              <a:gd name="connsiteY8" fmla="*/ 853019 h 1002196"/>
              <a:gd name="connsiteX9" fmla="*/ 937824 w 1498844"/>
              <a:gd name="connsiteY9" fmla="*/ 865230 h 1002196"/>
              <a:gd name="connsiteX10" fmla="*/ 877167 w 1498844"/>
              <a:gd name="connsiteY10" fmla="*/ 941213 h 1002196"/>
              <a:gd name="connsiteX11" fmla="*/ 833453 w 1498844"/>
              <a:gd name="connsiteY11" fmla="*/ 951389 h 1002196"/>
              <a:gd name="connsiteX12" fmla="*/ 551512 w 1498844"/>
              <a:gd name="connsiteY12" fmla="*/ 709533 h 1002196"/>
              <a:gd name="connsiteX13" fmla="*/ 556257 w 1498844"/>
              <a:gd name="connsiteY13" fmla="*/ 661705 h 1002196"/>
              <a:gd name="connsiteX14" fmla="*/ 607426 w 1498844"/>
              <a:gd name="connsiteY14" fmla="*/ 593863 h 1002196"/>
              <a:gd name="connsiteX15" fmla="*/ 609798 w 1498844"/>
              <a:gd name="connsiteY15" fmla="*/ 561298 h 1002196"/>
              <a:gd name="connsiteX16" fmla="*/ 538975 w 1498844"/>
              <a:gd name="connsiteY16" fmla="*/ 390677 h 1002196"/>
              <a:gd name="connsiteX17" fmla="*/ 519320 w 1498844"/>
              <a:gd name="connsiteY17" fmla="*/ 368289 h 1002196"/>
              <a:gd name="connsiteX18" fmla="*/ 494344 w 1498844"/>
              <a:gd name="connsiteY18" fmla="*/ 362703 h 1002196"/>
              <a:gd name="connsiteX19" fmla="*/ 409187 w 1498844"/>
              <a:gd name="connsiteY19" fmla="*/ 383214 h 1002196"/>
              <a:gd name="connsiteX20" fmla="*/ 334298 w 1498844"/>
              <a:gd name="connsiteY20" fmla="*/ 606753 h 1002196"/>
              <a:gd name="connsiteX21" fmla="*/ 431552 w 1498844"/>
              <a:gd name="connsiteY21" fmla="*/ 801120 h 1002196"/>
              <a:gd name="connsiteX22" fmla="*/ 522841 w 1498844"/>
              <a:gd name="connsiteY22" fmla="*/ 911310 h 1002196"/>
              <a:gd name="connsiteX23" fmla="*/ 623891 w 1498844"/>
              <a:gd name="connsiteY23" fmla="*/ 1002196 h 1002196"/>
              <a:gd name="connsiteX24" fmla="*/ 46833 w 1498844"/>
              <a:gd name="connsiteY24" fmla="*/ 1002196 h 1002196"/>
              <a:gd name="connsiteX25" fmla="*/ 15227 w 1498844"/>
              <a:gd name="connsiteY25" fmla="*/ 900404 h 1002196"/>
              <a:gd name="connsiteX26" fmla="*/ 0 w 1498844"/>
              <a:gd name="connsiteY26" fmla="*/ 749423 h 1002196"/>
              <a:gd name="connsiteX27" fmla="*/ 749422 w 1498844"/>
              <a:gd name="connsiteY27" fmla="*/ 0 h 1002196"/>
              <a:gd name="connsiteX28" fmla="*/ 769467 w 1498844"/>
              <a:gd name="connsiteY28" fmla="*/ 352271 h 1002196"/>
              <a:gd name="connsiteX29" fmla="*/ 751833 w 1498844"/>
              <a:gd name="connsiteY29" fmla="*/ 358711 h 1002196"/>
              <a:gd name="connsiteX30" fmla="*/ 753529 w 1498844"/>
              <a:gd name="connsiteY30" fmla="*/ 420402 h 1002196"/>
              <a:gd name="connsiteX31" fmla="*/ 765398 w 1498844"/>
              <a:gd name="connsiteY31" fmla="*/ 420063 h 1002196"/>
              <a:gd name="connsiteX32" fmla="*/ 998715 w 1498844"/>
              <a:gd name="connsiteY32" fmla="*/ 517005 h 1002196"/>
              <a:gd name="connsiteX33" fmla="*/ 1076034 w 1498844"/>
              <a:gd name="connsiteY33" fmla="*/ 681060 h 1002196"/>
              <a:gd name="connsiteX34" fmla="*/ 1085530 w 1498844"/>
              <a:gd name="connsiteY34" fmla="*/ 689195 h 1002196"/>
              <a:gd name="connsiteX35" fmla="*/ 1140807 w 1498844"/>
              <a:gd name="connsiteY35" fmla="*/ 685127 h 1002196"/>
              <a:gd name="connsiteX36" fmla="*/ 1142841 w 1498844"/>
              <a:gd name="connsiteY36" fmla="*/ 665129 h 1002196"/>
              <a:gd name="connsiteX37" fmla="*/ 1113338 w 1498844"/>
              <a:gd name="connsiteY37" fmla="*/ 568865 h 1002196"/>
              <a:gd name="connsiteX38" fmla="*/ 1040766 w 1498844"/>
              <a:gd name="connsiteY38" fmla="*/ 466161 h 1002196"/>
              <a:gd name="connsiteX39" fmla="*/ 1012958 w 1498844"/>
              <a:gd name="connsiteY39" fmla="*/ 442773 h 1002196"/>
              <a:gd name="connsiteX40" fmla="*/ 989219 w 1498844"/>
              <a:gd name="connsiteY40" fmla="*/ 422775 h 1002196"/>
              <a:gd name="connsiteX41" fmla="*/ 966159 w 1498844"/>
              <a:gd name="connsiteY41" fmla="*/ 405487 h 1002196"/>
              <a:gd name="connsiteX42" fmla="*/ 881378 w 1498844"/>
              <a:gd name="connsiteY42" fmla="*/ 367863 h 1002196"/>
              <a:gd name="connsiteX43" fmla="*/ 769467 w 1498844"/>
              <a:gd name="connsiteY43" fmla="*/ 352271 h 1002196"/>
              <a:gd name="connsiteX44" fmla="*/ 767568 w 1498844"/>
              <a:gd name="connsiteY44" fmla="*/ 454588 h 1002196"/>
              <a:gd name="connsiteX45" fmla="*/ 761139 w 1498844"/>
              <a:gd name="connsiteY45" fmla="*/ 462380 h 1002196"/>
              <a:gd name="connsiteX46" fmla="*/ 764861 w 1498844"/>
              <a:gd name="connsiteY46" fmla="*/ 511501 h 1002196"/>
              <a:gd name="connsiteX47" fmla="*/ 774673 w 1498844"/>
              <a:gd name="connsiteY47" fmla="*/ 519970 h 1002196"/>
              <a:gd name="connsiteX48" fmla="*/ 892747 w 1498844"/>
              <a:gd name="connsiteY48" fmla="*/ 555542 h 1002196"/>
              <a:gd name="connsiteX49" fmla="*/ 976989 w 1498844"/>
              <a:gd name="connsiteY49" fmla="*/ 692744 h 1002196"/>
              <a:gd name="connsiteX50" fmla="*/ 984771 w 1498844"/>
              <a:gd name="connsiteY50" fmla="*/ 698842 h 1002196"/>
              <a:gd name="connsiteX51" fmla="*/ 1033489 w 1498844"/>
              <a:gd name="connsiteY51" fmla="*/ 695115 h 1002196"/>
              <a:gd name="connsiteX52" fmla="*/ 1042623 w 1498844"/>
              <a:gd name="connsiteY52" fmla="*/ 683596 h 1002196"/>
              <a:gd name="connsiteX53" fmla="*/ 950938 w 1498844"/>
              <a:gd name="connsiteY53" fmla="*/ 518616 h 1002196"/>
              <a:gd name="connsiteX54" fmla="*/ 767568 w 1498844"/>
              <a:gd name="connsiteY54" fmla="*/ 454588 h 1002196"/>
              <a:gd name="connsiteX55" fmla="*/ 775535 w 1498844"/>
              <a:gd name="connsiteY55" fmla="*/ 552481 h 1002196"/>
              <a:gd name="connsiteX56" fmla="*/ 769769 w 1498844"/>
              <a:gd name="connsiteY56" fmla="*/ 559258 h 1002196"/>
              <a:gd name="connsiteX57" fmla="*/ 774179 w 1498844"/>
              <a:gd name="connsiteY57" fmla="*/ 608390 h 1002196"/>
              <a:gd name="connsiteX58" fmla="*/ 781980 w 1498844"/>
              <a:gd name="connsiteY58" fmla="*/ 614828 h 1002196"/>
              <a:gd name="connsiteX59" fmla="*/ 883735 w 1498844"/>
              <a:gd name="connsiteY59" fmla="*/ 706654 h 1002196"/>
              <a:gd name="connsiteX60" fmla="*/ 939700 w 1498844"/>
              <a:gd name="connsiteY60" fmla="*/ 701910 h 1002196"/>
              <a:gd name="connsiteX61" fmla="*/ 945466 w 1498844"/>
              <a:gd name="connsiteY61" fmla="*/ 695811 h 1002196"/>
              <a:gd name="connsiteX62" fmla="*/ 775535 w 1498844"/>
              <a:gd name="connsiteY62" fmla="*/ 552481 h 10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98844" h="1002196">
                <a:moveTo>
                  <a:pt x="749422" y="0"/>
                </a:moveTo>
                <a:cubicBezTo>
                  <a:pt x="1163282" y="0"/>
                  <a:pt x="1498844" y="335714"/>
                  <a:pt x="1498844" y="749423"/>
                </a:cubicBezTo>
                <a:cubicBezTo>
                  <a:pt x="1498844" y="801136"/>
                  <a:pt x="1493601" y="851631"/>
                  <a:pt x="1483617" y="900404"/>
                </a:cubicBezTo>
                <a:lnTo>
                  <a:pt x="1452011" y="1002196"/>
                </a:lnTo>
                <a:lnTo>
                  <a:pt x="1165000" y="1002196"/>
                </a:lnTo>
                <a:lnTo>
                  <a:pt x="1168933" y="987685"/>
                </a:lnTo>
                <a:cubicBezTo>
                  <a:pt x="1171644" y="942570"/>
                  <a:pt x="1172999" y="942231"/>
                  <a:pt x="1131657" y="922217"/>
                </a:cubicBezTo>
                <a:cubicBezTo>
                  <a:pt x="1122847" y="917468"/>
                  <a:pt x="1114036" y="913398"/>
                  <a:pt x="1105225" y="908989"/>
                </a:cubicBezTo>
                <a:cubicBezTo>
                  <a:pt x="1064900" y="890332"/>
                  <a:pt x="1024913" y="870996"/>
                  <a:pt x="984927" y="853019"/>
                </a:cubicBezTo>
                <a:cubicBezTo>
                  <a:pt x="966289" y="844199"/>
                  <a:pt x="950701" y="846913"/>
                  <a:pt x="937824" y="865230"/>
                </a:cubicBezTo>
                <a:cubicBezTo>
                  <a:pt x="918848" y="891350"/>
                  <a:pt x="897159" y="915772"/>
                  <a:pt x="877167" y="941213"/>
                </a:cubicBezTo>
                <a:cubicBezTo>
                  <a:pt x="864628" y="956138"/>
                  <a:pt x="851751" y="958513"/>
                  <a:pt x="833453" y="951389"/>
                </a:cubicBezTo>
                <a:cubicBezTo>
                  <a:pt x="711459" y="902883"/>
                  <a:pt x="618948" y="821133"/>
                  <a:pt x="551512" y="709533"/>
                </a:cubicBezTo>
                <a:cubicBezTo>
                  <a:pt x="540669" y="691555"/>
                  <a:pt x="541008" y="677309"/>
                  <a:pt x="556257" y="661705"/>
                </a:cubicBezTo>
                <a:cubicBezTo>
                  <a:pt x="575573" y="641352"/>
                  <a:pt x="595226" y="619982"/>
                  <a:pt x="607426" y="593863"/>
                </a:cubicBezTo>
                <a:cubicBezTo>
                  <a:pt x="612509" y="582330"/>
                  <a:pt x="614203" y="571815"/>
                  <a:pt x="609798" y="561298"/>
                </a:cubicBezTo>
                <a:cubicBezTo>
                  <a:pt x="586077" y="503973"/>
                  <a:pt x="563034" y="446986"/>
                  <a:pt x="538975" y="390677"/>
                </a:cubicBezTo>
                <a:cubicBezTo>
                  <a:pt x="534569" y="381518"/>
                  <a:pt x="528469" y="373038"/>
                  <a:pt x="519320" y="368289"/>
                </a:cubicBezTo>
                <a:cubicBezTo>
                  <a:pt x="512967" y="365152"/>
                  <a:pt x="504219" y="363349"/>
                  <a:pt x="494344" y="362703"/>
                </a:cubicBezTo>
                <a:cubicBezTo>
                  <a:pt x="464720" y="360763"/>
                  <a:pt x="424945" y="369222"/>
                  <a:pt x="409187" y="383214"/>
                </a:cubicBezTo>
                <a:cubicBezTo>
                  <a:pt x="343786" y="444271"/>
                  <a:pt x="318371" y="518898"/>
                  <a:pt x="334298" y="606753"/>
                </a:cubicBezTo>
                <a:cubicBezTo>
                  <a:pt x="347513" y="681040"/>
                  <a:pt x="387500" y="741758"/>
                  <a:pt x="431552" y="801120"/>
                </a:cubicBezTo>
                <a:cubicBezTo>
                  <a:pt x="460102" y="840383"/>
                  <a:pt x="490431" y="877251"/>
                  <a:pt x="522841" y="911310"/>
                </a:cubicBezTo>
                <a:lnTo>
                  <a:pt x="623891" y="1002196"/>
                </a:lnTo>
                <a:lnTo>
                  <a:pt x="46833" y="1002196"/>
                </a:lnTo>
                <a:lnTo>
                  <a:pt x="15227" y="900404"/>
                </a:lnTo>
                <a:cubicBezTo>
                  <a:pt x="5243" y="851631"/>
                  <a:pt x="0" y="801136"/>
                  <a:pt x="0" y="749423"/>
                </a:cubicBezTo>
                <a:cubicBezTo>
                  <a:pt x="0" y="335714"/>
                  <a:pt x="335562" y="0"/>
                  <a:pt x="749422" y="0"/>
                </a:cubicBezTo>
                <a:close/>
                <a:moveTo>
                  <a:pt x="769467" y="352271"/>
                </a:moveTo>
                <a:cubicBezTo>
                  <a:pt x="763024" y="352610"/>
                  <a:pt x="755902" y="351254"/>
                  <a:pt x="751833" y="358711"/>
                </a:cubicBezTo>
                <a:cubicBezTo>
                  <a:pt x="752172" y="379049"/>
                  <a:pt x="753190" y="399725"/>
                  <a:pt x="753529" y="420402"/>
                </a:cubicBezTo>
                <a:cubicBezTo>
                  <a:pt x="760990" y="420063"/>
                  <a:pt x="763024" y="420063"/>
                  <a:pt x="765398" y="420063"/>
                </a:cubicBezTo>
                <a:cubicBezTo>
                  <a:pt x="857640" y="417691"/>
                  <a:pt x="935977" y="450569"/>
                  <a:pt x="998715" y="517005"/>
                </a:cubicBezTo>
                <a:cubicBezTo>
                  <a:pt x="1042123" y="562764"/>
                  <a:pt x="1067896" y="618014"/>
                  <a:pt x="1076034" y="681060"/>
                </a:cubicBezTo>
                <a:cubicBezTo>
                  <a:pt x="1077052" y="687839"/>
                  <a:pt x="1078748" y="690212"/>
                  <a:pt x="1085530" y="689195"/>
                </a:cubicBezTo>
                <a:cubicBezTo>
                  <a:pt x="1104182" y="687500"/>
                  <a:pt x="1122495" y="686483"/>
                  <a:pt x="1140807" y="685127"/>
                </a:cubicBezTo>
                <a:cubicBezTo>
                  <a:pt x="1147590" y="679365"/>
                  <a:pt x="1144198" y="671908"/>
                  <a:pt x="1142841" y="665129"/>
                </a:cubicBezTo>
                <a:cubicBezTo>
                  <a:pt x="1137416" y="631911"/>
                  <a:pt x="1128599" y="599372"/>
                  <a:pt x="1113338" y="568865"/>
                </a:cubicBezTo>
                <a:cubicBezTo>
                  <a:pt x="1095365" y="530563"/>
                  <a:pt x="1072644" y="494295"/>
                  <a:pt x="1040766" y="466161"/>
                </a:cubicBezTo>
                <a:cubicBezTo>
                  <a:pt x="1033644" y="460060"/>
                  <a:pt x="1019741" y="448875"/>
                  <a:pt x="1012958" y="442773"/>
                </a:cubicBezTo>
                <a:cubicBezTo>
                  <a:pt x="1006854" y="437689"/>
                  <a:pt x="994985" y="427181"/>
                  <a:pt x="989219" y="422775"/>
                </a:cubicBezTo>
                <a:cubicBezTo>
                  <a:pt x="982098" y="416335"/>
                  <a:pt x="973620" y="410572"/>
                  <a:pt x="966159" y="405487"/>
                </a:cubicBezTo>
                <a:cubicBezTo>
                  <a:pt x="939708" y="388539"/>
                  <a:pt x="910882" y="377015"/>
                  <a:pt x="881378" y="367863"/>
                </a:cubicBezTo>
                <a:cubicBezTo>
                  <a:pt x="844414" y="357017"/>
                  <a:pt x="807110" y="351932"/>
                  <a:pt x="769467" y="352271"/>
                </a:cubicBezTo>
                <a:close/>
                <a:moveTo>
                  <a:pt x="767568" y="454588"/>
                </a:moveTo>
                <a:cubicBezTo>
                  <a:pt x="761478" y="454588"/>
                  <a:pt x="760801" y="456621"/>
                  <a:pt x="761139" y="462380"/>
                </a:cubicBezTo>
                <a:cubicBezTo>
                  <a:pt x="762831" y="478640"/>
                  <a:pt x="764184" y="495241"/>
                  <a:pt x="764861" y="511501"/>
                </a:cubicBezTo>
                <a:cubicBezTo>
                  <a:pt x="765538" y="518616"/>
                  <a:pt x="767568" y="519970"/>
                  <a:pt x="774673" y="519970"/>
                </a:cubicBezTo>
                <a:cubicBezTo>
                  <a:pt x="817977" y="518616"/>
                  <a:pt x="857900" y="530472"/>
                  <a:pt x="892747" y="555542"/>
                </a:cubicBezTo>
                <a:cubicBezTo>
                  <a:pt x="939773" y="588741"/>
                  <a:pt x="968869" y="634814"/>
                  <a:pt x="976989" y="692744"/>
                </a:cubicBezTo>
                <a:cubicBezTo>
                  <a:pt x="978004" y="697825"/>
                  <a:pt x="980034" y="699180"/>
                  <a:pt x="984771" y="698842"/>
                </a:cubicBezTo>
                <a:cubicBezTo>
                  <a:pt x="1001348" y="696809"/>
                  <a:pt x="1017249" y="695453"/>
                  <a:pt x="1033489" y="695115"/>
                </a:cubicBezTo>
                <a:cubicBezTo>
                  <a:pt x="1041270" y="694776"/>
                  <a:pt x="1042962" y="691389"/>
                  <a:pt x="1042623" y="683596"/>
                </a:cubicBezTo>
                <a:cubicBezTo>
                  <a:pt x="1031459" y="617537"/>
                  <a:pt x="1000671" y="562317"/>
                  <a:pt x="950938" y="518616"/>
                </a:cubicBezTo>
                <a:cubicBezTo>
                  <a:pt x="896807" y="474237"/>
                  <a:pt x="836585" y="452894"/>
                  <a:pt x="767568" y="454588"/>
                </a:cubicBezTo>
                <a:close/>
                <a:moveTo>
                  <a:pt x="775535" y="552481"/>
                </a:moveTo>
                <a:cubicBezTo>
                  <a:pt x="770108" y="552820"/>
                  <a:pt x="769769" y="554176"/>
                  <a:pt x="769769" y="559258"/>
                </a:cubicBezTo>
                <a:cubicBezTo>
                  <a:pt x="771465" y="575522"/>
                  <a:pt x="773162" y="592465"/>
                  <a:pt x="774179" y="608390"/>
                </a:cubicBezTo>
                <a:cubicBezTo>
                  <a:pt x="774518" y="613811"/>
                  <a:pt x="776892" y="614828"/>
                  <a:pt x="781980" y="614828"/>
                </a:cubicBezTo>
                <a:cubicBezTo>
                  <a:pt x="834892" y="615845"/>
                  <a:pt x="876273" y="652440"/>
                  <a:pt x="883735" y="706654"/>
                </a:cubicBezTo>
                <a:cubicBezTo>
                  <a:pt x="903407" y="704621"/>
                  <a:pt x="921723" y="703265"/>
                  <a:pt x="939700" y="701910"/>
                </a:cubicBezTo>
                <a:cubicBezTo>
                  <a:pt x="944109" y="701232"/>
                  <a:pt x="945805" y="700555"/>
                  <a:pt x="945466" y="695811"/>
                </a:cubicBezTo>
                <a:cubicBezTo>
                  <a:pt x="936987" y="616183"/>
                  <a:pt x="855583" y="547060"/>
                  <a:pt x="775535" y="552481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CACF92E2-117B-B346-94C2-200FFAD4935D}"/>
              </a:ext>
            </a:extLst>
          </p:cNvPr>
          <p:cNvSpPr/>
          <p:nvPr userDrawn="1"/>
        </p:nvSpPr>
        <p:spPr>
          <a:xfrm>
            <a:off x="7776182" y="6589702"/>
            <a:ext cx="951338" cy="268298"/>
          </a:xfrm>
          <a:custGeom>
            <a:avLst/>
            <a:gdLst>
              <a:gd name="connsiteX0" fmla="*/ 475831 w 951338"/>
              <a:gd name="connsiteY0" fmla="*/ 0 h 268298"/>
              <a:gd name="connsiteX1" fmla="*/ 939731 w 951338"/>
              <a:gd name="connsiteY1" fmla="*/ 246882 h 268298"/>
              <a:gd name="connsiteX2" fmla="*/ 951338 w 951338"/>
              <a:gd name="connsiteY2" fmla="*/ 268298 h 268298"/>
              <a:gd name="connsiteX3" fmla="*/ 0 w 951338"/>
              <a:gd name="connsiteY3" fmla="*/ 268298 h 268298"/>
              <a:gd name="connsiteX4" fmla="*/ 11609 w 951338"/>
              <a:gd name="connsiteY4" fmla="*/ 246882 h 268298"/>
              <a:gd name="connsiteX5" fmla="*/ 475831 w 951338"/>
              <a:gd name="connsiteY5" fmla="*/ 0 h 26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1338" h="268298">
                <a:moveTo>
                  <a:pt x="475831" y="0"/>
                </a:moveTo>
                <a:cubicBezTo>
                  <a:pt x="668970" y="0"/>
                  <a:pt x="839210" y="97885"/>
                  <a:pt x="939731" y="246882"/>
                </a:cubicBezTo>
                <a:lnTo>
                  <a:pt x="951338" y="268298"/>
                </a:lnTo>
                <a:lnTo>
                  <a:pt x="0" y="268298"/>
                </a:lnTo>
                <a:lnTo>
                  <a:pt x="11609" y="246882"/>
                </a:lnTo>
                <a:cubicBezTo>
                  <a:pt x="112160" y="97885"/>
                  <a:pt x="282480" y="0"/>
                  <a:pt x="475831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22E6F337-06D4-584C-A401-30FC0FAD5C87}"/>
              </a:ext>
            </a:extLst>
          </p:cNvPr>
          <p:cNvSpPr/>
          <p:nvPr userDrawn="1"/>
        </p:nvSpPr>
        <p:spPr>
          <a:xfrm>
            <a:off x="12004454" y="4667472"/>
            <a:ext cx="187546" cy="463051"/>
          </a:xfrm>
          <a:custGeom>
            <a:avLst/>
            <a:gdLst>
              <a:gd name="connsiteX0" fmla="*/ 41397 w 187546"/>
              <a:gd name="connsiteY0" fmla="*/ 0 h 463051"/>
              <a:gd name="connsiteX1" fmla="*/ 152270 w 187546"/>
              <a:gd name="connsiteY1" fmla="*/ 90130 h 463051"/>
              <a:gd name="connsiteX2" fmla="*/ 187546 w 187546"/>
              <a:gd name="connsiteY2" fmla="*/ 103864 h 463051"/>
              <a:gd name="connsiteX3" fmla="*/ 187546 w 187546"/>
              <a:gd name="connsiteY3" fmla="*/ 463051 h 463051"/>
              <a:gd name="connsiteX4" fmla="*/ 88223 w 187546"/>
              <a:gd name="connsiteY4" fmla="*/ 448658 h 463051"/>
              <a:gd name="connsiteX5" fmla="*/ 0 w 187546"/>
              <a:gd name="connsiteY5" fmla="*/ 407809 h 463051"/>
              <a:gd name="connsiteX6" fmla="*/ 29181 w 187546"/>
              <a:gd name="connsiteY6" fmla="*/ 409843 h 463051"/>
              <a:gd name="connsiteX7" fmla="*/ 181536 w 187546"/>
              <a:gd name="connsiteY7" fmla="*/ 357299 h 463051"/>
              <a:gd name="connsiteX8" fmla="*/ 66846 w 187546"/>
              <a:gd name="connsiteY8" fmla="*/ 271873 h 463051"/>
              <a:gd name="connsiteX9" fmla="*/ 90259 w 187546"/>
              <a:gd name="connsiteY9" fmla="*/ 274246 h 463051"/>
              <a:gd name="connsiteX10" fmla="*/ 122494 w 187546"/>
              <a:gd name="connsiteY10" fmla="*/ 270178 h 463051"/>
              <a:gd name="connsiteX11" fmla="*/ 24092 w 187546"/>
              <a:gd name="connsiteY11" fmla="*/ 149496 h 463051"/>
              <a:gd name="connsiteX12" fmla="*/ 24092 w 187546"/>
              <a:gd name="connsiteY12" fmla="*/ 148140 h 463051"/>
              <a:gd name="connsiteX13" fmla="*/ 79740 w 187546"/>
              <a:gd name="connsiteY13" fmla="*/ 163734 h 463051"/>
              <a:gd name="connsiteX14" fmla="*/ 25110 w 187546"/>
              <a:gd name="connsiteY14" fmla="*/ 61358 h 463051"/>
              <a:gd name="connsiteX15" fmla="*/ 41397 w 187546"/>
              <a:gd name="connsiteY15" fmla="*/ 0 h 46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7546" h="463051">
                <a:moveTo>
                  <a:pt x="41397" y="0"/>
                </a:moveTo>
                <a:cubicBezTo>
                  <a:pt x="71766" y="37120"/>
                  <a:pt x="109430" y="67968"/>
                  <a:pt x="152270" y="90130"/>
                </a:cubicBezTo>
                <a:lnTo>
                  <a:pt x="187546" y="103864"/>
                </a:lnTo>
                <a:lnTo>
                  <a:pt x="187546" y="463051"/>
                </a:lnTo>
                <a:lnTo>
                  <a:pt x="88223" y="448658"/>
                </a:lnTo>
                <a:cubicBezTo>
                  <a:pt x="56751" y="439251"/>
                  <a:pt x="27146" y="425437"/>
                  <a:pt x="0" y="407809"/>
                </a:cubicBezTo>
                <a:cubicBezTo>
                  <a:pt x="9501" y="409165"/>
                  <a:pt x="19002" y="409843"/>
                  <a:pt x="29181" y="409843"/>
                </a:cubicBezTo>
                <a:cubicBezTo>
                  <a:pt x="86526" y="409843"/>
                  <a:pt x="139460" y="390182"/>
                  <a:pt x="181536" y="357299"/>
                </a:cubicBezTo>
                <a:cubicBezTo>
                  <a:pt x="127584" y="355943"/>
                  <a:pt x="82455" y="320688"/>
                  <a:pt x="66846" y="271873"/>
                </a:cubicBezTo>
                <a:cubicBezTo>
                  <a:pt x="74650" y="273907"/>
                  <a:pt x="81776" y="274246"/>
                  <a:pt x="90259" y="274246"/>
                </a:cubicBezTo>
                <a:cubicBezTo>
                  <a:pt x="101117" y="274246"/>
                  <a:pt x="111975" y="272890"/>
                  <a:pt x="122494" y="270178"/>
                </a:cubicBezTo>
                <a:cubicBezTo>
                  <a:pt x="66167" y="258652"/>
                  <a:pt x="24092" y="209159"/>
                  <a:pt x="24092" y="149496"/>
                </a:cubicBezTo>
                <a:lnTo>
                  <a:pt x="24092" y="148140"/>
                </a:lnTo>
                <a:cubicBezTo>
                  <a:pt x="40379" y="157293"/>
                  <a:pt x="59042" y="163395"/>
                  <a:pt x="79740" y="163734"/>
                </a:cubicBezTo>
                <a:cubicBezTo>
                  <a:pt x="46487" y="142038"/>
                  <a:pt x="25110" y="104071"/>
                  <a:pt x="25110" y="61358"/>
                </a:cubicBezTo>
                <a:cubicBezTo>
                  <a:pt x="25110" y="38984"/>
                  <a:pt x="30878" y="18305"/>
                  <a:pt x="41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4AB1912F-E866-A943-9A56-D44D14724731}"/>
              </a:ext>
            </a:extLst>
          </p:cNvPr>
          <p:cNvSpPr/>
          <p:nvPr userDrawn="1"/>
        </p:nvSpPr>
        <p:spPr>
          <a:xfrm>
            <a:off x="11910288" y="3944083"/>
            <a:ext cx="281712" cy="364368"/>
          </a:xfrm>
          <a:custGeom>
            <a:avLst/>
            <a:gdLst>
              <a:gd name="connsiteX0" fmla="*/ 182523 w 281712"/>
              <a:gd name="connsiteY0" fmla="*/ 0 h 364368"/>
              <a:gd name="connsiteX1" fmla="*/ 253159 w 281712"/>
              <a:gd name="connsiteY1" fmla="*/ 14236 h 364368"/>
              <a:gd name="connsiteX2" fmla="*/ 281712 w 281712"/>
              <a:gd name="connsiteY2" fmla="*/ 33444 h 364368"/>
              <a:gd name="connsiteX3" fmla="*/ 281712 w 281712"/>
              <a:gd name="connsiteY3" fmla="*/ 330641 h 364368"/>
              <a:gd name="connsiteX4" fmla="*/ 253159 w 281712"/>
              <a:gd name="connsiteY4" fmla="*/ 349984 h 364368"/>
              <a:gd name="connsiteX5" fmla="*/ 182523 w 281712"/>
              <a:gd name="connsiteY5" fmla="*/ 364368 h 364368"/>
              <a:gd name="connsiteX6" fmla="*/ 0 w 281712"/>
              <a:gd name="connsiteY6" fmla="*/ 182015 h 364368"/>
              <a:gd name="connsiteX7" fmla="*/ 182523 w 281712"/>
              <a:gd name="connsiteY7" fmla="*/ 0 h 36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712" h="364368">
                <a:moveTo>
                  <a:pt x="182523" y="0"/>
                </a:moveTo>
                <a:cubicBezTo>
                  <a:pt x="207544" y="0"/>
                  <a:pt x="231419" y="5063"/>
                  <a:pt x="253159" y="14236"/>
                </a:cubicBezTo>
                <a:lnTo>
                  <a:pt x="281712" y="33444"/>
                </a:lnTo>
                <a:lnTo>
                  <a:pt x="281712" y="330641"/>
                </a:lnTo>
                <a:lnTo>
                  <a:pt x="253159" y="349984"/>
                </a:lnTo>
                <a:cubicBezTo>
                  <a:pt x="231419" y="359242"/>
                  <a:pt x="207544" y="364368"/>
                  <a:pt x="182523" y="364368"/>
                </a:cubicBezTo>
                <a:cubicBezTo>
                  <a:pt x="82101" y="364368"/>
                  <a:pt x="0" y="282343"/>
                  <a:pt x="0" y="182015"/>
                </a:cubicBezTo>
                <a:cubicBezTo>
                  <a:pt x="0" y="81008"/>
                  <a:pt x="82101" y="0"/>
                  <a:pt x="182523" y="0"/>
                </a:cubicBez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71D90140-29BC-264E-B181-8C2A35CC0E2A}"/>
              </a:ext>
            </a:extLst>
          </p:cNvPr>
          <p:cNvSpPr/>
          <p:nvPr userDrawn="1"/>
        </p:nvSpPr>
        <p:spPr>
          <a:xfrm>
            <a:off x="11772776" y="4372084"/>
            <a:ext cx="419224" cy="1029971"/>
          </a:xfrm>
          <a:custGeom>
            <a:avLst/>
            <a:gdLst>
              <a:gd name="connsiteX0" fmla="*/ 419224 w 419224"/>
              <a:gd name="connsiteY0" fmla="*/ 0 h 1029971"/>
              <a:gd name="connsiteX1" fmla="*/ 419224 w 419224"/>
              <a:gd name="connsiteY1" fmla="*/ 399252 h 1029971"/>
              <a:gd name="connsiteX2" fmla="*/ 383948 w 419224"/>
              <a:gd name="connsiteY2" fmla="*/ 385518 h 1029971"/>
              <a:gd name="connsiteX3" fmla="*/ 273075 w 419224"/>
              <a:gd name="connsiteY3" fmla="*/ 295388 h 1029971"/>
              <a:gd name="connsiteX4" fmla="*/ 256788 w 419224"/>
              <a:gd name="connsiteY4" fmla="*/ 356746 h 1029971"/>
              <a:gd name="connsiteX5" fmla="*/ 311418 w 419224"/>
              <a:gd name="connsiteY5" fmla="*/ 459122 h 1029971"/>
              <a:gd name="connsiteX6" fmla="*/ 255770 w 419224"/>
              <a:gd name="connsiteY6" fmla="*/ 443528 h 1029971"/>
              <a:gd name="connsiteX7" fmla="*/ 255770 w 419224"/>
              <a:gd name="connsiteY7" fmla="*/ 444884 h 1029971"/>
              <a:gd name="connsiteX8" fmla="*/ 354172 w 419224"/>
              <a:gd name="connsiteY8" fmla="*/ 565566 h 1029971"/>
              <a:gd name="connsiteX9" fmla="*/ 321937 w 419224"/>
              <a:gd name="connsiteY9" fmla="*/ 569634 h 1029971"/>
              <a:gd name="connsiteX10" fmla="*/ 298524 w 419224"/>
              <a:gd name="connsiteY10" fmla="*/ 567261 h 1029971"/>
              <a:gd name="connsiteX11" fmla="*/ 413214 w 419224"/>
              <a:gd name="connsiteY11" fmla="*/ 652687 h 1029971"/>
              <a:gd name="connsiteX12" fmla="*/ 260859 w 419224"/>
              <a:gd name="connsiteY12" fmla="*/ 705231 h 1029971"/>
              <a:gd name="connsiteX13" fmla="*/ 231678 w 419224"/>
              <a:gd name="connsiteY13" fmla="*/ 703197 h 1029971"/>
              <a:gd name="connsiteX14" fmla="*/ 319901 w 419224"/>
              <a:gd name="connsiteY14" fmla="*/ 744046 h 1029971"/>
              <a:gd name="connsiteX15" fmla="*/ 419224 w 419224"/>
              <a:gd name="connsiteY15" fmla="*/ 758439 h 1029971"/>
              <a:gd name="connsiteX16" fmla="*/ 419224 w 419224"/>
              <a:gd name="connsiteY16" fmla="*/ 1029971 h 1029971"/>
              <a:gd name="connsiteX17" fmla="*/ 321320 w 419224"/>
              <a:gd name="connsiteY17" fmla="*/ 999597 h 1029971"/>
              <a:gd name="connsiteX18" fmla="*/ 0 w 419224"/>
              <a:gd name="connsiteY18" fmla="*/ 514816 h 1029971"/>
              <a:gd name="connsiteX19" fmla="*/ 321320 w 419224"/>
              <a:gd name="connsiteY19" fmla="*/ 30369 h 1029971"/>
              <a:gd name="connsiteX20" fmla="*/ 419224 w 419224"/>
              <a:gd name="connsiteY20" fmla="*/ 0 h 102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9224" h="1029971">
                <a:moveTo>
                  <a:pt x="419224" y="0"/>
                </a:moveTo>
                <a:lnTo>
                  <a:pt x="419224" y="399252"/>
                </a:lnTo>
                <a:lnTo>
                  <a:pt x="383948" y="385518"/>
                </a:lnTo>
                <a:cubicBezTo>
                  <a:pt x="341108" y="363356"/>
                  <a:pt x="303444" y="332508"/>
                  <a:pt x="273075" y="295388"/>
                </a:cubicBezTo>
                <a:cubicBezTo>
                  <a:pt x="262556" y="313693"/>
                  <a:pt x="256788" y="334372"/>
                  <a:pt x="256788" y="356746"/>
                </a:cubicBezTo>
                <a:cubicBezTo>
                  <a:pt x="256788" y="399459"/>
                  <a:pt x="278165" y="437426"/>
                  <a:pt x="311418" y="459122"/>
                </a:cubicBezTo>
                <a:cubicBezTo>
                  <a:pt x="290720" y="458783"/>
                  <a:pt x="272057" y="452681"/>
                  <a:pt x="255770" y="443528"/>
                </a:cubicBezTo>
                <a:lnTo>
                  <a:pt x="255770" y="444884"/>
                </a:lnTo>
                <a:cubicBezTo>
                  <a:pt x="255770" y="504547"/>
                  <a:pt x="297845" y="554040"/>
                  <a:pt x="354172" y="565566"/>
                </a:cubicBezTo>
                <a:cubicBezTo>
                  <a:pt x="343653" y="568278"/>
                  <a:pt x="332795" y="569634"/>
                  <a:pt x="321937" y="569634"/>
                </a:cubicBezTo>
                <a:cubicBezTo>
                  <a:pt x="313454" y="569634"/>
                  <a:pt x="306328" y="569295"/>
                  <a:pt x="298524" y="567261"/>
                </a:cubicBezTo>
                <a:cubicBezTo>
                  <a:pt x="314133" y="616076"/>
                  <a:pt x="359262" y="651331"/>
                  <a:pt x="413214" y="652687"/>
                </a:cubicBezTo>
                <a:cubicBezTo>
                  <a:pt x="371138" y="685570"/>
                  <a:pt x="318204" y="705231"/>
                  <a:pt x="260859" y="705231"/>
                </a:cubicBezTo>
                <a:cubicBezTo>
                  <a:pt x="250680" y="705231"/>
                  <a:pt x="241179" y="704553"/>
                  <a:pt x="231678" y="703197"/>
                </a:cubicBezTo>
                <a:cubicBezTo>
                  <a:pt x="258824" y="720825"/>
                  <a:pt x="288429" y="734639"/>
                  <a:pt x="319901" y="744046"/>
                </a:cubicBezTo>
                <a:lnTo>
                  <a:pt x="419224" y="758439"/>
                </a:lnTo>
                <a:lnTo>
                  <a:pt x="419224" y="1029971"/>
                </a:lnTo>
                <a:lnTo>
                  <a:pt x="321320" y="999597"/>
                </a:lnTo>
                <a:cubicBezTo>
                  <a:pt x="132381" y="919714"/>
                  <a:pt x="0" y="732711"/>
                  <a:pt x="0" y="514816"/>
                </a:cubicBezTo>
                <a:cubicBezTo>
                  <a:pt x="0" y="297176"/>
                  <a:pt x="132381" y="110236"/>
                  <a:pt x="321320" y="30369"/>
                </a:cubicBezTo>
                <a:lnTo>
                  <a:pt x="419224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82B69B02-E1A8-DE45-88BB-E31182B72B2F}"/>
              </a:ext>
            </a:extLst>
          </p:cNvPr>
          <p:cNvSpPr/>
          <p:nvPr userDrawn="1"/>
        </p:nvSpPr>
        <p:spPr>
          <a:xfrm>
            <a:off x="12103105" y="5524599"/>
            <a:ext cx="88895" cy="242062"/>
          </a:xfrm>
          <a:custGeom>
            <a:avLst/>
            <a:gdLst>
              <a:gd name="connsiteX0" fmla="*/ 88895 w 88895"/>
              <a:gd name="connsiteY0" fmla="*/ 0 h 242062"/>
              <a:gd name="connsiteX1" fmla="*/ 88895 w 88895"/>
              <a:gd name="connsiteY1" fmla="*/ 242062 h 242062"/>
              <a:gd name="connsiteX2" fmla="*/ 78633 w 88895"/>
              <a:gd name="connsiteY2" fmla="*/ 239985 h 242062"/>
              <a:gd name="connsiteX3" fmla="*/ 0 w 88895"/>
              <a:gd name="connsiteY3" fmla="*/ 121031 h 242062"/>
              <a:gd name="connsiteX4" fmla="*/ 78633 w 88895"/>
              <a:gd name="connsiteY4" fmla="*/ 2076 h 242062"/>
              <a:gd name="connsiteX5" fmla="*/ 88895 w 88895"/>
              <a:gd name="connsiteY5" fmla="*/ 0 h 24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95" h="242062">
                <a:moveTo>
                  <a:pt x="88895" y="0"/>
                </a:moveTo>
                <a:lnTo>
                  <a:pt x="88895" y="242062"/>
                </a:lnTo>
                <a:lnTo>
                  <a:pt x="78633" y="239985"/>
                </a:lnTo>
                <a:cubicBezTo>
                  <a:pt x="32348" y="220350"/>
                  <a:pt x="0" y="174408"/>
                  <a:pt x="0" y="121031"/>
                </a:cubicBezTo>
                <a:cubicBezTo>
                  <a:pt x="0" y="67654"/>
                  <a:pt x="32348" y="21711"/>
                  <a:pt x="78633" y="2076"/>
                </a:cubicBezTo>
                <a:lnTo>
                  <a:pt x="88895" y="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7E92602B-B601-9C44-8745-419E122A6E71}"/>
              </a:ext>
            </a:extLst>
          </p:cNvPr>
          <p:cNvSpPr/>
          <p:nvPr userDrawn="1"/>
        </p:nvSpPr>
        <p:spPr>
          <a:xfrm>
            <a:off x="12073211" y="6418822"/>
            <a:ext cx="118789" cy="315937"/>
          </a:xfrm>
          <a:custGeom>
            <a:avLst/>
            <a:gdLst>
              <a:gd name="connsiteX0" fmla="*/ 118789 w 118789"/>
              <a:gd name="connsiteY0" fmla="*/ 0 h 315937"/>
              <a:gd name="connsiteX1" fmla="*/ 118789 w 118789"/>
              <a:gd name="connsiteY1" fmla="*/ 315937 h 315937"/>
              <a:gd name="connsiteX2" fmla="*/ 102980 w 118789"/>
              <a:gd name="connsiteY2" fmla="*/ 312754 h 315937"/>
              <a:gd name="connsiteX3" fmla="*/ 0 w 118789"/>
              <a:gd name="connsiteY3" fmla="*/ 157837 h 315937"/>
              <a:gd name="connsiteX4" fmla="*/ 102980 w 118789"/>
              <a:gd name="connsiteY4" fmla="*/ 3158 h 315937"/>
              <a:gd name="connsiteX5" fmla="*/ 118789 w 118789"/>
              <a:gd name="connsiteY5" fmla="*/ 0 h 31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789" h="315937">
                <a:moveTo>
                  <a:pt x="118789" y="0"/>
                </a:moveTo>
                <a:lnTo>
                  <a:pt x="118789" y="315937"/>
                </a:lnTo>
                <a:lnTo>
                  <a:pt x="102980" y="312754"/>
                </a:lnTo>
                <a:cubicBezTo>
                  <a:pt x="42395" y="287188"/>
                  <a:pt x="0" y="227366"/>
                  <a:pt x="0" y="157837"/>
                </a:cubicBezTo>
                <a:cubicBezTo>
                  <a:pt x="0" y="88055"/>
                  <a:pt x="42395" y="28550"/>
                  <a:pt x="102980" y="3158"/>
                </a:cubicBezTo>
                <a:lnTo>
                  <a:pt x="118789" y="0"/>
                </a:ln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FFE0B36-A4F0-EA46-960E-D3A3C9CA321B}"/>
              </a:ext>
            </a:extLst>
          </p:cNvPr>
          <p:cNvGrpSpPr/>
          <p:nvPr userDrawn="1"/>
        </p:nvGrpSpPr>
        <p:grpSpPr>
          <a:xfrm>
            <a:off x="5436505" y="-139065"/>
            <a:ext cx="7028075" cy="6034101"/>
            <a:chOff x="1689601" y="-366839"/>
            <a:chExt cx="9027839" cy="7751040"/>
          </a:xfrm>
        </p:grpSpPr>
        <p:sp>
          <p:nvSpPr>
            <p:cNvPr id="38" name="Freeform 2">
              <a:extLst>
                <a:ext uri="{FF2B5EF4-FFF2-40B4-BE49-F238E27FC236}">
                  <a16:creationId xmlns:a16="http://schemas.microsoft.com/office/drawing/2014/main" id="{BEBE7D3D-BC2E-3944-A9AC-B179F4F9C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21" y="-366839"/>
              <a:ext cx="1357439" cy="1359360"/>
            </a:xfrm>
            <a:custGeom>
              <a:avLst/>
              <a:gdLst>
                <a:gd name="T0" fmla="*/ 3117 w 3118"/>
                <a:gd name="T1" fmla="*/ 1560 h 3120"/>
                <a:gd name="T2" fmla="*/ 3117 w 3118"/>
                <a:gd name="T3" fmla="*/ 1560 h 3120"/>
                <a:gd name="T4" fmla="*/ 1559 w 3118"/>
                <a:gd name="T5" fmla="*/ 3119 h 3120"/>
                <a:gd name="T6" fmla="*/ 1559 w 3118"/>
                <a:gd name="T7" fmla="*/ 3119 h 3120"/>
                <a:gd name="T8" fmla="*/ 0 w 3118"/>
                <a:gd name="T9" fmla="*/ 1560 h 3120"/>
                <a:gd name="T10" fmla="*/ 0 w 3118"/>
                <a:gd name="T11" fmla="*/ 1560 h 3120"/>
                <a:gd name="T12" fmla="*/ 1559 w 3118"/>
                <a:gd name="T13" fmla="*/ 0 h 3120"/>
                <a:gd name="T14" fmla="*/ 1559 w 3118"/>
                <a:gd name="T15" fmla="*/ 0 h 3120"/>
                <a:gd name="T16" fmla="*/ 3117 w 3118"/>
                <a:gd name="T17" fmla="*/ 1560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8" h="3120">
                  <a:moveTo>
                    <a:pt x="3117" y="1560"/>
                  </a:moveTo>
                  <a:lnTo>
                    <a:pt x="3117" y="1560"/>
                  </a:lnTo>
                  <a:cubicBezTo>
                    <a:pt x="3117" y="2420"/>
                    <a:pt x="2419" y="3119"/>
                    <a:pt x="1559" y="3119"/>
                  </a:cubicBezTo>
                  <a:lnTo>
                    <a:pt x="1559" y="3119"/>
                  </a:lnTo>
                  <a:cubicBezTo>
                    <a:pt x="699" y="3119"/>
                    <a:pt x="0" y="2420"/>
                    <a:pt x="0" y="1560"/>
                  </a:cubicBezTo>
                  <a:lnTo>
                    <a:pt x="0" y="1560"/>
                  </a:lnTo>
                  <a:cubicBezTo>
                    <a:pt x="0" y="697"/>
                    <a:pt x="699" y="0"/>
                    <a:pt x="1559" y="0"/>
                  </a:cubicBezTo>
                  <a:lnTo>
                    <a:pt x="1559" y="0"/>
                  </a:lnTo>
                  <a:cubicBezTo>
                    <a:pt x="2419" y="0"/>
                    <a:pt x="3117" y="697"/>
                    <a:pt x="3117" y="15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0596A4C-AFC4-3947-AA63-546A1BCAD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721" y="42122"/>
              <a:ext cx="782924" cy="541005"/>
            </a:xfrm>
            <a:custGeom>
              <a:avLst/>
              <a:gdLst>
                <a:gd name="connsiteX0" fmla="*/ 228624 w 647340"/>
                <a:gd name="connsiteY0" fmla="*/ 73328 h 447315"/>
                <a:gd name="connsiteX1" fmla="*/ 228624 w 647340"/>
                <a:gd name="connsiteY1" fmla="*/ 360399 h 447315"/>
                <a:gd name="connsiteX2" fmla="*/ 482468 w 647340"/>
                <a:gd name="connsiteY2" fmla="*/ 216864 h 447315"/>
                <a:gd name="connsiteX3" fmla="*/ 102003 w 647340"/>
                <a:gd name="connsiteY3" fmla="*/ 0 h 447315"/>
                <a:gd name="connsiteX4" fmla="*/ 544977 w 647340"/>
                <a:gd name="connsiteY4" fmla="*/ 0 h 447315"/>
                <a:gd name="connsiteX5" fmla="*/ 647340 w 647340"/>
                <a:gd name="connsiteY5" fmla="*/ 102007 h 447315"/>
                <a:gd name="connsiteX6" fmla="*/ 647340 w 647340"/>
                <a:gd name="connsiteY6" fmla="*/ 345308 h 447315"/>
                <a:gd name="connsiteX7" fmla="*/ 544977 w 647340"/>
                <a:gd name="connsiteY7" fmla="*/ 447315 h 447315"/>
                <a:gd name="connsiteX8" fmla="*/ 102003 w 647340"/>
                <a:gd name="connsiteY8" fmla="*/ 447315 h 447315"/>
                <a:gd name="connsiteX9" fmla="*/ 0 w 647340"/>
                <a:gd name="connsiteY9" fmla="*/ 345308 h 447315"/>
                <a:gd name="connsiteX10" fmla="*/ 0 w 647340"/>
                <a:gd name="connsiteY10" fmla="*/ 102007 h 447315"/>
                <a:gd name="connsiteX11" fmla="*/ 102003 w 647340"/>
                <a:gd name="connsiteY11" fmla="*/ 0 h 44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340" h="447315">
                  <a:moveTo>
                    <a:pt x="228624" y="73328"/>
                  </a:moveTo>
                  <a:lnTo>
                    <a:pt x="228624" y="360399"/>
                  </a:lnTo>
                  <a:lnTo>
                    <a:pt x="482468" y="216864"/>
                  </a:lnTo>
                  <a:close/>
                  <a:moveTo>
                    <a:pt x="102003" y="0"/>
                  </a:moveTo>
                  <a:lnTo>
                    <a:pt x="544977" y="0"/>
                  </a:lnTo>
                  <a:cubicBezTo>
                    <a:pt x="601925" y="0"/>
                    <a:pt x="647340" y="45416"/>
                    <a:pt x="647340" y="102007"/>
                  </a:cubicBezTo>
                  <a:lnTo>
                    <a:pt x="647340" y="345308"/>
                  </a:lnTo>
                  <a:cubicBezTo>
                    <a:pt x="647340" y="401898"/>
                    <a:pt x="601925" y="447315"/>
                    <a:pt x="544977" y="447315"/>
                  </a:cubicBezTo>
                  <a:lnTo>
                    <a:pt x="102003" y="447315"/>
                  </a:lnTo>
                  <a:cubicBezTo>
                    <a:pt x="45415" y="447315"/>
                    <a:pt x="0" y="401898"/>
                    <a:pt x="0" y="345308"/>
                  </a:cubicBezTo>
                  <a:lnTo>
                    <a:pt x="0" y="102007"/>
                  </a:lnTo>
                  <a:cubicBezTo>
                    <a:pt x="0" y="45416"/>
                    <a:pt x="45415" y="0"/>
                    <a:pt x="102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F98FC4A-6BB2-F946-9C98-D3C98A811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882" y="4707722"/>
              <a:ext cx="1223039" cy="1223039"/>
            </a:xfrm>
            <a:custGeom>
              <a:avLst/>
              <a:gdLst>
                <a:gd name="T0" fmla="*/ 2806 w 2807"/>
                <a:gd name="T1" fmla="*/ 1405 h 2811"/>
                <a:gd name="T2" fmla="*/ 2806 w 2807"/>
                <a:gd name="T3" fmla="*/ 1405 h 2811"/>
                <a:gd name="T4" fmla="*/ 1403 w 2807"/>
                <a:gd name="T5" fmla="*/ 2810 h 2811"/>
                <a:gd name="T6" fmla="*/ 1403 w 2807"/>
                <a:gd name="T7" fmla="*/ 2810 h 2811"/>
                <a:gd name="T8" fmla="*/ 0 w 2807"/>
                <a:gd name="T9" fmla="*/ 1405 h 2811"/>
                <a:gd name="T10" fmla="*/ 0 w 2807"/>
                <a:gd name="T11" fmla="*/ 1405 h 2811"/>
                <a:gd name="T12" fmla="*/ 1403 w 2807"/>
                <a:gd name="T13" fmla="*/ 0 h 2811"/>
                <a:gd name="T14" fmla="*/ 1403 w 2807"/>
                <a:gd name="T15" fmla="*/ 0 h 2811"/>
                <a:gd name="T16" fmla="*/ 2806 w 2807"/>
                <a:gd name="T17" fmla="*/ 1405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7" h="2811">
                  <a:moveTo>
                    <a:pt x="2806" y="1405"/>
                  </a:moveTo>
                  <a:lnTo>
                    <a:pt x="2806" y="1405"/>
                  </a:lnTo>
                  <a:cubicBezTo>
                    <a:pt x="2806" y="2180"/>
                    <a:pt x="2179" y="2810"/>
                    <a:pt x="1403" y="2810"/>
                  </a:cubicBezTo>
                  <a:lnTo>
                    <a:pt x="1403" y="2810"/>
                  </a:lnTo>
                  <a:cubicBezTo>
                    <a:pt x="629" y="2810"/>
                    <a:pt x="0" y="2180"/>
                    <a:pt x="0" y="1405"/>
                  </a:cubicBezTo>
                  <a:lnTo>
                    <a:pt x="0" y="1405"/>
                  </a:lnTo>
                  <a:cubicBezTo>
                    <a:pt x="0" y="630"/>
                    <a:pt x="629" y="0"/>
                    <a:pt x="1403" y="0"/>
                  </a:cubicBezTo>
                  <a:lnTo>
                    <a:pt x="1403" y="0"/>
                  </a:lnTo>
                  <a:cubicBezTo>
                    <a:pt x="2179" y="0"/>
                    <a:pt x="2806" y="630"/>
                    <a:pt x="2806" y="140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B90DBE1-0A14-C441-A3FC-916492B4C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081" y="5055240"/>
              <a:ext cx="894287" cy="531405"/>
            </a:xfrm>
            <a:custGeom>
              <a:avLst/>
              <a:gdLst>
                <a:gd name="connsiteX0" fmla="*/ 651240 w 739417"/>
                <a:gd name="connsiteY0" fmla="*/ 361950 h 439378"/>
                <a:gd name="connsiteX1" fmla="*/ 662176 w 739417"/>
                <a:gd name="connsiteY1" fmla="*/ 363018 h 439378"/>
                <a:gd name="connsiteX2" fmla="*/ 677122 w 739417"/>
                <a:gd name="connsiteY2" fmla="*/ 364441 h 439378"/>
                <a:gd name="connsiteX3" fmla="*/ 694985 w 739417"/>
                <a:gd name="connsiteY3" fmla="*/ 365864 h 439378"/>
                <a:gd name="connsiteX4" fmla="*/ 699359 w 739417"/>
                <a:gd name="connsiteY4" fmla="*/ 365864 h 439378"/>
                <a:gd name="connsiteX5" fmla="*/ 699724 w 739417"/>
                <a:gd name="connsiteY5" fmla="*/ 366576 h 439378"/>
                <a:gd name="connsiteX6" fmla="*/ 699724 w 739417"/>
                <a:gd name="connsiteY6" fmla="*/ 402158 h 439378"/>
                <a:gd name="connsiteX7" fmla="*/ 699359 w 739417"/>
                <a:gd name="connsiteY7" fmla="*/ 402869 h 439378"/>
                <a:gd name="connsiteX8" fmla="*/ 676758 w 739417"/>
                <a:gd name="connsiteY8" fmla="*/ 402869 h 439378"/>
                <a:gd name="connsiteX9" fmla="*/ 655250 w 739417"/>
                <a:gd name="connsiteY9" fmla="*/ 402869 h 439378"/>
                <a:gd name="connsiteX10" fmla="*/ 654156 w 739417"/>
                <a:gd name="connsiteY10" fmla="*/ 402158 h 439378"/>
                <a:gd name="connsiteX11" fmla="*/ 652333 w 739417"/>
                <a:gd name="connsiteY11" fmla="*/ 381876 h 439378"/>
                <a:gd name="connsiteX12" fmla="*/ 650875 w 739417"/>
                <a:gd name="connsiteY12" fmla="*/ 362306 h 439378"/>
                <a:gd name="connsiteX13" fmla="*/ 651240 w 739417"/>
                <a:gd name="connsiteY13" fmla="*/ 361950 h 439378"/>
                <a:gd name="connsiteX14" fmla="*/ 663829 w 739417"/>
                <a:gd name="connsiteY14" fmla="*/ 150813 h 439378"/>
                <a:gd name="connsiteX15" fmla="*/ 683890 w 739417"/>
                <a:gd name="connsiteY15" fmla="*/ 151893 h 439378"/>
                <a:gd name="connsiteX16" fmla="*/ 696428 w 739417"/>
                <a:gd name="connsiteY16" fmla="*/ 152253 h 439378"/>
                <a:gd name="connsiteX17" fmla="*/ 720789 w 739417"/>
                <a:gd name="connsiteY17" fmla="*/ 153694 h 439378"/>
                <a:gd name="connsiteX18" fmla="*/ 736551 w 739417"/>
                <a:gd name="connsiteY18" fmla="*/ 154414 h 439378"/>
                <a:gd name="connsiteX19" fmla="*/ 739417 w 739417"/>
                <a:gd name="connsiteY19" fmla="*/ 154414 h 439378"/>
                <a:gd name="connsiteX20" fmla="*/ 739417 w 739417"/>
                <a:gd name="connsiteY20" fmla="*/ 154774 h 439378"/>
                <a:gd name="connsiteX21" fmla="*/ 738701 w 739417"/>
                <a:gd name="connsiteY21" fmla="*/ 163057 h 439378"/>
                <a:gd name="connsiteX22" fmla="*/ 718281 w 739417"/>
                <a:gd name="connsiteY22" fmla="*/ 246243 h 439378"/>
                <a:gd name="connsiteX23" fmla="*/ 695712 w 739417"/>
                <a:gd name="connsiteY23" fmla="*/ 339872 h 439378"/>
                <a:gd name="connsiteX24" fmla="*/ 694995 w 739417"/>
                <a:gd name="connsiteY24" fmla="*/ 340953 h 439378"/>
                <a:gd name="connsiteX25" fmla="*/ 661679 w 739417"/>
                <a:gd name="connsiteY25" fmla="*/ 336991 h 439378"/>
                <a:gd name="connsiteX26" fmla="*/ 659888 w 739417"/>
                <a:gd name="connsiteY26" fmla="*/ 336991 h 439378"/>
                <a:gd name="connsiteX27" fmla="*/ 658813 w 739417"/>
                <a:gd name="connsiteY27" fmla="*/ 336631 h 439378"/>
                <a:gd name="connsiteX28" fmla="*/ 658813 w 739417"/>
                <a:gd name="connsiteY28" fmla="*/ 324027 h 439378"/>
                <a:gd name="connsiteX29" fmla="*/ 659171 w 739417"/>
                <a:gd name="connsiteY29" fmla="*/ 313944 h 439378"/>
                <a:gd name="connsiteX30" fmla="*/ 659888 w 739417"/>
                <a:gd name="connsiteY30" fmla="*/ 280814 h 439378"/>
                <a:gd name="connsiteX31" fmla="*/ 660604 w 739417"/>
                <a:gd name="connsiteY31" fmla="*/ 246243 h 439378"/>
                <a:gd name="connsiteX32" fmla="*/ 661321 w 739417"/>
                <a:gd name="connsiteY32" fmla="*/ 211672 h 439378"/>
                <a:gd name="connsiteX33" fmla="*/ 661679 w 739417"/>
                <a:gd name="connsiteY33" fmla="*/ 176021 h 439378"/>
                <a:gd name="connsiteX34" fmla="*/ 662754 w 739417"/>
                <a:gd name="connsiteY34" fmla="*/ 151893 h 439378"/>
                <a:gd name="connsiteX35" fmla="*/ 663829 w 739417"/>
                <a:gd name="connsiteY35" fmla="*/ 150813 h 439378"/>
                <a:gd name="connsiteX36" fmla="*/ 2883 w 739417"/>
                <a:gd name="connsiteY36" fmla="*/ 0 h 439378"/>
                <a:gd name="connsiteX37" fmla="*/ 323648 w 739417"/>
                <a:gd name="connsiteY37" fmla="*/ 0 h 439378"/>
                <a:gd name="connsiteX38" fmla="*/ 327252 w 739417"/>
                <a:gd name="connsiteY38" fmla="*/ 2881 h 439378"/>
                <a:gd name="connsiteX39" fmla="*/ 323288 w 739417"/>
                <a:gd name="connsiteY39" fmla="*/ 40336 h 439378"/>
                <a:gd name="connsiteX40" fmla="*/ 320765 w 739417"/>
                <a:gd name="connsiteY40" fmla="*/ 43938 h 439378"/>
                <a:gd name="connsiteX41" fmla="*/ 276434 w 739417"/>
                <a:gd name="connsiteY41" fmla="*/ 46819 h 439378"/>
                <a:gd name="connsiteX42" fmla="*/ 235348 w 739417"/>
                <a:gd name="connsiteY42" fmla="*/ 50060 h 439378"/>
                <a:gd name="connsiteX43" fmla="*/ 233546 w 739417"/>
                <a:gd name="connsiteY43" fmla="*/ 50420 h 439378"/>
                <a:gd name="connsiteX44" fmla="*/ 259495 w 739417"/>
                <a:gd name="connsiteY44" fmla="*/ 81033 h 439378"/>
                <a:gd name="connsiteX45" fmla="*/ 366897 w 739417"/>
                <a:gd name="connsiteY45" fmla="*/ 215007 h 439378"/>
                <a:gd name="connsiteX46" fmla="*/ 373024 w 739417"/>
                <a:gd name="connsiteY46" fmla="*/ 215367 h 439378"/>
                <a:gd name="connsiteX47" fmla="*/ 498447 w 739417"/>
                <a:gd name="connsiteY47" fmla="*/ 109124 h 439378"/>
                <a:gd name="connsiteX48" fmla="*/ 502051 w 739417"/>
                <a:gd name="connsiteY48" fmla="*/ 105162 h 439378"/>
                <a:gd name="connsiteX49" fmla="*/ 498808 w 739417"/>
                <a:gd name="connsiteY49" fmla="*/ 105162 h 439378"/>
                <a:gd name="connsiteX50" fmla="*/ 426726 w 739417"/>
                <a:gd name="connsiteY50" fmla="*/ 102641 h 439378"/>
                <a:gd name="connsiteX51" fmla="*/ 402938 w 739417"/>
                <a:gd name="connsiteY51" fmla="*/ 101201 h 439378"/>
                <a:gd name="connsiteX52" fmla="*/ 400776 w 739417"/>
                <a:gd name="connsiteY52" fmla="*/ 99040 h 439378"/>
                <a:gd name="connsiteX53" fmla="*/ 400776 w 739417"/>
                <a:gd name="connsiteY53" fmla="*/ 61225 h 439378"/>
                <a:gd name="connsiteX54" fmla="*/ 402938 w 739417"/>
                <a:gd name="connsiteY54" fmla="*/ 58704 h 439378"/>
                <a:gd name="connsiteX55" fmla="*/ 442584 w 739417"/>
                <a:gd name="connsiteY55" fmla="*/ 57983 h 439378"/>
                <a:gd name="connsiteX56" fmla="*/ 631439 w 739417"/>
                <a:gd name="connsiteY56" fmla="*/ 54742 h 439378"/>
                <a:gd name="connsiteX57" fmla="*/ 671805 w 739417"/>
                <a:gd name="connsiteY57" fmla="*/ 54382 h 439378"/>
                <a:gd name="connsiteX58" fmla="*/ 674328 w 739417"/>
                <a:gd name="connsiteY58" fmla="*/ 57263 h 439378"/>
                <a:gd name="connsiteX59" fmla="*/ 674328 w 739417"/>
                <a:gd name="connsiteY59" fmla="*/ 102641 h 439378"/>
                <a:gd name="connsiteX60" fmla="*/ 672526 w 739417"/>
                <a:gd name="connsiteY60" fmla="*/ 105162 h 439378"/>
                <a:gd name="connsiteX61" fmla="*/ 602245 w 739417"/>
                <a:gd name="connsiteY61" fmla="*/ 110925 h 439378"/>
                <a:gd name="connsiteX62" fmla="*/ 583504 w 739417"/>
                <a:gd name="connsiteY62" fmla="*/ 112365 h 439378"/>
                <a:gd name="connsiteX63" fmla="*/ 578458 w 739417"/>
                <a:gd name="connsiteY63" fmla="*/ 114166 h 439378"/>
                <a:gd name="connsiteX64" fmla="*/ 443665 w 739417"/>
                <a:gd name="connsiteY64" fmla="*/ 234815 h 439378"/>
                <a:gd name="connsiteX65" fmla="*/ 402218 w 739417"/>
                <a:gd name="connsiteY65" fmla="*/ 270829 h 439378"/>
                <a:gd name="connsiteX66" fmla="*/ 400776 w 739417"/>
                <a:gd name="connsiteY66" fmla="*/ 274791 h 439378"/>
                <a:gd name="connsiteX67" fmla="*/ 397893 w 739417"/>
                <a:gd name="connsiteY67" fmla="*/ 394000 h 439378"/>
                <a:gd name="connsiteX68" fmla="*/ 400776 w 739417"/>
                <a:gd name="connsiteY68" fmla="*/ 397601 h 439378"/>
                <a:gd name="connsiteX69" fmla="*/ 486193 w 739417"/>
                <a:gd name="connsiteY69" fmla="*/ 400842 h 439378"/>
                <a:gd name="connsiteX70" fmla="*/ 500610 w 739417"/>
                <a:gd name="connsiteY70" fmla="*/ 401923 h 439378"/>
                <a:gd name="connsiteX71" fmla="*/ 502772 w 739417"/>
                <a:gd name="connsiteY71" fmla="*/ 403724 h 439378"/>
                <a:gd name="connsiteX72" fmla="*/ 502772 w 739417"/>
                <a:gd name="connsiteY72" fmla="*/ 437217 h 439378"/>
                <a:gd name="connsiteX73" fmla="*/ 500249 w 739417"/>
                <a:gd name="connsiteY73" fmla="*/ 439378 h 439378"/>
                <a:gd name="connsiteX74" fmla="*/ 498808 w 739417"/>
                <a:gd name="connsiteY74" fmla="*/ 439378 h 439378"/>
                <a:gd name="connsiteX75" fmla="*/ 182728 w 739417"/>
                <a:gd name="connsiteY75" fmla="*/ 439378 h 439378"/>
                <a:gd name="connsiteX76" fmla="*/ 179124 w 739417"/>
                <a:gd name="connsiteY76" fmla="*/ 436137 h 439378"/>
                <a:gd name="connsiteX77" fmla="*/ 179124 w 739417"/>
                <a:gd name="connsiteY77" fmla="*/ 404084 h 439378"/>
                <a:gd name="connsiteX78" fmla="*/ 182007 w 739417"/>
                <a:gd name="connsiteY78" fmla="*/ 401923 h 439378"/>
                <a:gd name="connsiteX79" fmla="*/ 236789 w 739417"/>
                <a:gd name="connsiteY79" fmla="*/ 396881 h 439378"/>
                <a:gd name="connsiteX80" fmla="*/ 282201 w 739417"/>
                <a:gd name="connsiteY80" fmla="*/ 393640 h 439378"/>
                <a:gd name="connsiteX81" fmla="*/ 284003 w 739417"/>
                <a:gd name="connsiteY81" fmla="*/ 390038 h 439378"/>
                <a:gd name="connsiteX82" fmla="*/ 284003 w 739417"/>
                <a:gd name="connsiteY82" fmla="*/ 320530 h 439378"/>
                <a:gd name="connsiteX83" fmla="*/ 284003 w 739417"/>
                <a:gd name="connsiteY83" fmla="*/ 279473 h 439378"/>
                <a:gd name="connsiteX84" fmla="*/ 282201 w 739417"/>
                <a:gd name="connsiteY84" fmla="*/ 274791 h 439378"/>
                <a:gd name="connsiteX85" fmla="*/ 178763 w 739417"/>
                <a:gd name="connsiteY85" fmla="*/ 148740 h 439378"/>
                <a:gd name="connsiteX86" fmla="*/ 99473 w 739417"/>
                <a:gd name="connsiteY86" fmla="*/ 52941 h 439378"/>
                <a:gd name="connsiteX87" fmla="*/ 94788 w 739417"/>
                <a:gd name="connsiteY87" fmla="*/ 50060 h 439378"/>
                <a:gd name="connsiteX88" fmla="*/ 3604 w 739417"/>
                <a:gd name="connsiteY88" fmla="*/ 43938 h 439378"/>
                <a:gd name="connsiteX89" fmla="*/ 0 w 739417"/>
                <a:gd name="connsiteY89" fmla="*/ 39976 h 439378"/>
                <a:gd name="connsiteX90" fmla="*/ 0 w 739417"/>
                <a:gd name="connsiteY90" fmla="*/ 2881 h 439378"/>
                <a:gd name="connsiteX91" fmla="*/ 2883 w 739417"/>
                <a:gd name="connsiteY91" fmla="*/ 0 h 43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39417" h="439378">
                  <a:moveTo>
                    <a:pt x="651240" y="361950"/>
                  </a:moveTo>
                  <a:cubicBezTo>
                    <a:pt x="654156" y="362306"/>
                    <a:pt x="658531" y="362306"/>
                    <a:pt x="662176" y="363018"/>
                  </a:cubicBezTo>
                  <a:cubicBezTo>
                    <a:pt x="667644" y="363374"/>
                    <a:pt x="672383" y="363729"/>
                    <a:pt x="677122" y="364441"/>
                  </a:cubicBezTo>
                  <a:cubicBezTo>
                    <a:pt x="683319" y="364797"/>
                    <a:pt x="689517" y="365153"/>
                    <a:pt x="694985" y="365864"/>
                  </a:cubicBezTo>
                  <a:lnTo>
                    <a:pt x="699359" y="365864"/>
                  </a:lnTo>
                  <a:cubicBezTo>
                    <a:pt x="699724" y="365864"/>
                    <a:pt x="699724" y="365864"/>
                    <a:pt x="699724" y="366576"/>
                  </a:cubicBezTo>
                  <a:lnTo>
                    <a:pt x="699724" y="402158"/>
                  </a:lnTo>
                  <a:cubicBezTo>
                    <a:pt x="699724" y="402869"/>
                    <a:pt x="699724" y="402869"/>
                    <a:pt x="699359" y="402869"/>
                  </a:cubicBezTo>
                  <a:lnTo>
                    <a:pt x="676758" y="402869"/>
                  </a:lnTo>
                  <a:lnTo>
                    <a:pt x="655250" y="402869"/>
                  </a:lnTo>
                  <a:cubicBezTo>
                    <a:pt x="654156" y="402869"/>
                    <a:pt x="654156" y="402514"/>
                    <a:pt x="654156" y="402158"/>
                  </a:cubicBezTo>
                  <a:cubicBezTo>
                    <a:pt x="653792" y="395041"/>
                    <a:pt x="653427" y="388637"/>
                    <a:pt x="652333" y="381876"/>
                  </a:cubicBezTo>
                  <a:cubicBezTo>
                    <a:pt x="651240" y="375471"/>
                    <a:pt x="650875" y="369067"/>
                    <a:pt x="650875" y="362306"/>
                  </a:cubicBezTo>
                  <a:cubicBezTo>
                    <a:pt x="650875" y="361950"/>
                    <a:pt x="650875" y="361950"/>
                    <a:pt x="651240" y="361950"/>
                  </a:cubicBezTo>
                  <a:close/>
                  <a:moveTo>
                    <a:pt x="663829" y="150813"/>
                  </a:moveTo>
                  <a:cubicBezTo>
                    <a:pt x="670277" y="151533"/>
                    <a:pt x="677083" y="151533"/>
                    <a:pt x="683890" y="151893"/>
                  </a:cubicBezTo>
                  <a:cubicBezTo>
                    <a:pt x="688189" y="151893"/>
                    <a:pt x="692129" y="152253"/>
                    <a:pt x="696428" y="152253"/>
                  </a:cubicBezTo>
                  <a:cubicBezTo>
                    <a:pt x="704668" y="152253"/>
                    <a:pt x="712549" y="153334"/>
                    <a:pt x="720789" y="153694"/>
                  </a:cubicBezTo>
                  <a:cubicBezTo>
                    <a:pt x="725804" y="153694"/>
                    <a:pt x="730819" y="153694"/>
                    <a:pt x="736551" y="154414"/>
                  </a:cubicBezTo>
                  <a:lnTo>
                    <a:pt x="739417" y="154414"/>
                  </a:lnTo>
                  <a:lnTo>
                    <a:pt x="739417" y="154774"/>
                  </a:lnTo>
                  <a:cubicBezTo>
                    <a:pt x="739417" y="157295"/>
                    <a:pt x="739059" y="160176"/>
                    <a:pt x="738701" y="163057"/>
                  </a:cubicBezTo>
                  <a:cubicBezTo>
                    <a:pt x="731894" y="190425"/>
                    <a:pt x="724729" y="218514"/>
                    <a:pt x="718281" y="246243"/>
                  </a:cubicBezTo>
                  <a:cubicBezTo>
                    <a:pt x="711116" y="277573"/>
                    <a:pt x="703235" y="308903"/>
                    <a:pt x="695712" y="339872"/>
                  </a:cubicBezTo>
                  <a:cubicBezTo>
                    <a:pt x="695712" y="340953"/>
                    <a:pt x="695354" y="340953"/>
                    <a:pt x="694995" y="340953"/>
                  </a:cubicBezTo>
                  <a:cubicBezTo>
                    <a:pt x="683890" y="339512"/>
                    <a:pt x="672785" y="338432"/>
                    <a:pt x="661679" y="336991"/>
                  </a:cubicBezTo>
                  <a:lnTo>
                    <a:pt x="659888" y="336991"/>
                  </a:lnTo>
                  <a:cubicBezTo>
                    <a:pt x="658813" y="336991"/>
                    <a:pt x="658813" y="336991"/>
                    <a:pt x="658813" y="336631"/>
                  </a:cubicBezTo>
                  <a:lnTo>
                    <a:pt x="658813" y="324027"/>
                  </a:lnTo>
                  <a:cubicBezTo>
                    <a:pt x="659171" y="320066"/>
                    <a:pt x="659171" y="317185"/>
                    <a:pt x="659171" y="313944"/>
                  </a:cubicBezTo>
                  <a:cubicBezTo>
                    <a:pt x="659888" y="303141"/>
                    <a:pt x="659888" y="292697"/>
                    <a:pt x="659888" y="280814"/>
                  </a:cubicBezTo>
                  <a:cubicBezTo>
                    <a:pt x="659888" y="269650"/>
                    <a:pt x="660604" y="257766"/>
                    <a:pt x="660604" y="246243"/>
                  </a:cubicBezTo>
                  <a:cubicBezTo>
                    <a:pt x="660604" y="234719"/>
                    <a:pt x="661321" y="222835"/>
                    <a:pt x="661321" y="211672"/>
                  </a:cubicBezTo>
                  <a:cubicBezTo>
                    <a:pt x="661321" y="200148"/>
                    <a:pt x="661679" y="187544"/>
                    <a:pt x="661679" y="176021"/>
                  </a:cubicBezTo>
                  <a:cubicBezTo>
                    <a:pt x="662396" y="167738"/>
                    <a:pt x="662754" y="160176"/>
                    <a:pt x="662754" y="151893"/>
                  </a:cubicBezTo>
                  <a:cubicBezTo>
                    <a:pt x="662754" y="150813"/>
                    <a:pt x="662754" y="150813"/>
                    <a:pt x="663829" y="150813"/>
                  </a:cubicBezTo>
                  <a:close/>
                  <a:moveTo>
                    <a:pt x="2883" y="0"/>
                  </a:moveTo>
                  <a:lnTo>
                    <a:pt x="323648" y="0"/>
                  </a:lnTo>
                  <a:cubicBezTo>
                    <a:pt x="327252" y="0"/>
                    <a:pt x="327252" y="720"/>
                    <a:pt x="327252" y="2881"/>
                  </a:cubicBezTo>
                  <a:cubicBezTo>
                    <a:pt x="324729" y="15126"/>
                    <a:pt x="323648" y="28451"/>
                    <a:pt x="323288" y="40336"/>
                  </a:cubicBezTo>
                  <a:cubicBezTo>
                    <a:pt x="323288" y="43217"/>
                    <a:pt x="322927" y="43938"/>
                    <a:pt x="320765" y="43938"/>
                  </a:cubicBezTo>
                  <a:cubicBezTo>
                    <a:pt x="305267" y="44658"/>
                    <a:pt x="290851" y="45378"/>
                    <a:pt x="276434" y="46819"/>
                  </a:cubicBezTo>
                  <a:cubicBezTo>
                    <a:pt x="262739" y="47179"/>
                    <a:pt x="248322" y="48980"/>
                    <a:pt x="235348" y="50060"/>
                  </a:cubicBezTo>
                  <a:cubicBezTo>
                    <a:pt x="235348" y="50060"/>
                    <a:pt x="234987" y="50420"/>
                    <a:pt x="233546" y="50420"/>
                  </a:cubicBezTo>
                  <a:cubicBezTo>
                    <a:pt x="242556" y="61225"/>
                    <a:pt x="250845" y="71309"/>
                    <a:pt x="259495" y="81033"/>
                  </a:cubicBezTo>
                  <a:cubicBezTo>
                    <a:pt x="295176" y="126051"/>
                    <a:pt x="331217" y="170709"/>
                    <a:pt x="366897" y="215007"/>
                  </a:cubicBezTo>
                  <a:cubicBezTo>
                    <a:pt x="369781" y="218608"/>
                    <a:pt x="369781" y="218608"/>
                    <a:pt x="373024" y="215367"/>
                  </a:cubicBezTo>
                  <a:cubicBezTo>
                    <a:pt x="414111" y="180073"/>
                    <a:pt x="456279" y="144778"/>
                    <a:pt x="498447" y="109124"/>
                  </a:cubicBezTo>
                  <a:cubicBezTo>
                    <a:pt x="498808" y="108043"/>
                    <a:pt x="500249" y="106963"/>
                    <a:pt x="502051" y="105162"/>
                  </a:cubicBezTo>
                  <a:cubicBezTo>
                    <a:pt x="500610" y="105162"/>
                    <a:pt x="499168" y="105162"/>
                    <a:pt x="498808" y="105162"/>
                  </a:cubicBezTo>
                  <a:cubicBezTo>
                    <a:pt x="474660" y="103722"/>
                    <a:pt x="450513" y="103362"/>
                    <a:pt x="426726" y="102641"/>
                  </a:cubicBezTo>
                  <a:cubicBezTo>
                    <a:pt x="418436" y="102281"/>
                    <a:pt x="410507" y="101201"/>
                    <a:pt x="402938" y="101201"/>
                  </a:cubicBezTo>
                  <a:cubicBezTo>
                    <a:pt x="400776" y="101201"/>
                    <a:pt x="400776" y="99760"/>
                    <a:pt x="400776" y="99040"/>
                  </a:cubicBezTo>
                  <a:lnTo>
                    <a:pt x="400776" y="61225"/>
                  </a:lnTo>
                  <a:cubicBezTo>
                    <a:pt x="400776" y="59784"/>
                    <a:pt x="400776" y="58704"/>
                    <a:pt x="402938" y="58704"/>
                  </a:cubicBezTo>
                  <a:cubicBezTo>
                    <a:pt x="416274" y="58343"/>
                    <a:pt x="428888" y="57983"/>
                    <a:pt x="442584" y="57983"/>
                  </a:cubicBezTo>
                  <a:cubicBezTo>
                    <a:pt x="505295" y="56182"/>
                    <a:pt x="568367" y="55822"/>
                    <a:pt x="631439" y="54742"/>
                  </a:cubicBezTo>
                  <a:cubicBezTo>
                    <a:pt x="644774" y="54742"/>
                    <a:pt x="657749" y="54742"/>
                    <a:pt x="671805" y="54382"/>
                  </a:cubicBezTo>
                  <a:cubicBezTo>
                    <a:pt x="673967" y="54382"/>
                    <a:pt x="674328" y="54742"/>
                    <a:pt x="674328" y="57263"/>
                  </a:cubicBezTo>
                  <a:cubicBezTo>
                    <a:pt x="673967" y="72389"/>
                    <a:pt x="673967" y="87875"/>
                    <a:pt x="674328" y="102641"/>
                  </a:cubicBezTo>
                  <a:cubicBezTo>
                    <a:pt x="674328" y="104802"/>
                    <a:pt x="673967" y="105162"/>
                    <a:pt x="672526" y="105162"/>
                  </a:cubicBezTo>
                  <a:cubicBezTo>
                    <a:pt x="648378" y="107683"/>
                    <a:pt x="626393" y="109124"/>
                    <a:pt x="602245" y="110925"/>
                  </a:cubicBezTo>
                  <a:cubicBezTo>
                    <a:pt x="596479" y="110925"/>
                    <a:pt x="590352" y="111285"/>
                    <a:pt x="583504" y="112365"/>
                  </a:cubicBezTo>
                  <a:cubicBezTo>
                    <a:pt x="580981" y="112365"/>
                    <a:pt x="580621" y="112725"/>
                    <a:pt x="578458" y="114166"/>
                  </a:cubicBezTo>
                  <a:cubicBezTo>
                    <a:pt x="533767" y="153782"/>
                    <a:pt x="489076" y="194118"/>
                    <a:pt x="443665" y="234815"/>
                  </a:cubicBezTo>
                  <a:cubicBezTo>
                    <a:pt x="430690" y="246700"/>
                    <a:pt x="416274" y="259305"/>
                    <a:pt x="402218" y="270829"/>
                  </a:cubicBezTo>
                  <a:cubicBezTo>
                    <a:pt x="400776" y="272270"/>
                    <a:pt x="400776" y="273350"/>
                    <a:pt x="400776" y="274791"/>
                  </a:cubicBezTo>
                  <a:cubicBezTo>
                    <a:pt x="400055" y="314767"/>
                    <a:pt x="398253" y="354383"/>
                    <a:pt x="397893" y="394000"/>
                  </a:cubicBezTo>
                  <a:cubicBezTo>
                    <a:pt x="397893" y="396881"/>
                    <a:pt x="397893" y="396881"/>
                    <a:pt x="400776" y="397601"/>
                  </a:cubicBezTo>
                  <a:cubicBezTo>
                    <a:pt x="428888" y="397961"/>
                    <a:pt x="457721" y="399042"/>
                    <a:pt x="486193" y="400842"/>
                  </a:cubicBezTo>
                  <a:cubicBezTo>
                    <a:pt x="490518" y="400842"/>
                    <a:pt x="495564" y="401923"/>
                    <a:pt x="500610" y="401923"/>
                  </a:cubicBezTo>
                  <a:cubicBezTo>
                    <a:pt x="502051" y="401923"/>
                    <a:pt x="502772" y="402283"/>
                    <a:pt x="502772" y="403724"/>
                  </a:cubicBezTo>
                  <a:lnTo>
                    <a:pt x="502772" y="437217"/>
                  </a:lnTo>
                  <a:cubicBezTo>
                    <a:pt x="502772" y="439018"/>
                    <a:pt x="501691" y="439378"/>
                    <a:pt x="500249" y="439378"/>
                  </a:cubicBezTo>
                  <a:lnTo>
                    <a:pt x="498808" y="439378"/>
                  </a:lnTo>
                  <a:lnTo>
                    <a:pt x="182728" y="439378"/>
                  </a:lnTo>
                  <a:cubicBezTo>
                    <a:pt x="178763" y="439378"/>
                    <a:pt x="179124" y="439378"/>
                    <a:pt x="179124" y="436137"/>
                  </a:cubicBezTo>
                  <a:lnTo>
                    <a:pt x="179124" y="404084"/>
                  </a:lnTo>
                  <a:cubicBezTo>
                    <a:pt x="179124" y="402283"/>
                    <a:pt x="179844" y="401923"/>
                    <a:pt x="182007" y="401923"/>
                  </a:cubicBezTo>
                  <a:cubicBezTo>
                    <a:pt x="200027" y="399402"/>
                    <a:pt x="218769" y="397961"/>
                    <a:pt x="236789" y="396881"/>
                  </a:cubicBezTo>
                  <a:cubicBezTo>
                    <a:pt x="251927" y="396161"/>
                    <a:pt x="267064" y="395080"/>
                    <a:pt x="282201" y="393640"/>
                  </a:cubicBezTo>
                  <a:cubicBezTo>
                    <a:pt x="284003" y="393279"/>
                    <a:pt x="284003" y="392559"/>
                    <a:pt x="284003" y="390038"/>
                  </a:cubicBezTo>
                  <a:lnTo>
                    <a:pt x="284003" y="320530"/>
                  </a:lnTo>
                  <a:lnTo>
                    <a:pt x="284003" y="279473"/>
                  </a:lnTo>
                  <a:cubicBezTo>
                    <a:pt x="284003" y="277672"/>
                    <a:pt x="283643" y="276232"/>
                    <a:pt x="282201" y="274791"/>
                  </a:cubicBezTo>
                  <a:cubicBezTo>
                    <a:pt x="247962" y="232654"/>
                    <a:pt x="212642" y="190517"/>
                    <a:pt x="178763" y="148740"/>
                  </a:cubicBezTo>
                  <a:cubicBezTo>
                    <a:pt x="152093" y="116687"/>
                    <a:pt x="125423" y="84274"/>
                    <a:pt x="99473" y="52941"/>
                  </a:cubicBezTo>
                  <a:cubicBezTo>
                    <a:pt x="98392" y="51501"/>
                    <a:pt x="96950" y="50060"/>
                    <a:pt x="94788" y="50060"/>
                  </a:cubicBezTo>
                  <a:cubicBezTo>
                    <a:pt x="64513" y="48259"/>
                    <a:pt x="34599" y="45738"/>
                    <a:pt x="3604" y="43938"/>
                  </a:cubicBezTo>
                  <a:cubicBezTo>
                    <a:pt x="0" y="43938"/>
                    <a:pt x="0" y="43938"/>
                    <a:pt x="0" y="39976"/>
                  </a:cubicBezTo>
                  <a:lnTo>
                    <a:pt x="0" y="2881"/>
                  </a:lnTo>
                  <a:cubicBezTo>
                    <a:pt x="0" y="720"/>
                    <a:pt x="721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F0AB5E3B-376F-8749-8966-53BB0B34D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881" y="5496841"/>
              <a:ext cx="1075200" cy="1075200"/>
            </a:xfrm>
            <a:custGeom>
              <a:avLst/>
              <a:gdLst>
                <a:gd name="T0" fmla="*/ 2467 w 2468"/>
                <a:gd name="T1" fmla="*/ 1234 h 2468"/>
                <a:gd name="T2" fmla="*/ 2467 w 2468"/>
                <a:gd name="T3" fmla="*/ 1234 h 2468"/>
                <a:gd name="T4" fmla="*/ 1234 w 2468"/>
                <a:gd name="T5" fmla="*/ 2467 h 2468"/>
                <a:gd name="T6" fmla="*/ 1234 w 2468"/>
                <a:gd name="T7" fmla="*/ 2467 h 2468"/>
                <a:gd name="T8" fmla="*/ 0 w 2468"/>
                <a:gd name="T9" fmla="*/ 1234 h 2468"/>
                <a:gd name="T10" fmla="*/ 0 w 2468"/>
                <a:gd name="T11" fmla="*/ 1234 h 2468"/>
                <a:gd name="T12" fmla="*/ 1234 w 2468"/>
                <a:gd name="T13" fmla="*/ 0 h 2468"/>
                <a:gd name="T14" fmla="*/ 1234 w 2468"/>
                <a:gd name="T15" fmla="*/ 0 h 2468"/>
                <a:gd name="T16" fmla="*/ 2467 w 2468"/>
                <a:gd name="T17" fmla="*/ 1234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8" h="2468">
                  <a:moveTo>
                    <a:pt x="2467" y="1234"/>
                  </a:moveTo>
                  <a:lnTo>
                    <a:pt x="2467" y="1234"/>
                  </a:lnTo>
                  <a:cubicBezTo>
                    <a:pt x="2467" y="1915"/>
                    <a:pt x="1916" y="2467"/>
                    <a:pt x="1234" y="2467"/>
                  </a:cubicBezTo>
                  <a:lnTo>
                    <a:pt x="1234" y="2467"/>
                  </a:lnTo>
                  <a:cubicBezTo>
                    <a:pt x="554" y="2467"/>
                    <a:pt x="0" y="1915"/>
                    <a:pt x="0" y="1234"/>
                  </a:cubicBezTo>
                  <a:lnTo>
                    <a:pt x="0" y="1234"/>
                  </a:lnTo>
                  <a:cubicBezTo>
                    <a:pt x="0" y="552"/>
                    <a:pt x="554" y="0"/>
                    <a:pt x="1234" y="0"/>
                  </a:cubicBezTo>
                  <a:lnTo>
                    <a:pt x="1234" y="0"/>
                  </a:lnTo>
                  <a:cubicBezTo>
                    <a:pt x="1916" y="0"/>
                    <a:pt x="2467" y="552"/>
                    <a:pt x="2467" y="123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BD1D96A-33FA-4244-A81D-19B8C57E7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840" y="5713802"/>
              <a:ext cx="638925" cy="637005"/>
            </a:xfrm>
            <a:custGeom>
              <a:avLst/>
              <a:gdLst>
                <a:gd name="connsiteX0" fmla="*/ 249309 w 528278"/>
                <a:gd name="connsiteY0" fmla="*/ 107950 h 526690"/>
                <a:gd name="connsiteX1" fmla="*/ 244639 w 528278"/>
                <a:gd name="connsiteY1" fmla="*/ 108311 h 526690"/>
                <a:gd name="connsiteX2" fmla="*/ 242843 w 528278"/>
                <a:gd name="connsiteY2" fmla="*/ 108311 h 526690"/>
                <a:gd name="connsiteX3" fmla="*/ 239970 w 528278"/>
                <a:gd name="connsiteY3" fmla="*/ 108311 h 526690"/>
                <a:gd name="connsiteX4" fmla="*/ 239611 w 528278"/>
                <a:gd name="connsiteY4" fmla="*/ 108311 h 526690"/>
                <a:gd name="connsiteX5" fmla="*/ 236737 w 528278"/>
                <a:gd name="connsiteY5" fmla="*/ 109392 h 526690"/>
                <a:gd name="connsiteX6" fmla="*/ 234941 w 528278"/>
                <a:gd name="connsiteY6" fmla="*/ 109392 h 526690"/>
                <a:gd name="connsiteX7" fmla="*/ 233864 w 528278"/>
                <a:gd name="connsiteY7" fmla="*/ 109392 h 526690"/>
                <a:gd name="connsiteX8" fmla="*/ 232068 w 528278"/>
                <a:gd name="connsiteY8" fmla="*/ 109753 h 526690"/>
                <a:gd name="connsiteX9" fmla="*/ 231349 w 528278"/>
                <a:gd name="connsiteY9" fmla="*/ 109753 h 526690"/>
                <a:gd name="connsiteX10" fmla="*/ 229913 w 528278"/>
                <a:gd name="connsiteY10" fmla="*/ 110474 h 526690"/>
                <a:gd name="connsiteX11" fmla="*/ 228117 w 528278"/>
                <a:gd name="connsiteY11" fmla="*/ 110834 h 526690"/>
                <a:gd name="connsiteX12" fmla="*/ 226321 w 528278"/>
                <a:gd name="connsiteY12" fmla="*/ 111194 h 526690"/>
                <a:gd name="connsiteX13" fmla="*/ 217341 w 528278"/>
                <a:gd name="connsiteY13" fmla="*/ 112636 h 526690"/>
                <a:gd name="connsiteX14" fmla="*/ 205488 w 528278"/>
                <a:gd name="connsiteY14" fmla="*/ 116241 h 526690"/>
                <a:gd name="connsiteX15" fmla="*/ 204052 w 528278"/>
                <a:gd name="connsiteY15" fmla="*/ 116962 h 526690"/>
                <a:gd name="connsiteX16" fmla="*/ 192558 w 528278"/>
                <a:gd name="connsiteY16" fmla="*/ 122008 h 526690"/>
                <a:gd name="connsiteX17" fmla="*/ 160590 w 528278"/>
                <a:gd name="connsiteY17" fmla="*/ 145078 h 526690"/>
                <a:gd name="connsiteX18" fmla="*/ 144068 w 528278"/>
                <a:gd name="connsiteY18" fmla="*/ 172834 h 526690"/>
                <a:gd name="connsiteX19" fmla="*/ 141195 w 528278"/>
                <a:gd name="connsiteY19" fmla="*/ 178962 h 526690"/>
                <a:gd name="connsiteX20" fmla="*/ 141195 w 528278"/>
                <a:gd name="connsiteY20" fmla="*/ 180404 h 526690"/>
                <a:gd name="connsiteX21" fmla="*/ 140476 w 528278"/>
                <a:gd name="connsiteY21" fmla="*/ 186171 h 526690"/>
                <a:gd name="connsiteX22" fmla="*/ 140476 w 528278"/>
                <a:gd name="connsiteY22" fmla="*/ 187613 h 526690"/>
                <a:gd name="connsiteX23" fmla="*/ 140476 w 528278"/>
                <a:gd name="connsiteY23" fmla="*/ 188694 h 526690"/>
                <a:gd name="connsiteX24" fmla="*/ 139758 w 528278"/>
                <a:gd name="connsiteY24" fmla="*/ 191218 h 526690"/>
                <a:gd name="connsiteX25" fmla="*/ 139399 w 528278"/>
                <a:gd name="connsiteY25" fmla="*/ 194101 h 526690"/>
                <a:gd name="connsiteX26" fmla="*/ 139399 w 528278"/>
                <a:gd name="connsiteY26" fmla="*/ 194822 h 526690"/>
                <a:gd name="connsiteX27" fmla="*/ 139039 w 528278"/>
                <a:gd name="connsiteY27" fmla="*/ 196985 h 526690"/>
                <a:gd name="connsiteX28" fmla="*/ 139399 w 528278"/>
                <a:gd name="connsiteY28" fmla="*/ 208520 h 526690"/>
                <a:gd name="connsiteX29" fmla="*/ 139399 w 528278"/>
                <a:gd name="connsiteY29" fmla="*/ 209601 h 526690"/>
                <a:gd name="connsiteX30" fmla="*/ 139758 w 528278"/>
                <a:gd name="connsiteY30" fmla="*/ 211764 h 526690"/>
                <a:gd name="connsiteX31" fmla="*/ 139758 w 528278"/>
                <a:gd name="connsiteY31" fmla="*/ 212485 h 526690"/>
                <a:gd name="connsiteX32" fmla="*/ 140476 w 528278"/>
                <a:gd name="connsiteY32" fmla="*/ 214648 h 526690"/>
                <a:gd name="connsiteX33" fmla="*/ 140476 w 528278"/>
                <a:gd name="connsiteY33" fmla="*/ 215729 h 526690"/>
                <a:gd name="connsiteX34" fmla="*/ 158076 w 528278"/>
                <a:gd name="connsiteY34" fmla="*/ 251055 h 526690"/>
                <a:gd name="connsiteX35" fmla="*/ 169929 w 528278"/>
                <a:gd name="connsiteY35" fmla="*/ 260787 h 526690"/>
                <a:gd name="connsiteX36" fmla="*/ 177831 w 528278"/>
                <a:gd name="connsiteY36" fmla="*/ 265473 h 526690"/>
                <a:gd name="connsiteX37" fmla="*/ 220215 w 528278"/>
                <a:gd name="connsiteY37" fmla="*/ 282055 h 526690"/>
                <a:gd name="connsiteX38" fmla="*/ 239251 w 528278"/>
                <a:gd name="connsiteY38" fmla="*/ 286380 h 526690"/>
                <a:gd name="connsiteX39" fmla="*/ 241047 w 528278"/>
                <a:gd name="connsiteY39" fmla="*/ 287822 h 526690"/>
                <a:gd name="connsiteX40" fmla="*/ 270500 w 528278"/>
                <a:gd name="connsiteY40" fmla="*/ 295031 h 526690"/>
                <a:gd name="connsiteX41" fmla="*/ 295643 w 528278"/>
                <a:gd name="connsiteY41" fmla="*/ 304403 h 526690"/>
                <a:gd name="connsiteX42" fmla="*/ 308215 w 528278"/>
                <a:gd name="connsiteY42" fmla="*/ 312334 h 526690"/>
                <a:gd name="connsiteX43" fmla="*/ 317553 w 528278"/>
                <a:gd name="connsiteY43" fmla="*/ 337566 h 526690"/>
                <a:gd name="connsiteX44" fmla="*/ 303904 w 528278"/>
                <a:gd name="connsiteY44" fmla="*/ 359915 h 526690"/>
                <a:gd name="connsiteX45" fmla="*/ 277325 w 528278"/>
                <a:gd name="connsiteY45" fmla="*/ 370368 h 526690"/>
                <a:gd name="connsiteX46" fmla="*/ 275170 w 528278"/>
                <a:gd name="connsiteY46" fmla="*/ 370368 h 526690"/>
                <a:gd name="connsiteX47" fmla="*/ 274451 w 528278"/>
                <a:gd name="connsiteY47" fmla="*/ 371089 h 526690"/>
                <a:gd name="connsiteX48" fmla="*/ 271937 w 528278"/>
                <a:gd name="connsiteY48" fmla="*/ 371089 h 526690"/>
                <a:gd name="connsiteX49" fmla="*/ 270500 w 528278"/>
                <a:gd name="connsiteY49" fmla="*/ 371089 h 526690"/>
                <a:gd name="connsiteX50" fmla="*/ 260802 w 528278"/>
                <a:gd name="connsiteY50" fmla="*/ 371089 h 526690"/>
                <a:gd name="connsiteX51" fmla="*/ 260443 w 528278"/>
                <a:gd name="connsiteY51" fmla="*/ 371089 h 526690"/>
                <a:gd name="connsiteX52" fmla="*/ 257570 w 528278"/>
                <a:gd name="connsiteY52" fmla="*/ 371089 h 526690"/>
                <a:gd name="connsiteX53" fmla="*/ 256851 w 528278"/>
                <a:gd name="connsiteY53" fmla="*/ 371089 h 526690"/>
                <a:gd name="connsiteX54" fmla="*/ 254696 w 528278"/>
                <a:gd name="connsiteY54" fmla="*/ 370368 h 526690"/>
                <a:gd name="connsiteX55" fmla="*/ 252541 w 528278"/>
                <a:gd name="connsiteY55" fmla="*/ 370368 h 526690"/>
                <a:gd name="connsiteX56" fmla="*/ 251104 w 528278"/>
                <a:gd name="connsiteY56" fmla="*/ 370008 h 526690"/>
                <a:gd name="connsiteX57" fmla="*/ 234941 w 528278"/>
                <a:gd name="connsiteY57" fmla="*/ 365322 h 526690"/>
                <a:gd name="connsiteX58" fmla="*/ 231349 w 528278"/>
                <a:gd name="connsiteY58" fmla="*/ 363159 h 526690"/>
                <a:gd name="connsiteX59" fmla="*/ 207284 w 528278"/>
                <a:gd name="connsiteY59" fmla="*/ 345857 h 526690"/>
                <a:gd name="connsiteX60" fmla="*/ 197586 w 528278"/>
                <a:gd name="connsiteY60" fmla="*/ 334682 h 526690"/>
                <a:gd name="connsiteX61" fmla="*/ 193276 w 528278"/>
                <a:gd name="connsiteY61" fmla="*/ 330357 h 526690"/>
                <a:gd name="connsiteX62" fmla="*/ 189684 w 528278"/>
                <a:gd name="connsiteY62" fmla="*/ 327473 h 526690"/>
                <a:gd name="connsiteX63" fmla="*/ 173162 w 528278"/>
                <a:gd name="connsiteY63" fmla="*/ 319182 h 526690"/>
                <a:gd name="connsiteX64" fmla="*/ 164901 w 528278"/>
                <a:gd name="connsiteY64" fmla="*/ 318461 h 526690"/>
                <a:gd name="connsiteX65" fmla="*/ 162027 w 528278"/>
                <a:gd name="connsiteY65" fmla="*/ 318822 h 526690"/>
                <a:gd name="connsiteX66" fmla="*/ 160231 w 528278"/>
                <a:gd name="connsiteY66" fmla="*/ 319182 h 526690"/>
                <a:gd name="connsiteX67" fmla="*/ 158794 w 528278"/>
                <a:gd name="connsiteY67" fmla="*/ 319182 h 526690"/>
                <a:gd name="connsiteX68" fmla="*/ 143709 w 528278"/>
                <a:gd name="connsiteY68" fmla="*/ 327473 h 526690"/>
                <a:gd name="connsiteX69" fmla="*/ 137603 w 528278"/>
                <a:gd name="connsiteY69" fmla="*/ 340089 h 526690"/>
                <a:gd name="connsiteX70" fmla="*/ 136884 w 528278"/>
                <a:gd name="connsiteY70" fmla="*/ 341531 h 526690"/>
                <a:gd name="connsiteX71" fmla="*/ 136884 w 528278"/>
                <a:gd name="connsiteY71" fmla="*/ 341892 h 526690"/>
                <a:gd name="connsiteX72" fmla="*/ 136884 w 528278"/>
                <a:gd name="connsiteY72" fmla="*/ 347659 h 526690"/>
                <a:gd name="connsiteX73" fmla="*/ 136884 w 528278"/>
                <a:gd name="connsiteY73" fmla="*/ 348740 h 526690"/>
                <a:gd name="connsiteX74" fmla="*/ 137603 w 528278"/>
                <a:gd name="connsiteY74" fmla="*/ 350182 h 526690"/>
                <a:gd name="connsiteX75" fmla="*/ 137962 w 528278"/>
                <a:gd name="connsiteY75" fmla="*/ 353066 h 526690"/>
                <a:gd name="connsiteX76" fmla="*/ 143709 w 528278"/>
                <a:gd name="connsiteY76" fmla="*/ 367124 h 526690"/>
                <a:gd name="connsiteX77" fmla="*/ 150174 w 528278"/>
                <a:gd name="connsiteY77" fmla="*/ 375415 h 526690"/>
                <a:gd name="connsiteX78" fmla="*/ 190403 w 528278"/>
                <a:gd name="connsiteY78" fmla="*/ 404973 h 526690"/>
                <a:gd name="connsiteX79" fmla="*/ 207284 w 528278"/>
                <a:gd name="connsiteY79" fmla="*/ 411461 h 526690"/>
                <a:gd name="connsiteX80" fmla="*/ 213749 w 528278"/>
                <a:gd name="connsiteY80" fmla="*/ 413985 h 526690"/>
                <a:gd name="connsiteX81" fmla="*/ 217341 w 528278"/>
                <a:gd name="connsiteY81" fmla="*/ 415066 h 526690"/>
                <a:gd name="connsiteX82" fmla="*/ 218419 w 528278"/>
                <a:gd name="connsiteY82" fmla="*/ 415066 h 526690"/>
                <a:gd name="connsiteX83" fmla="*/ 257570 w 528278"/>
                <a:gd name="connsiteY83" fmla="*/ 420833 h 526690"/>
                <a:gd name="connsiteX84" fmla="*/ 278762 w 528278"/>
                <a:gd name="connsiteY84" fmla="*/ 421915 h 526690"/>
                <a:gd name="connsiteX85" fmla="*/ 280198 w 528278"/>
                <a:gd name="connsiteY85" fmla="*/ 421194 h 526690"/>
                <a:gd name="connsiteX86" fmla="*/ 284868 w 528278"/>
                <a:gd name="connsiteY86" fmla="*/ 421194 h 526690"/>
                <a:gd name="connsiteX87" fmla="*/ 287741 w 528278"/>
                <a:gd name="connsiteY87" fmla="*/ 420833 h 526690"/>
                <a:gd name="connsiteX88" fmla="*/ 296362 w 528278"/>
                <a:gd name="connsiteY88" fmla="*/ 419752 h 526690"/>
                <a:gd name="connsiteX89" fmla="*/ 308574 w 528278"/>
                <a:gd name="connsiteY89" fmla="*/ 417589 h 526690"/>
                <a:gd name="connsiteX90" fmla="*/ 327251 w 528278"/>
                <a:gd name="connsiteY90" fmla="*/ 410740 h 526690"/>
                <a:gd name="connsiteX91" fmla="*/ 332639 w 528278"/>
                <a:gd name="connsiteY91" fmla="*/ 408217 h 526690"/>
                <a:gd name="connsiteX92" fmla="*/ 335153 w 528278"/>
                <a:gd name="connsiteY92" fmla="*/ 406775 h 526690"/>
                <a:gd name="connsiteX93" fmla="*/ 346647 w 528278"/>
                <a:gd name="connsiteY93" fmla="*/ 400647 h 526690"/>
                <a:gd name="connsiteX94" fmla="*/ 348084 w 528278"/>
                <a:gd name="connsiteY94" fmla="*/ 399566 h 526690"/>
                <a:gd name="connsiteX95" fmla="*/ 352394 w 528278"/>
                <a:gd name="connsiteY95" fmla="*/ 395961 h 526690"/>
                <a:gd name="connsiteX96" fmla="*/ 356704 w 528278"/>
                <a:gd name="connsiteY96" fmla="*/ 392717 h 526690"/>
                <a:gd name="connsiteX97" fmla="*/ 357782 w 528278"/>
                <a:gd name="connsiteY97" fmla="*/ 391636 h 526690"/>
                <a:gd name="connsiteX98" fmla="*/ 358500 w 528278"/>
                <a:gd name="connsiteY98" fmla="*/ 391275 h 526690"/>
                <a:gd name="connsiteX99" fmla="*/ 359578 w 528278"/>
                <a:gd name="connsiteY99" fmla="*/ 390194 h 526690"/>
                <a:gd name="connsiteX100" fmla="*/ 390827 w 528278"/>
                <a:gd name="connsiteY100" fmla="*/ 341171 h 526690"/>
                <a:gd name="connsiteX101" fmla="*/ 393341 w 528278"/>
                <a:gd name="connsiteY101" fmla="*/ 328915 h 526690"/>
                <a:gd name="connsiteX102" fmla="*/ 393341 w 528278"/>
                <a:gd name="connsiteY102" fmla="*/ 317741 h 526690"/>
                <a:gd name="connsiteX103" fmla="*/ 393341 w 528278"/>
                <a:gd name="connsiteY103" fmla="*/ 317380 h 526690"/>
                <a:gd name="connsiteX104" fmla="*/ 393341 w 528278"/>
                <a:gd name="connsiteY104" fmla="*/ 314857 h 526690"/>
                <a:gd name="connsiteX105" fmla="*/ 392982 w 528278"/>
                <a:gd name="connsiteY105" fmla="*/ 313775 h 526690"/>
                <a:gd name="connsiteX106" fmla="*/ 386157 w 528278"/>
                <a:gd name="connsiteY106" fmla="*/ 293229 h 526690"/>
                <a:gd name="connsiteX107" fmla="*/ 376459 w 528278"/>
                <a:gd name="connsiteY107" fmla="*/ 279171 h 526690"/>
                <a:gd name="connsiteX108" fmla="*/ 373586 w 528278"/>
                <a:gd name="connsiteY108" fmla="*/ 275566 h 526690"/>
                <a:gd name="connsiteX109" fmla="*/ 335512 w 528278"/>
                <a:gd name="connsiteY109" fmla="*/ 249613 h 526690"/>
                <a:gd name="connsiteX110" fmla="*/ 321504 w 528278"/>
                <a:gd name="connsiteY110" fmla="*/ 243845 h 526690"/>
                <a:gd name="connsiteX111" fmla="*/ 320068 w 528278"/>
                <a:gd name="connsiteY111" fmla="*/ 243485 h 526690"/>
                <a:gd name="connsiteX112" fmla="*/ 302468 w 528278"/>
                <a:gd name="connsiteY112" fmla="*/ 238078 h 526690"/>
                <a:gd name="connsiteX113" fmla="*/ 265113 w 528278"/>
                <a:gd name="connsiteY113" fmla="*/ 229787 h 526690"/>
                <a:gd name="connsiteX114" fmla="*/ 251104 w 528278"/>
                <a:gd name="connsiteY114" fmla="*/ 225822 h 526690"/>
                <a:gd name="connsiteX115" fmla="*/ 247872 w 528278"/>
                <a:gd name="connsiteY115" fmla="*/ 224380 h 526690"/>
                <a:gd name="connsiteX116" fmla="*/ 225603 w 528278"/>
                <a:gd name="connsiteY116" fmla="*/ 215729 h 526690"/>
                <a:gd name="connsiteX117" fmla="*/ 211594 w 528278"/>
                <a:gd name="connsiteY117" fmla="*/ 204194 h 526690"/>
                <a:gd name="connsiteX118" fmla="*/ 208721 w 528278"/>
                <a:gd name="connsiteY118" fmla="*/ 186892 h 526690"/>
                <a:gd name="connsiteX119" fmla="*/ 222370 w 528278"/>
                <a:gd name="connsiteY119" fmla="*/ 168869 h 526690"/>
                <a:gd name="connsiteX120" fmla="*/ 249668 w 528278"/>
                <a:gd name="connsiteY120" fmla="*/ 160578 h 526690"/>
                <a:gd name="connsiteX121" fmla="*/ 267268 w 528278"/>
                <a:gd name="connsiteY121" fmla="*/ 160578 h 526690"/>
                <a:gd name="connsiteX122" fmla="*/ 287741 w 528278"/>
                <a:gd name="connsiteY122" fmla="*/ 166345 h 526690"/>
                <a:gd name="connsiteX123" fmla="*/ 298876 w 528278"/>
                <a:gd name="connsiteY123" fmla="*/ 171752 h 526690"/>
                <a:gd name="connsiteX124" fmla="*/ 299235 w 528278"/>
                <a:gd name="connsiteY124" fmla="*/ 171752 h 526690"/>
                <a:gd name="connsiteX125" fmla="*/ 303186 w 528278"/>
                <a:gd name="connsiteY125" fmla="*/ 174276 h 526690"/>
                <a:gd name="connsiteX126" fmla="*/ 320427 w 528278"/>
                <a:gd name="connsiteY126" fmla="*/ 190136 h 526690"/>
                <a:gd name="connsiteX127" fmla="*/ 330843 w 528278"/>
                <a:gd name="connsiteY127" fmla="*/ 199148 h 526690"/>
                <a:gd name="connsiteX128" fmla="*/ 339823 w 528278"/>
                <a:gd name="connsiteY128" fmla="*/ 204194 h 526690"/>
                <a:gd name="connsiteX129" fmla="*/ 372508 w 528278"/>
                <a:gd name="connsiteY129" fmla="*/ 186171 h 526690"/>
                <a:gd name="connsiteX130" fmla="*/ 373586 w 528278"/>
                <a:gd name="connsiteY130" fmla="*/ 172834 h 526690"/>
                <a:gd name="connsiteX131" fmla="*/ 373586 w 528278"/>
                <a:gd name="connsiteY131" fmla="*/ 170671 h 526690"/>
                <a:gd name="connsiteX132" fmla="*/ 373586 w 528278"/>
                <a:gd name="connsiteY132" fmla="*/ 168869 h 526690"/>
                <a:gd name="connsiteX133" fmla="*/ 368917 w 528278"/>
                <a:gd name="connsiteY133" fmla="*/ 158055 h 526690"/>
                <a:gd name="connsiteX134" fmla="*/ 355268 w 528278"/>
                <a:gd name="connsiteY134" fmla="*/ 141473 h 526690"/>
                <a:gd name="connsiteX135" fmla="*/ 337308 w 528278"/>
                <a:gd name="connsiteY135" fmla="*/ 128136 h 526690"/>
                <a:gd name="connsiteX136" fmla="*/ 283431 w 528278"/>
                <a:gd name="connsiteY136" fmla="*/ 110474 h 526690"/>
                <a:gd name="connsiteX137" fmla="*/ 262239 w 528278"/>
                <a:gd name="connsiteY137" fmla="*/ 107950 h 526690"/>
                <a:gd name="connsiteX138" fmla="*/ 251104 w 528278"/>
                <a:gd name="connsiteY138" fmla="*/ 107950 h 526690"/>
                <a:gd name="connsiteX139" fmla="*/ 249309 w 528278"/>
                <a:gd name="connsiteY139" fmla="*/ 107950 h 526690"/>
                <a:gd name="connsiteX140" fmla="*/ 132070 w 528278"/>
                <a:gd name="connsiteY140" fmla="*/ 0 h 526690"/>
                <a:gd name="connsiteX141" fmla="*/ 135308 w 528278"/>
                <a:gd name="connsiteY141" fmla="*/ 0 h 526690"/>
                <a:gd name="connsiteX142" fmla="*/ 136748 w 528278"/>
                <a:gd name="connsiteY142" fmla="*/ 0 h 526690"/>
                <a:gd name="connsiteX143" fmla="*/ 138547 w 528278"/>
                <a:gd name="connsiteY143" fmla="*/ 0 h 526690"/>
                <a:gd name="connsiteX144" fmla="*/ 141066 w 528278"/>
                <a:gd name="connsiteY144" fmla="*/ 0 h 526690"/>
                <a:gd name="connsiteX145" fmla="*/ 150783 w 528278"/>
                <a:gd name="connsiteY145" fmla="*/ 0 h 526690"/>
                <a:gd name="connsiteX146" fmla="*/ 153661 w 528278"/>
                <a:gd name="connsiteY146" fmla="*/ 0 h 526690"/>
                <a:gd name="connsiteX147" fmla="*/ 155101 w 528278"/>
                <a:gd name="connsiteY147" fmla="*/ 0 h 526690"/>
                <a:gd name="connsiteX148" fmla="*/ 214118 w 528278"/>
                <a:gd name="connsiteY148" fmla="*/ 16549 h 526690"/>
                <a:gd name="connsiteX149" fmla="*/ 222755 w 528278"/>
                <a:gd name="connsiteY149" fmla="*/ 18348 h 526690"/>
                <a:gd name="connsiteX150" fmla="*/ 229592 w 528278"/>
                <a:gd name="connsiteY150" fmla="*/ 17988 h 526690"/>
                <a:gd name="connsiteX151" fmla="*/ 229952 w 528278"/>
                <a:gd name="connsiteY151" fmla="*/ 17988 h 526690"/>
                <a:gd name="connsiteX152" fmla="*/ 230312 w 528278"/>
                <a:gd name="connsiteY152" fmla="*/ 17988 h 526690"/>
                <a:gd name="connsiteX153" fmla="*/ 232471 w 528278"/>
                <a:gd name="connsiteY153" fmla="*/ 16909 h 526690"/>
                <a:gd name="connsiteX154" fmla="*/ 233191 w 528278"/>
                <a:gd name="connsiteY154" fmla="*/ 16909 h 526690"/>
                <a:gd name="connsiteX155" fmla="*/ 235350 w 528278"/>
                <a:gd name="connsiteY155" fmla="*/ 16909 h 526690"/>
                <a:gd name="connsiteX156" fmla="*/ 235710 w 528278"/>
                <a:gd name="connsiteY156" fmla="*/ 16909 h 526690"/>
                <a:gd name="connsiteX157" fmla="*/ 238589 w 528278"/>
                <a:gd name="connsiteY157" fmla="*/ 16549 h 526690"/>
                <a:gd name="connsiteX158" fmla="*/ 238949 w 528278"/>
                <a:gd name="connsiteY158" fmla="*/ 16549 h 526690"/>
                <a:gd name="connsiteX159" fmla="*/ 240028 w 528278"/>
                <a:gd name="connsiteY159" fmla="*/ 16549 h 526690"/>
                <a:gd name="connsiteX160" fmla="*/ 242907 w 528278"/>
                <a:gd name="connsiteY160" fmla="*/ 16549 h 526690"/>
                <a:gd name="connsiteX161" fmla="*/ 243627 w 528278"/>
                <a:gd name="connsiteY161" fmla="*/ 16549 h 526690"/>
                <a:gd name="connsiteX162" fmla="*/ 256582 w 528278"/>
                <a:gd name="connsiteY162" fmla="*/ 15470 h 526690"/>
                <a:gd name="connsiteX163" fmla="*/ 272056 w 528278"/>
                <a:gd name="connsiteY163" fmla="*/ 15470 h 526690"/>
                <a:gd name="connsiteX164" fmla="*/ 277814 w 528278"/>
                <a:gd name="connsiteY164" fmla="*/ 15470 h 526690"/>
                <a:gd name="connsiteX165" fmla="*/ 278174 w 528278"/>
                <a:gd name="connsiteY165" fmla="*/ 16549 h 526690"/>
                <a:gd name="connsiteX166" fmla="*/ 279253 w 528278"/>
                <a:gd name="connsiteY166" fmla="*/ 16549 h 526690"/>
                <a:gd name="connsiteX167" fmla="*/ 282492 w 528278"/>
                <a:gd name="connsiteY167" fmla="*/ 16549 h 526690"/>
                <a:gd name="connsiteX168" fmla="*/ 283212 w 528278"/>
                <a:gd name="connsiteY168" fmla="*/ 16549 h 526690"/>
                <a:gd name="connsiteX169" fmla="*/ 283932 w 528278"/>
                <a:gd name="connsiteY169" fmla="*/ 16549 h 526690"/>
                <a:gd name="connsiteX170" fmla="*/ 286451 w 528278"/>
                <a:gd name="connsiteY170" fmla="*/ 16549 h 526690"/>
                <a:gd name="connsiteX171" fmla="*/ 287530 w 528278"/>
                <a:gd name="connsiteY171" fmla="*/ 16549 h 526690"/>
                <a:gd name="connsiteX172" fmla="*/ 287890 w 528278"/>
                <a:gd name="connsiteY172" fmla="*/ 16549 h 526690"/>
                <a:gd name="connsiteX173" fmla="*/ 290409 w 528278"/>
                <a:gd name="connsiteY173" fmla="*/ 16909 h 526690"/>
                <a:gd name="connsiteX174" fmla="*/ 290769 w 528278"/>
                <a:gd name="connsiteY174" fmla="*/ 16909 h 526690"/>
                <a:gd name="connsiteX175" fmla="*/ 293288 w 528278"/>
                <a:gd name="connsiteY175" fmla="*/ 16909 h 526690"/>
                <a:gd name="connsiteX176" fmla="*/ 293648 w 528278"/>
                <a:gd name="connsiteY176" fmla="*/ 16909 h 526690"/>
                <a:gd name="connsiteX177" fmla="*/ 296167 w 528278"/>
                <a:gd name="connsiteY177" fmla="*/ 17988 h 526690"/>
                <a:gd name="connsiteX178" fmla="*/ 296527 w 528278"/>
                <a:gd name="connsiteY178" fmla="*/ 17988 h 526690"/>
                <a:gd name="connsiteX179" fmla="*/ 297966 w 528278"/>
                <a:gd name="connsiteY179" fmla="*/ 17988 h 526690"/>
                <a:gd name="connsiteX180" fmla="*/ 298326 w 528278"/>
                <a:gd name="connsiteY180" fmla="*/ 17988 h 526690"/>
                <a:gd name="connsiteX181" fmla="*/ 299046 w 528278"/>
                <a:gd name="connsiteY181" fmla="*/ 17988 h 526690"/>
                <a:gd name="connsiteX182" fmla="*/ 300485 w 528278"/>
                <a:gd name="connsiteY182" fmla="*/ 18348 h 526690"/>
                <a:gd name="connsiteX183" fmla="*/ 300845 w 528278"/>
                <a:gd name="connsiteY183" fmla="*/ 18348 h 526690"/>
                <a:gd name="connsiteX184" fmla="*/ 301565 w 528278"/>
                <a:gd name="connsiteY184" fmla="*/ 18348 h 526690"/>
                <a:gd name="connsiteX185" fmla="*/ 303004 w 528278"/>
                <a:gd name="connsiteY185" fmla="*/ 18348 h 526690"/>
                <a:gd name="connsiteX186" fmla="*/ 310202 w 528278"/>
                <a:gd name="connsiteY186" fmla="*/ 19787 h 526690"/>
                <a:gd name="connsiteX187" fmla="*/ 310561 w 528278"/>
                <a:gd name="connsiteY187" fmla="*/ 19787 h 526690"/>
                <a:gd name="connsiteX188" fmla="*/ 312001 w 528278"/>
                <a:gd name="connsiteY188" fmla="*/ 20507 h 526690"/>
                <a:gd name="connsiteX189" fmla="*/ 312361 w 528278"/>
                <a:gd name="connsiteY189" fmla="*/ 20507 h 526690"/>
                <a:gd name="connsiteX190" fmla="*/ 313800 w 528278"/>
                <a:gd name="connsiteY190" fmla="*/ 20507 h 526690"/>
                <a:gd name="connsiteX191" fmla="*/ 315240 w 528278"/>
                <a:gd name="connsiteY191" fmla="*/ 21226 h 526690"/>
                <a:gd name="connsiteX192" fmla="*/ 315959 w 528278"/>
                <a:gd name="connsiteY192" fmla="*/ 21226 h 526690"/>
                <a:gd name="connsiteX193" fmla="*/ 334672 w 528278"/>
                <a:gd name="connsiteY193" fmla="*/ 25184 h 526690"/>
                <a:gd name="connsiteX194" fmla="*/ 406285 w 528278"/>
                <a:gd name="connsiteY194" fmla="*/ 60080 h 526690"/>
                <a:gd name="connsiteX195" fmla="*/ 407005 w 528278"/>
                <a:gd name="connsiteY195" fmla="*/ 61519 h 526690"/>
                <a:gd name="connsiteX196" fmla="*/ 417081 w 528278"/>
                <a:gd name="connsiteY196" fmla="*/ 69074 h 526690"/>
                <a:gd name="connsiteX197" fmla="*/ 433634 w 528278"/>
                <a:gd name="connsiteY197" fmla="*/ 83825 h 526690"/>
                <a:gd name="connsiteX198" fmla="*/ 435074 w 528278"/>
                <a:gd name="connsiteY198" fmla="*/ 84184 h 526690"/>
                <a:gd name="connsiteX199" fmla="*/ 439392 w 528278"/>
                <a:gd name="connsiteY199" fmla="*/ 88861 h 526690"/>
                <a:gd name="connsiteX200" fmla="*/ 443351 w 528278"/>
                <a:gd name="connsiteY200" fmla="*/ 92459 h 526690"/>
                <a:gd name="connsiteX201" fmla="*/ 444790 w 528278"/>
                <a:gd name="connsiteY201" fmla="*/ 93898 h 526690"/>
                <a:gd name="connsiteX202" fmla="*/ 457745 w 528278"/>
                <a:gd name="connsiteY202" fmla="*/ 109727 h 526690"/>
                <a:gd name="connsiteX203" fmla="*/ 465662 w 528278"/>
                <a:gd name="connsiteY203" fmla="*/ 118721 h 526690"/>
                <a:gd name="connsiteX204" fmla="*/ 488693 w 528278"/>
                <a:gd name="connsiteY204" fmla="*/ 156496 h 526690"/>
                <a:gd name="connsiteX205" fmla="*/ 492652 w 528278"/>
                <a:gd name="connsiteY205" fmla="*/ 165850 h 526690"/>
                <a:gd name="connsiteX206" fmla="*/ 497330 w 528278"/>
                <a:gd name="connsiteY206" fmla="*/ 176643 h 526690"/>
                <a:gd name="connsiteX207" fmla="*/ 504167 w 528278"/>
                <a:gd name="connsiteY207" fmla="*/ 195710 h 526690"/>
                <a:gd name="connsiteX208" fmla="*/ 508486 w 528278"/>
                <a:gd name="connsiteY208" fmla="*/ 211540 h 526690"/>
                <a:gd name="connsiteX209" fmla="*/ 510285 w 528278"/>
                <a:gd name="connsiteY209" fmla="*/ 220174 h 526690"/>
                <a:gd name="connsiteX210" fmla="*/ 511005 w 528278"/>
                <a:gd name="connsiteY210" fmla="*/ 223052 h 526690"/>
                <a:gd name="connsiteX211" fmla="*/ 511005 w 528278"/>
                <a:gd name="connsiteY211" fmla="*/ 224491 h 526690"/>
                <a:gd name="connsiteX212" fmla="*/ 511365 w 528278"/>
                <a:gd name="connsiteY212" fmla="*/ 226650 h 526690"/>
                <a:gd name="connsiteX213" fmla="*/ 511365 w 528278"/>
                <a:gd name="connsiteY213" fmla="*/ 227009 h 526690"/>
                <a:gd name="connsiteX214" fmla="*/ 513164 w 528278"/>
                <a:gd name="connsiteY214" fmla="*/ 241040 h 526690"/>
                <a:gd name="connsiteX215" fmla="*/ 513884 w 528278"/>
                <a:gd name="connsiteY215" fmla="*/ 260467 h 526690"/>
                <a:gd name="connsiteX216" fmla="*/ 513884 w 528278"/>
                <a:gd name="connsiteY216" fmla="*/ 261187 h 526690"/>
                <a:gd name="connsiteX217" fmla="*/ 513164 w 528278"/>
                <a:gd name="connsiteY217" fmla="*/ 275577 h 526690"/>
                <a:gd name="connsiteX218" fmla="*/ 513164 w 528278"/>
                <a:gd name="connsiteY218" fmla="*/ 278815 h 526690"/>
                <a:gd name="connsiteX219" fmla="*/ 512804 w 528278"/>
                <a:gd name="connsiteY219" fmla="*/ 278815 h 526690"/>
                <a:gd name="connsiteX220" fmla="*/ 512804 w 528278"/>
                <a:gd name="connsiteY220" fmla="*/ 282053 h 526690"/>
                <a:gd name="connsiteX221" fmla="*/ 511725 w 528278"/>
                <a:gd name="connsiteY221" fmla="*/ 286730 h 526690"/>
                <a:gd name="connsiteX222" fmla="*/ 511725 w 528278"/>
                <a:gd name="connsiteY222" fmla="*/ 287449 h 526690"/>
                <a:gd name="connsiteX223" fmla="*/ 511725 w 528278"/>
                <a:gd name="connsiteY223" fmla="*/ 289608 h 526690"/>
                <a:gd name="connsiteX224" fmla="*/ 511365 w 528278"/>
                <a:gd name="connsiteY224" fmla="*/ 291047 h 526690"/>
                <a:gd name="connsiteX225" fmla="*/ 511005 w 528278"/>
                <a:gd name="connsiteY225" fmla="*/ 293206 h 526690"/>
                <a:gd name="connsiteX226" fmla="*/ 509565 w 528278"/>
                <a:gd name="connsiteY226" fmla="*/ 300761 h 526690"/>
                <a:gd name="connsiteX227" fmla="*/ 509565 w 528278"/>
                <a:gd name="connsiteY227" fmla="*/ 302919 h 526690"/>
                <a:gd name="connsiteX228" fmla="*/ 510285 w 528278"/>
                <a:gd name="connsiteY228" fmla="*/ 305797 h 526690"/>
                <a:gd name="connsiteX229" fmla="*/ 511725 w 528278"/>
                <a:gd name="connsiteY229" fmla="*/ 306517 h 526690"/>
                <a:gd name="connsiteX230" fmla="*/ 527918 w 528278"/>
                <a:gd name="connsiteY230" fmla="*/ 360841 h 526690"/>
                <a:gd name="connsiteX231" fmla="*/ 527918 w 528278"/>
                <a:gd name="connsiteY231" fmla="*/ 361560 h 526690"/>
                <a:gd name="connsiteX232" fmla="*/ 527918 w 528278"/>
                <a:gd name="connsiteY232" fmla="*/ 364078 h 526690"/>
                <a:gd name="connsiteX233" fmla="*/ 527918 w 528278"/>
                <a:gd name="connsiteY233" fmla="*/ 365158 h 526690"/>
                <a:gd name="connsiteX234" fmla="*/ 528278 w 528278"/>
                <a:gd name="connsiteY234" fmla="*/ 367316 h 526690"/>
                <a:gd name="connsiteX235" fmla="*/ 528278 w 528278"/>
                <a:gd name="connsiteY235" fmla="*/ 374512 h 526690"/>
                <a:gd name="connsiteX236" fmla="*/ 527918 w 528278"/>
                <a:gd name="connsiteY236" fmla="*/ 377749 h 526690"/>
                <a:gd name="connsiteX237" fmla="*/ 528278 w 528278"/>
                <a:gd name="connsiteY237" fmla="*/ 379908 h 526690"/>
                <a:gd name="connsiteX238" fmla="*/ 528278 w 528278"/>
                <a:gd name="connsiteY238" fmla="*/ 380987 h 526690"/>
                <a:gd name="connsiteX239" fmla="*/ 527918 w 528278"/>
                <a:gd name="connsiteY239" fmla="*/ 382786 h 526690"/>
                <a:gd name="connsiteX240" fmla="*/ 522520 w 528278"/>
                <a:gd name="connsiteY240" fmla="*/ 416604 h 526690"/>
                <a:gd name="connsiteX241" fmla="*/ 511005 w 528278"/>
                <a:gd name="connsiteY241" fmla="*/ 445744 h 526690"/>
                <a:gd name="connsiteX242" fmla="*/ 490493 w 528278"/>
                <a:gd name="connsiteY242" fmla="*/ 475604 h 526690"/>
                <a:gd name="connsiteX243" fmla="*/ 478257 w 528278"/>
                <a:gd name="connsiteY243" fmla="*/ 489635 h 526690"/>
                <a:gd name="connsiteX244" fmla="*/ 449468 w 528278"/>
                <a:gd name="connsiteY244" fmla="*/ 510141 h 526690"/>
                <a:gd name="connsiteX245" fmla="*/ 425358 w 528278"/>
                <a:gd name="connsiteY245" fmla="*/ 520575 h 526690"/>
                <a:gd name="connsiteX246" fmla="*/ 404845 w 528278"/>
                <a:gd name="connsiteY246" fmla="*/ 525611 h 526690"/>
                <a:gd name="connsiteX247" fmla="*/ 393690 w 528278"/>
                <a:gd name="connsiteY247" fmla="*/ 526331 h 526690"/>
                <a:gd name="connsiteX248" fmla="*/ 393690 w 528278"/>
                <a:gd name="connsiteY248" fmla="*/ 526690 h 526690"/>
                <a:gd name="connsiteX249" fmla="*/ 392250 w 528278"/>
                <a:gd name="connsiteY249" fmla="*/ 526690 h 526690"/>
                <a:gd name="connsiteX250" fmla="*/ 389731 w 528278"/>
                <a:gd name="connsiteY250" fmla="*/ 526690 h 526690"/>
                <a:gd name="connsiteX251" fmla="*/ 387932 w 528278"/>
                <a:gd name="connsiteY251" fmla="*/ 526690 h 526690"/>
                <a:gd name="connsiteX252" fmla="*/ 381454 w 528278"/>
                <a:gd name="connsiteY252" fmla="*/ 526690 h 526690"/>
                <a:gd name="connsiteX253" fmla="*/ 378935 w 528278"/>
                <a:gd name="connsiteY253" fmla="*/ 526690 h 526690"/>
                <a:gd name="connsiteX254" fmla="*/ 376776 w 528278"/>
                <a:gd name="connsiteY254" fmla="*/ 526690 h 526690"/>
                <a:gd name="connsiteX255" fmla="*/ 374617 w 528278"/>
                <a:gd name="connsiteY255" fmla="*/ 526690 h 526690"/>
                <a:gd name="connsiteX256" fmla="*/ 374617 w 528278"/>
                <a:gd name="connsiteY256" fmla="*/ 526331 h 526690"/>
                <a:gd name="connsiteX257" fmla="*/ 309482 w 528278"/>
                <a:gd name="connsiteY257" fmla="*/ 506544 h 526690"/>
                <a:gd name="connsiteX258" fmla="*/ 308762 w 528278"/>
                <a:gd name="connsiteY258" fmla="*/ 505824 h 526690"/>
                <a:gd name="connsiteX259" fmla="*/ 292208 w 528278"/>
                <a:gd name="connsiteY259" fmla="*/ 507263 h 526690"/>
                <a:gd name="connsiteX260" fmla="*/ 254423 w 528278"/>
                <a:gd name="connsiteY260" fmla="*/ 509422 h 526690"/>
                <a:gd name="connsiteX261" fmla="*/ 252983 w 528278"/>
                <a:gd name="connsiteY261" fmla="*/ 509422 h 526690"/>
                <a:gd name="connsiteX262" fmla="*/ 252624 w 528278"/>
                <a:gd name="connsiteY262" fmla="*/ 509422 h 526690"/>
                <a:gd name="connsiteX263" fmla="*/ 245426 w 528278"/>
                <a:gd name="connsiteY263" fmla="*/ 508702 h 526690"/>
                <a:gd name="connsiteX264" fmla="*/ 241108 w 528278"/>
                <a:gd name="connsiteY264" fmla="*/ 508702 h 526690"/>
                <a:gd name="connsiteX265" fmla="*/ 240388 w 528278"/>
                <a:gd name="connsiteY265" fmla="*/ 508702 h 526690"/>
                <a:gd name="connsiteX266" fmla="*/ 240028 w 528278"/>
                <a:gd name="connsiteY266" fmla="*/ 507983 h 526690"/>
                <a:gd name="connsiteX267" fmla="*/ 237150 w 528278"/>
                <a:gd name="connsiteY267" fmla="*/ 507983 h 526690"/>
                <a:gd name="connsiteX268" fmla="*/ 236790 w 528278"/>
                <a:gd name="connsiteY268" fmla="*/ 507983 h 526690"/>
                <a:gd name="connsiteX269" fmla="*/ 235710 w 528278"/>
                <a:gd name="connsiteY269" fmla="*/ 507983 h 526690"/>
                <a:gd name="connsiteX270" fmla="*/ 233191 w 528278"/>
                <a:gd name="connsiteY270" fmla="*/ 507983 h 526690"/>
                <a:gd name="connsiteX271" fmla="*/ 232831 w 528278"/>
                <a:gd name="connsiteY271" fmla="*/ 507983 h 526690"/>
                <a:gd name="connsiteX272" fmla="*/ 230312 w 528278"/>
                <a:gd name="connsiteY272" fmla="*/ 507263 h 526690"/>
                <a:gd name="connsiteX273" fmla="*/ 229952 w 528278"/>
                <a:gd name="connsiteY273" fmla="*/ 507263 h 526690"/>
                <a:gd name="connsiteX274" fmla="*/ 227433 w 528278"/>
                <a:gd name="connsiteY274" fmla="*/ 507263 h 526690"/>
                <a:gd name="connsiteX275" fmla="*/ 227073 w 528278"/>
                <a:gd name="connsiteY275" fmla="*/ 507263 h 526690"/>
                <a:gd name="connsiteX276" fmla="*/ 225634 w 528278"/>
                <a:gd name="connsiteY276" fmla="*/ 507263 h 526690"/>
                <a:gd name="connsiteX277" fmla="*/ 225274 w 528278"/>
                <a:gd name="connsiteY277" fmla="*/ 507263 h 526690"/>
                <a:gd name="connsiteX278" fmla="*/ 222755 w 528278"/>
                <a:gd name="connsiteY278" fmla="*/ 506544 h 526690"/>
                <a:gd name="connsiteX279" fmla="*/ 220596 w 528278"/>
                <a:gd name="connsiteY279" fmla="*/ 506544 h 526690"/>
                <a:gd name="connsiteX280" fmla="*/ 218797 w 528278"/>
                <a:gd name="connsiteY280" fmla="*/ 505824 h 526690"/>
                <a:gd name="connsiteX281" fmla="*/ 214478 w 528278"/>
                <a:gd name="connsiteY281" fmla="*/ 505465 h 526690"/>
                <a:gd name="connsiteX282" fmla="*/ 213399 w 528278"/>
                <a:gd name="connsiteY282" fmla="*/ 505465 h 526690"/>
                <a:gd name="connsiteX283" fmla="*/ 213039 w 528278"/>
                <a:gd name="connsiteY283" fmla="*/ 505465 h 526690"/>
                <a:gd name="connsiteX284" fmla="*/ 211239 w 528278"/>
                <a:gd name="connsiteY284" fmla="*/ 504385 h 526690"/>
                <a:gd name="connsiteX285" fmla="*/ 207641 w 528278"/>
                <a:gd name="connsiteY285" fmla="*/ 504026 h 526690"/>
                <a:gd name="connsiteX286" fmla="*/ 204762 w 528278"/>
                <a:gd name="connsiteY286" fmla="*/ 502946 h 526690"/>
                <a:gd name="connsiteX287" fmla="*/ 203322 w 528278"/>
                <a:gd name="connsiteY287" fmla="*/ 502586 h 526690"/>
                <a:gd name="connsiteX288" fmla="*/ 196485 w 528278"/>
                <a:gd name="connsiteY288" fmla="*/ 501147 h 526690"/>
                <a:gd name="connsiteX289" fmla="*/ 178852 w 528278"/>
                <a:gd name="connsiteY289" fmla="*/ 495751 h 526690"/>
                <a:gd name="connsiteX290" fmla="*/ 152222 w 528278"/>
                <a:gd name="connsiteY290" fmla="*/ 484598 h 526690"/>
                <a:gd name="connsiteX291" fmla="*/ 150783 w 528278"/>
                <a:gd name="connsiteY291" fmla="*/ 483879 h 526690"/>
                <a:gd name="connsiteX292" fmla="*/ 146464 w 528278"/>
                <a:gd name="connsiteY292" fmla="*/ 481720 h 526690"/>
                <a:gd name="connsiteX293" fmla="*/ 139987 w 528278"/>
                <a:gd name="connsiteY293" fmla="*/ 478482 h 526690"/>
                <a:gd name="connsiteX294" fmla="*/ 123073 w 528278"/>
                <a:gd name="connsiteY294" fmla="*/ 467690 h 526690"/>
                <a:gd name="connsiteX295" fmla="*/ 88166 w 528278"/>
                <a:gd name="connsiteY295" fmla="*/ 438909 h 526690"/>
                <a:gd name="connsiteX296" fmla="*/ 86727 w 528278"/>
                <a:gd name="connsiteY296" fmla="*/ 437470 h 526690"/>
                <a:gd name="connsiteX297" fmla="*/ 83488 w 528278"/>
                <a:gd name="connsiteY297" fmla="*/ 433872 h 526690"/>
                <a:gd name="connsiteX298" fmla="*/ 81689 w 528278"/>
                <a:gd name="connsiteY298" fmla="*/ 430994 h 526690"/>
                <a:gd name="connsiteX299" fmla="*/ 79890 w 528278"/>
                <a:gd name="connsiteY299" fmla="*/ 429555 h 526690"/>
                <a:gd name="connsiteX300" fmla="*/ 78450 w 528278"/>
                <a:gd name="connsiteY300" fmla="*/ 427756 h 526690"/>
                <a:gd name="connsiteX301" fmla="*/ 64775 w 528278"/>
                <a:gd name="connsiteY301" fmla="*/ 410847 h 526690"/>
                <a:gd name="connsiteX302" fmla="*/ 47142 w 528278"/>
                <a:gd name="connsiteY302" fmla="*/ 383506 h 526690"/>
                <a:gd name="connsiteX303" fmla="*/ 46422 w 528278"/>
                <a:gd name="connsiteY303" fmla="*/ 382426 h 526690"/>
                <a:gd name="connsiteX304" fmla="*/ 37426 w 528278"/>
                <a:gd name="connsiteY304" fmla="*/ 364078 h 526690"/>
                <a:gd name="connsiteX305" fmla="*/ 19073 w 528278"/>
                <a:gd name="connsiteY305" fmla="*/ 302919 h 526690"/>
                <a:gd name="connsiteX306" fmla="*/ 18353 w 528278"/>
                <a:gd name="connsiteY306" fmla="*/ 301480 h 526690"/>
                <a:gd name="connsiteX307" fmla="*/ 18353 w 528278"/>
                <a:gd name="connsiteY307" fmla="*/ 300041 h 526690"/>
                <a:gd name="connsiteX308" fmla="*/ 17993 w 528278"/>
                <a:gd name="connsiteY308" fmla="*/ 299321 h 526690"/>
                <a:gd name="connsiteX309" fmla="*/ 17993 w 528278"/>
                <a:gd name="connsiteY309" fmla="*/ 297163 h 526690"/>
                <a:gd name="connsiteX310" fmla="*/ 17993 w 528278"/>
                <a:gd name="connsiteY310" fmla="*/ 294645 h 526690"/>
                <a:gd name="connsiteX311" fmla="*/ 17993 w 528278"/>
                <a:gd name="connsiteY311" fmla="*/ 293565 h 526690"/>
                <a:gd name="connsiteX312" fmla="*/ 17633 w 528278"/>
                <a:gd name="connsiteY312" fmla="*/ 292126 h 526690"/>
                <a:gd name="connsiteX313" fmla="*/ 16194 w 528278"/>
                <a:gd name="connsiteY313" fmla="*/ 276657 h 526690"/>
                <a:gd name="connsiteX314" fmla="*/ 16194 w 528278"/>
                <a:gd name="connsiteY314" fmla="*/ 242119 h 526690"/>
                <a:gd name="connsiteX315" fmla="*/ 16554 w 528278"/>
                <a:gd name="connsiteY315" fmla="*/ 241040 h 526690"/>
                <a:gd name="connsiteX316" fmla="*/ 17993 w 528278"/>
                <a:gd name="connsiteY316" fmla="*/ 226650 h 526690"/>
                <a:gd name="connsiteX317" fmla="*/ 17993 w 528278"/>
                <a:gd name="connsiteY317" fmla="*/ 221613 h 526690"/>
                <a:gd name="connsiteX318" fmla="*/ 8997 w 528278"/>
                <a:gd name="connsiteY318" fmla="*/ 200387 h 526690"/>
                <a:gd name="connsiteX319" fmla="*/ 1080 w 528278"/>
                <a:gd name="connsiteY319" fmla="*/ 160454 h 526690"/>
                <a:gd name="connsiteX320" fmla="*/ 0 w 528278"/>
                <a:gd name="connsiteY320" fmla="*/ 160454 h 526690"/>
                <a:gd name="connsiteX321" fmla="*/ 0 w 528278"/>
                <a:gd name="connsiteY321" fmla="*/ 159015 h 526690"/>
                <a:gd name="connsiteX322" fmla="*/ 0 w 528278"/>
                <a:gd name="connsiteY322" fmla="*/ 156137 h 526690"/>
                <a:gd name="connsiteX323" fmla="*/ 0 w 528278"/>
                <a:gd name="connsiteY323" fmla="*/ 146063 h 526690"/>
                <a:gd name="connsiteX324" fmla="*/ 0 w 528278"/>
                <a:gd name="connsiteY324" fmla="*/ 143545 h 526690"/>
                <a:gd name="connsiteX325" fmla="*/ 0 w 528278"/>
                <a:gd name="connsiteY325" fmla="*/ 141027 h 526690"/>
                <a:gd name="connsiteX326" fmla="*/ 5758 w 528278"/>
                <a:gd name="connsiteY326" fmla="*/ 107209 h 526690"/>
                <a:gd name="connsiteX327" fmla="*/ 17633 w 528278"/>
                <a:gd name="connsiteY327" fmla="*/ 79867 h 526690"/>
                <a:gd name="connsiteX328" fmla="*/ 35267 w 528278"/>
                <a:gd name="connsiteY328" fmla="*/ 52166 h 526690"/>
                <a:gd name="connsiteX329" fmla="*/ 46422 w 528278"/>
                <a:gd name="connsiteY329" fmla="*/ 41013 h 526690"/>
                <a:gd name="connsiteX330" fmla="*/ 77011 w 528278"/>
                <a:gd name="connsiteY330" fmla="*/ 17988 h 526690"/>
                <a:gd name="connsiteX331" fmla="*/ 120914 w 528278"/>
                <a:gd name="connsiteY331" fmla="*/ 2159 h 526690"/>
                <a:gd name="connsiteX332" fmla="*/ 132070 w 528278"/>
                <a:gd name="connsiteY332" fmla="*/ 0 h 52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528278" h="526690">
                  <a:moveTo>
                    <a:pt x="249309" y="107950"/>
                  </a:moveTo>
                  <a:cubicBezTo>
                    <a:pt x="247872" y="108311"/>
                    <a:pt x="246076" y="107950"/>
                    <a:pt x="244639" y="108311"/>
                  </a:cubicBezTo>
                  <a:lnTo>
                    <a:pt x="242843" y="108311"/>
                  </a:lnTo>
                  <a:cubicBezTo>
                    <a:pt x="242125" y="108311"/>
                    <a:pt x="241047" y="108311"/>
                    <a:pt x="239970" y="108311"/>
                  </a:cubicBezTo>
                  <a:lnTo>
                    <a:pt x="239611" y="108311"/>
                  </a:lnTo>
                  <a:cubicBezTo>
                    <a:pt x="238533" y="109392"/>
                    <a:pt x="237815" y="108311"/>
                    <a:pt x="236737" y="109392"/>
                  </a:cubicBezTo>
                  <a:cubicBezTo>
                    <a:pt x="236378" y="109392"/>
                    <a:pt x="235300" y="109392"/>
                    <a:pt x="234941" y="109392"/>
                  </a:cubicBezTo>
                  <a:lnTo>
                    <a:pt x="233864" y="109392"/>
                  </a:lnTo>
                  <a:cubicBezTo>
                    <a:pt x="233505" y="109753"/>
                    <a:pt x="232786" y="109392"/>
                    <a:pt x="232068" y="109753"/>
                  </a:cubicBezTo>
                  <a:cubicBezTo>
                    <a:pt x="232068" y="110474"/>
                    <a:pt x="232068" y="110474"/>
                    <a:pt x="231349" y="109753"/>
                  </a:cubicBezTo>
                  <a:cubicBezTo>
                    <a:pt x="231349" y="110474"/>
                    <a:pt x="230631" y="109753"/>
                    <a:pt x="229913" y="110474"/>
                  </a:cubicBezTo>
                  <a:cubicBezTo>
                    <a:pt x="229554" y="110834"/>
                    <a:pt x="228476" y="110474"/>
                    <a:pt x="228117" y="110834"/>
                  </a:cubicBezTo>
                  <a:cubicBezTo>
                    <a:pt x="227039" y="110834"/>
                    <a:pt x="226680" y="111194"/>
                    <a:pt x="226321" y="111194"/>
                  </a:cubicBezTo>
                  <a:cubicBezTo>
                    <a:pt x="223088" y="111194"/>
                    <a:pt x="220215" y="111915"/>
                    <a:pt x="217341" y="112636"/>
                  </a:cubicBezTo>
                  <a:cubicBezTo>
                    <a:pt x="213749" y="114078"/>
                    <a:pt x="208721" y="115520"/>
                    <a:pt x="205488" y="116241"/>
                  </a:cubicBezTo>
                  <a:cubicBezTo>
                    <a:pt x="204411" y="116601"/>
                    <a:pt x="204411" y="116962"/>
                    <a:pt x="204052" y="116962"/>
                  </a:cubicBezTo>
                  <a:cubicBezTo>
                    <a:pt x="200101" y="118043"/>
                    <a:pt x="196149" y="119846"/>
                    <a:pt x="192558" y="122008"/>
                  </a:cubicBezTo>
                  <a:cubicBezTo>
                    <a:pt x="180345" y="127776"/>
                    <a:pt x="169929" y="134985"/>
                    <a:pt x="160590" y="145078"/>
                  </a:cubicBezTo>
                  <a:cubicBezTo>
                    <a:pt x="153407" y="153369"/>
                    <a:pt x="147660" y="162020"/>
                    <a:pt x="144068" y="172834"/>
                  </a:cubicBezTo>
                  <a:cubicBezTo>
                    <a:pt x="143350" y="174997"/>
                    <a:pt x="142272" y="176438"/>
                    <a:pt x="141195" y="178962"/>
                  </a:cubicBezTo>
                  <a:cubicBezTo>
                    <a:pt x="141195" y="179322"/>
                    <a:pt x="141913" y="179322"/>
                    <a:pt x="141195" y="180404"/>
                  </a:cubicBezTo>
                  <a:cubicBezTo>
                    <a:pt x="140835" y="182566"/>
                    <a:pt x="140476" y="184369"/>
                    <a:pt x="140476" y="186171"/>
                  </a:cubicBezTo>
                  <a:cubicBezTo>
                    <a:pt x="140476" y="186892"/>
                    <a:pt x="140476" y="187613"/>
                    <a:pt x="140476" y="187613"/>
                  </a:cubicBezTo>
                  <a:lnTo>
                    <a:pt x="140476" y="188694"/>
                  </a:lnTo>
                  <a:cubicBezTo>
                    <a:pt x="139758" y="189776"/>
                    <a:pt x="140476" y="190497"/>
                    <a:pt x="139758" y="191218"/>
                  </a:cubicBezTo>
                  <a:cubicBezTo>
                    <a:pt x="139399" y="191938"/>
                    <a:pt x="139758" y="193380"/>
                    <a:pt x="139399" y="194101"/>
                  </a:cubicBezTo>
                  <a:lnTo>
                    <a:pt x="139399" y="194822"/>
                  </a:lnTo>
                  <a:cubicBezTo>
                    <a:pt x="139039" y="195904"/>
                    <a:pt x="139039" y="196264"/>
                    <a:pt x="139039" y="196985"/>
                  </a:cubicBezTo>
                  <a:cubicBezTo>
                    <a:pt x="139399" y="200950"/>
                    <a:pt x="139039" y="204555"/>
                    <a:pt x="139399" y="208520"/>
                  </a:cubicBezTo>
                  <a:lnTo>
                    <a:pt x="139399" y="209601"/>
                  </a:lnTo>
                  <a:cubicBezTo>
                    <a:pt x="139758" y="209962"/>
                    <a:pt x="139399" y="211043"/>
                    <a:pt x="139758" y="211764"/>
                  </a:cubicBezTo>
                  <a:lnTo>
                    <a:pt x="139758" y="212485"/>
                  </a:lnTo>
                  <a:cubicBezTo>
                    <a:pt x="140476" y="212845"/>
                    <a:pt x="139758" y="213206"/>
                    <a:pt x="140476" y="214648"/>
                  </a:cubicBezTo>
                  <a:lnTo>
                    <a:pt x="140476" y="215729"/>
                  </a:lnTo>
                  <a:cubicBezTo>
                    <a:pt x="142272" y="229427"/>
                    <a:pt x="148737" y="241322"/>
                    <a:pt x="158076" y="251055"/>
                  </a:cubicBezTo>
                  <a:cubicBezTo>
                    <a:pt x="162027" y="254299"/>
                    <a:pt x="165978" y="257183"/>
                    <a:pt x="169929" y="260787"/>
                  </a:cubicBezTo>
                  <a:cubicBezTo>
                    <a:pt x="172803" y="261869"/>
                    <a:pt x="174958" y="263671"/>
                    <a:pt x="177831" y="265473"/>
                  </a:cubicBezTo>
                  <a:cubicBezTo>
                    <a:pt x="191480" y="273403"/>
                    <a:pt x="205847" y="278089"/>
                    <a:pt x="220215" y="282055"/>
                  </a:cubicBezTo>
                  <a:cubicBezTo>
                    <a:pt x="226680" y="283496"/>
                    <a:pt x="232786" y="284938"/>
                    <a:pt x="239251" y="286380"/>
                  </a:cubicBezTo>
                  <a:cubicBezTo>
                    <a:pt x="239251" y="287822"/>
                    <a:pt x="239970" y="287822"/>
                    <a:pt x="241047" y="287822"/>
                  </a:cubicBezTo>
                  <a:cubicBezTo>
                    <a:pt x="251104" y="290345"/>
                    <a:pt x="260802" y="292508"/>
                    <a:pt x="270500" y="295031"/>
                  </a:cubicBezTo>
                  <a:cubicBezTo>
                    <a:pt x="279121" y="297915"/>
                    <a:pt x="287382" y="300799"/>
                    <a:pt x="295643" y="304403"/>
                  </a:cubicBezTo>
                  <a:cubicBezTo>
                    <a:pt x="299953" y="306566"/>
                    <a:pt x="303904" y="309089"/>
                    <a:pt x="308215" y="312334"/>
                  </a:cubicBezTo>
                  <a:cubicBezTo>
                    <a:pt x="315398" y="319182"/>
                    <a:pt x="318631" y="327473"/>
                    <a:pt x="317553" y="337566"/>
                  </a:cubicBezTo>
                  <a:cubicBezTo>
                    <a:pt x="316117" y="346938"/>
                    <a:pt x="311447" y="354147"/>
                    <a:pt x="303904" y="359915"/>
                  </a:cubicBezTo>
                  <a:cubicBezTo>
                    <a:pt x="296002" y="366043"/>
                    <a:pt x="287023" y="368927"/>
                    <a:pt x="277325" y="370368"/>
                  </a:cubicBezTo>
                  <a:cubicBezTo>
                    <a:pt x="276247" y="370368"/>
                    <a:pt x="275888" y="370368"/>
                    <a:pt x="275170" y="370368"/>
                  </a:cubicBezTo>
                  <a:cubicBezTo>
                    <a:pt x="274451" y="371089"/>
                    <a:pt x="274451" y="371089"/>
                    <a:pt x="274451" y="371089"/>
                  </a:cubicBezTo>
                  <a:lnTo>
                    <a:pt x="271937" y="371089"/>
                  </a:lnTo>
                  <a:lnTo>
                    <a:pt x="270500" y="371089"/>
                  </a:lnTo>
                  <a:cubicBezTo>
                    <a:pt x="267627" y="371450"/>
                    <a:pt x="264394" y="371450"/>
                    <a:pt x="260802" y="371089"/>
                  </a:cubicBezTo>
                  <a:lnTo>
                    <a:pt x="260443" y="371089"/>
                  </a:lnTo>
                  <a:lnTo>
                    <a:pt x="257570" y="371089"/>
                  </a:lnTo>
                  <a:lnTo>
                    <a:pt x="256851" y="371089"/>
                  </a:lnTo>
                  <a:cubicBezTo>
                    <a:pt x="256133" y="371089"/>
                    <a:pt x="255415" y="370368"/>
                    <a:pt x="254696" y="370368"/>
                  </a:cubicBezTo>
                  <a:lnTo>
                    <a:pt x="252541" y="370368"/>
                  </a:lnTo>
                  <a:cubicBezTo>
                    <a:pt x="252182" y="370368"/>
                    <a:pt x="251104" y="370008"/>
                    <a:pt x="251104" y="370008"/>
                  </a:cubicBezTo>
                  <a:cubicBezTo>
                    <a:pt x="244998" y="368566"/>
                    <a:pt x="239970" y="367124"/>
                    <a:pt x="234941" y="365322"/>
                  </a:cubicBezTo>
                  <a:cubicBezTo>
                    <a:pt x="233505" y="364240"/>
                    <a:pt x="232786" y="363159"/>
                    <a:pt x="231349" y="363159"/>
                  </a:cubicBezTo>
                  <a:cubicBezTo>
                    <a:pt x="222729" y="358833"/>
                    <a:pt x="215186" y="353066"/>
                    <a:pt x="207284" y="345857"/>
                  </a:cubicBezTo>
                  <a:cubicBezTo>
                    <a:pt x="204052" y="341892"/>
                    <a:pt x="201178" y="338647"/>
                    <a:pt x="197586" y="334682"/>
                  </a:cubicBezTo>
                  <a:cubicBezTo>
                    <a:pt x="196149" y="332880"/>
                    <a:pt x="195431" y="331438"/>
                    <a:pt x="193276" y="330357"/>
                  </a:cubicBezTo>
                  <a:cubicBezTo>
                    <a:pt x="191839" y="328915"/>
                    <a:pt x="191121" y="328915"/>
                    <a:pt x="189684" y="327473"/>
                  </a:cubicBezTo>
                  <a:cubicBezTo>
                    <a:pt x="184656" y="322787"/>
                    <a:pt x="179268" y="319182"/>
                    <a:pt x="173162" y="319182"/>
                  </a:cubicBezTo>
                  <a:cubicBezTo>
                    <a:pt x="170648" y="318461"/>
                    <a:pt x="167774" y="318461"/>
                    <a:pt x="164901" y="318461"/>
                  </a:cubicBezTo>
                  <a:cubicBezTo>
                    <a:pt x="164541" y="318822"/>
                    <a:pt x="163464" y="318461"/>
                    <a:pt x="162027" y="318822"/>
                  </a:cubicBezTo>
                  <a:cubicBezTo>
                    <a:pt x="161668" y="319182"/>
                    <a:pt x="160590" y="318822"/>
                    <a:pt x="160231" y="319182"/>
                  </a:cubicBezTo>
                  <a:cubicBezTo>
                    <a:pt x="159513" y="319182"/>
                    <a:pt x="159154" y="319182"/>
                    <a:pt x="158794" y="319182"/>
                  </a:cubicBezTo>
                  <a:cubicBezTo>
                    <a:pt x="153048" y="320264"/>
                    <a:pt x="147660" y="323508"/>
                    <a:pt x="143709" y="327473"/>
                  </a:cubicBezTo>
                  <a:cubicBezTo>
                    <a:pt x="140476" y="331438"/>
                    <a:pt x="137962" y="334682"/>
                    <a:pt x="137603" y="340089"/>
                  </a:cubicBezTo>
                  <a:cubicBezTo>
                    <a:pt x="136884" y="341171"/>
                    <a:pt x="137603" y="341171"/>
                    <a:pt x="136884" y="341531"/>
                  </a:cubicBezTo>
                  <a:lnTo>
                    <a:pt x="136884" y="341892"/>
                  </a:lnTo>
                  <a:cubicBezTo>
                    <a:pt x="136525" y="344054"/>
                    <a:pt x="136525" y="345857"/>
                    <a:pt x="136884" y="347659"/>
                  </a:cubicBezTo>
                  <a:lnTo>
                    <a:pt x="136884" y="348740"/>
                  </a:lnTo>
                  <a:cubicBezTo>
                    <a:pt x="137603" y="349101"/>
                    <a:pt x="136884" y="350182"/>
                    <a:pt x="137603" y="350182"/>
                  </a:cubicBezTo>
                  <a:cubicBezTo>
                    <a:pt x="137603" y="351264"/>
                    <a:pt x="137603" y="351985"/>
                    <a:pt x="137962" y="353066"/>
                  </a:cubicBezTo>
                  <a:cubicBezTo>
                    <a:pt x="139039" y="358473"/>
                    <a:pt x="140835" y="362438"/>
                    <a:pt x="143709" y="367124"/>
                  </a:cubicBezTo>
                  <a:cubicBezTo>
                    <a:pt x="146223" y="370008"/>
                    <a:pt x="147660" y="372531"/>
                    <a:pt x="150174" y="375415"/>
                  </a:cubicBezTo>
                  <a:cubicBezTo>
                    <a:pt x="160950" y="388752"/>
                    <a:pt x="174599" y="398124"/>
                    <a:pt x="190403" y="404973"/>
                  </a:cubicBezTo>
                  <a:cubicBezTo>
                    <a:pt x="195790" y="407857"/>
                    <a:pt x="201537" y="409659"/>
                    <a:pt x="207284" y="411461"/>
                  </a:cubicBezTo>
                  <a:cubicBezTo>
                    <a:pt x="209798" y="412182"/>
                    <a:pt x="211594" y="412903"/>
                    <a:pt x="213749" y="413985"/>
                  </a:cubicBezTo>
                  <a:cubicBezTo>
                    <a:pt x="215186" y="413985"/>
                    <a:pt x="215905" y="413985"/>
                    <a:pt x="217341" y="415066"/>
                  </a:cubicBezTo>
                  <a:lnTo>
                    <a:pt x="218419" y="415066"/>
                  </a:lnTo>
                  <a:cubicBezTo>
                    <a:pt x="231349" y="418310"/>
                    <a:pt x="243921" y="419752"/>
                    <a:pt x="257570" y="420833"/>
                  </a:cubicBezTo>
                  <a:cubicBezTo>
                    <a:pt x="264394" y="421194"/>
                    <a:pt x="271937" y="421915"/>
                    <a:pt x="278762" y="421915"/>
                  </a:cubicBezTo>
                  <a:cubicBezTo>
                    <a:pt x="279121" y="421194"/>
                    <a:pt x="279121" y="421194"/>
                    <a:pt x="280198" y="421194"/>
                  </a:cubicBezTo>
                  <a:cubicBezTo>
                    <a:pt x="281635" y="421194"/>
                    <a:pt x="283072" y="421194"/>
                    <a:pt x="284868" y="421194"/>
                  </a:cubicBezTo>
                  <a:cubicBezTo>
                    <a:pt x="285586" y="420833"/>
                    <a:pt x="287023" y="420833"/>
                    <a:pt x="287741" y="420833"/>
                  </a:cubicBezTo>
                  <a:cubicBezTo>
                    <a:pt x="290255" y="420473"/>
                    <a:pt x="293488" y="419752"/>
                    <a:pt x="296362" y="419752"/>
                  </a:cubicBezTo>
                  <a:cubicBezTo>
                    <a:pt x="300313" y="418310"/>
                    <a:pt x="304623" y="417950"/>
                    <a:pt x="308574" y="417589"/>
                  </a:cubicBezTo>
                  <a:cubicBezTo>
                    <a:pt x="315398" y="415066"/>
                    <a:pt x="321145" y="412903"/>
                    <a:pt x="327251" y="410740"/>
                  </a:cubicBezTo>
                  <a:cubicBezTo>
                    <a:pt x="329406" y="410740"/>
                    <a:pt x="330843" y="409299"/>
                    <a:pt x="332639" y="408217"/>
                  </a:cubicBezTo>
                  <a:cubicBezTo>
                    <a:pt x="332998" y="408217"/>
                    <a:pt x="335153" y="408217"/>
                    <a:pt x="335153" y="406775"/>
                  </a:cubicBezTo>
                  <a:cubicBezTo>
                    <a:pt x="338745" y="404973"/>
                    <a:pt x="342337" y="402450"/>
                    <a:pt x="346647" y="400647"/>
                  </a:cubicBezTo>
                  <a:cubicBezTo>
                    <a:pt x="347006" y="400647"/>
                    <a:pt x="347725" y="399926"/>
                    <a:pt x="348084" y="399566"/>
                  </a:cubicBezTo>
                  <a:cubicBezTo>
                    <a:pt x="349521" y="399206"/>
                    <a:pt x="350957" y="397043"/>
                    <a:pt x="352394" y="395961"/>
                  </a:cubicBezTo>
                  <a:cubicBezTo>
                    <a:pt x="354190" y="395240"/>
                    <a:pt x="355627" y="394519"/>
                    <a:pt x="356704" y="392717"/>
                  </a:cubicBezTo>
                  <a:cubicBezTo>
                    <a:pt x="356704" y="392357"/>
                    <a:pt x="357063" y="391636"/>
                    <a:pt x="357782" y="391636"/>
                  </a:cubicBezTo>
                  <a:cubicBezTo>
                    <a:pt x="358141" y="391636"/>
                    <a:pt x="358500" y="391636"/>
                    <a:pt x="358500" y="391275"/>
                  </a:cubicBezTo>
                  <a:cubicBezTo>
                    <a:pt x="359219" y="390915"/>
                    <a:pt x="359219" y="390915"/>
                    <a:pt x="359578" y="390194"/>
                  </a:cubicBezTo>
                  <a:cubicBezTo>
                    <a:pt x="375023" y="376857"/>
                    <a:pt x="386157" y="360996"/>
                    <a:pt x="390827" y="341171"/>
                  </a:cubicBezTo>
                  <a:cubicBezTo>
                    <a:pt x="391904" y="337206"/>
                    <a:pt x="392982" y="332159"/>
                    <a:pt x="393341" y="328915"/>
                  </a:cubicBezTo>
                  <a:cubicBezTo>
                    <a:pt x="393341" y="324589"/>
                    <a:pt x="393341" y="321345"/>
                    <a:pt x="393341" y="317741"/>
                  </a:cubicBezTo>
                  <a:lnTo>
                    <a:pt x="393341" y="317380"/>
                  </a:lnTo>
                  <a:cubicBezTo>
                    <a:pt x="392982" y="316659"/>
                    <a:pt x="393341" y="315938"/>
                    <a:pt x="393341" y="314857"/>
                  </a:cubicBezTo>
                  <a:cubicBezTo>
                    <a:pt x="392982" y="314496"/>
                    <a:pt x="392982" y="313775"/>
                    <a:pt x="392982" y="313775"/>
                  </a:cubicBezTo>
                  <a:cubicBezTo>
                    <a:pt x="391904" y="307287"/>
                    <a:pt x="389031" y="300078"/>
                    <a:pt x="386157" y="293229"/>
                  </a:cubicBezTo>
                  <a:cubicBezTo>
                    <a:pt x="383284" y="288182"/>
                    <a:pt x="380410" y="283496"/>
                    <a:pt x="376459" y="279171"/>
                  </a:cubicBezTo>
                  <a:cubicBezTo>
                    <a:pt x="375023" y="278089"/>
                    <a:pt x="373945" y="276648"/>
                    <a:pt x="373586" y="275566"/>
                  </a:cubicBezTo>
                  <a:cubicBezTo>
                    <a:pt x="362092" y="264031"/>
                    <a:pt x="349521" y="255741"/>
                    <a:pt x="335512" y="249613"/>
                  </a:cubicBezTo>
                  <a:cubicBezTo>
                    <a:pt x="330843" y="247810"/>
                    <a:pt x="326533" y="245648"/>
                    <a:pt x="321504" y="243845"/>
                  </a:cubicBezTo>
                  <a:cubicBezTo>
                    <a:pt x="321504" y="243845"/>
                    <a:pt x="321145" y="243845"/>
                    <a:pt x="320068" y="243485"/>
                  </a:cubicBezTo>
                  <a:cubicBezTo>
                    <a:pt x="314321" y="241322"/>
                    <a:pt x="308215" y="239520"/>
                    <a:pt x="302468" y="238078"/>
                  </a:cubicBezTo>
                  <a:cubicBezTo>
                    <a:pt x="289896" y="234473"/>
                    <a:pt x="277325" y="233031"/>
                    <a:pt x="265113" y="229787"/>
                  </a:cubicBezTo>
                  <a:cubicBezTo>
                    <a:pt x="260443" y="228345"/>
                    <a:pt x="256133" y="227985"/>
                    <a:pt x="251104" y="225822"/>
                  </a:cubicBezTo>
                  <a:cubicBezTo>
                    <a:pt x="249668" y="225462"/>
                    <a:pt x="249309" y="224380"/>
                    <a:pt x="247872" y="224380"/>
                  </a:cubicBezTo>
                  <a:cubicBezTo>
                    <a:pt x="239970" y="221497"/>
                    <a:pt x="232786" y="218973"/>
                    <a:pt x="225603" y="215729"/>
                  </a:cubicBezTo>
                  <a:cubicBezTo>
                    <a:pt x="220215" y="212485"/>
                    <a:pt x="215545" y="209601"/>
                    <a:pt x="211594" y="204194"/>
                  </a:cubicBezTo>
                  <a:cubicBezTo>
                    <a:pt x="207284" y="199148"/>
                    <a:pt x="206566" y="193380"/>
                    <a:pt x="208721" y="186892"/>
                  </a:cubicBezTo>
                  <a:cubicBezTo>
                    <a:pt x="211235" y="179322"/>
                    <a:pt x="215545" y="173555"/>
                    <a:pt x="222370" y="168869"/>
                  </a:cubicBezTo>
                  <a:cubicBezTo>
                    <a:pt x="230631" y="163101"/>
                    <a:pt x="239970" y="160578"/>
                    <a:pt x="249668" y="160578"/>
                  </a:cubicBezTo>
                  <a:cubicBezTo>
                    <a:pt x="255415" y="160218"/>
                    <a:pt x="261162" y="160218"/>
                    <a:pt x="267268" y="160578"/>
                  </a:cubicBezTo>
                  <a:cubicBezTo>
                    <a:pt x="274451" y="161659"/>
                    <a:pt x="280917" y="163101"/>
                    <a:pt x="287741" y="166345"/>
                  </a:cubicBezTo>
                  <a:cubicBezTo>
                    <a:pt x="291692" y="167787"/>
                    <a:pt x="294925" y="170311"/>
                    <a:pt x="298876" y="171752"/>
                  </a:cubicBezTo>
                  <a:cubicBezTo>
                    <a:pt x="298876" y="171752"/>
                    <a:pt x="298876" y="171752"/>
                    <a:pt x="299235" y="171752"/>
                  </a:cubicBezTo>
                  <a:cubicBezTo>
                    <a:pt x="300313" y="173194"/>
                    <a:pt x="301390" y="174276"/>
                    <a:pt x="303186" y="174276"/>
                  </a:cubicBezTo>
                  <a:cubicBezTo>
                    <a:pt x="309651" y="178601"/>
                    <a:pt x="315398" y="184008"/>
                    <a:pt x="320427" y="190136"/>
                  </a:cubicBezTo>
                  <a:cubicBezTo>
                    <a:pt x="322941" y="193380"/>
                    <a:pt x="326892" y="196264"/>
                    <a:pt x="330843" y="199148"/>
                  </a:cubicBezTo>
                  <a:cubicBezTo>
                    <a:pt x="332998" y="201311"/>
                    <a:pt x="336590" y="203113"/>
                    <a:pt x="339823" y="204194"/>
                  </a:cubicBezTo>
                  <a:cubicBezTo>
                    <a:pt x="352035" y="207078"/>
                    <a:pt x="366761" y="202752"/>
                    <a:pt x="372508" y="186171"/>
                  </a:cubicBezTo>
                  <a:cubicBezTo>
                    <a:pt x="373945" y="181845"/>
                    <a:pt x="373945" y="177159"/>
                    <a:pt x="373586" y="172834"/>
                  </a:cubicBezTo>
                  <a:cubicBezTo>
                    <a:pt x="373586" y="171752"/>
                    <a:pt x="373945" y="171392"/>
                    <a:pt x="373586" y="170671"/>
                  </a:cubicBezTo>
                  <a:cubicBezTo>
                    <a:pt x="373586" y="170311"/>
                    <a:pt x="373586" y="169950"/>
                    <a:pt x="373586" y="168869"/>
                  </a:cubicBezTo>
                  <a:cubicBezTo>
                    <a:pt x="371790" y="165625"/>
                    <a:pt x="370353" y="161659"/>
                    <a:pt x="368917" y="158055"/>
                  </a:cubicBezTo>
                  <a:cubicBezTo>
                    <a:pt x="364965" y="151566"/>
                    <a:pt x="360655" y="146159"/>
                    <a:pt x="355268" y="141473"/>
                  </a:cubicBezTo>
                  <a:cubicBezTo>
                    <a:pt x="349521" y="136427"/>
                    <a:pt x="343774" y="132462"/>
                    <a:pt x="337308" y="128136"/>
                  </a:cubicBezTo>
                  <a:cubicBezTo>
                    <a:pt x="321145" y="119125"/>
                    <a:pt x="302827" y="112636"/>
                    <a:pt x="283431" y="110474"/>
                  </a:cubicBezTo>
                  <a:cubicBezTo>
                    <a:pt x="276247" y="109392"/>
                    <a:pt x="269423" y="108311"/>
                    <a:pt x="262239" y="107950"/>
                  </a:cubicBezTo>
                  <a:lnTo>
                    <a:pt x="251104" y="107950"/>
                  </a:lnTo>
                  <a:cubicBezTo>
                    <a:pt x="250745" y="108311"/>
                    <a:pt x="249668" y="108311"/>
                    <a:pt x="249309" y="107950"/>
                  </a:cubicBezTo>
                  <a:close/>
                  <a:moveTo>
                    <a:pt x="132070" y="0"/>
                  </a:moveTo>
                  <a:lnTo>
                    <a:pt x="135308" y="0"/>
                  </a:lnTo>
                  <a:lnTo>
                    <a:pt x="136748" y="0"/>
                  </a:lnTo>
                  <a:lnTo>
                    <a:pt x="138547" y="0"/>
                  </a:lnTo>
                  <a:lnTo>
                    <a:pt x="141066" y="0"/>
                  </a:lnTo>
                  <a:lnTo>
                    <a:pt x="150783" y="0"/>
                  </a:lnTo>
                  <a:lnTo>
                    <a:pt x="153661" y="0"/>
                  </a:lnTo>
                  <a:lnTo>
                    <a:pt x="155101" y="0"/>
                  </a:lnTo>
                  <a:cubicBezTo>
                    <a:pt x="175253" y="2159"/>
                    <a:pt x="194686" y="7555"/>
                    <a:pt x="214118" y="16549"/>
                  </a:cubicBezTo>
                  <a:cubicBezTo>
                    <a:pt x="216277" y="18348"/>
                    <a:pt x="219156" y="19427"/>
                    <a:pt x="222755" y="18348"/>
                  </a:cubicBezTo>
                  <a:cubicBezTo>
                    <a:pt x="224554" y="18348"/>
                    <a:pt x="227073" y="17988"/>
                    <a:pt x="229592" y="17988"/>
                  </a:cubicBezTo>
                  <a:lnTo>
                    <a:pt x="229952" y="17988"/>
                  </a:lnTo>
                  <a:lnTo>
                    <a:pt x="230312" y="17988"/>
                  </a:lnTo>
                  <a:cubicBezTo>
                    <a:pt x="231032" y="16909"/>
                    <a:pt x="231752" y="16909"/>
                    <a:pt x="232471" y="16909"/>
                  </a:cubicBezTo>
                  <a:lnTo>
                    <a:pt x="233191" y="16909"/>
                  </a:lnTo>
                  <a:lnTo>
                    <a:pt x="235350" y="16909"/>
                  </a:lnTo>
                  <a:lnTo>
                    <a:pt x="235710" y="16909"/>
                  </a:lnTo>
                  <a:cubicBezTo>
                    <a:pt x="236790" y="16549"/>
                    <a:pt x="237509" y="16549"/>
                    <a:pt x="238589" y="16549"/>
                  </a:cubicBezTo>
                  <a:lnTo>
                    <a:pt x="238949" y="16549"/>
                  </a:lnTo>
                  <a:lnTo>
                    <a:pt x="240028" y="16549"/>
                  </a:lnTo>
                  <a:lnTo>
                    <a:pt x="242907" y="16549"/>
                  </a:lnTo>
                  <a:lnTo>
                    <a:pt x="243627" y="16549"/>
                  </a:lnTo>
                  <a:cubicBezTo>
                    <a:pt x="247945" y="15470"/>
                    <a:pt x="252264" y="15470"/>
                    <a:pt x="256582" y="15470"/>
                  </a:cubicBezTo>
                  <a:cubicBezTo>
                    <a:pt x="261260" y="15470"/>
                    <a:pt x="266658" y="15470"/>
                    <a:pt x="272056" y="15470"/>
                  </a:cubicBezTo>
                  <a:lnTo>
                    <a:pt x="277814" y="15470"/>
                  </a:lnTo>
                  <a:cubicBezTo>
                    <a:pt x="277814" y="15470"/>
                    <a:pt x="277814" y="15470"/>
                    <a:pt x="278174" y="16549"/>
                  </a:cubicBezTo>
                  <a:lnTo>
                    <a:pt x="279253" y="16549"/>
                  </a:lnTo>
                  <a:cubicBezTo>
                    <a:pt x="279973" y="16549"/>
                    <a:pt x="281053" y="16549"/>
                    <a:pt x="282492" y="16549"/>
                  </a:cubicBezTo>
                  <a:lnTo>
                    <a:pt x="283212" y="16549"/>
                  </a:lnTo>
                  <a:lnTo>
                    <a:pt x="283932" y="16549"/>
                  </a:lnTo>
                  <a:lnTo>
                    <a:pt x="286451" y="16549"/>
                  </a:lnTo>
                  <a:lnTo>
                    <a:pt x="287530" y="16549"/>
                  </a:lnTo>
                  <a:lnTo>
                    <a:pt x="287890" y="16549"/>
                  </a:lnTo>
                  <a:cubicBezTo>
                    <a:pt x="288250" y="16549"/>
                    <a:pt x="289330" y="16549"/>
                    <a:pt x="290409" y="16909"/>
                  </a:cubicBezTo>
                  <a:lnTo>
                    <a:pt x="290769" y="16909"/>
                  </a:lnTo>
                  <a:lnTo>
                    <a:pt x="293288" y="16909"/>
                  </a:lnTo>
                  <a:lnTo>
                    <a:pt x="293648" y="16909"/>
                  </a:lnTo>
                  <a:cubicBezTo>
                    <a:pt x="294008" y="16909"/>
                    <a:pt x="295087" y="16909"/>
                    <a:pt x="296167" y="17988"/>
                  </a:cubicBezTo>
                  <a:lnTo>
                    <a:pt x="296527" y="17988"/>
                  </a:lnTo>
                  <a:lnTo>
                    <a:pt x="297966" y="17988"/>
                  </a:lnTo>
                  <a:lnTo>
                    <a:pt x="298326" y="17988"/>
                  </a:lnTo>
                  <a:lnTo>
                    <a:pt x="299046" y="17988"/>
                  </a:lnTo>
                  <a:cubicBezTo>
                    <a:pt x="299406" y="17988"/>
                    <a:pt x="300485" y="17988"/>
                    <a:pt x="300485" y="18348"/>
                  </a:cubicBezTo>
                  <a:lnTo>
                    <a:pt x="300845" y="18348"/>
                  </a:lnTo>
                  <a:lnTo>
                    <a:pt x="301565" y="18348"/>
                  </a:lnTo>
                  <a:lnTo>
                    <a:pt x="303004" y="18348"/>
                  </a:lnTo>
                  <a:cubicBezTo>
                    <a:pt x="305883" y="19068"/>
                    <a:pt x="307683" y="19068"/>
                    <a:pt x="310202" y="19787"/>
                  </a:cubicBezTo>
                  <a:lnTo>
                    <a:pt x="310561" y="19787"/>
                  </a:lnTo>
                  <a:cubicBezTo>
                    <a:pt x="310921" y="19787"/>
                    <a:pt x="311641" y="19787"/>
                    <a:pt x="312001" y="20507"/>
                  </a:cubicBezTo>
                  <a:lnTo>
                    <a:pt x="312361" y="20507"/>
                  </a:lnTo>
                  <a:cubicBezTo>
                    <a:pt x="313440" y="20507"/>
                    <a:pt x="313440" y="20507"/>
                    <a:pt x="313800" y="20507"/>
                  </a:cubicBezTo>
                  <a:cubicBezTo>
                    <a:pt x="314520" y="20507"/>
                    <a:pt x="314880" y="20507"/>
                    <a:pt x="315240" y="21226"/>
                  </a:cubicBezTo>
                  <a:lnTo>
                    <a:pt x="315959" y="21226"/>
                  </a:lnTo>
                  <a:cubicBezTo>
                    <a:pt x="322077" y="21946"/>
                    <a:pt x="328555" y="23744"/>
                    <a:pt x="334672" y="25184"/>
                  </a:cubicBezTo>
                  <a:cubicBezTo>
                    <a:pt x="360222" y="33458"/>
                    <a:pt x="383973" y="44611"/>
                    <a:pt x="406285" y="60080"/>
                  </a:cubicBezTo>
                  <a:cubicBezTo>
                    <a:pt x="406285" y="60800"/>
                    <a:pt x="406645" y="60800"/>
                    <a:pt x="407005" y="61519"/>
                  </a:cubicBezTo>
                  <a:cubicBezTo>
                    <a:pt x="410603" y="64397"/>
                    <a:pt x="413842" y="66196"/>
                    <a:pt x="417081" y="69074"/>
                  </a:cubicBezTo>
                  <a:cubicBezTo>
                    <a:pt x="423198" y="74111"/>
                    <a:pt x="428237" y="78428"/>
                    <a:pt x="433634" y="83825"/>
                  </a:cubicBezTo>
                  <a:cubicBezTo>
                    <a:pt x="434714" y="83825"/>
                    <a:pt x="435074" y="84184"/>
                    <a:pt x="435074" y="84184"/>
                  </a:cubicBezTo>
                  <a:cubicBezTo>
                    <a:pt x="436513" y="85623"/>
                    <a:pt x="437953" y="87422"/>
                    <a:pt x="439392" y="88861"/>
                  </a:cubicBezTo>
                  <a:cubicBezTo>
                    <a:pt x="440832" y="90300"/>
                    <a:pt x="442271" y="91739"/>
                    <a:pt x="443351" y="92459"/>
                  </a:cubicBezTo>
                  <a:cubicBezTo>
                    <a:pt x="443711" y="93178"/>
                    <a:pt x="444790" y="93178"/>
                    <a:pt x="444790" y="93898"/>
                  </a:cubicBezTo>
                  <a:cubicBezTo>
                    <a:pt x="449468" y="98935"/>
                    <a:pt x="453427" y="103971"/>
                    <a:pt x="457745" y="109727"/>
                  </a:cubicBezTo>
                  <a:cubicBezTo>
                    <a:pt x="460624" y="112246"/>
                    <a:pt x="463143" y="115843"/>
                    <a:pt x="465662" y="118721"/>
                  </a:cubicBezTo>
                  <a:cubicBezTo>
                    <a:pt x="474299" y="131313"/>
                    <a:pt x="481856" y="143905"/>
                    <a:pt x="488693" y="156496"/>
                  </a:cubicBezTo>
                  <a:cubicBezTo>
                    <a:pt x="490133" y="159374"/>
                    <a:pt x="491212" y="162252"/>
                    <a:pt x="492652" y="165850"/>
                  </a:cubicBezTo>
                  <a:cubicBezTo>
                    <a:pt x="494091" y="169448"/>
                    <a:pt x="495891" y="173405"/>
                    <a:pt x="497330" y="176643"/>
                  </a:cubicBezTo>
                  <a:cubicBezTo>
                    <a:pt x="499849" y="183119"/>
                    <a:pt x="502368" y="189954"/>
                    <a:pt x="504167" y="195710"/>
                  </a:cubicBezTo>
                  <a:cubicBezTo>
                    <a:pt x="505607" y="201466"/>
                    <a:pt x="507046" y="206863"/>
                    <a:pt x="508486" y="211540"/>
                  </a:cubicBezTo>
                  <a:cubicBezTo>
                    <a:pt x="508846" y="214778"/>
                    <a:pt x="509925" y="218375"/>
                    <a:pt x="510285" y="220174"/>
                  </a:cubicBezTo>
                  <a:cubicBezTo>
                    <a:pt x="511005" y="221613"/>
                    <a:pt x="509925" y="222692"/>
                    <a:pt x="511005" y="223052"/>
                  </a:cubicBezTo>
                  <a:cubicBezTo>
                    <a:pt x="511005" y="223772"/>
                    <a:pt x="510285" y="224131"/>
                    <a:pt x="511005" y="224491"/>
                  </a:cubicBezTo>
                  <a:cubicBezTo>
                    <a:pt x="511365" y="225211"/>
                    <a:pt x="511005" y="226650"/>
                    <a:pt x="511365" y="226650"/>
                  </a:cubicBezTo>
                  <a:lnTo>
                    <a:pt x="511365" y="227009"/>
                  </a:lnTo>
                  <a:cubicBezTo>
                    <a:pt x="512444" y="231686"/>
                    <a:pt x="512804" y="236004"/>
                    <a:pt x="513164" y="241040"/>
                  </a:cubicBezTo>
                  <a:cubicBezTo>
                    <a:pt x="513884" y="247156"/>
                    <a:pt x="514244" y="253992"/>
                    <a:pt x="513884" y="260467"/>
                  </a:cubicBezTo>
                  <a:lnTo>
                    <a:pt x="513884" y="261187"/>
                  </a:lnTo>
                  <a:cubicBezTo>
                    <a:pt x="513884" y="266223"/>
                    <a:pt x="513884" y="271980"/>
                    <a:pt x="513164" y="275577"/>
                  </a:cubicBezTo>
                  <a:cubicBezTo>
                    <a:pt x="512804" y="276657"/>
                    <a:pt x="513164" y="278096"/>
                    <a:pt x="513164" y="278815"/>
                  </a:cubicBezTo>
                  <a:lnTo>
                    <a:pt x="512804" y="278815"/>
                  </a:lnTo>
                  <a:cubicBezTo>
                    <a:pt x="512444" y="280614"/>
                    <a:pt x="513164" y="281693"/>
                    <a:pt x="512804" y="282053"/>
                  </a:cubicBezTo>
                  <a:cubicBezTo>
                    <a:pt x="511725" y="283852"/>
                    <a:pt x="511725" y="285291"/>
                    <a:pt x="511725" y="286730"/>
                  </a:cubicBezTo>
                  <a:lnTo>
                    <a:pt x="511725" y="287449"/>
                  </a:lnTo>
                  <a:cubicBezTo>
                    <a:pt x="511365" y="288169"/>
                    <a:pt x="511725" y="288888"/>
                    <a:pt x="511725" y="289608"/>
                  </a:cubicBezTo>
                  <a:cubicBezTo>
                    <a:pt x="511005" y="289608"/>
                    <a:pt x="511725" y="290687"/>
                    <a:pt x="511365" y="291047"/>
                  </a:cubicBezTo>
                  <a:cubicBezTo>
                    <a:pt x="511005" y="291766"/>
                    <a:pt x="511365" y="292486"/>
                    <a:pt x="511005" y="293206"/>
                  </a:cubicBezTo>
                  <a:cubicBezTo>
                    <a:pt x="510285" y="295364"/>
                    <a:pt x="509925" y="298602"/>
                    <a:pt x="509565" y="300761"/>
                  </a:cubicBezTo>
                  <a:cubicBezTo>
                    <a:pt x="508846" y="301480"/>
                    <a:pt x="508846" y="301840"/>
                    <a:pt x="509565" y="302919"/>
                  </a:cubicBezTo>
                  <a:cubicBezTo>
                    <a:pt x="509925" y="303279"/>
                    <a:pt x="509925" y="304358"/>
                    <a:pt x="510285" y="305797"/>
                  </a:cubicBezTo>
                  <a:cubicBezTo>
                    <a:pt x="511005" y="305797"/>
                    <a:pt x="511365" y="306157"/>
                    <a:pt x="511725" y="306517"/>
                  </a:cubicBezTo>
                  <a:cubicBezTo>
                    <a:pt x="521081" y="323066"/>
                    <a:pt x="526479" y="341773"/>
                    <a:pt x="527918" y="360841"/>
                  </a:cubicBezTo>
                  <a:lnTo>
                    <a:pt x="527918" y="361560"/>
                  </a:lnTo>
                  <a:cubicBezTo>
                    <a:pt x="527918" y="362280"/>
                    <a:pt x="527918" y="362999"/>
                    <a:pt x="527918" y="364078"/>
                  </a:cubicBezTo>
                  <a:lnTo>
                    <a:pt x="527918" y="365158"/>
                  </a:lnTo>
                  <a:cubicBezTo>
                    <a:pt x="527918" y="366597"/>
                    <a:pt x="527918" y="366957"/>
                    <a:pt x="528278" y="367316"/>
                  </a:cubicBezTo>
                  <a:lnTo>
                    <a:pt x="528278" y="374512"/>
                  </a:lnTo>
                  <a:cubicBezTo>
                    <a:pt x="527918" y="375591"/>
                    <a:pt x="527918" y="376670"/>
                    <a:pt x="527918" y="377749"/>
                  </a:cubicBezTo>
                  <a:cubicBezTo>
                    <a:pt x="527918" y="378469"/>
                    <a:pt x="527918" y="379188"/>
                    <a:pt x="528278" y="379908"/>
                  </a:cubicBezTo>
                  <a:lnTo>
                    <a:pt x="528278" y="380987"/>
                  </a:lnTo>
                  <a:cubicBezTo>
                    <a:pt x="527918" y="381347"/>
                    <a:pt x="527918" y="382786"/>
                    <a:pt x="527918" y="382786"/>
                  </a:cubicBezTo>
                  <a:cubicBezTo>
                    <a:pt x="527918" y="394298"/>
                    <a:pt x="525399" y="405451"/>
                    <a:pt x="522520" y="416604"/>
                  </a:cubicBezTo>
                  <a:cubicBezTo>
                    <a:pt x="519642" y="426317"/>
                    <a:pt x="515683" y="436031"/>
                    <a:pt x="511005" y="445744"/>
                  </a:cubicBezTo>
                  <a:cubicBezTo>
                    <a:pt x="505607" y="455818"/>
                    <a:pt x="498410" y="466251"/>
                    <a:pt x="490493" y="475604"/>
                  </a:cubicBezTo>
                  <a:cubicBezTo>
                    <a:pt x="486894" y="479922"/>
                    <a:pt x="482576" y="484598"/>
                    <a:pt x="478257" y="489635"/>
                  </a:cubicBezTo>
                  <a:cubicBezTo>
                    <a:pt x="469261" y="496830"/>
                    <a:pt x="459904" y="504385"/>
                    <a:pt x="449468" y="510141"/>
                  </a:cubicBezTo>
                  <a:cubicBezTo>
                    <a:pt x="441911" y="514818"/>
                    <a:pt x="433634" y="518416"/>
                    <a:pt x="425358" y="520575"/>
                  </a:cubicBezTo>
                  <a:cubicBezTo>
                    <a:pt x="418520" y="522733"/>
                    <a:pt x="412403" y="525251"/>
                    <a:pt x="404845" y="525611"/>
                  </a:cubicBezTo>
                  <a:cubicBezTo>
                    <a:pt x="400887" y="526331"/>
                    <a:pt x="397288" y="526331"/>
                    <a:pt x="393690" y="526331"/>
                  </a:cubicBezTo>
                  <a:lnTo>
                    <a:pt x="393690" y="526690"/>
                  </a:lnTo>
                  <a:lnTo>
                    <a:pt x="392250" y="526690"/>
                  </a:lnTo>
                  <a:lnTo>
                    <a:pt x="389731" y="526690"/>
                  </a:lnTo>
                  <a:lnTo>
                    <a:pt x="387932" y="526690"/>
                  </a:lnTo>
                  <a:lnTo>
                    <a:pt x="381454" y="526690"/>
                  </a:lnTo>
                  <a:lnTo>
                    <a:pt x="378935" y="526690"/>
                  </a:lnTo>
                  <a:lnTo>
                    <a:pt x="376776" y="526690"/>
                  </a:lnTo>
                  <a:lnTo>
                    <a:pt x="374617" y="526690"/>
                  </a:lnTo>
                  <a:lnTo>
                    <a:pt x="374617" y="526331"/>
                  </a:lnTo>
                  <a:cubicBezTo>
                    <a:pt x="351586" y="524172"/>
                    <a:pt x="329994" y="517696"/>
                    <a:pt x="309482" y="506544"/>
                  </a:cubicBezTo>
                  <a:lnTo>
                    <a:pt x="308762" y="505824"/>
                  </a:lnTo>
                  <a:cubicBezTo>
                    <a:pt x="303004" y="506544"/>
                    <a:pt x="297606" y="507263"/>
                    <a:pt x="292208" y="507263"/>
                  </a:cubicBezTo>
                  <a:cubicBezTo>
                    <a:pt x="279613" y="509422"/>
                    <a:pt x="267018" y="509422"/>
                    <a:pt x="254423" y="509422"/>
                  </a:cubicBezTo>
                  <a:cubicBezTo>
                    <a:pt x="254063" y="509422"/>
                    <a:pt x="253703" y="509422"/>
                    <a:pt x="252983" y="509422"/>
                  </a:cubicBezTo>
                  <a:lnTo>
                    <a:pt x="252624" y="509422"/>
                  </a:lnTo>
                  <a:cubicBezTo>
                    <a:pt x="250105" y="509422"/>
                    <a:pt x="248305" y="509422"/>
                    <a:pt x="245426" y="508702"/>
                  </a:cubicBezTo>
                  <a:cubicBezTo>
                    <a:pt x="243987" y="508702"/>
                    <a:pt x="242907" y="508702"/>
                    <a:pt x="241108" y="508702"/>
                  </a:cubicBezTo>
                  <a:lnTo>
                    <a:pt x="240388" y="508702"/>
                  </a:lnTo>
                  <a:cubicBezTo>
                    <a:pt x="240028" y="508702"/>
                    <a:pt x="240028" y="508702"/>
                    <a:pt x="240028" y="507983"/>
                  </a:cubicBezTo>
                  <a:cubicBezTo>
                    <a:pt x="238949" y="508702"/>
                    <a:pt x="238229" y="508702"/>
                    <a:pt x="237150" y="507983"/>
                  </a:cubicBezTo>
                  <a:lnTo>
                    <a:pt x="236790" y="507983"/>
                  </a:lnTo>
                  <a:lnTo>
                    <a:pt x="235710" y="507983"/>
                  </a:lnTo>
                  <a:cubicBezTo>
                    <a:pt x="235350" y="507983"/>
                    <a:pt x="234271" y="507983"/>
                    <a:pt x="233191" y="507983"/>
                  </a:cubicBezTo>
                  <a:lnTo>
                    <a:pt x="232831" y="507983"/>
                  </a:lnTo>
                  <a:cubicBezTo>
                    <a:pt x="231752" y="507983"/>
                    <a:pt x="231032" y="507983"/>
                    <a:pt x="230312" y="507263"/>
                  </a:cubicBezTo>
                  <a:lnTo>
                    <a:pt x="229952" y="507263"/>
                  </a:lnTo>
                  <a:cubicBezTo>
                    <a:pt x="228873" y="507263"/>
                    <a:pt x="228513" y="507263"/>
                    <a:pt x="227433" y="507263"/>
                  </a:cubicBezTo>
                  <a:lnTo>
                    <a:pt x="227073" y="507263"/>
                  </a:lnTo>
                  <a:lnTo>
                    <a:pt x="225634" y="507263"/>
                  </a:lnTo>
                  <a:lnTo>
                    <a:pt x="225274" y="507263"/>
                  </a:lnTo>
                  <a:cubicBezTo>
                    <a:pt x="224194" y="507263"/>
                    <a:pt x="223835" y="507263"/>
                    <a:pt x="222755" y="506544"/>
                  </a:cubicBezTo>
                  <a:lnTo>
                    <a:pt x="220596" y="506544"/>
                  </a:lnTo>
                  <a:cubicBezTo>
                    <a:pt x="219876" y="506544"/>
                    <a:pt x="219156" y="506544"/>
                    <a:pt x="218797" y="505824"/>
                  </a:cubicBezTo>
                  <a:cubicBezTo>
                    <a:pt x="217357" y="505824"/>
                    <a:pt x="215918" y="505824"/>
                    <a:pt x="214478" y="505465"/>
                  </a:cubicBezTo>
                  <a:lnTo>
                    <a:pt x="213399" y="505465"/>
                  </a:lnTo>
                  <a:lnTo>
                    <a:pt x="213039" y="505465"/>
                  </a:lnTo>
                  <a:cubicBezTo>
                    <a:pt x="212679" y="505465"/>
                    <a:pt x="211959" y="505465"/>
                    <a:pt x="211239" y="504385"/>
                  </a:cubicBezTo>
                  <a:cubicBezTo>
                    <a:pt x="209800" y="504385"/>
                    <a:pt x="209080" y="504385"/>
                    <a:pt x="207641" y="504026"/>
                  </a:cubicBezTo>
                  <a:cubicBezTo>
                    <a:pt x="206201" y="504026"/>
                    <a:pt x="205841" y="504026"/>
                    <a:pt x="204762" y="502946"/>
                  </a:cubicBezTo>
                  <a:cubicBezTo>
                    <a:pt x="204402" y="502946"/>
                    <a:pt x="204402" y="502946"/>
                    <a:pt x="203322" y="502586"/>
                  </a:cubicBezTo>
                  <a:cubicBezTo>
                    <a:pt x="201523" y="502586"/>
                    <a:pt x="199004" y="501507"/>
                    <a:pt x="196485" y="501147"/>
                  </a:cubicBezTo>
                  <a:cubicBezTo>
                    <a:pt x="190727" y="499708"/>
                    <a:pt x="184610" y="498269"/>
                    <a:pt x="178852" y="495751"/>
                  </a:cubicBezTo>
                  <a:cubicBezTo>
                    <a:pt x="169495" y="492513"/>
                    <a:pt x="160499" y="489635"/>
                    <a:pt x="152222" y="484598"/>
                  </a:cubicBezTo>
                  <a:cubicBezTo>
                    <a:pt x="151862" y="484598"/>
                    <a:pt x="151142" y="484598"/>
                    <a:pt x="150783" y="483879"/>
                  </a:cubicBezTo>
                  <a:cubicBezTo>
                    <a:pt x="149343" y="483159"/>
                    <a:pt x="147904" y="482800"/>
                    <a:pt x="146464" y="481720"/>
                  </a:cubicBezTo>
                  <a:cubicBezTo>
                    <a:pt x="143945" y="481001"/>
                    <a:pt x="142506" y="479922"/>
                    <a:pt x="139987" y="478482"/>
                  </a:cubicBezTo>
                  <a:cubicBezTo>
                    <a:pt x="134229" y="475245"/>
                    <a:pt x="128471" y="471647"/>
                    <a:pt x="123073" y="467690"/>
                  </a:cubicBezTo>
                  <a:cubicBezTo>
                    <a:pt x="110118" y="458696"/>
                    <a:pt x="98602" y="449342"/>
                    <a:pt x="88166" y="438909"/>
                  </a:cubicBezTo>
                  <a:cubicBezTo>
                    <a:pt x="87447" y="437829"/>
                    <a:pt x="87087" y="437470"/>
                    <a:pt x="86727" y="437470"/>
                  </a:cubicBezTo>
                  <a:cubicBezTo>
                    <a:pt x="86007" y="436031"/>
                    <a:pt x="84568" y="434951"/>
                    <a:pt x="83488" y="433872"/>
                  </a:cubicBezTo>
                  <a:cubicBezTo>
                    <a:pt x="83128" y="433512"/>
                    <a:pt x="82049" y="432433"/>
                    <a:pt x="81689" y="430994"/>
                  </a:cubicBezTo>
                  <a:cubicBezTo>
                    <a:pt x="81329" y="430994"/>
                    <a:pt x="80249" y="430634"/>
                    <a:pt x="79890" y="429555"/>
                  </a:cubicBezTo>
                  <a:cubicBezTo>
                    <a:pt x="79890" y="429555"/>
                    <a:pt x="79170" y="428835"/>
                    <a:pt x="78450" y="427756"/>
                  </a:cubicBezTo>
                  <a:cubicBezTo>
                    <a:pt x="73412" y="423079"/>
                    <a:pt x="68734" y="416604"/>
                    <a:pt x="64775" y="410847"/>
                  </a:cubicBezTo>
                  <a:cubicBezTo>
                    <a:pt x="57938" y="401853"/>
                    <a:pt x="52180" y="392859"/>
                    <a:pt x="47142" y="383506"/>
                  </a:cubicBezTo>
                  <a:cubicBezTo>
                    <a:pt x="47142" y="383506"/>
                    <a:pt x="47142" y="382786"/>
                    <a:pt x="46422" y="382426"/>
                  </a:cubicBezTo>
                  <a:cubicBezTo>
                    <a:pt x="42464" y="376310"/>
                    <a:pt x="39585" y="369835"/>
                    <a:pt x="37426" y="364078"/>
                  </a:cubicBezTo>
                  <a:cubicBezTo>
                    <a:pt x="28789" y="344292"/>
                    <a:pt x="22671" y="324145"/>
                    <a:pt x="19073" y="302919"/>
                  </a:cubicBezTo>
                  <a:cubicBezTo>
                    <a:pt x="19073" y="302919"/>
                    <a:pt x="19073" y="301840"/>
                    <a:pt x="18353" y="301480"/>
                  </a:cubicBezTo>
                  <a:cubicBezTo>
                    <a:pt x="17993" y="300401"/>
                    <a:pt x="17993" y="300041"/>
                    <a:pt x="18353" y="300041"/>
                  </a:cubicBezTo>
                  <a:lnTo>
                    <a:pt x="17993" y="299321"/>
                  </a:lnTo>
                  <a:lnTo>
                    <a:pt x="17993" y="297163"/>
                  </a:lnTo>
                  <a:cubicBezTo>
                    <a:pt x="17993" y="296443"/>
                    <a:pt x="17993" y="295364"/>
                    <a:pt x="17993" y="294645"/>
                  </a:cubicBezTo>
                  <a:lnTo>
                    <a:pt x="17993" y="293565"/>
                  </a:lnTo>
                  <a:cubicBezTo>
                    <a:pt x="17633" y="293565"/>
                    <a:pt x="17633" y="293206"/>
                    <a:pt x="17633" y="292126"/>
                  </a:cubicBezTo>
                  <a:cubicBezTo>
                    <a:pt x="16554" y="286730"/>
                    <a:pt x="16194" y="281693"/>
                    <a:pt x="16194" y="276657"/>
                  </a:cubicBezTo>
                  <a:cubicBezTo>
                    <a:pt x="15114" y="265144"/>
                    <a:pt x="15114" y="253632"/>
                    <a:pt x="16194" y="242119"/>
                  </a:cubicBezTo>
                  <a:lnTo>
                    <a:pt x="16554" y="241040"/>
                  </a:lnTo>
                  <a:cubicBezTo>
                    <a:pt x="16554" y="235644"/>
                    <a:pt x="17633" y="231327"/>
                    <a:pt x="17993" y="226650"/>
                  </a:cubicBezTo>
                  <a:cubicBezTo>
                    <a:pt x="17993" y="224491"/>
                    <a:pt x="18353" y="223052"/>
                    <a:pt x="17993" y="221613"/>
                  </a:cubicBezTo>
                  <a:cubicBezTo>
                    <a:pt x="14035" y="214778"/>
                    <a:pt x="11156" y="208302"/>
                    <a:pt x="8997" y="200387"/>
                  </a:cubicBezTo>
                  <a:cubicBezTo>
                    <a:pt x="3959" y="187436"/>
                    <a:pt x="1440" y="174484"/>
                    <a:pt x="1080" y="160454"/>
                  </a:cubicBezTo>
                  <a:lnTo>
                    <a:pt x="0" y="160454"/>
                  </a:lnTo>
                  <a:lnTo>
                    <a:pt x="0" y="159015"/>
                  </a:lnTo>
                  <a:lnTo>
                    <a:pt x="0" y="156137"/>
                  </a:lnTo>
                  <a:lnTo>
                    <a:pt x="0" y="146063"/>
                  </a:lnTo>
                  <a:lnTo>
                    <a:pt x="0" y="143545"/>
                  </a:lnTo>
                  <a:lnTo>
                    <a:pt x="0" y="141027"/>
                  </a:lnTo>
                  <a:cubicBezTo>
                    <a:pt x="0" y="129874"/>
                    <a:pt x="2879" y="118362"/>
                    <a:pt x="5758" y="107209"/>
                  </a:cubicBezTo>
                  <a:cubicBezTo>
                    <a:pt x="8997" y="98215"/>
                    <a:pt x="12595" y="88861"/>
                    <a:pt x="17633" y="79867"/>
                  </a:cubicBezTo>
                  <a:cubicBezTo>
                    <a:pt x="22312" y="70154"/>
                    <a:pt x="28789" y="60800"/>
                    <a:pt x="35267" y="52166"/>
                  </a:cubicBezTo>
                  <a:cubicBezTo>
                    <a:pt x="39225" y="48568"/>
                    <a:pt x="42464" y="44611"/>
                    <a:pt x="46422" y="41013"/>
                  </a:cubicBezTo>
                  <a:cubicBezTo>
                    <a:pt x="55779" y="32019"/>
                    <a:pt x="65855" y="24464"/>
                    <a:pt x="77011" y="17988"/>
                  </a:cubicBezTo>
                  <a:cubicBezTo>
                    <a:pt x="90326" y="9714"/>
                    <a:pt x="105440" y="5037"/>
                    <a:pt x="120914" y="2159"/>
                  </a:cubicBezTo>
                  <a:cubicBezTo>
                    <a:pt x="124872" y="720"/>
                    <a:pt x="128471" y="0"/>
                    <a:pt x="132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886A3B84-484B-B24A-B0DB-D5D287E4F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2721" y="2136841"/>
              <a:ext cx="1032960" cy="1032960"/>
            </a:xfrm>
            <a:custGeom>
              <a:avLst/>
              <a:gdLst>
                <a:gd name="T0" fmla="*/ 2373 w 2374"/>
                <a:gd name="T1" fmla="*/ 1185 h 2373"/>
                <a:gd name="T2" fmla="*/ 2373 w 2374"/>
                <a:gd name="T3" fmla="*/ 1185 h 2373"/>
                <a:gd name="T4" fmla="*/ 1187 w 2374"/>
                <a:gd name="T5" fmla="*/ 2372 h 2373"/>
                <a:gd name="T6" fmla="*/ 1187 w 2374"/>
                <a:gd name="T7" fmla="*/ 2372 h 2373"/>
                <a:gd name="T8" fmla="*/ 0 w 2374"/>
                <a:gd name="T9" fmla="*/ 1185 h 2373"/>
                <a:gd name="T10" fmla="*/ 0 w 2374"/>
                <a:gd name="T11" fmla="*/ 1185 h 2373"/>
                <a:gd name="T12" fmla="*/ 1187 w 2374"/>
                <a:gd name="T13" fmla="*/ 0 h 2373"/>
                <a:gd name="T14" fmla="*/ 1187 w 2374"/>
                <a:gd name="T15" fmla="*/ 0 h 2373"/>
                <a:gd name="T16" fmla="*/ 2373 w 2374"/>
                <a:gd name="T17" fmla="*/ 1185 h 2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4" h="2373">
                  <a:moveTo>
                    <a:pt x="2373" y="1185"/>
                  </a:moveTo>
                  <a:lnTo>
                    <a:pt x="2373" y="1185"/>
                  </a:lnTo>
                  <a:cubicBezTo>
                    <a:pt x="2373" y="1841"/>
                    <a:pt x="1842" y="2372"/>
                    <a:pt x="1187" y="2372"/>
                  </a:cubicBezTo>
                  <a:lnTo>
                    <a:pt x="1187" y="2372"/>
                  </a:lnTo>
                  <a:cubicBezTo>
                    <a:pt x="531" y="2372"/>
                    <a:pt x="0" y="1841"/>
                    <a:pt x="0" y="1185"/>
                  </a:cubicBezTo>
                  <a:lnTo>
                    <a:pt x="0" y="1185"/>
                  </a:lnTo>
                  <a:cubicBezTo>
                    <a:pt x="0" y="530"/>
                    <a:pt x="531" y="0"/>
                    <a:pt x="1187" y="0"/>
                  </a:cubicBezTo>
                  <a:lnTo>
                    <a:pt x="1187" y="0"/>
                  </a:lnTo>
                  <a:cubicBezTo>
                    <a:pt x="1842" y="0"/>
                    <a:pt x="2373" y="530"/>
                    <a:pt x="2373" y="11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0541DA1-35C0-E148-BE36-BD1EDB0FD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5042" y="2474761"/>
              <a:ext cx="570164" cy="358605"/>
            </a:xfrm>
            <a:custGeom>
              <a:avLst/>
              <a:gdLst>
                <a:gd name="connsiteX0" fmla="*/ 58206 w 471425"/>
                <a:gd name="connsiteY0" fmla="*/ 163436 h 296503"/>
                <a:gd name="connsiteX1" fmla="*/ 58206 w 471425"/>
                <a:gd name="connsiteY1" fmla="*/ 241194 h 296503"/>
                <a:gd name="connsiteX2" fmla="*/ 112820 w 471425"/>
                <a:gd name="connsiteY2" fmla="*/ 241194 h 296503"/>
                <a:gd name="connsiteX3" fmla="*/ 153421 w 471425"/>
                <a:gd name="connsiteY3" fmla="*/ 239754 h 296503"/>
                <a:gd name="connsiteX4" fmla="*/ 173901 w 471425"/>
                <a:gd name="connsiteY4" fmla="*/ 228235 h 296503"/>
                <a:gd name="connsiteX5" fmla="*/ 182165 w 471425"/>
                <a:gd name="connsiteY5" fmla="*/ 203755 h 296503"/>
                <a:gd name="connsiteX6" fmla="*/ 176057 w 471425"/>
                <a:gd name="connsiteY6" fmla="*/ 181076 h 296503"/>
                <a:gd name="connsiteX7" fmla="*/ 157733 w 471425"/>
                <a:gd name="connsiteY7" fmla="*/ 168116 h 296503"/>
                <a:gd name="connsiteX8" fmla="*/ 105634 w 471425"/>
                <a:gd name="connsiteY8" fmla="*/ 163436 h 296503"/>
                <a:gd name="connsiteX9" fmla="*/ 374578 w 471425"/>
                <a:gd name="connsiteY9" fmla="*/ 119107 h 296503"/>
                <a:gd name="connsiteX10" fmla="*/ 344632 w 471425"/>
                <a:gd name="connsiteY10" fmla="*/ 132808 h 296503"/>
                <a:gd name="connsiteX11" fmla="*/ 332725 w 471425"/>
                <a:gd name="connsiteY11" fmla="*/ 168504 h 296503"/>
                <a:gd name="connsiteX12" fmla="*/ 416069 w 471425"/>
                <a:gd name="connsiteY12" fmla="*/ 168504 h 296503"/>
                <a:gd name="connsiteX13" fmla="*/ 403442 w 471425"/>
                <a:gd name="connsiteY13" fmla="*/ 131726 h 296503"/>
                <a:gd name="connsiteX14" fmla="*/ 374578 w 471425"/>
                <a:gd name="connsiteY14" fmla="*/ 119107 h 296503"/>
                <a:gd name="connsiteX15" fmla="*/ 371691 w 471425"/>
                <a:gd name="connsiteY15" fmla="*/ 76200 h 296503"/>
                <a:gd name="connsiteX16" fmla="*/ 446016 w 471425"/>
                <a:gd name="connsiteY16" fmla="*/ 107569 h 296503"/>
                <a:gd name="connsiteX17" fmla="*/ 471271 w 471425"/>
                <a:gd name="connsiteY17" fmla="*/ 202757 h 296503"/>
                <a:gd name="connsiteX18" fmla="*/ 332004 w 471425"/>
                <a:gd name="connsiteY18" fmla="*/ 202757 h 296503"/>
                <a:gd name="connsiteX19" fmla="*/ 346075 w 471425"/>
                <a:gd name="connsiteY19" fmla="*/ 241337 h 296503"/>
                <a:gd name="connsiteX20" fmla="*/ 377464 w 471425"/>
                <a:gd name="connsiteY20" fmla="*/ 255399 h 296503"/>
                <a:gd name="connsiteX21" fmla="*/ 399112 w 471425"/>
                <a:gd name="connsiteY21" fmla="*/ 247827 h 296503"/>
                <a:gd name="connsiteX22" fmla="*/ 413183 w 471425"/>
                <a:gd name="connsiteY22" fmla="*/ 225112 h 296503"/>
                <a:gd name="connsiteX23" fmla="*/ 468746 w 471425"/>
                <a:gd name="connsiteY23" fmla="*/ 234126 h 296503"/>
                <a:gd name="connsiteX24" fmla="*/ 434470 w 471425"/>
                <a:gd name="connsiteY24" fmla="*/ 280638 h 296503"/>
                <a:gd name="connsiteX25" fmla="*/ 376743 w 471425"/>
                <a:gd name="connsiteY25" fmla="*/ 296503 h 296503"/>
                <a:gd name="connsiteX26" fmla="*/ 295563 w 471425"/>
                <a:gd name="connsiteY26" fmla="*/ 260807 h 296503"/>
                <a:gd name="connsiteX27" fmla="*/ 274637 w 471425"/>
                <a:gd name="connsiteY27" fmla="*/ 188334 h 296503"/>
                <a:gd name="connsiteX28" fmla="*/ 301696 w 471425"/>
                <a:gd name="connsiteY28" fmla="*/ 106487 h 296503"/>
                <a:gd name="connsiteX29" fmla="*/ 371691 w 471425"/>
                <a:gd name="connsiteY29" fmla="*/ 76200 h 296503"/>
                <a:gd name="connsiteX30" fmla="*/ 58206 w 471425"/>
                <a:gd name="connsiteY30" fmla="*/ 48239 h 296503"/>
                <a:gd name="connsiteX31" fmla="*/ 58206 w 471425"/>
                <a:gd name="connsiteY31" fmla="*/ 115197 h 296503"/>
                <a:gd name="connsiteX32" fmla="*/ 96292 w 471425"/>
                <a:gd name="connsiteY32" fmla="*/ 115197 h 296503"/>
                <a:gd name="connsiteX33" fmla="*/ 139408 w 471425"/>
                <a:gd name="connsiteY33" fmla="*/ 114477 h 296503"/>
                <a:gd name="connsiteX34" fmla="*/ 162763 w 471425"/>
                <a:gd name="connsiteY34" fmla="*/ 103678 h 296503"/>
                <a:gd name="connsiteX35" fmla="*/ 172105 w 471425"/>
                <a:gd name="connsiteY35" fmla="*/ 81358 h 296503"/>
                <a:gd name="connsiteX36" fmla="*/ 163841 w 471425"/>
                <a:gd name="connsiteY36" fmla="*/ 59399 h 296503"/>
                <a:gd name="connsiteX37" fmla="*/ 142283 w 471425"/>
                <a:gd name="connsiteY37" fmla="*/ 49319 h 296503"/>
                <a:gd name="connsiteX38" fmla="*/ 91981 w 471425"/>
                <a:gd name="connsiteY38" fmla="*/ 48239 h 296503"/>
                <a:gd name="connsiteX39" fmla="*/ 314325 w 471425"/>
                <a:gd name="connsiteY39" fmla="*/ 7938 h 296503"/>
                <a:gd name="connsiteX40" fmla="*/ 437789 w 471425"/>
                <a:gd name="connsiteY40" fmla="*/ 7938 h 296503"/>
                <a:gd name="connsiteX41" fmla="*/ 437789 w 471425"/>
                <a:gd name="connsiteY41" fmla="*/ 56794 h 296503"/>
                <a:gd name="connsiteX42" fmla="*/ 314325 w 471425"/>
                <a:gd name="connsiteY42" fmla="*/ 56794 h 296503"/>
                <a:gd name="connsiteX43" fmla="*/ 0 w 471425"/>
                <a:gd name="connsiteY43" fmla="*/ 0 h 296503"/>
                <a:gd name="connsiteX44" fmla="*/ 116054 w 471425"/>
                <a:gd name="connsiteY44" fmla="*/ 0 h 296503"/>
                <a:gd name="connsiteX45" fmla="*/ 167074 w 471425"/>
                <a:gd name="connsiteY45" fmla="*/ 2880 h 296503"/>
                <a:gd name="connsiteX46" fmla="*/ 197256 w 471425"/>
                <a:gd name="connsiteY46" fmla="*/ 14760 h 296503"/>
                <a:gd name="connsiteX47" fmla="*/ 219892 w 471425"/>
                <a:gd name="connsiteY47" fmla="*/ 38519 h 296503"/>
                <a:gd name="connsiteX48" fmla="*/ 228515 w 471425"/>
                <a:gd name="connsiteY48" fmla="*/ 73438 h 296503"/>
                <a:gd name="connsiteX49" fmla="*/ 217376 w 471425"/>
                <a:gd name="connsiteY49" fmla="*/ 110517 h 296503"/>
                <a:gd name="connsiteX50" fmla="*/ 187555 w 471425"/>
                <a:gd name="connsiteY50" fmla="*/ 136077 h 296503"/>
                <a:gd name="connsiteX51" fmla="*/ 228515 w 471425"/>
                <a:gd name="connsiteY51" fmla="*/ 161996 h 296503"/>
                <a:gd name="connsiteX52" fmla="*/ 242527 w 471425"/>
                <a:gd name="connsiteY52" fmla="*/ 206275 h 296503"/>
                <a:gd name="connsiteX53" fmla="*/ 233186 w 471425"/>
                <a:gd name="connsiteY53" fmla="*/ 244794 h 296503"/>
                <a:gd name="connsiteX54" fmla="*/ 208753 w 471425"/>
                <a:gd name="connsiteY54" fmla="*/ 274674 h 296503"/>
                <a:gd name="connsiteX55" fmla="*/ 168871 w 471425"/>
                <a:gd name="connsiteY55" fmla="*/ 288353 h 296503"/>
                <a:gd name="connsiteX56" fmla="*/ 98807 w 471425"/>
                <a:gd name="connsiteY56" fmla="*/ 290153 h 296503"/>
                <a:gd name="connsiteX57" fmla="*/ 0 w 471425"/>
                <a:gd name="connsiteY57" fmla="*/ 290153 h 29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71425" h="296503">
                  <a:moveTo>
                    <a:pt x="58206" y="163436"/>
                  </a:moveTo>
                  <a:lnTo>
                    <a:pt x="58206" y="241194"/>
                  </a:lnTo>
                  <a:lnTo>
                    <a:pt x="112820" y="241194"/>
                  </a:lnTo>
                  <a:cubicBezTo>
                    <a:pt x="134019" y="241194"/>
                    <a:pt x="147313" y="240834"/>
                    <a:pt x="153421" y="239754"/>
                  </a:cubicBezTo>
                  <a:cubicBezTo>
                    <a:pt x="161326" y="237954"/>
                    <a:pt x="168152" y="233994"/>
                    <a:pt x="173901" y="228235"/>
                  </a:cubicBezTo>
                  <a:cubicBezTo>
                    <a:pt x="179291" y="222115"/>
                    <a:pt x="182165" y="213475"/>
                    <a:pt x="182165" y="203755"/>
                  </a:cubicBezTo>
                  <a:cubicBezTo>
                    <a:pt x="182165" y="195115"/>
                    <a:pt x="179650" y="187196"/>
                    <a:pt x="176057" y="181076"/>
                  </a:cubicBezTo>
                  <a:cubicBezTo>
                    <a:pt x="172105" y="175316"/>
                    <a:pt x="165637" y="170996"/>
                    <a:pt x="157733" y="168116"/>
                  </a:cubicBezTo>
                  <a:cubicBezTo>
                    <a:pt x="149469" y="164876"/>
                    <a:pt x="132582" y="163436"/>
                    <a:pt x="105634" y="163436"/>
                  </a:cubicBezTo>
                  <a:close/>
                  <a:moveTo>
                    <a:pt x="374578" y="119107"/>
                  </a:moveTo>
                  <a:cubicBezTo>
                    <a:pt x="362311" y="119107"/>
                    <a:pt x="352569" y="123434"/>
                    <a:pt x="344632" y="132808"/>
                  </a:cubicBezTo>
                  <a:cubicBezTo>
                    <a:pt x="336333" y="140740"/>
                    <a:pt x="332725" y="153360"/>
                    <a:pt x="332725" y="168504"/>
                  </a:cubicBezTo>
                  <a:lnTo>
                    <a:pt x="416069" y="168504"/>
                  </a:lnTo>
                  <a:cubicBezTo>
                    <a:pt x="416069" y="152639"/>
                    <a:pt x="411740" y="140019"/>
                    <a:pt x="403442" y="131726"/>
                  </a:cubicBezTo>
                  <a:cubicBezTo>
                    <a:pt x="395143" y="123434"/>
                    <a:pt x="385763" y="119107"/>
                    <a:pt x="374578" y="119107"/>
                  </a:cubicBezTo>
                  <a:close/>
                  <a:moveTo>
                    <a:pt x="371691" y="76200"/>
                  </a:moveTo>
                  <a:cubicBezTo>
                    <a:pt x="403081" y="76200"/>
                    <a:pt x="427615" y="86656"/>
                    <a:pt x="446016" y="107569"/>
                  </a:cubicBezTo>
                  <a:cubicBezTo>
                    <a:pt x="464055" y="128121"/>
                    <a:pt x="472714" y="160211"/>
                    <a:pt x="471271" y="202757"/>
                  </a:cubicBezTo>
                  <a:lnTo>
                    <a:pt x="332004" y="202757"/>
                  </a:lnTo>
                  <a:cubicBezTo>
                    <a:pt x="332004" y="219343"/>
                    <a:pt x="336333" y="232323"/>
                    <a:pt x="346075" y="241337"/>
                  </a:cubicBezTo>
                  <a:cubicBezTo>
                    <a:pt x="354012" y="250711"/>
                    <a:pt x="364476" y="255399"/>
                    <a:pt x="377464" y="255399"/>
                  </a:cubicBezTo>
                  <a:cubicBezTo>
                    <a:pt x="385763" y="255399"/>
                    <a:pt x="393700" y="252514"/>
                    <a:pt x="399112" y="247827"/>
                  </a:cubicBezTo>
                  <a:cubicBezTo>
                    <a:pt x="405606" y="242779"/>
                    <a:pt x="409936" y="235568"/>
                    <a:pt x="413183" y="225112"/>
                  </a:cubicBezTo>
                  <a:lnTo>
                    <a:pt x="468746" y="234126"/>
                  </a:lnTo>
                  <a:cubicBezTo>
                    <a:pt x="461891" y="254678"/>
                    <a:pt x="449984" y="270542"/>
                    <a:pt x="434470" y="280638"/>
                  </a:cubicBezTo>
                  <a:cubicBezTo>
                    <a:pt x="419317" y="291455"/>
                    <a:pt x="400194" y="296503"/>
                    <a:pt x="376743" y="296503"/>
                  </a:cubicBezTo>
                  <a:cubicBezTo>
                    <a:pt x="339941" y="296503"/>
                    <a:pt x="313603" y="284604"/>
                    <a:pt x="295563" y="260807"/>
                  </a:cubicBezTo>
                  <a:cubicBezTo>
                    <a:pt x="281131" y="241337"/>
                    <a:pt x="274637" y="217179"/>
                    <a:pt x="274637" y="188334"/>
                  </a:cubicBezTo>
                  <a:cubicBezTo>
                    <a:pt x="274637" y="153360"/>
                    <a:pt x="284017" y="125957"/>
                    <a:pt x="301696" y="106487"/>
                  </a:cubicBezTo>
                  <a:cubicBezTo>
                    <a:pt x="320098" y="86296"/>
                    <a:pt x="343549" y="76200"/>
                    <a:pt x="371691" y="76200"/>
                  </a:cubicBezTo>
                  <a:close/>
                  <a:moveTo>
                    <a:pt x="58206" y="48239"/>
                  </a:moveTo>
                  <a:lnTo>
                    <a:pt x="58206" y="115197"/>
                  </a:lnTo>
                  <a:lnTo>
                    <a:pt x="96292" y="115197"/>
                  </a:lnTo>
                  <a:cubicBezTo>
                    <a:pt x="119647" y="115197"/>
                    <a:pt x="134019" y="114837"/>
                    <a:pt x="139408" y="114477"/>
                  </a:cubicBezTo>
                  <a:cubicBezTo>
                    <a:pt x="149109" y="113037"/>
                    <a:pt x="157733" y="109437"/>
                    <a:pt x="162763" y="103678"/>
                  </a:cubicBezTo>
                  <a:cubicBezTo>
                    <a:pt x="168871" y="98278"/>
                    <a:pt x="172105" y="90718"/>
                    <a:pt x="172105" y="81358"/>
                  </a:cubicBezTo>
                  <a:cubicBezTo>
                    <a:pt x="172105" y="72358"/>
                    <a:pt x="168871" y="64439"/>
                    <a:pt x="163841" y="59399"/>
                  </a:cubicBezTo>
                  <a:cubicBezTo>
                    <a:pt x="159170" y="53999"/>
                    <a:pt x="151984" y="50039"/>
                    <a:pt x="142283" y="49319"/>
                  </a:cubicBezTo>
                  <a:cubicBezTo>
                    <a:pt x="135815" y="48239"/>
                    <a:pt x="119647" y="48239"/>
                    <a:pt x="91981" y="48239"/>
                  </a:cubicBezTo>
                  <a:close/>
                  <a:moveTo>
                    <a:pt x="314325" y="7938"/>
                  </a:moveTo>
                  <a:lnTo>
                    <a:pt x="437789" y="7938"/>
                  </a:lnTo>
                  <a:lnTo>
                    <a:pt x="437789" y="56794"/>
                  </a:lnTo>
                  <a:lnTo>
                    <a:pt x="314325" y="56794"/>
                  </a:lnTo>
                  <a:close/>
                  <a:moveTo>
                    <a:pt x="0" y="0"/>
                  </a:moveTo>
                  <a:lnTo>
                    <a:pt x="116054" y="0"/>
                  </a:lnTo>
                  <a:cubicBezTo>
                    <a:pt x="138690" y="0"/>
                    <a:pt x="155577" y="720"/>
                    <a:pt x="167074" y="2880"/>
                  </a:cubicBezTo>
                  <a:cubicBezTo>
                    <a:pt x="178213" y="4320"/>
                    <a:pt x="188632" y="8640"/>
                    <a:pt x="197256" y="14760"/>
                  </a:cubicBezTo>
                  <a:cubicBezTo>
                    <a:pt x="206238" y="21240"/>
                    <a:pt x="214143" y="28799"/>
                    <a:pt x="219892" y="38519"/>
                  </a:cubicBezTo>
                  <a:cubicBezTo>
                    <a:pt x="224922" y="49319"/>
                    <a:pt x="228515" y="60839"/>
                    <a:pt x="228515" y="73438"/>
                  </a:cubicBezTo>
                  <a:cubicBezTo>
                    <a:pt x="228515" y="86758"/>
                    <a:pt x="224562" y="98998"/>
                    <a:pt x="217376" y="110517"/>
                  </a:cubicBezTo>
                  <a:cubicBezTo>
                    <a:pt x="210190" y="122037"/>
                    <a:pt x="200130" y="130317"/>
                    <a:pt x="187555" y="136077"/>
                  </a:cubicBezTo>
                  <a:cubicBezTo>
                    <a:pt x="205879" y="141477"/>
                    <a:pt x="218814" y="149757"/>
                    <a:pt x="228515" y="161996"/>
                  </a:cubicBezTo>
                  <a:cubicBezTo>
                    <a:pt x="238216" y="174596"/>
                    <a:pt x="242527" y="189716"/>
                    <a:pt x="242527" y="206275"/>
                  </a:cubicBezTo>
                  <a:cubicBezTo>
                    <a:pt x="242527" y="219595"/>
                    <a:pt x="239653" y="232195"/>
                    <a:pt x="233186" y="244794"/>
                  </a:cubicBezTo>
                  <a:cubicBezTo>
                    <a:pt x="227078" y="257394"/>
                    <a:pt x="218814" y="267114"/>
                    <a:pt x="208753" y="274674"/>
                  </a:cubicBezTo>
                  <a:cubicBezTo>
                    <a:pt x="197615" y="281873"/>
                    <a:pt x="184680" y="286913"/>
                    <a:pt x="168871" y="288353"/>
                  </a:cubicBezTo>
                  <a:cubicBezTo>
                    <a:pt x="159170" y="289793"/>
                    <a:pt x="135815" y="290153"/>
                    <a:pt x="98807" y="290153"/>
                  </a:cubicBezTo>
                  <a:lnTo>
                    <a:pt x="0" y="2901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50D5CB1F-F728-0940-9DA3-61F0D9237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880" y="4331401"/>
              <a:ext cx="1107841" cy="1105920"/>
            </a:xfrm>
            <a:custGeom>
              <a:avLst/>
              <a:gdLst>
                <a:gd name="T0" fmla="*/ 2544 w 2545"/>
                <a:gd name="T1" fmla="*/ 1271 h 2542"/>
                <a:gd name="T2" fmla="*/ 2544 w 2545"/>
                <a:gd name="T3" fmla="*/ 1271 h 2542"/>
                <a:gd name="T4" fmla="*/ 1270 w 2545"/>
                <a:gd name="T5" fmla="*/ 2541 h 2542"/>
                <a:gd name="T6" fmla="*/ 1270 w 2545"/>
                <a:gd name="T7" fmla="*/ 2541 h 2542"/>
                <a:gd name="T8" fmla="*/ 0 w 2545"/>
                <a:gd name="T9" fmla="*/ 1271 h 2542"/>
                <a:gd name="T10" fmla="*/ 0 w 2545"/>
                <a:gd name="T11" fmla="*/ 1271 h 2542"/>
                <a:gd name="T12" fmla="*/ 1270 w 2545"/>
                <a:gd name="T13" fmla="*/ 0 h 2542"/>
                <a:gd name="T14" fmla="*/ 1270 w 2545"/>
                <a:gd name="T15" fmla="*/ 0 h 2542"/>
                <a:gd name="T16" fmla="*/ 2544 w 2545"/>
                <a:gd name="T17" fmla="*/ 1271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5" h="2542">
                  <a:moveTo>
                    <a:pt x="2544" y="1271"/>
                  </a:moveTo>
                  <a:lnTo>
                    <a:pt x="2544" y="1271"/>
                  </a:lnTo>
                  <a:cubicBezTo>
                    <a:pt x="2544" y="1972"/>
                    <a:pt x="1973" y="2541"/>
                    <a:pt x="1270" y="2541"/>
                  </a:cubicBezTo>
                  <a:lnTo>
                    <a:pt x="1270" y="2541"/>
                  </a:lnTo>
                  <a:cubicBezTo>
                    <a:pt x="568" y="2541"/>
                    <a:pt x="0" y="1972"/>
                    <a:pt x="0" y="1271"/>
                  </a:cubicBezTo>
                  <a:lnTo>
                    <a:pt x="0" y="1271"/>
                  </a:lnTo>
                  <a:cubicBezTo>
                    <a:pt x="0" y="569"/>
                    <a:pt x="568" y="0"/>
                    <a:pt x="1270" y="0"/>
                  </a:cubicBezTo>
                  <a:lnTo>
                    <a:pt x="1270" y="0"/>
                  </a:lnTo>
                  <a:cubicBezTo>
                    <a:pt x="1973" y="0"/>
                    <a:pt x="2544" y="569"/>
                    <a:pt x="2544" y="127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A502429-7DFF-6146-B25B-8D0318059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492" y="4586760"/>
              <a:ext cx="581152" cy="593555"/>
            </a:xfrm>
            <a:custGeom>
              <a:avLst/>
              <a:gdLst>
                <a:gd name="connsiteX0" fmla="*/ 185682 w 480510"/>
                <a:gd name="connsiteY0" fmla="*/ 310279 h 490765"/>
                <a:gd name="connsiteX1" fmla="*/ 95542 w 480510"/>
                <a:gd name="connsiteY1" fmla="*/ 327180 h 490765"/>
                <a:gd name="connsiteX2" fmla="*/ 86528 w 480510"/>
                <a:gd name="connsiteY2" fmla="*/ 441894 h 490765"/>
                <a:gd name="connsiteX3" fmla="*/ 166572 w 480510"/>
                <a:gd name="connsiteY3" fmla="*/ 464549 h 490765"/>
                <a:gd name="connsiteX4" fmla="*/ 223902 w 480510"/>
                <a:gd name="connsiteY4" fmla="*/ 453042 h 490765"/>
                <a:gd name="connsiteX5" fmla="*/ 262843 w 480510"/>
                <a:gd name="connsiteY5" fmla="*/ 402697 h 490765"/>
                <a:gd name="connsiteX6" fmla="*/ 185682 w 480510"/>
                <a:gd name="connsiteY6" fmla="*/ 310279 h 490765"/>
                <a:gd name="connsiteX7" fmla="*/ 163012 w 480510"/>
                <a:gd name="connsiteY7" fmla="*/ 26100 h 490765"/>
                <a:gd name="connsiteX8" fmla="*/ 129074 w 480510"/>
                <a:gd name="connsiteY8" fmla="*/ 27269 h 490765"/>
                <a:gd name="connsiteX9" fmla="*/ 89051 w 480510"/>
                <a:gd name="connsiteY9" fmla="*/ 78692 h 490765"/>
                <a:gd name="connsiteX10" fmla="*/ 116815 w 480510"/>
                <a:gd name="connsiteY10" fmla="*/ 179382 h 490765"/>
                <a:gd name="connsiteX11" fmla="*/ 188567 w 480510"/>
                <a:gd name="connsiteY11" fmla="*/ 202397 h 490765"/>
                <a:gd name="connsiteX12" fmla="*/ 228229 w 480510"/>
                <a:gd name="connsiteY12" fmla="*/ 134072 h 490765"/>
                <a:gd name="connsiteX13" fmla="*/ 191812 w 480510"/>
                <a:gd name="connsiteY13" fmla="*/ 44890 h 490765"/>
                <a:gd name="connsiteX14" fmla="*/ 163012 w 480510"/>
                <a:gd name="connsiteY14" fmla="*/ 26100 h 490765"/>
                <a:gd name="connsiteX15" fmla="*/ 314043 w 480510"/>
                <a:gd name="connsiteY15" fmla="*/ 4254 h 490765"/>
                <a:gd name="connsiteX16" fmla="*/ 241570 w 480510"/>
                <a:gd name="connsiteY16" fmla="*/ 25471 h 490765"/>
                <a:gd name="connsiteX17" fmla="*/ 266448 w 480510"/>
                <a:gd name="connsiteY17" fmla="*/ 55318 h 490765"/>
                <a:gd name="connsiteX18" fmla="*/ 251305 w 480510"/>
                <a:gd name="connsiteY18" fmla="*/ 186574 h 490765"/>
                <a:gd name="connsiteX19" fmla="*/ 222460 w 480510"/>
                <a:gd name="connsiteY19" fmla="*/ 212825 h 490765"/>
                <a:gd name="connsiteX20" fmla="*/ 226786 w 480510"/>
                <a:gd name="connsiteY20" fmla="*/ 260293 h 490765"/>
                <a:gd name="connsiteX21" fmla="*/ 268251 w 480510"/>
                <a:gd name="connsiteY21" fmla="*/ 294096 h 490765"/>
                <a:gd name="connsiteX22" fmla="*/ 265727 w 480510"/>
                <a:gd name="connsiteY22" fmla="*/ 450525 h 490765"/>
                <a:gd name="connsiteX23" fmla="*/ 43260 w 480510"/>
                <a:gd name="connsiteY23" fmla="*/ 468865 h 490765"/>
                <a:gd name="connsiteX24" fmla="*/ 34606 w 480510"/>
                <a:gd name="connsiteY24" fmla="*/ 331855 h 490765"/>
                <a:gd name="connsiteX25" fmla="*/ 154313 w 480510"/>
                <a:gd name="connsiteY25" fmla="*/ 293377 h 490765"/>
                <a:gd name="connsiteX26" fmla="*/ 172341 w 480510"/>
                <a:gd name="connsiteY26" fmla="*/ 293377 h 490765"/>
                <a:gd name="connsiteX27" fmla="*/ 155395 w 480510"/>
                <a:gd name="connsiteY27" fmla="*/ 231884 h 490765"/>
                <a:gd name="connsiteX28" fmla="*/ 144218 w 480510"/>
                <a:gd name="connsiteY28" fmla="*/ 224692 h 490765"/>
                <a:gd name="connsiteX29" fmla="*/ 50832 w 480510"/>
                <a:gd name="connsiteY29" fmla="*/ 181899 h 490765"/>
                <a:gd name="connsiteX30" fmla="*/ 100589 w 480510"/>
                <a:gd name="connsiteY30" fmla="*/ 21156 h 490765"/>
                <a:gd name="connsiteX31" fmla="*/ 170899 w 480510"/>
                <a:gd name="connsiteY31" fmla="*/ 4614 h 490765"/>
                <a:gd name="connsiteX32" fmla="*/ 314043 w 480510"/>
                <a:gd name="connsiteY32" fmla="*/ 4254 h 490765"/>
                <a:gd name="connsiteX33" fmla="*/ 382824 w 480510"/>
                <a:gd name="connsiteY33" fmla="*/ 0 h 490765"/>
                <a:gd name="connsiteX34" fmla="*/ 421394 w 480510"/>
                <a:gd name="connsiteY34" fmla="*/ 0 h 490765"/>
                <a:gd name="connsiteX35" fmla="*/ 421394 w 480510"/>
                <a:gd name="connsiteY35" fmla="*/ 58396 h 490765"/>
                <a:gd name="connsiteX36" fmla="*/ 480510 w 480510"/>
                <a:gd name="connsiteY36" fmla="*/ 58396 h 490765"/>
                <a:gd name="connsiteX37" fmla="*/ 480510 w 480510"/>
                <a:gd name="connsiteY37" fmla="*/ 98047 h 490765"/>
                <a:gd name="connsiteX38" fmla="*/ 421394 w 480510"/>
                <a:gd name="connsiteY38" fmla="*/ 98047 h 490765"/>
                <a:gd name="connsiteX39" fmla="*/ 421394 w 480510"/>
                <a:gd name="connsiteY39" fmla="*/ 156803 h 490765"/>
                <a:gd name="connsiteX40" fmla="*/ 382824 w 480510"/>
                <a:gd name="connsiteY40" fmla="*/ 156803 h 490765"/>
                <a:gd name="connsiteX41" fmla="*/ 382824 w 480510"/>
                <a:gd name="connsiteY41" fmla="*/ 98047 h 490765"/>
                <a:gd name="connsiteX42" fmla="*/ 323708 w 480510"/>
                <a:gd name="connsiteY42" fmla="*/ 98047 h 490765"/>
                <a:gd name="connsiteX43" fmla="*/ 323708 w 480510"/>
                <a:gd name="connsiteY43" fmla="*/ 58396 h 490765"/>
                <a:gd name="connsiteX44" fmla="*/ 382824 w 480510"/>
                <a:gd name="connsiteY44" fmla="*/ 58396 h 49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0510" h="490765">
                  <a:moveTo>
                    <a:pt x="185682" y="310279"/>
                  </a:moveTo>
                  <a:cubicBezTo>
                    <a:pt x="155034" y="308840"/>
                    <a:pt x="123305" y="312436"/>
                    <a:pt x="95542" y="327180"/>
                  </a:cubicBezTo>
                  <a:cubicBezTo>
                    <a:pt x="46505" y="351274"/>
                    <a:pt x="42178" y="410609"/>
                    <a:pt x="86528" y="441894"/>
                  </a:cubicBezTo>
                  <a:cubicBezTo>
                    <a:pt x="111046" y="458076"/>
                    <a:pt x="138449" y="463471"/>
                    <a:pt x="166572" y="464549"/>
                  </a:cubicBezTo>
                  <a:cubicBezTo>
                    <a:pt x="186403" y="464909"/>
                    <a:pt x="205513" y="460953"/>
                    <a:pt x="223902" y="453042"/>
                  </a:cubicBezTo>
                  <a:cubicBezTo>
                    <a:pt x="246257" y="443333"/>
                    <a:pt x="260319" y="427870"/>
                    <a:pt x="262843" y="402697"/>
                  </a:cubicBezTo>
                  <a:cubicBezTo>
                    <a:pt x="266448" y="369613"/>
                    <a:pt x="220296" y="310998"/>
                    <a:pt x="185682" y="310279"/>
                  </a:cubicBezTo>
                  <a:close/>
                  <a:moveTo>
                    <a:pt x="163012" y="26100"/>
                  </a:moveTo>
                  <a:cubicBezTo>
                    <a:pt x="152601" y="23133"/>
                    <a:pt x="141333" y="23493"/>
                    <a:pt x="129074" y="27269"/>
                  </a:cubicBezTo>
                  <a:cubicBezTo>
                    <a:pt x="104916" y="35540"/>
                    <a:pt x="91575" y="53880"/>
                    <a:pt x="89051" y="78692"/>
                  </a:cubicBezTo>
                  <a:cubicBezTo>
                    <a:pt x="85085" y="115372"/>
                    <a:pt x="94460" y="149535"/>
                    <a:pt x="116815" y="179382"/>
                  </a:cubicBezTo>
                  <a:cubicBezTo>
                    <a:pt x="135204" y="204554"/>
                    <a:pt x="162246" y="212825"/>
                    <a:pt x="188567" y="202397"/>
                  </a:cubicBezTo>
                  <a:cubicBezTo>
                    <a:pt x="215970" y="193047"/>
                    <a:pt x="228950" y="173628"/>
                    <a:pt x="228229" y="134072"/>
                  </a:cubicBezTo>
                  <a:cubicBezTo>
                    <a:pt x="226065" y="104944"/>
                    <a:pt x="217412" y="71860"/>
                    <a:pt x="191812" y="44890"/>
                  </a:cubicBezTo>
                  <a:cubicBezTo>
                    <a:pt x="182978" y="35360"/>
                    <a:pt x="173423" y="29067"/>
                    <a:pt x="163012" y="26100"/>
                  </a:cubicBezTo>
                  <a:close/>
                  <a:moveTo>
                    <a:pt x="314043" y="4254"/>
                  </a:moveTo>
                  <a:cubicBezTo>
                    <a:pt x="293130" y="22954"/>
                    <a:pt x="270054" y="29786"/>
                    <a:pt x="241570" y="25471"/>
                  </a:cubicBezTo>
                  <a:cubicBezTo>
                    <a:pt x="251665" y="38057"/>
                    <a:pt x="259958" y="45609"/>
                    <a:pt x="266448" y="55318"/>
                  </a:cubicBezTo>
                  <a:cubicBezTo>
                    <a:pt x="295654" y="98471"/>
                    <a:pt x="288803" y="150973"/>
                    <a:pt x="251305" y="186574"/>
                  </a:cubicBezTo>
                  <a:cubicBezTo>
                    <a:pt x="241570" y="195205"/>
                    <a:pt x="230753" y="202397"/>
                    <a:pt x="222460" y="212825"/>
                  </a:cubicBezTo>
                  <a:cubicBezTo>
                    <a:pt x="207677" y="230086"/>
                    <a:pt x="209119" y="245909"/>
                    <a:pt x="226786" y="260293"/>
                  </a:cubicBezTo>
                  <a:cubicBezTo>
                    <a:pt x="240488" y="272160"/>
                    <a:pt x="254910" y="282229"/>
                    <a:pt x="268251" y="294096"/>
                  </a:cubicBezTo>
                  <a:cubicBezTo>
                    <a:pt x="320172" y="341564"/>
                    <a:pt x="318730" y="405214"/>
                    <a:pt x="265727" y="450525"/>
                  </a:cubicBezTo>
                  <a:cubicBezTo>
                    <a:pt x="213446" y="495475"/>
                    <a:pt x="101311" y="504466"/>
                    <a:pt x="43260" y="468865"/>
                  </a:cubicBezTo>
                  <a:cubicBezTo>
                    <a:pt x="-11185" y="436141"/>
                    <a:pt x="-14430" y="371412"/>
                    <a:pt x="34606" y="331855"/>
                  </a:cubicBezTo>
                  <a:cubicBezTo>
                    <a:pt x="69581" y="303446"/>
                    <a:pt x="112488" y="297692"/>
                    <a:pt x="154313" y="293377"/>
                  </a:cubicBezTo>
                  <a:cubicBezTo>
                    <a:pt x="159361" y="292658"/>
                    <a:pt x="163688" y="293377"/>
                    <a:pt x="172341" y="293377"/>
                  </a:cubicBezTo>
                  <a:cubicBezTo>
                    <a:pt x="156477" y="272520"/>
                    <a:pt x="148544" y="254180"/>
                    <a:pt x="155395" y="231884"/>
                  </a:cubicBezTo>
                  <a:cubicBezTo>
                    <a:pt x="159361" y="218939"/>
                    <a:pt x="148544" y="224692"/>
                    <a:pt x="144218" y="224692"/>
                  </a:cubicBezTo>
                  <a:cubicBezTo>
                    <a:pt x="105998" y="225052"/>
                    <a:pt x="73187" y="214264"/>
                    <a:pt x="50832" y="181899"/>
                  </a:cubicBezTo>
                  <a:cubicBezTo>
                    <a:pt x="12252" y="127239"/>
                    <a:pt x="36409" y="51003"/>
                    <a:pt x="100589" y="21156"/>
                  </a:cubicBezTo>
                  <a:cubicBezTo>
                    <a:pt x="123305" y="10008"/>
                    <a:pt x="146742" y="4614"/>
                    <a:pt x="170899" y="4614"/>
                  </a:cubicBezTo>
                  <a:cubicBezTo>
                    <a:pt x="218133" y="3175"/>
                    <a:pt x="265727" y="4254"/>
                    <a:pt x="314043" y="4254"/>
                  </a:cubicBezTo>
                  <a:close/>
                  <a:moveTo>
                    <a:pt x="382824" y="0"/>
                  </a:moveTo>
                  <a:lnTo>
                    <a:pt x="421394" y="0"/>
                  </a:lnTo>
                  <a:lnTo>
                    <a:pt x="421394" y="58396"/>
                  </a:lnTo>
                  <a:lnTo>
                    <a:pt x="480510" y="58396"/>
                  </a:lnTo>
                  <a:lnTo>
                    <a:pt x="480510" y="98047"/>
                  </a:lnTo>
                  <a:lnTo>
                    <a:pt x="421394" y="98047"/>
                  </a:lnTo>
                  <a:lnTo>
                    <a:pt x="421394" y="156803"/>
                  </a:lnTo>
                  <a:lnTo>
                    <a:pt x="382824" y="156803"/>
                  </a:lnTo>
                  <a:lnTo>
                    <a:pt x="382824" y="98047"/>
                  </a:lnTo>
                  <a:lnTo>
                    <a:pt x="323708" y="98047"/>
                  </a:lnTo>
                  <a:lnTo>
                    <a:pt x="323708" y="58396"/>
                  </a:lnTo>
                  <a:lnTo>
                    <a:pt x="382824" y="58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E76B648C-4FF0-1248-98F8-40F1F8447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440" y="789000"/>
              <a:ext cx="1330561" cy="1330561"/>
            </a:xfrm>
            <a:custGeom>
              <a:avLst/>
              <a:gdLst>
                <a:gd name="T0" fmla="*/ 3054 w 3055"/>
                <a:gd name="T1" fmla="*/ 1525 h 3054"/>
                <a:gd name="T2" fmla="*/ 3054 w 3055"/>
                <a:gd name="T3" fmla="*/ 1525 h 3054"/>
                <a:gd name="T4" fmla="*/ 1526 w 3055"/>
                <a:gd name="T5" fmla="*/ 3053 h 3054"/>
                <a:gd name="T6" fmla="*/ 1526 w 3055"/>
                <a:gd name="T7" fmla="*/ 3053 h 3054"/>
                <a:gd name="T8" fmla="*/ 0 w 3055"/>
                <a:gd name="T9" fmla="*/ 1525 h 3054"/>
                <a:gd name="T10" fmla="*/ 0 w 3055"/>
                <a:gd name="T11" fmla="*/ 1525 h 3054"/>
                <a:gd name="T12" fmla="*/ 1526 w 3055"/>
                <a:gd name="T13" fmla="*/ 0 h 3054"/>
                <a:gd name="T14" fmla="*/ 1526 w 3055"/>
                <a:gd name="T15" fmla="*/ 0 h 3054"/>
                <a:gd name="T16" fmla="*/ 3054 w 3055"/>
                <a:gd name="T17" fmla="*/ 1525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5" h="3054">
                  <a:moveTo>
                    <a:pt x="3054" y="1525"/>
                  </a:moveTo>
                  <a:lnTo>
                    <a:pt x="3054" y="1525"/>
                  </a:lnTo>
                  <a:cubicBezTo>
                    <a:pt x="3054" y="2369"/>
                    <a:pt x="2370" y="3053"/>
                    <a:pt x="1526" y="3053"/>
                  </a:cubicBezTo>
                  <a:lnTo>
                    <a:pt x="1526" y="3053"/>
                  </a:lnTo>
                  <a:cubicBezTo>
                    <a:pt x="684" y="3053"/>
                    <a:pt x="0" y="2369"/>
                    <a:pt x="0" y="1525"/>
                  </a:cubicBezTo>
                  <a:lnTo>
                    <a:pt x="0" y="1525"/>
                  </a:lnTo>
                  <a:cubicBezTo>
                    <a:pt x="0" y="683"/>
                    <a:pt x="684" y="0"/>
                    <a:pt x="1526" y="0"/>
                  </a:cubicBezTo>
                  <a:lnTo>
                    <a:pt x="1526" y="0"/>
                  </a:lnTo>
                  <a:cubicBezTo>
                    <a:pt x="2370" y="0"/>
                    <a:pt x="3054" y="683"/>
                    <a:pt x="3054" y="15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8EA32294-9D9E-1A4E-8DB9-CFD0903DC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524" y="1075081"/>
              <a:ext cx="848432" cy="756496"/>
            </a:xfrm>
            <a:custGeom>
              <a:avLst/>
              <a:gdLst>
                <a:gd name="connsiteX0" fmla="*/ 339731 w 701503"/>
                <a:gd name="connsiteY0" fmla="*/ 393551 h 625488"/>
                <a:gd name="connsiteX1" fmla="*/ 343697 w 701503"/>
                <a:gd name="connsiteY1" fmla="*/ 395710 h 625488"/>
                <a:gd name="connsiteX2" fmla="*/ 344058 w 701503"/>
                <a:gd name="connsiteY2" fmla="*/ 400388 h 625488"/>
                <a:gd name="connsiteX3" fmla="*/ 344058 w 701503"/>
                <a:gd name="connsiteY3" fmla="*/ 509047 h 625488"/>
                <a:gd name="connsiteX4" fmla="*/ 344058 w 701503"/>
                <a:gd name="connsiteY4" fmla="*/ 616268 h 625488"/>
                <a:gd name="connsiteX5" fmla="*/ 344058 w 701503"/>
                <a:gd name="connsiteY5" fmla="*/ 620226 h 625488"/>
                <a:gd name="connsiteX6" fmla="*/ 336847 w 701503"/>
                <a:gd name="connsiteY6" fmla="*/ 623464 h 625488"/>
                <a:gd name="connsiteX7" fmla="*/ 248514 w 701503"/>
                <a:gd name="connsiteY7" fmla="*/ 569854 h 625488"/>
                <a:gd name="connsiteX8" fmla="*/ 145760 w 701503"/>
                <a:gd name="connsiteY8" fmla="*/ 506529 h 625488"/>
                <a:gd name="connsiteX9" fmla="*/ 139992 w 701503"/>
                <a:gd name="connsiteY9" fmla="*/ 496814 h 625488"/>
                <a:gd name="connsiteX10" fmla="*/ 139992 w 701503"/>
                <a:gd name="connsiteY10" fmla="*/ 471988 h 625488"/>
                <a:gd name="connsiteX11" fmla="*/ 147924 w 701503"/>
                <a:gd name="connsiteY11" fmla="*/ 467670 h 625488"/>
                <a:gd name="connsiteX12" fmla="*/ 203807 w 701503"/>
                <a:gd name="connsiteY12" fmla="*/ 497894 h 625488"/>
                <a:gd name="connsiteX13" fmla="*/ 213181 w 701503"/>
                <a:gd name="connsiteY13" fmla="*/ 497534 h 625488"/>
                <a:gd name="connsiteX14" fmla="*/ 307282 w 701503"/>
                <a:gd name="connsiteY14" fmla="*/ 419817 h 625488"/>
                <a:gd name="connsiteX15" fmla="*/ 335044 w 701503"/>
                <a:gd name="connsiteY15" fmla="*/ 397149 h 625488"/>
                <a:gd name="connsiteX16" fmla="*/ 339731 w 701503"/>
                <a:gd name="connsiteY16" fmla="*/ 393551 h 625488"/>
                <a:gd name="connsiteX17" fmla="*/ 359639 w 701503"/>
                <a:gd name="connsiteY17" fmla="*/ 393190 h 625488"/>
                <a:gd name="connsiteX18" fmla="*/ 365402 w 701503"/>
                <a:gd name="connsiteY18" fmla="*/ 395345 h 625488"/>
                <a:gd name="connsiteX19" fmla="*/ 394936 w 701503"/>
                <a:gd name="connsiteY19" fmla="*/ 420134 h 625488"/>
                <a:gd name="connsiteX20" fmla="*/ 468770 w 701503"/>
                <a:gd name="connsiteY20" fmla="*/ 480488 h 625488"/>
                <a:gd name="connsiteX21" fmla="*/ 488939 w 701503"/>
                <a:gd name="connsiteY21" fmla="*/ 497013 h 625488"/>
                <a:gd name="connsiteX22" fmla="*/ 499744 w 701503"/>
                <a:gd name="connsiteY22" fmla="*/ 497732 h 625488"/>
                <a:gd name="connsiteX23" fmla="*/ 556650 w 701503"/>
                <a:gd name="connsiteY23" fmla="*/ 466836 h 625488"/>
                <a:gd name="connsiteX24" fmla="*/ 563133 w 701503"/>
                <a:gd name="connsiteY24" fmla="*/ 470788 h 625488"/>
                <a:gd name="connsiteX25" fmla="*/ 563133 w 701503"/>
                <a:gd name="connsiteY25" fmla="*/ 497732 h 625488"/>
                <a:gd name="connsiteX26" fmla="*/ 558091 w 701503"/>
                <a:gd name="connsiteY26" fmla="*/ 505995 h 625488"/>
                <a:gd name="connsiteX27" fmla="*/ 455804 w 701503"/>
                <a:gd name="connsiteY27" fmla="*/ 568504 h 625488"/>
                <a:gd name="connsiteX28" fmla="*/ 366843 w 701503"/>
                <a:gd name="connsiteY28" fmla="*/ 623110 h 625488"/>
                <a:gd name="connsiteX29" fmla="*/ 359639 w 701503"/>
                <a:gd name="connsiteY29" fmla="*/ 624907 h 625488"/>
                <a:gd name="connsiteX30" fmla="*/ 358199 w 701503"/>
                <a:gd name="connsiteY30" fmla="*/ 617722 h 625488"/>
                <a:gd name="connsiteX31" fmla="*/ 358199 w 701503"/>
                <a:gd name="connsiteY31" fmla="*/ 509228 h 625488"/>
                <a:gd name="connsiteX32" fmla="*/ 358199 w 701503"/>
                <a:gd name="connsiteY32" fmla="*/ 401093 h 625488"/>
                <a:gd name="connsiteX33" fmla="*/ 358199 w 701503"/>
                <a:gd name="connsiteY33" fmla="*/ 398219 h 625488"/>
                <a:gd name="connsiteX34" fmla="*/ 359639 w 701503"/>
                <a:gd name="connsiteY34" fmla="*/ 393190 h 625488"/>
                <a:gd name="connsiteX35" fmla="*/ 126182 w 701503"/>
                <a:gd name="connsiteY35" fmla="*/ 261283 h 625488"/>
                <a:gd name="connsiteX36" fmla="*/ 134839 w 701503"/>
                <a:gd name="connsiteY36" fmla="*/ 261644 h 625488"/>
                <a:gd name="connsiteX37" fmla="*/ 183536 w 701503"/>
                <a:gd name="connsiteY37" fmla="*/ 290821 h 625488"/>
                <a:gd name="connsiteX38" fmla="*/ 322050 w 701503"/>
                <a:gd name="connsiteY38" fmla="*/ 374750 h 625488"/>
                <a:gd name="connsiteX39" fmla="*/ 324575 w 701503"/>
                <a:gd name="connsiteY39" fmla="*/ 375830 h 625488"/>
                <a:gd name="connsiteX40" fmla="*/ 324936 w 701503"/>
                <a:gd name="connsiteY40" fmla="*/ 383035 h 625488"/>
                <a:gd name="connsiteX41" fmla="*/ 297882 w 701503"/>
                <a:gd name="connsiteY41" fmla="*/ 406449 h 625488"/>
                <a:gd name="connsiteX42" fmla="*/ 242693 w 701503"/>
                <a:gd name="connsiteY42" fmla="*/ 453996 h 625488"/>
                <a:gd name="connsiteX43" fmla="*/ 214557 w 701503"/>
                <a:gd name="connsiteY43" fmla="*/ 478130 h 625488"/>
                <a:gd name="connsiteX44" fmla="*/ 209868 w 701503"/>
                <a:gd name="connsiteY44" fmla="*/ 480652 h 625488"/>
                <a:gd name="connsiteX45" fmla="*/ 205540 w 701503"/>
                <a:gd name="connsiteY45" fmla="*/ 478130 h 625488"/>
                <a:gd name="connsiteX46" fmla="*/ 14721 w 701503"/>
                <a:gd name="connsiteY46" fmla="*/ 366825 h 625488"/>
                <a:gd name="connsiteX47" fmla="*/ 13279 w 701503"/>
                <a:gd name="connsiteY47" fmla="*/ 365744 h 625488"/>
                <a:gd name="connsiteX48" fmla="*/ 12196 w 701503"/>
                <a:gd name="connsiteY48" fmla="*/ 357460 h 625488"/>
                <a:gd name="connsiteX49" fmla="*/ 38889 w 701503"/>
                <a:gd name="connsiteY49" fmla="*/ 335847 h 625488"/>
                <a:gd name="connsiteX50" fmla="*/ 108146 w 701503"/>
                <a:gd name="connsiteY50" fmla="*/ 276772 h 625488"/>
                <a:gd name="connsiteX51" fmla="*/ 126182 w 701503"/>
                <a:gd name="connsiteY51" fmla="*/ 261283 h 625488"/>
                <a:gd name="connsiteX52" fmla="*/ 570359 w 701503"/>
                <a:gd name="connsiteY52" fmla="*/ 260350 h 625488"/>
                <a:gd name="connsiteX53" fmla="*/ 575033 w 701503"/>
                <a:gd name="connsiteY53" fmla="*/ 262154 h 625488"/>
                <a:gd name="connsiteX54" fmla="*/ 639743 w 701503"/>
                <a:gd name="connsiteY54" fmla="*/ 316634 h 625488"/>
                <a:gd name="connsiteX55" fmla="*/ 688995 w 701503"/>
                <a:gd name="connsiteY55" fmla="*/ 358125 h 625488"/>
                <a:gd name="connsiteX56" fmla="*/ 687557 w 701503"/>
                <a:gd name="connsiteY56" fmla="*/ 366785 h 625488"/>
                <a:gd name="connsiteX57" fmla="*/ 511401 w 701503"/>
                <a:gd name="connsiteY57" fmla="*/ 471055 h 625488"/>
                <a:gd name="connsiteX58" fmla="*/ 495583 w 701503"/>
                <a:gd name="connsiteY58" fmla="*/ 480075 h 625488"/>
                <a:gd name="connsiteX59" fmla="*/ 486955 w 701503"/>
                <a:gd name="connsiteY59" fmla="*/ 478992 h 625488"/>
                <a:gd name="connsiteX60" fmla="*/ 438063 w 701503"/>
                <a:gd name="connsiteY60" fmla="*/ 436418 h 625488"/>
                <a:gd name="connsiteX61" fmla="*/ 379824 w 701503"/>
                <a:gd name="connsiteY61" fmla="*/ 385907 h 625488"/>
                <a:gd name="connsiteX62" fmla="*/ 380183 w 701503"/>
                <a:gd name="connsiteY62" fmla="*/ 375083 h 625488"/>
                <a:gd name="connsiteX63" fmla="*/ 562091 w 701503"/>
                <a:gd name="connsiteY63" fmla="*/ 264319 h 625488"/>
                <a:gd name="connsiteX64" fmla="*/ 570359 w 701503"/>
                <a:gd name="connsiteY64" fmla="*/ 260350 h 625488"/>
                <a:gd name="connsiteX65" fmla="*/ 208924 w 701503"/>
                <a:gd name="connsiteY65" fmla="*/ 360 h 625488"/>
                <a:gd name="connsiteX66" fmla="*/ 213963 w 701503"/>
                <a:gd name="connsiteY66" fmla="*/ 2879 h 625488"/>
                <a:gd name="connsiteX67" fmla="*/ 279837 w 701503"/>
                <a:gd name="connsiteY67" fmla="*/ 56869 h 625488"/>
                <a:gd name="connsiteX68" fmla="*/ 336352 w 701503"/>
                <a:gd name="connsiteY68" fmla="*/ 103659 h 625488"/>
                <a:gd name="connsiteX69" fmla="*/ 338512 w 701503"/>
                <a:gd name="connsiteY69" fmla="*/ 106179 h 625488"/>
                <a:gd name="connsiteX70" fmla="*/ 338152 w 701503"/>
                <a:gd name="connsiteY70" fmla="*/ 113377 h 625488"/>
                <a:gd name="connsiteX71" fmla="*/ 297475 w 701503"/>
                <a:gd name="connsiteY71" fmla="*/ 137852 h 625488"/>
                <a:gd name="connsiteX72" fmla="*/ 138730 w 701503"/>
                <a:gd name="connsiteY72" fmla="*/ 234673 h 625488"/>
                <a:gd name="connsiteX73" fmla="*/ 125771 w 701503"/>
                <a:gd name="connsiteY73" fmla="*/ 233953 h 625488"/>
                <a:gd name="connsiteX74" fmla="*/ 52698 w 701503"/>
                <a:gd name="connsiteY74" fmla="*/ 174565 h 625488"/>
                <a:gd name="connsiteX75" fmla="*/ 5902 w 701503"/>
                <a:gd name="connsiteY75" fmla="*/ 136413 h 625488"/>
                <a:gd name="connsiteX76" fmla="*/ 4462 w 701503"/>
                <a:gd name="connsiteY76" fmla="*/ 134973 h 625488"/>
                <a:gd name="connsiteX77" fmla="*/ 5542 w 701503"/>
                <a:gd name="connsiteY77" fmla="*/ 125255 h 625488"/>
                <a:gd name="connsiteX78" fmla="*/ 201004 w 701503"/>
                <a:gd name="connsiteY78" fmla="*/ 4679 h 625488"/>
                <a:gd name="connsiteX79" fmla="*/ 208924 w 701503"/>
                <a:gd name="connsiteY79" fmla="*/ 360 h 625488"/>
                <a:gd name="connsiteX80" fmla="*/ 492474 w 701503"/>
                <a:gd name="connsiteY80" fmla="*/ 0 h 625488"/>
                <a:gd name="connsiteX81" fmla="*/ 497867 w 701503"/>
                <a:gd name="connsiteY81" fmla="*/ 2884 h 625488"/>
                <a:gd name="connsiteX82" fmla="*/ 669032 w 701503"/>
                <a:gd name="connsiteY82" fmla="*/ 108141 h 625488"/>
                <a:gd name="connsiteX83" fmla="*/ 696721 w 701503"/>
                <a:gd name="connsiteY83" fmla="*/ 125443 h 625488"/>
                <a:gd name="connsiteX84" fmla="*/ 698159 w 701503"/>
                <a:gd name="connsiteY84" fmla="*/ 134815 h 625488"/>
                <a:gd name="connsiteX85" fmla="*/ 644940 w 701503"/>
                <a:gd name="connsiteY85" fmla="*/ 178432 h 625488"/>
                <a:gd name="connsiteX86" fmla="*/ 575898 w 701503"/>
                <a:gd name="connsiteY86" fmla="*/ 234305 h 625488"/>
                <a:gd name="connsiteX87" fmla="*/ 562594 w 701503"/>
                <a:gd name="connsiteY87" fmla="*/ 235747 h 625488"/>
                <a:gd name="connsiteX88" fmla="*/ 412285 w 701503"/>
                <a:gd name="connsiteY88" fmla="*/ 143827 h 625488"/>
                <a:gd name="connsiteX89" fmla="*/ 365179 w 701503"/>
                <a:gd name="connsiteY89" fmla="*/ 114629 h 625488"/>
                <a:gd name="connsiteX90" fmla="*/ 363740 w 701503"/>
                <a:gd name="connsiteY90" fmla="*/ 104896 h 625488"/>
                <a:gd name="connsiteX91" fmla="*/ 451480 w 701503"/>
                <a:gd name="connsiteY91" fmla="*/ 32442 h 625488"/>
                <a:gd name="connsiteX92" fmla="*/ 486360 w 701503"/>
                <a:gd name="connsiteY92" fmla="*/ 3605 h 625488"/>
                <a:gd name="connsiteX93" fmla="*/ 492474 w 701503"/>
                <a:gd name="connsiteY93" fmla="*/ 0 h 62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701503" h="625488">
                  <a:moveTo>
                    <a:pt x="339731" y="393551"/>
                  </a:moveTo>
                  <a:cubicBezTo>
                    <a:pt x="341894" y="392112"/>
                    <a:pt x="343337" y="392832"/>
                    <a:pt x="343697" y="395710"/>
                  </a:cubicBezTo>
                  <a:cubicBezTo>
                    <a:pt x="344058" y="397149"/>
                    <a:pt x="344058" y="398589"/>
                    <a:pt x="344058" y="400388"/>
                  </a:cubicBezTo>
                  <a:lnTo>
                    <a:pt x="344058" y="509047"/>
                  </a:lnTo>
                  <a:lnTo>
                    <a:pt x="344058" y="616268"/>
                  </a:lnTo>
                  <a:lnTo>
                    <a:pt x="344058" y="620226"/>
                  </a:lnTo>
                  <a:cubicBezTo>
                    <a:pt x="343697" y="625983"/>
                    <a:pt x="342255" y="626702"/>
                    <a:pt x="336847" y="623464"/>
                  </a:cubicBezTo>
                  <a:cubicBezTo>
                    <a:pt x="308004" y="605114"/>
                    <a:pt x="277718" y="587124"/>
                    <a:pt x="248514" y="569854"/>
                  </a:cubicBezTo>
                  <a:cubicBezTo>
                    <a:pt x="213902" y="548626"/>
                    <a:pt x="180012" y="527397"/>
                    <a:pt x="145760" y="506529"/>
                  </a:cubicBezTo>
                  <a:cubicBezTo>
                    <a:pt x="141794" y="504730"/>
                    <a:pt x="139631" y="501851"/>
                    <a:pt x="139992" y="496814"/>
                  </a:cubicBezTo>
                  <a:cubicBezTo>
                    <a:pt x="139992" y="488179"/>
                    <a:pt x="139992" y="480263"/>
                    <a:pt x="139992" y="471988"/>
                  </a:cubicBezTo>
                  <a:cubicBezTo>
                    <a:pt x="139992" y="465512"/>
                    <a:pt x="141794" y="464792"/>
                    <a:pt x="147924" y="467670"/>
                  </a:cubicBezTo>
                  <a:cubicBezTo>
                    <a:pt x="166311" y="478105"/>
                    <a:pt x="185420" y="487819"/>
                    <a:pt x="203807" y="497894"/>
                  </a:cubicBezTo>
                  <a:cubicBezTo>
                    <a:pt x="207413" y="500052"/>
                    <a:pt x="209576" y="499333"/>
                    <a:pt x="213181" y="497534"/>
                  </a:cubicBezTo>
                  <a:cubicBezTo>
                    <a:pt x="244548" y="471268"/>
                    <a:pt x="275915" y="445722"/>
                    <a:pt x="307282" y="419817"/>
                  </a:cubicBezTo>
                  <a:cubicBezTo>
                    <a:pt x="317017" y="411901"/>
                    <a:pt x="326391" y="404705"/>
                    <a:pt x="335044" y="397149"/>
                  </a:cubicBezTo>
                  <a:cubicBezTo>
                    <a:pt x="336847" y="395710"/>
                    <a:pt x="338289" y="394991"/>
                    <a:pt x="339731" y="393551"/>
                  </a:cubicBezTo>
                  <a:close/>
                  <a:moveTo>
                    <a:pt x="359639" y="393190"/>
                  </a:moveTo>
                  <a:cubicBezTo>
                    <a:pt x="362160" y="392112"/>
                    <a:pt x="363601" y="394627"/>
                    <a:pt x="365402" y="395345"/>
                  </a:cubicBezTo>
                  <a:cubicBezTo>
                    <a:pt x="375126" y="403608"/>
                    <a:pt x="384851" y="411871"/>
                    <a:pt x="394936" y="420134"/>
                  </a:cubicBezTo>
                  <a:cubicBezTo>
                    <a:pt x="419427" y="439892"/>
                    <a:pt x="444278" y="460729"/>
                    <a:pt x="468770" y="480488"/>
                  </a:cubicBezTo>
                  <a:cubicBezTo>
                    <a:pt x="475973" y="486236"/>
                    <a:pt x="482456" y="490906"/>
                    <a:pt x="488939" y="497013"/>
                  </a:cubicBezTo>
                  <a:cubicBezTo>
                    <a:pt x="492540" y="500247"/>
                    <a:pt x="495422" y="500247"/>
                    <a:pt x="499744" y="497732"/>
                  </a:cubicBezTo>
                  <a:cubicBezTo>
                    <a:pt x="518472" y="487673"/>
                    <a:pt x="537561" y="477255"/>
                    <a:pt x="556650" y="466836"/>
                  </a:cubicBezTo>
                  <a:cubicBezTo>
                    <a:pt x="560972" y="464322"/>
                    <a:pt x="563133" y="465759"/>
                    <a:pt x="563133" y="470788"/>
                  </a:cubicBezTo>
                  <a:lnTo>
                    <a:pt x="563133" y="497732"/>
                  </a:lnTo>
                  <a:cubicBezTo>
                    <a:pt x="563133" y="501684"/>
                    <a:pt x="561692" y="503480"/>
                    <a:pt x="558091" y="505995"/>
                  </a:cubicBezTo>
                  <a:cubicBezTo>
                    <a:pt x="523875" y="526472"/>
                    <a:pt x="490019" y="547308"/>
                    <a:pt x="455804" y="568504"/>
                  </a:cubicBezTo>
                  <a:cubicBezTo>
                    <a:pt x="426270" y="586826"/>
                    <a:pt x="396376" y="604789"/>
                    <a:pt x="366843" y="623110"/>
                  </a:cubicBezTo>
                  <a:cubicBezTo>
                    <a:pt x="365042" y="623829"/>
                    <a:pt x="362160" y="626703"/>
                    <a:pt x="359639" y="624907"/>
                  </a:cubicBezTo>
                  <a:cubicBezTo>
                    <a:pt x="357118" y="623829"/>
                    <a:pt x="358199" y="620955"/>
                    <a:pt x="358199" y="617722"/>
                  </a:cubicBezTo>
                  <a:lnTo>
                    <a:pt x="358199" y="509228"/>
                  </a:lnTo>
                  <a:lnTo>
                    <a:pt x="358199" y="401093"/>
                  </a:lnTo>
                  <a:lnTo>
                    <a:pt x="358199" y="398219"/>
                  </a:lnTo>
                  <a:cubicBezTo>
                    <a:pt x="358199" y="396423"/>
                    <a:pt x="358199" y="394627"/>
                    <a:pt x="359639" y="393190"/>
                  </a:cubicBezTo>
                  <a:close/>
                  <a:moveTo>
                    <a:pt x="126182" y="261283"/>
                  </a:moveTo>
                  <a:cubicBezTo>
                    <a:pt x="129429" y="258762"/>
                    <a:pt x="132314" y="260203"/>
                    <a:pt x="134839" y="261644"/>
                  </a:cubicBezTo>
                  <a:cubicBezTo>
                    <a:pt x="151072" y="271369"/>
                    <a:pt x="167304" y="281095"/>
                    <a:pt x="183536" y="290821"/>
                  </a:cubicBezTo>
                  <a:cubicBezTo>
                    <a:pt x="229707" y="318917"/>
                    <a:pt x="275879" y="346293"/>
                    <a:pt x="322050" y="374750"/>
                  </a:cubicBezTo>
                  <a:cubicBezTo>
                    <a:pt x="323132" y="375470"/>
                    <a:pt x="323493" y="375470"/>
                    <a:pt x="324575" y="375830"/>
                  </a:cubicBezTo>
                  <a:cubicBezTo>
                    <a:pt x="328182" y="378712"/>
                    <a:pt x="328182" y="380153"/>
                    <a:pt x="324936" y="383035"/>
                  </a:cubicBezTo>
                  <a:cubicBezTo>
                    <a:pt x="315557" y="390959"/>
                    <a:pt x="306900" y="398524"/>
                    <a:pt x="297882" y="406449"/>
                  </a:cubicBezTo>
                  <a:cubicBezTo>
                    <a:pt x="279847" y="422658"/>
                    <a:pt x="261090" y="438147"/>
                    <a:pt x="242693" y="453996"/>
                  </a:cubicBezTo>
                  <a:cubicBezTo>
                    <a:pt x="232954" y="462281"/>
                    <a:pt x="224297" y="470206"/>
                    <a:pt x="214557" y="478130"/>
                  </a:cubicBezTo>
                  <a:cubicBezTo>
                    <a:pt x="213115" y="479932"/>
                    <a:pt x="212032" y="480652"/>
                    <a:pt x="209868" y="480652"/>
                  </a:cubicBezTo>
                  <a:cubicBezTo>
                    <a:pt x="208425" y="479932"/>
                    <a:pt x="207343" y="479932"/>
                    <a:pt x="205540" y="478130"/>
                  </a:cubicBezTo>
                  <a:cubicBezTo>
                    <a:pt x="141332" y="441749"/>
                    <a:pt x="78207" y="404287"/>
                    <a:pt x="14721" y="366825"/>
                  </a:cubicBezTo>
                  <a:cubicBezTo>
                    <a:pt x="13639" y="366105"/>
                    <a:pt x="13279" y="366105"/>
                    <a:pt x="13279" y="365744"/>
                  </a:cubicBezTo>
                  <a:cubicBezTo>
                    <a:pt x="7868" y="362863"/>
                    <a:pt x="7868" y="361782"/>
                    <a:pt x="12196" y="357460"/>
                  </a:cubicBezTo>
                  <a:cubicBezTo>
                    <a:pt x="20854" y="349895"/>
                    <a:pt x="29871" y="343051"/>
                    <a:pt x="38889" y="335847"/>
                  </a:cubicBezTo>
                  <a:cubicBezTo>
                    <a:pt x="61614" y="316396"/>
                    <a:pt x="84339" y="296584"/>
                    <a:pt x="108146" y="276772"/>
                  </a:cubicBezTo>
                  <a:cubicBezTo>
                    <a:pt x="113918" y="272090"/>
                    <a:pt x="120050" y="266687"/>
                    <a:pt x="126182" y="261283"/>
                  </a:cubicBezTo>
                  <a:close/>
                  <a:moveTo>
                    <a:pt x="570359" y="260350"/>
                  </a:moveTo>
                  <a:cubicBezTo>
                    <a:pt x="573235" y="260350"/>
                    <a:pt x="573954" y="261432"/>
                    <a:pt x="575033" y="262154"/>
                  </a:cubicBezTo>
                  <a:cubicBezTo>
                    <a:pt x="596243" y="280194"/>
                    <a:pt x="618532" y="298233"/>
                    <a:pt x="639743" y="316634"/>
                  </a:cubicBezTo>
                  <a:cubicBezTo>
                    <a:pt x="656280" y="330705"/>
                    <a:pt x="672458" y="344776"/>
                    <a:pt x="688995" y="358125"/>
                  </a:cubicBezTo>
                  <a:cubicBezTo>
                    <a:pt x="693309" y="362455"/>
                    <a:pt x="693309" y="363537"/>
                    <a:pt x="687557" y="366785"/>
                  </a:cubicBezTo>
                  <a:cubicBezTo>
                    <a:pt x="628958" y="401060"/>
                    <a:pt x="570359" y="436418"/>
                    <a:pt x="511401" y="471055"/>
                  </a:cubicBezTo>
                  <a:cubicBezTo>
                    <a:pt x="506009" y="473219"/>
                    <a:pt x="500976" y="476827"/>
                    <a:pt x="495583" y="480075"/>
                  </a:cubicBezTo>
                  <a:cubicBezTo>
                    <a:pt x="492707" y="482239"/>
                    <a:pt x="489831" y="481518"/>
                    <a:pt x="486955" y="478992"/>
                  </a:cubicBezTo>
                  <a:cubicBezTo>
                    <a:pt x="470777" y="464560"/>
                    <a:pt x="453881" y="450129"/>
                    <a:pt x="438063" y="436418"/>
                  </a:cubicBezTo>
                  <a:cubicBezTo>
                    <a:pt x="418290" y="419461"/>
                    <a:pt x="398518" y="402864"/>
                    <a:pt x="379824" y="385907"/>
                  </a:cubicBezTo>
                  <a:cubicBezTo>
                    <a:pt x="372993" y="379773"/>
                    <a:pt x="372993" y="379412"/>
                    <a:pt x="380183" y="375083"/>
                  </a:cubicBezTo>
                  <a:cubicBezTo>
                    <a:pt x="440939" y="338282"/>
                    <a:pt x="501335" y="301120"/>
                    <a:pt x="562091" y="264319"/>
                  </a:cubicBezTo>
                  <a:cubicBezTo>
                    <a:pt x="565326" y="262876"/>
                    <a:pt x="568202" y="261793"/>
                    <a:pt x="570359" y="260350"/>
                  </a:cubicBezTo>
                  <a:close/>
                  <a:moveTo>
                    <a:pt x="208924" y="360"/>
                  </a:moveTo>
                  <a:cubicBezTo>
                    <a:pt x="211803" y="0"/>
                    <a:pt x="213243" y="1440"/>
                    <a:pt x="213963" y="2879"/>
                  </a:cubicBezTo>
                  <a:cubicBezTo>
                    <a:pt x="236281" y="21236"/>
                    <a:pt x="257879" y="38872"/>
                    <a:pt x="279837" y="56869"/>
                  </a:cubicBezTo>
                  <a:cubicBezTo>
                    <a:pt x="298555" y="72345"/>
                    <a:pt x="317274" y="88182"/>
                    <a:pt x="336352" y="103659"/>
                  </a:cubicBezTo>
                  <a:cubicBezTo>
                    <a:pt x="336712" y="104739"/>
                    <a:pt x="338152" y="105099"/>
                    <a:pt x="338512" y="106179"/>
                  </a:cubicBezTo>
                  <a:cubicBezTo>
                    <a:pt x="342471" y="109418"/>
                    <a:pt x="342471" y="110858"/>
                    <a:pt x="338152" y="113377"/>
                  </a:cubicBezTo>
                  <a:cubicBezTo>
                    <a:pt x="325193" y="121656"/>
                    <a:pt x="311154" y="129934"/>
                    <a:pt x="297475" y="137852"/>
                  </a:cubicBezTo>
                  <a:cubicBezTo>
                    <a:pt x="244920" y="170246"/>
                    <a:pt x="192365" y="202639"/>
                    <a:pt x="138730" y="234673"/>
                  </a:cubicBezTo>
                  <a:cubicBezTo>
                    <a:pt x="131890" y="238992"/>
                    <a:pt x="131890" y="239352"/>
                    <a:pt x="125771" y="233953"/>
                  </a:cubicBezTo>
                  <a:cubicBezTo>
                    <a:pt x="100933" y="214157"/>
                    <a:pt x="76816" y="194361"/>
                    <a:pt x="52698" y="174565"/>
                  </a:cubicBezTo>
                  <a:cubicBezTo>
                    <a:pt x="37219" y="161608"/>
                    <a:pt x="21741" y="149010"/>
                    <a:pt x="5902" y="136413"/>
                  </a:cubicBezTo>
                  <a:cubicBezTo>
                    <a:pt x="5542" y="136053"/>
                    <a:pt x="4462" y="136053"/>
                    <a:pt x="4462" y="134973"/>
                  </a:cubicBezTo>
                  <a:cubicBezTo>
                    <a:pt x="-1657" y="130294"/>
                    <a:pt x="-1657" y="129214"/>
                    <a:pt x="5542" y="125255"/>
                  </a:cubicBezTo>
                  <a:cubicBezTo>
                    <a:pt x="70696" y="84943"/>
                    <a:pt x="135850" y="44631"/>
                    <a:pt x="201004" y="4679"/>
                  </a:cubicBezTo>
                  <a:cubicBezTo>
                    <a:pt x="203884" y="2879"/>
                    <a:pt x="206404" y="720"/>
                    <a:pt x="208924" y="360"/>
                  </a:cubicBezTo>
                  <a:close/>
                  <a:moveTo>
                    <a:pt x="492474" y="0"/>
                  </a:moveTo>
                  <a:cubicBezTo>
                    <a:pt x="494271" y="0"/>
                    <a:pt x="496429" y="1442"/>
                    <a:pt x="497867" y="2884"/>
                  </a:cubicBezTo>
                  <a:cubicBezTo>
                    <a:pt x="555042" y="38210"/>
                    <a:pt x="612217" y="72815"/>
                    <a:pt x="669032" y="108141"/>
                  </a:cubicBezTo>
                  <a:cubicBezTo>
                    <a:pt x="678381" y="113908"/>
                    <a:pt x="687371" y="119676"/>
                    <a:pt x="696721" y="125443"/>
                  </a:cubicBezTo>
                  <a:cubicBezTo>
                    <a:pt x="702834" y="129048"/>
                    <a:pt x="702834" y="130850"/>
                    <a:pt x="698159" y="134815"/>
                  </a:cubicBezTo>
                  <a:cubicBezTo>
                    <a:pt x="680539" y="149955"/>
                    <a:pt x="662200" y="163653"/>
                    <a:pt x="644940" y="178432"/>
                  </a:cubicBezTo>
                  <a:cubicBezTo>
                    <a:pt x="622285" y="196816"/>
                    <a:pt x="599272" y="215921"/>
                    <a:pt x="575898" y="234305"/>
                  </a:cubicBezTo>
                  <a:cubicBezTo>
                    <a:pt x="570145" y="239351"/>
                    <a:pt x="569066" y="239351"/>
                    <a:pt x="562594" y="235747"/>
                  </a:cubicBezTo>
                  <a:cubicBezTo>
                    <a:pt x="512611" y="204746"/>
                    <a:pt x="462628" y="174467"/>
                    <a:pt x="412285" y="143827"/>
                  </a:cubicBezTo>
                  <a:cubicBezTo>
                    <a:pt x="396463" y="133734"/>
                    <a:pt x="381001" y="124001"/>
                    <a:pt x="365179" y="114629"/>
                  </a:cubicBezTo>
                  <a:cubicBezTo>
                    <a:pt x="358706" y="111024"/>
                    <a:pt x="358706" y="109222"/>
                    <a:pt x="363740" y="104896"/>
                  </a:cubicBezTo>
                  <a:cubicBezTo>
                    <a:pt x="393227" y="81105"/>
                    <a:pt x="421994" y="56594"/>
                    <a:pt x="451480" y="32442"/>
                  </a:cubicBezTo>
                  <a:cubicBezTo>
                    <a:pt x="462987" y="23070"/>
                    <a:pt x="474494" y="13337"/>
                    <a:pt x="486360" y="3605"/>
                  </a:cubicBezTo>
                  <a:cubicBezTo>
                    <a:pt x="488158" y="2163"/>
                    <a:pt x="489956" y="0"/>
                    <a:pt x="492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10DC3609-07A0-3F4F-9755-513CAFF75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681" y="4646281"/>
              <a:ext cx="904319" cy="904319"/>
            </a:xfrm>
            <a:custGeom>
              <a:avLst/>
              <a:gdLst>
                <a:gd name="T0" fmla="*/ 2078 w 2079"/>
                <a:gd name="T1" fmla="*/ 1037 h 2077"/>
                <a:gd name="T2" fmla="*/ 2078 w 2079"/>
                <a:gd name="T3" fmla="*/ 1037 h 2077"/>
                <a:gd name="T4" fmla="*/ 1039 w 2079"/>
                <a:gd name="T5" fmla="*/ 2076 h 2077"/>
                <a:gd name="T6" fmla="*/ 1039 w 2079"/>
                <a:gd name="T7" fmla="*/ 2076 h 2077"/>
                <a:gd name="T8" fmla="*/ 0 w 2079"/>
                <a:gd name="T9" fmla="*/ 1037 h 2077"/>
                <a:gd name="T10" fmla="*/ 0 w 2079"/>
                <a:gd name="T11" fmla="*/ 1037 h 2077"/>
                <a:gd name="T12" fmla="*/ 1039 w 2079"/>
                <a:gd name="T13" fmla="*/ 0 h 2077"/>
                <a:gd name="T14" fmla="*/ 1039 w 2079"/>
                <a:gd name="T15" fmla="*/ 0 h 2077"/>
                <a:gd name="T16" fmla="*/ 2078 w 2079"/>
                <a:gd name="T17" fmla="*/ 1037 h 2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9" h="2077">
                  <a:moveTo>
                    <a:pt x="2078" y="1037"/>
                  </a:moveTo>
                  <a:lnTo>
                    <a:pt x="2078" y="1037"/>
                  </a:lnTo>
                  <a:cubicBezTo>
                    <a:pt x="2078" y="1612"/>
                    <a:pt x="1613" y="2076"/>
                    <a:pt x="1039" y="2076"/>
                  </a:cubicBezTo>
                  <a:lnTo>
                    <a:pt x="1039" y="2076"/>
                  </a:lnTo>
                  <a:cubicBezTo>
                    <a:pt x="466" y="2076"/>
                    <a:pt x="0" y="1612"/>
                    <a:pt x="0" y="1037"/>
                  </a:cubicBezTo>
                  <a:lnTo>
                    <a:pt x="0" y="1037"/>
                  </a:lnTo>
                  <a:cubicBezTo>
                    <a:pt x="0" y="463"/>
                    <a:pt x="466" y="0"/>
                    <a:pt x="1039" y="0"/>
                  </a:cubicBezTo>
                  <a:lnTo>
                    <a:pt x="1039" y="0"/>
                  </a:lnTo>
                  <a:cubicBezTo>
                    <a:pt x="1613" y="0"/>
                    <a:pt x="2078" y="463"/>
                    <a:pt x="2078" y="10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2036904C-9E2F-824A-950C-B2D78916A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961" y="4822921"/>
              <a:ext cx="389759" cy="551039"/>
            </a:xfrm>
            <a:custGeom>
              <a:avLst/>
              <a:gdLst>
                <a:gd name="T0" fmla="*/ 162 w 896"/>
                <a:gd name="T1" fmla="*/ 466 h 1265"/>
                <a:gd name="T2" fmla="*/ 162 w 896"/>
                <a:gd name="T3" fmla="*/ 466 h 1265"/>
                <a:gd name="T4" fmla="*/ 247 w 896"/>
                <a:gd name="T5" fmla="*/ 489 h 1265"/>
                <a:gd name="T6" fmla="*/ 585 w 896"/>
                <a:gd name="T7" fmla="*/ 228 h 1265"/>
                <a:gd name="T8" fmla="*/ 585 w 896"/>
                <a:gd name="T9" fmla="*/ 228 h 1265"/>
                <a:gd name="T10" fmla="*/ 570 w 896"/>
                <a:gd name="T11" fmla="*/ 161 h 1265"/>
                <a:gd name="T12" fmla="*/ 570 w 896"/>
                <a:gd name="T13" fmla="*/ 161 h 1265"/>
                <a:gd name="T14" fmla="*/ 732 w 896"/>
                <a:gd name="T15" fmla="*/ 0 h 1265"/>
                <a:gd name="T16" fmla="*/ 732 w 896"/>
                <a:gd name="T17" fmla="*/ 0 h 1265"/>
                <a:gd name="T18" fmla="*/ 895 w 896"/>
                <a:gd name="T19" fmla="*/ 161 h 1265"/>
                <a:gd name="T20" fmla="*/ 895 w 896"/>
                <a:gd name="T21" fmla="*/ 161 h 1265"/>
                <a:gd name="T22" fmla="*/ 732 w 896"/>
                <a:gd name="T23" fmla="*/ 322 h 1265"/>
                <a:gd name="T24" fmla="*/ 732 w 896"/>
                <a:gd name="T25" fmla="*/ 322 h 1265"/>
                <a:gd name="T26" fmla="*/ 639 w 896"/>
                <a:gd name="T27" fmla="*/ 291 h 1265"/>
                <a:gd name="T28" fmla="*/ 303 w 896"/>
                <a:gd name="T29" fmla="*/ 548 h 1265"/>
                <a:gd name="T30" fmla="*/ 303 w 896"/>
                <a:gd name="T31" fmla="*/ 548 h 1265"/>
                <a:gd name="T32" fmla="*/ 325 w 896"/>
                <a:gd name="T33" fmla="*/ 627 h 1265"/>
                <a:gd name="T34" fmla="*/ 325 w 896"/>
                <a:gd name="T35" fmla="*/ 627 h 1265"/>
                <a:gd name="T36" fmla="*/ 302 w 896"/>
                <a:gd name="T37" fmla="*/ 706 h 1265"/>
                <a:gd name="T38" fmla="*/ 639 w 896"/>
                <a:gd name="T39" fmla="*/ 969 h 1265"/>
                <a:gd name="T40" fmla="*/ 639 w 896"/>
                <a:gd name="T41" fmla="*/ 969 h 1265"/>
                <a:gd name="T42" fmla="*/ 732 w 896"/>
                <a:gd name="T43" fmla="*/ 939 h 1265"/>
                <a:gd name="T44" fmla="*/ 732 w 896"/>
                <a:gd name="T45" fmla="*/ 939 h 1265"/>
                <a:gd name="T46" fmla="*/ 895 w 896"/>
                <a:gd name="T47" fmla="*/ 1102 h 1265"/>
                <a:gd name="T48" fmla="*/ 895 w 896"/>
                <a:gd name="T49" fmla="*/ 1102 h 1265"/>
                <a:gd name="T50" fmla="*/ 732 w 896"/>
                <a:gd name="T51" fmla="*/ 1264 h 1265"/>
                <a:gd name="T52" fmla="*/ 732 w 896"/>
                <a:gd name="T53" fmla="*/ 1264 h 1265"/>
                <a:gd name="T54" fmla="*/ 570 w 896"/>
                <a:gd name="T55" fmla="*/ 1102 h 1265"/>
                <a:gd name="T56" fmla="*/ 570 w 896"/>
                <a:gd name="T57" fmla="*/ 1102 h 1265"/>
                <a:gd name="T58" fmla="*/ 586 w 896"/>
                <a:gd name="T59" fmla="*/ 1032 h 1265"/>
                <a:gd name="T60" fmla="*/ 244 w 896"/>
                <a:gd name="T61" fmla="*/ 765 h 1265"/>
                <a:gd name="T62" fmla="*/ 244 w 896"/>
                <a:gd name="T63" fmla="*/ 765 h 1265"/>
                <a:gd name="T64" fmla="*/ 162 w 896"/>
                <a:gd name="T65" fmla="*/ 789 h 1265"/>
                <a:gd name="T66" fmla="*/ 162 w 896"/>
                <a:gd name="T67" fmla="*/ 789 h 1265"/>
                <a:gd name="T68" fmla="*/ 0 w 896"/>
                <a:gd name="T69" fmla="*/ 627 h 1265"/>
                <a:gd name="T70" fmla="*/ 0 w 896"/>
                <a:gd name="T71" fmla="*/ 627 h 1265"/>
                <a:gd name="T72" fmla="*/ 162 w 896"/>
                <a:gd name="T73" fmla="*/ 466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6" h="1265">
                  <a:moveTo>
                    <a:pt x="162" y="466"/>
                  </a:moveTo>
                  <a:lnTo>
                    <a:pt x="162" y="466"/>
                  </a:lnTo>
                  <a:cubicBezTo>
                    <a:pt x="193" y="466"/>
                    <a:pt x="221" y="474"/>
                    <a:pt x="247" y="489"/>
                  </a:cubicBezTo>
                  <a:lnTo>
                    <a:pt x="585" y="228"/>
                  </a:lnTo>
                  <a:lnTo>
                    <a:pt x="585" y="228"/>
                  </a:lnTo>
                  <a:cubicBezTo>
                    <a:pt x="577" y="208"/>
                    <a:pt x="570" y="184"/>
                    <a:pt x="570" y="161"/>
                  </a:cubicBezTo>
                  <a:lnTo>
                    <a:pt x="570" y="161"/>
                  </a:lnTo>
                  <a:cubicBezTo>
                    <a:pt x="570" y="73"/>
                    <a:pt x="643" y="0"/>
                    <a:pt x="732" y="0"/>
                  </a:cubicBezTo>
                  <a:lnTo>
                    <a:pt x="732" y="0"/>
                  </a:lnTo>
                  <a:cubicBezTo>
                    <a:pt x="822" y="0"/>
                    <a:pt x="895" y="73"/>
                    <a:pt x="895" y="161"/>
                  </a:cubicBezTo>
                  <a:lnTo>
                    <a:pt x="895" y="161"/>
                  </a:lnTo>
                  <a:cubicBezTo>
                    <a:pt x="895" y="251"/>
                    <a:pt x="822" y="322"/>
                    <a:pt x="732" y="322"/>
                  </a:cubicBezTo>
                  <a:lnTo>
                    <a:pt x="732" y="322"/>
                  </a:lnTo>
                  <a:cubicBezTo>
                    <a:pt x="698" y="322"/>
                    <a:pt x="665" y="312"/>
                    <a:pt x="639" y="291"/>
                  </a:cubicBezTo>
                  <a:lnTo>
                    <a:pt x="303" y="548"/>
                  </a:lnTo>
                  <a:lnTo>
                    <a:pt x="303" y="548"/>
                  </a:lnTo>
                  <a:cubicBezTo>
                    <a:pt x="315" y="570"/>
                    <a:pt x="325" y="597"/>
                    <a:pt x="325" y="627"/>
                  </a:cubicBezTo>
                  <a:lnTo>
                    <a:pt x="325" y="627"/>
                  </a:lnTo>
                  <a:cubicBezTo>
                    <a:pt x="325" y="655"/>
                    <a:pt x="315" y="683"/>
                    <a:pt x="302" y="706"/>
                  </a:cubicBezTo>
                  <a:lnTo>
                    <a:pt x="639" y="969"/>
                  </a:lnTo>
                  <a:lnTo>
                    <a:pt x="639" y="969"/>
                  </a:lnTo>
                  <a:cubicBezTo>
                    <a:pt x="665" y="951"/>
                    <a:pt x="698" y="939"/>
                    <a:pt x="732" y="939"/>
                  </a:cubicBezTo>
                  <a:lnTo>
                    <a:pt x="732" y="939"/>
                  </a:lnTo>
                  <a:cubicBezTo>
                    <a:pt x="822" y="939"/>
                    <a:pt x="895" y="1012"/>
                    <a:pt x="895" y="1102"/>
                  </a:cubicBezTo>
                  <a:lnTo>
                    <a:pt x="895" y="1102"/>
                  </a:lnTo>
                  <a:cubicBezTo>
                    <a:pt x="895" y="1190"/>
                    <a:pt x="822" y="1264"/>
                    <a:pt x="732" y="1264"/>
                  </a:cubicBezTo>
                  <a:lnTo>
                    <a:pt x="732" y="1264"/>
                  </a:lnTo>
                  <a:cubicBezTo>
                    <a:pt x="643" y="1264"/>
                    <a:pt x="570" y="1190"/>
                    <a:pt x="570" y="1102"/>
                  </a:cubicBezTo>
                  <a:lnTo>
                    <a:pt x="570" y="1102"/>
                  </a:lnTo>
                  <a:cubicBezTo>
                    <a:pt x="570" y="1076"/>
                    <a:pt x="577" y="1053"/>
                    <a:pt x="586" y="1032"/>
                  </a:cubicBezTo>
                  <a:lnTo>
                    <a:pt x="244" y="765"/>
                  </a:lnTo>
                  <a:lnTo>
                    <a:pt x="244" y="765"/>
                  </a:lnTo>
                  <a:cubicBezTo>
                    <a:pt x="220" y="780"/>
                    <a:pt x="193" y="789"/>
                    <a:pt x="162" y="789"/>
                  </a:cubicBezTo>
                  <a:lnTo>
                    <a:pt x="162" y="789"/>
                  </a:lnTo>
                  <a:cubicBezTo>
                    <a:pt x="72" y="789"/>
                    <a:pt x="0" y="715"/>
                    <a:pt x="0" y="627"/>
                  </a:cubicBezTo>
                  <a:lnTo>
                    <a:pt x="0" y="627"/>
                  </a:lnTo>
                  <a:cubicBezTo>
                    <a:pt x="0" y="536"/>
                    <a:pt x="72" y="466"/>
                    <a:pt x="162" y="4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FFCF9796-395A-6445-9DA8-CC6AE1055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482" y="3164042"/>
              <a:ext cx="1438079" cy="1440000"/>
            </a:xfrm>
            <a:custGeom>
              <a:avLst/>
              <a:gdLst>
                <a:gd name="T0" fmla="*/ 3303 w 3304"/>
                <a:gd name="T1" fmla="*/ 1652 h 3306"/>
                <a:gd name="T2" fmla="*/ 3303 w 3304"/>
                <a:gd name="T3" fmla="*/ 1652 h 3306"/>
                <a:gd name="T4" fmla="*/ 1652 w 3304"/>
                <a:gd name="T5" fmla="*/ 3305 h 3306"/>
                <a:gd name="T6" fmla="*/ 1652 w 3304"/>
                <a:gd name="T7" fmla="*/ 3305 h 3306"/>
                <a:gd name="T8" fmla="*/ 0 w 3304"/>
                <a:gd name="T9" fmla="*/ 1652 h 3306"/>
                <a:gd name="T10" fmla="*/ 0 w 3304"/>
                <a:gd name="T11" fmla="*/ 1652 h 3306"/>
                <a:gd name="T12" fmla="*/ 1652 w 3304"/>
                <a:gd name="T13" fmla="*/ 0 h 3306"/>
                <a:gd name="T14" fmla="*/ 1652 w 3304"/>
                <a:gd name="T15" fmla="*/ 0 h 3306"/>
                <a:gd name="T16" fmla="*/ 3303 w 3304"/>
                <a:gd name="T17" fmla="*/ 165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4" h="3306">
                  <a:moveTo>
                    <a:pt x="3303" y="1652"/>
                  </a:moveTo>
                  <a:lnTo>
                    <a:pt x="3303" y="1652"/>
                  </a:lnTo>
                  <a:cubicBezTo>
                    <a:pt x="3303" y="2565"/>
                    <a:pt x="2564" y="3305"/>
                    <a:pt x="1652" y="3305"/>
                  </a:cubicBezTo>
                  <a:lnTo>
                    <a:pt x="1652" y="3305"/>
                  </a:lnTo>
                  <a:cubicBezTo>
                    <a:pt x="739" y="3305"/>
                    <a:pt x="0" y="2565"/>
                    <a:pt x="0" y="1652"/>
                  </a:cubicBezTo>
                  <a:lnTo>
                    <a:pt x="0" y="1652"/>
                  </a:lnTo>
                  <a:cubicBezTo>
                    <a:pt x="0" y="739"/>
                    <a:pt x="739" y="0"/>
                    <a:pt x="1652" y="0"/>
                  </a:cubicBezTo>
                  <a:lnTo>
                    <a:pt x="1652" y="0"/>
                  </a:lnTo>
                  <a:cubicBezTo>
                    <a:pt x="2564" y="0"/>
                    <a:pt x="3303" y="739"/>
                    <a:pt x="3303" y="16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F1613CB-7848-5F43-BD44-7D1A7E463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875" y="3452042"/>
              <a:ext cx="856531" cy="859341"/>
            </a:xfrm>
            <a:custGeom>
              <a:avLst/>
              <a:gdLst>
                <a:gd name="connsiteX0" fmla="*/ 230608 w 708200"/>
                <a:gd name="connsiteY0" fmla="*/ 190651 h 710523"/>
                <a:gd name="connsiteX1" fmla="*/ 254542 w 708200"/>
                <a:gd name="connsiteY1" fmla="*/ 192719 h 710523"/>
                <a:gd name="connsiteX2" fmla="*/ 262804 w 708200"/>
                <a:gd name="connsiteY2" fmla="*/ 201708 h 710523"/>
                <a:gd name="connsiteX3" fmla="*/ 293698 w 708200"/>
                <a:gd name="connsiteY3" fmla="*/ 273980 h 710523"/>
                <a:gd name="connsiteX4" fmla="*/ 292261 w 708200"/>
                <a:gd name="connsiteY4" fmla="*/ 288722 h 710523"/>
                <a:gd name="connsiteX5" fmla="*/ 270707 w 708200"/>
                <a:gd name="connsiteY5" fmla="*/ 317487 h 710523"/>
                <a:gd name="connsiteX6" fmla="*/ 268552 w 708200"/>
                <a:gd name="connsiteY6" fmla="*/ 337622 h 710523"/>
                <a:gd name="connsiteX7" fmla="*/ 388534 w 708200"/>
                <a:gd name="connsiteY7" fmla="*/ 440457 h 710523"/>
                <a:gd name="connsiteX8" fmla="*/ 406854 w 708200"/>
                <a:gd name="connsiteY8" fmla="*/ 436142 h 710523"/>
                <a:gd name="connsiteX9" fmla="*/ 432360 w 708200"/>
                <a:gd name="connsiteY9" fmla="*/ 403782 h 710523"/>
                <a:gd name="connsiteX10" fmla="*/ 452835 w 708200"/>
                <a:gd name="connsiteY10" fmla="*/ 398388 h 710523"/>
                <a:gd name="connsiteX11" fmla="*/ 504205 w 708200"/>
                <a:gd name="connsiteY11" fmla="*/ 422838 h 710523"/>
                <a:gd name="connsiteX12" fmla="*/ 515341 w 708200"/>
                <a:gd name="connsiteY12" fmla="*/ 427872 h 710523"/>
                <a:gd name="connsiteX13" fmla="*/ 530788 w 708200"/>
                <a:gd name="connsiteY13" fmla="*/ 455558 h 710523"/>
                <a:gd name="connsiteX14" fmla="*/ 466845 w 708200"/>
                <a:gd name="connsiteY14" fmla="*/ 520639 h 710523"/>
                <a:gd name="connsiteX15" fmla="*/ 444214 w 708200"/>
                <a:gd name="connsiteY15" fmla="*/ 522437 h 710523"/>
                <a:gd name="connsiteX16" fmla="*/ 407932 w 708200"/>
                <a:gd name="connsiteY16" fmla="*/ 516684 h 710523"/>
                <a:gd name="connsiteX17" fmla="*/ 217542 w 708200"/>
                <a:gd name="connsiteY17" fmla="*/ 376814 h 710523"/>
                <a:gd name="connsiteX18" fmla="*/ 176230 w 708200"/>
                <a:gd name="connsiteY18" fmla="*/ 293755 h 710523"/>
                <a:gd name="connsiteX19" fmla="*/ 208561 w 708200"/>
                <a:gd name="connsiteY19" fmla="*/ 198831 h 710523"/>
                <a:gd name="connsiteX20" fmla="*/ 230608 w 708200"/>
                <a:gd name="connsiteY20" fmla="*/ 190651 h 710523"/>
                <a:gd name="connsiteX21" fmla="*/ 328593 w 708200"/>
                <a:gd name="connsiteY21" fmla="*/ 60067 h 710523"/>
                <a:gd name="connsiteX22" fmla="*/ 117941 w 708200"/>
                <a:gd name="connsiteY22" fmla="*/ 181023 h 710523"/>
                <a:gd name="connsiteX23" fmla="*/ 107130 w 708200"/>
                <a:gd name="connsiteY23" fmla="*/ 509960 h 710523"/>
                <a:gd name="connsiteX24" fmla="*/ 110013 w 708200"/>
                <a:gd name="connsiteY24" fmla="*/ 531193 h 710523"/>
                <a:gd name="connsiteX25" fmla="*/ 85509 w 708200"/>
                <a:gd name="connsiteY25" fmla="*/ 620445 h 710523"/>
                <a:gd name="connsiteX26" fmla="*/ 91275 w 708200"/>
                <a:gd name="connsiteY26" fmla="*/ 625843 h 710523"/>
                <a:gd name="connsiteX27" fmla="*/ 185326 w 708200"/>
                <a:gd name="connsiteY27" fmla="*/ 601731 h 710523"/>
                <a:gd name="connsiteX28" fmla="*/ 203704 w 708200"/>
                <a:gd name="connsiteY28" fmla="*/ 603890 h 710523"/>
                <a:gd name="connsiteX29" fmla="*/ 362257 w 708200"/>
                <a:gd name="connsiteY29" fmla="*/ 645997 h 710523"/>
                <a:gd name="connsiteX30" fmla="*/ 402977 w 708200"/>
                <a:gd name="connsiteY30" fmla="*/ 642758 h 710523"/>
                <a:gd name="connsiteX31" fmla="*/ 640807 w 708200"/>
                <a:gd name="connsiteY31" fmla="*/ 289349 h 710523"/>
                <a:gd name="connsiteX32" fmla="*/ 416670 w 708200"/>
                <a:gd name="connsiteY32" fmla="*/ 67299 h 710523"/>
                <a:gd name="connsiteX33" fmla="*/ 328593 w 708200"/>
                <a:gd name="connsiteY33" fmla="*/ 60067 h 710523"/>
                <a:gd name="connsiteX34" fmla="*/ 353609 w 708200"/>
                <a:gd name="connsiteY34" fmla="*/ 0 h 710523"/>
                <a:gd name="connsiteX35" fmla="*/ 698462 w 708200"/>
                <a:gd name="connsiteY35" fmla="*/ 272434 h 710523"/>
                <a:gd name="connsiteX36" fmla="*/ 424958 w 708200"/>
                <a:gd name="connsiteY36" fmla="*/ 698540 h 710523"/>
                <a:gd name="connsiteX37" fmla="*/ 191812 w 708200"/>
                <a:gd name="connsiteY37" fmla="*/ 665431 h 710523"/>
                <a:gd name="connsiteX38" fmla="*/ 179200 w 708200"/>
                <a:gd name="connsiteY38" fmla="*/ 664351 h 710523"/>
                <a:gd name="connsiteX39" fmla="*/ 8034 w 708200"/>
                <a:gd name="connsiteY39" fmla="*/ 709337 h 710523"/>
                <a:gd name="connsiteX40" fmla="*/ 1188 w 708200"/>
                <a:gd name="connsiteY40" fmla="*/ 702499 h 710523"/>
                <a:gd name="connsiteX41" fmla="*/ 46592 w 708200"/>
                <a:gd name="connsiteY41" fmla="*/ 537311 h 710523"/>
                <a:gd name="connsiteX42" fmla="*/ 44790 w 708200"/>
                <a:gd name="connsiteY42" fmla="*/ 521836 h 710523"/>
                <a:gd name="connsiteX43" fmla="*/ 285503 w 708200"/>
                <a:gd name="connsiteY43" fmla="*/ 6838 h 710523"/>
                <a:gd name="connsiteX44" fmla="*/ 353609 w 708200"/>
                <a:gd name="connsiteY44" fmla="*/ 0 h 71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08200" h="710523">
                  <a:moveTo>
                    <a:pt x="230608" y="190651"/>
                  </a:moveTo>
                  <a:cubicBezTo>
                    <a:pt x="239814" y="189483"/>
                    <a:pt x="249333" y="190022"/>
                    <a:pt x="254542" y="192719"/>
                  </a:cubicBezTo>
                  <a:cubicBezTo>
                    <a:pt x="258493" y="194157"/>
                    <a:pt x="261726" y="197752"/>
                    <a:pt x="262804" y="201708"/>
                  </a:cubicBezTo>
                  <a:cubicBezTo>
                    <a:pt x="273581" y="226517"/>
                    <a:pt x="283639" y="249889"/>
                    <a:pt x="293698" y="273980"/>
                  </a:cubicBezTo>
                  <a:cubicBezTo>
                    <a:pt x="295135" y="279013"/>
                    <a:pt x="294057" y="283688"/>
                    <a:pt x="292261" y="288722"/>
                  </a:cubicBezTo>
                  <a:cubicBezTo>
                    <a:pt x="286872" y="299508"/>
                    <a:pt x="278610" y="308498"/>
                    <a:pt x="270707" y="317487"/>
                  </a:cubicBezTo>
                  <a:cubicBezTo>
                    <a:pt x="264241" y="323959"/>
                    <a:pt x="263882" y="329712"/>
                    <a:pt x="268552" y="337622"/>
                  </a:cubicBezTo>
                  <a:cubicBezTo>
                    <a:pt x="296931" y="385084"/>
                    <a:pt x="336446" y="419962"/>
                    <a:pt x="388534" y="440457"/>
                  </a:cubicBezTo>
                  <a:cubicBezTo>
                    <a:pt x="395718" y="444052"/>
                    <a:pt x="401825" y="443333"/>
                    <a:pt x="406854" y="436142"/>
                  </a:cubicBezTo>
                  <a:cubicBezTo>
                    <a:pt x="415476" y="425715"/>
                    <a:pt x="424816" y="414928"/>
                    <a:pt x="432360" y="403782"/>
                  </a:cubicBezTo>
                  <a:cubicBezTo>
                    <a:pt x="438826" y="396231"/>
                    <a:pt x="444932" y="394792"/>
                    <a:pt x="452835" y="398388"/>
                  </a:cubicBezTo>
                  <a:cubicBezTo>
                    <a:pt x="469719" y="406298"/>
                    <a:pt x="486962" y="414568"/>
                    <a:pt x="504205" y="422838"/>
                  </a:cubicBezTo>
                  <a:cubicBezTo>
                    <a:pt x="507797" y="424277"/>
                    <a:pt x="512108" y="426074"/>
                    <a:pt x="515341" y="427872"/>
                  </a:cubicBezTo>
                  <a:cubicBezTo>
                    <a:pt x="532584" y="436502"/>
                    <a:pt x="532225" y="436502"/>
                    <a:pt x="530788" y="455558"/>
                  </a:cubicBezTo>
                  <a:cubicBezTo>
                    <a:pt x="527914" y="493672"/>
                    <a:pt x="499894" y="512010"/>
                    <a:pt x="466845" y="520639"/>
                  </a:cubicBezTo>
                  <a:cubicBezTo>
                    <a:pt x="460020" y="523156"/>
                    <a:pt x="452117" y="523156"/>
                    <a:pt x="444214" y="522437"/>
                  </a:cubicBezTo>
                  <a:cubicBezTo>
                    <a:pt x="431641" y="523516"/>
                    <a:pt x="419427" y="520639"/>
                    <a:pt x="407932" y="516684"/>
                  </a:cubicBezTo>
                  <a:cubicBezTo>
                    <a:pt x="326387" y="494032"/>
                    <a:pt x="266396" y="443333"/>
                    <a:pt x="217542" y="376814"/>
                  </a:cubicBezTo>
                  <a:cubicBezTo>
                    <a:pt x="199221" y="351645"/>
                    <a:pt x="181978" y="325397"/>
                    <a:pt x="176230" y="293755"/>
                  </a:cubicBezTo>
                  <a:cubicBezTo>
                    <a:pt x="169405" y="257080"/>
                    <a:pt x="180541" y="225079"/>
                    <a:pt x="208561" y="198831"/>
                  </a:cubicBezTo>
                  <a:cubicBezTo>
                    <a:pt x="212512" y="194696"/>
                    <a:pt x="221403" y="191820"/>
                    <a:pt x="230608" y="190651"/>
                  </a:cubicBezTo>
                  <a:close/>
                  <a:moveTo>
                    <a:pt x="328593" y="60067"/>
                  </a:moveTo>
                  <a:cubicBezTo>
                    <a:pt x="244693" y="65162"/>
                    <a:pt x="173615" y="106796"/>
                    <a:pt x="117941" y="181023"/>
                  </a:cubicBezTo>
                  <a:cubicBezTo>
                    <a:pt x="45150" y="277473"/>
                    <a:pt x="42988" y="405952"/>
                    <a:pt x="107130" y="509960"/>
                  </a:cubicBezTo>
                  <a:cubicBezTo>
                    <a:pt x="111454" y="517157"/>
                    <a:pt x="112896" y="522916"/>
                    <a:pt x="110013" y="531193"/>
                  </a:cubicBezTo>
                  <a:cubicBezTo>
                    <a:pt x="101725" y="561064"/>
                    <a:pt x="93797" y="590574"/>
                    <a:pt x="85509" y="620445"/>
                  </a:cubicBezTo>
                  <a:cubicBezTo>
                    <a:pt x="84068" y="626563"/>
                    <a:pt x="84428" y="627643"/>
                    <a:pt x="91275" y="625843"/>
                  </a:cubicBezTo>
                  <a:cubicBezTo>
                    <a:pt x="122625" y="617566"/>
                    <a:pt x="153975" y="609648"/>
                    <a:pt x="185326" y="601731"/>
                  </a:cubicBezTo>
                  <a:cubicBezTo>
                    <a:pt x="192173" y="599211"/>
                    <a:pt x="197578" y="600291"/>
                    <a:pt x="203704" y="603890"/>
                  </a:cubicBezTo>
                  <a:cubicBezTo>
                    <a:pt x="250189" y="631961"/>
                    <a:pt x="300637" y="645997"/>
                    <a:pt x="362257" y="645997"/>
                  </a:cubicBezTo>
                  <a:cubicBezTo>
                    <a:pt x="371626" y="645997"/>
                    <a:pt x="387121" y="644917"/>
                    <a:pt x="402977" y="642758"/>
                  </a:cubicBezTo>
                  <a:cubicBezTo>
                    <a:pt x="568377" y="615047"/>
                    <a:pt x="679724" y="452738"/>
                    <a:pt x="640807" y="289349"/>
                  </a:cubicBezTo>
                  <a:cubicBezTo>
                    <a:pt x="612339" y="169866"/>
                    <a:pt x="535945" y="92131"/>
                    <a:pt x="416670" y="67299"/>
                  </a:cubicBezTo>
                  <a:cubicBezTo>
                    <a:pt x="385950" y="60731"/>
                    <a:pt x="356559" y="58369"/>
                    <a:pt x="328593" y="60067"/>
                  </a:cubicBezTo>
                  <a:close/>
                  <a:moveTo>
                    <a:pt x="353609" y="0"/>
                  </a:moveTo>
                  <a:cubicBezTo>
                    <a:pt x="521531" y="1439"/>
                    <a:pt x="660266" y="111925"/>
                    <a:pt x="698462" y="272434"/>
                  </a:cubicBezTo>
                  <a:cubicBezTo>
                    <a:pt x="745308" y="463894"/>
                    <a:pt x="618105" y="661112"/>
                    <a:pt x="424958" y="698540"/>
                  </a:cubicBezTo>
                  <a:cubicBezTo>
                    <a:pt x="343159" y="714015"/>
                    <a:pt x="265684" y="703579"/>
                    <a:pt x="191812" y="665431"/>
                  </a:cubicBezTo>
                  <a:cubicBezTo>
                    <a:pt x="187848" y="663991"/>
                    <a:pt x="183884" y="662911"/>
                    <a:pt x="179200" y="664351"/>
                  </a:cubicBezTo>
                  <a:cubicBezTo>
                    <a:pt x="122625" y="679466"/>
                    <a:pt x="64969" y="694941"/>
                    <a:pt x="8034" y="709337"/>
                  </a:cubicBezTo>
                  <a:cubicBezTo>
                    <a:pt x="-975" y="711496"/>
                    <a:pt x="-975" y="711496"/>
                    <a:pt x="1188" y="702499"/>
                  </a:cubicBezTo>
                  <a:cubicBezTo>
                    <a:pt x="16322" y="647436"/>
                    <a:pt x="31457" y="592374"/>
                    <a:pt x="46592" y="537311"/>
                  </a:cubicBezTo>
                  <a:cubicBezTo>
                    <a:pt x="48393" y="531553"/>
                    <a:pt x="47673" y="527594"/>
                    <a:pt x="44790" y="521836"/>
                  </a:cubicBezTo>
                  <a:cubicBezTo>
                    <a:pt x="-68720" y="312742"/>
                    <a:pt x="52717" y="54703"/>
                    <a:pt x="285503" y="6838"/>
                  </a:cubicBezTo>
                  <a:cubicBezTo>
                    <a:pt x="308205" y="2519"/>
                    <a:pt x="331628" y="0"/>
                    <a:pt x="353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DD74FF5D-4B14-D643-A279-F58AC4F57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082" y="3062280"/>
              <a:ext cx="1845119" cy="1845121"/>
            </a:xfrm>
            <a:custGeom>
              <a:avLst/>
              <a:gdLst>
                <a:gd name="T0" fmla="*/ 4237 w 4238"/>
                <a:gd name="T1" fmla="*/ 2119 h 4238"/>
                <a:gd name="T2" fmla="*/ 4237 w 4238"/>
                <a:gd name="T3" fmla="*/ 2119 h 4238"/>
                <a:gd name="T4" fmla="*/ 2118 w 4238"/>
                <a:gd name="T5" fmla="*/ 4237 h 4238"/>
                <a:gd name="T6" fmla="*/ 2118 w 4238"/>
                <a:gd name="T7" fmla="*/ 4237 h 4238"/>
                <a:gd name="T8" fmla="*/ 0 w 4238"/>
                <a:gd name="T9" fmla="*/ 2119 h 4238"/>
                <a:gd name="T10" fmla="*/ 0 w 4238"/>
                <a:gd name="T11" fmla="*/ 2119 h 4238"/>
                <a:gd name="T12" fmla="*/ 2118 w 4238"/>
                <a:gd name="T13" fmla="*/ 0 h 4238"/>
                <a:gd name="T14" fmla="*/ 2118 w 4238"/>
                <a:gd name="T15" fmla="*/ 0 h 4238"/>
                <a:gd name="T16" fmla="*/ 4237 w 4238"/>
                <a:gd name="T17" fmla="*/ 2119 h 4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8" h="4238">
                  <a:moveTo>
                    <a:pt x="4237" y="2119"/>
                  </a:moveTo>
                  <a:lnTo>
                    <a:pt x="4237" y="2119"/>
                  </a:lnTo>
                  <a:cubicBezTo>
                    <a:pt x="4237" y="3288"/>
                    <a:pt x="3288" y="4237"/>
                    <a:pt x="2118" y="4237"/>
                  </a:cubicBezTo>
                  <a:lnTo>
                    <a:pt x="2118" y="4237"/>
                  </a:lnTo>
                  <a:cubicBezTo>
                    <a:pt x="950" y="4237"/>
                    <a:pt x="0" y="3288"/>
                    <a:pt x="0" y="2119"/>
                  </a:cubicBezTo>
                  <a:lnTo>
                    <a:pt x="0" y="2119"/>
                  </a:lnTo>
                  <a:cubicBezTo>
                    <a:pt x="0" y="950"/>
                    <a:pt x="950" y="0"/>
                    <a:pt x="2118" y="0"/>
                  </a:cubicBezTo>
                  <a:lnTo>
                    <a:pt x="2118" y="0"/>
                  </a:lnTo>
                  <a:cubicBezTo>
                    <a:pt x="3288" y="0"/>
                    <a:pt x="4237" y="950"/>
                    <a:pt x="4237" y="21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B832969-21B5-5142-A7AF-CBB94B419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0681" y="3408365"/>
              <a:ext cx="1388379" cy="1153002"/>
            </a:xfrm>
            <a:custGeom>
              <a:avLst/>
              <a:gdLst>
                <a:gd name="connsiteX0" fmla="*/ 583068 w 1147944"/>
                <a:gd name="connsiteY0" fmla="*/ 658945 h 953328"/>
                <a:gd name="connsiteX1" fmla="*/ 716454 w 1147944"/>
                <a:gd name="connsiteY1" fmla="*/ 763564 h 953328"/>
                <a:gd name="connsiteX2" fmla="*/ 603552 w 1147944"/>
                <a:gd name="connsiteY2" fmla="*/ 949015 h 953328"/>
                <a:gd name="connsiteX3" fmla="*/ 595642 w 1147944"/>
                <a:gd name="connsiteY3" fmla="*/ 953328 h 953328"/>
                <a:gd name="connsiteX4" fmla="*/ 553932 w 1147944"/>
                <a:gd name="connsiteY4" fmla="*/ 953328 h 953328"/>
                <a:gd name="connsiteX5" fmla="*/ 441749 w 1147944"/>
                <a:gd name="connsiteY5" fmla="*/ 869947 h 953328"/>
                <a:gd name="connsiteX6" fmla="*/ 522291 w 1147944"/>
                <a:gd name="connsiteY6" fmla="*/ 668323 h 953328"/>
                <a:gd name="connsiteX7" fmla="*/ 583068 w 1147944"/>
                <a:gd name="connsiteY7" fmla="*/ 658945 h 953328"/>
                <a:gd name="connsiteX8" fmla="*/ 572928 w 1147944"/>
                <a:gd name="connsiteY8" fmla="*/ 442695 h 953328"/>
                <a:gd name="connsiteX9" fmla="*/ 825065 w 1147944"/>
                <a:gd name="connsiteY9" fmla="*/ 536693 h 953328"/>
                <a:gd name="connsiteX10" fmla="*/ 823626 w 1147944"/>
                <a:gd name="connsiteY10" fmla="*/ 554683 h 953328"/>
                <a:gd name="connsiteX11" fmla="*/ 734049 w 1147944"/>
                <a:gd name="connsiteY11" fmla="*/ 645352 h 953328"/>
                <a:gd name="connsiteX12" fmla="*/ 424668 w 1147944"/>
                <a:gd name="connsiteY12" fmla="*/ 635638 h 953328"/>
                <a:gd name="connsiteX13" fmla="*/ 402004 w 1147944"/>
                <a:gd name="connsiteY13" fmla="*/ 635998 h 953328"/>
                <a:gd name="connsiteX14" fmla="*/ 322141 w 1147944"/>
                <a:gd name="connsiteY14" fmla="*/ 556841 h 953328"/>
                <a:gd name="connsiteX15" fmla="*/ 322141 w 1147944"/>
                <a:gd name="connsiteY15" fmla="*/ 538132 h 953328"/>
                <a:gd name="connsiteX16" fmla="*/ 572928 w 1147944"/>
                <a:gd name="connsiteY16" fmla="*/ 442695 h 953328"/>
                <a:gd name="connsiteX17" fmla="*/ 577096 w 1147944"/>
                <a:gd name="connsiteY17" fmla="*/ 221849 h 953328"/>
                <a:gd name="connsiteX18" fmla="*/ 976972 w 1147944"/>
                <a:gd name="connsiteY18" fmla="*/ 372342 h 953328"/>
                <a:gd name="connsiteX19" fmla="*/ 977332 w 1147944"/>
                <a:gd name="connsiteY19" fmla="*/ 404385 h 953328"/>
                <a:gd name="connsiteX20" fmla="*/ 899589 w 1147944"/>
                <a:gd name="connsiteY20" fmla="*/ 482151 h 953328"/>
                <a:gd name="connsiteX21" fmla="*/ 877993 w 1147944"/>
                <a:gd name="connsiteY21" fmla="*/ 482511 h 953328"/>
                <a:gd name="connsiteX22" fmla="*/ 530666 w 1147944"/>
                <a:gd name="connsiteY22" fmla="*/ 369462 h 953328"/>
                <a:gd name="connsiteX23" fmla="*/ 275479 w 1147944"/>
                <a:gd name="connsiteY23" fmla="*/ 482151 h 953328"/>
                <a:gd name="connsiteX24" fmla="*/ 246326 w 1147944"/>
                <a:gd name="connsiteY24" fmla="*/ 481431 h 953328"/>
                <a:gd name="connsiteX25" fmla="*/ 167142 w 1147944"/>
                <a:gd name="connsiteY25" fmla="*/ 401864 h 953328"/>
                <a:gd name="connsiteX26" fmla="*/ 167502 w 1147944"/>
                <a:gd name="connsiteY26" fmla="*/ 380263 h 953328"/>
                <a:gd name="connsiteX27" fmla="*/ 577096 w 1147944"/>
                <a:gd name="connsiteY27" fmla="*/ 221849 h 953328"/>
                <a:gd name="connsiteX28" fmla="*/ 613941 w 1147944"/>
                <a:gd name="connsiteY28" fmla="*/ 50 h 953328"/>
                <a:gd name="connsiteX29" fmla="*/ 655089 w 1147944"/>
                <a:gd name="connsiteY29" fmla="*/ 320 h 953328"/>
                <a:gd name="connsiteX30" fmla="*/ 930666 w 1147944"/>
                <a:gd name="connsiteY30" fmla="*/ 70270 h 953328"/>
                <a:gd name="connsiteX31" fmla="*/ 1122778 w 1147944"/>
                <a:gd name="connsiteY31" fmla="*/ 194306 h 953328"/>
                <a:gd name="connsiteX32" fmla="*/ 1147601 w 1147944"/>
                <a:gd name="connsiteY32" fmla="*/ 232887 h 953328"/>
                <a:gd name="connsiteX33" fmla="*/ 1059460 w 1147944"/>
                <a:gd name="connsiteY33" fmla="*/ 319062 h 953328"/>
                <a:gd name="connsiteX34" fmla="*/ 1029960 w 1147944"/>
                <a:gd name="connsiteY34" fmla="*/ 319423 h 953328"/>
                <a:gd name="connsiteX35" fmla="*/ 656887 w 1147944"/>
                <a:gd name="connsiteY35" fmla="*/ 149595 h 953328"/>
                <a:gd name="connsiteX36" fmla="*/ 113289 w 1147944"/>
                <a:gd name="connsiteY36" fmla="*/ 323750 h 953328"/>
                <a:gd name="connsiteX37" fmla="*/ 92782 w 1147944"/>
                <a:gd name="connsiteY37" fmla="*/ 342139 h 953328"/>
                <a:gd name="connsiteX38" fmla="*/ 684 w 1147944"/>
                <a:gd name="connsiteY38" fmla="*/ 237213 h 953328"/>
                <a:gd name="connsiteX39" fmla="*/ 21910 w 1147944"/>
                <a:gd name="connsiteY39" fmla="*/ 201517 h 953328"/>
                <a:gd name="connsiteX40" fmla="*/ 236687 w 1147944"/>
                <a:gd name="connsiteY40" fmla="*/ 64501 h 953328"/>
                <a:gd name="connsiteX41" fmla="*/ 437433 w 1147944"/>
                <a:gd name="connsiteY41" fmla="*/ 4647 h 953328"/>
                <a:gd name="connsiteX42" fmla="*/ 501831 w 1147944"/>
                <a:gd name="connsiteY42" fmla="*/ 320 h 953328"/>
                <a:gd name="connsiteX43" fmla="*/ 573063 w 1147944"/>
                <a:gd name="connsiteY43" fmla="*/ 320 h 953328"/>
                <a:gd name="connsiteX44" fmla="*/ 613941 w 1147944"/>
                <a:gd name="connsiteY44" fmla="*/ 50 h 95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47944" h="953328">
                  <a:moveTo>
                    <a:pt x="583068" y="658945"/>
                  </a:moveTo>
                  <a:cubicBezTo>
                    <a:pt x="643306" y="662483"/>
                    <a:pt x="698386" y="702915"/>
                    <a:pt x="716454" y="763564"/>
                  </a:cubicBezTo>
                  <a:cubicBezTo>
                    <a:pt x="740905" y="847664"/>
                    <a:pt x="688768" y="931045"/>
                    <a:pt x="603552" y="949015"/>
                  </a:cubicBezTo>
                  <a:cubicBezTo>
                    <a:pt x="601035" y="949734"/>
                    <a:pt x="598159" y="951890"/>
                    <a:pt x="595642" y="953328"/>
                  </a:cubicBezTo>
                  <a:lnTo>
                    <a:pt x="553932" y="953328"/>
                  </a:lnTo>
                  <a:cubicBezTo>
                    <a:pt x="505032" y="940749"/>
                    <a:pt x="465121" y="916669"/>
                    <a:pt x="441749" y="869947"/>
                  </a:cubicBezTo>
                  <a:cubicBezTo>
                    <a:pt x="404714" y="792316"/>
                    <a:pt x="441390" y="698513"/>
                    <a:pt x="522291" y="668323"/>
                  </a:cubicBezTo>
                  <a:cubicBezTo>
                    <a:pt x="542337" y="660686"/>
                    <a:pt x="562989" y="657766"/>
                    <a:pt x="583068" y="658945"/>
                  </a:cubicBezTo>
                  <a:close/>
                  <a:moveTo>
                    <a:pt x="572928" y="442695"/>
                  </a:moveTo>
                  <a:cubicBezTo>
                    <a:pt x="665968" y="442425"/>
                    <a:pt x="759232" y="473727"/>
                    <a:pt x="825065" y="536693"/>
                  </a:cubicBezTo>
                  <a:cubicBezTo>
                    <a:pt x="832979" y="544248"/>
                    <a:pt x="830102" y="548206"/>
                    <a:pt x="823626" y="554683"/>
                  </a:cubicBezTo>
                  <a:cubicBezTo>
                    <a:pt x="794846" y="583826"/>
                    <a:pt x="764988" y="613330"/>
                    <a:pt x="734049" y="645352"/>
                  </a:cubicBezTo>
                  <a:cubicBezTo>
                    <a:pt x="642314" y="562598"/>
                    <a:pt x="516763" y="559360"/>
                    <a:pt x="424668" y="635638"/>
                  </a:cubicBezTo>
                  <a:cubicBezTo>
                    <a:pt x="416034" y="642834"/>
                    <a:pt x="410998" y="645352"/>
                    <a:pt x="402004" y="635998"/>
                  </a:cubicBezTo>
                  <a:cubicBezTo>
                    <a:pt x="375743" y="609013"/>
                    <a:pt x="349841" y="583107"/>
                    <a:pt x="322141" y="556841"/>
                  </a:cubicBezTo>
                  <a:cubicBezTo>
                    <a:pt x="314586" y="549645"/>
                    <a:pt x="314226" y="546407"/>
                    <a:pt x="322141" y="538132"/>
                  </a:cubicBezTo>
                  <a:cubicBezTo>
                    <a:pt x="387075" y="474807"/>
                    <a:pt x="479889" y="442964"/>
                    <a:pt x="572928" y="442695"/>
                  </a:cubicBezTo>
                  <a:close/>
                  <a:moveTo>
                    <a:pt x="577096" y="221849"/>
                  </a:moveTo>
                  <a:cubicBezTo>
                    <a:pt x="727905" y="223289"/>
                    <a:pt x="861077" y="272253"/>
                    <a:pt x="976972" y="372342"/>
                  </a:cubicBezTo>
                  <a:cubicBezTo>
                    <a:pt x="990290" y="384583"/>
                    <a:pt x="991729" y="391063"/>
                    <a:pt x="977332" y="404385"/>
                  </a:cubicBezTo>
                  <a:cubicBezTo>
                    <a:pt x="950338" y="428507"/>
                    <a:pt x="924783" y="455509"/>
                    <a:pt x="899589" y="482151"/>
                  </a:cubicBezTo>
                  <a:cubicBezTo>
                    <a:pt x="890950" y="490072"/>
                    <a:pt x="886631" y="490792"/>
                    <a:pt x="877993" y="482511"/>
                  </a:cubicBezTo>
                  <a:cubicBezTo>
                    <a:pt x="778294" y="395024"/>
                    <a:pt x="661678" y="357941"/>
                    <a:pt x="530666" y="369462"/>
                  </a:cubicBezTo>
                  <a:cubicBezTo>
                    <a:pt x="433846" y="378822"/>
                    <a:pt x="347824" y="416266"/>
                    <a:pt x="275479" y="482151"/>
                  </a:cubicBezTo>
                  <a:cubicBezTo>
                    <a:pt x="263602" y="492232"/>
                    <a:pt x="257483" y="492952"/>
                    <a:pt x="246326" y="481431"/>
                  </a:cubicBezTo>
                  <a:cubicBezTo>
                    <a:pt x="221131" y="454429"/>
                    <a:pt x="194856" y="427787"/>
                    <a:pt x="167142" y="401864"/>
                  </a:cubicBezTo>
                  <a:cubicBezTo>
                    <a:pt x="157064" y="393224"/>
                    <a:pt x="157424" y="388183"/>
                    <a:pt x="167502" y="380263"/>
                  </a:cubicBezTo>
                  <a:cubicBezTo>
                    <a:pt x="283398" y="275854"/>
                    <a:pt x="420169" y="223289"/>
                    <a:pt x="577096" y="221849"/>
                  </a:cubicBezTo>
                  <a:close/>
                  <a:moveTo>
                    <a:pt x="613941" y="50"/>
                  </a:moveTo>
                  <a:cubicBezTo>
                    <a:pt x="629276" y="-40"/>
                    <a:pt x="644656" y="-40"/>
                    <a:pt x="655089" y="320"/>
                  </a:cubicBezTo>
                  <a:cubicBezTo>
                    <a:pt x="751864" y="2484"/>
                    <a:pt x="842884" y="31329"/>
                    <a:pt x="930666" y="70270"/>
                  </a:cubicBezTo>
                  <a:cubicBezTo>
                    <a:pt x="1000459" y="102000"/>
                    <a:pt x="1064137" y="144547"/>
                    <a:pt x="1122778" y="194306"/>
                  </a:cubicBezTo>
                  <a:cubicBezTo>
                    <a:pt x="1134650" y="204041"/>
                    <a:pt x="1150479" y="212695"/>
                    <a:pt x="1147601" y="232887"/>
                  </a:cubicBezTo>
                  <a:cubicBezTo>
                    <a:pt x="1118461" y="262093"/>
                    <a:pt x="1087881" y="289496"/>
                    <a:pt x="1059460" y="319062"/>
                  </a:cubicBezTo>
                  <a:cubicBezTo>
                    <a:pt x="1047948" y="330600"/>
                    <a:pt x="1042191" y="330600"/>
                    <a:pt x="1029960" y="319423"/>
                  </a:cubicBezTo>
                  <a:cubicBezTo>
                    <a:pt x="923830" y="223151"/>
                    <a:pt x="798633" y="165100"/>
                    <a:pt x="656887" y="149595"/>
                  </a:cubicBezTo>
                  <a:cubicBezTo>
                    <a:pt x="450745" y="126158"/>
                    <a:pt x="268346" y="184570"/>
                    <a:pt x="113289" y="323750"/>
                  </a:cubicBezTo>
                  <a:cubicBezTo>
                    <a:pt x="109691" y="327355"/>
                    <a:pt x="105734" y="330961"/>
                    <a:pt x="92782" y="342139"/>
                  </a:cubicBezTo>
                  <a:cubicBezTo>
                    <a:pt x="62203" y="307524"/>
                    <a:pt x="31263" y="272188"/>
                    <a:pt x="684" y="237213"/>
                  </a:cubicBezTo>
                  <a:cubicBezTo>
                    <a:pt x="-3274" y="218824"/>
                    <a:pt x="10757" y="211252"/>
                    <a:pt x="21910" y="201517"/>
                  </a:cubicBezTo>
                  <a:cubicBezTo>
                    <a:pt x="86307" y="143826"/>
                    <a:pt x="157539" y="98034"/>
                    <a:pt x="236687" y="64501"/>
                  </a:cubicBezTo>
                  <a:cubicBezTo>
                    <a:pt x="300724" y="36016"/>
                    <a:pt x="367280" y="14743"/>
                    <a:pt x="437433" y="4647"/>
                  </a:cubicBezTo>
                  <a:cubicBezTo>
                    <a:pt x="458659" y="1763"/>
                    <a:pt x="480245" y="320"/>
                    <a:pt x="501831" y="320"/>
                  </a:cubicBezTo>
                  <a:cubicBezTo>
                    <a:pt x="519819" y="681"/>
                    <a:pt x="555435" y="320"/>
                    <a:pt x="573063" y="320"/>
                  </a:cubicBezTo>
                  <a:cubicBezTo>
                    <a:pt x="583317" y="320"/>
                    <a:pt x="598606" y="140"/>
                    <a:pt x="613941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48D58787-B1EE-BC41-9F86-D2E99818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121" y="-266999"/>
              <a:ext cx="898560" cy="898560"/>
            </a:xfrm>
            <a:custGeom>
              <a:avLst/>
              <a:gdLst>
                <a:gd name="T0" fmla="*/ 2062 w 2063"/>
                <a:gd name="T1" fmla="*/ 1031 h 2062"/>
                <a:gd name="T2" fmla="*/ 2062 w 2063"/>
                <a:gd name="T3" fmla="*/ 1031 h 2062"/>
                <a:gd name="T4" fmla="*/ 1032 w 2063"/>
                <a:gd name="T5" fmla="*/ 2061 h 2062"/>
                <a:gd name="T6" fmla="*/ 1032 w 2063"/>
                <a:gd name="T7" fmla="*/ 2061 h 2062"/>
                <a:gd name="T8" fmla="*/ 0 w 2063"/>
                <a:gd name="T9" fmla="*/ 1031 h 2062"/>
                <a:gd name="T10" fmla="*/ 0 w 2063"/>
                <a:gd name="T11" fmla="*/ 1031 h 2062"/>
                <a:gd name="T12" fmla="*/ 1032 w 2063"/>
                <a:gd name="T13" fmla="*/ 0 h 2062"/>
                <a:gd name="T14" fmla="*/ 1032 w 2063"/>
                <a:gd name="T15" fmla="*/ 0 h 2062"/>
                <a:gd name="T16" fmla="*/ 2062 w 2063"/>
                <a:gd name="T17" fmla="*/ 1031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3" h="2062">
                  <a:moveTo>
                    <a:pt x="2062" y="1031"/>
                  </a:moveTo>
                  <a:lnTo>
                    <a:pt x="2062" y="1031"/>
                  </a:lnTo>
                  <a:cubicBezTo>
                    <a:pt x="2062" y="1600"/>
                    <a:pt x="1601" y="2061"/>
                    <a:pt x="1032" y="2061"/>
                  </a:cubicBezTo>
                  <a:lnTo>
                    <a:pt x="1032" y="2061"/>
                  </a:lnTo>
                  <a:cubicBezTo>
                    <a:pt x="462" y="2061"/>
                    <a:pt x="0" y="1600"/>
                    <a:pt x="0" y="1031"/>
                  </a:cubicBezTo>
                  <a:lnTo>
                    <a:pt x="0" y="1031"/>
                  </a:lnTo>
                  <a:cubicBezTo>
                    <a:pt x="0" y="460"/>
                    <a:pt x="462" y="0"/>
                    <a:pt x="1032" y="0"/>
                  </a:cubicBezTo>
                  <a:lnTo>
                    <a:pt x="1032" y="0"/>
                  </a:lnTo>
                  <a:cubicBezTo>
                    <a:pt x="1601" y="0"/>
                    <a:pt x="2062" y="460"/>
                    <a:pt x="2062" y="103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3479C6C-33A0-A84C-8E9C-7985F6097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837" y="-157047"/>
              <a:ext cx="681122" cy="679361"/>
            </a:xfrm>
            <a:custGeom>
              <a:avLst/>
              <a:gdLst>
                <a:gd name="connsiteX0" fmla="*/ 286994 w 563167"/>
                <a:gd name="connsiteY0" fmla="*/ 304377 h 561711"/>
                <a:gd name="connsiteX1" fmla="*/ 312589 w 563167"/>
                <a:gd name="connsiteY1" fmla="*/ 373819 h 561711"/>
                <a:gd name="connsiteX2" fmla="*/ 373512 w 563167"/>
                <a:gd name="connsiteY2" fmla="*/ 541128 h 561711"/>
                <a:gd name="connsiteX3" fmla="*/ 369907 w 563167"/>
                <a:gd name="connsiteY3" fmla="*/ 547604 h 561711"/>
                <a:gd name="connsiteX4" fmla="*/ 207685 w 563167"/>
                <a:gd name="connsiteY4" fmla="*/ 551922 h 561711"/>
                <a:gd name="connsiteX5" fmla="*/ 203720 w 563167"/>
                <a:gd name="connsiteY5" fmla="*/ 544366 h 561711"/>
                <a:gd name="connsiteX6" fmla="*/ 286994 w 563167"/>
                <a:gd name="connsiteY6" fmla="*/ 304377 h 561711"/>
                <a:gd name="connsiteX7" fmla="*/ 25037 w 563167"/>
                <a:gd name="connsiteY7" fmla="*/ 166264 h 561711"/>
                <a:gd name="connsiteX8" fmla="*/ 159055 w 563167"/>
                <a:gd name="connsiteY8" fmla="*/ 534204 h 561711"/>
                <a:gd name="connsiteX9" fmla="*/ 25037 w 563167"/>
                <a:gd name="connsiteY9" fmla="*/ 166264 h 561711"/>
                <a:gd name="connsiteX10" fmla="*/ 532458 w 563167"/>
                <a:gd name="connsiteY10" fmla="*/ 151977 h 561711"/>
                <a:gd name="connsiteX11" fmla="*/ 562720 w 563167"/>
                <a:gd name="connsiteY11" fmla="*/ 264797 h 561711"/>
                <a:gd name="connsiteX12" fmla="*/ 483103 w 563167"/>
                <a:gd name="connsiteY12" fmla="*/ 478541 h 561711"/>
                <a:gd name="connsiteX13" fmla="*/ 422940 w 563167"/>
                <a:gd name="connsiteY13" fmla="*/ 524679 h 561711"/>
                <a:gd name="connsiteX14" fmla="*/ 436990 w 563167"/>
                <a:gd name="connsiteY14" fmla="*/ 482867 h 561711"/>
                <a:gd name="connsiteX15" fmla="*/ 514445 w 563167"/>
                <a:gd name="connsiteY15" fmla="*/ 260832 h 561711"/>
                <a:gd name="connsiteX16" fmla="*/ 530297 w 563167"/>
                <a:gd name="connsiteY16" fmla="*/ 156663 h 561711"/>
                <a:gd name="connsiteX17" fmla="*/ 532458 w 563167"/>
                <a:gd name="connsiteY17" fmla="*/ 151977 h 561711"/>
                <a:gd name="connsiteX18" fmla="*/ 306835 w 563167"/>
                <a:gd name="connsiteY18" fmla="*/ 1005 h 561711"/>
                <a:gd name="connsiteX19" fmla="*/ 471157 w 563167"/>
                <a:gd name="connsiteY19" fmla="*/ 73735 h 561711"/>
                <a:gd name="connsiteX20" fmla="*/ 424372 w 563167"/>
                <a:gd name="connsiteY20" fmla="*/ 141787 h 561711"/>
                <a:gd name="connsiteX21" fmla="*/ 446685 w 563167"/>
                <a:gd name="connsiteY21" fmla="*/ 185715 h 561711"/>
                <a:gd name="connsiteX22" fmla="*/ 471157 w 563167"/>
                <a:gd name="connsiteY22" fmla="*/ 286172 h 561711"/>
                <a:gd name="connsiteX23" fmla="*/ 460001 w 563167"/>
                <a:gd name="connsiteY23" fmla="*/ 333701 h 561711"/>
                <a:gd name="connsiteX24" fmla="*/ 425451 w 563167"/>
                <a:gd name="connsiteY24" fmla="*/ 444600 h 561711"/>
                <a:gd name="connsiteX25" fmla="*/ 422572 w 563167"/>
                <a:gd name="connsiteY25" fmla="*/ 452522 h 561711"/>
                <a:gd name="connsiteX26" fmla="*/ 402058 w 563167"/>
                <a:gd name="connsiteY26" fmla="*/ 392031 h 561711"/>
                <a:gd name="connsiteX27" fmla="*/ 323963 w 563167"/>
                <a:gd name="connsiteY27" fmla="*/ 158710 h 561711"/>
                <a:gd name="connsiteX28" fmla="*/ 331161 w 563167"/>
                <a:gd name="connsiteY28" fmla="*/ 148628 h 561711"/>
                <a:gd name="connsiteX29" fmla="*/ 350954 w 563167"/>
                <a:gd name="connsiteY29" fmla="*/ 147188 h 561711"/>
                <a:gd name="connsiteX30" fmla="*/ 363550 w 563167"/>
                <a:gd name="connsiteY30" fmla="*/ 134225 h 561711"/>
                <a:gd name="connsiteX31" fmla="*/ 349515 w 563167"/>
                <a:gd name="connsiteY31" fmla="*/ 123784 h 561711"/>
                <a:gd name="connsiteX32" fmla="*/ 295892 w 563167"/>
                <a:gd name="connsiteY32" fmla="*/ 127024 h 561711"/>
                <a:gd name="connsiteX33" fmla="*/ 206280 w 563167"/>
                <a:gd name="connsiteY33" fmla="*/ 124504 h 561711"/>
                <a:gd name="connsiteX34" fmla="*/ 191165 w 563167"/>
                <a:gd name="connsiteY34" fmla="*/ 131705 h 561711"/>
                <a:gd name="connsiteX35" fmla="*/ 201242 w 563167"/>
                <a:gd name="connsiteY35" fmla="*/ 147188 h 561711"/>
                <a:gd name="connsiteX36" fmla="*/ 224994 w 563167"/>
                <a:gd name="connsiteY36" fmla="*/ 148988 h 561711"/>
                <a:gd name="connsiteX37" fmla="*/ 232192 w 563167"/>
                <a:gd name="connsiteY37" fmla="*/ 154389 h 561711"/>
                <a:gd name="connsiteX38" fmla="*/ 272859 w 563167"/>
                <a:gd name="connsiteY38" fmla="*/ 266009 h 561711"/>
                <a:gd name="connsiteX39" fmla="*/ 272859 w 563167"/>
                <a:gd name="connsiteY39" fmla="*/ 274290 h 561711"/>
                <a:gd name="connsiteX40" fmla="*/ 213478 w 563167"/>
                <a:gd name="connsiteY40" fmla="*/ 451082 h 561711"/>
                <a:gd name="connsiteX41" fmla="*/ 212038 w 563167"/>
                <a:gd name="connsiteY41" fmla="*/ 453242 h 561711"/>
                <a:gd name="connsiteX42" fmla="*/ 202321 w 563167"/>
                <a:gd name="connsiteY42" fmla="*/ 426237 h 561711"/>
                <a:gd name="connsiteX43" fmla="*/ 113069 w 563167"/>
                <a:gd name="connsiteY43" fmla="*/ 158710 h 561711"/>
                <a:gd name="connsiteX44" fmla="*/ 119188 w 563167"/>
                <a:gd name="connsiteY44" fmla="*/ 148628 h 561711"/>
                <a:gd name="connsiteX45" fmla="*/ 138981 w 563167"/>
                <a:gd name="connsiteY45" fmla="*/ 147188 h 561711"/>
                <a:gd name="connsiteX46" fmla="*/ 152657 w 563167"/>
                <a:gd name="connsiteY46" fmla="*/ 134946 h 561711"/>
                <a:gd name="connsiteX47" fmla="*/ 137542 w 563167"/>
                <a:gd name="connsiteY47" fmla="*/ 124504 h 561711"/>
                <a:gd name="connsiteX48" fmla="*/ 59446 w 563167"/>
                <a:gd name="connsiteY48" fmla="*/ 127384 h 561711"/>
                <a:gd name="connsiteX49" fmla="*/ 48290 w 563167"/>
                <a:gd name="connsiteY49" fmla="*/ 127024 h 561711"/>
                <a:gd name="connsiteX50" fmla="*/ 306835 w 563167"/>
                <a:gd name="connsiteY50" fmla="*/ 1005 h 56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563167" h="561711">
                  <a:moveTo>
                    <a:pt x="286994" y="304377"/>
                  </a:moveTo>
                  <a:cubicBezTo>
                    <a:pt x="295646" y="329204"/>
                    <a:pt x="304298" y="351152"/>
                    <a:pt x="312589" y="373819"/>
                  </a:cubicBezTo>
                  <a:cubicBezTo>
                    <a:pt x="333137" y="429589"/>
                    <a:pt x="353325" y="484998"/>
                    <a:pt x="373512" y="541128"/>
                  </a:cubicBezTo>
                  <a:cubicBezTo>
                    <a:pt x="374954" y="545805"/>
                    <a:pt x="374233" y="546165"/>
                    <a:pt x="369907" y="547604"/>
                  </a:cubicBezTo>
                  <a:cubicBezTo>
                    <a:pt x="316194" y="565235"/>
                    <a:pt x="262480" y="565954"/>
                    <a:pt x="207685" y="551922"/>
                  </a:cubicBezTo>
                  <a:cubicBezTo>
                    <a:pt x="203359" y="550483"/>
                    <a:pt x="202278" y="549043"/>
                    <a:pt x="203720" y="544366"/>
                  </a:cubicBezTo>
                  <a:cubicBezTo>
                    <a:pt x="231478" y="465209"/>
                    <a:pt x="258875" y="385693"/>
                    <a:pt x="286994" y="304377"/>
                  </a:cubicBezTo>
                  <a:close/>
                  <a:moveTo>
                    <a:pt x="25037" y="166264"/>
                  </a:moveTo>
                  <a:cubicBezTo>
                    <a:pt x="70070" y="289511"/>
                    <a:pt x="114382" y="411317"/>
                    <a:pt x="159055" y="534204"/>
                  </a:cubicBezTo>
                  <a:cubicBezTo>
                    <a:pt x="16391" y="466093"/>
                    <a:pt x="-35847" y="296358"/>
                    <a:pt x="25037" y="166264"/>
                  </a:cubicBezTo>
                  <a:close/>
                  <a:moveTo>
                    <a:pt x="532458" y="151977"/>
                  </a:moveTo>
                  <a:cubicBezTo>
                    <a:pt x="551192" y="186940"/>
                    <a:pt x="561279" y="224427"/>
                    <a:pt x="562720" y="264797"/>
                  </a:cubicBezTo>
                  <a:cubicBezTo>
                    <a:pt x="567043" y="347339"/>
                    <a:pt x="540024" y="418347"/>
                    <a:pt x="483103" y="478541"/>
                  </a:cubicBezTo>
                  <a:cubicBezTo>
                    <a:pt x="465811" y="496564"/>
                    <a:pt x="446357" y="511703"/>
                    <a:pt x="422940" y="524679"/>
                  </a:cubicBezTo>
                  <a:cubicBezTo>
                    <a:pt x="428344" y="509900"/>
                    <a:pt x="433388" y="495843"/>
                    <a:pt x="436990" y="482867"/>
                  </a:cubicBezTo>
                  <a:cubicBezTo>
                    <a:pt x="463289" y="408254"/>
                    <a:pt x="489228" y="334723"/>
                    <a:pt x="514445" y="260832"/>
                  </a:cubicBezTo>
                  <a:cubicBezTo>
                    <a:pt x="527054" y="227310"/>
                    <a:pt x="532458" y="191987"/>
                    <a:pt x="530297" y="156663"/>
                  </a:cubicBezTo>
                  <a:cubicBezTo>
                    <a:pt x="529937" y="154500"/>
                    <a:pt x="528496" y="151977"/>
                    <a:pt x="532458" y="151977"/>
                  </a:cubicBezTo>
                  <a:close/>
                  <a:moveTo>
                    <a:pt x="306835" y="1005"/>
                  </a:moveTo>
                  <a:cubicBezTo>
                    <a:pt x="366480" y="6020"/>
                    <a:pt x="424867" y="29852"/>
                    <a:pt x="471157" y="73735"/>
                  </a:cubicBezTo>
                  <a:cubicBezTo>
                    <a:pt x="434449" y="76255"/>
                    <a:pt x="414294" y="107221"/>
                    <a:pt x="424372" y="141787"/>
                  </a:cubicBezTo>
                  <a:cubicBezTo>
                    <a:pt x="429410" y="157630"/>
                    <a:pt x="438407" y="171312"/>
                    <a:pt x="446685" y="185715"/>
                  </a:cubicBezTo>
                  <a:cubicBezTo>
                    <a:pt x="466119" y="216680"/>
                    <a:pt x="476555" y="250166"/>
                    <a:pt x="471157" y="286172"/>
                  </a:cubicBezTo>
                  <a:cubicBezTo>
                    <a:pt x="468998" y="302735"/>
                    <a:pt x="465399" y="318578"/>
                    <a:pt x="460001" y="333701"/>
                  </a:cubicBezTo>
                  <a:cubicBezTo>
                    <a:pt x="446685" y="369707"/>
                    <a:pt x="436968" y="407514"/>
                    <a:pt x="425451" y="444600"/>
                  </a:cubicBezTo>
                  <a:cubicBezTo>
                    <a:pt x="424732" y="447121"/>
                    <a:pt x="424012" y="448561"/>
                    <a:pt x="422572" y="452522"/>
                  </a:cubicBezTo>
                  <a:cubicBezTo>
                    <a:pt x="415734" y="431638"/>
                    <a:pt x="408536" y="411835"/>
                    <a:pt x="402058" y="392031"/>
                  </a:cubicBezTo>
                  <a:cubicBezTo>
                    <a:pt x="375787" y="314257"/>
                    <a:pt x="350235" y="236484"/>
                    <a:pt x="323963" y="158710"/>
                  </a:cubicBezTo>
                  <a:cubicBezTo>
                    <a:pt x="320724" y="149708"/>
                    <a:pt x="320724" y="149708"/>
                    <a:pt x="331161" y="148628"/>
                  </a:cubicBezTo>
                  <a:cubicBezTo>
                    <a:pt x="337639" y="148628"/>
                    <a:pt x="344117" y="148268"/>
                    <a:pt x="350954" y="147188"/>
                  </a:cubicBezTo>
                  <a:cubicBezTo>
                    <a:pt x="359232" y="146108"/>
                    <a:pt x="363910" y="140707"/>
                    <a:pt x="363550" y="134225"/>
                  </a:cubicBezTo>
                  <a:cubicBezTo>
                    <a:pt x="363191" y="127384"/>
                    <a:pt x="358152" y="123784"/>
                    <a:pt x="349515" y="123784"/>
                  </a:cubicBezTo>
                  <a:cubicBezTo>
                    <a:pt x="332240" y="124864"/>
                    <a:pt x="314246" y="125944"/>
                    <a:pt x="295892" y="127024"/>
                  </a:cubicBezTo>
                  <a:cubicBezTo>
                    <a:pt x="266021" y="128824"/>
                    <a:pt x="236151" y="125944"/>
                    <a:pt x="206280" y="124504"/>
                  </a:cubicBezTo>
                  <a:cubicBezTo>
                    <a:pt x="199802" y="123784"/>
                    <a:pt x="194044" y="123784"/>
                    <a:pt x="191165" y="131705"/>
                  </a:cubicBezTo>
                  <a:cubicBezTo>
                    <a:pt x="188286" y="138906"/>
                    <a:pt x="192245" y="145747"/>
                    <a:pt x="201242" y="147188"/>
                  </a:cubicBezTo>
                  <a:cubicBezTo>
                    <a:pt x="209159" y="148268"/>
                    <a:pt x="216717" y="148628"/>
                    <a:pt x="224994" y="148988"/>
                  </a:cubicBezTo>
                  <a:cubicBezTo>
                    <a:pt x="228953" y="148988"/>
                    <a:pt x="230752" y="150428"/>
                    <a:pt x="232192" y="154389"/>
                  </a:cubicBezTo>
                  <a:cubicBezTo>
                    <a:pt x="245868" y="191476"/>
                    <a:pt x="259183" y="228202"/>
                    <a:pt x="272859" y="266009"/>
                  </a:cubicBezTo>
                  <a:cubicBezTo>
                    <a:pt x="273939" y="268889"/>
                    <a:pt x="273939" y="271410"/>
                    <a:pt x="272859" y="274290"/>
                  </a:cubicBezTo>
                  <a:cubicBezTo>
                    <a:pt x="253425" y="332981"/>
                    <a:pt x="233272" y="392031"/>
                    <a:pt x="213478" y="451082"/>
                  </a:cubicBezTo>
                  <a:cubicBezTo>
                    <a:pt x="213478" y="451802"/>
                    <a:pt x="213118" y="452522"/>
                    <a:pt x="212038" y="453242"/>
                  </a:cubicBezTo>
                  <a:cubicBezTo>
                    <a:pt x="208439" y="443880"/>
                    <a:pt x="205560" y="435599"/>
                    <a:pt x="202321" y="426237"/>
                  </a:cubicBezTo>
                  <a:cubicBezTo>
                    <a:pt x="172451" y="336941"/>
                    <a:pt x="142580" y="248006"/>
                    <a:pt x="113069" y="158710"/>
                  </a:cubicBezTo>
                  <a:cubicBezTo>
                    <a:pt x="109111" y="149708"/>
                    <a:pt x="109111" y="149708"/>
                    <a:pt x="119188" y="148628"/>
                  </a:cubicBezTo>
                  <a:cubicBezTo>
                    <a:pt x="125666" y="148628"/>
                    <a:pt x="132863" y="148268"/>
                    <a:pt x="138981" y="147188"/>
                  </a:cubicBezTo>
                  <a:cubicBezTo>
                    <a:pt x="147619" y="146108"/>
                    <a:pt x="152657" y="141787"/>
                    <a:pt x="152657" y="134946"/>
                  </a:cubicBezTo>
                  <a:cubicBezTo>
                    <a:pt x="152297" y="127384"/>
                    <a:pt x="146179" y="123784"/>
                    <a:pt x="137542" y="124504"/>
                  </a:cubicBezTo>
                  <a:cubicBezTo>
                    <a:pt x="111630" y="125944"/>
                    <a:pt x="85358" y="127384"/>
                    <a:pt x="59446" y="127384"/>
                  </a:cubicBezTo>
                  <a:cubicBezTo>
                    <a:pt x="55488" y="127384"/>
                    <a:pt x="51529" y="127744"/>
                    <a:pt x="48290" y="127024"/>
                  </a:cubicBezTo>
                  <a:cubicBezTo>
                    <a:pt x="104522" y="36558"/>
                    <a:pt x="207427" y="-7353"/>
                    <a:pt x="306835" y="10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09A1859D-73BE-C546-813E-C66689694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321" y="2221321"/>
              <a:ext cx="1925759" cy="1925761"/>
            </a:xfrm>
            <a:custGeom>
              <a:avLst/>
              <a:gdLst>
                <a:gd name="T0" fmla="*/ 4422 w 4423"/>
                <a:gd name="T1" fmla="*/ 2210 h 4421"/>
                <a:gd name="T2" fmla="*/ 4422 w 4423"/>
                <a:gd name="T3" fmla="*/ 2210 h 4421"/>
                <a:gd name="T4" fmla="*/ 2211 w 4423"/>
                <a:gd name="T5" fmla="*/ 4420 h 4421"/>
                <a:gd name="T6" fmla="*/ 2211 w 4423"/>
                <a:gd name="T7" fmla="*/ 4420 h 4421"/>
                <a:gd name="T8" fmla="*/ 0 w 4423"/>
                <a:gd name="T9" fmla="*/ 2210 h 4421"/>
                <a:gd name="T10" fmla="*/ 0 w 4423"/>
                <a:gd name="T11" fmla="*/ 2210 h 4421"/>
                <a:gd name="T12" fmla="*/ 2211 w 4423"/>
                <a:gd name="T13" fmla="*/ 0 h 4421"/>
                <a:gd name="T14" fmla="*/ 2211 w 4423"/>
                <a:gd name="T15" fmla="*/ 0 h 4421"/>
                <a:gd name="T16" fmla="*/ 4422 w 4423"/>
                <a:gd name="T17" fmla="*/ 2210 h 4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23" h="4421">
                  <a:moveTo>
                    <a:pt x="4422" y="2210"/>
                  </a:moveTo>
                  <a:lnTo>
                    <a:pt x="4422" y="2210"/>
                  </a:lnTo>
                  <a:cubicBezTo>
                    <a:pt x="4422" y="3430"/>
                    <a:pt x="3432" y="4420"/>
                    <a:pt x="2211" y="4420"/>
                  </a:cubicBezTo>
                  <a:lnTo>
                    <a:pt x="2211" y="4420"/>
                  </a:lnTo>
                  <a:cubicBezTo>
                    <a:pt x="990" y="4420"/>
                    <a:pt x="0" y="3430"/>
                    <a:pt x="0" y="2210"/>
                  </a:cubicBezTo>
                  <a:lnTo>
                    <a:pt x="0" y="2210"/>
                  </a:lnTo>
                  <a:cubicBezTo>
                    <a:pt x="0" y="990"/>
                    <a:pt x="990" y="0"/>
                    <a:pt x="2211" y="0"/>
                  </a:cubicBezTo>
                  <a:lnTo>
                    <a:pt x="2211" y="0"/>
                  </a:lnTo>
                  <a:cubicBezTo>
                    <a:pt x="3432" y="0"/>
                    <a:pt x="4422" y="990"/>
                    <a:pt x="4422" y="22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4ECFDD3-65BC-D24E-9959-8466F8CF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815" y="2673807"/>
              <a:ext cx="1079527" cy="1018877"/>
            </a:xfrm>
            <a:custGeom>
              <a:avLst/>
              <a:gdLst>
                <a:gd name="connsiteX0" fmla="*/ 473531 w 892578"/>
                <a:gd name="connsiteY0" fmla="*/ 212657 h 842431"/>
                <a:gd name="connsiteX1" fmla="*/ 654012 w 892578"/>
                <a:gd name="connsiteY1" fmla="*/ 364886 h 842431"/>
                <a:gd name="connsiteX2" fmla="*/ 647888 w 892578"/>
                <a:gd name="connsiteY2" fmla="*/ 371364 h 842431"/>
                <a:gd name="connsiteX3" fmla="*/ 588448 w 892578"/>
                <a:gd name="connsiteY3" fmla="*/ 376402 h 842431"/>
                <a:gd name="connsiteX4" fmla="*/ 480376 w 892578"/>
                <a:gd name="connsiteY4" fmla="*/ 278875 h 842431"/>
                <a:gd name="connsiteX5" fmla="*/ 472090 w 892578"/>
                <a:gd name="connsiteY5" fmla="*/ 272037 h 842431"/>
                <a:gd name="connsiteX6" fmla="*/ 467407 w 892578"/>
                <a:gd name="connsiteY6" fmla="*/ 219855 h 842431"/>
                <a:gd name="connsiteX7" fmla="*/ 473531 w 892578"/>
                <a:gd name="connsiteY7" fmla="*/ 212657 h 842431"/>
                <a:gd name="connsiteX8" fmla="*/ 465069 w 892578"/>
                <a:gd name="connsiteY8" fmla="*/ 108686 h 842431"/>
                <a:gd name="connsiteX9" fmla="*/ 659824 w 892578"/>
                <a:gd name="connsiteY9" fmla="*/ 176689 h 842431"/>
                <a:gd name="connsiteX10" fmla="*/ 757201 w 892578"/>
                <a:gd name="connsiteY10" fmla="*/ 351913 h 842431"/>
                <a:gd name="connsiteX11" fmla="*/ 747500 w 892578"/>
                <a:gd name="connsiteY11" fmla="*/ 364147 h 842431"/>
                <a:gd name="connsiteX12" fmla="*/ 695757 w 892578"/>
                <a:gd name="connsiteY12" fmla="*/ 368105 h 842431"/>
                <a:gd name="connsiteX13" fmla="*/ 687492 w 892578"/>
                <a:gd name="connsiteY13" fmla="*/ 361628 h 842431"/>
                <a:gd name="connsiteX14" fmla="*/ 598020 w 892578"/>
                <a:gd name="connsiteY14" fmla="*/ 215908 h 842431"/>
                <a:gd name="connsiteX15" fmla="*/ 472615 w 892578"/>
                <a:gd name="connsiteY15" fmla="*/ 178128 h 842431"/>
                <a:gd name="connsiteX16" fmla="*/ 462194 w 892578"/>
                <a:gd name="connsiteY16" fmla="*/ 169133 h 842431"/>
                <a:gd name="connsiteX17" fmla="*/ 458241 w 892578"/>
                <a:gd name="connsiteY17" fmla="*/ 116962 h 842431"/>
                <a:gd name="connsiteX18" fmla="*/ 465069 w 892578"/>
                <a:gd name="connsiteY18" fmla="*/ 108686 h 842431"/>
                <a:gd name="connsiteX19" fmla="*/ 174881 w 892578"/>
                <a:gd name="connsiteY19" fmla="*/ 11096 h 842431"/>
                <a:gd name="connsiteX20" fmla="*/ 201408 w 892578"/>
                <a:gd name="connsiteY20" fmla="*/ 17029 h 842431"/>
                <a:gd name="connsiteX21" fmla="*/ 222283 w 892578"/>
                <a:gd name="connsiteY21" fmla="*/ 40807 h 842431"/>
                <a:gd name="connsiteX22" fmla="*/ 297503 w 892578"/>
                <a:gd name="connsiteY22" fmla="*/ 222022 h 842431"/>
                <a:gd name="connsiteX23" fmla="*/ 294984 w 892578"/>
                <a:gd name="connsiteY23" fmla="*/ 256608 h 842431"/>
                <a:gd name="connsiteX24" fmla="*/ 240638 w 892578"/>
                <a:gd name="connsiteY24" fmla="*/ 328662 h 842431"/>
                <a:gd name="connsiteX25" fmla="*/ 235599 w 892578"/>
                <a:gd name="connsiteY25" fmla="*/ 379460 h 842431"/>
                <a:gd name="connsiteX26" fmla="*/ 535044 w 892578"/>
                <a:gd name="connsiteY26" fmla="*/ 636332 h 842431"/>
                <a:gd name="connsiteX27" fmla="*/ 581472 w 892578"/>
                <a:gd name="connsiteY27" fmla="*/ 625524 h 842431"/>
                <a:gd name="connsiteX28" fmla="*/ 645896 w 892578"/>
                <a:gd name="connsiteY28" fmla="*/ 544824 h 842431"/>
                <a:gd name="connsiteX29" fmla="*/ 695923 w 892578"/>
                <a:gd name="connsiteY29" fmla="*/ 531854 h 842431"/>
                <a:gd name="connsiteX30" fmla="*/ 823690 w 892578"/>
                <a:gd name="connsiteY30" fmla="*/ 591299 h 842431"/>
                <a:gd name="connsiteX31" fmla="*/ 851763 w 892578"/>
                <a:gd name="connsiteY31" fmla="*/ 605349 h 842431"/>
                <a:gd name="connsiteX32" fmla="*/ 891353 w 892578"/>
                <a:gd name="connsiteY32" fmla="*/ 674881 h 842431"/>
                <a:gd name="connsiteX33" fmla="*/ 731194 w 892578"/>
                <a:gd name="connsiteY33" fmla="*/ 837363 h 842431"/>
                <a:gd name="connsiteX34" fmla="*/ 673968 w 892578"/>
                <a:gd name="connsiteY34" fmla="*/ 842046 h 842431"/>
                <a:gd name="connsiteX35" fmla="*/ 583271 w 892578"/>
                <a:gd name="connsiteY35" fmla="*/ 826915 h 842431"/>
                <a:gd name="connsiteX36" fmla="*/ 108191 w 892578"/>
                <a:gd name="connsiteY36" fmla="*/ 476733 h 842431"/>
                <a:gd name="connsiteX37" fmla="*/ 4898 w 892578"/>
                <a:gd name="connsiteY37" fmla="*/ 270299 h 842431"/>
                <a:gd name="connsiteX38" fmla="*/ 84437 w 892578"/>
                <a:gd name="connsiteY38" fmla="*/ 32881 h 842431"/>
                <a:gd name="connsiteX39" fmla="*/ 174881 w 892578"/>
                <a:gd name="connsiteY39" fmla="*/ 11096 h 842431"/>
                <a:gd name="connsiteX40" fmla="*/ 467086 w 892578"/>
                <a:gd name="connsiteY40" fmla="*/ 17 h 842431"/>
                <a:gd name="connsiteX41" fmla="*/ 585945 w 892578"/>
                <a:gd name="connsiteY41" fmla="*/ 16577 h 842431"/>
                <a:gd name="connsiteX42" fmla="*/ 675990 w 892578"/>
                <a:gd name="connsiteY42" fmla="*/ 56537 h 842431"/>
                <a:gd name="connsiteX43" fmla="*/ 700482 w 892578"/>
                <a:gd name="connsiteY43" fmla="*/ 74898 h 842431"/>
                <a:gd name="connsiteX44" fmla="*/ 725694 w 892578"/>
                <a:gd name="connsiteY44" fmla="*/ 96138 h 842431"/>
                <a:gd name="connsiteX45" fmla="*/ 755229 w 892578"/>
                <a:gd name="connsiteY45" fmla="*/ 120978 h 842431"/>
                <a:gd name="connsiteX46" fmla="*/ 832307 w 892578"/>
                <a:gd name="connsiteY46" fmla="*/ 230058 h 842431"/>
                <a:gd name="connsiteX47" fmla="*/ 863642 w 892578"/>
                <a:gd name="connsiteY47" fmla="*/ 332299 h 842431"/>
                <a:gd name="connsiteX48" fmla="*/ 861481 w 892578"/>
                <a:gd name="connsiteY48" fmla="*/ 353539 h 842431"/>
                <a:gd name="connsiteX49" fmla="*/ 802772 w 892578"/>
                <a:gd name="connsiteY49" fmla="*/ 357859 h 842431"/>
                <a:gd name="connsiteX50" fmla="*/ 792687 w 892578"/>
                <a:gd name="connsiteY50" fmla="*/ 349219 h 842431"/>
                <a:gd name="connsiteX51" fmla="*/ 710567 w 892578"/>
                <a:gd name="connsiteY51" fmla="*/ 174978 h 842431"/>
                <a:gd name="connsiteX52" fmla="*/ 462764 w 892578"/>
                <a:gd name="connsiteY52" fmla="*/ 72018 h 842431"/>
                <a:gd name="connsiteX53" fmla="*/ 450158 w 892578"/>
                <a:gd name="connsiteY53" fmla="*/ 72378 h 842431"/>
                <a:gd name="connsiteX54" fmla="*/ 448357 w 892578"/>
                <a:gd name="connsiteY54" fmla="*/ 6857 h 842431"/>
                <a:gd name="connsiteX55" fmla="*/ 467086 w 892578"/>
                <a:gd name="connsiteY55" fmla="*/ 17 h 84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892578" h="842431">
                  <a:moveTo>
                    <a:pt x="473531" y="212657"/>
                  </a:moveTo>
                  <a:cubicBezTo>
                    <a:pt x="558548" y="206899"/>
                    <a:pt x="645006" y="280314"/>
                    <a:pt x="654012" y="364886"/>
                  </a:cubicBezTo>
                  <a:cubicBezTo>
                    <a:pt x="654372" y="369924"/>
                    <a:pt x="652571" y="370644"/>
                    <a:pt x="647888" y="371364"/>
                  </a:cubicBezTo>
                  <a:cubicBezTo>
                    <a:pt x="628795" y="372803"/>
                    <a:pt x="609342" y="374243"/>
                    <a:pt x="588448" y="376402"/>
                  </a:cubicBezTo>
                  <a:cubicBezTo>
                    <a:pt x="580523" y="318822"/>
                    <a:pt x="536573" y="279955"/>
                    <a:pt x="480376" y="278875"/>
                  </a:cubicBezTo>
                  <a:cubicBezTo>
                    <a:pt x="474972" y="278875"/>
                    <a:pt x="472450" y="277795"/>
                    <a:pt x="472090" y="272037"/>
                  </a:cubicBezTo>
                  <a:cubicBezTo>
                    <a:pt x="471010" y="255123"/>
                    <a:pt x="469208" y="237129"/>
                    <a:pt x="467407" y="219855"/>
                  </a:cubicBezTo>
                  <a:cubicBezTo>
                    <a:pt x="467407" y="214457"/>
                    <a:pt x="467767" y="213017"/>
                    <a:pt x="473531" y="212657"/>
                  </a:cubicBezTo>
                  <a:close/>
                  <a:moveTo>
                    <a:pt x="465069" y="108686"/>
                  </a:moveTo>
                  <a:cubicBezTo>
                    <a:pt x="538371" y="106887"/>
                    <a:pt x="602332" y="129555"/>
                    <a:pt x="659824" y="176689"/>
                  </a:cubicBezTo>
                  <a:cubicBezTo>
                    <a:pt x="712645" y="223104"/>
                    <a:pt x="745344" y="281752"/>
                    <a:pt x="757201" y="351913"/>
                  </a:cubicBezTo>
                  <a:cubicBezTo>
                    <a:pt x="757561" y="360189"/>
                    <a:pt x="755764" y="363787"/>
                    <a:pt x="747500" y="364147"/>
                  </a:cubicBezTo>
                  <a:cubicBezTo>
                    <a:pt x="730252" y="364506"/>
                    <a:pt x="713364" y="365946"/>
                    <a:pt x="695757" y="368105"/>
                  </a:cubicBezTo>
                  <a:cubicBezTo>
                    <a:pt x="690726" y="368464"/>
                    <a:pt x="688570" y="367025"/>
                    <a:pt x="687492" y="361628"/>
                  </a:cubicBezTo>
                  <a:cubicBezTo>
                    <a:pt x="678868" y="300102"/>
                    <a:pt x="647966" y="251168"/>
                    <a:pt x="598020" y="215908"/>
                  </a:cubicBezTo>
                  <a:cubicBezTo>
                    <a:pt x="561009" y="189282"/>
                    <a:pt x="518608" y="176689"/>
                    <a:pt x="472615" y="178128"/>
                  </a:cubicBezTo>
                  <a:cubicBezTo>
                    <a:pt x="465069" y="178128"/>
                    <a:pt x="462913" y="176689"/>
                    <a:pt x="462194" y="169133"/>
                  </a:cubicBezTo>
                  <a:cubicBezTo>
                    <a:pt x="461475" y="151863"/>
                    <a:pt x="460038" y="134232"/>
                    <a:pt x="458241" y="116962"/>
                  </a:cubicBezTo>
                  <a:cubicBezTo>
                    <a:pt x="457882" y="110845"/>
                    <a:pt x="458601" y="108686"/>
                    <a:pt x="465069" y="108686"/>
                  </a:cubicBezTo>
                  <a:close/>
                  <a:moveTo>
                    <a:pt x="174881" y="11096"/>
                  </a:moveTo>
                  <a:cubicBezTo>
                    <a:pt x="185369" y="11783"/>
                    <a:pt x="194660" y="13697"/>
                    <a:pt x="201408" y="17029"/>
                  </a:cubicBezTo>
                  <a:cubicBezTo>
                    <a:pt x="211125" y="22073"/>
                    <a:pt x="217604" y="31080"/>
                    <a:pt x="222283" y="40807"/>
                  </a:cubicBezTo>
                  <a:cubicBezTo>
                    <a:pt x="247836" y="100612"/>
                    <a:pt x="272310" y="161137"/>
                    <a:pt x="297503" y="222022"/>
                  </a:cubicBezTo>
                  <a:cubicBezTo>
                    <a:pt x="302182" y="233191"/>
                    <a:pt x="300383" y="244359"/>
                    <a:pt x="294984" y="256608"/>
                  </a:cubicBezTo>
                  <a:cubicBezTo>
                    <a:pt x="282027" y="284349"/>
                    <a:pt x="261153" y="307046"/>
                    <a:pt x="240638" y="328662"/>
                  </a:cubicBezTo>
                  <a:cubicBezTo>
                    <a:pt x="224442" y="345235"/>
                    <a:pt x="224082" y="360366"/>
                    <a:pt x="235599" y="379460"/>
                  </a:cubicBezTo>
                  <a:cubicBezTo>
                    <a:pt x="307221" y="497989"/>
                    <a:pt x="405476" y="584814"/>
                    <a:pt x="535044" y="636332"/>
                  </a:cubicBezTo>
                  <a:cubicBezTo>
                    <a:pt x="554479" y="643898"/>
                    <a:pt x="568155" y="641376"/>
                    <a:pt x="581472" y="625524"/>
                  </a:cubicBezTo>
                  <a:cubicBezTo>
                    <a:pt x="602706" y="598504"/>
                    <a:pt x="625741" y="572565"/>
                    <a:pt x="645896" y="544824"/>
                  </a:cubicBezTo>
                  <a:cubicBezTo>
                    <a:pt x="659572" y="525369"/>
                    <a:pt x="676128" y="522487"/>
                    <a:pt x="695923" y="531854"/>
                  </a:cubicBezTo>
                  <a:cubicBezTo>
                    <a:pt x="738392" y="550948"/>
                    <a:pt x="780861" y="571484"/>
                    <a:pt x="823690" y="591299"/>
                  </a:cubicBezTo>
                  <a:cubicBezTo>
                    <a:pt x="833048" y="595982"/>
                    <a:pt x="842406" y="600305"/>
                    <a:pt x="851763" y="605349"/>
                  </a:cubicBezTo>
                  <a:cubicBezTo>
                    <a:pt x="895672" y="626605"/>
                    <a:pt x="894233" y="626965"/>
                    <a:pt x="891353" y="674881"/>
                  </a:cubicBezTo>
                  <a:cubicBezTo>
                    <a:pt x="883435" y="768551"/>
                    <a:pt x="813973" y="814666"/>
                    <a:pt x="731194" y="837363"/>
                  </a:cubicBezTo>
                  <a:cubicBezTo>
                    <a:pt x="712839" y="842046"/>
                    <a:pt x="693403" y="843127"/>
                    <a:pt x="673968" y="842046"/>
                  </a:cubicBezTo>
                  <a:cubicBezTo>
                    <a:pt x="643016" y="843127"/>
                    <a:pt x="613144" y="835921"/>
                    <a:pt x="583271" y="826915"/>
                  </a:cubicBezTo>
                  <a:cubicBezTo>
                    <a:pt x="381002" y="769632"/>
                    <a:pt x="229481" y="643538"/>
                    <a:pt x="108191" y="476733"/>
                  </a:cubicBezTo>
                  <a:cubicBezTo>
                    <a:pt x="61403" y="413686"/>
                    <a:pt x="18934" y="349198"/>
                    <a:pt x="4898" y="270299"/>
                  </a:cubicBezTo>
                  <a:cubicBezTo>
                    <a:pt x="-12018" y="176989"/>
                    <a:pt x="14975" y="97729"/>
                    <a:pt x="84437" y="32881"/>
                  </a:cubicBezTo>
                  <a:cubicBezTo>
                    <a:pt x="101173" y="18020"/>
                    <a:pt x="143418" y="9036"/>
                    <a:pt x="174881" y="11096"/>
                  </a:cubicBezTo>
                  <a:close/>
                  <a:moveTo>
                    <a:pt x="467086" y="17"/>
                  </a:moveTo>
                  <a:cubicBezTo>
                    <a:pt x="507066" y="-343"/>
                    <a:pt x="546686" y="5057"/>
                    <a:pt x="585945" y="16577"/>
                  </a:cubicBezTo>
                  <a:cubicBezTo>
                    <a:pt x="617281" y="26297"/>
                    <a:pt x="647896" y="38537"/>
                    <a:pt x="675990" y="56537"/>
                  </a:cubicBezTo>
                  <a:cubicBezTo>
                    <a:pt x="683914" y="61937"/>
                    <a:pt x="692918" y="68058"/>
                    <a:pt x="700482" y="74898"/>
                  </a:cubicBezTo>
                  <a:cubicBezTo>
                    <a:pt x="706605" y="79578"/>
                    <a:pt x="719211" y="90738"/>
                    <a:pt x="725694" y="96138"/>
                  </a:cubicBezTo>
                  <a:cubicBezTo>
                    <a:pt x="732898" y="102618"/>
                    <a:pt x="747665" y="114498"/>
                    <a:pt x="755229" y="120978"/>
                  </a:cubicBezTo>
                  <a:cubicBezTo>
                    <a:pt x="789086" y="150858"/>
                    <a:pt x="813218" y="189378"/>
                    <a:pt x="832307" y="230058"/>
                  </a:cubicBezTo>
                  <a:cubicBezTo>
                    <a:pt x="848515" y="262459"/>
                    <a:pt x="857880" y="297019"/>
                    <a:pt x="863642" y="332299"/>
                  </a:cubicBezTo>
                  <a:cubicBezTo>
                    <a:pt x="865083" y="339499"/>
                    <a:pt x="868685" y="347419"/>
                    <a:pt x="861481" y="353539"/>
                  </a:cubicBezTo>
                  <a:cubicBezTo>
                    <a:pt x="842032" y="354979"/>
                    <a:pt x="822582" y="356059"/>
                    <a:pt x="802772" y="357859"/>
                  </a:cubicBezTo>
                  <a:cubicBezTo>
                    <a:pt x="795569" y="358939"/>
                    <a:pt x="793768" y="356419"/>
                    <a:pt x="792687" y="349219"/>
                  </a:cubicBezTo>
                  <a:cubicBezTo>
                    <a:pt x="784043" y="282259"/>
                    <a:pt x="756670" y="223578"/>
                    <a:pt x="710567" y="174978"/>
                  </a:cubicBezTo>
                  <a:cubicBezTo>
                    <a:pt x="643934" y="104418"/>
                    <a:pt x="560733" y="69498"/>
                    <a:pt x="462764" y="72018"/>
                  </a:cubicBezTo>
                  <a:cubicBezTo>
                    <a:pt x="460243" y="72018"/>
                    <a:pt x="458082" y="72018"/>
                    <a:pt x="450158" y="72378"/>
                  </a:cubicBezTo>
                  <a:cubicBezTo>
                    <a:pt x="449798" y="50417"/>
                    <a:pt x="448717" y="28457"/>
                    <a:pt x="448357" y="6857"/>
                  </a:cubicBezTo>
                  <a:cubicBezTo>
                    <a:pt x="452679" y="-1063"/>
                    <a:pt x="460243" y="377"/>
                    <a:pt x="467086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C00B54E-A365-234C-B6CC-15128DD2F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601" y="2012042"/>
              <a:ext cx="963840" cy="963840"/>
            </a:xfrm>
            <a:custGeom>
              <a:avLst/>
              <a:gdLst>
                <a:gd name="T0" fmla="*/ 2211 w 2212"/>
                <a:gd name="T1" fmla="*/ 1106 h 2212"/>
                <a:gd name="T2" fmla="*/ 2211 w 2212"/>
                <a:gd name="T3" fmla="*/ 1106 h 2212"/>
                <a:gd name="T4" fmla="*/ 1105 w 2212"/>
                <a:gd name="T5" fmla="*/ 2211 h 2212"/>
                <a:gd name="T6" fmla="*/ 1105 w 2212"/>
                <a:gd name="T7" fmla="*/ 2211 h 2212"/>
                <a:gd name="T8" fmla="*/ 0 w 2212"/>
                <a:gd name="T9" fmla="*/ 1106 h 2212"/>
                <a:gd name="T10" fmla="*/ 0 w 2212"/>
                <a:gd name="T11" fmla="*/ 1106 h 2212"/>
                <a:gd name="T12" fmla="*/ 1105 w 2212"/>
                <a:gd name="T13" fmla="*/ 0 h 2212"/>
                <a:gd name="T14" fmla="*/ 1105 w 2212"/>
                <a:gd name="T15" fmla="*/ 0 h 2212"/>
                <a:gd name="T16" fmla="*/ 2211 w 2212"/>
                <a:gd name="T17" fmla="*/ 1106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2" h="2212">
                  <a:moveTo>
                    <a:pt x="2211" y="1106"/>
                  </a:moveTo>
                  <a:lnTo>
                    <a:pt x="2211" y="1106"/>
                  </a:lnTo>
                  <a:cubicBezTo>
                    <a:pt x="2211" y="1717"/>
                    <a:pt x="1716" y="2211"/>
                    <a:pt x="1105" y="2211"/>
                  </a:cubicBezTo>
                  <a:lnTo>
                    <a:pt x="1105" y="2211"/>
                  </a:lnTo>
                  <a:cubicBezTo>
                    <a:pt x="494" y="2211"/>
                    <a:pt x="0" y="1717"/>
                    <a:pt x="0" y="1106"/>
                  </a:cubicBezTo>
                  <a:lnTo>
                    <a:pt x="0" y="1106"/>
                  </a:lnTo>
                  <a:cubicBezTo>
                    <a:pt x="0" y="495"/>
                    <a:pt x="494" y="0"/>
                    <a:pt x="1105" y="0"/>
                  </a:cubicBezTo>
                  <a:lnTo>
                    <a:pt x="1105" y="0"/>
                  </a:lnTo>
                  <a:cubicBezTo>
                    <a:pt x="1716" y="0"/>
                    <a:pt x="2211" y="495"/>
                    <a:pt x="2211" y="11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8ED9267F-3B1F-BA46-96C2-BEF480BFD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241" y="2294280"/>
              <a:ext cx="418125" cy="400845"/>
            </a:xfrm>
            <a:custGeom>
              <a:avLst/>
              <a:gdLst>
                <a:gd name="connsiteX0" fmla="*/ 0 w 345715"/>
                <a:gd name="connsiteY0" fmla="*/ 91404 h 331428"/>
                <a:gd name="connsiteX1" fmla="*/ 63137 w 345715"/>
                <a:gd name="connsiteY1" fmla="*/ 91404 h 331428"/>
                <a:gd name="connsiteX2" fmla="*/ 63137 w 345715"/>
                <a:gd name="connsiteY2" fmla="*/ 331428 h 331428"/>
                <a:gd name="connsiteX3" fmla="*/ 0 w 345715"/>
                <a:gd name="connsiteY3" fmla="*/ 331428 h 331428"/>
                <a:gd name="connsiteX4" fmla="*/ 265363 w 345715"/>
                <a:gd name="connsiteY4" fmla="*/ 85725 h 331428"/>
                <a:gd name="connsiteX5" fmla="*/ 303557 w 345715"/>
                <a:gd name="connsiteY5" fmla="*/ 92187 h 331428"/>
                <a:gd name="connsiteX6" fmla="*/ 329500 w 345715"/>
                <a:gd name="connsiteY6" fmla="*/ 111932 h 331428"/>
                <a:gd name="connsiteX7" fmla="*/ 342472 w 345715"/>
                <a:gd name="connsiteY7" fmla="*/ 138497 h 331428"/>
                <a:gd name="connsiteX8" fmla="*/ 345715 w 345715"/>
                <a:gd name="connsiteY8" fmla="*/ 180859 h 331428"/>
                <a:gd name="connsiteX9" fmla="*/ 345715 w 345715"/>
                <a:gd name="connsiteY9" fmla="*/ 329841 h 331428"/>
                <a:gd name="connsiteX10" fmla="*/ 282298 w 345715"/>
                <a:gd name="connsiteY10" fmla="*/ 329841 h 331428"/>
                <a:gd name="connsiteX11" fmla="*/ 282298 w 345715"/>
                <a:gd name="connsiteY11" fmla="*/ 207424 h 331428"/>
                <a:gd name="connsiteX12" fmla="*/ 278335 w 345715"/>
                <a:gd name="connsiteY12" fmla="*/ 157883 h 331428"/>
                <a:gd name="connsiteX13" fmla="*/ 265363 w 345715"/>
                <a:gd name="connsiteY13" fmla="*/ 139933 h 331428"/>
                <a:gd name="connsiteX14" fmla="*/ 242663 w 345715"/>
                <a:gd name="connsiteY14" fmla="*/ 133830 h 331428"/>
                <a:gd name="connsiteX15" fmla="*/ 213117 w 345715"/>
                <a:gd name="connsiteY15" fmla="*/ 142446 h 331428"/>
                <a:gd name="connsiteX16" fmla="*/ 195101 w 345715"/>
                <a:gd name="connsiteY16" fmla="*/ 166499 h 331428"/>
                <a:gd name="connsiteX17" fmla="*/ 190417 w 345715"/>
                <a:gd name="connsiteY17" fmla="*/ 221425 h 331428"/>
                <a:gd name="connsiteX18" fmla="*/ 190417 w 345715"/>
                <a:gd name="connsiteY18" fmla="*/ 329841 h 331428"/>
                <a:gd name="connsiteX19" fmla="*/ 127000 w 345715"/>
                <a:gd name="connsiteY19" fmla="*/ 329841 h 331428"/>
                <a:gd name="connsiteX20" fmla="*/ 127000 w 345715"/>
                <a:gd name="connsiteY20" fmla="*/ 90392 h 331428"/>
                <a:gd name="connsiteX21" fmla="*/ 186093 w 345715"/>
                <a:gd name="connsiteY21" fmla="*/ 90392 h 331428"/>
                <a:gd name="connsiteX22" fmla="*/ 186093 w 345715"/>
                <a:gd name="connsiteY22" fmla="*/ 125573 h 331428"/>
                <a:gd name="connsiteX23" fmla="*/ 265363 w 345715"/>
                <a:gd name="connsiteY23" fmla="*/ 85725 h 331428"/>
                <a:gd name="connsiteX24" fmla="*/ 0 w 345715"/>
                <a:gd name="connsiteY24" fmla="*/ 0 h 331428"/>
                <a:gd name="connsiteX25" fmla="*/ 63137 w 345715"/>
                <a:gd name="connsiteY25" fmla="*/ 0 h 331428"/>
                <a:gd name="connsiteX26" fmla="*/ 63137 w 345715"/>
                <a:gd name="connsiteY26" fmla="*/ 59016 h 331428"/>
                <a:gd name="connsiteX27" fmla="*/ 0 w 345715"/>
                <a:gd name="connsiteY27" fmla="*/ 59016 h 33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715" h="331428">
                  <a:moveTo>
                    <a:pt x="0" y="91404"/>
                  </a:moveTo>
                  <a:lnTo>
                    <a:pt x="63137" y="91404"/>
                  </a:lnTo>
                  <a:lnTo>
                    <a:pt x="63137" y="331428"/>
                  </a:lnTo>
                  <a:lnTo>
                    <a:pt x="0" y="331428"/>
                  </a:lnTo>
                  <a:close/>
                  <a:moveTo>
                    <a:pt x="265363" y="85725"/>
                  </a:moveTo>
                  <a:cubicBezTo>
                    <a:pt x="279416" y="85725"/>
                    <a:pt x="292027" y="87879"/>
                    <a:pt x="303557" y="92187"/>
                  </a:cubicBezTo>
                  <a:cubicBezTo>
                    <a:pt x="315087" y="97572"/>
                    <a:pt x="323735" y="104393"/>
                    <a:pt x="329500" y="111932"/>
                  </a:cubicBezTo>
                  <a:cubicBezTo>
                    <a:pt x="335265" y="119830"/>
                    <a:pt x="339229" y="128804"/>
                    <a:pt x="342472" y="138497"/>
                  </a:cubicBezTo>
                  <a:cubicBezTo>
                    <a:pt x="344273" y="148190"/>
                    <a:pt x="345715" y="162550"/>
                    <a:pt x="345715" y="180859"/>
                  </a:cubicBezTo>
                  <a:lnTo>
                    <a:pt x="345715" y="329841"/>
                  </a:lnTo>
                  <a:lnTo>
                    <a:pt x="282298" y="329841"/>
                  </a:lnTo>
                  <a:lnTo>
                    <a:pt x="282298" y="207424"/>
                  </a:lnTo>
                  <a:cubicBezTo>
                    <a:pt x="282298" y="181936"/>
                    <a:pt x="280857" y="165063"/>
                    <a:pt x="278335" y="157883"/>
                  </a:cubicBezTo>
                  <a:cubicBezTo>
                    <a:pt x="275452" y="149985"/>
                    <a:pt x="270768" y="144241"/>
                    <a:pt x="265363" y="139933"/>
                  </a:cubicBezTo>
                  <a:cubicBezTo>
                    <a:pt x="258877" y="135625"/>
                    <a:pt x="251671" y="133830"/>
                    <a:pt x="242663" y="133830"/>
                  </a:cubicBezTo>
                  <a:cubicBezTo>
                    <a:pt x="231853" y="133830"/>
                    <a:pt x="221764" y="136702"/>
                    <a:pt x="213117" y="142446"/>
                  </a:cubicBezTo>
                  <a:cubicBezTo>
                    <a:pt x="204829" y="148190"/>
                    <a:pt x="198704" y="156447"/>
                    <a:pt x="195101" y="166499"/>
                  </a:cubicBezTo>
                  <a:cubicBezTo>
                    <a:pt x="192218" y="176551"/>
                    <a:pt x="190417" y="194859"/>
                    <a:pt x="190417" y="221425"/>
                  </a:cubicBezTo>
                  <a:lnTo>
                    <a:pt x="190417" y="329841"/>
                  </a:lnTo>
                  <a:lnTo>
                    <a:pt x="127000" y="329841"/>
                  </a:lnTo>
                  <a:lnTo>
                    <a:pt x="127000" y="90392"/>
                  </a:lnTo>
                  <a:lnTo>
                    <a:pt x="186093" y="90392"/>
                  </a:lnTo>
                  <a:lnTo>
                    <a:pt x="186093" y="125573"/>
                  </a:lnTo>
                  <a:cubicBezTo>
                    <a:pt x="206991" y="98649"/>
                    <a:pt x="232934" y="85725"/>
                    <a:pt x="265363" y="85725"/>
                  </a:cubicBezTo>
                  <a:close/>
                  <a:moveTo>
                    <a:pt x="0" y="0"/>
                  </a:moveTo>
                  <a:lnTo>
                    <a:pt x="63137" y="0"/>
                  </a:lnTo>
                  <a:lnTo>
                    <a:pt x="63137" y="59016"/>
                  </a:lnTo>
                  <a:lnTo>
                    <a:pt x="0" y="590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2" name="Freeform 1">
              <a:extLst>
                <a:ext uri="{FF2B5EF4-FFF2-40B4-BE49-F238E27FC236}">
                  <a16:creationId xmlns:a16="http://schemas.microsoft.com/office/drawing/2014/main" id="{55CD392C-6F43-AB45-8C19-0062EC75A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1680" y="445322"/>
              <a:ext cx="877441" cy="879360"/>
            </a:xfrm>
            <a:custGeom>
              <a:avLst/>
              <a:gdLst>
                <a:gd name="T0" fmla="*/ 2016 w 2017"/>
                <a:gd name="T1" fmla="*/ 1007 h 2018"/>
                <a:gd name="T2" fmla="*/ 2016 w 2017"/>
                <a:gd name="T3" fmla="*/ 1007 h 2018"/>
                <a:gd name="T4" fmla="*/ 1006 w 2017"/>
                <a:gd name="T5" fmla="*/ 2017 h 2018"/>
                <a:gd name="T6" fmla="*/ 1006 w 2017"/>
                <a:gd name="T7" fmla="*/ 2017 h 2018"/>
                <a:gd name="T8" fmla="*/ 0 w 2017"/>
                <a:gd name="T9" fmla="*/ 1007 h 2018"/>
                <a:gd name="T10" fmla="*/ 0 w 2017"/>
                <a:gd name="T11" fmla="*/ 1007 h 2018"/>
                <a:gd name="T12" fmla="*/ 1006 w 2017"/>
                <a:gd name="T13" fmla="*/ 0 h 2018"/>
                <a:gd name="T14" fmla="*/ 1006 w 2017"/>
                <a:gd name="T15" fmla="*/ 0 h 2018"/>
                <a:gd name="T16" fmla="*/ 2016 w 2017"/>
                <a:gd name="T17" fmla="*/ 1007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7" h="2018">
                  <a:moveTo>
                    <a:pt x="2016" y="1007"/>
                  </a:moveTo>
                  <a:lnTo>
                    <a:pt x="2016" y="1007"/>
                  </a:lnTo>
                  <a:cubicBezTo>
                    <a:pt x="2016" y="1565"/>
                    <a:pt x="1564" y="2017"/>
                    <a:pt x="1006" y="2017"/>
                  </a:cubicBezTo>
                  <a:lnTo>
                    <a:pt x="1006" y="2017"/>
                  </a:lnTo>
                  <a:cubicBezTo>
                    <a:pt x="449" y="2017"/>
                    <a:pt x="0" y="1565"/>
                    <a:pt x="0" y="1007"/>
                  </a:cubicBezTo>
                  <a:lnTo>
                    <a:pt x="0" y="1007"/>
                  </a:lnTo>
                  <a:cubicBezTo>
                    <a:pt x="0" y="450"/>
                    <a:pt x="449" y="0"/>
                    <a:pt x="1006" y="0"/>
                  </a:cubicBezTo>
                  <a:lnTo>
                    <a:pt x="1006" y="0"/>
                  </a:lnTo>
                  <a:cubicBezTo>
                    <a:pt x="1564" y="0"/>
                    <a:pt x="2016" y="450"/>
                    <a:pt x="2016" y="10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E71965D-DDAF-3043-B929-F773E10EA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121" y="593161"/>
              <a:ext cx="466119" cy="585165"/>
            </a:xfrm>
            <a:custGeom>
              <a:avLst/>
              <a:gdLst>
                <a:gd name="connsiteX0" fmla="*/ 362809 w 385398"/>
                <a:gd name="connsiteY0" fmla="*/ 177800 h 483828"/>
                <a:gd name="connsiteX1" fmla="*/ 385398 w 385398"/>
                <a:gd name="connsiteY1" fmla="*/ 200040 h 483828"/>
                <a:gd name="connsiteX2" fmla="*/ 385398 w 385398"/>
                <a:gd name="connsiteY2" fmla="*/ 304785 h 483828"/>
                <a:gd name="connsiteX3" fmla="*/ 362809 w 385398"/>
                <a:gd name="connsiteY3" fmla="*/ 326666 h 483828"/>
                <a:gd name="connsiteX4" fmla="*/ 341312 w 385398"/>
                <a:gd name="connsiteY4" fmla="*/ 304785 h 483828"/>
                <a:gd name="connsiteX5" fmla="*/ 341312 w 385398"/>
                <a:gd name="connsiteY5" fmla="*/ 200040 h 483828"/>
                <a:gd name="connsiteX6" fmla="*/ 362809 w 385398"/>
                <a:gd name="connsiteY6" fmla="*/ 177800 h 483828"/>
                <a:gd name="connsiteX7" fmla="*/ 61912 w 385398"/>
                <a:gd name="connsiteY7" fmla="*/ 177800 h 483828"/>
                <a:gd name="connsiteX8" fmla="*/ 321903 w 385398"/>
                <a:gd name="connsiteY8" fmla="*/ 177800 h 483828"/>
                <a:gd name="connsiteX9" fmla="*/ 321903 w 385398"/>
                <a:gd name="connsiteY9" fmla="*/ 178521 h 483828"/>
                <a:gd name="connsiteX10" fmla="*/ 321903 w 385398"/>
                <a:gd name="connsiteY10" fmla="*/ 373167 h 483828"/>
                <a:gd name="connsiteX11" fmla="*/ 288866 w 385398"/>
                <a:gd name="connsiteY11" fmla="*/ 406690 h 483828"/>
                <a:gd name="connsiteX12" fmla="*/ 254392 w 385398"/>
                <a:gd name="connsiteY12" fmla="*/ 406690 h 483828"/>
                <a:gd name="connsiteX13" fmla="*/ 254392 w 385398"/>
                <a:gd name="connsiteY13" fmla="*/ 461840 h 483828"/>
                <a:gd name="connsiteX14" fmla="*/ 232486 w 385398"/>
                <a:gd name="connsiteY14" fmla="*/ 483828 h 483828"/>
                <a:gd name="connsiteX15" fmla="*/ 210581 w 385398"/>
                <a:gd name="connsiteY15" fmla="*/ 461840 h 483828"/>
                <a:gd name="connsiteX16" fmla="*/ 210581 w 385398"/>
                <a:gd name="connsiteY16" fmla="*/ 406690 h 483828"/>
                <a:gd name="connsiteX17" fmla="*/ 173953 w 385398"/>
                <a:gd name="connsiteY17" fmla="*/ 406690 h 483828"/>
                <a:gd name="connsiteX18" fmla="*/ 173953 w 385398"/>
                <a:gd name="connsiteY18" fmla="*/ 461840 h 483828"/>
                <a:gd name="connsiteX19" fmla="*/ 151688 w 385398"/>
                <a:gd name="connsiteY19" fmla="*/ 483828 h 483828"/>
                <a:gd name="connsiteX20" fmla="*/ 130142 w 385398"/>
                <a:gd name="connsiteY20" fmla="*/ 461840 h 483828"/>
                <a:gd name="connsiteX21" fmla="*/ 130142 w 385398"/>
                <a:gd name="connsiteY21" fmla="*/ 406690 h 483828"/>
                <a:gd name="connsiteX22" fmla="*/ 94950 w 385398"/>
                <a:gd name="connsiteY22" fmla="*/ 406690 h 483828"/>
                <a:gd name="connsiteX23" fmla="*/ 61912 w 385398"/>
                <a:gd name="connsiteY23" fmla="*/ 373167 h 483828"/>
                <a:gd name="connsiteX24" fmla="*/ 61912 w 385398"/>
                <a:gd name="connsiteY24" fmla="*/ 178521 h 483828"/>
                <a:gd name="connsiteX25" fmla="*/ 21683 w 385398"/>
                <a:gd name="connsiteY25" fmla="*/ 177800 h 483828"/>
                <a:gd name="connsiteX26" fmla="*/ 44088 w 385398"/>
                <a:gd name="connsiteY26" fmla="*/ 200040 h 483828"/>
                <a:gd name="connsiteX27" fmla="*/ 44088 w 385398"/>
                <a:gd name="connsiteY27" fmla="*/ 304785 h 483828"/>
                <a:gd name="connsiteX28" fmla="*/ 21683 w 385398"/>
                <a:gd name="connsiteY28" fmla="*/ 326666 h 483828"/>
                <a:gd name="connsiteX29" fmla="*/ 0 w 385398"/>
                <a:gd name="connsiteY29" fmla="*/ 304785 h 483828"/>
                <a:gd name="connsiteX30" fmla="*/ 0 w 385398"/>
                <a:gd name="connsiteY30" fmla="*/ 200040 h 483828"/>
                <a:gd name="connsiteX31" fmla="*/ 21683 w 385398"/>
                <a:gd name="connsiteY31" fmla="*/ 177800 h 483828"/>
                <a:gd name="connsiteX32" fmla="*/ 257122 w 385398"/>
                <a:gd name="connsiteY32" fmla="*/ 83705 h 483828"/>
                <a:gd name="connsiteX33" fmla="*/ 244886 w 385398"/>
                <a:gd name="connsiteY33" fmla="*/ 95972 h 483828"/>
                <a:gd name="connsiteX34" fmla="*/ 257122 w 385398"/>
                <a:gd name="connsiteY34" fmla="*/ 108239 h 483828"/>
                <a:gd name="connsiteX35" fmla="*/ 268998 w 385398"/>
                <a:gd name="connsiteY35" fmla="*/ 95972 h 483828"/>
                <a:gd name="connsiteX36" fmla="*/ 257122 w 385398"/>
                <a:gd name="connsiteY36" fmla="*/ 83705 h 483828"/>
                <a:gd name="connsiteX37" fmla="*/ 126121 w 385398"/>
                <a:gd name="connsiteY37" fmla="*/ 83705 h 483828"/>
                <a:gd name="connsiteX38" fmla="*/ 113525 w 385398"/>
                <a:gd name="connsiteY38" fmla="*/ 95972 h 483828"/>
                <a:gd name="connsiteX39" fmla="*/ 126121 w 385398"/>
                <a:gd name="connsiteY39" fmla="*/ 108239 h 483828"/>
                <a:gd name="connsiteX40" fmla="*/ 138358 w 385398"/>
                <a:gd name="connsiteY40" fmla="*/ 95972 h 483828"/>
                <a:gd name="connsiteX41" fmla="*/ 126121 w 385398"/>
                <a:gd name="connsiteY41" fmla="*/ 83705 h 483828"/>
                <a:gd name="connsiteX42" fmla="*/ 113885 w 385398"/>
                <a:gd name="connsiteY42" fmla="*/ 0 h 483828"/>
                <a:gd name="connsiteX43" fmla="*/ 136558 w 385398"/>
                <a:gd name="connsiteY43" fmla="*/ 42213 h 483828"/>
                <a:gd name="connsiteX44" fmla="*/ 192701 w 385398"/>
                <a:gd name="connsiteY44" fmla="*/ 29585 h 483828"/>
                <a:gd name="connsiteX45" fmla="*/ 251004 w 385398"/>
                <a:gd name="connsiteY45" fmla="*/ 43656 h 483828"/>
                <a:gd name="connsiteX46" fmla="*/ 274757 w 385398"/>
                <a:gd name="connsiteY46" fmla="*/ 0 h 483828"/>
                <a:gd name="connsiteX47" fmla="*/ 279435 w 385398"/>
                <a:gd name="connsiteY47" fmla="*/ 2526 h 483828"/>
                <a:gd name="connsiteX48" fmla="*/ 255682 w 385398"/>
                <a:gd name="connsiteY48" fmla="*/ 45821 h 483828"/>
                <a:gd name="connsiteX49" fmla="*/ 321902 w 385398"/>
                <a:gd name="connsiteY49" fmla="*/ 158389 h 483828"/>
                <a:gd name="connsiteX50" fmla="*/ 63500 w 385398"/>
                <a:gd name="connsiteY50" fmla="*/ 158389 h 483828"/>
                <a:gd name="connsiteX51" fmla="*/ 131880 w 385398"/>
                <a:gd name="connsiteY51" fmla="*/ 45099 h 483828"/>
                <a:gd name="connsiteX52" fmla="*/ 109206 w 385398"/>
                <a:gd name="connsiteY52" fmla="*/ 2526 h 48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85398" h="483828">
                  <a:moveTo>
                    <a:pt x="362809" y="177800"/>
                  </a:moveTo>
                  <a:cubicBezTo>
                    <a:pt x="375561" y="177800"/>
                    <a:pt x="385398" y="187485"/>
                    <a:pt x="385398" y="200040"/>
                  </a:cubicBezTo>
                  <a:lnTo>
                    <a:pt x="385398" y="304785"/>
                  </a:lnTo>
                  <a:cubicBezTo>
                    <a:pt x="385398" y="316981"/>
                    <a:pt x="375561" y="326666"/>
                    <a:pt x="362809" y="326666"/>
                  </a:cubicBezTo>
                  <a:cubicBezTo>
                    <a:pt x="351150" y="326666"/>
                    <a:pt x="341312" y="316981"/>
                    <a:pt x="341312" y="304785"/>
                  </a:cubicBezTo>
                  <a:lnTo>
                    <a:pt x="341312" y="200040"/>
                  </a:lnTo>
                  <a:cubicBezTo>
                    <a:pt x="341312" y="187485"/>
                    <a:pt x="351150" y="177800"/>
                    <a:pt x="362809" y="177800"/>
                  </a:cubicBezTo>
                  <a:close/>
                  <a:moveTo>
                    <a:pt x="61912" y="177800"/>
                  </a:moveTo>
                  <a:lnTo>
                    <a:pt x="321903" y="177800"/>
                  </a:lnTo>
                  <a:lnTo>
                    <a:pt x="321903" y="178521"/>
                  </a:lnTo>
                  <a:lnTo>
                    <a:pt x="321903" y="373167"/>
                  </a:lnTo>
                  <a:cubicBezTo>
                    <a:pt x="321903" y="391551"/>
                    <a:pt x="307180" y="406690"/>
                    <a:pt x="288866" y="406690"/>
                  </a:cubicBezTo>
                  <a:lnTo>
                    <a:pt x="254392" y="406690"/>
                  </a:lnTo>
                  <a:lnTo>
                    <a:pt x="254392" y="461840"/>
                  </a:lnTo>
                  <a:cubicBezTo>
                    <a:pt x="254392" y="474456"/>
                    <a:pt x="244337" y="483828"/>
                    <a:pt x="232486" y="483828"/>
                  </a:cubicBezTo>
                  <a:cubicBezTo>
                    <a:pt x="219918" y="483828"/>
                    <a:pt x="210581" y="474456"/>
                    <a:pt x="210581" y="461840"/>
                  </a:cubicBezTo>
                  <a:lnTo>
                    <a:pt x="210581" y="406690"/>
                  </a:lnTo>
                  <a:lnTo>
                    <a:pt x="173953" y="406690"/>
                  </a:lnTo>
                  <a:lnTo>
                    <a:pt x="173953" y="461840"/>
                  </a:lnTo>
                  <a:cubicBezTo>
                    <a:pt x="173953" y="474456"/>
                    <a:pt x="163898" y="483828"/>
                    <a:pt x="151688" y="483828"/>
                  </a:cubicBezTo>
                  <a:cubicBezTo>
                    <a:pt x="139479" y="483828"/>
                    <a:pt x="130142" y="474456"/>
                    <a:pt x="130142" y="461840"/>
                  </a:cubicBezTo>
                  <a:lnTo>
                    <a:pt x="130142" y="406690"/>
                  </a:lnTo>
                  <a:lnTo>
                    <a:pt x="94950" y="406690"/>
                  </a:lnTo>
                  <a:cubicBezTo>
                    <a:pt x="76995" y="406690"/>
                    <a:pt x="61912" y="391551"/>
                    <a:pt x="61912" y="373167"/>
                  </a:cubicBezTo>
                  <a:lnTo>
                    <a:pt x="61912" y="178521"/>
                  </a:lnTo>
                  <a:close/>
                  <a:moveTo>
                    <a:pt x="21683" y="177800"/>
                  </a:moveTo>
                  <a:cubicBezTo>
                    <a:pt x="34331" y="177800"/>
                    <a:pt x="44088" y="187485"/>
                    <a:pt x="44088" y="200040"/>
                  </a:cubicBezTo>
                  <a:lnTo>
                    <a:pt x="44088" y="304785"/>
                  </a:lnTo>
                  <a:cubicBezTo>
                    <a:pt x="44088" y="316981"/>
                    <a:pt x="34331" y="326666"/>
                    <a:pt x="21683" y="326666"/>
                  </a:cubicBezTo>
                  <a:cubicBezTo>
                    <a:pt x="10118" y="326666"/>
                    <a:pt x="0" y="316981"/>
                    <a:pt x="0" y="304785"/>
                  </a:cubicBezTo>
                  <a:lnTo>
                    <a:pt x="0" y="200040"/>
                  </a:lnTo>
                  <a:cubicBezTo>
                    <a:pt x="0" y="187485"/>
                    <a:pt x="10118" y="177800"/>
                    <a:pt x="21683" y="177800"/>
                  </a:cubicBezTo>
                  <a:close/>
                  <a:moveTo>
                    <a:pt x="257122" y="83705"/>
                  </a:moveTo>
                  <a:cubicBezTo>
                    <a:pt x="250644" y="83705"/>
                    <a:pt x="244886" y="89117"/>
                    <a:pt x="244886" y="95972"/>
                  </a:cubicBezTo>
                  <a:cubicBezTo>
                    <a:pt x="244886" y="102466"/>
                    <a:pt x="250644" y="108239"/>
                    <a:pt x="257122" y="108239"/>
                  </a:cubicBezTo>
                  <a:cubicBezTo>
                    <a:pt x="263600" y="108239"/>
                    <a:pt x="268998" y="102466"/>
                    <a:pt x="268998" y="95972"/>
                  </a:cubicBezTo>
                  <a:cubicBezTo>
                    <a:pt x="268998" y="89117"/>
                    <a:pt x="263600" y="83705"/>
                    <a:pt x="257122" y="83705"/>
                  </a:cubicBezTo>
                  <a:close/>
                  <a:moveTo>
                    <a:pt x="126121" y="83705"/>
                  </a:moveTo>
                  <a:cubicBezTo>
                    <a:pt x="119283" y="83705"/>
                    <a:pt x="113525" y="89117"/>
                    <a:pt x="113525" y="95972"/>
                  </a:cubicBezTo>
                  <a:cubicBezTo>
                    <a:pt x="113525" y="102466"/>
                    <a:pt x="119283" y="108239"/>
                    <a:pt x="126121" y="108239"/>
                  </a:cubicBezTo>
                  <a:cubicBezTo>
                    <a:pt x="132599" y="108239"/>
                    <a:pt x="138358" y="102466"/>
                    <a:pt x="138358" y="95972"/>
                  </a:cubicBezTo>
                  <a:cubicBezTo>
                    <a:pt x="138358" y="89117"/>
                    <a:pt x="132599" y="83705"/>
                    <a:pt x="126121" y="83705"/>
                  </a:cubicBezTo>
                  <a:close/>
                  <a:moveTo>
                    <a:pt x="113885" y="0"/>
                  </a:moveTo>
                  <a:lnTo>
                    <a:pt x="136558" y="42213"/>
                  </a:lnTo>
                  <a:cubicBezTo>
                    <a:pt x="153473" y="34276"/>
                    <a:pt x="172187" y="29585"/>
                    <a:pt x="192701" y="29585"/>
                  </a:cubicBezTo>
                  <a:cubicBezTo>
                    <a:pt x="213215" y="29585"/>
                    <a:pt x="233729" y="34276"/>
                    <a:pt x="251004" y="43656"/>
                  </a:cubicBezTo>
                  <a:lnTo>
                    <a:pt x="274757" y="0"/>
                  </a:lnTo>
                  <a:lnTo>
                    <a:pt x="279435" y="2526"/>
                  </a:lnTo>
                  <a:lnTo>
                    <a:pt x="255682" y="45821"/>
                  </a:lnTo>
                  <a:cubicBezTo>
                    <a:pt x="294910" y="68190"/>
                    <a:pt x="321542" y="109682"/>
                    <a:pt x="321902" y="158389"/>
                  </a:cubicBezTo>
                  <a:lnTo>
                    <a:pt x="63500" y="158389"/>
                  </a:lnTo>
                  <a:cubicBezTo>
                    <a:pt x="63500" y="108960"/>
                    <a:pt x="91212" y="66386"/>
                    <a:pt x="131880" y="45099"/>
                  </a:cubicBezTo>
                  <a:lnTo>
                    <a:pt x="109206" y="25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D7A6DC82-7CBF-7A41-97D1-010354A4D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562" y="3392520"/>
              <a:ext cx="1169279" cy="1169281"/>
            </a:xfrm>
            <a:custGeom>
              <a:avLst/>
              <a:gdLst>
                <a:gd name="T0" fmla="*/ 2685 w 2686"/>
                <a:gd name="T1" fmla="*/ 1344 h 2686"/>
                <a:gd name="T2" fmla="*/ 2685 w 2686"/>
                <a:gd name="T3" fmla="*/ 1344 h 2686"/>
                <a:gd name="T4" fmla="*/ 1343 w 2686"/>
                <a:gd name="T5" fmla="*/ 2685 h 2686"/>
                <a:gd name="T6" fmla="*/ 1343 w 2686"/>
                <a:gd name="T7" fmla="*/ 2685 h 2686"/>
                <a:gd name="T8" fmla="*/ 0 w 2686"/>
                <a:gd name="T9" fmla="*/ 1344 h 2686"/>
                <a:gd name="T10" fmla="*/ 0 w 2686"/>
                <a:gd name="T11" fmla="*/ 1344 h 2686"/>
                <a:gd name="T12" fmla="*/ 1343 w 2686"/>
                <a:gd name="T13" fmla="*/ 0 h 2686"/>
                <a:gd name="T14" fmla="*/ 1343 w 2686"/>
                <a:gd name="T15" fmla="*/ 0 h 2686"/>
                <a:gd name="T16" fmla="*/ 2685 w 2686"/>
                <a:gd name="T17" fmla="*/ 1344 h 2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6" h="2686">
                  <a:moveTo>
                    <a:pt x="2685" y="1344"/>
                  </a:moveTo>
                  <a:lnTo>
                    <a:pt x="2685" y="1344"/>
                  </a:lnTo>
                  <a:cubicBezTo>
                    <a:pt x="2685" y="2085"/>
                    <a:pt x="2083" y="2685"/>
                    <a:pt x="1343" y="2685"/>
                  </a:cubicBezTo>
                  <a:lnTo>
                    <a:pt x="1343" y="2685"/>
                  </a:lnTo>
                  <a:cubicBezTo>
                    <a:pt x="602" y="2685"/>
                    <a:pt x="0" y="2085"/>
                    <a:pt x="0" y="1344"/>
                  </a:cubicBezTo>
                  <a:lnTo>
                    <a:pt x="0" y="1344"/>
                  </a:lnTo>
                  <a:cubicBezTo>
                    <a:pt x="0" y="601"/>
                    <a:pt x="602" y="0"/>
                    <a:pt x="1343" y="0"/>
                  </a:cubicBezTo>
                  <a:lnTo>
                    <a:pt x="1343" y="0"/>
                  </a:lnTo>
                  <a:cubicBezTo>
                    <a:pt x="2083" y="0"/>
                    <a:pt x="2685" y="601"/>
                    <a:pt x="2685" y="13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1F99B71-4412-F249-9A3E-76D66B841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643" y="3556739"/>
              <a:ext cx="655318" cy="761195"/>
            </a:xfrm>
            <a:custGeom>
              <a:avLst/>
              <a:gdLst>
                <a:gd name="connsiteX0" fmla="*/ 160894 w 541832"/>
                <a:gd name="connsiteY0" fmla="*/ 146915 h 629373"/>
                <a:gd name="connsiteX1" fmla="*/ 221755 w 541832"/>
                <a:gd name="connsiteY1" fmla="*/ 158776 h 629373"/>
                <a:gd name="connsiteX2" fmla="*/ 257048 w 541832"/>
                <a:gd name="connsiteY2" fmla="*/ 170278 h 629373"/>
                <a:gd name="connsiteX3" fmla="*/ 321151 w 541832"/>
                <a:gd name="connsiteY3" fmla="*/ 166324 h 629373"/>
                <a:gd name="connsiteX4" fmla="*/ 366167 w 541832"/>
                <a:gd name="connsiteY4" fmla="*/ 150869 h 629373"/>
                <a:gd name="connsiteX5" fmla="*/ 492932 w 541832"/>
                <a:gd name="connsiteY5" fmla="*/ 179264 h 629373"/>
                <a:gd name="connsiteX6" fmla="*/ 521021 w 541832"/>
                <a:gd name="connsiteY6" fmla="*/ 205862 h 629373"/>
                <a:gd name="connsiteX7" fmla="*/ 519581 w 541832"/>
                <a:gd name="connsiteY7" fmla="*/ 213410 h 629373"/>
                <a:gd name="connsiteX8" fmla="*/ 453678 w 541832"/>
                <a:gd name="connsiteY8" fmla="*/ 317287 h 629373"/>
                <a:gd name="connsiteX9" fmla="*/ 492211 w 541832"/>
                <a:gd name="connsiteY9" fmla="*/ 427992 h 629373"/>
                <a:gd name="connsiteX10" fmla="*/ 537587 w 541832"/>
                <a:gd name="connsiteY10" fmla="*/ 459623 h 629373"/>
                <a:gd name="connsiteX11" fmla="*/ 540828 w 541832"/>
                <a:gd name="connsiteY11" fmla="*/ 466811 h 629373"/>
                <a:gd name="connsiteX12" fmla="*/ 464482 w 541832"/>
                <a:gd name="connsiteY12" fmla="*/ 587941 h 629373"/>
                <a:gd name="connsiteX13" fmla="*/ 427028 w 541832"/>
                <a:gd name="connsiteY13" fmla="*/ 619211 h 629373"/>
                <a:gd name="connsiteX14" fmla="*/ 356443 w 541832"/>
                <a:gd name="connsiteY14" fmla="*/ 622087 h 629373"/>
                <a:gd name="connsiteX15" fmla="*/ 326553 w 541832"/>
                <a:gd name="connsiteY15" fmla="*/ 609147 h 629373"/>
                <a:gd name="connsiteX16" fmla="*/ 229678 w 541832"/>
                <a:gd name="connsiteY16" fmla="*/ 613460 h 629373"/>
                <a:gd name="connsiteX17" fmla="*/ 204830 w 541832"/>
                <a:gd name="connsiteY17" fmla="*/ 623884 h 629373"/>
                <a:gd name="connsiteX18" fmla="*/ 121280 w 541832"/>
                <a:gd name="connsiteY18" fmla="*/ 608069 h 629373"/>
                <a:gd name="connsiteX19" fmla="*/ 81306 w 541832"/>
                <a:gd name="connsiteY19" fmla="*/ 565656 h 629373"/>
                <a:gd name="connsiteX20" fmla="*/ 19364 w 541832"/>
                <a:gd name="connsiteY20" fmla="*/ 448480 h 629373"/>
                <a:gd name="connsiteX21" fmla="*/ 638 w 541832"/>
                <a:gd name="connsiteY21" fmla="*/ 355027 h 629373"/>
                <a:gd name="connsiteX22" fmla="*/ 16123 w 541832"/>
                <a:gd name="connsiteY22" fmla="*/ 251510 h 629373"/>
                <a:gd name="connsiteX23" fmla="*/ 129563 w 541832"/>
                <a:gd name="connsiteY23" fmla="*/ 150869 h 629373"/>
                <a:gd name="connsiteX24" fmla="*/ 160894 w 541832"/>
                <a:gd name="connsiteY24" fmla="*/ 146915 h 629373"/>
                <a:gd name="connsiteX25" fmla="*/ 387614 w 541832"/>
                <a:gd name="connsiteY25" fmla="*/ 234 h 629373"/>
                <a:gd name="connsiteX26" fmla="*/ 391955 w 541832"/>
                <a:gd name="connsiteY26" fmla="*/ 4178 h 629373"/>
                <a:gd name="connsiteX27" fmla="*/ 392317 w 541832"/>
                <a:gd name="connsiteY27" fmla="*/ 14219 h 629373"/>
                <a:gd name="connsiteX28" fmla="*/ 367356 w 541832"/>
                <a:gd name="connsiteY28" fmla="*/ 93108 h 629373"/>
                <a:gd name="connsiteX29" fmla="*/ 295727 w 541832"/>
                <a:gd name="connsiteY29" fmla="*/ 146896 h 629373"/>
                <a:gd name="connsiteX30" fmla="*/ 267871 w 541832"/>
                <a:gd name="connsiteY30" fmla="*/ 151200 h 629373"/>
                <a:gd name="connsiteX31" fmla="*/ 261721 w 541832"/>
                <a:gd name="connsiteY31" fmla="*/ 145821 h 629373"/>
                <a:gd name="connsiteX32" fmla="*/ 273659 w 541832"/>
                <a:gd name="connsiteY32" fmla="*/ 84502 h 629373"/>
                <a:gd name="connsiteX33" fmla="*/ 363015 w 541832"/>
                <a:gd name="connsiteY33" fmla="*/ 5613 h 629373"/>
                <a:gd name="connsiteX34" fmla="*/ 387614 w 541832"/>
                <a:gd name="connsiteY34" fmla="*/ 234 h 6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41832" h="629373">
                  <a:moveTo>
                    <a:pt x="160894" y="146915"/>
                  </a:moveTo>
                  <a:cubicBezTo>
                    <a:pt x="183222" y="146915"/>
                    <a:pt x="203029" y="152306"/>
                    <a:pt x="221755" y="158776"/>
                  </a:cubicBezTo>
                  <a:cubicBezTo>
                    <a:pt x="234000" y="163089"/>
                    <a:pt x="245524" y="167762"/>
                    <a:pt x="257048" y="170278"/>
                  </a:cubicBezTo>
                  <a:cubicBezTo>
                    <a:pt x="279376" y="176029"/>
                    <a:pt x="299904" y="173513"/>
                    <a:pt x="321151" y="166324"/>
                  </a:cubicBezTo>
                  <a:cubicBezTo>
                    <a:pt x="335916" y="160214"/>
                    <a:pt x="350681" y="154104"/>
                    <a:pt x="366167" y="150869"/>
                  </a:cubicBezTo>
                  <a:cubicBezTo>
                    <a:pt x="412983" y="140445"/>
                    <a:pt x="455118" y="150509"/>
                    <a:pt x="492932" y="179264"/>
                  </a:cubicBezTo>
                  <a:cubicBezTo>
                    <a:pt x="503015" y="187531"/>
                    <a:pt x="512739" y="196157"/>
                    <a:pt x="521021" y="205862"/>
                  </a:cubicBezTo>
                  <a:cubicBezTo>
                    <a:pt x="523902" y="210175"/>
                    <a:pt x="523902" y="210535"/>
                    <a:pt x="519581" y="213410"/>
                  </a:cubicBezTo>
                  <a:cubicBezTo>
                    <a:pt x="480327" y="237852"/>
                    <a:pt x="457639" y="272357"/>
                    <a:pt x="453678" y="317287"/>
                  </a:cubicBezTo>
                  <a:cubicBezTo>
                    <a:pt x="449716" y="359700"/>
                    <a:pt x="463041" y="397441"/>
                    <a:pt x="492211" y="427992"/>
                  </a:cubicBezTo>
                  <a:cubicBezTo>
                    <a:pt x="504816" y="441651"/>
                    <a:pt x="521021" y="451715"/>
                    <a:pt x="537587" y="459623"/>
                  </a:cubicBezTo>
                  <a:cubicBezTo>
                    <a:pt x="542269" y="461060"/>
                    <a:pt x="542629" y="461779"/>
                    <a:pt x="540828" y="466811"/>
                  </a:cubicBezTo>
                  <a:cubicBezTo>
                    <a:pt x="521742" y="510303"/>
                    <a:pt x="496173" y="551638"/>
                    <a:pt x="464482" y="587941"/>
                  </a:cubicBezTo>
                  <a:cubicBezTo>
                    <a:pt x="453678" y="599802"/>
                    <a:pt x="441794" y="610944"/>
                    <a:pt x="427028" y="619211"/>
                  </a:cubicBezTo>
                  <a:cubicBezTo>
                    <a:pt x="403980" y="632151"/>
                    <a:pt x="380212" y="632151"/>
                    <a:pt x="356443" y="622087"/>
                  </a:cubicBezTo>
                  <a:cubicBezTo>
                    <a:pt x="346360" y="617774"/>
                    <a:pt x="336636" y="612741"/>
                    <a:pt x="326553" y="609147"/>
                  </a:cubicBezTo>
                  <a:cubicBezTo>
                    <a:pt x="293421" y="599442"/>
                    <a:pt x="261730" y="599802"/>
                    <a:pt x="229678" y="613460"/>
                  </a:cubicBezTo>
                  <a:cubicBezTo>
                    <a:pt x="221395" y="617055"/>
                    <a:pt x="213112" y="620649"/>
                    <a:pt x="204830" y="623884"/>
                  </a:cubicBezTo>
                  <a:cubicBezTo>
                    <a:pt x="173859" y="635386"/>
                    <a:pt x="146129" y="628197"/>
                    <a:pt x="121280" y="608069"/>
                  </a:cubicBezTo>
                  <a:cubicBezTo>
                    <a:pt x="105434" y="596567"/>
                    <a:pt x="92830" y="581471"/>
                    <a:pt x="81306" y="565656"/>
                  </a:cubicBezTo>
                  <a:cubicBezTo>
                    <a:pt x="54296" y="530072"/>
                    <a:pt x="33409" y="490893"/>
                    <a:pt x="19364" y="448480"/>
                  </a:cubicBezTo>
                  <a:cubicBezTo>
                    <a:pt x="9281" y="417928"/>
                    <a:pt x="2798" y="386658"/>
                    <a:pt x="638" y="355027"/>
                  </a:cubicBezTo>
                  <a:cubicBezTo>
                    <a:pt x="-1523" y="319084"/>
                    <a:pt x="1358" y="284578"/>
                    <a:pt x="16123" y="251510"/>
                  </a:cubicBezTo>
                  <a:cubicBezTo>
                    <a:pt x="38091" y="201189"/>
                    <a:pt x="75904" y="166324"/>
                    <a:pt x="129563" y="150869"/>
                  </a:cubicBezTo>
                  <a:cubicBezTo>
                    <a:pt x="140727" y="148353"/>
                    <a:pt x="151171" y="146915"/>
                    <a:pt x="160894" y="146915"/>
                  </a:cubicBezTo>
                  <a:close/>
                  <a:moveTo>
                    <a:pt x="387614" y="234"/>
                  </a:moveTo>
                  <a:cubicBezTo>
                    <a:pt x="390870" y="-842"/>
                    <a:pt x="391955" y="2027"/>
                    <a:pt x="391955" y="4178"/>
                  </a:cubicBezTo>
                  <a:cubicBezTo>
                    <a:pt x="392317" y="8481"/>
                    <a:pt x="393402" y="12067"/>
                    <a:pt x="392317" y="14219"/>
                  </a:cubicBezTo>
                  <a:cubicBezTo>
                    <a:pt x="392317" y="44340"/>
                    <a:pt x="383273" y="69441"/>
                    <a:pt x="367356" y="93108"/>
                  </a:cubicBezTo>
                  <a:cubicBezTo>
                    <a:pt x="349629" y="118927"/>
                    <a:pt x="326115" y="137215"/>
                    <a:pt x="295727" y="146896"/>
                  </a:cubicBezTo>
                  <a:cubicBezTo>
                    <a:pt x="287045" y="149407"/>
                    <a:pt x="277277" y="151200"/>
                    <a:pt x="267871" y="151200"/>
                  </a:cubicBezTo>
                  <a:cubicBezTo>
                    <a:pt x="263168" y="151200"/>
                    <a:pt x="261721" y="149407"/>
                    <a:pt x="261721" y="145821"/>
                  </a:cubicBezTo>
                  <a:cubicBezTo>
                    <a:pt x="258827" y="123947"/>
                    <a:pt x="264254" y="103507"/>
                    <a:pt x="273659" y="84502"/>
                  </a:cubicBezTo>
                  <a:cubicBezTo>
                    <a:pt x="292109" y="45416"/>
                    <a:pt x="322497" y="19956"/>
                    <a:pt x="363015" y="5613"/>
                  </a:cubicBezTo>
                  <a:cubicBezTo>
                    <a:pt x="370612" y="3103"/>
                    <a:pt x="378932" y="1668"/>
                    <a:pt x="387614" y="2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273BAE-516E-6845-A4F5-BF2463919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1922" y="3486602"/>
              <a:ext cx="1155840" cy="1155840"/>
            </a:xfrm>
            <a:custGeom>
              <a:avLst/>
              <a:gdLst>
                <a:gd name="T0" fmla="*/ 2653 w 2654"/>
                <a:gd name="T1" fmla="*/ 1326 h 2654"/>
                <a:gd name="T2" fmla="*/ 2653 w 2654"/>
                <a:gd name="T3" fmla="*/ 1326 h 2654"/>
                <a:gd name="T4" fmla="*/ 1326 w 2654"/>
                <a:gd name="T5" fmla="*/ 2653 h 2654"/>
                <a:gd name="T6" fmla="*/ 1326 w 2654"/>
                <a:gd name="T7" fmla="*/ 2653 h 2654"/>
                <a:gd name="T8" fmla="*/ 0 w 2654"/>
                <a:gd name="T9" fmla="*/ 1326 h 2654"/>
                <a:gd name="T10" fmla="*/ 0 w 2654"/>
                <a:gd name="T11" fmla="*/ 1326 h 2654"/>
                <a:gd name="T12" fmla="*/ 1326 w 2654"/>
                <a:gd name="T13" fmla="*/ 0 h 2654"/>
                <a:gd name="T14" fmla="*/ 1326 w 2654"/>
                <a:gd name="T15" fmla="*/ 0 h 2654"/>
                <a:gd name="T16" fmla="*/ 2653 w 2654"/>
                <a:gd name="T17" fmla="*/ 1326 h 2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4" h="2654">
                  <a:moveTo>
                    <a:pt x="2653" y="1326"/>
                  </a:moveTo>
                  <a:lnTo>
                    <a:pt x="2653" y="1326"/>
                  </a:lnTo>
                  <a:cubicBezTo>
                    <a:pt x="2653" y="2059"/>
                    <a:pt x="2060" y="2653"/>
                    <a:pt x="1326" y="2653"/>
                  </a:cubicBezTo>
                  <a:lnTo>
                    <a:pt x="1326" y="2653"/>
                  </a:lnTo>
                  <a:cubicBezTo>
                    <a:pt x="594" y="2653"/>
                    <a:pt x="0" y="2059"/>
                    <a:pt x="0" y="1326"/>
                  </a:cubicBezTo>
                  <a:lnTo>
                    <a:pt x="0" y="1326"/>
                  </a:lnTo>
                  <a:cubicBezTo>
                    <a:pt x="0" y="592"/>
                    <a:pt x="594" y="0"/>
                    <a:pt x="1326" y="0"/>
                  </a:cubicBezTo>
                  <a:lnTo>
                    <a:pt x="1326" y="0"/>
                  </a:lnTo>
                  <a:cubicBezTo>
                    <a:pt x="2060" y="0"/>
                    <a:pt x="2653" y="592"/>
                    <a:pt x="2653" y="132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3D942FED-5260-AD4E-B23F-7E0E6EA80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642" y="3686282"/>
              <a:ext cx="324479" cy="756480"/>
            </a:xfrm>
            <a:custGeom>
              <a:avLst/>
              <a:gdLst>
                <a:gd name="T0" fmla="*/ 716 w 744"/>
                <a:gd name="T1" fmla="*/ 446 h 1736"/>
                <a:gd name="T2" fmla="*/ 716 w 744"/>
                <a:gd name="T3" fmla="*/ 711 h 1736"/>
                <a:gd name="T4" fmla="*/ 487 w 744"/>
                <a:gd name="T5" fmla="*/ 711 h 1736"/>
                <a:gd name="T6" fmla="*/ 487 w 744"/>
                <a:gd name="T7" fmla="*/ 1220 h 1736"/>
                <a:gd name="T8" fmla="*/ 487 w 744"/>
                <a:gd name="T9" fmla="*/ 1220 h 1736"/>
                <a:gd name="T10" fmla="*/ 493 w 744"/>
                <a:gd name="T11" fmla="*/ 1400 h 1736"/>
                <a:gd name="T12" fmla="*/ 493 w 744"/>
                <a:gd name="T13" fmla="*/ 1400 h 1736"/>
                <a:gd name="T14" fmla="*/ 523 w 744"/>
                <a:gd name="T15" fmla="*/ 1442 h 1736"/>
                <a:gd name="T16" fmla="*/ 523 w 744"/>
                <a:gd name="T17" fmla="*/ 1442 h 1736"/>
                <a:gd name="T18" fmla="*/ 581 w 744"/>
                <a:gd name="T19" fmla="*/ 1459 h 1736"/>
                <a:gd name="T20" fmla="*/ 581 w 744"/>
                <a:gd name="T21" fmla="*/ 1459 h 1736"/>
                <a:gd name="T22" fmla="*/ 715 w 744"/>
                <a:gd name="T23" fmla="*/ 1426 h 1736"/>
                <a:gd name="T24" fmla="*/ 743 w 744"/>
                <a:gd name="T25" fmla="*/ 1685 h 1736"/>
                <a:gd name="T26" fmla="*/ 743 w 744"/>
                <a:gd name="T27" fmla="*/ 1685 h 1736"/>
                <a:gd name="T28" fmla="*/ 479 w 744"/>
                <a:gd name="T29" fmla="*/ 1735 h 1736"/>
                <a:gd name="T30" fmla="*/ 479 w 744"/>
                <a:gd name="T31" fmla="*/ 1735 h 1736"/>
                <a:gd name="T32" fmla="*/ 315 w 744"/>
                <a:gd name="T33" fmla="*/ 1705 h 1736"/>
                <a:gd name="T34" fmla="*/ 315 w 744"/>
                <a:gd name="T35" fmla="*/ 1705 h 1736"/>
                <a:gd name="T36" fmla="*/ 210 w 744"/>
                <a:gd name="T37" fmla="*/ 1628 h 1736"/>
                <a:gd name="T38" fmla="*/ 210 w 744"/>
                <a:gd name="T39" fmla="*/ 1628 h 1736"/>
                <a:gd name="T40" fmla="*/ 162 w 744"/>
                <a:gd name="T41" fmla="*/ 1496 h 1736"/>
                <a:gd name="T42" fmla="*/ 162 w 744"/>
                <a:gd name="T43" fmla="*/ 1496 h 1736"/>
                <a:gd name="T44" fmla="*/ 153 w 744"/>
                <a:gd name="T45" fmla="*/ 1261 h 1736"/>
                <a:gd name="T46" fmla="*/ 153 w 744"/>
                <a:gd name="T47" fmla="*/ 711 h 1736"/>
                <a:gd name="T48" fmla="*/ 0 w 744"/>
                <a:gd name="T49" fmla="*/ 711 h 1736"/>
                <a:gd name="T50" fmla="*/ 0 w 744"/>
                <a:gd name="T51" fmla="*/ 446 h 1736"/>
                <a:gd name="T52" fmla="*/ 153 w 744"/>
                <a:gd name="T53" fmla="*/ 446 h 1736"/>
                <a:gd name="T54" fmla="*/ 153 w 744"/>
                <a:gd name="T55" fmla="*/ 195 h 1736"/>
                <a:gd name="T56" fmla="*/ 487 w 744"/>
                <a:gd name="T57" fmla="*/ 0 h 1736"/>
                <a:gd name="T58" fmla="*/ 487 w 744"/>
                <a:gd name="T59" fmla="*/ 446 h 1736"/>
                <a:gd name="T60" fmla="*/ 716 w 744"/>
                <a:gd name="T61" fmla="*/ 446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4" h="1736">
                  <a:moveTo>
                    <a:pt x="716" y="446"/>
                  </a:moveTo>
                  <a:lnTo>
                    <a:pt x="716" y="711"/>
                  </a:lnTo>
                  <a:lnTo>
                    <a:pt x="487" y="711"/>
                  </a:lnTo>
                  <a:lnTo>
                    <a:pt x="487" y="1220"/>
                  </a:lnTo>
                  <a:lnTo>
                    <a:pt x="487" y="1220"/>
                  </a:lnTo>
                  <a:cubicBezTo>
                    <a:pt x="487" y="1323"/>
                    <a:pt x="489" y="1382"/>
                    <a:pt x="493" y="1400"/>
                  </a:cubicBezTo>
                  <a:lnTo>
                    <a:pt x="493" y="1400"/>
                  </a:lnTo>
                  <a:cubicBezTo>
                    <a:pt x="499" y="1418"/>
                    <a:pt x="508" y="1432"/>
                    <a:pt x="523" y="1442"/>
                  </a:cubicBezTo>
                  <a:lnTo>
                    <a:pt x="523" y="1442"/>
                  </a:lnTo>
                  <a:cubicBezTo>
                    <a:pt x="539" y="1453"/>
                    <a:pt x="558" y="1459"/>
                    <a:pt x="581" y="1459"/>
                  </a:cubicBezTo>
                  <a:lnTo>
                    <a:pt x="581" y="1459"/>
                  </a:lnTo>
                  <a:cubicBezTo>
                    <a:pt x="611" y="1459"/>
                    <a:pt x="656" y="1448"/>
                    <a:pt x="715" y="1426"/>
                  </a:cubicBezTo>
                  <a:lnTo>
                    <a:pt x="743" y="1685"/>
                  </a:lnTo>
                  <a:lnTo>
                    <a:pt x="743" y="1685"/>
                  </a:lnTo>
                  <a:cubicBezTo>
                    <a:pt x="664" y="1719"/>
                    <a:pt x="578" y="1735"/>
                    <a:pt x="479" y="1735"/>
                  </a:cubicBezTo>
                  <a:lnTo>
                    <a:pt x="479" y="1735"/>
                  </a:lnTo>
                  <a:cubicBezTo>
                    <a:pt x="418" y="1735"/>
                    <a:pt x="365" y="1724"/>
                    <a:pt x="315" y="1705"/>
                  </a:cubicBezTo>
                  <a:lnTo>
                    <a:pt x="315" y="1705"/>
                  </a:lnTo>
                  <a:cubicBezTo>
                    <a:pt x="269" y="1685"/>
                    <a:pt x="233" y="1658"/>
                    <a:pt x="210" y="1628"/>
                  </a:cubicBezTo>
                  <a:lnTo>
                    <a:pt x="210" y="1628"/>
                  </a:lnTo>
                  <a:cubicBezTo>
                    <a:pt x="188" y="1595"/>
                    <a:pt x="171" y="1551"/>
                    <a:pt x="162" y="1496"/>
                  </a:cubicBezTo>
                  <a:lnTo>
                    <a:pt x="162" y="1496"/>
                  </a:lnTo>
                  <a:cubicBezTo>
                    <a:pt x="155" y="1459"/>
                    <a:pt x="153" y="1379"/>
                    <a:pt x="153" y="1261"/>
                  </a:cubicBezTo>
                  <a:lnTo>
                    <a:pt x="153" y="711"/>
                  </a:lnTo>
                  <a:lnTo>
                    <a:pt x="0" y="711"/>
                  </a:lnTo>
                  <a:lnTo>
                    <a:pt x="0" y="446"/>
                  </a:lnTo>
                  <a:lnTo>
                    <a:pt x="153" y="446"/>
                  </a:lnTo>
                  <a:lnTo>
                    <a:pt x="153" y="195"/>
                  </a:lnTo>
                  <a:lnTo>
                    <a:pt x="487" y="0"/>
                  </a:lnTo>
                  <a:lnTo>
                    <a:pt x="487" y="446"/>
                  </a:lnTo>
                  <a:lnTo>
                    <a:pt x="71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6B604887-A8A1-AB45-AA00-97DC309E2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402" y="1307401"/>
              <a:ext cx="1317120" cy="1317120"/>
            </a:xfrm>
            <a:custGeom>
              <a:avLst/>
              <a:gdLst>
                <a:gd name="T0" fmla="*/ 3025 w 3026"/>
                <a:gd name="T1" fmla="*/ 1514 h 3025"/>
                <a:gd name="T2" fmla="*/ 3025 w 3026"/>
                <a:gd name="T3" fmla="*/ 1514 h 3025"/>
                <a:gd name="T4" fmla="*/ 1512 w 3026"/>
                <a:gd name="T5" fmla="*/ 3024 h 3025"/>
                <a:gd name="T6" fmla="*/ 1512 w 3026"/>
                <a:gd name="T7" fmla="*/ 3024 h 3025"/>
                <a:gd name="T8" fmla="*/ 0 w 3026"/>
                <a:gd name="T9" fmla="*/ 1514 h 3025"/>
                <a:gd name="T10" fmla="*/ 0 w 3026"/>
                <a:gd name="T11" fmla="*/ 1514 h 3025"/>
                <a:gd name="T12" fmla="*/ 1512 w 3026"/>
                <a:gd name="T13" fmla="*/ 0 h 3025"/>
                <a:gd name="T14" fmla="*/ 1512 w 3026"/>
                <a:gd name="T15" fmla="*/ 0 h 3025"/>
                <a:gd name="T16" fmla="*/ 3025 w 3026"/>
                <a:gd name="T17" fmla="*/ 1514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6" h="3025">
                  <a:moveTo>
                    <a:pt x="3025" y="1514"/>
                  </a:moveTo>
                  <a:lnTo>
                    <a:pt x="3025" y="1514"/>
                  </a:lnTo>
                  <a:cubicBezTo>
                    <a:pt x="3025" y="2349"/>
                    <a:pt x="2347" y="3024"/>
                    <a:pt x="1512" y="3024"/>
                  </a:cubicBezTo>
                  <a:lnTo>
                    <a:pt x="1512" y="3024"/>
                  </a:lnTo>
                  <a:cubicBezTo>
                    <a:pt x="676" y="3024"/>
                    <a:pt x="0" y="2349"/>
                    <a:pt x="0" y="1514"/>
                  </a:cubicBezTo>
                  <a:lnTo>
                    <a:pt x="0" y="1514"/>
                  </a:lnTo>
                  <a:cubicBezTo>
                    <a:pt x="0" y="678"/>
                    <a:pt x="676" y="0"/>
                    <a:pt x="1512" y="0"/>
                  </a:cubicBezTo>
                  <a:lnTo>
                    <a:pt x="1512" y="0"/>
                  </a:lnTo>
                  <a:cubicBezTo>
                    <a:pt x="2347" y="0"/>
                    <a:pt x="3025" y="678"/>
                    <a:pt x="3025" y="151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4089306-8E65-7143-B4CD-E5D051760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5601" y="1701002"/>
              <a:ext cx="894100" cy="533568"/>
            </a:xfrm>
            <a:custGeom>
              <a:avLst/>
              <a:gdLst>
                <a:gd name="connsiteX0" fmla="*/ 102971 w 739262"/>
                <a:gd name="connsiteY0" fmla="*/ 290409 h 441166"/>
                <a:gd name="connsiteX1" fmla="*/ 132908 w 739262"/>
                <a:gd name="connsiteY1" fmla="*/ 295505 h 441166"/>
                <a:gd name="connsiteX2" fmla="*/ 204418 w 739262"/>
                <a:gd name="connsiteY2" fmla="*/ 382782 h 441166"/>
                <a:gd name="connsiteX3" fmla="*/ 154217 w 739262"/>
                <a:gd name="connsiteY3" fmla="*/ 439529 h 441166"/>
                <a:gd name="connsiteX4" fmla="*/ 103654 w 739262"/>
                <a:gd name="connsiteY4" fmla="*/ 439529 h 441166"/>
                <a:gd name="connsiteX5" fmla="*/ 21670 w 739262"/>
                <a:gd name="connsiteY5" fmla="*/ 439888 h 441166"/>
                <a:gd name="connsiteX6" fmla="*/ 0 w 739262"/>
                <a:gd name="connsiteY6" fmla="*/ 417261 h 441166"/>
                <a:gd name="connsiteX7" fmla="*/ 27449 w 739262"/>
                <a:gd name="connsiteY7" fmla="*/ 324956 h 441166"/>
                <a:gd name="connsiteX8" fmla="*/ 102971 w 739262"/>
                <a:gd name="connsiteY8" fmla="*/ 290409 h 441166"/>
                <a:gd name="connsiteX9" fmla="*/ 357474 w 739262"/>
                <a:gd name="connsiteY9" fmla="*/ 275726 h 441166"/>
                <a:gd name="connsiteX10" fmla="*/ 458064 w 739262"/>
                <a:gd name="connsiteY10" fmla="*/ 373306 h 441166"/>
                <a:gd name="connsiteX11" fmla="*/ 399237 w 739262"/>
                <a:gd name="connsiteY11" fmla="*/ 441109 h 441166"/>
                <a:gd name="connsiteX12" fmla="*/ 343659 w 739262"/>
                <a:gd name="connsiteY12" fmla="*/ 441109 h 441166"/>
                <a:gd name="connsiteX13" fmla="*/ 252351 w 739262"/>
                <a:gd name="connsiteY13" fmla="*/ 441109 h 441166"/>
                <a:gd name="connsiteX14" fmla="*/ 231058 w 739262"/>
                <a:gd name="connsiteY14" fmla="*/ 431011 h 441166"/>
                <a:gd name="connsiteX15" fmla="*/ 307569 w 739262"/>
                <a:gd name="connsiteY15" fmla="*/ 281339 h 441166"/>
                <a:gd name="connsiteX16" fmla="*/ 357474 w 739262"/>
                <a:gd name="connsiteY16" fmla="*/ 275726 h 441166"/>
                <a:gd name="connsiteX17" fmla="*/ 603313 w 739262"/>
                <a:gd name="connsiteY17" fmla="*/ 254669 h 441166"/>
                <a:gd name="connsiteX18" fmla="*/ 667084 w 739262"/>
                <a:gd name="connsiteY18" fmla="*/ 268657 h 441166"/>
                <a:gd name="connsiteX19" fmla="*/ 738580 w 739262"/>
                <a:gd name="connsiteY19" fmla="*/ 385218 h 441166"/>
                <a:gd name="connsiteX20" fmla="*/ 685408 w 739262"/>
                <a:gd name="connsiteY20" fmla="*/ 439015 h 441166"/>
                <a:gd name="connsiteX21" fmla="*/ 612115 w 739262"/>
                <a:gd name="connsiteY21" fmla="*/ 439015 h 441166"/>
                <a:gd name="connsiteX22" fmla="*/ 508284 w 739262"/>
                <a:gd name="connsiteY22" fmla="*/ 439015 h 441166"/>
                <a:gd name="connsiteX23" fmla="*/ 487446 w 739262"/>
                <a:gd name="connsiteY23" fmla="*/ 429331 h 441166"/>
                <a:gd name="connsiteX24" fmla="*/ 541697 w 739262"/>
                <a:gd name="connsiteY24" fmla="*/ 278340 h 441166"/>
                <a:gd name="connsiteX25" fmla="*/ 603313 w 739262"/>
                <a:gd name="connsiteY25" fmla="*/ 254669 h 441166"/>
                <a:gd name="connsiteX26" fmla="*/ 101780 w 739262"/>
                <a:gd name="connsiteY26" fmla="*/ 83270 h 441166"/>
                <a:gd name="connsiteX27" fmla="*/ 194901 w 739262"/>
                <a:gd name="connsiteY27" fmla="*/ 175852 h 441166"/>
                <a:gd name="connsiteX28" fmla="*/ 101780 w 739262"/>
                <a:gd name="connsiteY28" fmla="*/ 269154 h 441166"/>
                <a:gd name="connsiteX29" fmla="*/ 9020 w 739262"/>
                <a:gd name="connsiteY29" fmla="*/ 174411 h 441166"/>
                <a:gd name="connsiteX30" fmla="*/ 101780 w 739262"/>
                <a:gd name="connsiteY30" fmla="*/ 83270 h 441166"/>
                <a:gd name="connsiteX31" fmla="*/ 345281 w 739262"/>
                <a:gd name="connsiteY31" fmla="*/ 43223 h 441166"/>
                <a:gd name="connsiteX32" fmla="*/ 448183 w 739262"/>
                <a:gd name="connsiteY32" fmla="*/ 145328 h 441166"/>
                <a:gd name="connsiteX33" fmla="*/ 346361 w 739262"/>
                <a:gd name="connsiteY33" fmla="*/ 248876 h 441166"/>
                <a:gd name="connsiteX34" fmla="*/ 242020 w 739262"/>
                <a:gd name="connsiteY34" fmla="*/ 146410 h 441166"/>
                <a:gd name="connsiteX35" fmla="*/ 345281 w 739262"/>
                <a:gd name="connsiteY35" fmla="*/ 43223 h 441166"/>
                <a:gd name="connsiteX36" fmla="*/ 612308 w 739262"/>
                <a:gd name="connsiteY36" fmla="*/ 0 h 441166"/>
                <a:gd name="connsiteX37" fmla="*/ 727942 w 739262"/>
                <a:gd name="connsiteY37" fmla="*/ 114553 h 441166"/>
                <a:gd name="connsiteX38" fmla="*/ 613749 w 739262"/>
                <a:gd name="connsiteY38" fmla="*/ 229106 h 441166"/>
                <a:gd name="connsiteX39" fmla="*/ 498475 w 739262"/>
                <a:gd name="connsiteY39" fmla="*/ 114553 h 441166"/>
                <a:gd name="connsiteX40" fmla="*/ 612308 w 739262"/>
                <a:gd name="connsiteY40" fmla="*/ 0 h 44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39262" h="441166">
                  <a:moveTo>
                    <a:pt x="102971" y="290409"/>
                  </a:moveTo>
                  <a:cubicBezTo>
                    <a:pt x="112548" y="290611"/>
                    <a:pt x="122525" y="292272"/>
                    <a:pt x="132908" y="295505"/>
                  </a:cubicBezTo>
                  <a:cubicBezTo>
                    <a:pt x="174803" y="308794"/>
                    <a:pt x="198640" y="339682"/>
                    <a:pt x="204418" y="382782"/>
                  </a:cubicBezTo>
                  <a:cubicBezTo>
                    <a:pt x="212364" y="439529"/>
                    <a:pt x="210919" y="439529"/>
                    <a:pt x="154217" y="439529"/>
                  </a:cubicBezTo>
                  <a:lnTo>
                    <a:pt x="103654" y="439529"/>
                  </a:lnTo>
                  <a:cubicBezTo>
                    <a:pt x="76567" y="439529"/>
                    <a:pt x="49480" y="439170"/>
                    <a:pt x="21670" y="439888"/>
                  </a:cubicBezTo>
                  <a:cubicBezTo>
                    <a:pt x="4695" y="440966"/>
                    <a:pt x="0" y="434142"/>
                    <a:pt x="0" y="417261"/>
                  </a:cubicBezTo>
                  <a:cubicBezTo>
                    <a:pt x="0" y="383141"/>
                    <a:pt x="3251" y="351175"/>
                    <a:pt x="27449" y="324956"/>
                  </a:cubicBezTo>
                  <a:cubicBezTo>
                    <a:pt x="49119" y="302329"/>
                    <a:pt x="74242" y="289803"/>
                    <a:pt x="102971" y="290409"/>
                  </a:cubicBezTo>
                  <a:close/>
                  <a:moveTo>
                    <a:pt x="357474" y="275726"/>
                  </a:moveTo>
                  <a:cubicBezTo>
                    <a:pt x="406838" y="281880"/>
                    <a:pt x="451026" y="321101"/>
                    <a:pt x="458064" y="373306"/>
                  </a:cubicBezTo>
                  <a:cubicBezTo>
                    <a:pt x="466364" y="441109"/>
                    <a:pt x="466364" y="441109"/>
                    <a:pt x="399237" y="441109"/>
                  </a:cubicBezTo>
                  <a:lnTo>
                    <a:pt x="343659" y="441109"/>
                  </a:lnTo>
                  <a:lnTo>
                    <a:pt x="252351" y="441109"/>
                  </a:lnTo>
                  <a:cubicBezTo>
                    <a:pt x="243329" y="441109"/>
                    <a:pt x="234306" y="442551"/>
                    <a:pt x="231058" y="431011"/>
                  </a:cubicBezTo>
                  <a:cubicBezTo>
                    <a:pt x="215900" y="374748"/>
                    <a:pt x="253073" y="302257"/>
                    <a:pt x="307569" y="281339"/>
                  </a:cubicBezTo>
                  <a:cubicBezTo>
                    <a:pt x="323990" y="275298"/>
                    <a:pt x="341020" y="273675"/>
                    <a:pt x="357474" y="275726"/>
                  </a:cubicBezTo>
                  <a:close/>
                  <a:moveTo>
                    <a:pt x="603313" y="254669"/>
                  </a:moveTo>
                  <a:cubicBezTo>
                    <a:pt x="624241" y="252876"/>
                    <a:pt x="645528" y="257359"/>
                    <a:pt x="667084" y="268657"/>
                  </a:cubicBezTo>
                  <a:cubicBezTo>
                    <a:pt x="713431" y="293045"/>
                    <a:pt x="737503" y="332496"/>
                    <a:pt x="738580" y="385218"/>
                  </a:cubicBezTo>
                  <a:cubicBezTo>
                    <a:pt x="739658" y="450491"/>
                    <a:pt x="745766" y="438656"/>
                    <a:pt x="685408" y="439015"/>
                  </a:cubicBezTo>
                  <a:cubicBezTo>
                    <a:pt x="661336" y="439373"/>
                    <a:pt x="637265" y="439015"/>
                    <a:pt x="612115" y="439015"/>
                  </a:cubicBezTo>
                  <a:lnTo>
                    <a:pt x="508284" y="439015"/>
                  </a:lnTo>
                  <a:cubicBezTo>
                    <a:pt x="500021" y="439015"/>
                    <a:pt x="490321" y="442243"/>
                    <a:pt x="487446" y="429331"/>
                  </a:cubicBezTo>
                  <a:cubicBezTo>
                    <a:pt x="473075" y="378403"/>
                    <a:pt x="497506" y="308467"/>
                    <a:pt x="541697" y="278340"/>
                  </a:cubicBezTo>
                  <a:cubicBezTo>
                    <a:pt x="561817" y="264532"/>
                    <a:pt x="582385" y="256463"/>
                    <a:pt x="603313" y="254669"/>
                  </a:cubicBezTo>
                  <a:close/>
                  <a:moveTo>
                    <a:pt x="101780" y="83270"/>
                  </a:moveTo>
                  <a:cubicBezTo>
                    <a:pt x="153755" y="82550"/>
                    <a:pt x="194901" y="123617"/>
                    <a:pt x="194901" y="175852"/>
                  </a:cubicBezTo>
                  <a:cubicBezTo>
                    <a:pt x="194901" y="227727"/>
                    <a:pt x="153394" y="269515"/>
                    <a:pt x="101780" y="269154"/>
                  </a:cubicBezTo>
                  <a:cubicBezTo>
                    <a:pt x="50167" y="268074"/>
                    <a:pt x="7937" y="225565"/>
                    <a:pt x="9020" y="174411"/>
                  </a:cubicBezTo>
                  <a:cubicBezTo>
                    <a:pt x="9381" y="124338"/>
                    <a:pt x="50528" y="84711"/>
                    <a:pt x="101780" y="83270"/>
                  </a:cubicBezTo>
                  <a:close/>
                  <a:moveTo>
                    <a:pt x="345281" y="43223"/>
                  </a:moveTo>
                  <a:cubicBezTo>
                    <a:pt x="402849" y="42862"/>
                    <a:pt x="448183" y="87601"/>
                    <a:pt x="448183" y="145328"/>
                  </a:cubicBezTo>
                  <a:cubicBezTo>
                    <a:pt x="448902" y="202333"/>
                    <a:pt x="402849" y="248515"/>
                    <a:pt x="346361" y="248876"/>
                  </a:cubicBezTo>
                  <a:cubicBezTo>
                    <a:pt x="288434" y="248876"/>
                    <a:pt x="242020" y="203416"/>
                    <a:pt x="242020" y="146410"/>
                  </a:cubicBezTo>
                  <a:cubicBezTo>
                    <a:pt x="241300" y="90126"/>
                    <a:pt x="288074" y="43223"/>
                    <a:pt x="345281" y="43223"/>
                  </a:cubicBezTo>
                  <a:close/>
                  <a:moveTo>
                    <a:pt x="612308" y="0"/>
                  </a:moveTo>
                  <a:cubicBezTo>
                    <a:pt x="677149" y="0"/>
                    <a:pt x="728302" y="50792"/>
                    <a:pt x="727942" y="114553"/>
                  </a:cubicBezTo>
                  <a:cubicBezTo>
                    <a:pt x="726861" y="177954"/>
                    <a:pt x="676069" y="228386"/>
                    <a:pt x="613749" y="229106"/>
                  </a:cubicBezTo>
                  <a:cubicBezTo>
                    <a:pt x="549988" y="229827"/>
                    <a:pt x="498475" y="178314"/>
                    <a:pt x="498475" y="114553"/>
                  </a:cubicBezTo>
                  <a:cubicBezTo>
                    <a:pt x="498475" y="50432"/>
                    <a:pt x="548187" y="0"/>
                    <a:pt x="612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D200BDF-624C-3546-8AA6-41E46EF27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001" y="5702281"/>
              <a:ext cx="583680" cy="583680"/>
            </a:xfrm>
            <a:custGeom>
              <a:avLst/>
              <a:gdLst>
                <a:gd name="T0" fmla="*/ 325 w 1340"/>
                <a:gd name="T1" fmla="*/ 375 h 1340"/>
                <a:gd name="T2" fmla="*/ 270 w 1340"/>
                <a:gd name="T3" fmla="*/ 444 h 1340"/>
                <a:gd name="T4" fmla="*/ 215 w 1340"/>
                <a:gd name="T5" fmla="*/ 631 h 1340"/>
                <a:gd name="T6" fmla="*/ 279 w 1340"/>
                <a:gd name="T7" fmla="*/ 847 h 1340"/>
                <a:gd name="T8" fmla="*/ 370 w 1340"/>
                <a:gd name="T9" fmla="*/ 902 h 1340"/>
                <a:gd name="T10" fmla="*/ 374 w 1340"/>
                <a:gd name="T11" fmla="*/ 765 h 1340"/>
                <a:gd name="T12" fmla="*/ 398 w 1340"/>
                <a:gd name="T13" fmla="*/ 485 h 1340"/>
                <a:gd name="T14" fmla="*/ 553 w 1340"/>
                <a:gd name="T15" fmla="*/ 360 h 1340"/>
                <a:gd name="T16" fmla="*/ 711 w 1340"/>
                <a:gd name="T17" fmla="*/ 340 h 1340"/>
                <a:gd name="T18" fmla="*/ 782 w 1340"/>
                <a:gd name="T19" fmla="*/ 353 h 1340"/>
                <a:gd name="T20" fmla="*/ 952 w 1340"/>
                <a:gd name="T21" fmla="*/ 556 h 1340"/>
                <a:gd name="T22" fmla="*/ 905 w 1340"/>
                <a:gd name="T23" fmla="*/ 829 h 1340"/>
                <a:gd name="T24" fmla="*/ 708 w 1340"/>
                <a:gd name="T25" fmla="*/ 947 h 1340"/>
                <a:gd name="T26" fmla="*/ 652 w 1340"/>
                <a:gd name="T27" fmla="*/ 776 h 1340"/>
                <a:gd name="T28" fmla="*/ 667 w 1340"/>
                <a:gd name="T29" fmla="*/ 506 h 1340"/>
                <a:gd name="T30" fmla="*/ 480 w 1340"/>
                <a:gd name="T31" fmla="*/ 608 h 1340"/>
                <a:gd name="T32" fmla="*/ 492 w 1340"/>
                <a:gd name="T33" fmla="*/ 789 h 1340"/>
                <a:gd name="T34" fmla="*/ 476 w 1340"/>
                <a:gd name="T35" fmla="*/ 854 h 1340"/>
                <a:gd name="T36" fmla="*/ 467 w 1340"/>
                <a:gd name="T37" fmla="*/ 894 h 1340"/>
                <a:gd name="T38" fmla="*/ 427 w 1340"/>
                <a:gd name="T39" fmla="*/ 1064 h 1340"/>
                <a:gd name="T40" fmla="*/ 400 w 1340"/>
                <a:gd name="T41" fmla="*/ 1279 h 1340"/>
                <a:gd name="T42" fmla="*/ 247 w 1340"/>
                <a:gd name="T43" fmla="*/ 1189 h 1340"/>
                <a:gd name="T44" fmla="*/ 165 w 1340"/>
                <a:gd name="T45" fmla="*/ 1107 h 1340"/>
                <a:gd name="T46" fmla="*/ 117 w 1340"/>
                <a:gd name="T47" fmla="*/ 1044 h 1340"/>
                <a:gd name="T48" fmla="*/ 68 w 1340"/>
                <a:gd name="T49" fmla="*/ 962 h 1340"/>
                <a:gd name="T50" fmla="*/ 50 w 1340"/>
                <a:gd name="T51" fmla="*/ 921 h 1340"/>
                <a:gd name="T52" fmla="*/ 36 w 1340"/>
                <a:gd name="T53" fmla="*/ 887 h 1340"/>
                <a:gd name="T54" fmla="*/ 23 w 1340"/>
                <a:gd name="T55" fmla="*/ 843 h 1340"/>
                <a:gd name="T56" fmla="*/ 11 w 1340"/>
                <a:gd name="T57" fmla="*/ 785 h 1340"/>
                <a:gd name="T58" fmla="*/ 3 w 1340"/>
                <a:gd name="T59" fmla="*/ 723 h 1340"/>
                <a:gd name="T60" fmla="*/ 1 w 1340"/>
                <a:gd name="T61" fmla="*/ 615 h 1340"/>
                <a:gd name="T62" fmla="*/ 27 w 1340"/>
                <a:gd name="T63" fmla="*/ 478 h 1340"/>
                <a:gd name="T64" fmla="*/ 99 w 1340"/>
                <a:gd name="T65" fmla="*/ 317 h 1340"/>
                <a:gd name="T66" fmla="*/ 260 w 1340"/>
                <a:gd name="T67" fmla="*/ 140 h 1340"/>
                <a:gd name="T68" fmla="*/ 443 w 1340"/>
                <a:gd name="T69" fmla="*/ 39 h 1340"/>
                <a:gd name="T70" fmla="*/ 661 w 1340"/>
                <a:gd name="T71" fmla="*/ 2 h 1340"/>
                <a:gd name="T72" fmla="*/ 883 w 1340"/>
                <a:gd name="T73" fmla="*/ 35 h 1340"/>
                <a:gd name="T74" fmla="*/ 1029 w 1340"/>
                <a:gd name="T75" fmla="*/ 106 h 1340"/>
                <a:gd name="T76" fmla="*/ 1209 w 1340"/>
                <a:gd name="T77" fmla="*/ 275 h 1340"/>
                <a:gd name="T78" fmla="*/ 1317 w 1340"/>
                <a:gd name="T79" fmla="*/ 499 h 1340"/>
                <a:gd name="T80" fmla="*/ 1331 w 1340"/>
                <a:gd name="T81" fmla="*/ 772 h 1340"/>
                <a:gd name="T82" fmla="*/ 1265 w 1340"/>
                <a:gd name="T83" fmla="*/ 974 h 1340"/>
                <a:gd name="T84" fmla="*/ 1207 w 1340"/>
                <a:gd name="T85" fmla="*/ 1069 h 1340"/>
                <a:gd name="T86" fmla="*/ 1129 w 1340"/>
                <a:gd name="T87" fmla="*/ 1157 h 1340"/>
                <a:gd name="T88" fmla="*/ 934 w 1340"/>
                <a:gd name="T89" fmla="*/ 1284 h 1340"/>
                <a:gd name="T90" fmla="*/ 653 w 1340"/>
                <a:gd name="T91" fmla="*/ 1339 h 1340"/>
                <a:gd name="T92" fmla="*/ 490 w 1340"/>
                <a:gd name="T93" fmla="*/ 1315 h 1340"/>
                <a:gd name="T94" fmla="*/ 547 w 1340"/>
                <a:gd name="T95" fmla="*/ 1170 h 1340"/>
                <a:gd name="T96" fmla="*/ 592 w 1340"/>
                <a:gd name="T97" fmla="*/ 1000 h 1340"/>
                <a:gd name="T98" fmla="*/ 744 w 1340"/>
                <a:gd name="T99" fmla="*/ 1067 h 1340"/>
                <a:gd name="T100" fmla="*/ 1001 w 1340"/>
                <a:gd name="T101" fmla="*/ 961 h 1340"/>
                <a:gd name="T102" fmla="*/ 1058 w 1340"/>
                <a:gd name="T103" fmla="*/ 879 h 1340"/>
                <a:gd name="T104" fmla="*/ 1097 w 1340"/>
                <a:gd name="T105" fmla="*/ 782 h 1340"/>
                <a:gd name="T106" fmla="*/ 1112 w 1340"/>
                <a:gd name="T107" fmla="*/ 715 h 1340"/>
                <a:gd name="T108" fmla="*/ 1119 w 1340"/>
                <a:gd name="T109" fmla="*/ 660 h 1340"/>
                <a:gd name="T110" fmla="*/ 1099 w 1340"/>
                <a:gd name="T111" fmla="*/ 486 h 1340"/>
                <a:gd name="T112" fmla="*/ 1021 w 1340"/>
                <a:gd name="T113" fmla="*/ 358 h 1340"/>
                <a:gd name="T114" fmla="*/ 842 w 1340"/>
                <a:gd name="T115" fmla="*/ 246 h 1340"/>
                <a:gd name="T116" fmla="*/ 652 w 1340"/>
                <a:gd name="T117" fmla="*/ 224 h 1340"/>
                <a:gd name="T118" fmla="*/ 583 w 1340"/>
                <a:gd name="T119" fmla="*/ 234 h 1340"/>
                <a:gd name="T120" fmla="*/ 488 w 1340"/>
                <a:gd name="T121" fmla="*/ 261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0" h="1340">
                  <a:moveTo>
                    <a:pt x="417" y="298"/>
                  </a:moveTo>
                  <a:lnTo>
                    <a:pt x="417" y="298"/>
                  </a:lnTo>
                  <a:cubicBezTo>
                    <a:pt x="416" y="298"/>
                    <a:pt x="412" y="301"/>
                    <a:pt x="409" y="302"/>
                  </a:cubicBezTo>
                  <a:lnTo>
                    <a:pt x="409" y="302"/>
                  </a:lnTo>
                  <a:cubicBezTo>
                    <a:pt x="396" y="310"/>
                    <a:pt x="384" y="321"/>
                    <a:pt x="372" y="330"/>
                  </a:cubicBezTo>
                  <a:lnTo>
                    <a:pt x="372" y="330"/>
                  </a:lnTo>
                  <a:cubicBezTo>
                    <a:pt x="366" y="334"/>
                    <a:pt x="362" y="338"/>
                    <a:pt x="357" y="344"/>
                  </a:cubicBezTo>
                  <a:lnTo>
                    <a:pt x="357" y="344"/>
                  </a:lnTo>
                  <a:cubicBezTo>
                    <a:pt x="354" y="345"/>
                    <a:pt x="353" y="346"/>
                    <a:pt x="351" y="348"/>
                  </a:cubicBezTo>
                  <a:lnTo>
                    <a:pt x="351" y="348"/>
                  </a:lnTo>
                  <a:cubicBezTo>
                    <a:pt x="350" y="348"/>
                    <a:pt x="349" y="349"/>
                    <a:pt x="349" y="350"/>
                  </a:cubicBezTo>
                  <a:lnTo>
                    <a:pt x="349" y="350"/>
                  </a:lnTo>
                  <a:cubicBezTo>
                    <a:pt x="345" y="353"/>
                    <a:pt x="341" y="357"/>
                    <a:pt x="338" y="361"/>
                  </a:cubicBezTo>
                  <a:lnTo>
                    <a:pt x="338" y="361"/>
                  </a:lnTo>
                  <a:cubicBezTo>
                    <a:pt x="335" y="364"/>
                    <a:pt x="333" y="367"/>
                    <a:pt x="330" y="368"/>
                  </a:cubicBezTo>
                  <a:lnTo>
                    <a:pt x="330" y="368"/>
                  </a:lnTo>
                  <a:cubicBezTo>
                    <a:pt x="326" y="368"/>
                    <a:pt x="325" y="371"/>
                    <a:pt x="325" y="375"/>
                  </a:cubicBezTo>
                  <a:lnTo>
                    <a:pt x="325" y="375"/>
                  </a:lnTo>
                  <a:cubicBezTo>
                    <a:pt x="321" y="379"/>
                    <a:pt x="317" y="380"/>
                    <a:pt x="313" y="385"/>
                  </a:cubicBezTo>
                  <a:lnTo>
                    <a:pt x="313" y="385"/>
                  </a:lnTo>
                  <a:cubicBezTo>
                    <a:pt x="307" y="393"/>
                    <a:pt x="300" y="400"/>
                    <a:pt x="294" y="407"/>
                  </a:cubicBezTo>
                  <a:lnTo>
                    <a:pt x="294" y="407"/>
                  </a:lnTo>
                  <a:cubicBezTo>
                    <a:pt x="292" y="412"/>
                    <a:pt x="288" y="418"/>
                    <a:pt x="286" y="420"/>
                  </a:cubicBezTo>
                  <a:lnTo>
                    <a:pt x="286" y="420"/>
                  </a:lnTo>
                  <a:cubicBezTo>
                    <a:pt x="284" y="424"/>
                    <a:pt x="283" y="424"/>
                    <a:pt x="280" y="422"/>
                  </a:cubicBezTo>
                  <a:lnTo>
                    <a:pt x="280" y="422"/>
                  </a:lnTo>
                  <a:cubicBezTo>
                    <a:pt x="284" y="427"/>
                    <a:pt x="280" y="428"/>
                    <a:pt x="279" y="430"/>
                  </a:cubicBezTo>
                  <a:lnTo>
                    <a:pt x="279" y="430"/>
                  </a:lnTo>
                  <a:cubicBezTo>
                    <a:pt x="276" y="435"/>
                    <a:pt x="275" y="438"/>
                    <a:pt x="272" y="442"/>
                  </a:cubicBezTo>
                  <a:lnTo>
                    <a:pt x="272" y="442"/>
                  </a:lnTo>
                  <a:cubicBezTo>
                    <a:pt x="272" y="443"/>
                    <a:pt x="272" y="444"/>
                    <a:pt x="271" y="443"/>
                  </a:cubicBezTo>
                  <a:lnTo>
                    <a:pt x="271" y="443"/>
                  </a:lnTo>
                  <a:cubicBezTo>
                    <a:pt x="270" y="443"/>
                    <a:pt x="270" y="444"/>
                    <a:pt x="270" y="444"/>
                  </a:cubicBezTo>
                  <a:lnTo>
                    <a:pt x="270" y="444"/>
                  </a:lnTo>
                  <a:cubicBezTo>
                    <a:pt x="271" y="446"/>
                    <a:pt x="270" y="447"/>
                    <a:pt x="268" y="451"/>
                  </a:cubicBezTo>
                  <a:lnTo>
                    <a:pt x="268" y="451"/>
                  </a:lnTo>
                  <a:cubicBezTo>
                    <a:pt x="262" y="460"/>
                    <a:pt x="256" y="470"/>
                    <a:pt x="252" y="479"/>
                  </a:cubicBezTo>
                  <a:lnTo>
                    <a:pt x="252" y="479"/>
                  </a:lnTo>
                  <a:cubicBezTo>
                    <a:pt x="252" y="485"/>
                    <a:pt x="249" y="487"/>
                    <a:pt x="247" y="490"/>
                  </a:cubicBezTo>
                  <a:lnTo>
                    <a:pt x="247" y="490"/>
                  </a:lnTo>
                  <a:cubicBezTo>
                    <a:pt x="245" y="497"/>
                    <a:pt x="243" y="502"/>
                    <a:pt x="240" y="509"/>
                  </a:cubicBezTo>
                  <a:lnTo>
                    <a:pt x="240" y="509"/>
                  </a:lnTo>
                  <a:cubicBezTo>
                    <a:pt x="237" y="519"/>
                    <a:pt x="233" y="529"/>
                    <a:pt x="231" y="540"/>
                  </a:cubicBezTo>
                  <a:lnTo>
                    <a:pt x="231" y="540"/>
                  </a:lnTo>
                  <a:cubicBezTo>
                    <a:pt x="228" y="546"/>
                    <a:pt x="225" y="556"/>
                    <a:pt x="225" y="562"/>
                  </a:cubicBezTo>
                  <a:lnTo>
                    <a:pt x="225" y="562"/>
                  </a:lnTo>
                  <a:cubicBezTo>
                    <a:pt x="223" y="570"/>
                    <a:pt x="221" y="581"/>
                    <a:pt x="219" y="589"/>
                  </a:cubicBezTo>
                  <a:lnTo>
                    <a:pt x="219" y="589"/>
                  </a:lnTo>
                  <a:cubicBezTo>
                    <a:pt x="217" y="595"/>
                    <a:pt x="217" y="603"/>
                    <a:pt x="217" y="608"/>
                  </a:cubicBezTo>
                  <a:lnTo>
                    <a:pt x="217" y="608"/>
                  </a:lnTo>
                  <a:cubicBezTo>
                    <a:pt x="217" y="616"/>
                    <a:pt x="217" y="624"/>
                    <a:pt x="215" y="631"/>
                  </a:cubicBezTo>
                  <a:lnTo>
                    <a:pt x="215" y="631"/>
                  </a:lnTo>
                  <a:cubicBezTo>
                    <a:pt x="215" y="635"/>
                    <a:pt x="215" y="638"/>
                    <a:pt x="215" y="640"/>
                  </a:cubicBezTo>
                  <a:lnTo>
                    <a:pt x="215" y="640"/>
                  </a:lnTo>
                  <a:cubicBezTo>
                    <a:pt x="215" y="652"/>
                    <a:pt x="216" y="664"/>
                    <a:pt x="217" y="679"/>
                  </a:cubicBezTo>
                  <a:lnTo>
                    <a:pt x="217" y="679"/>
                  </a:lnTo>
                  <a:cubicBezTo>
                    <a:pt x="217" y="691"/>
                    <a:pt x="220" y="703"/>
                    <a:pt x="221" y="717"/>
                  </a:cubicBezTo>
                  <a:lnTo>
                    <a:pt x="221" y="717"/>
                  </a:lnTo>
                  <a:cubicBezTo>
                    <a:pt x="225" y="729"/>
                    <a:pt x="227" y="742"/>
                    <a:pt x="231" y="753"/>
                  </a:cubicBezTo>
                  <a:lnTo>
                    <a:pt x="231" y="753"/>
                  </a:lnTo>
                  <a:cubicBezTo>
                    <a:pt x="233" y="758"/>
                    <a:pt x="235" y="766"/>
                    <a:pt x="237" y="772"/>
                  </a:cubicBezTo>
                  <a:lnTo>
                    <a:pt x="237" y="776"/>
                  </a:lnTo>
                  <a:lnTo>
                    <a:pt x="237" y="776"/>
                  </a:lnTo>
                  <a:cubicBezTo>
                    <a:pt x="241" y="785"/>
                    <a:pt x="245" y="793"/>
                    <a:pt x="249" y="801"/>
                  </a:cubicBezTo>
                  <a:lnTo>
                    <a:pt x="249" y="801"/>
                  </a:lnTo>
                  <a:cubicBezTo>
                    <a:pt x="253" y="811"/>
                    <a:pt x="259" y="820"/>
                    <a:pt x="266" y="829"/>
                  </a:cubicBezTo>
                  <a:lnTo>
                    <a:pt x="266" y="829"/>
                  </a:lnTo>
                  <a:cubicBezTo>
                    <a:pt x="270" y="835"/>
                    <a:pt x="272" y="841"/>
                    <a:pt x="279" y="847"/>
                  </a:cubicBezTo>
                  <a:lnTo>
                    <a:pt x="279" y="847"/>
                  </a:lnTo>
                  <a:cubicBezTo>
                    <a:pt x="283" y="852"/>
                    <a:pt x="286" y="856"/>
                    <a:pt x="292" y="860"/>
                  </a:cubicBezTo>
                  <a:lnTo>
                    <a:pt x="292" y="860"/>
                  </a:lnTo>
                  <a:cubicBezTo>
                    <a:pt x="292" y="862"/>
                    <a:pt x="294" y="862"/>
                    <a:pt x="295" y="863"/>
                  </a:cubicBezTo>
                  <a:lnTo>
                    <a:pt x="295" y="863"/>
                  </a:lnTo>
                  <a:cubicBezTo>
                    <a:pt x="300" y="870"/>
                    <a:pt x="308" y="875"/>
                    <a:pt x="317" y="880"/>
                  </a:cubicBezTo>
                  <a:lnTo>
                    <a:pt x="317" y="880"/>
                  </a:lnTo>
                  <a:cubicBezTo>
                    <a:pt x="317" y="880"/>
                    <a:pt x="319" y="883"/>
                    <a:pt x="321" y="884"/>
                  </a:cubicBezTo>
                  <a:lnTo>
                    <a:pt x="321" y="884"/>
                  </a:lnTo>
                  <a:cubicBezTo>
                    <a:pt x="325" y="886"/>
                    <a:pt x="327" y="887"/>
                    <a:pt x="331" y="888"/>
                  </a:cubicBezTo>
                  <a:lnTo>
                    <a:pt x="331" y="888"/>
                  </a:lnTo>
                  <a:cubicBezTo>
                    <a:pt x="334" y="892"/>
                    <a:pt x="338" y="894"/>
                    <a:pt x="341" y="894"/>
                  </a:cubicBezTo>
                  <a:lnTo>
                    <a:pt x="341" y="894"/>
                  </a:lnTo>
                  <a:cubicBezTo>
                    <a:pt x="347" y="898"/>
                    <a:pt x="353" y="904"/>
                    <a:pt x="362" y="902"/>
                  </a:cubicBezTo>
                  <a:lnTo>
                    <a:pt x="362" y="902"/>
                  </a:lnTo>
                  <a:cubicBezTo>
                    <a:pt x="363" y="904"/>
                    <a:pt x="366" y="904"/>
                    <a:pt x="370" y="902"/>
                  </a:cubicBezTo>
                  <a:lnTo>
                    <a:pt x="370" y="902"/>
                  </a:lnTo>
                  <a:cubicBezTo>
                    <a:pt x="381" y="900"/>
                    <a:pt x="385" y="891"/>
                    <a:pt x="389" y="880"/>
                  </a:cubicBezTo>
                  <a:lnTo>
                    <a:pt x="389" y="880"/>
                  </a:lnTo>
                  <a:cubicBezTo>
                    <a:pt x="390" y="872"/>
                    <a:pt x="393" y="867"/>
                    <a:pt x="394" y="862"/>
                  </a:cubicBezTo>
                  <a:lnTo>
                    <a:pt x="394" y="862"/>
                  </a:lnTo>
                  <a:cubicBezTo>
                    <a:pt x="394" y="856"/>
                    <a:pt x="397" y="849"/>
                    <a:pt x="398" y="844"/>
                  </a:cubicBezTo>
                  <a:lnTo>
                    <a:pt x="398" y="844"/>
                  </a:lnTo>
                  <a:cubicBezTo>
                    <a:pt x="398" y="839"/>
                    <a:pt x="401" y="835"/>
                    <a:pt x="402" y="829"/>
                  </a:cubicBezTo>
                  <a:lnTo>
                    <a:pt x="402" y="829"/>
                  </a:lnTo>
                  <a:cubicBezTo>
                    <a:pt x="404" y="820"/>
                    <a:pt x="404" y="812"/>
                    <a:pt x="402" y="804"/>
                  </a:cubicBezTo>
                  <a:lnTo>
                    <a:pt x="402" y="804"/>
                  </a:lnTo>
                  <a:cubicBezTo>
                    <a:pt x="401" y="800"/>
                    <a:pt x="398" y="797"/>
                    <a:pt x="394" y="794"/>
                  </a:cubicBezTo>
                  <a:lnTo>
                    <a:pt x="394" y="794"/>
                  </a:lnTo>
                  <a:cubicBezTo>
                    <a:pt x="393" y="793"/>
                    <a:pt x="393" y="789"/>
                    <a:pt x="389" y="788"/>
                  </a:cubicBezTo>
                  <a:lnTo>
                    <a:pt x="389" y="788"/>
                  </a:lnTo>
                  <a:cubicBezTo>
                    <a:pt x="385" y="782"/>
                    <a:pt x="380" y="776"/>
                    <a:pt x="376" y="768"/>
                  </a:cubicBezTo>
                  <a:lnTo>
                    <a:pt x="376" y="768"/>
                  </a:lnTo>
                  <a:cubicBezTo>
                    <a:pt x="376" y="768"/>
                    <a:pt x="374" y="766"/>
                    <a:pt x="374" y="765"/>
                  </a:cubicBezTo>
                  <a:lnTo>
                    <a:pt x="374" y="765"/>
                  </a:lnTo>
                  <a:lnTo>
                    <a:pt x="374" y="765"/>
                  </a:lnTo>
                  <a:cubicBezTo>
                    <a:pt x="368" y="756"/>
                    <a:pt x="363" y="748"/>
                    <a:pt x="361" y="738"/>
                  </a:cubicBezTo>
                  <a:lnTo>
                    <a:pt x="361" y="735"/>
                  </a:lnTo>
                  <a:lnTo>
                    <a:pt x="361" y="735"/>
                  </a:lnTo>
                  <a:cubicBezTo>
                    <a:pt x="354" y="722"/>
                    <a:pt x="351" y="707"/>
                    <a:pt x="349" y="694"/>
                  </a:cubicBezTo>
                  <a:lnTo>
                    <a:pt x="349" y="694"/>
                  </a:lnTo>
                  <a:cubicBezTo>
                    <a:pt x="349" y="676"/>
                    <a:pt x="347" y="662"/>
                    <a:pt x="349" y="647"/>
                  </a:cubicBezTo>
                  <a:lnTo>
                    <a:pt x="349" y="647"/>
                  </a:lnTo>
                  <a:cubicBezTo>
                    <a:pt x="349" y="636"/>
                    <a:pt x="349" y="627"/>
                    <a:pt x="350" y="616"/>
                  </a:cubicBezTo>
                  <a:lnTo>
                    <a:pt x="350" y="616"/>
                  </a:lnTo>
                  <a:cubicBezTo>
                    <a:pt x="353" y="600"/>
                    <a:pt x="357" y="583"/>
                    <a:pt x="361" y="565"/>
                  </a:cubicBezTo>
                  <a:lnTo>
                    <a:pt x="361" y="565"/>
                  </a:lnTo>
                  <a:cubicBezTo>
                    <a:pt x="365" y="553"/>
                    <a:pt x="370" y="540"/>
                    <a:pt x="376" y="526"/>
                  </a:cubicBezTo>
                  <a:lnTo>
                    <a:pt x="376" y="526"/>
                  </a:lnTo>
                  <a:cubicBezTo>
                    <a:pt x="384" y="513"/>
                    <a:pt x="389" y="497"/>
                    <a:pt x="398" y="485"/>
                  </a:cubicBezTo>
                  <a:lnTo>
                    <a:pt x="398" y="485"/>
                  </a:lnTo>
                  <a:cubicBezTo>
                    <a:pt x="402" y="478"/>
                    <a:pt x="406" y="473"/>
                    <a:pt x="409" y="467"/>
                  </a:cubicBezTo>
                  <a:lnTo>
                    <a:pt x="409" y="467"/>
                  </a:lnTo>
                  <a:cubicBezTo>
                    <a:pt x="413" y="462"/>
                    <a:pt x="417" y="456"/>
                    <a:pt x="421" y="454"/>
                  </a:cubicBezTo>
                  <a:lnTo>
                    <a:pt x="421" y="454"/>
                  </a:lnTo>
                  <a:cubicBezTo>
                    <a:pt x="431" y="443"/>
                    <a:pt x="439" y="432"/>
                    <a:pt x="448" y="424"/>
                  </a:cubicBezTo>
                  <a:lnTo>
                    <a:pt x="448" y="424"/>
                  </a:lnTo>
                  <a:cubicBezTo>
                    <a:pt x="456" y="420"/>
                    <a:pt x="461" y="413"/>
                    <a:pt x="468" y="407"/>
                  </a:cubicBezTo>
                  <a:lnTo>
                    <a:pt x="468" y="407"/>
                  </a:lnTo>
                  <a:cubicBezTo>
                    <a:pt x="476" y="400"/>
                    <a:pt x="486" y="393"/>
                    <a:pt x="494" y="389"/>
                  </a:cubicBezTo>
                  <a:lnTo>
                    <a:pt x="494" y="389"/>
                  </a:lnTo>
                  <a:cubicBezTo>
                    <a:pt x="502" y="384"/>
                    <a:pt x="508" y="380"/>
                    <a:pt x="515" y="377"/>
                  </a:cubicBezTo>
                  <a:lnTo>
                    <a:pt x="515" y="377"/>
                  </a:lnTo>
                  <a:cubicBezTo>
                    <a:pt x="516" y="377"/>
                    <a:pt x="516" y="377"/>
                    <a:pt x="518" y="375"/>
                  </a:cubicBezTo>
                  <a:lnTo>
                    <a:pt x="518" y="375"/>
                  </a:lnTo>
                  <a:cubicBezTo>
                    <a:pt x="520" y="375"/>
                    <a:pt x="523" y="373"/>
                    <a:pt x="526" y="371"/>
                  </a:cubicBezTo>
                  <a:lnTo>
                    <a:pt x="526" y="371"/>
                  </a:lnTo>
                  <a:cubicBezTo>
                    <a:pt x="534" y="368"/>
                    <a:pt x="543" y="364"/>
                    <a:pt x="553" y="360"/>
                  </a:cubicBezTo>
                  <a:lnTo>
                    <a:pt x="553" y="360"/>
                  </a:lnTo>
                  <a:cubicBezTo>
                    <a:pt x="558" y="358"/>
                    <a:pt x="563" y="357"/>
                    <a:pt x="570" y="356"/>
                  </a:cubicBezTo>
                  <a:lnTo>
                    <a:pt x="570" y="356"/>
                  </a:lnTo>
                  <a:cubicBezTo>
                    <a:pt x="579" y="352"/>
                    <a:pt x="589" y="350"/>
                    <a:pt x="598" y="348"/>
                  </a:cubicBezTo>
                  <a:lnTo>
                    <a:pt x="598" y="348"/>
                  </a:lnTo>
                  <a:cubicBezTo>
                    <a:pt x="606" y="346"/>
                    <a:pt x="613" y="346"/>
                    <a:pt x="620" y="344"/>
                  </a:cubicBezTo>
                  <a:lnTo>
                    <a:pt x="620" y="344"/>
                  </a:lnTo>
                  <a:cubicBezTo>
                    <a:pt x="625" y="344"/>
                    <a:pt x="629" y="344"/>
                    <a:pt x="633" y="342"/>
                  </a:cubicBezTo>
                  <a:lnTo>
                    <a:pt x="633" y="342"/>
                  </a:lnTo>
                  <a:cubicBezTo>
                    <a:pt x="645" y="340"/>
                    <a:pt x="656" y="338"/>
                    <a:pt x="667" y="338"/>
                  </a:cubicBezTo>
                  <a:lnTo>
                    <a:pt x="685" y="338"/>
                  </a:lnTo>
                  <a:lnTo>
                    <a:pt x="685" y="338"/>
                  </a:lnTo>
                  <a:cubicBezTo>
                    <a:pt x="689" y="340"/>
                    <a:pt x="692" y="338"/>
                    <a:pt x="694" y="338"/>
                  </a:cubicBezTo>
                  <a:lnTo>
                    <a:pt x="694" y="338"/>
                  </a:lnTo>
                  <a:cubicBezTo>
                    <a:pt x="699" y="338"/>
                    <a:pt x="703" y="340"/>
                    <a:pt x="707" y="340"/>
                  </a:cubicBezTo>
                  <a:lnTo>
                    <a:pt x="707" y="340"/>
                  </a:lnTo>
                  <a:cubicBezTo>
                    <a:pt x="707" y="340"/>
                    <a:pt x="708" y="340"/>
                    <a:pt x="711" y="340"/>
                  </a:cubicBezTo>
                  <a:lnTo>
                    <a:pt x="711" y="340"/>
                  </a:lnTo>
                  <a:cubicBezTo>
                    <a:pt x="712" y="342"/>
                    <a:pt x="714" y="340"/>
                    <a:pt x="716" y="340"/>
                  </a:cubicBezTo>
                  <a:lnTo>
                    <a:pt x="716" y="340"/>
                  </a:lnTo>
                  <a:cubicBezTo>
                    <a:pt x="720" y="340"/>
                    <a:pt x="726" y="344"/>
                    <a:pt x="731" y="344"/>
                  </a:cubicBezTo>
                  <a:lnTo>
                    <a:pt x="731" y="344"/>
                  </a:lnTo>
                  <a:cubicBezTo>
                    <a:pt x="734" y="344"/>
                    <a:pt x="736" y="345"/>
                    <a:pt x="740" y="345"/>
                  </a:cubicBezTo>
                  <a:lnTo>
                    <a:pt x="743" y="345"/>
                  </a:lnTo>
                  <a:lnTo>
                    <a:pt x="743" y="345"/>
                  </a:lnTo>
                  <a:cubicBezTo>
                    <a:pt x="744" y="346"/>
                    <a:pt x="746" y="346"/>
                    <a:pt x="747" y="346"/>
                  </a:cubicBezTo>
                  <a:lnTo>
                    <a:pt x="747" y="346"/>
                  </a:lnTo>
                  <a:cubicBezTo>
                    <a:pt x="751" y="346"/>
                    <a:pt x="757" y="348"/>
                    <a:pt x="761" y="348"/>
                  </a:cubicBezTo>
                  <a:lnTo>
                    <a:pt x="761" y="348"/>
                  </a:lnTo>
                  <a:cubicBezTo>
                    <a:pt x="761" y="348"/>
                    <a:pt x="763" y="349"/>
                    <a:pt x="765" y="349"/>
                  </a:cubicBezTo>
                  <a:lnTo>
                    <a:pt x="765" y="349"/>
                  </a:lnTo>
                  <a:cubicBezTo>
                    <a:pt x="769" y="352"/>
                    <a:pt x="773" y="352"/>
                    <a:pt x="777" y="352"/>
                  </a:cubicBezTo>
                  <a:lnTo>
                    <a:pt x="777" y="352"/>
                  </a:lnTo>
                  <a:cubicBezTo>
                    <a:pt x="778" y="353"/>
                    <a:pt x="781" y="356"/>
                    <a:pt x="782" y="353"/>
                  </a:cubicBezTo>
                  <a:lnTo>
                    <a:pt x="782" y="353"/>
                  </a:lnTo>
                  <a:cubicBezTo>
                    <a:pt x="790" y="357"/>
                    <a:pt x="798" y="358"/>
                    <a:pt x="804" y="361"/>
                  </a:cubicBezTo>
                  <a:lnTo>
                    <a:pt x="804" y="361"/>
                  </a:lnTo>
                  <a:cubicBezTo>
                    <a:pt x="821" y="368"/>
                    <a:pt x="834" y="376"/>
                    <a:pt x="848" y="384"/>
                  </a:cubicBezTo>
                  <a:lnTo>
                    <a:pt x="848" y="384"/>
                  </a:lnTo>
                  <a:cubicBezTo>
                    <a:pt x="856" y="391"/>
                    <a:pt x="864" y="396"/>
                    <a:pt x="871" y="403"/>
                  </a:cubicBezTo>
                  <a:lnTo>
                    <a:pt x="871" y="403"/>
                  </a:lnTo>
                  <a:cubicBezTo>
                    <a:pt x="877" y="407"/>
                    <a:pt x="884" y="413"/>
                    <a:pt x="889" y="420"/>
                  </a:cubicBezTo>
                  <a:lnTo>
                    <a:pt x="889" y="420"/>
                  </a:lnTo>
                  <a:cubicBezTo>
                    <a:pt x="903" y="431"/>
                    <a:pt x="912" y="447"/>
                    <a:pt x="922" y="462"/>
                  </a:cubicBezTo>
                  <a:lnTo>
                    <a:pt x="922" y="462"/>
                  </a:lnTo>
                  <a:cubicBezTo>
                    <a:pt x="926" y="470"/>
                    <a:pt x="930" y="475"/>
                    <a:pt x="934" y="486"/>
                  </a:cubicBezTo>
                  <a:lnTo>
                    <a:pt x="934" y="486"/>
                  </a:lnTo>
                  <a:cubicBezTo>
                    <a:pt x="939" y="497"/>
                    <a:pt x="940" y="507"/>
                    <a:pt x="944" y="519"/>
                  </a:cubicBezTo>
                  <a:lnTo>
                    <a:pt x="944" y="519"/>
                  </a:lnTo>
                  <a:cubicBezTo>
                    <a:pt x="948" y="532"/>
                    <a:pt x="951" y="544"/>
                    <a:pt x="952" y="556"/>
                  </a:cubicBezTo>
                  <a:lnTo>
                    <a:pt x="952" y="556"/>
                  </a:lnTo>
                  <a:cubicBezTo>
                    <a:pt x="954" y="572"/>
                    <a:pt x="956" y="589"/>
                    <a:pt x="956" y="604"/>
                  </a:cubicBezTo>
                  <a:lnTo>
                    <a:pt x="956" y="604"/>
                  </a:lnTo>
                  <a:cubicBezTo>
                    <a:pt x="954" y="616"/>
                    <a:pt x="956" y="628"/>
                    <a:pt x="954" y="638"/>
                  </a:cubicBezTo>
                  <a:lnTo>
                    <a:pt x="954" y="638"/>
                  </a:lnTo>
                  <a:cubicBezTo>
                    <a:pt x="952" y="652"/>
                    <a:pt x="952" y="667"/>
                    <a:pt x="948" y="683"/>
                  </a:cubicBezTo>
                  <a:lnTo>
                    <a:pt x="948" y="688"/>
                  </a:lnTo>
                  <a:lnTo>
                    <a:pt x="948" y="688"/>
                  </a:lnTo>
                  <a:cubicBezTo>
                    <a:pt x="947" y="694"/>
                    <a:pt x="947" y="699"/>
                    <a:pt x="944" y="703"/>
                  </a:cubicBezTo>
                  <a:lnTo>
                    <a:pt x="944" y="703"/>
                  </a:lnTo>
                  <a:cubicBezTo>
                    <a:pt x="943" y="721"/>
                    <a:pt x="939" y="734"/>
                    <a:pt x="935" y="752"/>
                  </a:cubicBezTo>
                  <a:lnTo>
                    <a:pt x="935" y="752"/>
                  </a:lnTo>
                  <a:cubicBezTo>
                    <a:pt x="931" y="758"/>
                    <a:pt x="930" y="769"/>
                    <a:pt x="926" y="778"/>
                  </a:cubicBezTo>
                  <a:lnTo>
                    <a:pt x="926" y="778"/>
                  </a:lnTo>
                  <a:cubicBezTo>
                    <a:pt x="922" y="792"/>
                    <a:pt x="916" y="803"/>
                    <a:pt x="911" y="816"/>
                  </a:cubicBezTo>
                  <a:lnTo>
                    <a:pt x="911" y="816"/>
                  </a:lnTo>
                  <a:cubicBezTo>
                    <a:pt x="909" y="821"/>
                    <a:pt x="908" y="825"/>
                    <a:pt x="905" y="829"/>
                  </a:cubicBezTo>
                  <a:lnTo>
                    <a:pt x="905" y="829"/>
                  </a:lnTo>
                  <a:cubicBezTo>
                    <a:pt x="901" y="839"/>
                    <a:pt x="895" y="849"/>
                    <a:pt x="889" y="860"/>
                  </a:cubicBezTo>
                  <a:lnTo>
                    <a:pt x="889" y="860"/>
                  </a:lnTo>
                  <a:cubicBezTo>
                    <a:pt x="883" y="870"/>
                    <a:pt x="873" y="880"/>
                    <a:pt x="865" y="891"/>
                  </a:cubicBezTo>
                  <a:lnTo>
                    <a:pt x="865" y="891"/>
                  </a:lnTo>
                  <a:cubicBezTo>
                    <a:pt x="859" y="896"/>
                    <a:pt x="852" y="904"/>
                    <a:pt x="846" y="911"/>
                  </a:cubicBezTo>
                  <a:lnTo>
                    <a:pt x="846" y="911"/>
                  </a:lnTo>
                  <a:cubicBezTo>
                    <a:pt x="840" y="914"/>
                    <a:pt x="834" y="919"/>
                    <a:pt x="829" y="923"/>
                  </a:cubicBezTo>
                  <a:lnTo>
                    <a:pt x="829" y="923"/>
                  </a:lnTo>
                  <a:cubicBezTo>
                    <a:pt x="816" y="931"/>
                    <a:pt x="804" y="938"/>
                    <a:pt x="790" y="945"/>
                  </a:cubicBezTo>
                  <a:lnTo>
                    <a:pt x="790" y="945"/>
                  </a:lnTo>
                  <a:cubicBezTo>
                    <a:pt x="777" y="947"/>
                    <a:pt x="765" y="949"/>
                    <a:pt x="753" y="951"/>
                  </a:cubicBezTo>
                  <a:lnTo>
                    <a:pt x="753" y="951"/>
                  </a:lnTo>
                  <a:cubicBezTo>
                    <a:pt x="743" y="951"/>
                    <a:pt x="734" y="951"/>
                    <a:pt x="726" y="949"/>
                  </a:cubicBezTo>
                  <a:lnTo>
                    <a:pt x="726" y="949"/>
                  </a:lnTo>
                  <a:cubicBezTo>
                    <a:pt x="722" y="947"/>
                    <a:pt x="719" y="947"/>
                    <a:pt x="716" y="947"/>
                  </a:cubicBezTo>
                  <a:lnTo>
                    <a:pt x="716" y="947"/>
                  </a:lnTo>
                  <a:cubicBezTo>
                    <a:pt x="714" y="947"/>
                    <a:pt x="711" y="947"/>
                    <a:pt x="708" y="947"/>
                  </a:cubicBezTo>
                  <a:lnTo>
                    <a:pt x="708" y="947"/>
                  </a:lnTo>
                  <a:cubicBezTo>
                    <a:pt x="703" y="945"/>
                    <a:pt x="699" y="942"/>
                    <a:pt x="694" y="938"/>
                  </a:cubicBezTo>
                  <a:lnTo>
                    <a:pt x="694" y="938"/>
                  </a:lnTo>
                  <a:cubicBezTo>
                    <a:pt x="685" y="937"/>
                    <a:pt x="677" y="931"/>
                    <a:pt x="671" y="925"/>
                  </a:cubicBezTo>
                  <a:lnTo>
                    <a:pt x="671" y="925"/>
                  </a:lnTo>
                  <a:cubicBezTo>
                    <a:pt x="664" y="919"/>
                    <a:pt x="657" y="914"/>
                    <a:pt x="652" y="906"/>
                  </a:cubicBezTo>
                  <a:lnTo>
                    <a:pt x="652" y="906"/>
                  </a:lnTo>
                  <a:cubicBezTo>
                    <a:pt x="651" y="902"/>
                    <a:pt x="648" y="899"/>
                    <a:pt x="647" y="894"/>
                  </a:cubicBezTo>
                  <a:lnTo>
                    <a:pt x="647" y="894"/>
                  </a:lnTo>
                  <a:cubicBezTo>
                    <a:pt x="644" y="888"/>
                    <a:pt x="641" y="884"/>
                    <a:pt x="638" y="879"/>
                  </a:cubicBezTo>
                  <a:lnTo>
                    <a:pt x="638" y="879"/>
                  </a:lnTo>
                  <a:cubicBezTo>
                    <a:pt x="636" y="867"/>
                    <a:pt x="636" y="858"/>
                    <a:pt x="636" y="847"/>
                  </a:cubicBezTo>
                  <a:lnTo>
                    <a:pt x="636" y="847"/>
                  </a:lnTo>
                  <a:cubicBezTo>
                    <a:pt x="636" y="836"/>
                    <a:pt x="638" y="825"/>
                    <a:pt x="641" y="815"/>
                  </a:cubicBezTo>
                  <a:lnTo>
                    <a:pt x="641" y="815"/>
                  </a:lnTo>
                  <a:cubicBezTo>
                    <a:pt x="644" y="801"/>
                    <a:pt x="648" y="788"/>
                    <a:pt x="652" y="776"/>
                  </a:cubicBezTo>
                  <a:lnTo>
                    <a:pt x="652" y="776"/>
                  </a:lnTo>
                  <a:cubicBezTo>
                    <a:pt x="652" y="769"/>
                    <a:pt x="655" y="762"/>
                    <a:pt x="656" y="757"/>
                  </a:cubicBezTo>
                  <a:lnTo>
                    <a:pt x="656" y="757"/>
                  </a:lnTo>
                  <a:cubicBezTo>
                    <a:pt x="660" y="748"/>
                    <a:pt x="663" y="739"/>
                    <a:pt x="665" y="730"/>
                  </a:cubicBezTo>
                  <a:lnTo>
                    <a:pt x="665" y="730"/>
                  </a:lnTo>
                  <a:cubicBezTo>
                    <a:pt x="667" y="723"/>
                    <a:pt x="669" y="717"/>
                    <a:pt x="672" y="707"/>
                  </a:cubicBezTo>
                  <a:lnTo>
                    <a:pt x="672" y="707"/>
                  </a:lnTo>
                  <a:cubicBezTo>
                    <a:pt x="672" y="703"/>
                    <a:pt x="673" y="701"/>
                    <a:pt x="676" y="695"/>
                  </a:cubicBezTo>
                  <a:lnTo>
                    <a:pt x="676" y="695"/>
                  </a:lnTo>
                  <a:cubicBezTo>
                    <a:pt x="679" y="684"/>
                    <a:pt x="680" y="674"/>
                    <a:pt x="685" y="662"/>
                  </a:cubicBezTo>
                  <a:lnTo>
                    <a:pt x="685" y="662"/>
                  </a:lnTo>
                  <a:cubicBezTo>
                    <a:pt x="689" y="650"/>
                    <a:pt x="691" y="636"/>
                    <a:pt x="694" y="624"/>
                  </a:cubicBezTo>
                  <a:lnTo>
                    <a:pt x="694" y="624"/>
                  </a:lnTo>
                  <a:cubicBezTo>
                    <a:pt x="696" y="608"/>
                    <a:pt x="699" y="593"/>
                    <a:pt x="698" y="578"/>
                  </a:cubicBezTo>
                  <a:lnTo>
                    <a:pt x="698" y="578"/>
                  </a:lnTo>
                  <a:cubicBezTo>
                    <a:pt x="696" y="565"/>
                    <a:pt x="694" y="554"/>
                    <a:pt x="689" y="542"/>
                  </a:cubicBezTo>
                  <a:lnTo>
                    <a:pt x="689" y="542"/>
                  </a:lnTo>
                  <a:cubicBezTo>
                    <a:pt x="685" y="529"/>
                    <a:pt x="679" y="515"/>
                    <a:pt x="667" y="506"/>
                  </a:cubicBezTo>
                  <a:lnTo>
                    <a:pt x="667" y="506"/>
                  </a:lnTo>
                  <a:cubicBezTo>
                    <a:pt x="663" y="502"/>
                    <a:pt x="659" y="499"/>
                    <a:pt x="655" y="497"/>
                  </a:cubicBezTo>
                  <a:lnTo>
                    <a:pt x="655" y="497"/>
                  </a:lnTo>
                  <a:cubicBezTo>
                    <a:pt x="649" y="493"/>
                    <a:pt x="643" y="490"/>
                    <a:pt x="637" y="489"/>
                  </a:cubicBezTo>
                  <a:lnTo>
                    <a:pt x="637" y="489"/>
                  </a:lnTo>
                  <a:cubicBezTo>
                    <a:pt x="625" y="485"/>
                    <a:pt x="612" y="485"/>
                    <a:pt x="598" y="485"/>
                  </a:cubicBezTo>
                  <a:lnTo>
                    <a:pt x="598" y="485"/>
                  </a:lnTo>
                  <a:cubicBezTo>
                    <a:pt x="583" y="486"/>
                    <a:pt x="566" y="490"/>
                    <a:pt x="553" y="499"/>
                  </a:cubicBezTo>
                  <a:lnTo>
                    <a:pt x="553" y="499"/>
                  </a:lnTo>
                  <a:cubicBezTo>
                    <a:pt x="549" y="501"/>
                    <a:pt x="545" y="502"/>
                    <a:pt x="541" y="506"/>
                  </a:cubicBezTo>
                  <a:lnTo>
                    <a:pt x="541" y="506"/>
                  </a:lnTo>
                  <a:cubicBezTo>
                    <a:pt x="533" y="513"/>
                    <a:pt x="524" y="521"/>
                    <a:pt x="516" y="530"/>
                  </a:cubicBezTo>
                  <a:lnTo>
                    <a:pt x="516" y="530"/>
                  </a:lnTo>
                  <a:cubicBezTo>
                    <a:pt x="512" y="536"/>
                    <a:pt x="508" y="542"/>
                    <a:pt x="503" y="546"/>
                  </a:cubicBezTo>
                  <a:lnTo>
                    <a:pt x="503" y="546"/>
                  </a:lnTo>
                  <a:cubicBezTo>
                    <a:pt x="492" y="566"/>
                    <a:pt x="486" y="588"/>
                    <a:pt x="480" y="608"/>
                  </a:cubicBezTo>
                  <a:lnTo>
                    <a:pt x="480" y="608"/>
                  </a:lnTo>
                  <a:cubicBezTo>
                    <a:pt x="479" y="621"/>
                    <a:pt x="476" y="633"/>
                    <a:pt x="476" y="647"/>
                  </a:cubicBezTo>
                  <a:lnTo>
                    <a:pt x="476" y="647"/>
                  </a:lnTo>
                  <a:cubicBezTo>
                    <a:pt x="476" y="656"/>
                    <a:pt x="476" y="667"/>
                    <a:pt x="476" y="679"/>
                  </a:cubicBezTo>
                  <a:lnTo>
                    <a:pt x="476" y="679"/>
                  </a:lnTo>
                  <a:cubicBezTo>
                    <a:pt x="479" y="690"/>
                    <a:pt x="479" y="701"/>
                    <a:pt x="480" y="713"/>
                  </a:cubicBezTo>
                  <a:lnTo>
                    <a:pt x="480" y="713"/>
                  </a:lnTo>
                  <a:cubicBezTo>
                    <a:pt x="484" y="726"/>
                    <a:pt x="490" y="743"/>
                    <a:pt x="494" y="758"/>
                  </a:cubicBezTo>
                  <a:lnTo>
                    <a:pt x="494" y="758"/>
                  </a:lnTo>
                  <a:cubicBezTo>
                    <a:pt x="495" y="758"/>
                    <a:pt x="496" y="758"/>
                    <a:pt x="496" y="761"/>
                  </a:cubicBezTo>
                  <a:lnTo>
                    <a:pt x="496" y="761"/>
                  </a:lnTo>
                  <a:cubicBezTo>
                    <a:pt x="498" y="762"/>
                    <a:pt x="498" y="765"/>
                    <a:pt x="496" y="768"/>
                  </a:cubicBezTo>
                  <a:lnTo>
                    <a:pt x="496" y="769"/>
                  </a:lnTo>
                  <a:lnTo>
                    <a:pt x="496" y="769"/>
                  </a:lnTo>
                  <a:cubicBezTo>
                    <a:pt x="495" y="772"/>
                    <a:pt x="494" y="774"/>
                    <a:pt x="494" y="776"/>
                  </a:cubicBezTo>
                  <a:lnTo>
                    <a:pt x="494" y="776"/>
                  </a:lnTo>
                  <a:cubicBezTo>
                    <a:pt x="494" y="780"/>
                    <a:pt x="492" y="785"/>
                    <a:pt x="492" y="789"/>
                  </a:cubicBezTo>
                  <a:lnTo>
                    <a:pt x="492" y="789"/>
                  </a:lnTo>
                  <a:cubicBezTo>
                    <a:pt x="490" y="789"/>
                    <a:pt x="490" y="792"/>
                    <a:pt x="490" y="793"/>
                  </a:cubicBezTo>
                  <a:lnTo>
                    <a:pt x="490" y="793"/>
                  </a:lnTo>
                  <a:cubicBezTo>
                    <a:pt x="490" y="797"/>
                    <a:pt x="490" y="800"/>
                    <a:pt x="488" y="804"/>
                  </a:cubicBezTo>
                  <a:lnTo>
                    <a:pt x="488" y="804"/>
                  </a:lnTo>
                  <a:cubicBezTo>
                    <a:pt x="487" y="807"/>
                    <a:pt x="487" y="811"/>
                    <a:pt x="487" y="811"/>
                  </a:cubicBezTo>
                  <a:lnTo>
                    <a:pt x="487" y="811"/>
                  </a:lnTo>
                  <a:cubicBezTo>
                    <a:pt x="487" y="811"/>
                    <a:pt x="487" y="812"/>
                    <a:pt x="486" y="812"/>
                  </a:cubicBezTo>
                  <a:lnTo>
                    <a:pt x="486" y="819"/>
                  </a:lnTo>
                  <a:lnTo>
                    <a:pt x="486" y="819"/>
                  </a:lnTo>
                  <a:cubicBezTo>
                    <a:pt x="484" y="820"/>
                    <a:pt x="483" y="823"/>
                    <a:pt x="483" y="825"/>
                  </a:cubicBezTo>
                  <a:lnTo>
                    <a:pt x="483" y="825"/>
                  </a:lnTo>
                  <a:cubicBezTo>
                    <a:pt x="482" y="827"/>
                    <a:pt x="482" y="829"/>
                    <a:pt x="482" y="831"/>
                  </a:cubicBezTo>
                  <a:lnTo>
                    <a:pt x="482" y="831"/>
                  </a:lnTo>
                  <a:cubicBezTo>
                    <a:pt x="480" y="836"/>
                    <a:pt x="479" y="843"/>
                    <a:pt x="476" y="848"/>
                  </a:cubicBezTo>
                  <a:lnTo>
                    <a:pt x="476" y="848"/>
                  </a:lnTo>
                  <a:cubicBezTo>
                    <a:pt x="476" y="849"/>
                    <a:pt x="475" y="852"/>
                    <a:pt x="476" y="854"/>
                  </a:cubicBezTo>
                  <a:lnTo>
                    <a:pt x="476" y="854"/>
                  </a:lnTo>
                  <a:cubicBezTo>
                    <a:pt x="476" y="854"/>
                    <a:pt x="476" y="854"/>
                    <a:pt x="476" y="856"/>
                  </a:cubicBezTo>
                  <a:lnTo>
                    <a:pt x="476" y="856"/>
                  </a:lnTo>
                  <a:cubicBezTo>
                    <a:pt x="476" y="856"/>
                    <a:pt x="475" y="858"/>
                    <a:pt x="475" y="860"/>
                  </a:cubicBezTo>
                  <a:lnTo>
                    <a:pt x="475" y="860"/>
                  </a:lnTo>
                  <a:cubicBezTo>
                    <a:pt x="475" y="862"/>
                    <a:pt x="475" y="864"/>
                    <a:pt x="473" y="866"/>
                  </a:cubicBezTo>
                  <a:lnTo>
                    <a:pt x="473" y="866"/>
                  </a:lnTo>
                  <a:cubicBezTo>
                    <a:pt x="472" y="867"/>
                    <a:pt x="472" y="870"/>
                    <a:pt x="471" y="870"/>
                  </a:cubicBezTo>
                  <a:lnTo>
                    <a:pt x="471" y="871"/>
                  </a:lnTo>
                  <a:lnTo>
                    <a:pt x="471" y="876"/>
                  </a:lnTo>
                  <a:lnTo>
                    <a:pt x="471" y="876"/>
                  </a:lnTo>
                  <a:cubicBezTo>
                    <a:pt x="471" y="878"/>
                    <a:pt x="471" y="878"/>
                    <a:pt x="471" y="879"/>
                  </a:cubicBezTo>
                  <a:lnTo>
                    <a:pt x="471" y="879"/>
                  </a:lnTo>
                  <a:cubicBezTo>
                    <a:pt x="469" y="879"/>
                    <a:pt x="469" y="880"/>
                    <a:pt x="469" y="883"/>
                  </a:cubicBezTo>
                  <a:lnTo>
                    <a:pt x="469" y="883"/>
                  </a:lnTo>
                  <a:cubicBezTo>
                    <a:pt x="469" y="887"/>
                    <a:pt x="467" y="888"/>
                    <a:pt x="467" y="892"/>
                  </a:cubicBezTo>
                  <a:lnTo>
                    <a:pt x="467" y="892"/>
                  </a:lnTo>
                  <a:lnTo>
                    <a:pt x="467" y="894"/>
                  </a:lnTo>
                  <a:lnTo>
                    <a:pt x="467" y="894"/>
                  </a:lnTo>
                  <a:cubicBezTo>
                    <a:pt x="465" y="896"/>
                    <a:pt x="465" y="900"/>
                    <a:pt x="465" y="902"/>
                  </a:cubicBezTo>
                  <a:lnTo>
                    <a:pt x="465" y="904"/>
                  </a:lnTo>
                  <a:lnTo>
                    <a:pt x="465" y="904"/>
                  </a:lnTo>
                  <a:cubicBezTo>
                    <a:pt x="463" y="914"/>
                    <a:pt x="460" y="923"/>
                    <a:pt x="457" y="933"/>
                  </a:cubicBezTo>
                  <a:lnTo>
                    <a:pt x="457" y="933"/>
                  </a:lnTo>
                  <a:cubicBezTo>
                    <a:pt x="456" y="939"/>
                    <a:pt x="453" y="949"/>
                    <a:pt x="452" y="958"/>
                  </a:cubicBezTo>
                  <a:lnTo>
                    <a:pt x="452" y="958"/>
                  </a:lnTo>
                  <a:cubicBezTo>
                    <a:pt x="451" y="965"/>
                    <a:pt x="448" y="973"/>
                    <a:pt x="447" y="980"/>
                  </a:cubicBezTo>
                  <a:lnTo>
                    <a:pt x="447" y="980"/>
                  </a:lnTo>
                  <a:cubicBezTo>
                    <a:pt x="445" y="984"/>
                    <a:pt x="444" y="988"/>
                    <a:pt x="443" y="994"/>
                  </a:cubicBezTo>
                  <a:lnTo>
                    <a:pt x="443" y="994"/>
                  </a:lnTo>
                  <a:cubicBezTo>
                    <a:pt x="443" y="997"/>
                    <a:pt x="443" y="1000"/>
                    <a:pt x="443" y="1001"/>
                  </a:cubicBezTo>
                  <a:lnTo>
                    <a:pt x="443" y="1001"/>
                  </a:lnTo>
                  <a:cubicBezTo>
                    <a:pt x="439" y="1012"/>
                    <a:pt x="437" y="1023"/>
                    <a:pt x="435" y="1033"/>
                  </a:cubicBezTo>
                  <a:lnTo>
                    <a:pt x="435" y="1033"/>
                  </a:lnTo>
                  <a:cubicBezTo>
                    <a:pt x="431" y="1044"/>
                    <a:pt x="429" y="1053"/>
                    <a:pt x="427" y="1064"/>
                  </a:cubicBezTo>
                  <a:lnTo>
                    <a:pt x="427" y="1064"/>
                  </a:lnTo>
                  <a:cubicBezTo>
                    <a:pt x="424" y="1075"/>
                    <a:pt x="421" y="1088"/>
                    <a:pt x="417" y="1100"/>
                  </a:cubicBezTo>
                  <a:lnTo>
                    <a:pt x="417" y="1100"/>
                  </a:lnTo>
                  <a:cubicBezTo>
                    <a:pt x="416" y="1111"/>
                    <a:pt x="413" y="1120"/>
                    <a:pt x="410" y="1133"/>
                  </a:cubicBezTo>
                  <a:lnTo>
                    <a:pt x="410" y="1133"/>
                  </a:lnTo>
                  <a:cubicBezTo>
                    <a:pt x="409" y="1137"/>
                    <a:pt x="408" y="1143"/>
                    <a:pt x="408" y="1150"/>
                  </a:cubicBezTo>
                  <a:lnTo>
                    <a:pt x="408" y="1150"/>
                  </a:lnTo>
                  <a:cubicBezTo>
                    <a:pt x="404" y="1158"/>
                    <a:pt x="404" y="1167"/>
                    <a:pt x="404" y="1177"/>
                  </a:cubicBezTo>
                  <a:lnTo>
                    <a:pt x="404" y="1177"/>
                  </a:lnTo>
                  <a:cubicBezTo>
                    <a:pt x="401" y="1189"/>
                    <a:pt x="401" y="1197"/>
                    <a:pt x="401" y="1208"/>
                  </a:cubicBezTo>
                  <a:lnTo>
                    <a:pt x="401" y="1208"/>
                  </a:lnTo>
                  <a:cubicBezTo>
                    <a:pt x="400" y="1217"/>
                    <a:pt x="398" y="1230"/>
                    <a:pt x="398" y="1240"/>
                  </a:cubicBezTo>
                  <a:lnTo>
                    <a:pt x="398" y="1240"/>
                  </a:lnTo>
                  <a:cubicBezTo>
                    <a:pt x="398" y="1249"/>
                    <a:pt x="398" y="1257"/>
                    <a:pt x="398" y="1267"/>
                  </a:cubicBezTo>
                  <a:lnTo>
                    <a:pt x="398" y="1267"/>
                  </a:lnTo>
                  <a:cubicBezTo>
                    <a:pt x="400" y="1271"/>
                    <a:pt x="398" y="1275"/>
                    <a:pt x="400" y="1279"/>
                  </a:cubicBezTo>
                  <a:lnTo>
                    <a:pt x="400" y="1279"/>
                  </a:lnTo>
                  <a:cubicBezTo>
                    <a:pt x="400" y="1280"/>
                    <a:pt x="398" y="1283"/>
                    <a:pt x="396" y="1280"/>
                  </a:cubicBezTo>
                  <a:lnTo>
                    <a:pt x="396" y="1280"/>
                  </a:lnTo>
                  <a:cubicBezTo>
                    <a:pt x="390" y="1277"/>
                    <a:pt x="385" y="1276"/>
                    <a:pt x="381" y="1272"/>
                  </a:cubicBezTo>
                  <a:lnTo>
                    <a:pt x="381" y="1272"/>
                  </a:lnTo>
                  <a:cubicBezTo>
                    <a:pt x="372" y="1269"/>
                    <a:pt x="362" y="1263"/>
                    <a:pt x="351" y="1259"/>
                  </a:cubicBezTo>
                  <a:lnTo>
                    <a:pt x="351" y="1259"/>
                  </a:lnTo>
                  <a:cubicBezTo>
                    <a:pt x="347" y="1256"/>
                    <a:pt x="343" y="1253"/>
                    <a:pt x="338" y="1251"/>
                  </a:cubicBezTo>
                  <a:lnTo>
                    <a:pt x="338" y="1251"/>
                  </a:lnTo>
                  <a:cubicBezTo>
                    <a:pt x="330" y="1248"/>
                    <a:pt x="325" y="1243"/>
                    <a:pt x="317" y="1237"/>
                  </a:cubicBezTo>
                  <a:lnTo>
                    <a:pt x="317" y="1237"/>
                  </a:lnTo>
                  <a:cubicBezTo>
                    <a:pt x="311" y="1234"/>
                    <a:pt x="307" y="1232"/>
                    <a:pt x="302" y="1229"/>
                  </a:cubicBezTo>
                  <a:lnTo>
                    <a:pt x="302" y="1229"/>
                  </a:lnTo>
                  <a:cubicBezTo>
                    <a:pt x="298" y="1226"/>
                    <a:pt x="294" y="1224"/>
                    <a:pt x="290" y="1220"/>
                  </a:cubicBezTo>
                  <a:lnTo>
                    <a:pt x="290" y="1220"/>
                  </a:lnTo>
                  <a:cubicBezTo>
                    <a:pt x="283" y="1216"/>
                    <a:pt x="276" y="1209"/>
                    <a:pt x="271" y="1206"/>
                  </a:cubicBezTo>
                  <a:lnTo>
                    <a:pt x="271" y="1206"/>
                  </a:lnTo>
                  <a:cubicBezTo>
                    <a:pt x="263" y="1201"/>
                    <a:pt x="255" y="1194"/>
                    <a:pt x="247" y="1189"/>
                  </a:cubicBezTo>
                  <a:lnTo>
                    <a:pt x="247" y="1189"/>
                  </a:lnTo>
                  <a:cubicBezTo>
                    <a:pt x="239" y="1181"/>
                    <a:pt x="229" y="1174"/>
                    <a:pt x="221" y="1165"/>
                  </a:cubicBezTo>
                  <a:lnTo>
                    <a:pt x="221" y="1165"/>
                  </a:lnTo>
                  <a:cubicBezTo>
                    <a:pt x="217" y="1162"/>
                    <a:pt x="213" y="1158"/>
                    <a:pt x="209" y="1154"/>
                  </a:cubicBezTo>
                  <a:lnTo>
                    <a:pt x="209" y="1154"/>
                  </a:lnTo>
                  <a:cubicBezTo>
                    <a:pt x="207" y="1150"/>
                    <a:pt x="203" y="1149"/>
                    <a:pt x="200" y="1145"/>
                  </a:cubicBezTo>
                  <a:lnTo>
                    <a:pt x="200" y="1145"/>
                  </a:lnTo>
                  <a:cubicBezTo>
                    <a:pt x="200" y="1143"/>
                    <a:pt x="198" y="1143"/>
                    <a:pt x="197" y="1145"/>
                  </a:cubicBezTo>
                  <a:lnTo>
                    <a:pt x="197" y="1143"/>
                  </a:lnTo>
                  <a:lnTo>
                    <a:pt x="197" y="1143"/>
                  </a:lnTo>
                  <a:cubicBezTo>
                    <a:pt x="194" y="1141"/>
                    <a:pt x="190" y="1137"/>
                    <a:pt x="188" y="1134"/>
                  </a:cubicBezTo>
                  <a:lnTo>
                    <a:pt x="188" y="1134"/>
                  </a:lnTo>
                  <a:cubicBezTo>
                    <a:pt x="185" y="1131"/>
                    <a:pt x="181" y="1127"/>
                    <a:pt x="180" y="1124"/>
                  </a:cubicBezTo>
                  <a:lnTo>
                    <a:pt x="180" y="1124"/>
                  </a:lnTo>
                  <a:cubicBezTo>
                    <a:pt x="180" y="1124"/>
                    <a:pt x="180" y="1123"/>
                    <a:pt x="178" y="1122"/>
                  </a:cubicBezTo>
                  <a:lnTo>
                    <a:pt x="178" y="1122"/>
                  </a:lnTo>
                  <a:cubicBezTo>
                    <a:pt x="173" y="1118"/>
                    <a:pt x="168" y="1112"/>
                    <a:pt x="165" y="1107"/>
                  </a:cubicBezTo>
                  <a:lnTo>
                    <a:pt x="165" y="1107"/>
                  </a:lnTo>
                  <a:cubicBezTo>
                    <a:pt x="160" y="1102"/>
                    <a:pt x="154" y="1098"/>
                    <a:pt x="152" y="1092"/>
                  </a:cubicBezTo>
                  <a:lnTo>
                    <a:pt x="152" y="1092"/>
                  </a:lnTo>
                  <a:cubicBezTo>
                    <a:pt x="150" y="1091"/>
                    <a:pt x="149" y="1090"/>
                    <a:pt x="147" y="1088"/>
                  </a:cubicBezTo>
                  <a:lnTo>
                    <a:pt x="147" y="1088"/>
                  </a:lnTo>
                  <a:cubicBezTo>
                    <a:pt x="145" y="1086"/>
                    <a:pt x="143" y="1082"/>
                    <a:pt x="141" y="1078"/>
                  </a:cubicBezTo>
                  <a:lnTo>
                    <a:pt x="141" y="1078"/>
                  </a:lnTo>
                  <a:cubicBezTo>
                    <a:pt x="135" y="1074"/>
                    <a:pt x="133" y="1069"/>
                    <a:pt x="130" y="1065"/>
                  </a:cubicBezTo>
                  <a:lnTo>
                    <a:pt x="130" y="1065"/>
                  </a:lnTo>
                  <a:cubicBezTo>
                    <a:pt x="130" y="1064"/>
                    <a:pt x="129" y="1063"/>
                    <a:pt x="129" y="1060"/>
                  </a:cubicBezTo>
                  <a:lnTo>
                    <a:pt x="129" y="1060"/>
                  </a:lnTo>
                  <a:cubicBezTo>
                    <a:pt x="127" y="1060"/>
                    <a:pt x="126" y="1059"/>
                    <a:pt x="126" y="1057"/>
                  </a:cubicBezTo>
                  <a:lnTo>
                    <a:pt x="126" y="1057"/>
                  </a:lnTo>
                  <a:cubicBezTo>
                    <a:pt x="122" y="1055"/>
                    <a:pt x="121" y="1049"/>
                    <a:pt x="118" y="1047"/>
                  </a:cubicBezTo>
                  <a:lnTo>
                    <a:pt x="118" y="1047"/>
                  </a:lnTo>
                  <a:cubicBezTo>
                    <a:pt x="117" y="1047"/>
                    <a:pt x="117" y="1044"/>
                    <a:pt x="117" y="1044"/>
                  </a:cubicBezTo>
                  <a:lnTo>
                    <a:pt x="117" y="1044"/>
                  </a:lnTo>
                  <a:cubicBezTo>
                    <a:pt x="117" y="1043"/>
                    <a:pt x="115" y="1043"/>
                    <a:pt x="114" y="1041"/>
                  </a:cubicBezTo>
                  <a:lnTo>
                    <a:pt x="114" y="1041"/>
                  </a:lnTo>
                  <a:cubicBezTo>
                    <a:pt x="111" y="1039"/>
                    <a:pt x="109" y="1033"/>
                    <a:pt x="106" y="1031"/>
                  </a:cubicBezTo>
                  <a:lnTo>
                    <a:pt x="106" y="1031"/>
                  </a:lnTo>
                  <a:cubicBezTo>
                    <a:pt x="103" y="1027"/>
                    <a:pt x="102" y="1023"/>
                    <a:pt x="99" y="1020"/>
                  </a:cubicBezTo>
                  <a:lnTo>
                    <a:pt x="99" y="1020"/>
                  </a:lnTo>
                  <a:cubicBezTo>
                    <a:pt x="99" y="1019"/>
                    <a:pt x="99" y="1016"/>
                    <a:pt x="99" y="1016"/>
                  </a:cubicBezTo>
                  <a:lnTo>
                    <a:pt x="99" y="1016"/>
                  </a:lnTo>
                  <a:cubicBezTo>
                    <a:pt x="95" y="1014"/>
                    <a:pt x="94" y="1008"/>
                    <a:pt x="91" y="1005"/>
                  </a:cubicBezTo>
                  <a:lnTo>
                    <a:pt x="91" y="1005"/>
                  </a:lnTo>
                  <a:cubicBezTo>
                    <a:pt x="88" y="1001"/>
                    <a:pt x="86" y="997"/>
                    <a:pt x="83" y="992"/>
                  </a:cubicBezTo>
                  <a:lnTo>
                    <a:pt x="83" y="992"/>
                  </a:lnTo>
                  <a:cubicBezTo>
                    <a:pt x="82" y="988"/>
                    <a:pt x="80" y="985"/>
                    <a:pt x="79" y="984"/>
                  </a:cubicBezTo>
                  <a:lnTo>
                    <a:pt x="79" y="984"/>
                  </a:lnTo>
                  <a:cubicBezTo>
                    <a:pt x="79" y="981"/>
                    <a:pt x="78" y="981"/>
                    <a:pt x="76" y="980"/>
                  </a:cubicBezTo>
                  <a:lnTo>
                    <a:pt x="76" y="980"/>
                  </a:lnTo>
                  <a:cubicBezTo>
                    <a:pt x="74" y="974"/>
                    <a:pt x="71" y="968"/>
                    <a:pt x="68" y="962"/>
                  </a:cubicBezTo>
                  <a:lnTo>
                    <a:pt x="68" y="962"/>
                  </a:lnTo>
                  <a:cubicBezTo>
                    <a:pt x="67" y="961"/>
                    <a:pt x="67" y="958"/>
                    <a:pt x="66" y="958"/>
                  </a:cubicBezTo>
                  <a:lnTo>
                    <a:pt x="66" y="958"/>
                  </a:lnTo>
                  <a:cubicBezTo>
                    <a:pt x="64" y="957"/>
                    <a:pt x="64" y="954"/>
                    <a:pt x="64" y="953"/>
                  </a:cubicBezTo>
                  <a:lnTo>
                    <a:pt x="64" y="953"/>
                  </a:lnTo>
                  <a:cubicBezTo>
                    <a:pt x="64" y="951"/>
                    <a:pt x="60" y="949"/>
                    <a:pt x="60" y="947"/>
                  </a:cubicBezTo>
                  <a:lnTo>
                    <a:pt x="60" y="947"/>
                  </a:lnTo>
                  <a:cubicBezTo>
                    <a:pt x="60" y="946"/>
                    <a:pt x="59" y="945"/>
                    <a:pt x="59" y="942"/>
                  </a:cubicBezTo>
                  <a:lnTo>
                    <a:pt x="59" y="942"/>
                  </a:lnTo>
                  <a:cubicBezTo>
                    <a:pt x="58" y="939"/>
                    <a:pt x="58" y="938"/>
                    <a:pt x="58" y="938"/>
                  </a:cubicBezTo>
                  <a:lnTo>
                    <a:pt x="58" y="938"/>
                  </a:lnTo>
                  <a:cubicBezTo>
                    <a:pt x="55" y="934"/>
                    <a:pt x="52" y="930"/>
                    <a:pt x="52" y="926"/>
                  </a:cubicBezTo>
                  <a:lnTo>
                    <a:pt x="52" y="926"/>
                  </a:lnTo>
                  <a:cubicBezTo>
                    <a:pt x="52" y="925"/>
                    <a:pt x="51" y="925"/>
                    <a:pt x="51" y="923"/>
                  </a:cubicBezTo>
                  <a:lnTo>
                    <a:pt x="51" y="923"/>
                  </a:lnTo>
                  <a:cubicBezTo>
                    <a:pt x="50" y="922"/>
                    <a:pt x="50" y="921"/>
                    <a:pt x="50" y="921"/>
                  </a:cubicBezTo>
                  <a:lnTo>
                    <a:pt x="50" y="921"/>
                  </a:lnTo>
                  <a:cubicBezTo>
                    <a:pt x="50" y="919"/>
                    <a:pt x="50" y="918"/>
                    <a:pt x="50" y="918"/>
                  </a:cubicBezTo>
                  <a:lnTo>
                    <a:pt x="50" y="918"/>
                  </a:lnTo>
                  <a:lnTo>
                    <a:pt x="50" y="918"/>
                  </a:lnTo>
                  <a:cubicBezTo>
                    <a:pt x="47" y="915"/>
                    <a:pt x="47" y="911"/>
                    <a:pt x="43" y="907"/>
                  </a:cubicBezTo>
                  <a:lnTo>
                    <a:pt x="43" y="907"/>
                  </a:lnTo>
                  <a:cubicBezTo>
                    <a:pt x="43" y="906"/>
                    <a:pt x="46" y="904"/>
                    <a:pt x="43" y="906"/>
                  </a:cubicBezTo>
                  <a:lnTo>
                    <a:pt x="43" y="904"/>
                  </a:lnTo>
                  <a:lnTo>
                    <a:pt x="43" y="904"/>
                  </a:lnTo>
                  <a:cubicBezTo>
                    <a:pt x="43" y="902"/>
                    <a:pt x="43" y="899"/>
                    <a:pt x="39" y="896"/>
                  </a:cubicBezTo>
                  <a:lnTo>
                    <a:pt x="39" y="896"/>
                  </a:lnTo>
                  <a:lnTo>
                    <a:pt x="39" y="896"/>
                  </a:lnTo>
                  <a:cubicBezTo>
                    <a:pt x="39" y="894"/>
                    <a:pt x="39" y="894"/>
                    <a:pt x="39" y="892"/>
                  </a:cubicBezTo>
                  <a:lnTo>
                    <a:pt x="39" y="892"/>
                  </a:lnTo>
                  <a:cubicBezTo>
                    <a:pt x="37" y="892"/>
                    <a:pt x="37" y="891"/>
                    <a:pt x="37" y="888"/>
                  </a:cubicBezTo>
                  <a:lnTo>
                    <a:pt x="37" y="888"/>
                  </a:lnTo>
                  <a:cubicBezTo>
                    <a:pt x="37" y="888"/>
                    <a:pt x="37" y="887"/>
                    <a:pt x="36" y="887"/>
                  </a:cubicBezTo>
                  <a:lnTo>
                    <a:pt x="36" y="887"/>
                  </a:lnTo>
                  <a:cubicBezTo>
                    <a:pt x="36" y="884"/>
                    <a:pt x="35" y="883"/>
                    <a:pt x="35" y="880"/>
                  </a:cubicBezTo>
                  <a:lnTo>
                    <a:pt x="35" y="880"/>
                  </a:lnTo>
                  <a:cubicBezTo>
                    <a:pt x="35" y="879"/>
                    <a:pt x="35" y="878"/>
                    <a:pt x="32" y="878"/>
                  </a:cubicBezTo>
                  <a:lnTo>
                    <a:pt x="32" y="878"/>
                  </a:lnTo>
                  <a:cubicBezTo>
                    <a:pt x="31" y="876"/>
                    <a:pt x="31" y="874"/>
                    <a:pt x="31" y="871"/>
                  </a:cubicBezTo>
                  <a:lnTo>
                    <a:pt x="31" y="871"/>
                  </a:lnTo>
                  <a:cubicBezTo>
                    <a:pt x="31" y="871"/>
                    <a:pt x="31" y="870"/>
                    <a:pt x="29" y="870"/>
                  </a:cubicBezTo>
                  <a:lnTo>
                    <a:pt x="29" y="870"/>
                  </a:lnTo>
                  <a:cubicBezTo>
                    <a:pt x="29" y="867"/>
                    <a:pt x="29" y="867"/>
                    <a:pt x="29" y="866"/>
                  </a:cubicBezTo>
                  <a:lnTo>
                    <a:pt x="29" y="866"/>
                  </a:lnTo>
                  <a:cubicBezTo>
                    <a:pt x="29" y="864"/>
                    <a:pt x="29" y="862"/>
                    <a:pt x="28" y="862"/>
                  </a:cubicBezTo>
                  <a:lnTo>
                    <a:pt x="28" y="862"/>
                  </a:lnTo>
                  <a:cubicBezTo>
                    <a:pt x="27" y="860"/>
                    <a:pt x="27" y="858"/>
                    <a:pt x="25" y="856"/>
                  </a:cubicBezTo>
                  <a:lnTo>
                    <a:pt x="25" y="856"/>
                  </a:lnTo>
                  <a:cubicBezTo>
                    <a:pt x="25" y="854"/>
                    <a:pt x="25" y="854"/>
                    <a:pt x="25" y="852"/>
                  </a:cubicBezTo>
                  <a:lnTo>
                    <a:pt x="25" y="852"/>
                  </a:lnTo>
                  <a:cubicBezTo>
                    <a:pt x="24" y="848"/>
                    <a:pt x="24" y="844"/>
                    <a:pt x="23" y="843"/>
                  </a:cubicBezTo>
                  <a:lnTo>
                    <a:pt x="23" y="843"/>
                  </a:lnTo>
                  <a:cubicBezTo>
                    <a:pt x="23" y="841"/>
                    <a:pt x="23" y="839"/>
                    <a:pt x="21" y="839"/>
                  </a:cubicBezTo>
                  <a:lnTo>
                    <a:pt x="21" y="839"/>
                  </a:lnTo>
                  <a:cubicBezTo>
                    <a:pt x="21" y="836"/>
                    <a:pt x="20" y="833"/>
                    <a:pt x="20" y="833"/>
                  </a:cubicBezTo>
                  <a:lnTo>
                    <a:pt x="20" y="833"/>
                  </a:lnTo>
                  <a:cubicBezTo>
                    <a:pt x="20" y="829"/>
                    <a:pt x="19" y="827"/>
                    <a:pt x="17" y="824"/>
                  </a:cubicBezTo>
                  <a:lnTo>
                    <a:pt x="17" y="824"/>
                  </a:lnTo>
                  <a:cubicBezTo>
                    <a:pt x="16" y="820"/>
                    <a:pt x="16" y="816"/>
                    <a:pt x="15" y="811"/>
                  </a:cubicBezTo>
                  <a:lnTo>
                    <a:pt x="15" y="811"/>
                  </a:lnTo>
                  <a:cubicBezTo>
                    <a:pt x="16" y="811"/>
                    <a:pt x="13" y="808"/>
                    <a:pt x="13" y="807"/>
                  </a:cubicBezTo>
                  <a:lnTo>
                    <a:pt x="13" y="801"/>
                  </a:lnTo>
                  <a:lnTo>
                    <a:pt x="13" y="801"/>
                  </a:lnTo>
                  <a:cubicBezTo>
                    <a:pt x="13" y="801"/>
                    <a:pt x="13" y="800"/>
                    <a:pt x="13" y="799"/>
                  </a:cubicBezTo>
                  <a:lnTo>
                    <a:pt x="13" y="799"/>
                  </a:lnTo>
                  <a:cubicBezTo>
                    <a:pt x="12" y="797"/>
                    <a:pt x="11" y="793"/>
                    <a:pt x="11" y="790"/>
                  </a:cubicBezTo>
                  <a:lnTo>
                    <a:pt x="11" y="790"/>
                  </a:lnTo>
                  <a:cubicBezTo>
                    <a:pt x="11" y="789"/>
                    <a:pt x="11" y="788"/>
                    <a:pt x="11" y="785"/>
                  </a:cubicBezTo>
                  <a:lnTo>
                    <a:pt x="11" y="785"/>
                  </a:lnTo>
                  <a:cubicBezTo>
                    <a:pt x="8" y="778"/>
                    <a:pt x="8" y="772"/>
                    <a:pt x="7" y="765"/>
                  </a:cubicBezTo>
                  <a:lnTo>
                    <a:pt x="7" y="761"/>
                  </a:lnTo>
                  <a:lnTo>
                    <a:pt x="7" y="761"/>
                  </a:lnTo>
                  <a:cubicBezTo>
                    <a:pt x="5" y="758"/>
                    <a:pt x="5" y="758"/>
                    <a:pt x="5" y="757"/>
                  </a:cubicBezTo>
                  <a:lnTo>
                    <a:pt x="5" y="757"/>
                  </a:lnTo>
                  <a:cubicBezTo>
                    <a:pt x="7" y="756"/>
                    <a:pt x="5" y="752"/>
                    <a:pt x="4" y="752"/>
                  </a:cubicBezTo>
                  <a:lnTo>
                    <a:pt x="4" y="743"/>
                  </a:lnTo>
                  <a:lnTo>
                    <a:pt x="4" y="743"/>
                  </a:lnTo>
                  <a:cubicBezTo>
                    <a:pt x="3" y="742"/>
                    <a:pt x="4" y="742"/>
                    <a:pt x="3" y="739"/>
                  </a:cubicBezTo>
                  <a:lnTo>
                    <a:pt x="3" y="733"/>
                  </a:lnTo>
                  <a:lnTo>
                    <a:pt x="3" y="733"/>
                  </a:lnTo>
                  <a:cubicBezTo>
                    <a:pt x="3" y="733"/>
                    <a:pt x="3" y="733"/>
                    <a:pt x="3" y="731"/>
                  </a:cubicBezTo>
                  <a:lnTo>
                    <a:pt x="3" y="731"/>
                  </a:lnTo>
                  <a:cubicBezTo>
                    <a:pt x="3" y="729"/>
                    <a:pt x="3" y="726"/>
                    <a:pt x="3" y="725"/>
                  </a:cubicBezTo>
                  <a:lnTo>
                    <a:pt x="3" y="725"/>
                  </a:lnTo>
                  <a:cubicBezTo>
                    <a:pt x="3" y="725"/>
                    <a:pt x="3" y="725"/>
                    <a:pt x="3" y="723"/>
                  </a:cubicBezTo>
                  <a:lnTo>
                    <a:pt x="3" y="723"/>
                  </a:lnTo>
                  <a:cubicBezTo>
                    <a:pt x="3" y="722"/>
                    <a:pt x="3" y="721"/>
                    <a:pt x="1" y="721"/>
                  </a:cubicBezTo>
                  <a:lnTo>
                    <a:pt x="1" y="718"/>
                  </a:lnTo>
                  <a:lnTo>
                    <a:pt x="1" y="713"/>
                  </a:lnTo>
                  <a:lnTo>
                    <a:pt x="1" y="706"/>
                  </a:lnTo>
                  <a:lnTo>
                    <a:pt x="1" y="706"/>
                  </a:lnTo>
                  <a:cubicBezTo>
                    <a:pt x="3" y="702"/>
                    <a:pt x="1" y="701"/>
                    <a:pt x="1" y="698"/>
                  </a:cubicBezTo>
                  <a:lnTo>
                    <a:pt x="1" y="698"/>
                  </a:lnTo>
                  <a:cubicBezTo>
                    <a:pt x="1" y="686"/>
                    <a:pt x="1" y="676"/>
                    <a:pt x="0" y="667"/>
                  </a:cubicBezTo>
                  <a:lnTo>
                    <a:pt x="0" y="660"/>
                  </a:lnTo>
                  <a:lnTo>
                    <a:pt x="0" y="660"/>
                  </a:lnTo>
                  <a:cubicBezTo>
                    <a:pt x="1" y="654"/>
                    <a:pt x="1" y="648"/>
                    <a:pt x="1" y="640"/>
                  </a:cubicBezTo>
                  <a:lnTo>
                    <a:pt x="1" y="640"/>
                  </a:lnTo>
                  <a:cubicBezTo>
                    <a:pt x="1" y="636"/>
                    <a:pt x="1" y="631"/>
                    <a:pt x="1" y="628"/>
                  </a:cubicBezTo>
                  <a:lnTo>
                    <a:pt x="1" y="628"/>
                  </a:lnTo>
                  <a:cubicBezTo>
                    <a:pt x="1" y="625"/>
                    <a:pt x="3" y="624"/>
                    <a:pt x="1" y="621"/>
                  </a:cubicBezTo>
                  <a:lnTo>
                    <a:pt x="1" y="615"/>
                  </a:lnTo>
                  <a:lnTo>
                    <a:pt x="1" y="615"/>
                  </a:lnTo>
                  <a:cubicBezTo>
                    <a:pt x="3" y="613"/>
                    <a:pt x="3" y="611"/>
                    <a:pt x="3" y="609"/>
                  </a:cubicBezTo>
                  <a:lnTo>
                    <a:pt x="3" y="608"/>
                  </a:lnTo>
                  <a:lnTo>
                    <a:pt x="3" y="608"/>
                  </a:lnTo>
                  <a:cubicBezTo>
                    <a:pt x="3" y="607"/>
                    <a:pt x="3" y="607"/>
                    <a:pt x="3" y="604"/>
                  </a:cubicBezTo>
                  <a:lnTo>
                    <a:pt x="3" y="604"/>
                  </a:lnTo>
                  <a:cubicBezTo>
                    <a:pt x="3" y="601"/>
                    <a:pt x="3" y="599"/>
                    <a:pt x="4" y="595"/>
                  </a:cubicBezTo>
                  <a:lnTo>
                    <a:pt x="4" y="595"/>
                  </a:lnTo>
                  <a:cubicBezTo>
                    <a:pt x="4" y="593"/>
                    <a:pt x="4" y="589"/>
                    <a:pt x="5" y="584"/>
                  </a:cubicBezTo>
                  <a:lnTo>
                    <a:pt x="5" y="584"/>
                  </a:lnTo>
                  <a:cubicBezTo>
                    <a:pt x="8" y="583"/>
                    <a:pt x="5" y="580"/>
                    <a:pt x="7" y="578"/>
                  </a:cubicBezTo>
                  <a:lnTo>
                    <a:pt x="7" y="578"/>
                  </a:lnTo>
                  <a:cubicBezTo>
                    <a:pt x="8" y="560"/>
                    <a:pt x="12" y="542"/>
                    <a:pt x="15" y="526"/>
                  </a:cubicBezTo>
                  <a:lnTo>
                    <a:pt x="15" y="526"/>
                  </a:lnTo>
                  <a:cubicBezTo>
                    <a:pt x="17" y="513"/>
                    <a:pt x="21" y="499"/>
                    <a:pt x="25" y="487"/>
                  </a:cubicBezTo>
                  <a:lnTo>
                    <a:pt x="25" y="487"/>
                  </a:lnTo>
                  <a:cubicBezTo>
                    <a:pt x="25" y="485"/>
                    <a:pt x="25" y="481"/>
                    <a:pt x="27" y="478"/>
                  </a:cubicBezTo>
                  <a:lnTo>
                    <a:pt x="27" y="478"/>
                  </a:lnTo>
                  <a:cubicBezTo>
                    <a:pt x="28" y="475"/>
                    <a:pt x="27" y="474"/>
                    <a:pt x="29" y="473"/>
                  </a:cubicBezTo>
                  <a:lnTo>
                    <a:pt x="29" y="473"/>
                  </a:lnTo>
                  <a:cubicBezTo>
                    <a:pt x="31" y="473"/>
                    <a:pt x="29" y="473"/>
                    <a:pt x="29" y="473"/>
                  </a:cubicBezTo>
                  <a:lnTo>
                    <a:pt x="29" y="473"/>
                  </a:lnTo>
                  <a:cubicBezTo>
                    <a:pt x="29" y="464"/>
                    <a:pt x="35" y="458"/>
                    <a:pt x="37" y="451"/>
                  </a:cubicBezTo>
                  <a:lnTo>
                    <a:pt x="37" y="451"/>
                  </a:lnTo>
                  <a:cubicBezTo>
                    <a:pt x="39" y="440"/>
                    <a:pt x="43" y="428"/>
                    <a:pt x="50" y="418"/>
                  </a:cubicBezTo>
                  <a:lnTo>
                    <a:pt x="50" y="418"/>
                  </a:lnTo>
                  <a:cubicBezTo>
                    <a:pt x="52" y="408"/>
                    <a:pt x="56" y="401"/>
                    <a:pt x="60" y="393"/>
                  </a:cubicBezTo>
                  <a:lnTo>
                    <a:pt x="60" y="393"/>
                  </a:lnTo>
                  <a:cubicBezTo>
                    <a:pt x="64" y="381"/>
                    <a:pt x="70" y="372"/>
                    <a:pt x="74" y="361"/>
                  </a:cubicBezTo>
                  <a:lnTo>
                    <a:pt x="74" y="361"/>
                  </a:lnTo>
                  <a:cubicBezTo>
                    <a:pt x="78" y="356"/>
                    <a:pt x="83" y="348"/>
                    <a:pt x="86" y="340"/>
                  </a:cubicBezTo>
                  <a:lnTo>
                    <a:pt x="86" y="340"/>
                  </a:lnTo>
                  <a:cubicBezTo>
                    <a:pt x="90" y="333"/>
                    <a:pt x="95" y="325"/>
                    <a:pt x="99" y="317"/>
                  </a:cubicBezTo>
                  <a:lnTo>
                    <a:pt x="99" y="317"/>
                  </a:lnTo>
                  <a:cubicBezTo>
                    <a:pt x="105" y="310"/>
                    <a:pt x="110" y="302"/>
                    <a:pt x="117" y="293"/>
                  </a:cubicBezTo>
                  <a:lnTo>
                    <a:pt x="117" y="293"/>
                  </a:lnTo>
                  <a:cubicBezTo>
                    <a:pt x="121" y="283"/>
                    <a:pt x="130" y="275"/>
                    <a:pt x="134" y="266"/>
                  </a:cubicBezTo>
                  <a:lnTo>
                    <a:pt x="134" y="266"/>
                  </a:lnTo>
                  <a:cubicBezTo>
                    <a:pt x="135" y="262"/>
                    <a:pt x="138" y="261"/>
                    <a:pt x="141" y="258"/>
                  </a:cubicBezTo>
                  <a:lnTo>
                    <a:pt x="141" y="258"/>
                  </a:lnTo>
                  <a:cubicBezTo>
                    <a:pt x="145" y="257"/>
                    <a:pt x="147" y="250"/>
                    <a:pt x="152" y="247"/>
                  </a:cubicBezTo>
                  <a:lnTo>
                    <a:pt x="152" y="247"/>
                  </a:lnTo>
                  <a:cubicBezTo>
                    <a:pt x="157" y="239"/>
                    <a:pt x="165" y="231"/>
                    <a:pt x="172" y="224"/>
                  </a:cubicBezTo>
                  <a:lnTo>
                    <a:pt x="172" y="224"/>
                  </a:lnTo>
                  <a:cubicBezTo>
                    <a:pt x="176" y="218"/>
                    <a:pt x="181" y="211"/>
                    <a:pt x="188" y="207"/>
                  </a:cubicBezTo>
                  <a:lnTo>
                    <a:pt x="188" y="207"/>
                  </a:lnTo>
                  <a:cubicBezTo>
                    <a:pt x="196" y="197"/>
                    <a:pt x="204" y="189"/>
                    <a:pt x="212" y="181"/>
                  </a:cubicBezTo>
                  <a:lnTo>
                    <a:pt x="212" y="181"/>
                  </a:lnTo>
                  <a:cubicBezTo>
                    <a:pt x="219" y="175"/>
                    <a:pt x="227" y="169"/>
                    <a:pt x="233" y="164"/>
                  </a:cubicBezTo>
                  <a:lnTo>
                    <a:pt x="233" y="164"/>
                  </a:lnTo>
                  <a:cubicBezTo>
                    <a:pt x="241" y="153"/>
                    <a:pt x="252" y="148"/>
                    <a:pt x="260" y="140"/>
                  </a:cubicBezTo>
                  <a:lnTo>
                    <a:pt x="260" y="140"/>
                  </a:lnTo>
                  <a:cubicBezTo>
                    <a:pt x="271" y="130"/>
                    <a:pt x="280" y="124"/>
                    <a:pt x="292" y="117"/>
                  </a:cubicBezTo>
                  <a:lnTo>
                    <a:pt x="292" y="117"/>
                  </a:lnTo>
                  <a:cubicBezTo>
                    <a:pt x="294" y="116"/>
                    <a:pt x="295" y="116"/>
                    <a:pt x="298" y="114"/>
                  </a:cubicBezTo>
                  <a:lnTo>
                    <a:pt x="298" y="114"/>
                  </a:lnTo>
                  <a:cubicBezTo>
                    <a:pt x="307" y="106"/>
                    <a:pt x="318" y="101"/>
                    <a:pt x="329" y="94"/>
                  </a:cubicBezTo>
                  <a:lnTo>
                    <a:pt x="329" y="94"/>
                  </a:lnTo>
                  <a:cubicBezTo>
                    <a:pt x="334" y="92"/>
                    <a:pt x="339" y="89"/>
                    <a:pt x="345" y="85"/>
                  </a:cubicBezTo>
                  <a:lnTo>
                    <a:pt x="345" y="85"/>
                  </a:lnTo>
                  <a:cubicBezTo>
                    <a:pt x="354" y="79"/>
                    <a:pt x="365" y="74"/>
                    <a:pt x="374" y="69"/>
                  </a:cubicBezTo>
                  <a:lnTo>
                    <a:pt x="374" y="69"/>
                  </a:lnTo>
                  <a:cubicBezTo>
                    <a:pt x="381" y="66"/>
                    <a:pt x="390" y="62"/>
                    <a:pt x="398" y="58"/>
                  </a:cubicBezTo>
                  <a:lnTo>
                    <a:pt x="398" y="58"/>
                  </a:lnTo>
                  <a:cubicBezTo>
                    <a:pt x="406" y="54"/>
                    <a:pt x="412" y="51"/>
                    <a:pt x="420" y="49"/>
                  </a:cubicBezTo>
                  <a:lnTo>
                    <a:pt x="420" y="49"/>
                  </a:lnTo>
                  <a:cubicBezTo>
                    <a:pt x="428" y="47"/>
                    <a:pt x="435" y="42"/>
                    <a:pt x="443" y="39"/>
                  </a:cubicBezTo>
                  <a:lnTo>
                    <a:pt x="443" y="39"/>
                  </a:lnTo>
                  <a:cubicBezTo>
                    <a:pt x="451" y="37"/>
                    <a:pt x="457" y="34"/>
                    <a:pt x="465" y="31"/>
                  </a:cubicBezTo>
                  <a:lnTo>
                    <a:pt x="465" y="31"/>
                  </a:lnTo>
                  <a:cubicBezTo>
                    <a:pt x="476" y="28"/>
                    <a:pt x="484" y="26"/>
                    <a:pt x="494" y="24"/>
                  </a:cubicBezTo>
                  <a:lnTo>
                    <a:pt x="494" y="24"/>
                  </a:lnTo>
                  <a:cubicBezTo>
                    <a:pt x="503" y="22"/>
                    <a:pt x="511" y="20"/>
                    <a:pt x="520" y="16"/>
                  </a:cubicBezTo>
                  <a:lnTo>
                    <a:pt x="520" y="16"/>
                  </a:lnTo>
                  <a:cubicBezTo>
                    <a:pt x="528" y="15"/>
                    <a:pt x="537" y="12"/>
                    <a:pt x="545" y="12"/>
                  </a:cubicBezTo>
                  <a:lnTo>
                    <a:pt x="545" y="12"/>
                  </a:lnTo>
                  <a:cubicBezTo>
                    <a:pt x="553" y="11"/>
                    <a:pt x="558" y="10"/>
                    <a:pt x="566" y="8"/>
                  </a:cubicBezTo>
                  <a:lnTo>
                    <a:pt x="566" y="8"/>
                  </a:lnTo>
                  <a:cubicBezTo>
                    <a:pt x="570" y="8"/>
                    <a:pt x="574" y="7"/>
                    <a:pt x="579" y="7"/>
                  </a:cubicBezTo>
                  <a:lnTo>
                    <a:pt x="579" y="7"/>
                  </a:lnTo>
                  <a:cubicBezTo>
                    <a:pt x="583" y="4"/>
                    <a:pt x="588" y="7"/>
                    <a:pt x="592" y="4"/>
                  </a:cubicBezTo>
                  <a:lnTo>
                    <a:pt x="592" y="4"/>
                  </a:lnTo>
                  <a:cubicBezTo>
                    <a:pt x="606" y="3"/>
                    <a:pt x="622" y="3"/>
                    <a:pt x="637" y="2"/>
                  </a:cubicBezTo>
                  <a:lnTo>
                    <a:pt x="661" y="2"/>
                  </a:lnTo>
                  <a:lnTo>
                    <a:pt x="661" y="2"/>
                  </a:lnTo>
                  <a:cubicBezTo>
                    <a:pt x="669" y="0"/>
                    <a:pt x="679" y="0"/>
                    <a:pt x="687" y="0"/>
                  </a:cubicBezTo>
                  <a:lnTo>
                    <a:pt x="687" y="0"/>
                  </a:lnTo>
                  <a:cubicBezTo>
                    <a:pt x="698" y="2"/>
                    <a:pt x="708" y="2"/>
                    <a:pt x="719" y="3"/>
                  </a:cubicBezTo>
                  <a:lnTo>
                    <a:pt x="723" y="3"/>
                  </a:lnTo>
                  <a:lnTo>
                    <a:pt x="723" y="3"/>
                  </a:lnTo>
                  <a:cubicBezTo>
                    <a:pt x="732" y="3"/>
                    <a:pt x="742" y="4"/>
                    <a:pt x="751" y="4"/>
                  </a:cubicBezTo>
                  <a:lnTo>
                    <a:pt x="751" y="4"/>
                  </a:lnTo>
                  <a:cubicBezTo>
                    <a:pt x="765" y="7"/>
                    <a:pt x="778" y="10"/>
                    <a:pt x="791" y="12"/>
                  </a:cubicBezTo>
                  <a:lnTo>
                    <a:pt x="791" y="12"/>
                  </a:lnTo>
                  <a:cubicBezTo>
                    <a:pt x="801" y="12"/>
                    <a:pt x="812" y="15"/>
                    <a:pt x="820" y="16"/>
                  </a:cubicBezTo>
                  <a:lnTo>
                    <a:pt x="820" y="16"/>
                  </a:lnTo>
                  <a:cubicBezTo>
                    <a:pt x="826" y="20"/>
                    <a:pt x="833" y="20"/>
                    <a:pt x="838" y="22"/>
                  </a:cubicBezTo>
                  <a:lnTo>
                    <a:pt x="838" y="22"/>
                  </a:lnTo>
                  <a:cubicBezTo>
                    <a:pt x="848" y="26"/>
                    <a:pt x="856" y="28"/>
                    <a:pt x="867" y="28"/>
                  </a:cubicBezTo>
                  <a:lnTo>
                    <a:pt x="867" y="28"/>
                  </a:lnTo>
                  <a:cubicBezTo>
                    <a:pt x="872" y="30"/>
                    <a:pt x="877" y="34"/>
                    <a:pt x="883" y="35"/>
                  </a:cubicBezTo>
                  <a:lnTo>
                    <a:pt x="883" y="35"/>
                  </a:lnTo>
                  <a:cubicBezTo>
                    <a:pt x="889" y="37"/>
                    <a:pt x="893" y="39"/>
                    <a:pt x="899" y="39"/>
                  </a:cubicBezTo>
                  <a:lnTo>
                    <a:pt x="899" y="39"/>
                  </a:lnTo>
                  <a:cubicBezTo>
                    <a:pt x="903" y="42"/>
                    <a:pt x="903" y="46"/>
                    <a:pt x="905" y="45"/>
                  </a:cubicBezTo>
                  <a:lnTo>
                    <a:pt x="905" y="45"/>
                  </a:lnTo>
                  <a:cubicBezTo>
                    <a:pt x="907" y="43"/>
                    <a:pt x="908" y="45"/>
                    <a:pt x="909" y="47"/>
                  </a:cubicBezTo>
                  <a:lnTo>
                    <a:pt x="909" y="47"/>
                  </a:lnTo>
                  <a:cubicBezTo>
                    <a:pt x="918" y="49"/>
                    <a:pt x="926" y="51"/>
                    <a:pt x="931" y="54"/>
                  </a:cubicBezTo>
                  <a:lnTo>
                    <a:pt x="931" y="54"/>
                  </a:lnTo>
                  <a:cubicBezTo>
                    <a:pt x="938" y="55"/>
                    <a:pt x="943" y="58"/>
                    <a:pt x="948" y="62"/>
                  </a:cubicBezTo>
                  <a:lnTo>
                    <a:pt x="948" y="62"/>
                  </a:lnTo>
                  <a:cubicBezTo>
                    <a:pt x="952" y="62"/>
                    <a:pt x="956" y="62"/>
                    <a:pt x="960" y="66"/>
                  </a:cubicBezTo>
                  <a:lnTo>
                    <a:pt x="960" y="66"/>
                  </a:lnTo>
                  <a:cubicBezTo>
                    <a:pt x="967" y="71"/>
                    <a:pt x="975" y="74"/>
                    <a:pt x="985" y="78"/>
                  </a:cubicBezTo>
                  <a:lnTo>
                    <a:pt x="985" y="78"/>
                  </a:lnTo>
                  <a:cubicBezTo>
                    <a:pt x="985" y="79"/>
                    <a:pt x="987" y="81"/>
                    <a:pt x="989" y="81"/>
                  </a:cubicBezTo>
                  <a:lnTo>
                    <a:pt x="989" y="81"/>
                  </a:lnTo>
                  <a:cubicBezTo>
                    <a:pt x="1002" y="89"/>
                    <a:pt x="1015" y="97"/>
                    <a:pt x="1029" y="106"/>
                  </a:cubicBezTo>
                  <a:lnTo>
                    <a:pt x="1029" y="106"/>
                  </a:lnTo>
                  <a:cubicBezTo>
                    <a:pt x="1036" y="109"/>
                    <a:pt x="1044" y="116"/>
                    <a:pt x="1052" y="121"/>
                  </a:cubicBezTo>
                  <a:lnTo>
                    <a:pt x="1052" y="121"/>
                  </a:lnTo>
                  <a:cubicBezTo>
                    <a:pt x="1065" y="130"/>
                    <a:pt x="1079" y="140"/>
                    <a:pt x="1092" y="151"/>
                  </a:cubicBezTo>
                  <a:lnTo>
                    <a:pt x="1092" y="151"/>
                  </a:lnTo>
                  <a:cubicBezTo>
                    <a:pt x="1100" y="157"/>
                    <a:pt x="1111" y="164"/>
                    <a:pt x="1117" y="173"/>
                  </a:cubicBezTo>
                  <a:lnTo>
                    <a:pt x="1117" y="173"/>
                  </a:lnTo>
                  <a:cubicBezTo>
                    <a:pt x="1124" y="179"/>
                    <a:pt x="1131" y="184"/>
                    <a:pt x="1136" y="191"/>
                  </a:cubicBezTo>
                  <a:lnTo>
                    <a:pt x="1136" y="191"/>
                  </a:lnTo>
                  <a:cubicBezTo>
                    <a:pt x="1143" y="196"/>
                    <a:pt x="1148" y="202"/>
                    <a:pt x="1154" y="207"/>
                  </a:cubicBezTo>
                  <a:lnTo>
                    <a:pt x="1154" y="207"/>
                  </a:lnTo>
                  <a:cubicBezTo>
                    <a:pt x="1162" y="216"/>
                    <a:pt x="1170" y="224"/>
                    <a:pt x="1176" y="234"/>
                  </a:cubicBezTo>
                  <a:lnTo>
                    <a:pt x="1176" y="234"/>
                  </a:lnTo>
                  <a:cubicBezTo>
                    <a:pt x="1183" y="239"/>
                    <a:pt x="1190" y="247"/>
                    <a:pt x="1194" y="255"/>
                  </a:cubicBezTo>
                  <a:lnTo>
                    <a:pt x="1194" y="255"/>
                  </a:lnTo>
                  <a:cubicBezTo>
                    <a:pt x="1199" y="261"/>
                    <a:pt x="1206" y="266"/>
                    <a:pt x="1209" y="275"/>
                  </a:cubicBezTo>
                  <a:lnTo>
                    <a:pt x="1209" y="275"/>
                  </a:lnTo>
                  <a:cubicBezTo>
                    <a:pt x="1218" y="285"/>
                    <a:pt x="1229" y="298"/>
                    <a:pt x="1234" y="312"/>
                  </a:cubicBezTo>
                  <a:lnTo>
                    <a:pt x="1234" y="312"/>
                  </a:lnTo>
                  <a:cubicBezTo>
                    <a:pt x="1242" y="325"/>
                    <a:pt x="1250" y="334"/>
                    <a:pt x="1257" y="348"/>
                  </a:cubicBezTo>
                  <a:lnTo>
                    <a:pt x="1257" y="348"/>
                  </a:lnTo>
                  <a:cubicBezTo>
                    <a:pt x="1261" y="356"/>
                    <a:pt x="1265" y="361"/>
                    <a:pt x="1268" y="371"/>
                  </a:cubicBezTo>
                  <a:lnTo>
                    <a:pt x="1268" y="371"/>
                  </a:lnTo>
                  <a:cubicBezTo>
                    <a:pt x="1273" y="380"/>
                    <a:pt x="1277" y="389"/>
                    <a:pt x="1281" y="399"/>
                  </a:cubicBezTo>
                  <a:lnTo>
                    <a:pt x="1281" y="399"/>
                  </a:lnTo>
                  <a:cubicBezTo>
                    <a:pt x="1285" y="408"/>
                    <a:pt x="1290" y="418"/>
                    <a:pt x="1293" y="427"/>
                  </a:cubicBezTo>
                  <a:lnTo>
                    <a:pt x="1293" y="427"/>
                  </a:lnTo>
                  <a:cubicBezTo>
                    <a:pt x="1295" y="430"/>
                    <a:pt x="1296" y="434"/>
                    <a:pt x="1297" y="438"/>
                  </a:cubicBezTo>
                  <a:lnTo>
                    <a:pt x="1297" y="438"/>
                  </a:lnTo>
                  <a:cubicBezTo>
                    <a:pt x="1301" y="444"/>
                    <a:pt x="1304" y="454"/>
                    <a:pt x="1307" y="462"/>
                  </a:cubicBezTo>
                  <a:lnTo>
                    <a:pt x="1307" y="462"/>
                  </a:lnTo>
                  <a:cubicBezTo>
                    <a:pt x="1309" y="471"/>
                    <a:pt x="1312" y="479"/>
                    <a:pt x="1315" y="489"/>
                  </a:cubicBezTo>
                  <a:lnTo>
                    <a:pt x="1315" y="489"/>
                  </a:lnTo>
                  <a:cubicBezTo>
                    <a:pt x="1316" y="493"/>
                    <a:pt x="1316" y="497"/>
                    <a:pt x="1317" y="499"/>
                  </a:cubicBezTo>
                  <a:lnTo>
                    <a:pt x="1317" y="499"/>
                  </a:lnTo>
                  <a:cubicBezTo>
                    <a:pt x="1323" y="518"/>
                    <a:pt x="1327" y="537"/>
                    <a:pt x="1329" y="556"/>
                  </a:cubicBezTo>
                  <a:lnTo>
                    <a:pt x="1329" y="556"/>
                  </a:lnTo>
                  <a:cubicBezTo>
                    <a:pt x="1331" y="566"/>
                    <a:pt x="1333" y="580"/>
                    <a:pt x="1335" y="589"/>
                  </a:cubicBezTo>
                  <a:lnTo>
                    <a:pt x="1335" y="589"/>
                  </a:lnTo>
                  <a:cubicBezTo>
                    <a:pt x="1336" y="599"/>
                    <a:pt x="1337" y="608"/>
                    <a:pt x="1337" y="616"/>
                  </a:cubicBezTo>
                  <a:lnTo>
                    <a:pt x="1337" y="616"/>
                  </a:lnTo>
                  <a:cubicBezTo>
                    <a:pt x="1337" y="624"/>
                    <a:pt x="1339" y="631"/>
                    <a:pt x="1339" y="638"/>
                  </a:cubicBezTo>
                  <a:lnTo>
                    <a:pt x="1339" y="638"/>
                  </a:lnTo>
                  <a:cubicBezTo>
                    <a:pt x="1339" y="654"/>
                    <a:pt x="1339" y="671"/>
                    <a:pt x="1339" y="688"/>
                  </a:cubicBezTo>
                  <a:lnTo>
                    <a:pt x="1339" y="688"/>
                  </a:lnTo>
                  <a:cubicBezTo>
                    <a:pt x="1339" y="701"/>
                    <a:pt x="1339" y="713"/>
                    <a:pt x="1337" y="725"/>
                  </a:cubicBezTo>
                  <a:lnTo>
                    <a:pt x="1337" y="725"/>
                  </a:lnTo>
                  <a:cubicBezTo>
                    <a:pt x="1336" y="734"/>
                    <a:pt x="1335" y="742"/>
                    <a:pt x="1335" y="749"/>
                  </a:cubicBezTo>
                  <a:lnTo>
                    <a:pt x="1335" y="749"/>
                  </a:lnTo>
                  <a:cubicBezTo>
                    <a:pt x="1333" y="757"/>
                    <a:pt x="1333" y="765"/>
                    <a:pt x="1331" y="772"/>
                  </a:cubicBezTo>
                  <a:lnTo>
                    <a:pt x="1331" y="772"/>
                  </a:lnTo>
                  <a:cubicBezTo>
                    <a:pt x="1331" y="780"/>
                    <a:pt x="1329" y="786"/>
                    <a:pt x="1327" y="794"/>
                  </a:cubicBezTo>
                  <a:lnTo>
                    <a:pt x="1327" y="794"/>
                  </a:lnTo>
                  <a:cubicBezTo>
                    <a:pt x="1325" y="804"/>
                    <a:pt x="1324" y="815"/>
                    <a:pt x="1321" y="824"/>
                  </a:cubicBezTo>
                  <a:lnTo>
                    <a:pt x="1321" y="824"/>
                  </a:lnTo>
                  <a:cubicBezTo>
                    <a:pt x="1320" y="829"/>
                    <a:pt x="1317" y="835"/>
                    <a:pt x="1317" y="840"/>
                  </a:cubicBezTo>
                  <a:lnTo>
                    <a:pt x="1317" y="840"/>
                  </a:lnTo>
                  <a:cubicBezTo>
                    <a:pt x="1313" y="847"/>
                    <a:pt x="1313" y="854"/>
                    <a:pt x="1312" y="860"/>
                  </a:cubicBezTo>
                  <a:lnTo>
                    <a:pt x="1312" y="860"/>
                  </a:lnTo>
                  <a:cubicBezTo>
                    <a:pt x="1308" y="870"/>
                    <a:pt x="1304" y="880"/>
                    <a:pt x="1301" y="891"/>
                  </a:cubicBezTo>
                  <a:lnTo>
                    <a:pt x="1301" y="891"/>
                  </a:lnTo>
                  <a:cubicBezTo>
                    <a:pt x="1299" y="899"/>
                    <a:pt x="1295" y="906"/>
                    <a:pt x="1292" y="914"/>
                  </a:cubicBezTo>
                  <a:lnTo>
                    <a:pt x="1292" y="914"/>
                  </a:lnTo>
                  <a:cubicBezTo>
                    <a:pt x="1290" y="921"/>
                    <a:pt x="1288" y="926"/>
                    <a:pt x="1285" y="931"/>
                  </a:cubicBezTo>
                  <a:lnTo>
                    <a:pt x="1285" y="931"/>
                  </a:lnTo>
                  <a:cubicBezTo>
                    <a:pt x="1281" y="938"/>
                    <a:pt x="1278" y="947"/>
                    <a:pt x="1276" y="953"/>
                  </a:cubicBezTo>
                  <a:lnTo>
                    <a:pt x="1276" y="953"/>
                  </a:lnTo>
                  <a:cubicBezTo>
                    <a:pt x="1272" y="961"/>
                    <a:pt x="1268" y="968"/>
                    <a:pt x="1265" y="974"/>
                  </a:cubicBezTo>
                  <a:lnTo>
                    <a:pt x="1265" y="974"/>
                  </a:lnTo>
                  <a:cubicBezTo>
                    <a:pt x="1264" y="978"/>
                    <a:pt x="1261" y="981"/>
                    <a:pt x="1258" y="985"/>
                  </a:cubicBezTo>
                  <a:lnTo>
                    <a:pt x="1258" y="985"/>
                  </a:lnTo>
                  <a:cubicBezTo>
                    <a:pt x="1257" y="988"/>
                    <a:pt x="1254" y="993"/>
                    <a:pt x="1253" y="997"/>
                  </a:cubicBezTo>
                  <a:lnTo>
                    <a:pt x="1253" y="997"/>
                  </a:lnTo>
                  <a:cubicBezTo>
                    <a:pt x="1252" y="998"/>
                    <a:pt x="1250" y="1001"/>
                    <a:pt x="1249" y="1002"/>
                  </a:cubicBezTo>
                  <a:lnTo>
                    <a:pt x="1249" y="1002"/>
                  </a:lnTo>
                  <a:cubicBezTo>
                    <a:pt x="1245" y="1012"/>
                    <a:pt x="1238" y="1021"/>
                    <a:pt x="1233" y="1031"/>
                  </a:cubicBezTo>
                  <a:lnTo>
                    <a:pt x="1233" y="1031"/>
                  </a:lnTo>
                  <a:cubicBezTo>
                    <a:pt x="1229" y="1037"/>
                    <a:pt x="1225" y="1043"/>
                    <a:pt x="1221" y="1048"/>
                  </a:cubicBezTo>
                  <a:lnTo>
                    <a:pt x="1221" y="1048"/>
                  </a:lnTo>
                  <a:cubicBezTo>
                    <a:pt x="1217" y="1053"/>
                    <a:pt x="1211" y="1057"/>
                    <a:pt x="1210" y="1065"/>
                  </a:cubicBezTo>
                  <a:lnTo>
                    <a:pt x="1210" y="1065"/>
                  </a:lnTo>
                  <a:cubicBezTo>
                    <a:pt x="1210" y="1065"/>
                    <a:pt x="1209" y="1065"/>
                    <a:pt x="1209" y="1067"/>
                  </a:cubicBezTo>
                  <a:lnTo>
                    <a:pt x="1209" y="1067"/>
                  </a:lnTo>
                  <a:cubicBezTo>
                    <a:pt x="1207" y="1067"/>
                    <a:pt x="1207" y="1069"/>
                    <a:pt x="1207" y="1069"/>
                  </a:cubicBezTo>
                  <a:lnTo>
                    <a:pt x="1207" y="1069"/>
                  </a:lnTo>
                  <a:cubicBezTo>
                    <a:pt x="1199" y="1080"/>
                    <a:pt x="1193" y="1088"/>
                    <a:pt x="1185" y="1098"/>
                  </a:cubicBezTo>
                  <a:lnTo>
                    <a:pt x="1185" y="1098"/>
                  </a:lnTo>
                  <a:cubicBezTo>
                    <a:pt x="1180" y="1099"/>
                    <a:pt x="1180" y="1100"/>
                    <a:pt x="1178" y="1102"/>
                  </a:cubicBezTo>
                  <a:lnTo>
                    <a:pt x="1178" y="1102"/>
                  </a:lnTo>
                  <a:cubicBezTo>
                    <a:pt x="1171" y="1112"/>
                    <a:pt x="1164" y="1120"/>
                    <a:pt x="1156" y="1127"/>
                  </a:cubicBezTo>
                  <a:lnTo>
                    <a:pt x="1156" y="1127"/>
                  </a:lnTo>
                  <a:cubicBezTo>
                    <a:pt x="1152" y="1131"/>
                    <a:pt x="1150" y="1134"/>
                    <a:pt x="1150" y="1137"/>
                  </a:cubicBezTo>
                  <a:lnTo>
                    <a:pt x="1150" y="1137"/>
                  </a:lnTo>
                  <a:cubicBezTo>
                    <a:pt x="1148" y="1137"/>
                    <a:pt x="1147" y="1137"/>
                    <a:pt x="1147" y="1139"/>
                  </a:cubicBezTo>
                  <a:lnTo>
                    <a:pt x="1147" y="1139"/>
                  </a:lnTo>
                  <a:cubicBezTo>
                    <a:pt x="1147" y="1139"/>
                    <a:pt x="1144" y="1141"/>
                    <a:pt x="1144" y="1139"/>
                  </a:cubicBezTo>
                  <a:lnTo>
                    <a:pt x="1144" y="1139"/>
                  </a:lnTo>
                  <a:cubicBezTo>
                    <a:pt x="1144" y="1139"/>
                    <a:pt x="1143" y="1139"/>
                    <a:pt x="1143" y="1141"/>
                  </a:cubicBezTo>
                  <a:lnTo>
                    <a:pt x="1143" y="1141"/>
                  </a:lnTo>
                  <a:cubicBezTo>
                    <a:pt x="1143" y="1143"/>
                    <a:pt x="1139" y="1145"/>
                    <a:pt x="1138" y="1147"/>
                  </a:cubicBezTo>
                  <a:lnTo>
                    <a:pt x="1138" y="1147"/>
                  </a:lnTo>
                  <a:cubicBezTo>
                    <a:pt x="1135" y="1150"/>
                    <a:pt x="1131" y="1153"/>
                    <a:pt x="1129" y="1157"/>
                  </a:cubicBezTo>
                  <a:lnTo>
                    <a:pt x="1129" y="1157"/>
                  </a:lnTo>
                  <a:cubicBezTo>
                    <a:pt x="1121" y="1163"/>
                    <a:pt x="1113" y="1169"/>
                    <a:pt x="1105" y="1175"/>
                  </a:cubicBezTo>
                  <a:lnTo>
                    <a:pt x="1105" y="1175"/>
                  </a:lnTo>
                  <a:cubicBezTo>
                    <a:pt x="1099" y="1184"/>
                    <a:pt x="1089" y="1189"/>
                    <a:pt x="1081" y="1196"/>
                  </a:cubicBezTo>
                  <a:lnTo>
                    <a:pt x="1081" y="1196"/>
                  </a:lnTo>
                  <a:cubicBezTo>
                    <a:pt x="1074" y="1202"/>
                    <a:pt x="1068" y="1208"/>
                    <a:pt x="1058" y="1213"/>
                  </a:cubicBezTo>
                  <a:lnTo>
                    <a:pt x="1058" y="1213"/>
                  </a:lnTo>
                  <a:cubicBezTo>
                    <a:pt x="1054" y="1217"/>
                    <a:pt x="1049" y="1222"/>
                    <a:pt x="1042" y="1224"/>
                  </a:cubicBezTo>
                  <a:lnTo>
                    <a:pt x="1042" y="1224"/>
                  </a:lnTo>
                  <a:cubicBezTo>
                    <a:pt x="1041" y="1225"/>
                    <a:pt x="1038" y="1226"/>
                    <a:pt x="1036" y="1226"/>
                  </a:cubicBezTo>
                  <a:lnTo>
                    <a:pt x="1036" y="1226"/>
                  </a:lnTo>
                  <a:cubicBezTo>
                    <a:pt x="1034" y="1230"/>
                    <a:pt x="1033" y="1233"/>
                    <a:pt x="1030" y="1234"/>
                  </a:cubicBezTo>
                  <a:lnTo>
                    <a:pt x="1030" y="1234"/>
                  </a:lnTo>
                  <a:cubicBezTo>
                    <a:pt x="1015" y="1244"/>
                    <a:pt x="999" y="1252"/>
                    <a:pt x="983" y="1261"/>
                  </a:cubicBezTo>
                  <a:lnTo>
                    <a:pt x="983" y="1261"/>
                  </a:lnTo>
                  <a:cubicBezTo>
                    <a:pt x="966" y="1269"/>
                    <a:pt x="950" y="1277"/>
                    <a:pt x="934" y="1284"/>
                  </a:cubicBezTo>
                  <a:lnTo>
                    <a:pt x="934" y="1284"/>
                  </a:lnTo>
                  <a:cubicBezTo>
                    <a:pt x="922" y="1290"/>
                    <a:pt x="912" y="1294"/>
                    <a:pt x="901" y="1298"/>
                  </a:cubicBezTo>
                  <a:lnTo>
                    <a:pt x="901" y="1298"/>
                  </a:lnTo>
                  <a:cubicBezTo>
                    <a:pt x="892" y="1302"/>
                    <a:pt x="881" y="1303"/>
                    <a:pt x="871" y="1307"/>
                  </a:cubicBezTo>
                  <a:lnTo>
                    <a:pt x="871" y="1307"/>
                  </a:lnTo>
                  <a:cubicBezTo>
                    <a:pt x="869" y="1308"/>
                    <a:pt x="867" y="1308"/>
                    <a:pt x="864" y="1311"/>
                  </a:cubicBezTo>
                  <a:lnTo>
                    <a:pt x="864" y="1311"/>
                  </a:lnTo>
                  <a:cubicBezTo>
                    <a:pt x="852" y="1312"/>
                    <a:pt x="840" y="1318"/>
                    <a:pt x="826" y="1320"/>
                  </a:cubicBezTo>
                  <a:lnTo>
                    <a:pt x="826" y="1320"/>
                  </a:lnTo>
                  <a:cubicBezTo>
                    <a:pt x="813" y="1324"/>
                    <a:pt x="798" y="1326"/>
                    <a:pt x="783" y="1328"/>
                  </a:cubicBezTo>
                  <a:lnTo>
                    <a:pt x="783" y="1328"/>
                  </a:lnTo>
                  <a:cubicBezTo>
                    <a:pt x="771" y="1330"/>
                    <a:pt x="758" y="1331"/>
                    <a:pt x="746" y="1334"/>
                  </a:cubicBezTo>
                  <a:lnTo>
                    <a:pt x="746" y="1334"/>
                  </a:lnTo>
                  <a:cubicBezTo>
                    <a:pt x="734" y="1335"/>
                    <a:pt x="720" y="1338"/>
                    <a:pt x="707" y="1338"/>
                  </a:cubicBezTo>
                  <a:lnTo>
                    <a:pt x="707" y="1338"/>
                  </a:lnTo>
                  <a:cubicBezTo>
                    <a:pt x="691" y="1338"/>
                    <a:pt x="675" y="1339"/>
                    <a:pt x="659" y="1339"/>
                  </a:cubicBezTo>
                  <a:lnTo>
                    <a:pt x="653" y="1339"/>
                  </a:lnTo>
                  <a:lnTo>
                    <a:pt x="653" y="1339"/>
                  </a:lnTo>
                  <a:cubicBezTo>
                    <a:pt x="651" y="1338"/>
                    <a:pt x="647" y="1338"/>
                    <a:pt x="643" y="1338"/>
                  </a:cubicBezTo>
                  <a:lnTo>
                    <a:pt x="640" y="1338"/>
                  </a:lnTo>
                  <a:lnTo>
                    <a:pt x="640" y="1338"/>
                  </a:lnTo>
                  <a:cubicBezTo>
                    <a:pt x="629" y="1338"/>
                    <a:pt x="620" y="1338"/>
                    <a:pt x="609" y="1335"/>
                  </a:cubicBezTo>
                  <a:lnTo>
                    <a:pt x="609" y="1335"/>
                  </a:lnTo>
                  <a:cubicBezTo>
                    <a:pt x="601" y="1335"/>
                    <a:pt x="594" y="1334"/>
                    <a:pt x="586" y="1334"/>
                  </a:cubicBezTo>
                  <a:lnTo>
                    <a:pt x="586" y="1334"/>
                  </a:lnTo>
                  <a:cubicBezTo>
                    <a:pt x="579" y="1331"/>
                    <a:pt x="574" y="1331"/>
                    <a:pt x="566" y="1330"/>
                  </a:cubicBezTo>
                  <a:lnTo>
                    <a:pt x="566" y="1330"/>
                  </a:lnTo>
                  <a:cubicBezTo>
                    <a:pt x="561" y="1330"/>
                    <a:pt x="553" y="1328"/>
                    <a:pt x="547" y="1327"/>
                  </a:cubicBezTo>
                  <a:lnTo>
                    <a:pt x="547" y="1327"/>
                  </a:lnTo>
                  <a:cubicBezTo>
                    <a:pt x="541" y="1326"/>
                    <a:pt x="535" y="1326"/>
                    <a:pt x="530" y="1324"/>
                  </a:cubicBezTo>
                  <a:lnTo>
                    <a:pt x="530" y="1324"/>
                  </a:lnTo>
                  <a:cubicBezTo>
                    <a:pt x="526" y="1322"/>
                    <a:pt x="520" y="1322"/>
                    <a:pt x="516" y="1320"/>
                  </a:cubicBezTo>
                  <a:lnTo>
                    <a:pt x="516" y="1320"/>
                  </a:lnTo>
                  <a:cubicBezTo>
                    <a:pt x="507" y="1319"/>
                    <a:pt x="499" y="1316"/>
                    <a:pt x="490" y="1315"/>
                  </a:cubicBezTo>
                  <a:lnTo>
                    <a:pt x="490" y="1315"/>
                  </a:lnTo>
                  <a:cubicBezTo>
                    <a:pt x="488" y="1312"/>
                    <a:pt x="487" y="1312"/>
                    <a:pt x="486" y="1312"/>
                  </a:cubicBezTo>
                  <a:lnTo>
                    <a:pt x="486" y="1312"/>
                  </a:lnTo>
                  <a:cubicBezTo>
                    <a:pt x="482" y="1312"/>
                    <a:pt x="480" y="1311"/>
                    <a:pt x="483" y="1308"/>
                  </a:cubicBezTo>
                  <a:lnTo>
                    <a:pt x="483" y="1308"/>
                  </a:lnTo>
                  <a:cubicBezTo>
                    <a:pt x="483" y="1307"/>
                    <a:pt x="484" y="1306"/>
                    <a:pt x="484" y="1306"/>
                  </a:cubicBezTo>
                  <a:lnTo>
                    <a:pt x="484" y="1306"/>
                  </a:lnTo>
                  <a:cubicBezTo>
                    <a:pt x="486" y="1303"/>
                    <a:pt x="486" y="1303"/>
                    <a:pt x="487" y="1303"/>
                  </a:cubicBezTo>
                  <a:lnTo>
                    <a:pt x="486" y="1303"/>
                  </a:lnTo>
                  <a:lnTo>
                    <a:pt x="486" y="1303"/>
                  </a:lnTo>
                  <a:cubicBezTo>
                    <a:pt x="490" y="1299"/>
                    <a:pt x="492" y="1294"/>
                    <a:pt x="494" y="1290"/>
                  </a:cubicBezTo>
                  <a:lnTo>
                    <a:pt x="494" y="1290"/>
                  </a:lnTo>
                  <a:cubicBezTo>
                    <a:pt x="502" y="1277"/>
                    <a:pt x="508" y="1265"/>
                    <a:pt x="515" y="1253"/>
                  </a:cubicBezTo>
                  <a:lnTo>
                    <a:pt x="515" y="1253"/>
                  </a:lnTo>
                  <a:cubicBezTo>
                    <a:pt x="520" y="1240"/>
                    <a:pt x="527" y="1226"/>
                    <a:pt x="533" y="1210"/>
                  </a:cubicBezTo>
                  <a:lnTo>
                    <a:pt x="533" y="1210"/>
                  </a:lnTo>
                  <a:cubicBezTo>
                    <a:pt x="538" y="1200"/>
                    <a:pt x="543" y="1185"/>
                    <a:pt x="547" y="1170"/>
                  </a:cubicBezTo>
                  <a:lnTo>
                    <a:pt x="547" y="1170"/>
                  </a:lnTo>
                  <a:cubicBezTo>
                    <a:pt x="547" y="1167"/>
                    <a:pt x="547" y="1167"/>
                    <a:pt x="549" y="1166"/>
                  </a:cubicBezTo>
                  <a:lnTo>
                    <a:pt x="549" y="1166"/>
                  </a:lnTo>
                  <a:cubicBezTo>
                    <a:pt x="551" y="1161"/>
                    <a:pt x="551" y="1154"/>
                    <a:pt x="553" y="1149"/>
                  </a:cubicBezTo>
                  <a:lnTo>
                    <a:pt x="553" y="1149"/>
                  </a:lnTo>
                  <a:cubicBezTo>
                    <a:pt x="555" y="1143"/>
                    <a:pt x="557" y="1139"/>
                    <a:pt x="558" y="1134"/>
                  </a:cubicBezTo>
                  <a:lnTo>
                    <a:pt x="558" y="1134"/>
                  </a:lnTo>
                  <a:cubicBezTo>
                    <a:pt x="561" y="1126"/>
                    <a:pt x="562" y="1116"/>
                    <a:pt x="563" y="1108"/>
                  </a:cubicBezTo>
                  <a:lnTo>
                    <a:pt x="563" y="1108"/>
                  </a:lnTo>
                  <a:cubicBezTo>
                    <a:pt x="566" y="1099"/>
                    <a:pt x="569" y="1091"/>
                    <a:pt x="570" y="1082"/>
                  </a:cubicBezTo>
                  <a:lnTo>
                    <a:pt x="570" y="1082"/>
                  </a:lnTo>
                  <a:cubicBezTo>
                    <a:pt x="574" y="1072"/>
                    <a:pt x="575" y="1064"/>
                    <a:pt x="578" y="1053"/>
                  </a:cubicBezTo>
                  <a:lnTo>
                    <a:pt x="578" y="1053"/>
                  </a:lnTo>
                  <a:cubicBezTo>
                    <a:pt x="579" y="1047"/>
                    <a:pt x="583" y="1037"/>
                    <a:pt x="583" y="1029"/>
                  </a:cubicBezTo>
                  <a:lnTo>
                    <a:pt x="583" y="1029"/>
                  </a:lnTo>
                  <a:cubicBezTo>
                    <a:pt x="585" y="1024"/>
                    <a:pt x="586" y="1020"/>
                    <a:pt x="588" y="1014"/>
                  </a:cubicBezTo>
                  <a:lnTo>
                    <a:pt x="588" y="1014"/>
                  </a:lnTo>
                  <a:cubicBezTo>
                    <a:pt x="590" y="1010"/>
                    <a:pt x="590" y="1005"/>
                    <a:pt x="592" y="1000"/>
                  </a:cubicBezTo>
                  <a:lnTo>
                    <a:pt x="592" y="1000"/>
                  </a:lnTo>
                  <a:cubicBezTo>
                    <a:pt x="593" y="997"/>
                    <a:pt x="596" y="993"/>
                    <a:pt x="594" y="988"/>
                  </a:cubicBezTo>
                  <a:lnTo>
                    <a:pt x="594" y="988"/>
                  </a:lnTo>
                  <a:cubicBezTo>
                    <a:pt x="598" y="994"/>
                    <a:pt x="601" y="998"/>
                    <a:pt x="606" y="1002"/>
                  </a:cubicBezTo>
                  <a:lnTo>
                    <a:pt x="606" y="1002"/>
                  </a:lnTo>
                  <a:cubicBezTo>
                    <a:pt x="608" y="1004"/>
                    <a:pt x="609" y="1006"/>
                    <a:pt x="610" y="1008"/>
                  </a:cubicBezTo>
                  <a:lnTo>
                    <a:pt x="610" y="1008"/>
                  </a:lnTo>
                  <a:cubicBezTo>
                    <a:pt x="624" y="1023"/>
                    <a:pt x="638" y="1033"/>
                    <a:pt x="656" y="1043"/>
                  </a:cubicBezTo>
                  <a:lnTo>
                    <a:pt x="656" y="1043"/>
                  </a:lnTo>
                  <a:cubicBezTo>
                    <a:pt x="663" y="1047"/>
                    <a:pt x="671" y="1049"/>
                    <a:pt x="679" y="1053"/>
                  </a:cubicBezTo>
                  <a:lnTo>
                    <a:pt x="679" y="1053"/>
                  </a:lnTo>
                  <a:cubicBezTo>
                    <a:pt x="681" y="1055"/>
                    <a:pt x="685" y="1055"/>
                    <a:pt x="689" y="1056"/>
                  </a:cubicBezTo>
                  <a:lnTo>
                    <a:pt x="689" y="1056"/>
                  </a:lnTo>
                  <a:cubicBezTo>
                    <a:pt x="700" y="1060"/>
                    <a:pt x="711" y="1064"/>
                    <a:pt x="722" y="1065"/>
                  </a:cubicBezTo>
                  <a:lnTo>
                    <a:pt x="722" y="1065"/>
                  </a:lnTo>
                  <a:cubicBezTo>
                    <a:pt x="730" y="1067"/>
                    <a:pt x="738" y="1067"/>
                    <a:pt x="744" y="1067"/>
                  </a:cubicBezTo>
                  <a:lnTo>
                    <a:pt x="744" y="1067"/>
                  </a:lnTo>
                  <a:cubicBezTo>
                    <a:pt x="758" y="1069"/>
                    <a:pt x="770" y="1067"/>
                    <a:pt x="782" y="1067"/>
                  </a:cubicBezTo>
                  <a:lnTo>
                    <a:pt x="785" y="1067"/>
                  </a:lnTo>
                  <a:lnTo>
                    <a:pt x="785" y="1067"/>
                  </a:lnTo>
                  <a:cubicBezTo>
                    <a:pt x="794" y="1067"/>
                    <a:pt x="804" y="1065"/>
                    <a:pt x="816" y="1064"/>
                  </a:cubicBezTo>
                  <a:lnTo>
                    <a:pt x="816" y="1064"/>
                  </a:lnTo>
                  <a:cubicBezTo>
                    <a:pt x="825" y="1063"/>
                    <a:pt x="834" y="1060"/>
                    <a:pt x="844" y="1056"/>
                  </a:cubicBezTo>
                  <a:lnTo>
                    <a:pt x="844" y="1056"/>
                  </a:lnTo>
                  <a:cubicBezTo>
                    <a:pt x="853" y="1055"/>
                    <a:pt x="864" y="1051"/>
                    <a:pt x="873" y="1048"/>
                  </a:cubicBezTo>
                  <a:lnTo>
                    <a:pt x="873" y="1048"/>
                  </a:lnTo>
                  <a:cubicBezTo>
                    <a:pt x="880" y="1044"/>
                    <a:pt x="888" y="1043"/>
                    <a:pt x="895" y="1040"/>
                  </a:cubicBezTo>
                  <a:lnTo>
                    <a:pt x="895" y="1040"/>
                  </a:lnTo>
                  <a:cubicBezTo>
                    <a:pt x="905" y="1033"/>
                    <a:pt x="915" y="1029"/>
                    <a:pt x="923" y="1024"/>
                  </a:cubicBezTo>
                  <a:lnTo>
                    <a:pt x="923" y="1024"/>
                  </a:lnTo>
                  <a:cubicBezTo>
                    <a:pt x="936" y="1016"/>
                    <a:pt x="948" y="1006"/>
                    <a:pt x="960" y="997"/>
                  </a:cubicBezTo>
                  <a:lnTo>
                    <a:pt x="960" y="997"/>
                  </a:lnTo>
                  <a:cubicBezTo>
                    <a:pt x="975" y="988"/>
                    <a:pt x="989" y="974"/>
                    <a:pt x="1001" y="961"/>
                  </a:cubicBezTo>
                  <a:lnTo>
                    <a:pt x="1001" y="961"/>
                  </a:lnTo>
                  <a:cubicBezTo>
                    <a:pt x="1003" y="957"/>
                    <a:pt x="1006" y="953"/>
                    <a:pt x="1009" y="951"/>
                  </a:cubicBezTo>
                  <a:lnTo>
                    <a:pt x="1009" y="951"/>
                  </a:lnTo>
                  <a:cubicBezTo>
                    <a:pt x="1013" y="947"/>
                    <a:pt x="1015" y="942"/>
                    <a:pt x="1018" y="938"/>
                  </a:cubicBezTo>
                  <a:lnTo>
                    <a:pt x="1018" y="938"/>
                  </a:lnTo>
                  <a:cubicBezTo>
                    <a:pt x="1019" y="938"/>
                    <a:pt x="1021" y="938"/>
                    <a:pt x="1021" y="937"/>
                  </a:cubicBezTo>
                  <a:lnTo>
                    <a:pt x="1021" y="937"/>
                  </a:lnTo>
                  <a:cubicBezTo>
                    <a:pt x="1022" y="935"/>
                    <a:pt x="1022" y="934"/>
                    <a:pt x="1022" y="934"/>
                  </a:cubicBezTo>
                  <a:lnTo>
                    <a:pt x="1022" y="934"/>
                  </a:lnTo>
                  <a:cubicBezTo>
                    <a:pt x="1028" y="926"/>
                    <a:pt x="1032" y="921"/>
                    <a:pt x="1038" y="914"/>
                  </a:cubicBezTo>
                  <a:lnTo>
                    <a:pt x="1038" y="914"/>
                  </a:lnTo>
                  <a:lnTo>
                    <a:pt x="1038" y="911"/>
                  </a:lnTo>
                  <a:lnTo>
                    <a:pt x="1038" y="911"/>
                  </a:lnTo>
                  <a:cubicBezTo>
                    <a:pt x="1042" y="906"/>
                    <a:pt x="1045" y="902"/>
                    <a:pt x="1048" y="896"/>
                  </a:cubicBezTo>
                  <a:lnTo>
                    <a:pt x="1048" y="896"/>
                  </a:lnTo>
                  <a:cubicBezTo>
                    <a:pt x="1049" y="894"/>
                    <a:pt x="1049" y="894"/>
                    <a:pt x="1049" y="892"/>
                  </a:cubicBezTo>
                  <a:lnTo>
                    <a:pt x="1049" y="892"/>
                  </a:lnTo>
                  <a:cubicBezTo>
                    <a:pt x="1053" y="887"/>
                    <a:pt x="1056" y="883"/>
                    <a:pt x="1058" y="879"/>
                  </a:cubicBezTo>
                  <a:lnTo>
                    <a:pt x="1058" y="879"/>
                  </a:lnTo>
                  <a:cubicBezTo>
                    <a:pt x="1058" y="879"/>
                    <a:pt x="1058" y="878"/>
                    <a:pt x="1058" y="876"/>
                  </a:cubicBezTo>
                  <a:lnTo>
                    <a:pt x="1058" y="876"/>
                  </a:lnTo>
                  <a:cubicBezTo>
                    <a:pt x="1065" y="866"/>
                    <a:pt x="1069" y="858"/>
                    <a:pt x="1072" y="847"/>
                  </a:cubicBezTo>
                  <a:lnTo>
                    <a:pt x="1072" y="847"/>
                  </a:lnTo>
                  <a:cubicBezTo>
                    <a:pt x="1074" y="847"/>
                    <a:pt x="1076" y="847"/>
                    <a:pt x="1076" y="848"/>
                  </a:cubicBezTo>
                  <a:lnTo>
                    <a:pt x="1076" y="848"/>
                  </a:lnTo>
                  <a:cubicBezTo>
                    <a:pt x="1076" y="847"/>
                    <a:pt x="1074" y="847"/>
                    <a:pt x="1074" y="844"/>
                  </a:cubicBezTo>
                  <a:lnTo>
                    <a:pt x="1074" y="844"/>
                  </a:lnTo>
                  <a:cubicBezTo>
                    <a:pt x="1079" y="836"/>
                    <a:pt x="1081" y="827"/>
                    <a:pt x="1084" y="819"/>
                  </a:cubicBezTo>
                  <a:lnTo>
                    <a:pt x="1085" y="819"/>
                  </a:lnTo>
                  <a:lnTo>
                    <a:pt x="1085" y="819"/>
                  </a:lnTo>
                  <a:cubicBezTo>
                    <a:pt x="1088" y="819"/>
                    <a:pt x="1088" y="819"/>
                    <a:pt x="1089" y="820"/>
                  </a:cubicBezTo>
                  <a:lnTo>
                    <a:pt x="1089" y="820"/>
                  </a:lnTo>
                  <a:cubicBezTo>
                    <a:pt x="1088" y="819"/>
                    <a:pt x="1085" y="816"/>
                    <a:pt x="1088" y="813"/>
                  </a:cubicBezTo>
                  <a:lnTo>
                    <a:pt x="1088" y="813"/>
                  </a:lnTo>
                  <a:cubicBezTo>
                    <a:pt x="1091" y="803"/>
                    <a:pt x="1093" y="793"/>
                    <a:pt x="1097" y="782"/>
                  </a:cubicBezTo>
                  <a:lnTo>
                    <a:pt x="1097" y="782"/>
                  </a:lnTo>
                  <a:cubicBezTo>
                    <a:pt x="1100" y="770"/>
                    <a:pt x="1103" y="758"/>
                    <a:pt x="1105" y="748"/>
                  </a:cubicBezTo>
                  <a:lnTo>
                    <a:pt x="1105" y="748"/>
                  </a:lnTo>
                  <a:cubicBezTo>
                    <a:pt x="1107" y="745"/>
                    <a:pt x="1107" y="742"/>
                    <a:pt x="1107" y="739"/>
                  </a:cubicBezTo>
                  <a:lnTo>
                    <a:pt x="1107" y="739"/>
                  </a:lnTo>
                  <a:cubicBezTo>
                    <a:pt x="1108" y="735"/>
                    <a:pt x="1108" y="733"/>
                    <a:pt x="1111" y="730"/>
                  </a:cubicBezTo>
                  <a:lnTo>
                    <a:pt x="1111" y="730"/>
                  </a:lnTo>
                  <a:cubicBezTo>
                    <a:pt x="1111" y="726"/>
                    <a:pt x="1111" y="725"/>
                    <a:pt x="1111" y="723"/>
                  </a:cubicBezTo>
                  <a:lnTo>
                    <a:pt x="1111" y="723"/>
                  </a:lnTo>
                  <a:cubicBezTo>
                    <a:pt x="1111" y="722"/>
                    <a:pt x="1111" y="721"/>
                    <a:pt x="1111" y="721"/>
                  </a:cubicBezTo>
                  <a:lnTo>
                    <a:pt x="1111" y="721"/>
                  </a:lnTo>
                  <a:cubicBezTo>
                    <a:pt x="1111" y="721"/>
                    <a:pt x="1111" y="718"/>
                    <a:pt x="1112" y="718"/>
                  </a:cubicBezTo>
                  <a:lnTo>
                    <a:pt x="1112" y="718"/>
                  </a:lnTo>
                  <a:lnTo>
                    <a:pt x="1112" y="721"/>
                  </a:lnTo>
                  <a:lnTo>
                    <a:pt x="1112" y="719"/>
                  </a:lnTo>
                  <a:lnTo>
                    <a:pt x="1112" y="719"/>
                  </a:lnTo>
                  <a:cubicBezTo>
                    <a:pt x="1112" y="717"/>
                    <a:pt x="1112" y="717"/>
                    <a:pt x="1112" y="715"/>
                  </a:cubicBezTo>
                  <a:lnTo>
                    <a:pt x="1112" y="715"/>
                  </a:lnTo>
                  <a:cubicBezTo>
                    <a:pt x="1112" y="710"/>
                    <a:pt x="1113" y="706"/>
                    <a:pt x="1113" y="701"/>
                  </a:cubicBezTo>
                  <a:lnTo>
                    <a:pt x="1113" y="701"/>
                  </a:lnTo>
                  <a:cubicBezTo>
                    <a:pt x="1115" y="701"/>
                    <a:pt x="1113" y="699"/>
                    <a:pt x="1115" y="698"/>
                  </a:cubicBezTo>
                  <a:lnTo>
                    <a:pt x="1115" y="694"/>
                  </a:lnTo>
                  <a:lnTo>
                    <a:pt x="1115" y="694"/>
                  </a:lnTo>
                  <a:cubicBezTo>
                    <a:pt x="1116" y="693"/>
                    <a:pt x="1116" y="691"/>
                    <a:pt x="1116" y="690"/>
                  </a:cubicBezTo>
                  <a:lnTo>
                    <a:pt x="1116" y="688"/>
                  </a:lnTo>
                  <a:lnTo>
                    <a:pt x="1116" y="688"/>
                  </a:lnTo>
                  <a:cubicBezTo>
                    <a:pt x="1116" y="687"/>
                    <a:pt x="1116" y="684"/>
                    <a:pt x="1116" y="684"/>
                  </a:cubicBezTo>
                  <a:lnTo>
                    <a:pt x="1116" y="684"/>
                  </a:lnTo>
                  <a:cubicBezTo>
                    <a:pt x="1116" y="683"/>
                    <a:pt x="1116" y="680"/>
                    <a:pt x="1116" y="679"/>
                  </a:cubicBezTo>
                  <a:lnTo>
                    <a:pt x="1116" y="679"/>
                  </a:lnTo>
                  <a:cubicBezTo>
                    <a:pt x="1117" y="675"/>
                    <a:pt x="1117" y="672"/>
                    <a:pt x="1117" y="668"/>
                  </a:cubicBezTo>
                  <a:lnTo>
                    <a:pt x="1117" y="667"/>
                  </a:lnTo>
                  <a:lnTo>
                    <a:pt x="1117" y="667"/>
                  </a:lnTo>
                  <a:cubicBezTo>
                    <a:pt x="1119" y="664"/>
                    <a:pt x="1119" y="663"/>
                    <a:pt x="1119" y="660"/>
                  </a:cubicBezTo>
                  <a:lnTo>
                    <a:pt x="1119" y="658"/>
                  </a:lnTo>
                  <a:lnTo>
                    <a:pt x="1119" y="651"/>
                  </a:lnTo>
                  <a:lnTo>
                    <a:pt x="1119" y="651"/>
                  </a:lnTo>
                  <a:cubicBezTo>
                    <a:pt x="1120" y="635"/>
                    <a:pt x="1121" y="617"/>
                    <a:pt x="1121" y="603"/>
                  </a:cubicBezTo>
                  <a:lnTo>
                    <a:pt x="1121" y="603"/>
                  </a:lnTo>
                  <a:cubicBezTo>
                    <a:pt x="1120" y="593"/>
                    <a:pt x="1120" y="583"/>
                    <a:pt x="1119" y="574"/>
                  </a:cubicBezTo>
                  <a:lnTo>
                    <a:pt x="1119" y="574"/>
                  </a:lnTo>
                  <a:cubicBezTo>
                    <a:pt x="1117" y="562"/>
                    <a:pt x="1116" y="549"/>
                    <a:pt x="1113" y="538"/>
                  </a:cubicBezTo>
                  <a:lnTo>
                    <a:pt x="1113" y="538"/>
                  </a:lnTo>
                  <a:cubicBezTo>
                    <a:pt x="1112" y="533"/>
                    <a:pt x="1111" y="526"/>
                    <a:pt x="1111" y="521"/>
                  </a:cubicBezTo>
                  <a:lnTo>
                    <a:pt x="1111" y="521"/>
                  </a:lnTo>
                  <a:cubicBezTo>
                    <a:pt x="1111" y="519"/>
                    <a:pt x="1111" y="518"/>
                    <a:pt x="1108" y="515"/>
                  </a:cubicBezTo>
                  <a:lnTo>
                    <a:pt x="1108" y="515"/>
                  </a:lnTo>
                  <a:lnTo>
                    <a:pt x="1108" y="515"/>
                  </a:lnTo>
                  <a:cubicBezTo>
                    <a:pt x="1111" y="513"/>
                    <a:pt x="1107" y="513"/>
                    <a:pt x="1107" y="511"/>
                  </a:cubicBezTo>
                  <a:lnTo>
                    <a:pt x="1107" y="511"/>
                  </a:lnTo>
                  <a:cubicBezTo>
                    <a:pt x="1104" y="501"/>
                    <a:pt x="1101" y="494"/>
                    <a:pt x="1099" y="486"/>
                  </a:cubicBezTo>
                  <a:lnTo>
                    <a:pt x="1099" y="486"/>
                  </a:lnTo>
                  <a:cubicBezTo>
                    <a:pt x="1097" y="485"/>
                    <a:pt x="1099" y="482"/>
                    <a:pt x="1097" y="479"/>
                  </a:cubicBezTo>
                  <a:lnTo>
                    <a:pt x="1097" y="479"/>
                  </a:lnTo>
                  <a:cubicBezTo>
                    <a:pt x="1095" y="478"/>
                    <a:pt x="1095" y="475"/>
                    <a:pt x="1093" y="474"/>
                  </a:cubicBezTo>
                  <a:lnTo>
                    <a:pt x="1093" y="474"/>
                  </a:lnTo>
                  <a:cubicBezTo>
                    <a:pt x="1092" y="470"/>
                    <a:pt x="1091" y="466"/>
                    <a:pt x="1089" y="462"/>
                  </a:cubicBezTo>
                  <a:lnTo>
                    <a:pt x="1089" y="462"/>
                  </a:lnTo>
                  <a:cubicBezTo>
                    <a:pt x="1084" y="451"/>
                    <a:pt x="1080" y="442"/>
                    <a:pt x="1072" y="431"/>
                  </a:cubicBezTo>
                  <a:lnTo>
                    <a:pt x="1072" y="431"/>
                  </a:lnTo>
                  <a:cubicBezTo>
                    <a:pt x="1068" y="420"/>
                    <a:pt x="1058" y="407"/>
                    <a:pt x="1052" y="396"/>
                  </a:cubicBezTo>
                  <a:lnTo>
                    <a:pt x="1052" y="396"/>
                  </a:lnTo>
                  <a:cubicBezTo>
                    <a:pt x="1045" y="387"/>
                    <a:pt x="1040" y="379"/>
                    <a:pt x="1033" y="371"/>
                  </a:cubicBezTo>
                  <a:lnTo>
                    <a:pt x="1033" y="371"/>
                  </a:lnTo>
                  <a:cubicBezTo>
                    <a:pt x="1030" y="369"/>
                    <a:pt x="1028" y="367"/>
                    <a:pt x="1025" y="363"/>
                  </a:cubicBezTo>
                  <a:lnTo>
                    <a:pt x="1025" y="363"/>
                  </a:lnTo>
                  <a:cubicBezTo>
                    <a:pt x="1025" y="361"/>
                    <a:pt x="1022" y="360"/>
                    <a:pt x="1021" y="358"/>
                  </a:cubicBezTo>
                  <a:lnTo>
                    <a:pt x="1021" y="358"/>
                  </a:lnTo>
                  <a:cubicBezTo>
                    <a:pt x="1021" y="357"/>
                    <a:pt x="1021" y="357"/>
                    <a:pt x="1019" y="357"/>
                  </a:cubicBezTo>
                  <a:lnTo>
                    <a:pt x="1019" y="357"/>
                  </a:lnTo>
                  <a:cubicBezTo>
                    <a:pt x="1013" y="349"/>
                    <a:pt x="1007" y="344"/>
                    <a:pt x="999" y="336"/>
                  </a:cubicBezTo>
                  <a:lnTo>
                    <a:pt x="999" y="336"/>
                  </a:lnTo>
                  <a:cubicBezTo>
                    <a:pt x="998" y="334"/>
                    <a:pt x="995" y="333"/>
                    <a:pt x="994" y="330"/>
                  </a:cubicBezTo>
                  <a:lnTo>
                    <a:pt x="994" y="330"/>
                  </a:lnTo>
                  <a:cubicBezTo>
                    <a:pt x="986" y="325"/>
                    <a:pt x="978" y="317"/>
                    <a:pt x="971" y="312"/>
                  </a:cubicBezTo>
                  <a:lnTo>
                    <a:pt x="971" y="312"/>
                  </a:lnTo>
                  <a:cubicBezTo>
                    <a:pt x="963" y="308"/>
                    <a:pt x="958" y="302"/>
                    <a:pt x="950" y="298"/>
                  </a:cubicBezTo>
                  <a:lnTo>
                    <a:pt x="950" y="298"/>
                  </a:lnTo>
                  <a:cubicBezTo>
                    <a:pt x="943" y="291"/>
                    <a:pt x="934" y="285"/>
                    <a:pt x="926" y="282"/>
                  </a:cubicBezTo>
                  <a:lnTo>
                    <a:pt x="926" y="282"/>
                  </a:lnTo>
                  <a:cubicBezTo>
                    <a:pt x="924" y="281"/>
                    <a:pt x="922" y="281"/>
                    <a:pt x="922" y="281"/>
                  </a:cubicBezTo>
                  <a:lnTo>
                    <a:pt x="922" y="281"/>
                  </a:lnTo>
                  <a:cubicBezTo>
                    <a:pt x="908" y="274"/>
                    <a:pt x="895" y="266"/>
                    <a:pt x="883" y="261"/>
                  </a:cubicBezTo>
                  <a:lnTo>
                    <a:pt x="883" y="261"/>
                  </a:lnTo>
                  <a:cubicBezTo>
                    <a:pt x="869" y="257"/>
                    <a:pt x="856" y="250"/>
                    <a:pt x="842" y="246"/>
                  </a:cubicBezTo>
                  <a:lnTo>
                    <a:pt x="842" y="246"/>
                  </a:lnTo>
                  <a:cubicBezTo>
                    <a:pt x="830" y="242"/>
                    <a:pt x="820" y="239"/>
                    <a:pt x="808" y="235"/>
                  </a:cubicBezTo>
                  <a:lnTo>
                    <a:pt x="808" y="235"/>
                  </a:lnTo>
                  <a:cubicBezTo>
                    <a:pt x="795" y="234"/>
                    <a:pt x="785" y="231"/>
                    <a:pt x="773" y="230"/>
                  </a:cubicBezTo>
                  <a:lnTo>
                    <a:pt x="773" y="230"/>
                  </a:lnTo>
                  <a:cubicBezTo>
                    <a:pt x="765" y="230"/>
                    <a:pt x="758" y="228"/>
                    <a:pt x="749" y="226"/>
                  </a:cubicBezTo>
                  <a:lnTo>
                    <a:pt x="740" y="226"/>
                  </a:lnTo>
                  <a:lnTo>
                    <a:pt x="740" y="226"/>
                  </a:lnTo>
                  <a:cubicBezTo>
                    <a:pt x="738" y="226"/>
                    <a:pt x="734" y="224"/>
                    <a:pt x="731" y="224"/>
                  </a:cubicBezTo>
                  <a:lnTo>
                    <a:pt x="731" y="224"/>
                  </a:lnTo>
                  <a:cubicBezTo>
                    <a:pt x="726" y="224"/>
                    <a:pt x="719" y="224"/>
                    <a:pt x="714" y="224"/>
                  </a:cubicBezTo>
                  <a:lnTo>
                    <a:pt x="712" y="224"/>
                  </a:lnTo>
                  <a:lnTo>
                    <a:pt x="708" y="224"/>
                  </a:lnTo>
                  <a:lnTo>
                    <a:pt x="665" y="224"/>
                  </a:lnTo>
                  <a:lnTo>
                    <a:pt x="665" y="224"/>
                  </a:lnTo>
                  <a:cubicBezTo>
                    <a:pt x="663" y="224"/>
                    <a:pt x="659" y="224"/>
                    <a:pt x="656" y="224"/>
                  </a:cubicBezTo>
                  <a:lnTo>
                    <a:pt x="652" y="224"/>
                  </a:lnTo>
                  <a:lnTo>
                    <a:pt x="652" y="224"/>
                  </a:lnTo>
                  <a:cubicBezTo>
                    <a:pt x="649" y="224"/>
                    <a:pt x="645" y="224"/>
                    <a:pt x="641" y="226"/>
                  </a:cubicBezTo>
                  <a:lnTo>
                    <a:pt x="641" y="226"/>
                  </a:lnTo>
                  <a:cubicBezTo>
                    <a:pt x="638" y="228"/>
                    <a:pt x="637" y="226"/>
                    <a:pt x="636" y="228"/>
                  </a:cubicBezTo>
                  <a:lnTo>
                    <a:pt x="636" y="228"/>
                  </a:lnTo>
                  <a:cubicBezTo>
                    <a:pt x="633" y="226"/>
                    <a:pt x="632" y="228"/>
                    <a:pt x="629" y="228"/>
                  </a:cubicBezTo>
                  <a:lnTo>
                    <a:pt x="625" y="228"/>
                  </a:lnTo>
                  <a:lnTo>
                    <a:pt x="625" y="228"/>
                  </a:lnTo>
                  <a:cubicBezTo>
                    <a:pt x="621" y="228"/>
                    <a:pt x="620" y="228"/>
                    <a:pt x="616" y="230"/>
                  </a:cubicBezTo>
                  <a:lnTo>
                    <a:pt x="616" y="230"/>
                  </a:lnTo>
                  <a:cubicBezTo>
                    <a:pt x="613" y="230"/>
                    <a:pt x="610" y="230"/>
                    <a:pt x="608" y="231"/>
                  </a:cubicBezTo>
                  <a:lnTo>
                    <a:pt x="601" y="231"/>
                  </a:lnTo>
                  <a:lnTo>
                    <a:pt x="601" y="231"/>
                  </a:lnTo>
                  <a:cubicBezTo>
                    <a:pt x="598" y="232"/>
                    <a:pt x="594" y="232"/>
                    <a:pt x="590" y="234"/>
                  </a:cubicBezTo>
                  <a:lnTo>
                    <a:pt x="585" y="234"/>
                  </a:lnTo>
                  <a:lnTo>
                    <a:pt x="583" y="234"/>
                  </a:lnTo>
                  <a:lnTo>
                    <a:pt x="583" y="234"/>
                  </a:lnTo>
                  <a:cubicBezTo>
                    <a:pt x="582" y="234"/>
                    <a:pt x="579" y="234"/>
                    <a:pt x="579" y="234"/>
                  </a:cubicBezTo>
                  <a:lnTo>
                    <a:pt x="579" y="234"/>
                  </a:lnTo>
                  <a:cubicBezTo>
                    <a:pt x="570" y="235"/>
                    <a:pt x="562" y="239"/>
                    <a:pt x="553" y="240"/>
                  </a:cubicBezTo>
                  <a:lnTo>
                    <a:pt x="547" y="240"/>
                  </a:lnTo>
                  <a:lnTo>
                    <a:pt x="547" y="240"/>
                  </a:lnTo>
                  <a:lnTo>
                    <a:pt x="547" y="240"/>
                  </a:lnTo>
                  <a:cubicBezTo>
                    <a:pt x="545" y="240"/>
                    <a:pt x="545" y="242"/>
                    <a:pt x="543" y="243"/>
                  </a:cubicBezTo>
                  <a:lnTo>
                    <a:pt x="541" y="243"/>
                  </a:lnTo>
                  <a:lnTo>
                    <a:pt x="541" y="243"/>
                  </a:lnTo>
                  <a:cubicBezTo>
                    <a:pt x="541" y="242"/>
                    <a:pt x="538" y="243"/>
                    <a:pt x="537" y="244"/>
                  </a:cubicBezTo>
                  <a:lnTo>
                    <a:pt x="535" y="244"/>
                  </a:lnTo>
                  <a:lnTo>
                    <a:pt x="535" y="244"/>
                  </a:lnTo>
                  <a:cubicBezTo>
                    <a:pt x="534" y="246"/>
                    <a:pt x="534" y="246"/>
                    <a:pt x="534" y="246"/>
                  </a:cubicBezTo>
                  <a:lnTo>
                    <a:pt x="534" y="246"/>
                  </a:lnTo>
                  <a:cubicBezTo>
                    <a:pt x="531" y="247"/>
                    <a:pt x="530" y="247"/>
                    <a:pt x="528" y="247"/>
                  </a:cubicBezTo>
                  <a:lnTo>
                    <a:pt x="528" y="247"/>
                  </a:lnTo>
                  <a:cubicBezTo>
                    <a:pt x="515" y="252"/>
                    <a:pt x="502" y="257"/>
                    <a:pt x="488" y="261"/>
                  </a:cubicBezTo>
                  <a:lnTo>
                    <a:pt x="488" y="261"/>
                  </a:lnTo>
                  <a:cubicBezTo>
                    <a:pt x="483" y="262"/>
                    <a:pt x="479" y="266"/>
                    <a:pt x="473" y="266"/>
                  </a:cubicBezTo>
                  <a:lnTo>
                    <a:pt x="473" y="266"/>
                  </a:lnTo>
                  <a:cubicBezTo>
                    <a:pt x="467" y="270"/>
                    <a:pt x="459" y="274"/>
                    <a:pt x="452" y="278"/>
                  </a:cubicBezTo>
                  <a:lnTo>
                    <a:pt x="452" y="278"/>
                  </a:lnTo>
                  <a:cubicBezTo>
                    <a:pt x="444" y="282"/>
                    <a:pt x="436" y="285"/>
                    <a:pt x="429" y="289"/>
                  </a:cubicBezTo>
                  <a:lnTo>
                    <a:pt x="429" y="289"/>
                  </a:lnTo>
                  <a:cubicBezTo>
                    <a:pt x="429" y="290"/>
                    <a:pt x="428" y="291"/>
                    <a:pt x="427" y="291"/>
                  </a:cubicBezTo>
                  <a:lnTo>
                    <a:pt x="427" y="291"/>
                  </a:lnTo>
                  <a:cubicBezTo>
                    <a:pt x="424" y="293"/>
                    <a:pt x="421" y="295"/>
                    <a:pt x="417" y="2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8963346-A2A9-804D-8258-1FF3D03A4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682" y="790922"/>
              <a:ext cx="1330559" cy="1330559"/>
            </a:xfrm>
            <a:custGeom>
              <a:avLst/>
              <a:gdLst>
                <a:gd name="T0" fmla="*/ 3054 w 3055"/>
                <a:gd name="T1" fmla="*/ 1528 h 3057"/>
                <a:gd name="T2" fmla="*/ 3054 w 3055"/>
                <a:gd name="T3" fmla="*/ 1528 h 3057"/>
                <a:gd name="T4" fmla="*/ 1528 w 3055"/>
                <a:gd name="T5" fmla="*/ 3056 h 3057"/>
                <a:gd name="T6" fmla="*/ 1528 w 3055"/>
                <a:gd name="T7" fmla="*/ 3056 h 3057"/>
                <a:gd name="T8" fmla="*/ 0 w 3055"/>
                <a:gd name="T9" fmla="*/ 1528 h 3057"/>
                <a:gd name="T10" fmla="*/ 0 w 3055"/>
                <a:gd name="T11" fmla="*/ 1528 h 3057"/>
                <a:gd name="T12" fmla="*/ 1528 w 3055"/>
                <a:gd name="T13" fmla="*/ 0 h 3057"/>
                <a:gd name="T14" fmla="*/ 1528 w 3055"/>
                <a:gd name="T15" fmla="*/ 0 h 3057"/>
                <a:gd name="T16" fmla="*/ 3054 w 3055"/>
                <a:gd name="T17" fmla="*/ 1528 h 3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5" h="3057">
                  <a:moveTo>
                    <a:pt x="3054" y="1528"/>
                  </a:moveTo>
                  <a:lnTo>
                    <a:pt x="3054" y="1528"/>
                  </a:lnTo>
                  <a:cubicBezTo>
                    <a:pt x="3054" y="2372"/>
                    <a:pt x="2371" y="3056"/>
                    <a:pt x="1528" y="3056"/>
                  </a:cubicBezTo>
                  <a:lnTo>
                    <a:pt x="1528" y="3056"/>
                  </a:lnTo>
                  <a:cubicBezTo>
                    <a:pt x="684" y="3056"/>
                    <a:pt x="0" y="2372"/>
                    <a:pt x="0" y="1528"/>
                  </a:cubicBezTo>
                  <a:lnTo>
                    <a:pt x="0" y="1528"/>
                  </a:lnTo>
                  <a:cubicBezTo>
                    <a:pt x="0" y="684"/>
                    <a:pt x="684" y="0"/>
                    <a:pt x="1528" y="0"/>
                  </a:cubicBezTo>
                  <a:lnTo>
                    <a:pt x="1528" y="0"/>
                  </a:lnTo>
                  <a:cubicBezTo>
                    <a:pt x="2371" y="0"/>
                    <a:pt x="3054" y="684"/>
                    <a:pt x="3054" y="152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B3C54C40-15D0-2B41-BCF4-91BBFB9F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962" y="1011721"/>
              <a:ext cx="430080" cy="890880"/>
            </a:xfrm>
            <a:custGeom>
              <a:avLst/>
              <a:gdLst>
                <a:gd name="T0" fmla="*/ 0 w 987"/>
                <a:gd name="T1" fmla="*/ 591 h 2047"/>
                <a:gd name="T2" fmla="*/ 214 w 987"/>
                <a:gd name="T3" fmla="*/ 591 h 2047"/>
                <a:gd name="T4" fmla="*/ 214 w 987"/>
                <a:gd name="T5" fmla="*/ 479 h 2047"/>
                <a:gd name="T6" fmla="*/ 214 w 987"/>
                <a:gd name="T7" fmla="*/ 479 h 2047"/>
                <a:gd name="T8" fmla="*/ 253 w 987"/>
                <a:gd name="T9" fmla="*/ 206 h 2047"/>
                <a:gd name="T10" fmla="*/ 253 w 987"/>
                <a:gd name="T11" fmla="*/ 206 h 2047"/>
                <a:gd name="T12" fmla="*/ 397 w 987"/>
                <a:gd name="T13" fmla="*/ 58 h 2047"/>
                <a:gd name="T14" fmla="*/ 397 w 987"/>
                <a:gd name="T15" fmla="*/ 58 h 2047"/>
                <a:gd name="T16" fmla="*/ 664 w 987"/>
                <a:gd name="T17" fmla="*/ 0 h 2047"/>
                <a:gd name="T18" fmla="*/ 664 w 987"/>
                <a:gd name="T19" fmla="*/ 0 h 2047"/>
                <a:gd name="T20" fmla="*/ 986 w 987"/>
                <a:gd name="T21" fmla="*/ 50 h 2047"/>
                <a:gd name="T22" fmla="*/ 934 w 987"/>
                <a:gd name="T23" fmla="*/ 320 h 2047"/>
                <a:gd name="T24" fmla="*/ 934 w 987"/>
                <a:gd name="T25" fmla="*/ 320 h 2047"/>
                <a:gd name="T26" fmla="*/ 756 w 987"/>
                <a:gd name="T27" fmla="*/ 297 h 2047"/>
                <a:gd name="T28" fmla="*/ 756 w 987"/>
                <a:gd name="T29" fmla="*/ 297 h 2047"/>
                <a:gd name="T30" fmla="*/ 636 w 987"/>
                <a:gd name="T31" fmla="*/ 336 h 2047"/>
                <a:gd name="T32" fmla="*/ 636 w 987"/>
                <a:gd name="T33" fmla="*/ 336 h 2047"/>
                <a:gd name="T34" fmla="*/ 599 w 987"/>
                <a:gd name="T35" fmla="*/ 486 h 2047"/>
                <a:gd name="T36" fmla="*/ 599 w 987"/>
                <a:gd name="T37" fmla="*/ 591 h 2047"/>
                <a:gd name="T38" fmla="*/ 888 w 987"/>
                <a:gd name="T39" fmla="*/ 591 h 2047"/>
                <a:gd name="T40" fmla="*/ 888 w 987"/>
                <a:gd name="T41" fmla="*/ 891 h 2047"/>
                <a:gd name="T42" fmla="*/ 599 w 987"/>
                <a:gd name="T43" fmla="*/ 891 h 2047"/>
                <a:gd name="T44" fmla="*/ 599 w 987"/>
                <a:gd name="T45" fmla="*/ 2046 h 2047"/>
                <a:gd name="T46" fmla="*/ 214 w 987"/>
                <a:gd name="T47" fmla="*/ 2046 h 2047"/>
                <a:gd name="T48" fmla="*/ 214 w 987"/>
                <a:gd name="T49" fmla="*/ 891 h 2047"/>
                <a:gd name="T50" fmla="*/ 0 w 987"/>
                <a:gd name="T51" fmla="*/ 891 h 2047"/>
                <a:gd name="T52" fmla="*/ 0 w 987"/>
                <a:gd name="T53" fmla="*/ 591 h 2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87" h="2047">
                  <a:moveTo>
                    <a:pt x="0" y="591"/>
                  </a:moveTo>
                  <a:lnTo>
                    <a:pt x="214" y="591"/>
                  </a:lnTo>
                  <a:lnTo>
                    <a:pt x="214" y="479"/>
                  </a:lnTo>
                  <a:lnTo>
                    <a:pt x="214" y="479"/>
                  </a:lnTo>
                  <a:cubicBezTo>
                    <a:pt x="214" y="357"/>
                    <a:pt x="228" y="266"/>
                    <a:pt x="253" y="206"/>
                  </a:cubicBezTo>
                  <a:lnTo>
                    <a:pt x="253" y="206"/>
                  </a:lnTo>
                  <a:cubicBezTo>
                    <a:pt x="280" y="145"/>
                    <a:pt x="328" y="96"/>
                    <a:pt x="397" y="58"/>
                  </a:cubicBezTo>
                  <a:lnTo>
                    <a:pt x="397" y="58"/>
                  </a:lnTo>
                  <a:cubicBezTo>
                    <a:pt x="468" y="21"/>
                    <a:pt x="555" y="0"/>
                    <a:pt x="664" y="0"/>
                  </a:cubicBezTo>
                  <a:lnTo>
                    <a:pt x="664" y="0"/>
                  </a:lnTo>
                  <a:cubicBezTo>
                    <a:pt x="773" y="0"/>
                    <a:pt x="880" y="18"/>
                    <a:pt x="986" y="50"/>
                  </a:cubicBezTo>
                  <a:lnTo>
                    <a:pt x="934" y="320"/>
                  </a:lnTo>
                  <a:lnTo>
                    <a:pt x="934" y="320"/>
                  </a:lnTo>
                  <a:cubicBezTo>
                    <a:pt x="873" y="305"/>
                    <a:pt x="814" y="297"/>
                    <a:pt x="756" y="297"/>
                  </a:cubicBezTo>
                  <a:lnTo>
                    <a:pt x="756" y="297"/>
                  </a:lnTo>
                  <a:cubicBezTo>
                    <a:pt x="701" y="297"/>
                    <a:pt x="660" y="310"/>
                    <a:pt x="636" y="336"/>
                  </a:cubicBezTo>
                  <a:lnTo>
                    <a:pt x="636" y="336"/>
                  </a:lnTo>
                  <a:cubicBezTo>
                    <a:pt x="612" y="363"/>
                    <a:pt x="599" y="414"/>
                    <a:pt x="599" y="486"/>
                  </a:cubicBezTo>
                  <a:lnTo>
                    <a:pt x="599" y="591"/>
                  </a:lnTo>
                  <a:lnTo>
                    <a:pt x="888" y="591"/>
                  </a:lnTo>
                  <a:lnTo>
                    <a:pt x="888" y="891"/>
                  </a:lnTo>
                  <a:lnTo>
                    <a:pt x="599" y="891"/>
                  </a:lnTo>
                  <a:lnTo>
                    <a:pt x="599" y="2046"/>
                  </a:lnTo>
                  <a:lnTo>
                    <a:pt x="214" y="2046"/>
                  </a:lnTo>
                  <a:lnTo>
                    <a:pt x="214" y="891"/>
                  </a:lnTo>
                  <a:lnTo>
                    <a:pt x="0" y="891"/>
                  </a:lnTo>
                  <a:lnTo>
                    <a:pt x="0" y="5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E33F476-599D-704B-9429-5BB50FE07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122" y="6545161"/>
              <a:ext cx="595200" cy="595200"/>
            </a:xfrm>
            <a:custGeom>
              <a:avLst/>
              <a:gdLst>
                <a:gd name="T0" fmla="*/ 1367 w 1368"/>
                <a:gd name="T1" fmla="*/ 684 h 1366"/>
                <a:gd name="T2" fmla="*/ 1367 w 1368"/>
                <a:gd name="T3" fmla="*/ 684 h 1366"/>
                <a:gd name="T4" fmla="*/ 684 w 1368"/>
                <a:gd name="T5" fmla="*/ 1365 h 1366"/>
                <a:gd name="T6" fmla="*/ 684 w 1368"/>
                <a:gd name="T7" fmla="*/ 1365 h 1366"/>
                <a:gd name="T8" fmla="*/ 0 w 1368"/>
                <a:gd name="T9" fmla="*/ 684 h 1366"/>
                <a:gd name="T10" fmla="*/ 0 w 1368"/>
                <a:gd name="T11" fmla="*/ 684 h 1366"/>
                <a:gd name="T12" fmla="*/ 684 w 1368"/>
                <a:gd name="T13" fmla="*/ 0 h 1366"/>
                <a:gd name="T14" fmla="*/ 684 w 1368"/>
                <a:gd name="T15" fmla="*/ 0 h 1366"/>
                <a:gd name="T16" fmla="*/ 1367 w 1368"/>
                <a:gd name="T17" fmla="*/ 68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8" h="1366">
                  <a:moveTo>
                    <a:pt x="1367" y="684"/>
                  </a:moveTo>
                  <a:lnTo>
                    <a:pt x="1367" y="684"/>
                  </a:lnTo>
                  <a:cubicBezTo>
                    <a:pt x="1367" y="1060"/>
                    <a:pt x="1061" y="1365"/>
                    <a:pt x="684" y="1365"/>
                  </a:cubicBezTo>
                  <a:lnTo>
                    <a:pt x="684" y="1365"/>
                  </a:lnTo>
                  <a:cubicBezTo>
                    <a:pt x="307" y="1365"/>
                    <a:pt x="0" y="1060"/>
                    <a:pt x="0" y="684"/>
                  </a:cubicBezTo>
                  <a:lnTo>
                    <a:pt x="0" y="684"/>
                  </a:lnTo>
                  <a:cubicBezTo>
                    <a:pt x="0" y="307"/>
                    <a:pt x="307" y="0"/>
                    <a:pt x="684" y="0"/>
                  </a:cubicBezTo>
                  <a:lnTo>
                    <a:pt x="684" y="0"/>
                  </a:lnTo>
                  <a:cubicBezTo>
                    <a:pt x="1061" y="0"/>
                    <a:pt x="1367" y="307"/>
                    <a:pt x="1367" y="68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0C4B1CE-A29F-7346-827B-00699E321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201" y="5379721"/>
              <a:ext cx="735361" cy="735359"/>
            </a:xfrm>
            <a:custGeom>
              <a:avLst/>
              <a:gdLst>
                <a:gd name="T0" fmla="*/ 1690 w 1691"/>
                <a:gd name="T1" fmla="*/ 845 h 1691"/>
                <a:gd name="T2" fmla="*/ 1690 w 1691"/>
                <a:gd name="T3" fmla="*/ 845 h 1691"/>
                <a:gd name="T4" fmla="*/ 845 w 1691"/>
                <a:gd name="T5" fmla="*/ 1690 h 1691"/>
                <a:gd name="T6" fmla="*/ 845 w 1691"/>
                <a:gd name="T7" fmla="*/ 1690 h 1691"/>
                <a:gd name="T8" fmla="*/ 0 w 1691"/>
                <a:gd name="T9" fmla="*/ 845 h 1691"/>
                <a:gd name="T10" fmla="*/ 0 w 1691"/>
                <a:gd name="T11" fmla="*/ 845 h 1691"/>
                <a:gd name="T12" fmla="*/ 845 w 1691"/>
                <a:gd name="T13" fmla="*/ 0 h 1691"/>
                <a:gd name="T14" fmla="*/ 845 w 1691"/>
                <a:gd name="T15" fmla="*/ 0 h 1691"/>
                <a:gd name="T16" fmla="*/ 1690 w 1691"/>
                <a:gd name="T17" fmla="*/ 845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1" h="1691">
                  <a:moveTo>
                    <a:pt x="1690" y="845"/>
                  </a:moveTo>
                  <a:lnTo>
                    <a:pt x="1690" y="845"/>
                  </a:lnTo>
                  <a:cubicBezTo>
                    <a:pt x="1690" y="1311"/>
                    <a:pt x="1311" y="1690"/>
                    <a:pt x="845" y="1690"/>
                  </a:cubicBezTo>
                  <a:lnTo>
                    <a:pt x="845" y="1690"/>
                  </a:lnTo>
                  <a:cubicBezTo>
                    <a:pt x="378" y="1690"/>
                    <a:pt x="0" y="1311"/>
                    <a:pt x="0" y="845"/>
                  </a:cubicBezTo>
                  <a:lnTo>
                    <a:pt x="0" y="845"/>
                  </a:lnTo>
                  <a:cubicBezTo>
                    <a:pt x="0" y="378"/>
                    <a:pt x="378" y="0"/>
                    <a:pt x="845" y="0"/>
                  </a:cubicBezTo>
                  <a:lnTo>
                    <a:pt x="845" y="0"/>
                  </a:lnTo>
                  <a:cubicBezTo>
                    <a:pt x="1311" y="0"/>
                    <a:pt x="1690" y="378"/>
                    <a:pt x="1690" y="84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06749AD-F12F-BC48-82FF-533BB462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8482" y="3515401"/>
              <a:ext cx="654719" cy="656640"/>
            </a:xfrm>
            <a:custGeom>
              <a:avLst/>
              <a:gdLst>
                <a:gd name="T0" fmla="*/ 1504 w 1505"/>
                <a:gd name="T1" fmla="*/ 754 h 1507"/>
                <a:gd name="T2" fmla="*/ 1504 w 1505"/>
                <a:gd name="T3" fmla="*/ 754 h 1507"/>
                <a:gd name="T4" fmla="*/ 753 w 1505"/>
                <a:gd name="T5" fmla="*/ 1506 h 1507"/>
                <a:gd name="T6" fmla="*/ 753 w 1505"/>
                <a:gd name="T7" fmla="*/ 1506 h 1507"/>
                <a:gd name="T8" fmla="*/ 0 w 1505"/>
                <a:gd name="T9" fmla="*/ 754 h 1507"/>
                <a:gd name="T10" fmla="*/ 0 w 1505"/>
                <a:gd name="T11" fmla="*/ 754 h 1507"/>
                <a:gd name="T12" fmla="*/ 753 w 1505"/>
                <a:gd name="T13" fmla="*/ 0 h 1507"/>
                <a:gd name="T14" fmla="*/ 753 w 1505"/>
                <a:gd name="T15" fmla="*/ 0 h 1507"/>
                <a:gd name="T16" fmla="*/ 1504 w 1505"/>
                <a:gd name="T17" fmla="*/ 754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5" h="1507">
                  <a:moveTo>
                    <a:pt x="1504" y="754"/>
                  </a:moveTo>
                  <a:lnTo>
                    <a:pt x="1504" y="754"/>
                  </a:lnTo>
                  <a:cubicBezTo>
                    <a:pt x="1504" y="1168"/>
                    <a:pt x="1167" y="1506"/>
                    <a:pt x="753" y="1506"/>
                  </a:cubicBezTo>
                  <a:lnTo>
                    <a:pt x="753" y="1506"/>
                  </a:lnTo>
                  <a:cubicBezTo>
                    <a:pt x="335" y="1506"/>
                    <a:pt x="0" y="1168"/>
                    <a:pt x="0" y="754"/>
                  </a:cubicBezTo>
                  <a:lnTo>
                    <a:pt x="0" y="754"/>
                  </a:lnTo>
                  <a:cubicBezTo>
                    <a:pt x="0" y="338"/>
                    <a:pt x="335" y="0"/>
                    <a:pt x="753" y="0"/>
                  </a:cubicBezTo>
                  <a:lnTo>
                    <a:pt x="753" y="0"/>
                  </a:lnTo>
                  <a:cubicBezTo>
                    <a:pt x="1167" y="0"/>
                    <a:pt x="1504" y="338"/>
                    <a:pt x="1504" y="75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10CEBA3-94B5-1441-A365-8AE11A27B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401" y="5615881"/>
              <a:ext cx="629760" cy="629760"/>
            </a:xfrm>
            <a:custGeom>
              <a:avLst/>
              <a:gdLst>
                <a:gd name="T0" fmla="*/ 1444 w 1445"/>
                <a:gd name="T1" fmla="*/ 720 h 1446"/>
                <a:gd name="T2" fmla="*/ 1444 w 1445"/>
                <a:gd name="T3" fmla="*/ 720 h 1446"/>
                <a:gd name="T4" fmla="*/ 722 w 1445"/>
                <a:gd name="T5" fmla="*/ 1445 h 1446"/>
                <a:gd name="T6" fmla="*/ 722 w 1445"/>
                <a:gd name="T7" fmla="*/ 1445 h 1446"/>
                <a:gd name="T8" fmla="*/ 0 w 1445"/>
                <a:gd name="T9" fmla="*/ 720 h 1446"/>
                <a:gd name="T10" fmla="*/ 0 w 1445"/>
                <a:gd name="T11" fmla="*/ 720 h 1446"/>
                <a:gd name="T12" fmla="*/ 722 w 1445"/>
                <a:gd name="T13" fmla="*/ 0 h 1446"/>
                <a:gd name="T14" fmla="*/ 722 w 1445"/>
                <a:gd name="T15" fmla="*/ 0 h 1446"/>
                <a:gd name="T16" fmla="*/ 1444 w 1445"/>
                <a:gd name="T17" fmla="*/ 72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5" h="1446">
                  <a:moveTo>
                    <a:pt x="1444" y="720"/>
                  </a:moveTo>
                  <a:lnTo>
                    <a:pt x="1444" y="720"/>
                  </a:lnTo>
                  <a:cubicBezTo>
                    <a:pt x="1444" y="1120"/>
                    <a:pt x="1119" y="1445"/>
                    <a:pt x="722" y="1445"/>
                  </a:cubicBezTo>
                  <a:lnTo>
                    <a:pt x="722" y="1445"/>
                  </a:lnTo>
                  <a:cubicBezTo>
                    <a:pt x="324" y="1445"/>
                    <a:pt x="0" y="1120"/>
                    <a:pt x="0" y="720"/>
                  </a:cubicBezTo>
                  <a:lnTo>
                    <a:pt x="0" y="720"/>
                  </a:lnTo>
                  <a:cubicBezTo>
                    <a:pt x="0" y="322"/>
                    <a:pt x="324" y="0"/>
                    <a:pt x="722" y="0"/>
                  </a:cubicBezTo>
                  <a:lnTo>
                    <a:pt x="722" y="0"/>
                  </a:lnTo>
                  <a:cubicBezTo>
                    <a:pt x="1119" y="0"/>
                    <a:pt x="1444" y="322"/>
                    <a:pt x="1444" y="7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4D071DE-B36A-D340-9FF3-E4012EF96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162" y="5051400"/>
              <a:ext cx="439679" cy="439681"/>
            </a:xfrm>
            <a:custGeom>
              <a:avLst/>
              <a:gdLst>
                <a:gd name="T0" fmla="*/ 1008 w 1009"/>
                <a:gd name="T1" fmla="*/ 505 h 1011"/>
                <a:gd name="T2" fmla="*/ 1008 w 1009"/>
                <a:gd name="T3" fmla="*/ 505 h 1011"/>
                <a:gd name="T4" fmla="*/ 505 w 1009"/>
                <a:gd name="T5" fmla="*/ 1010 h 1011"/>
                <a:gd name="T6" fmla="*/ 505 w 1009"/>
                <a:gd name="T7" fmla="*/ 1010 h 1011"/>
                <a:gd name="T8" fmla="*/ 0 w 1009"/>
                <a:gd name="T9" fmla="*/ 505 h 1011"/>
                <a:gd name="T10" fmla="*/ 0 w 1009"/>
                <a:gd name="T11" fmla="*/ 505 h 1011"/>
                <a:gd name="T12" fmla="*/ 505 w 1009"/>
                <a:gd name="T13" fmla="*/ 0 h 1011"/>
                <a:gd name="T14" fmla="*/ 505 w 1009"/>
                <a:gd name="T15" fmla="*/ 0 h 1011"/>
                <a:gd name="T16" fmla="*/ 1008 w 1009"/>
                <a:gd name="T17" fmla="*/ 505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9" h="1011">
                  <a:moveTo>
                    <a:pt x="1008" y="505"/>
                  </a:moveTo>
                  <a:lnTo>
                    <a:pt x="1008" y="505"/>
                  </a:lnTo>
                  <a:cubicBezTo>
                    <a:pt x="1008" y="784"/>
                    <a:pt x="783" y="1010"/>
                    <a:pt x="505" y="1010"/>
                  </a:cubicBezTo>
                  <a:lnTo>
                    <a:pt x="505" y="1010"/>
                  </a:lnTo>
                  <a:cubicBezTo>
                    <a:pt x="227" y="1010"/>
                    <a:pt x="0" y="784"/>
                    <a:pt x="0" y="505"/>
                  </a:cubicBezTo>
                  <a:lnTo>
                    <a:pt x="0" y="505"/>
                  </a:lnTo>
                  <a:cubicBezTo>
                    <a:pt x="0" y="227"/>
                    <a:pt x="227" y="0"/>
                    <a:pt x="505" y="0"/>
                  </a:cubicBezTo>
                  <a:lnTo>
                    <a:pt x="505" y="0"/>
                  </a:lnTo>
                  <a:cubicBezTo>
                    <a:pt x="783" y="0"/>
                    <a:pt x="1008" y="227"/>
                    <a:pt x="1008" y="50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D8D55D6-FFCC-0F47-8F19-E73C18A41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0481" y="2526601"/>
              <a:ext cx="696959" cy="696959"/>
            </a:xfrm>
            <a:custGeom>
              <a:avLst/>
              <a:gdLst>
                <a:gd name="T0" fmla="*/ 1600 w 1601"/>
                <a:gd name="T1" fmla="*/ 800 h 1599"/>
                <a:gd name="T2" fmla="*/ 1600 w 1601"/>
                <a:gd name="T3" fmla="*/ 800 h 1599"/>
                <a:gd name="T4" fmla="*/ 799 w 1601"/>
                <a:gd name="T5" fmla="*/ 1598 h 1599"/>
                <a:gd name="T6" fmla="*/ 799 w 1601"/>
                <a:gd name="T7" fmla="*/ 1598 h 1599"/>
                <a:gd name="T8" fmla="*/ 0 w 1601"/>
                <a:gd name="T9" fmla="*/ 800 h 1599"/>
                <a:gd name="T10" fmla="*/ 0 w 1601"/>
                <a:gd name="T11" fmla="*/ 800 h 1599"/>
                <a:gd name="T12" fmla="*/ 799 w 1601"/>
                <a:gd name="T13" fmla="*/ 0 h 1599"/>
                <a:gd name="T14" fmla="*/ 799 w 1601"/>
                <a:gd name="T15" fmla="*/ 0 h 1599"/>
                <a:gd name="T16" fmla="*/ 1600 w 1601"/>
                <a:gd name="T17" fmla="*/ 80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1" h="1599">
                  <a:moveTo>
                    <a:pt x="1600" y="800"/>
                  </a:moveTo>
                  <a:lnTo>
                    <a:pt x="1600" y="800"/>
                  </a:lnTo>
                  <a:cubicBezTo>
                    <a:pt x="1600" y="1241"/>
                    <a:pt x="1241" y="1598"/>
                    <a:pt x="799" y="1598"/>
                  </a:cubicBezTo>
                  <a:lnTo>
                    <a:pt x="799" y="1598"/>
                  </a:lnTo>
                  <a:cubicBezTo>
                    <a:pt x="359" y="1598"/>
                    <a:pt x="0" y="1241"/>
                    <a:pt x="0" y="800"/>
                  </a:cubicBezTo>
                  <a:lnTo>
                    <a:pt x="0" y="800"/>
                  </a:lnTo>
                  <a:cubicBezTo>
                    <a:pt x="0" y="358"/>
                    <a:pt x="359" y="0"/>
                    <a:pt x="799" y="0"/>
                  </a:cubicBezTo>
                  <a:lnTo>
                    <a:pt x="799" y="0"/>
                  </a:lnTo>
                  <a:cubicBezTo>
                    <a:pt x="1241" y="0"/>
                    <a:pt x="1600" y="358"/>
                    <a:pt x="1600" y="80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9B3B00B-201B-684D-B2D0-5C5A81E3B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001" y="2931720"/>
              <a:ext cx="433920" cy="432001"/>
            </a:xfrm>
            <a:custGeom>
              <a:avLst/>
              <a:gdLst>
                <a:gd name="T0" fmla="*/ 994 w 995"/>
                <a:gd name="T1" fmla="*/ 496 h 994"/>
                <a:gd name="T2" fmla="*/ 994 w 995"/>
                <a:gd name="T3" fmla="*/ 496 h 994"/>
                <a:gd name="T4" fmla="*/ 497 w 995"/>
                <a:gd name="T5" fmla="*/ 993 h 994"/>
                <a:gd name="T6" fmla="*/ 497 w 995"/>
                <a:gd name="T7" fmla="*/ 993 h 994"/>
                <a:gd name="T8" fmla="*/ 0 w 995"/>
                <a:gd name="T9" fmla="*/ 496 h 994"/>
                <a:gd name="T10" fmla="*/ 0 w 995"/>
                <a:gd name="T11" fmla="*/ 496 h 994"/>
                <a:gd name="T12" fmla="*/ 497 w 995"/>
                <a:gd name="T13" fmla="*/ 0 h 994"/>
                <a:gd name="T14" fmla="*/ 497 w 995"/>
                <a:gd name="T15" fmla="*/ 0 h 994"/>
                <a:gd name="T16" fmla="*/ 994 w 995"/>
                <a:gd name="T17" fmla="*/ 496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5" h="994">
                  <a:moveTo>
                    <a:pt x="994" y="496"/>
                  </a:moveTo>
                  <a:lnTo>
                    <a:pt x="994" y="496"/>
                  </a:lnTo>
                  <a:cubicBezTo>
                    <a:pt x="994" y="770"/>
                    <a:pt x="770" y="993"/>
                    <a:pt x="497" y="993"/>
                  </a:cubicBezTo>
                  <a:lnTo>
                    <a:pt x="497" y="993"/>
                  </a:lnTo>
                  <a:cubicBezTo>
                    <a:pt x="222" y="993"/>
                    <a:pt x="0" y="770"/>
                    <a:pt x="0" y="496"/>
                  </a:cubicBezTo>
                  <a:lnTo>
                    <a:pt x="0" y="496"/>
                  </a:lnTo>
                  <a:cubicBezTo>
                    <a:pt x="0" y="221"/>
                    <a:pt x="222" y="0"/>
                    <a:pt x="497" y="0"/>
                  </a:cubicBezTo>
                  <a:lnTo>
                    <a:pt x="497" y="0"/>
                  </a:lnTo>
                  <a:cubicBezTo>
                    <a:pt x="770" y="0"/>
                    <a:pt x="994" y="221"/>
                    <a:pt x="994" y="49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B4C9FAAF-BF0D-3342-9B6E-CE8D705A3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401" y="1785482"/>
              <a:ext cx="330240" cy="332159"/>
            </a:xfrm>
            <a:custGeom>
              <a:avLst/>
              <a:gdLst>
                <a:gd name="T0" fmla="*/ 759 w 760"/>
                <a:gd name="T1" fmla="*/ 381 h 763"/>
                <a:gd name="T2" fmla="*/ 759 w 760"/>
                <a:gd name="T3" fmla="*/ 381 h 763"/>
                <a:gd name="T4" fmla="*/ 381 w 760"/>
                <a:gd name="T5" fmla="*/ 762 h 763"/>
                <a:gd name="T6" fmla="*/ 381 w 760"/>
                <a:gd name="T7" fmla="*/ 762 h 763"/>
                <a:gd name="T8" fmla="*/ 0 w 760"/>
                <a:gd name="T9" fmla="*/ 381 h 763"/>
                <a:gd name="T10" fmla="*/ 0 w 760"/>
                <a:gd name="T11" fmla="*/ 381 h 763"/>
                <a:gd name="T12" fmla="*/ 381 w 760"/>
                <a:gd name="T13" fmla="*/ 0 h 763"/>
                <a:gd name="T14" fmla="*/ 381 w 760"/>
                <a:gd name="T15" fmla="*/ 0 h 763"/>
                <a:gd name="T16" fmla="*/ 759 w 760"/>
                <a:gd name="T17" fmla="*/ 38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0" h="763">
                  <a:moveTo>
                    <a:pt x="759" y="381"/>
                  </a:moveTo>
                  <a:lnTo>
                    <a:pt x="759" y="381"/>
                  </a:lnTo>
                  <a:cubicBezTo>
                    <a:pt x="759" y="591"/>
                    <a:pt x="589" y="762"/>
                    <a:pt x="381" y="762"/>
                  </a:cubicBezTo>
                  <a:lnTo>
                    <a:pt x="381" y="762"/>
                  </a:lnTo>
                  <a:cubicBezTo>
                    <a:pt x="170" y="762"/>
                    <a:pt x="0" y="591"/>
                    <a:pt x="0" y="381"/>
                  </a:cubicBezTo>
                  <a:lnTo>
                    <a:pt x="0" y="381"/>
                  </a:lnTo>
                  <a:cubicBezTo>
                    <a:pt x="0" y="171"/>
                    <a:pt x="170" y="0"/>
                    <a:pt x="381" y="0"/>
                  </a:cubicBezTo>
                  <a:lnTo>
                    <a:pt x="381" y="0"/>
                  </a:lnTo>
                  <a:cubicBezTo>
                    <a:pt x="589" y="0"/>
                    <a:pt x="759" y="171"/>
                    <a:pt x="759" y="3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4393D7C3-774C-DA4E-8C71-820AECCA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7681" y="1499401"/>
              <a:ext cx="533760" cy="533760"/>
            </a:xfrm>
            <a:custGeom>
              <a:avLst/>
              <a:gdLst>
                <a:gd name="T0" fmla="*/ 1226 w 1227"/>
                <a:gd name="T1" fmla="*/ 613 h 1227"/>
                <a:gd name="T2" fmla="*/ 1226 w 1227"/>
                <a:gd name="T3" fmla="*/ 613 h 1227"/>
                <a:gd name="T4" fmla="*/ 613 w 1227"/>
                <a:gd name="T5" fmla="*/ 1226 h 1227"/>
                <a:gd name="T6" fmla="*/ 613 w 1227"/>
                <a:gd name="T7" fmla="*/ 1226 h 1227"/>
                <a:gd name="T8" fmla="*/ 0 w 1227"/>
                <a:gd name="T9" fmla="*/ 613 h 1227"/>
                <a:gd name="T10" fmla="*/ 0 w 1227"/>
                <a:gd name="T11" fmla="*/ 613 h 1227"/>
                <a:gd name="T12" fmla="*/ 613 w 1227"/>
                <a:gd name="T13" fmla="*/ 0 h 1227"/>
                <a:gd name="T14" fmla="*/ 613 w 1227"/>
                <a:gd name="T15" fmla="*/ 0 h 1227"/>
                <a:gd name="T16" fmla="*/ 1226 w 1227"/>
                <a:gd name="T17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7" h="1227">
                  <a:moveTo>
                    <a:pt x="1226" y="613"/>
                  </a:moveTo>
                  <a:lnTo>
                    <a:pt x="1226" y="613"/>
                  </a:lnTo>
                  <a:cubicBezTo>
                    <a:pt x="1226" y="952"/>
                    <a:pt x="953" y="1226"/>
                    <a:pt x="613" y="1226"/>
                  </a:cubicBezTo>
                  <a:lnTo>
                    <a:pt x="613" y="1226"/>
                  </a:lnTo>
                  <a:cubicBezTo>
                    <a:pt x="275" y="1226"/>
                    <a:pt x="0" y="952"/>
                    <a:pt x="0" y="613"/>
                  </a:cubicBezTo>
                  <a:lnTo>
                    <a:pt x="0" y="613"/>
                  </a:lnTo>
                  <a:cubicBezTo>
                    <a:pt x="0" y="275"/>
                    <a:pt x="275" y="0"/>
                    <a:pt x="613" y="0"/>
                  </a:cubicBezTo>
                  <a:lnTo>
                    <a:pt x="613" y="0"/>
                  </a:lnTo>
                  <a:cubicBezTo>
                    <a:pt x="953" y="0"/>
                    <a:pt x="1226" y="275"/>
                    <a:pt x="1226" y="6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79E0055-F736-514D-B47A-A8D39EDF6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42" y="1092360"/>
              <a:ext cx="508799" cy="508801"/>
            </a:xfrm>
            <a:custGeom>
              <a:avLst/>
              <a:gdLst>
                <a:gd name="T0" fmla="*/ 1169 w 1170"/>
                <a:gd name="T1" fmla="*/ 584 h 1168"/>
                <a:gd name="T2" fmla="*/ 1169 w 1170"/>
                <a:gd name="T3" fmla="*/ 584 h 1168"/>
                <a:gd name="T4" fmla="*/ 582 w 1170"/>
                <a:gd name="T5" fmla="*/ 1167 h 1168"/>
                <a:gd name="T6" fmla="*/ 582 w 1170"/>
                <a:gd name="T7" fmla="*/ 1167 h 1168"/>
                <a:gd name="T8" fmla="*/ 0 w 1170"/>
                <a:gd name="T9" fmla="*/ 584 h 1168"/>
                <a:gd name="T10" fmla="*/ 0 w 1170"/>
                <a:gd name="T11" fmla="*/ 584 h 1168"/>
                <a:gd name="T12" fmla="*/ 582 w 1170"/>
                <a:gd name="T13" fmla="*/ 0 h 1168"/>
                <a:gd name="T14" fmla="*/ 582 w 1170"/>
                <a:gd name="T15" fmla="*/ 0 h 1168"/>
                <a:gd name="T16" fmla="*/ 1169 w 1170"/>
                <a:gd name="T17" fmla="*/ 584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0" h="1168">
                  <a:moveTo>
                    <a:pt x="1169" y="584"/>
                  </a:moveTo>
                  <a:lnTo>
                    <a:pt x="1169" y="584"/>
                  </a:lnTo>
                  <a:cubicBezTo>
                    <a:pt x="1169" y="907"/>
                    <a:pt x="907" y="1167"/>
                    <a:pt x="582" y="1167"/>
                  </a:cubicBezTo>
                  <a:lnTo>
                    <a:pt x="582" y="1167"/>
                  </a:lnTo>
                  <a:cubicBezTo>
                    <a:pt x="260" y="1167"/>
                    <a:pt x="0" y="907"/>
                    <a:pt x="0" y="584"/>
                  </a:cubicBezTo>
                  <a:lnTo>
                    <a:pt x="0" y="584"/>
                  </a:lnTo>
                  <a:cubicBezTo>
                    <a:pt x="0" y="261"/>
                    <a:pt x="260" y="0"/>
                    <a:pt x="582" y="0"/>
                  </a:cubicBezTo>
                  <a:lnTo>
                    <a:pt x="582" y="0"/>
                  </a:lnTo>
                  <a:cubicBezTo>
                    <a:pt x="907" y="0"/>
                    <a:pt x="1169" y="261"/>
                    <a:pt x="1169" y="58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95DB4C3E-5652-124A-8549-1CD622FF6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7920" y="1153800"/>
              <a:ext cx="731521" cy="731521"/>
            </a:xfrm>
            <a:custGeom>
              <a:avLst/>
              <a:gdLst>
                <a:gd name="T0" fmla="*/ 1678 w 1679"/>
                <a:gd name="T1" fmla="*/ 840 h 1680"/>
                <a:gd name="T2" fmla="*/ 1678 w 1679"/>
                <a:gd name="T3" fmla="*/ 840 h 1680"/>
                <a:gd name="T4" fmla="*/ 838 w 1679"/>
                <a:gd name="T5" fmla="*/ 1679 h 1680"/>
                <a:gd name="T6" fmla="*/ 838 w 1679"/>
                <a:gd name="T7" fmla="*/ 1679 h 1680"/>
                <a:gd name="T8" fmla="*/ 0 w 1679"/>
                <a:gd name="T9" fmla="*/ 840 h 1680"/>
                <a:gd name="T10" fmla="*/ 0 w 1679"/>
                <a:gd name="T11" fmla="*/ 840 h 1680"/>
                <a:gd name="T12" fmla="*/ 838 w 1679"/>
                <a:gd name="T13" fmla="*/ 0 h 1680"/>
                <a:gd name="T14" fmla="*/ 838 w 1679"/>
                <a:gd name="T15" fmla="*/ 0 h 1680"/>
                <a:gd name="T16" fmla="*/ 1678 w 1679"/>
                <a:gd name="T17" fmla="*/ 84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9" h="1680">
                  <a:moveTo>
                    <a:pt x="1678" y="840"/>
                  </a:moveTo>
                  <a:lnTo>
                    <a:pt x="1678" y="840"/>
                  </a:lnTo>
                  <a:cubicBezTo>
                    <a:pt x="1678" y="1304"/>
                    <a:pt x="1303" y="1679"/>
                    <a:pt x="838" y="1679"/>
                  </a:cubicBezTo>
                  <a:lnTo>
                    <a:pt x="838" y="1679"/>
                  </a:lnTo>
                  <a:cubicBezTo>
                    <a:pt x="374" y="1679"/>
                    <a:pt x="0" y="1304"/>
                    <a:pt x="0" y="840"/>
                  </a:cubicBezTo>
                  <a:lnTo>
                    <a:pt x="0" y="840"/>
                  </a:lnTo>
                  <a:cubicBezTo>
                    <a:pt x="0" y="374"/>
                    <a:pt x="374" y="0"/>
                    <a:pt x="838" y="0"/>
                  </a:cubicBezTo>
                  <a:lnTo>
                    <a:pt x="838" y="0"/>
                  </a:lnTo>
                  <a:cubicBezTo>
                    <a:pt x="1303" y="0"/>
                    <a:pt x="1678" y="374"/>
                    <a:pt x="1678" y="84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2B7C5AA-BB7D-A146-8626-BE1717E99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721" y="-234359"/>
              <a:ext cx="468480" cy="468480"/>
            </a:xfrm>
            <a:custGeom>
              <a:avLst/>
              <a:gdLst>
                <a:gd name="T0" fmla="*/ 1074 w 1075"/>
                <a:gd name="T1" fmla="*/ 537 h 1076"/>
                <a:gd name="T2" fmla="*/ 1074 w 1075"/>
                <a:gd name="T3" fmla="*/ 537 h 1076"/>
                <a:gd name="T4" fmla="*/ 538 w 1075"/>
                <a:gd name="T5" fmla="*/ 1075 h 1076"/>
                <a:gd name="T6" fmla="*/ 538 w 1075"/>
                <a:gd name="T7" fmla="*/ 1075 h 1076"/>
                <a:gd name="T8" fmla="*/ 0 w 1075"/>
                <a:gd name="T9" fmla="*/ 537 h 1076"/>
                <a:gd name="T10" fmla="*/ 0 w 1075"/>
                <a:gd name="T11" fmla="*/ 537 h 1076"/>
                <a:gd name="T12" fmla="*/ 538 w 1075"/>
                <a:gd name="T13" fmla="*/ 0 h 1076"/>
                <a:gd name="T14" fmla="*/ 538 w 1075"/>
                <a:gd name="T15" fmla="*/ 0 h 1076"/>
                <a:gd name="T16" fmla="*/ 1074 w 1075"/>
                <a:gd name="T17" fmla="*/ 537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5" h="1076">
                  <a:moveTo>
                    <a:pt x="1074" y="537"/>
                  </a:moveTo>
                  <a:lnTo>
                    <a:pt x="1074" y="537"/>
                  </a:lnTo>
                  <a:cubicBezTo>
                    <a:pt x="1074" y="833"/>
                    <a:pt x="833" y="1075"/>
                    <a:pt x="538" y="1075"/>
                  </a:cubicBezTo>
                  <a:lnTo>
                    <a:pt x="538" y="1075"/>
                  </a:lnTo>
                  <a:cubicBezTo>
                    <a:pt x="242" y="1075"/>
                    <a:pt x="0" y="833"/>
                    <a:pt x="0" y="537"/>
                  </a:cubicBezTo>
                  <a:lnTo>
                    <a:pt x="0" y="537"/>
                  </a:lnTo>
                  <a:cubicBezTo>
                    <a:pt x="0" y="239"/>
                    <a:pt x="242" y="0"/>
                    <a:pt x="538" y="0"/>
                  </a:cubicBezTo>
                  <a:lnTo>
                    <a:pt x="538" y="0"/>
                  </a:lnTo>
                  <a:cubicBezTo>
                    <a:pt x="833" y="0"/>
                    <a:pt x="1074" y="239"/>
                    <a:pt x="1074" y="5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B02444D-D382-F54D-B195-36E65FAF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961" y="-42359"/>
              <a:ext cx="407040" cy="407040"/>
            </a:xfrm>
            <a:custGeom>
              <a:avLst/>
              <a:gdLst>
                <a:gd name="T0" fmla="*/ 934 w 935"/>
                <a:gd name="T1" fmla="*/ 468 h 937"/>
                <a:gd name="T2" fmla="*/ 934 w 935"/>
                <a:gd name="T3" fmla="*/ 468 h 937"/>
                <a:gd name="T4" fmla="*/ 467 w 935"/>
                <a:gd name="T5" fmla="*/ 936 h 937"/>
                <a:gd name="T6" fmla="*/ 467 w 935"/>
                <a:gd name="T7" fmla="*/ 936 h 937"/>
                <a:gd name="T8" fmla="*/ 0 w 935"/>
                <a:gd name="T9" fmla="*/ 468 h 937"/>
                <a:gd name="T10" fmla="*/ 0 w 935"/>
                <a:gd name="T11" fmla="*/ 468 h 937"/>
                <a:gd name="T12" fmla="*/ 467 w 935"/>
                <a:gd name="T13" fmla="*/ 0 h 937"/>
                <a:gd name="T14" fmla="*/ 467 w 935"/>
                <a:gd name="T15" fmla="*/ 0 h 937"/>
                <a:gd name="T16" fmla="*/ 934 w 935"/>
                <a:gd name="T17" fmla="*/ 468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5" h="937">
                  <a:moveTo>
                    <a:pt x="934" y="468"/>
                  </a:moveTo>
                  <a:lnTo>
                    <a:pt x="934" y="468"/>
                  </a:lnTo>
                  <a:cubicBezTo>
                    <a:pt x="934" y="727"/>
                    <a:pt x="726" y="936"/>
                    <a:pt x="467" y="936"/>
                  </a:cubicBezTo>
                  <a:lnTo>
                    <a:pt x="467" y="936"/>
                  </a:lnTo>
                  <a:cubicBezTo>
                    <a:pt x="209" y="936"/>
                    <a:pt x="0" y="727"/>
                    <a:pt x="0" y="468"/>
                  </a:cubicBezTo>
                  <a:lnTo>
                    <a:pt x="0" y="468"/>
                  </a:lnTo>
                  <a:cubicBezTo>
                    <a:pt x="0" y="209"/>
                    <a:pt x="209" y="0"/>
                    <a:pt x="467" y="0"/>
                  </a:cubicBezTo>
                  <a:lnTo>
                    <a:pt x="467" y="0"/>
                  </a:lnTo>
                  <a:cubicBezTo>
                    <a:pt x="726" y="0"/>
                    <a:pt x="934" y="209"/>
                    <a:pt x="934" y="46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6DB694EB-4D96-FE49-ADCD-BEC7B96CD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202" y="2263560"/>
              <a:ext cx="478079" cy="478081"/>
            </a:xfrm>
            <a:custGeom>
              <a:avLst/>
              <a:gdLst>
                <a:gd name="T0" fmla="*/ 1097 w 1098"/>
                <a:gd name="T1" fmla="*/ 550 h 1100"/>
                <a:gd name="T2" fmla="*/ 1097 w 1098"/>
                <a:gd name="T3" fmla="*/ 550 h 1100"/>
                <a:gd name="T4" fmla="*/ 550 w 1098"/>
                <a:gd name="T5" fmla="*/ 1099 h 1100"/>
                <a:gd name="T6" fmla="*/ 550 w 1098"/>
                <a:gd name="T7" fmla="*/ 1099 h 1100"/>
                <a:gd name="T8" fmla="*/ 0 w 1098"/>
                <a:gd name="T9" fmla="*/ 550 h 1100"/>
                <a:gd name="T10" fmla="*/ 0 w 1098"/>
                <a:gd name="T11" fmla="*/ 550 h 1100"/>
                <a:gd name="T12" fmla="*/ 550 w 1098"/>
                <a:gd name="T13" fmla="*/ 0 h 1100"/>
                <a:gd name="T14" fmla="*/ 550 w 1098"/>
                <a:gd name="T15" fmla="*/ 0 h 1100"/>
                <a:gd name="T16" fmla="*/ 1097 w 1098"/>
                <a:gd name="T17" fmla="*/ 55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8" h="1100">
                  <a:moveTo>
                    <a:pt x="1097" y="550"/>
                  </a:moveTo>
                  <a:lnTo>
                    <a:pt x="1097" y="550"/>
                  </a:lnTo>
                  <a:cubicBezTo>
                    <a:pt x="1097" y="854"/>
                    <a:pt x="851" y="1099"/>
                    <a:pt x="550" y="1099"/>
                  </a:cubicBezTo>
                  <a:lnTo>
                    <a:pt x="550" y="1099"/>
                  </a:lnTo>
                  <a:cubicBezTo>
                    <a:pt x="245" y="1099"/>
                    <a:pt x="0" y="854"/>
                    <a:pt x="0" y="550"/>
                  </a:cubicBezTo>
                  <a:lnTo>
                    <a:pt x="0" y="550"/>
                  </a:lnTo>
                  <a:cubicBezTo>
                    <a:pt x="0" y="246"/>
                    <a:pt x="245" y="0"/>
                    <a:pt x="550" y="0"/>
                  </a:cubicBezTo>
                  <a:lnTo>
                    <a:pt x="550" y="0"/>
                  </a:lnTo>
                  <a:cubicBezTo>
                    <a:pt x="851" y="0"/>
                    <a:pt x="1097" y="246"/>
                    <a:pt x="1097" y="5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12BFD634-2CFD-6F43-A7F4-68BAECA90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842" y="2063880"/>
              <a:ext cx="708479" cy="708481"/>
            </a:xfrm>
            <a:custGeom>
              <a:avLst/>
              <a:gdLst>
                <a:gd name="T0" fmla="*/ 1625 w 1626"/>
                <a:gd name="T1" fmla="*/ 814 h 1627"/>
                <a:gd name="T2" fmla="*/ 1625 w 1626"/>
                <a:gd name="T3" fmla="*/ 814 h 1627"/>
                <a:gd name="T4" fmla="*/ 813 w 1626"/>
                <a:gd name="T5" fmla="*/ 1626 h 1627"/>
                <a:gd name="T6" fmla="*/ 813 w 1626"/>
                <a:gd name="T7" fmla="*/ 1626 h 1627"/>
                <a:gd name="T8" fmla="*/ 0 w 1626"/>
                <a:gd name="T9" fmla="*/ 814 h 1627"/>
                <a:gd name="T10" fmla="*/ 0 w 1626"/>
                <a:gd name="T11" fmla="*/ 814 h 1627"/>
                <a:gd name="T12" fmla="*/ 813 w 1626"/>
                <a:gd name="T13" fmla="*/ 0 h 1627"/>
                <a:gd name="T14" fmla="*/ 813 w 1626"/>
                <a:gd name="T15" fmla="*/ 0 h 1627"/>
                <a:gd name="T16" fmla="*/ 1625 w 1626"/>
                <a:gd name="T17" fmla="*/ 814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6" h="1627">
                  <a:moveTo>
                    <a:pt x="1625" y="814"/>
                  </a:moveTo>
                  <a:lnTo>
                    <a:pt x="1625" y="814"/>
                  </a:lnTo>
                  <a:cubicBezTo>
                    <a:pt x="1625" y="1262"/>
                    <a:pt x="1263" y="1626"/>
                    <a:pt x="813" y="1626"/>
                  </a:cubicBezTo>
                  <a:lnTo>
                    <a:pt x="813" y="1626"/>
                  </a:lnTo>
                  <a:cubicBezTo>
                    <a:pt x="364" y="1626"/>
                    <a:pt x="0" y="1262"/>
                    <a:pt x="0" y="814"/>
                  </a:cubicBezTo>
                  <a:lnTo>
                    <a:pt x="0" y="814"/>
                  </a:lnTo>
                  <a:cubicBezTo>
                    <a:pt x="0" y="362"/>
                    <a:pt x="364" y="0"/>
                    <a:pt x="813" y="0"/>
                  </a:cubicBezTo>
                  <a:lnTo>
                    <a:pt x="813" y="0"/>
                  </a:lnTo>
                  <a:cubicBezTo>
                    <a:pt x="1263" y="0"/>
                    <a:pt x="1625" y="362"/>
                    <a:pt x="1625" y="81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7DFB59D-55EF-4F4F-A1A1-4152EED13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961" y="1773961"/>
              <a:ext cx="366721" cy="366719"/>
            </a:xfrm>
            <a:custGeom>
              <a:avLst/>
              <a:gdLst>
                <a:gd name="T0" fmla="*/ 841 w 842"/>
                <a:gd name="T1" fmla="*/ 420 h 842"/>
                <a:gd name="T2" fmla="*/ 841 w 842"/>
                <a:gd name="T3" fmla="*/ 420 h 842"/>
                <a:gd name="T4" fmla="*/ 420 w 842"/>
                <a:gd name="T5" fmla="*/ 841 h 842"/>
                <a:gd name="T6" fmla="*/ 420 w 842"/>
                <a:gd name="T7" fmla="*/ 841 h 842"/>
                <a:gd name="T8" fmla="*/ 0 w 842"/>
                <a:gd name="T9" fmla="*/ 420 h 842"/>
                <a:gd name="T10" fmla="*/ 0 w 842"/>
                <a:gd name="T11" fmla="*/ 420 h 842"/>
                <a:gd name="T12" fmla="*/ 420 w 842"/>
                <a:gd name="T13" fmla="*/ 0 h 842"/>
                <a:gd name="T14" fmla="*/ 420 w 842"/>
                <a:gd name="T15" fmla="*/ 0 h 842"/>
                <a:gd name="T16" fmla="*/ 841 w 842"/>
                <a:gd name="T17" fmla="*/ 42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2" h="842">
                  <a:moveTo>
                    <a:pt x="841" y="420"/>
                  </a:moveTo>
                  <a:lnTo>
                    <a:pt x="841" y="420"/>
                  </a:lnTo>
                  <a:cubicBezTo>
                    <a:pt x="841" y="655"/>
                    <a:pt x="653" y="841"/>
                    <a:pt x="420" y="841"/>
                  </a:cubicBezTo>
                  <a:lnTo>
                    <a:pt x="420" y="841"/>
                  </a:lnTo>
                  <a:cubicBezTo>
                    <a:pt x="188" y="841"/>
                    <a:pt x="0" y="655"/>
                    <a:pt x="0" y="420"/>
                  </a:cubicBezTo>
                  <a:lnTo>
                    <a:pt x="0" y="420"/>
                  </a:lnTo>
                  <a:cubicBezTo>
                    <a:pt x="0" y="188"/>
                    <a:pt x="188" y="0"/>
                    <a:pt x="420" y="0"/>
                  </a:cubicBezTo>
                  <a:lnTo>
                    <a:pt x="420" y="0"/>
                  </a:lnTo>
                  <a:cubicBezTo>
                    <a:pt x="653" y="0"/>
                    <a:pt x="841" y="188"/>
                    <a:pt x="841" y="4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E0EDC8F-9E6B-8F4A-A2FA-E7A0342B2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641" y="416521"/>
              <a:ext cx="629760" cy="629760"/>
            </a:xfrm>
            <a:custGeom>
              <a:avLst/>
              <a:gdLst>
                <a:gd name="T0" fmla="*/ 1447 w 1448"/>
                <a:gd name="T1" fmla="*/ 723 h 1448"/>
                <a:gd name="T2" fmla="*/ 1447 w 1448"/>
                <a:gd name="T3" fmla="*/ 723 h 1448"/>
                <a:gd name="T4" fmla="*/ 724 w 1448"/>
                <a:gd name="T5" fmla="*/ 1447 h 1448"/>
                <a:gd name="T6" fmla="*/ 724 w 1448"/>
                <a:gd name="T7" fmla="*/ 1447 h 1448"/>
                <a:gd name="T8" fmla="*/ 0 w 1448"/>
                <a:gd name="T9" fmla="*/ 723 h 1448"/>
                <a:gd name="T10" fmla="*/ 0 w 1448"/>
                <a:gd name="T11" fmla="*/ 723 h 1448"/>
                <a:gd name="T12" fmla="*/ 724 w 1448"/>
                <a:gd name="T13" fmla="*/ 0 h 1448"/>
                <a:gd name="T14" fmla="*/ 724 w 1448"/>
                <a:gd name="T15" fmla="*/ 0 h 1448"/>
                <a:gd name="T16" fmla="*/ 1447 w 1448"/>
                <a:gd name="T17" fmla="*/ 72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8" h="1448">
                  <a:moveTo>
                    <a:pt x="1447" y="723"/>
                  </a:moveTo>
                  <a:lnTo>
                    <a:pt x="1447" y="723"/>
                  </a:lnTo>
                  <a:cubicBezTo>
                    <a:pt x="1447" y="1123"/>
                    <a:pt x="1123" y="1447"/>
                    <a:pt x="724" y="1447"/>
                  </a:cubicBezTo>
                  <a:lnTo>
                    <a:pt x="724" y="1447"/>
                  </a:lnTo>
                  <a:cubicBezTo>
                    <a:pt x="324" y="1447"/>
                    <a:pt x="0" y="1123"/>
                    <a:pt x="0" y="723"/>
                  </a:cubicBezTo>
                  <a:lnTo>
                    <a:pt x="0" y="723"/>
                  </a:lnTo>
                  <a:cubicBezTo>
                    <a:pt x="0" y="323"/>
                    <a:pt x="324" y="0"/>
                    <a:pt x="724" y="0"/>
                  </a:cubicBezTo>
                  <a:lnTo>
                    <a:pt x="724" y="0"/>
                  </a:lnTo>
                  <a:cubicBezTo>
                    <a:pt x="1123" y="0"/>
                    <a:pt x="1447" y="323"/>
                    <a:pt x="1447" y="7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E866BA2-EF44-2C46-B855-68A21409B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5681" y="3354121"/>
              <a:ext cx="337920" cy="337920"/>
            </a:xfrm>
            <a:custGeom>
              <a:avLst/>
              <a:gdLst>
                <a:gd name="T0" fmla="*/ 776 w 777"/>
                <a:gd name="T1" fmla="*/ 386 h 775"/>
                <a:gd name="T2" fmla="*/ 776 w 777"/>
                <a:gd name="T3" fmla="*/ 386 h 775"/>
                <a:gd name="T4" fmla="*/ 389 w 777"/>
                <a:gd name="T5" fmla="*/ 774 h 775"/>
                <a:gd name="T6" fmla="*/ 389 w 777"/>
                <a:gd name="T7" fmla="*/ 774 h 775"/>
                <a:gd name="T8" fmla="*/ 0 w 777"/>
                <a:gd name="T9" fmla="*/ 386 h 775"/>
                <a:gd name="T10" fmla="*/ 0 w 777"/>
                <a:gd name="T11" fmla="*/ 386 h 775"/>
                <a:gd name="T12" fmla="*/ 389 w 777"/>
                <a:gd name="T13" fmla="*/ 0 h 775"/>
                <a:gd name="T14" fmla="*/ 389 w 777"/>
                <a:gd name="T15" fmla="*/ 0 h 775"/>
                <a:gd name="T16" fmla="*/ 776 w 777"/>
                <a:gd name="T17" fmla="*/ 386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7" h="775">
                  <a:moveTo>
                    <a:pt x="776" y="386"/>
                  </a:moveTo>
                  <a:lnTo>
                    <a:pt x="776" y="386"/>
                  </a:lnTo>
                  <a:cubicBezTo>
                    <a:pt x="776" y="600"/>
                    <a:pt x="602" y="774"/>
                    <a:pt x="389" y="774"/>
                  </a:cubicBezTo>
                  <a:lnTo>
                    <a:pt x="389" y="774"/>
                  </a:lnTo>
                  <a:cubicBezTo>
                    <a:pt x="176" y="774"/>
                    <a:pt x="0" y="600"/>
                    <a:pt x="0" y="386"/>
                  </a:cubicBezTo>
                  <a:lnTo>
                    <a:pt x="0" y="386"/>
                  </a:lnTo>
                  <a:cubicBezTo>
                    <a:pt x="0" y="174"/>
                    <a:pt x="176" y="0"/>
                    <a:pt x="389" y="0"/>
                  </a:cubicBezTo>
                  <a:lnTo>
                    <a:pt x="389" y="0"/>
                  </a:lnTo>
                  <a:cubicBezTo>
                    <a:pt x="602" y="0"/>
                    <a:pt x="776" y="174"/>
                    <a:pt x="776" y="38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1BDC6431-E047-1A4E-8B16-171B8B720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42" y="4158601"/>
              <a:ext cx="362879" cy="360960"/>
            </a:xfrm>
            <a:custGeom>
              <a:avLst/>
              <a:gdLst>
                <a:gd name="T0" fmla="*/ 831 w 832"/>
                <a:gd name="T1" fmla="*/ 415 h 830"/>
                <a:gd name="T2" fmla="*/ 831 w 832"/>
                <a:gd name="T3" fmla="*/ 415 h 830"/>
                <a:gd name="T4" fmla="*/ 415 w 832"/>
                <a:gd name="T5" fmla="*/ 829 h 830"/>
                <a:gd name="T6" fmla="*/ 415 w 832"/>
                <a:gd name="T7" fmla="*/ 829 h 830"/>
                <a:gd name="T8" fmla="*/ 0 w 832"/>
                <a:gd name="T9" fmla="*/ 415 h 830"/>
                <a:gd name="T10" fmla="*/ 0 w 832"/>
                <a:gd name="T11" fmla="*/ 415 h 830"/>
                <a:gd name="T12" fmla="*/ 415 w 832"/>
                <a:gd name="T13" fmla="*/ 0 h 830"/>
                <a:gd name="T14" fmla="*/ 415 w 832"/>
                <a:gd name="T15" fmla="*/ 0 h 830"/>
                <a:gd name="T16" fmla="*/ 831 w 832"/>
                <a:gd name="T17" fmla="*/ 415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0">
                  <a:moveTo>
                    <a:pt x="831" y="415"/>
                  </a:moveTo>
                  <a:lnTo>
                    <a:pt x="831" y="415"/>
                  </a:lnTo>
                  <a:cubicBezTo>
                    <a:pt x="831" y="642"/>
                    <a:pt x="644" y="829"/>
                    <a:pt x="415" y="829"/>
                  </a:cubicBezTo>
                  <a:lnTo>
                    <a:pt x="415" y="829"/>
                  </a:lnTo>
                  <a:cubicBezTo>
                    <a:pt x="185" y="829"/>
                    <a:pt x="0" y="642"/>
                    <a:pt x="0" y="415"/>
                  </a:cubicBezTo>
                  <a:lnTo>
                    <a:pt x="0" y="415"/>
                  </a:lnTo>
                  <a:cubicBezTo>
                    <a:pt x="0" y="185"/>
                    <a:pt x="185" y="0"/>
                    <a:pt x="415" y="0"/>
                  </a:cubicBezTo>
                  <a:lnTo>
                    <a:pt x="415" y="0"/>
                  </a:lnTo>
                  <a:cubicBezTo>
                    <a:pt x="644" y="0"/>
                    <a:pt x="831" y="185"/>
                    <a:pt x="831" y="4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2AB7099B-21C9-4B4A-B4F5-42FAEA8A7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520" y="2918281"/>
              <a:ext cx="362881" cy="360960"/>
            </a:xfrm>
            <a:custGeom>
              <a:avLst/>
              <a:gdLst>
                <a:gd name="T0" fmla="*/ 831 w 832"/>
                <a:gd name="T1" fmla="*/ 416 h 831"/>
                <a:gd name="T2" fmla="*/ 831 w 832"/>
                <a:gd name="T3" fmla="*/ 416 h 831"/>
                <a:gd name="T4" fmla="*/ 415 w 832"/>
                <a:gd name="T5" fmla="*/ 830 h 831"/>
                <a:gd name="T6" fmla="*/ 415 w 832"/>
                <a:gd name="T7" fmla="*/ 830 h 831"/>
                <a:gd name="T8" fmla="*/ 0 w 832"/>
                <a:gd name="T9" fmla="*/ 416 h 831"/>
                <a:gd name="T10" fmla="*/ 0 w 832"/>
                <a:gd name="T11" fmla="*/ 416 h 831"/>
                <a:gd name="T12" fmla="*/ 415 w 832"/>
                <a:gd name="T13" fmla="*/ 0 h 831"/>
                <a:gd name="T14" fmla="*/ 415 w 832"/>
                <a:gd name="T15" fmla="*/ 0 h 831"/>
                <a:gd name="T16" fmla="*/ 831 w 832"/>
                <a:gd name="T17" fmla="*/ 416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1">
                  <a:moveTo>
                    <a:pt x="831" y="416"/>
                  </a:moveTo>
                  <a:lnTo>
                    <a:pt x="831" y="416"/>
                  </a:lnTo>
                  <a:cubicBezTo>
                    <a:pt x="831" y="645"/>
                    <a:pt x="644" y="830"/>
                    <a:pt x="415" y="830"/>
                  </a:cubicBezTo>
                  <a:lnTo>
                    <a:pt x="415" y="830"/>
                  </a:lnTo>
                  <a:cubicBezTo>
                    <a:pt x="187" y="830"/>
                    <a:pt x="0" y="645"/>
                    <a:pt x="0" y="416"/>
                  </a:cubicBezTo>
                  <a:lnTo>
                    <a:pt x="0" y="416"/>
                  </a:lnTo>
                  <a:cubicBezTo>
                    <a:pt x="0" y="186"/>
                    <a:pt x="187" y="0"/>
                    <a:pt x="415" y="0"/>
                  </a:cubicBezTo>
                  <a:lnTo>
                    <a:pt x="415" y="0"/>
                  </a:lnTo>
                  <a:cubicBezTo>
                    <a:pt x="644" y="0"/>
                    <a:pt x="831" y="186"/>
                    <a:pt x="831" y="4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84A0B13-C498-4745-BF2A-55F15AA8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082" y="4659720"/>
              <a:ext cx="687360" cy="685441"/>
            </a:xfrm>
            <a:custGeom>
              <a:avLst/>
              <a:gdLst>
                <a:gd name="T0" fmla="*/ 1576 w 1577"/>
                <a:gd name="T1" fmla="*/ 789 h 1576"/>
                <a:gd name="T2" fmla="*/ 1576 w 1577"/>
                <a:gd name="T3" fmla="*/ 789 h 1576"/>
                <a:gd name="T4" fmla="*/ 789 w 1577"/>
                <a:gd name="T5" fmla="*/ 1575 h 1576"/>
                <a:gd name="T6" fmla="*/ 789 w 1577"/>
                <a:gd name="T7" fmla="*/ 1575 h 1576"/>
                <a:gd name="T8" fmla="*/ 0 w 1577"/>
                <a:gd name="T9" fmla="*/ 789 h 1576"/>
                <a:gd name="T10" fmla="*/ 0 w 1577"/>
                <a:gd name="T11" fmla="*/ 789 h 1576"/>
                <a:gd name="T12" fmla="*/ 789 w 1577"/>
                <a:gd name="T13" fmla="*/ 0 h 1576"/>
                <a:gd name="T14" fmla="*/ 789 w 1577"/>
                <a:gd name="T15" fmla="*/ 0 h 1576"/>
                <a:gd name="T16" fmla="*/ 1576 w 1577"/>
                <a:gd name="T17" fmla="*/ 789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7" h="1576">
                  <a:moveTo>
                    <a:pt x="1576" y="789"/>
                  </a:moveTo>
                  <a:lnTo>
                    <a:pt x="1576" y="789"/>
                  </a:lnTo>
                  <a:cubicBezTo>
                    <a:pt x="1576" y="1223"/>
                    <a:pt x="1223" y="1575"/>
                    <a:pt x="789" y="1575"/>
                  </a:cubicBezTo>
                  <a:lnTo>
                    <a:pt x="789" y="1575"/>
                  </a:lnTo>
                  <a:cubicBezTo>
                    <a:pt x="354" y="1575"/>
                    <a:pt x="0" y="1223"/>
                    <a:pt x="0" y="789"/>
                  </a:cubicBezTo>
                  <a:lnTo>
                    <a:pt x="0" y="789"/>
                  </a:lnTo>
                  <a:cubicBezTo>
                    <a:pt x="0" y="353"/>
                    <a:pt x="354" y="0"/>
                    <a:pt x="789" y="0"/>
                  </a:cubicBezTo>
                  <a:lnTo>
                    <a:pt x="789" y="0"/>
                  </a:lnTo>
                  <a:cubicBezTo>
                    <a:pt x="1223" y="0"/>
                    <a:pt x="1576" y="353"/>
                    <a:pt x="1576" y="78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368D3AB-C61F-7A41-A0E5-D0750A148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521" y="4108682"/>
              <a:ext cx="360960" cy="362879"/>
            </a:xfrm>
            <a:custGeom>
              <a:avLst/>
              <a:gdLst>
                <a:gd name="T0" fmla="*/ 829 w 830"/>
                <a:gd name="T1" fmla="*/ 416 h 832"/>
                <a:gd name="T2" fmla="*/ 829 w 830"/>
                <a:gd name="T3" fmla="*/ 416 h 832"/>
                <a:gd name="T4" fmla="*/ 416 w 830"/>
                <a:gd name="T5" fmla="*/ 831 h 832"/>
                <a:gd name="T6" fmla="*/ 416 w 830"/>
                <a:gd name="T7" fmla="*/ 831 h 832"/>
                <a:gd name="T8" fmla="*/ 0 w 830"/>
                <a:gd name="T9" fmla="*/ 416 h 832"/>
                <a:gd name="T10" fmla="*/ 0 w 830"/>
                <a:gd name="T11" fmla="*/ 416 h 832"/>
                <a:gd name="T12" fmla="*/ 416 w 830"/>
                <a:gd name="T13" fmla="*/ 0 h 832"/>
                <a:gd name="T14" fmla="*/ 416 w 830"/>
                <a:gd name="T15" fmla="*/ 0 h 832"/>
                <a:gd name="T16" fmla="*/ 829 w 830"/>
                <a:gd name="T17" fmla="*/ 416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0" h="832">
                  <a:moveTo>
                    <a:pt x="829" y="416"/>
                  </a:moveTo>
                  <a:lnTo>
                    <a:pt x="829" y="416"/>
                  </a:lnTo>
                  <a:cubicBezTo>
                    <a:pt x="829" y="644"/>
                    <a:pt x="644" y="831"/>
                    <a:pt x="416" y="831"/>
                  </a:cubicBezTo>
                  <a:lnTo>
                    <a:pt x="416" y="831"/>
                  </a:lnTo>
                  <a:cubicBezTo>
                    <a:pt x="186" y="831"/>
                    <a:pt x="0" y="644"/>
                    <a:pt x="0" y="416"/>
                  </a:cubicBezTo>
                  <a:lnTo>
                    <a:pt x="0" y="416"/>
                  </a:lnTo>
                  <a:cubicBezTo>
                    <a:pt x="0" y="187"/>
                    <a:pt x="186" y="0"/>
                    <a:pt x="416" y="0"/>
                  </a:cubicBezTo>
                  <a:lnTo>
                    <a:pt x="416" y="0"/>
                  </a:lnTo>
                  <a:cubicBezTo>
                    <a:pt x="644" y="0"/>
                    <a:pt x="829" y="187"/>
                    <a:pt x="829" y="4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86C3C90-9DE9-064A-826F-C0914116C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841" y="7052040"/>
              <a:ext cx="330240" cy="332161"/>
            </a:xfrm>
            <a:custGeom>
              <a:avLst/>
              <a:gdLst>
                <a:gd name="T0" fmla="*/ 759 w 760"/>
                <a:gd name="T1" fmla="*/ 380 h 763"/>
                <a:gd name="T2" fmla="*/ 759 w 760"/>
                <a:gd name="T3" fmla="*/ 380 h 763"/>
                <a:gd name="T4" fmla="*/ 379 w 760"/>
                <a:gd name="T5" fmla="*/ 762 h 763"/>
                <a:gd name="T6" fmla="*/ 379 w 760"/>
                <a:gd name="T7" fmla="*/ 762 h 763"/>
                <a:gd name="T8" fmla="*/ 0 w 760"/>
                <a:gd name="T9" fmla="*/ 380 h 763"/>
                <a:gd name="T10" fmla="*/ 0 w 760"/>
                <a:gd name="T11" fmla="*/ 380 h 763"/>
                <a:gd name="T12" fmla="*/ 379 w 760"/>
                <a:gd name="T13" fmla="*/ 0 h 763"/>
                <a:gd name="T14" fmla="*/ 379 w 760"/>
                <a:gd name="T15" fmla="*/ 0 h 763"/>
                <a:gd name="T16" fmla="*/ 759 w 760"/>
                <a:gd name="T17" fmla="*/ 38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0" h="763">
                  <a:moveTo>
                    <a:pt x="759" y="380"/>
                  </a:moveTo>
                  <a:lnTo>
                    <a:pt x="759" y="380"/>
                  </a:lnTo>
                  <a:cubicBezTo>
                    <a:pt x="759" y="591"/>
                    <a:pt x="589" y="762"/>
                    <a:pt x="379" y="762"/>
                  </a:cubicBezTo>
                  <a:lnTo>
                    <a:pt x="379" y="762"/>
                  </a:lnTo>
                  <a:cubicBezTo>
                    <a:pt x="170" y="762"/>
                    <a:pt x="0" y="591"/>
                    <a:pt x="0" y="380"/>
                  </a:cubicBezTo>
                  <a:lnTo>
                    <a:pt x="0" y="380"/>
                  </a:lnTo>
                  <a:cubicBezTo>
                    <a:pt x="0" y="171"/>
                    <a:pt x="170" y="0"/>
                    <a:pt x="379" y="0"/>
                  </a:cubicBezTo>
                  <a:lnTo>
                    <a:pt x="379" y="0"/>
                  </a:lnTo>
                  <a:cubicBezTo>
                    <a:pt x="589" y="0"/>
                    <a:pt x="759" y="171"/>
                    <a:pt x="759" y="3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22A51CF1-71EF-9949-8AF2-22EECC828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081" y="301321"/>
              <a:ext cx="1351680" cy="1351680"/>
            </a:xfrm>
            <a:custGeom>
              <a:avLst/>
              <a:gdLst>
                <a:gd name="T0" fmla="*/ 3102 w 3103"/>
                <a:gd name="T1" fmla="*/ 1551 h 3104"/>
                <a:gd name="T2" fmla="*/ 3102 w 3103"/>
                <a:gd name="T3" fmla="*/ 1551 h 3104"/>
                <a:gd name="T4" fmla="*/ 1552 w 3103"/>
                <a:gd name="T5" fmla="*/ 3103 h 3104"/>
                <a:gd name="T6" fmla="*/ 1552 w 3103"/>
                <a:gd name="T7" fmla="*/ 3103 h 3104"/>
                <a:gd name="T8" fmla="*/ 0 w 3103"/>
                <a:gd name="T9" fmla="*/ 1551 h 3104"/>
                <a:gd name="T10" fmla="*/ 0 w 3103"/>
                <a:gd name="T11" fmla="*/ 1551 h 3104"/>
                <a:gd name="T12" fmla="*/ 1552 w 3103"/>
                <a:gd name="T13" fmla="*/ 0 h 3104"/>
                <a:gd name="T14" fmla="*/ 1552 w 3103"/>
                <a:gd name="T15" fmla="*/ 0 h 3104"/>
                <a:gd name="T16" fmla="*/ 3102 w 3103"/>
                <a:gd name="T17" fmla="*/ 1551 h 3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3" h="3104">
                  <a:moveTo>
                    <a:pt x="3102" y="1551"/>
                  </a:moveTo>
                  <a:lnTo>
                    <a:pt x="3102" y="1551"/>
                  </a:lnTo>
                  <a:cubicBezTo>
                    <a:pt x="3102" y="2408"/>
                    <a:pt x="2408" y="3103"/>
                    <a:pt x="1552" y="3103"/>
                  </a:cubicBezTo>
                  <a:lnTo>
                    <a:pt x="1552" y="3103"/>
                  </a:lnTo>
                  <a:cubicBezTo>
                    <a:pt x="694" y="3103"/>
                    <a:pt x="0" y="2408"/>
                    <a:pt x="0" y="1551"/>
                  </a:cubicBezTo>
                  <a:lnTo>
                    <a:pt x="0" y="1551"/>
                  </a:lnTo>
                  <a:cubicBezTo>
                    <a:pt x="0" y="695"/>
                    <a:pt x="694" y="0"/>
                    <a:pt x="1552" y="0"/>
                  </a:cubicBezTo>
                  <a:lnTo>
                    <a:pt x="1552" y="0"/>
                  </a:lnTo>
                  <a:cubicBezTo>
                    <a:pt x="2408" y="0"/>
                    <a:pt x="3102" y="695"/>
                    <a:pt x="3102" y="15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39DC684E-D1CC-A440-A570-A27C43862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680" y="666121"/>
              <a:ext cx="768000" cy="624001"/>
            </a:xfrm>
            <a:custGeom>
              <a:avLst/>
              <a:gdLst>
                <a:gd name="T0" fmla="*/ 1761 w 1762"/>
                <a:gd name="T1" fmla="*/ 171 h 1433"/>
                <a:gd name="T2" fmla="*/ 1761 w 1762"/>
                <a:gd name="T3" fmla="*/ 171 h 1433"/>
                <a:gd name="T4" fmla="*/ 1554 w 1762"/>
                <a:gd name="T5" fmla="*/ 227 h 1433"/>
                <a:gd name="T6" fmla="*/ 1554 w 1762"/>
                <a:gd name="T7" fmla="*/ 227 h 1433"/>
                <a:gd name="T8" fmla="*/ 1713 w 1762"/>
                <a:gd name="T9" fmla="*/ 26 h 1433"/>
                <a:gd name="T10" fmla="*/ 1713 w 1762"/>
                <a:gd name="T11" fmla="*/ 26 h 1433"/>
                <a:gd name="T12" fmla="*/ 1484 w 1762"/>
                <a:gd name="T13" fmla="*/ 114 h 1433"/>
                <a:gd name="T14" fmla="*/ 1484 w 1762"/>
                <a:gd name="T15" fmla="*/ 114 h 1433"/>
                <a:gd name="T16" fmla="*/ 1219 w 1762"/>
                <a:gd name="T17" fmla="*/ 0 h 1433"/>
                <a:gd name="T18" fmla="*/ 1219 w 1762"/>
                <a:gd name="T19" fmla="*/ 0 h 1433"/>
                <a:gd name="T20" fmla="*/ 857 w 1762"/>
                <a:gd name="T21" fmla="*/ 361 h 1433"/>
                <a:gd name="T22" fmla="*/ 857 w 1762"/>
                <a:gd name="T23" fmla="*/ 361 h 1433"/>
                <a:gd name="T24" fmla="*/ 867 w 1762"/>
                <a:gd name="T25" fmla="*/ 444 h 1433"/>
                <a:gd name="T26" fmla="*/ 867 w 1762"/>
                <a:gd name="T27" fmla="*/ 444 h 1433"/>
                <a:gd name="T28" fmla="*/ 122 w 1762"/>
                <a:gd name="T29" fmla="*/ 66 h 1433"/>
                <a:gd name="T30" fmla="*/ 122 w 1762"/>
                <a:gd name="T31" fmla="*/ 66 h 1433"/>
                <a:gd name="T32" fmla="*/ 74 w 1762"/>
                <a:gd name="T33" fmla="*/ 247 h 1433"/>
                <a:gd name="T34" fmla="*/ 74 w 1762"/>
                <a:gd name="T35" fmla="*/ 247 h 1433"/>
                <a:gd name="T36" fmla="*/ 235 w 1762"/>
                <a:gd name="T37" fmla="*/ 549 h 1433"/>
                <a:gd name="T38" fmla="*/ 235 w 1762"/>
                <a:gd name="T39" fmla="*/ 549 h 1433"/>
                <a:gd name="T40" fmla="*/ 71 w 1762"/>
                <a:gd name="T41" fmla="*/ 503 h 1433"/>
                <a:gd name="T42" fmla="*/ 71 w 1762"/>
                <a:gd name="T43" fmla="*/ 507 h 1433"/>
                <a:gd name="T44" fmla="*/ 71 w 1762"/>
                <a:gd name="T45" fmla="*/ 507 h 1433"/>
                <a:gd name="T46" fmla="*/ 361 w 1762"/>
                <a:gd name="T47" fmla="*/ 863 h 1433"/>
                <a:gd name="T48" fmla="*/ 361 w 1762"/>
                <a:gd name="T49" fmla="*/ 863 h 1433"/>
                <a:gd name="T50" fmla="*/ 266 w 1762"/>
                <a:gd name="T51" fmla="*/ 875 h 1433"/>
                <a:gd name="T52" fmla="*/ 266 w 1762"/>
                <a:gd name="T53" fmla="*/ 875 h 1433"/>
                <a:gd name="T54" fmla="*/ 197 w 1762"/>
                <a:gd name="T55" fmla="*/ 868 h 1433"/>
                <a:gd name="T56" fmla="*/ 197 w 1762"/>
                <a:gd name="T57" fmla="*/ 868 h 1433"/>
                <a:gd name="T58" fmla="*/ 535 w 1762"/>
                <a:gd name="T59" fmla="*/ 1120 h 1433"/>
                <a:gd name="T60" fmla="*/ 535 w 1762"/>
                <a:gd name="T61" fmla="*/ 1120 h 1433"/>
                <a:gd name="T62" fmla="*/ 86 w 1762"/>
                <a:gd name="T63" fmla="*/ 1275 h 1433"/>
                <a:gd name="T64" fmla="*/ 86 w 1762"/>
                <a:gd name="T65" fmla="*/ 1275 h 1433"/>
                <a:gd name="T66" fmla="*/ 0 w 1762"/>
                <a:gd name="T67" fmla="*/ 1269 h 1433"/>
                <a:gd name="T68" fmla="*/ 0 w 1762"/>
                <a:gd name="T69" fmla="*/ 1269 h 1433"/>
                <a:gd name="T70" fmla="*/ 553 w 1762"/>
                <a:gd name="T71" fmla="*/ 1432 h 1433"/>
                <a:gd name="T72" fmla="*/ 553 w 1762"/>
                <a:gd name="T73" fmla="*/ 1432 h 1433"/>
                <a:gd name="T74" fmla="*/ 1583 w 1762"/>
                <a:gd name="T75" fmla="*/ 404 h 1433"/>
                <a:gd name="T76" fmla="*/ 1583 w 1762"/>
                <a:gd name="T77" fmla="*/ 404 h 1433"/>
                <a:gd name="T78" fmla="*/ 1580 w 1762"/>
                <a:gd name="T79" fmla="*/ 357 h 1433"/>
                <a:gd name="T80" fmla="*/ 1580 w 1762"/>
                <a:gd name="T81" fmla="*/ 357 h 1433"/>
                <a:gd name="T82" fmla="*/ 1761 w 1762"/>
                <a:gd name="T83" fmla="*/ 17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62" h="1433">
                  <a:moveTo>
                    <a:pt x="1761" y="171"/>
                  </a:moveTo>
                  <a:lnTo>
                    <a:pt x="1761" y="171"/>
                  </a:lnTo>
                  <a:cubicBezTo>
                    <a:pt x="1697" y="199"/>
                    <a:pt x="1627" y="218"/>
                    <a:pt x="1554" y="227"/>
                  </a:cubicBezTo>
                  <a:lnTo>
                    <a:pt x="1554" y="227"/>
                  </a:lnTo>
                  <a:cubicBezTo>
                    <a:pt x="1627" y="181"/>
                    <a:pt x="1686" y="110"/>
                    <a:pt x="1713" y="26"/>
                  </a:cubicBezTo>
                  <a:lnTo>
                    <a:pt x="1713" y="26"/>
                  </a:lnTo>
                  <a:cubicBezTo>
                    <a:pt x="1643" y="67"/>
                    <a:pt x="1566" y="98"/>
                    <a:pt x="1484" y="114"/>
                  </a:cubicBezTo>
                  <a:lnTo>
                    <a:pt x="1484" y="114"/>
                  </a:lnTo>
                  <a:cubicBezTo>
                    <a:pt x="1417" y="43"/>
                    <a:pt x="1323" y="0"/>
                    <a:pt x="1219" y="0"/>
                  </a:cubicBezTo>
                  <a:lnTo>
                    <a:pt x="1219" y="0"/>
                  </a:lnTo>
                  <a:cubicBezTo>
                    <a:pt x="1020" y="0"/>
                    <a:pt x="857" y="161"/>
                    <a:pt x="857" y="361"/>
                  </a:cubicBezTo>
                  <a:lnTo>
                    <a:pt x="857" y="361"/>
                  </a:lnTo>
                  <a:cubicBezTo>
                    <a:pt x="857" y="389"/>
                    <a:pt x="861" y="418"/>
                    <a:pt x="867" y="444"/>
                  </a:cubicBezTo>
                  <a:lnTo>
                    <a:pt x="867" y="444"/>
                  </a:lnTo>
                  <a:cubicBezTo>
                    <a:pt x="566" y="430"/>
                    <a:pt x="301" y="285"/>
                    <a:pt x="122" y="66"/>
                  </a:cubicBezTo>
                  <a:lnTo>
                    <a:pt x="122" y="66"/>
                  </a:lnTo>
                  <a:cubicBezTo>
                    <a:pt x="91" y="120"/>
                    <a:pt x="74" y="181"/>
                    <a:pt x="74" y="247"/>
                  </a:cubicBezTo>
                  <a:lnTo>
                    <a:pt x="74" y="247"/>
                  </a:lnTo>
                  <a:cubicBezTo>
                    <a:pt x="74" y="373"/>
                    <a:pt x="137" y="485"/>
                    <a:pt x="235" y="549"/>
                  </a:cubicBezTo>
                  <a:lnTo>
                    <a:pt x="235" y="549"/>
                  </a:lnTo>
                  <a:cubicBezTo>
                    <a:pt x="174" y="548"/>
                    <a:pt x="119" y="530"/>
                    <a:pt x="71" y="503"/>
                  </a:cubicBezTo>
                  <a:lnTo>
                    <a:pt x="71" y="507"/>
                  </a:lnTo>
                  <a:lnTo>
                    <a:pt x="71" y="507"/>
                  </a:lnTo>
                  <a:cubicBezTo>
                    <a:pt x="71" y="683"/>
                    <a:pt x="195" y="829"/>
                    <a:pt x="361" y="863"/>
                  </a:cubicBezTo>
                  <a:lnTo>
                    <a:pt x="361" y="863"/>
                  </a:lnTo>
                  <a:cubicBezTo>
                    <a:pt x="330" y="871"/>
                    <a:pt x="298" y="875"/>
                    <a:pt x="266" y="875"/>
                  </a:cubicBezTo>
                  <a:lnTo>
                    <a:pt x="266" y="875"/>
                  </a:lnTo>
                  <a:cubicBezTo>
                    <a:pt x="241" y="875"/>
                    <a:pt x="220" y="874"/>
                    <a:pt x="197" y="868"/>
                  </a:cubicBezTo>
                  <a:lnTo>
                    <a:pt x="197" y="868"/>
                  </a:lnTo>
                  <a:cubicBezTo>
                    <a:pt x="243" y="1012"/>
                    <a:pt x="376" y="1116"/>
                    <a:pt x="535" y="1120"/>
                  </a:cubicBezTo>
                  <a:lnTo>
                    <a:pt x="535" y="1120"/>
                  </a:lnTo>
                  <a:cubicBezTo>
                    <a:pt x="411" y="1217"/>
                    <a:pt x="255" y="1275"/>
                    <a:pt x="86" y="1275"/>
                  </a:cubicBezTo>
                  <a:lnTo>
                    <a:pt x="86" y="1275"/>
                  </a:lnTo>
                  <a:cubicBezTo>
                    <a:pt x="56" y="1275"/>
                    <a:pt x="28" y="1273"/>
                    <a:pt x="0" y="1269"/>
                  </a:cubicBezTo>
                  <a:lnTo>
                    <a:pt x="0" y="1269"/>
                  </a:lnTo>
                  <a:cubicBezTo>
                    <a:pt x="160" y="1373"/>
                    <a:pt x="349" y="1432"/>
                    <a:pt x="553" y="1432"/>
                  </a:cubicBezTo>
                  <a:lnTo>
                    <a:pt x="553" y="1432"/>
                  </a:lnTo>
                  <a:cubicBezTo>
                    <a:pt x="1218" y="1432"/>
                    <a:pt x="1583" y="882"/>
                    <a:pt x="1583" y="404"/>
                  </a:cubicBezTo>
                  <a:lnTo>
                    <a:pt x="1583" y="404"/>
                  </a:lnTo>
                  <a:cubicBezTo>
                    <a:pt x="1583" y="388"/>
                    <a:pt x="1582" y="372"/>
                    <a:pt x="1580" y="357"/>
                  </a:cubicBezTo>
                  <a:lnTo>
                    <a:pt x="1580" y="357"/>
                  </a:lnTo>
                  <a:cubicBezTo>
                    <a:pt x="1651" y="306"/>
                    <a:pt x="1713" y="242"/>
                    <a:pt x="1761" y="1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8" name="Freeform 67">
              <a:extLst>
                <a:ext uri="{FF2B5EF4-FFF2-40B4-BE49-F238E27FC236}">
                  <a16:creationId xmlns:a16="http://schemas.microsoft.com/office/drawing/2014/main" id="{672716D3-A8C8-2C4E-8523-08B21E6A7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001" y="4442762"/>
              <a:ext cx="1401600" cy="1401600"/>
            </a:xfrm>
            <a:custGeom>
              <a:avLst/>
              <a:gdLst>
                <a:gd name="T0" fmla="*/ 3220 w 3221"/>
                <a:gd name="T1" fmla="*/ 1609 h 3218"/>
                <a:gd name="T2" fmla="*/ 3220 w 3221"/>
                <a:gd name="T3" fmla="*/ 1609 h 3218"/>
                <a:gd name="T4" fmla="*/ 1610 w 3221"/>
                <a:gd name="T5" fmla="*/ 3217 h 3218"/>
                <a:gd name="T6" fmla="*/ 1610 w 3221"/>
                <a:gd name="T7" fmla="*/ 3217 h 3218"/>
                <a:gd name="T8" fmla="*/ 0 w 3221"/>
                <a:gd name="T9" fmla="*/ 1609 h 3218"/>
                <a:gd name="T10" fmla="*/ 0 w 3221"/>
                <a:gd name="T11" fmla="*/ 1609 h 3218"/>
                <a:gd name="T12" fmla="*/ 1610 w 3221"/>
                <a:gd name="T13" fmla="*/ 0 h 3218"/>
                <a:gd name="T14" fmla="*/ 1610 w 3221"/>
                <a:gd name="T15" fmla="*/ 0 h 3218"/>
                <a:gd name="T16" fmla="*/ 3220 w 3221"/>
                <a:gd name="T17" fmla="*/ 1609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1" h="3218">
                  <a:moveTo>
                    <a:pt x="3220" y="1609"/>
                  </a:moveTo>
                  <a:lnTo>
                    <a:pt x="3220" y="1609"/>
                  </a:lnTo>
                  <a:cubicBezTo>
                    <a:pt x="3220" y="2498"/>
                    <a:pt x="2498" y="3217"/>
                    <a:pt x="1610" y="3217"/>
                  </a:cubicBezTo>
                  <a:lnTo>
                    <a:pt x="1610" y="3217"/>
                  </a:lnTo>
                  <a:cubicBezTo>
                    <a:pt x="720" y="3217"/>
                    <a:pt x="0" y="2498"/>
                    <a:pt x="0" y="1609"/>
                  </a:cubicBezTo>
                  <a:lnTo>
                    <a:pt x="0" y="1609"/>
                  </a:lnTo>
                  <a:cubicBezTo>
                    <a:pt x="0" y="721"/>
                    <a:pt x="720" y="0"/>
                    <a:pt x="1610" y="0"/>
                  </a:cubicBezTo>
                  <a:lnTo>
                    <a:pt x="1610" y="0"/>
                  </a:lnTo>
                  <a:cubicBezTo>
                    <a:pt x="2498" y="0"/>
                    <a:pt x="3220" y="721"/>
                    <a:pt x="3220" y="160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42A9147D-A58D-C84A-AC30-9F3B07770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962" y="4780682"/>
              <a:ext cx="748800" cy="748800"/>
            </a:xfrm>
            <a:custGeom>
              <a:avLst/>
              <a:gdLst>
                <a:gd name="T0" fmla="*/ 688 w 1721"/>
                <a:gd name="T1" fmla="*/ 1578 h 1721"/>
                <a:gd name="T2" fmla="*/ 0 w 1721"/>
                <a:gd name="T3" fmla="*/ 1483 h 1721"/>
                <a:gd name="T4" fmla="*/ 0 w 1721"/>
                <a:gd name="T5" fmla="*/ 918 h 1721"/>
                <a:gd name="T6" fmla="*/ 688 w 1721"/>
                <a:gd name="T7" fmla="*/ 918 h 1721"/>
                <a:gd name="T8" fmla="*/ 688 w 1721"/>
                <a:gd name="T9" fmla="*/ 1578 h 1721"/>
                <a:gd name="T10" fmla="*/ 1720 w 1721"/>
                <a:gd name="T11" fmla="*/ 918 h 1721"/>
                <a:gd name="T12" fmla="*/ 1720 w 1721"/>
                <a:gd name="T13" fmla="*/ 1720 h 1721"/>
                <a:gd name="T14" fmla="*/ 804 w 1721"/>
                <a:gd name="T15" fmla="*/ 1591 h 1721"/>
                <a:gd name="T16" fmla="*/ 804 w 1721"/>
                <a:gd name="T17" fmla="*/ 918 h 1721"/>
                <a:gd name="T18" fmla="*/ 1720 w 1721"/>
                <a:gd name="T19" fmla="*/ 918 h 1721"/>
                <a:gd name="T20" fmla="*/ 804 w 1721"/>
                <a:gd name="T21" fmla="*/ 133 h 1721"/>
                <a:gd name="T22" fmla="*/ 1720 w 1721"/>
                <a:gd name="T23" fmla="*/ 0 h 1721"/>
                <a:gd name="T24" fmla="*/ 1720 w 1721"/>
                <a:gd name="T25" fmla="*/ 804 h 1721"/>
                <a:gd name="T26" fmla="*/ 804 w 1721"/>
                <a:gd name="T27" fmla="*/ 804 h 1721"/>
                <a:gd name="T28" fmla="*/ 804 w 1721"/>
                <a:gd name="T29" fmla="*/ 133 h 1721"/>
                <a:gd name="T30" fmla="*/ 0 w 1721"/>
                <a:gd name="T31" fmla="*/ 804 h 1721"/>
                <a:gd name="T32" fmla="*/ 0 w 1721"/>
                <a:gd name="T33" fmla="*/ 245 h 1721"/>
                <a:gd name="T34" fmla="*/ 688 w 1721"/>
                <a:gd name="T35" fmla="*/ 151 h 1721"/>
                <a:gd name="T36" fmla="*/ 688 w 1721"/>
                <a:gd name="T37" fmla="*/ 804 h 1721"/>
                <a:gd name="T38" fmla="*/ 0 w 1721"/>
                <a:gd name="T39" fmla="*/ 804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1" h="1721">
                  <a:moveTo>
                    <a:pt x="688" y="1578"/>
                  </a:moveTo>
                  <a:lnTo>
                    <a:pt x="0" y="1483"/>
                  </a:lnTo>
                  <a:lnTo>
                    <a:pt x="0" y="918"/>
                  </a:lnTo>
                  <a:lnTo>
                    <a:pt x="688" y="918"/>
                  </a:lnTo>
                  <a:lnTo>
                    <a:pt x="688" y="1578"/>
                  </a:lnTo>
                  <a:close/>
                  <a:moveTo>
                    <a:pt x="1720" y="918"/>
                  </a:moveTo>
                  <a:lnTo>
                    <a:pt x="1720" y="1720"/>
                  </a:lnTo>
                  <a:lnTo>
                    <a:pt x="804" y="1591"/>
                  </a:lnTo>
                  <a:lnTo>
                    <a:pt x="804" y="918"/>
                  </a:lnTo>
                  <a:lnTo>
                    <a:pt x="1720" y="918"/>
                  </a:lnTo>
                  <a:close/>
                  <a:moveTo>
                    <a:pt x="804" y="133"/>
                  </a:moveTo>
                  <a:lnTo>
                    <a:pt x="1720" y="0"/>
                  </a:lnTo>
                  <a:lnTo>
                    <a:pt x="1720" y="804"/>
                  </a:lnTo>
                  <a:lnTo>
                    <a:pt x="804" y="804"/>
                  </a:lnTo>
                  <a:lnTo>
                    <a:pt x="804" y="133"/>
                  </a:lnTo>
                  <a:close/>
                  <a:moveTo>
                    <a:pt x="0" y="804"/>
                  </a:moveTo>
                  <a:lnTo>
                    <a:pt x="0" y="245"/>
                  </a:lnTo>
                  <a:lnTo>
                    <a:pt x="688" y="151"/>
                  </a:lnTo>
                  <a:lnTo>
                    <a:pt x="688" y="804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C96635CF-8DD3-C04F-AC87-CA4F1C320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562" y="1725961"/>
              <a:ext cx="1676159" cy="1674240"/>
            </a:xfrm>
            <a:custGeom>
              <a:avLst/>
              <a:gdLst>
                <a:gd name="T0" fmla="*/ 3849 w 3850"/>
                <a:gd name="T1" fmla="*/ 1924 h 3847"/>
                <a:gd name="T2" fmla="*/ 3849 w 3850"/>
                <a:gd name="T3" fmla="*/ 1924 h 3847"/>
                <a:gd name="T4" fmla="*/ 1925 w 3850"/>
                <a:gd name="T5" fmla="*/ 3846 h 3847"/>
                <a:gd name="T6" fmla="*/ 1925 w 3850"/>
                <a:gd name="T7" fmla="*/ 3846 h 3847"/>
                <a:gd name="T8" fmla="*/ 0 w 3850"/>
                <a:gd name="T9" fmla="*/ 1924 h 3847"/>
                <a:gd name="T10" fmla="*/ 0 w 3850"/>
                <a:gd name="T11" fmla="*/ 1924 h 3847"/>
                <a:gd name="T12" fmla="*/ 1925 w 3850"/>
                <a:gd name="T13" fmla="*/ 0 h 3847"/>
                <a:gd name="T14" fmla="*/ 1925 w 3850"/>
                <a:gd name="T15" fmla="*/ 0 h 3847"/>
                <a:gd name="T16" fmla="*/ 3849 w 3850"/>
                <a:gd name="T17" fmla="*/ 1924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0" h="3847">
                  <a:moveTo>
                    <a:pt x="3849" y="1924"/>
                  </a:moveTo>
                  <a:lnTo>
                    <a:pt x="3849" y="1924"/>
                  </a:lnTo>
                  <a:cubicBezTo>
                    <a:pt x="3849" y="2985"/>
                    <a:pt x="2989" y="3846"/>
                    <a:pt x="1925" y="3846"/>
                  </a:cubicBezTo>
                  <a:lnTo>
                    <a:pt x="1925" y="3846"/>
                  </a:lnTo>
                  <a:cubicBezTo>
                    <a:pt x="862" y="3846"/>
                    <a:pt x="0" y="2985"/>
                    <a:pt x="0" y="1924"/>
                  </a:cubicBezTo>
                  <a:lnTo>
                    <a:pt x="0" y="1924"/>
                  </a:lnTo>
                  <a:cubicBezTo>
                    <a:pt x="0" y="860"/>
                    <a:pt x="862" y="0"/>
                    <a:pt x="1925" y="0"/>
                  </a:cubicBezTo>
                  <a:lnTo>
                    <a:pt x="1925" y="0"/>
                  </a:lnTo>
                  <a:cubicBezTo>
                    <a:pt x="2989" y="0"/>
                    <a:pt x="3849" y="860"/>
                    <a:pt x="3849" y="1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B6559C51-8B20-6840-B91D-058DA9FE4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81" y="2144520"/>
              <a:ext cx="875084" cy="875085"/>
            </a:xfrm>
            <a:custGeom>
              <a:avLst/>
              <a:gdLst>
                <a:gd name="connsiteX0" fmla="*/ 361950 w 723540"/>
                <a:gd name="connsiteY0" fmla="*/ 248616 h 723540"/>
                <a:gd name="connsiteX1" fmla="*/ 248616 w 723540"/>
                <a:gd name="connsiteY1" fmla="*/ 361590 h 723540"/>
                <a:gd name="connsiteX2" fmla="*/ 361950 w 723540"/>
                <a:gd name="connsiteY2" fmla="*/ 474565 h 723540"/>
                <a:gd name="connsiteX3" fmla="*/ 474564 w 723540"/>
                <a:gd name="connsiteY3" fmla="*/ 361590 h 723540"/>
                <a:gd name="connsiteX4" fmla="*/ 361950 w 723540"/>
                <a:gd name="connsiteY4" fmla="*/ 248616 h 723540"/>
                <a:gd name="connsiteX5" fmla="*/ 361950 w 723540"/>
                <a:gd name="connsiteY5" fmla="*/ 180975 h 723540"/>
                <a:gd name="connsiteX6" fmla="*/ 542565 w 723540"/>
                <a:gd name="connsiteY6" fmla="*/ 361590 h 723540"/>
                <a:gd name="connsiteX7" fmla="*/ 361950 w 723540"/>
                <a:gd name="connsiteY7" fmla="*/ 542565 h 723540"/>
                <a:gd name="connsiteX8" fmla="*/ 180975 w 723540"/>
                <a:gd name="connsiteY8" fmla="*/ 361590 h 723540"/>
                <a:gd name="connsiteX9" fmla="*/ 361950 w 723540"/>
                <a:gd name="connsiteY9" fmla="*/ 180975 h 723540"/>
                <a:gd name="connsiteX10" fmla="*/ 556237 w 723540"/>
                <a:gd name="connsiteY10" fmla="*/ 142875 h 723540"/>
                <a:gd name="connsiteX11" fmla="*/ 580661 w 723540"/>
                <a:gd name="connsiteY11" fmla="*/ 167482 h 723540"/>
                <a:gd name="connsiteX12" fmla="*/ 556237 w 723540"/>
                <a:gd name="connsiteY12" fmla="*/ 191726 h 723540"/>
                <a:gd name="connsiteX13" fmla="*/ 531813 w 723540"/>
                <a:gd name="connsiteY13" fmla="*/ 167482 h 723540"/>
                <a:gd name="connsiteX14" fmla="*/ 556237 w 723540"/>
                <a:gd name="connsiteY14" fmla="*/ 142875 h 723540"/>
                <a:gd name="connsiteX15" fmla="*/ 226286 w 723540"/>
                <a:gd name="connsiteY15" fmla="*/ 68034 h 723540"/>
                <a:gd name="connsiteX16" fmla="*/ 67742 w 723540"/>
                <a:gd name="connsiteY16" fmla="*/ 226061 h 723540"/>
                <a:gd name="connsiteX17" fmla="*/ 67742 w 723540"/>
                <a:gd name="connsiteY17" fmla="*/ 497479 h 723540"/>
                <a:gd name="connsiteX18" fmla="*/ 226286 w 723540"/>
                <a:gd name="connsiteY18" fmla="*/ 655866 h 723540"/>
                <a:gd name="connsiteX19" fmla="*/ 497613 w 723540"/>
                <a:gd name="connsiteY19" fmla="*/ 655866 h 723540"/>
                <a:gd name="connsiteX20" fmla="*/ 656158 w 723540"/>
                <a:gd name="connsiteY20" fmla="*/ 497479 h 723540"/>
                <a:gd name="connsiteX21" fmla="*/ 656158 w 723540"/>
                <a:gd name="connsiteY21" fmla="*/ 226061 h 723540"/>
                <a:gd name="connsiteX22" fmla="*/ 497613 w 723540"/>
                <a:gd name="connsiteY22" fmla="*/ 68034 h 723540"/>
                <a:gd name="connsiteX23" fmla="*/ 226286 w 723540"/>
                <a:gd name="connsiteY23" fmla="*/ 0 h 723540"/>
                <a:gd name="connsiteX24" fmla="*/ 497613 w 723540"/>
                <a:gd name="connsiteY24" fmla="*/ 0 h 723540"/>
                <a:gd name="connsiteX25" fmla="*/ 723540 w 723540"/>
                <a:gd name="connsiteY25" fmla="*/ 226061 h 723540"/>
                <a:gd name="connsiteX26" fmla="*/ 723540 w 723540"/>
                <a:gd name="connsiteY26" fmla="*/ 497479 h 723540"/>
                <a:gd name="connsiteX27" fmla="*/ 497613 w 723540"/>
                <a:gd name="connsiteY27" fmla="*/ 723540 h 723540"/>
                <a:gd name="connsiteX28" fmla="*/ 226286 w 723540"/>
                <a:gd name="connsiteY28" fmla="*/ 723540 h 723540"/>
                <a:gd name="connsiteX29" fmla="*/ 0 w 723540"/>
                <a:gd name="connsiteY29" fmla="*/ 497479 h 723540"/>
                <a:gd name="connsiteX30" fmla="*/ 0 w 723540"/>
                <a:gd name="connsiteY30" fmla="*/ 226061 h 723540"/>
                <a:gd name="connsiteX31" fmla="*/ 226286 w 723540"/>
                <a:gd name="connsiteY31" fmla="*/ 0 h 72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23540" h="723540">
                  <a:moveTo>
                    <a:pt x="361950" y="248616"/>
                  </a:moveTo>
                  <a:cubicBezTo>
                    <a:pt x="299346" y="248616"/>
                    <a:pt x="248616" y="299346"/>
                    <a:pt x="248616" y="361590"/>
                  </a:cubicBezTo>
                  <a:cubicBezTo>
                    <a:pt x="248616" y="423834"/>
                    <a:pt x="299346" y="474565"/>
                    <a:pt x="361950" y="474565"/>
                  </a:cubicBezTo>
                  <a:cubicBezTo>
                    <a:pt x="423834" y="474565"/>
                    <a:pt x="474564" y="423834"/>
                    <a:pt x="474564" y="361590"/>
                  </a:cubicBezTo>
                  <a:cubicBezTo>
                    <a:pt x="474564" y="299346"/>
                    <a:pt x="423834" y="248616"/>
                    <a:pt x="361950" y="248616"/>
                  </a:cubicBezTo>
                  <a:close/>
                  <a:moveTo>
                    <a:pt x="361950" y="180975"/>
                  </a:moveTo>
                  <a:cubicBezTo>
                    <a:pt x="461252" y="180975"/>
                    <a:pt x="542565" y="261568"/>
                    <a:pt x="542565" y="361590"/>
                  </a:cubicBezTo>
                  <a:cubicBezTo>
                    <a:pt x="542565" y="461612"/>
                    <a:pt x="461252" y="542565"/>
                    <a:pt x="361950" y="542565"/>
                  </a:cubicBezTo>
                  <a:cubicBezTo>
                    <a:pt x="261928" y="542565"/>
                    <a:pt x="180975" y="461612"/>
                    <a:pt x="180975" y="361590"/>
                  </a:cubicBezTo>
                  <a:cubicBezTo>
                    <a:pt x="180975" y="261568"/>
                    <a:pt x="261928" y="180975"/>
                    <a:pt x="361950" y="180975"/>
                  </a:cubicBezTo>
                  <a:close/>
                  <a:moveTo>
                    <a:pt x="556237" y="142875"/>
                  </a:moveTo>
                  <a:cubicBezTo>
                    <a:pt x="569725" y="142875"/>
                    <a:pt x="580661" y="153731"/>
                    <a:pt x="580661" y="167482"/>
                  </a:cubicBezTo>
                  <a:cubicBezTo>
                    <a:pt x="580661" y="180509"/>
                    <a:pt x="569725" y="191726"/>
                    <a:pt x="556237" y="191726"/>
                  </a:cubicBezTo>
                  <a:cubicBezTo>
                    <a:pt x="542749" y="191726"/>
                    <a:pt x="531813" y="180509"/>
                    <a:pt x="531813" y="167482"/>
                  </a:cubicBezTo>
                  <a:cubicBezTo>
                    <a:pt x="531813" y="153731"/>
                    <a:pt x="542749" y="142875"/>
                    <a:pt x="556237" y="142875"/>
                  </a:cubicBezTo>
                  <a:close/>
                  <a:moveTo>
                    <a:pt x="226286" y="68034"/>
                  </a:moveTo>
                  <a:cubicBezTo>
                    <a:pt x="138726" y="68034"/>
                    <a:pt x="67742" y="138948"/>
                    <a:pt x="67742" y="226061"/>
                  </a:cubicBezTo>
                  <a:lnTo>
                    <a:pt x="67742" y="497479"/>
                  </a:lnTo>
                  <a:cubicBezTo>
                    <a:pt x="67742" y="584952"/>
                    <a:pt x="138726" y="655866"/>
                    <a:pt x="226286" y="655866"/>
                  </a:cubicBezTo>
                  <a:lnTo>
                    <a:pt x="497613" y="655866"/>
                  </a:lnTo>
                  <a:cubicBezTo>
                    <a:pt x="584453" y="655866"/>
                    <a:pt x="656158" y="584952"/>
                    <a:pt x="656158" y="497479"/>
                  </a:cubicBezTo>
                  <a:lnTo>
                    <a:pt x="656158" y="226061"/>
                  </a:lnTo>
                  <a:cubicBezTo>
                    <a:pt x="656158" y="138948"/>
                    <a:pt x="584453" y="68034"/>
                    <a:pt x="497613" y="68034"/>
                  </a:cubicBezTo>
                  <a:close/>
                  <a:moveTo>
                    <a:pt x="226286" y="0"/>
                  </a:moveTo>
                  <a:lnTo>
                    <a:pt x="497613" y="0"/>
                  </a:lnTo>
                  <a:cubicBezTo>
                    <a:pt x="622648" y="0"/>
                    <a:pt x="723540" y="101511"/>
                    <a:pt x="723540" y="226061"/>
                  </a:cubicBezTo>
                  <a:lnTo>
                    <a:pt x="723540" y="497479"/>
                  </a:lnTo>
                  <a:cubicBezTo>
                    <a:pt x="723540" y="622029"/>
                    <a:pt x="622648" y="723540"/>
                    <a:pt x="497613" y="723540"/>
                  </a:cubicBezTo>
                  <a:lnTo>
                    <a:pt x="226286" y="723540"/>
                  </a:lnTo>
                  <a:cubicBezTo>
                    <a:pt x="101252" y="723540"/>
                    <a:pt x="0" y="622029"/>
                    <a:pt x="0" y="497479"/>
                  </a:cubicBezTo>
                  <a:lnTo>
                    <a:pt x="0" y="226061"/>
                  </a:lnTo>
                  <a:cubicBezTo>
                    <a:pt x="0" y="101511"/>
                    <a:pt x="101252" y="0"/>
                    <a:pt x="226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0912489-3664-1A4E-AC1B-F6B22BC988D5}"/>
              </a:ext>
            </a:extLst>
          </p:cNvPr>
          <p:cNvGrpSpPr/>
          <p:nvPr userDrawn="1"/>
        </p:nvGrpSpPr>
        <p:grpSpPr>
          <a:xfrm>
            <a:off x="1889299" y="4160651"/>
            <a:ext cx="8053346" cy="2697349"/>
            <a:chOff x="1889299" y="4160651"/>
            <a:chExt cx="8053346" cy="2697349"/>
          </a:xfrm>
        </p:grpSpPr>
        <p:sp>
          <p:nvSpPr>
            <p:cNvPr id="14" name="Freeform 2">
              <a:extLst>
                <a:ext uri="{FF2B5EF4-FFF2-40B4-BE49-F238E27FC236}">
                  <a16:creationId xmlns:a16="http://schemas.microsoft.com/office/drawing/2014/main" id="{4AA53D72-B5C4-5843-A39C-A60F36884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7096" y="4160651"/>
              <a:ext cx="1265052" cy="1266842"/>
            </a:xfrm>
            <a:custGeom>
              <a:avLst/>
              <a:gdLst>
                <a:gd name="T0" fmla="*/ 3117 w 3118"/>
                <a:gd name="T1" fmla="*/ 1560 h 3120"/>
                <a:gd name="T2" fmla="*/ 3117 w 3118"/>
                <a:gd name="T3" fmla="*/ 1560 h 3120"/>
                <a:gd name="T4" fmla="*/ 1559 w 3118"/>
                <a:gd name="T5" fmla="*/ 3119 h 3120"/>
                <a:gd name="T6" fmla="*/ 1559 w 3118"/>
                <a:gd name="T7" fmla="*/ 3119 h 3120"/>
                <a:gd name="T8" fmla="*/ 0 w 3118"/>
                <a:gd name="T9" fmla="*/ 1560 h 3120"/>
                <a:gd name="T10" fmla="*/ 0 w 3118"/>
                <a:gd name="T11" fmla="*/ 1560 h 3120"/>
                <a:gd name="T12" fmla="*/ 1559 w 3118"/>
                <a:gd name="T13" fmla="*/ 0 h 3120"/>
                <a:gd name="T14" fmla="*/ 1559 w 3118"/>
                <a:gd name="T15" fmla="*/ 0 h 3120"/>
                <a:gd name="T16" fmla="*/ 3117 w 3118"/>
                <a:gd name="T17" fmla="*/ 1560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8" h="3120">
                  <a:moveTo>
                    <a:pt x="3117" y="1560"/>
                  </a:moveTo>
                  <a:lnTo>
                    <a:pt x="3117" y="1560"/>
                  </a:lnTo>
                  <a:cubicBezTo>
                    <a:pt x="3117" y="2420"/>
                    <a:pt x="2419" y="3119"/>
                    <a:pt x="1559" y="3119"/>
                  </a:cubicBezTo>
                  <a:lnTo>
                    <a:pt x="1559" y="3119"/>
                  </a:lnTo>
                  <a:cubicBezTo>
                    <a:pt x="699" y="3119"/>
                    <a:pt x="0" y="2420"/>
                    <a:pt x="0" y="1560"/>
                  </a:cubicBezTo>
                  <a:lnTo>
                    <a:pt x="0" y="1560"/>
                  </a:lnTo>
                  <a:cubicBezTo>
                    <a:pt x="0" y="697"/>
                    <a:pt x="699" y="0"/>
                    <a:pt x="1559" y="0"/>
                  </a:cubicBezTo>
                  <a:lnTo>
                    <a:pt x="1559" y="0"/>
                  </a:lnTo>
                  <a:cubicBezTo>
                    <a:pt x="2419" y="0"/>
                    <a:pt x="3117" y="697"/>
                    <a:pt x="3117" y="1560"/>
                  </a:cubicBezTo>
                </a:path>
              </a:pathLst>
            </a:custGeom>
            <a:solidFill>
              <a:schemeClr val="accent4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C689159-CFBC-BF45-A164-BBD41183E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495" y="4541778"/>
              <a:ext cx="729638" cy="504184"/>
            </a:xfrm>
            <a:custGeom>
              <a:avLst/>
              <a:gdLst>
                <a:gd name="connsiteX0" fmla="*/ 228624 w 647340"/>
                <a:gd name="connsiteY0" fmla="*/ 73328 h 447315"/>
                <a:gd name="connsiteX1" fmla="*/ 228624 w 647340"/>
                <a:gd name="connsiteY1" fmla="*/ 360399 h 447315"/>
                <a:gd name="connsiteX2" fmla="*/ 482468 w 647340"/>
                <a:gd name="connsiteY2" fmla="*/ 216864 h 447315"/>
                <a:gd name="connsiteX3" fmla="*/ 102003 w 647340"/>
                <a:gd name="connsiteY3" fmla="*/ 0 h 447315"/>
                <a:gd name="connsiteX4" fmla="*/ 544977 w 647340"/>
                <a:gd name="connsiteY4" fmla="*/ 0 h 447315"/>
                <a:gd name="connsiteX5" fmla="*/ 647340 w 647340"/>
                <a:gd name="connsiteY5" fmla="*/ 102007 h 447315"/>
                <a:gd name="connsiteX6" fmla="*/ 647340 w 647340"/>
                <a:gd name="connsiteY6" fmla="*/ 345308 h 447315"/>
                <a:gd name="connsiteX7" fmla="*/ 544977 w 647340"/>
                <a:gd name="connsiteY7" fmla="*/ 447315 h 447315"/>
                <a:gd name="connsiteX8" fmla="*/ 102003 w 647340"/>
                <a:gd name="connsiteY8" fmla="*/ 447315 h 447315"/>
                <a:gd name="connsiteX9" fmla="*/ 0 w 647340"/>
                <a:gd name="connsiteY9" fmla="*/ 345308 h 447315"/>
                <a:gd name="connsiteX10" fmla="*/ 0 w 647340"/>
                <a:gd name="connsiteY10" fmla="*/ 102007 h 447315"/>
                <a:gd name="connsiteX11" fmla="*/ 102003 w 647340"/>
                <a:gd name="connsiteY11" fmla="*/ 0 h 44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340" h="447315">
                  <a:moveTo>
                    <a:pt x="228624" y="73328"/>
                  </a:moveTo>
                  <a:lnTo>
                    <a:pt x="228624" y="360399"/>
                  </a:lnTo>
                  <a:lnTo>
                    <a:pt x="482468" y="216864"/>
                  </a:lnTo>
                  <a:close/>
                  <a:moveTo>
                    <a:pt x="102003" y="0"/>
                  </a:moveTo>
                  <a:lnTo>
                    <a:pt x="544977" y="0"/>
                  </a:lnTo>
                  <a:cubicBezTo>
                    <a:pt x="601925" y="0"/>
                    <a:pt x="647340" y="45416"/>
                    <a:pt x="647340" y="102007"/>
                  </a:cubicBezTo>
                  <a:lnTo>
                    <a:pt x="647340" y="345308"/>
                  </a:lnTo>
                  <a:cubicBezTo>
                    <a:pt x="647340" y="401898"/>
                    <a:pt x="601925" y="447315"/>
                    <a:pt x="544977" y="447315"/>
                  </a:cubicBezTo>
                  <a:lnTo>
                    <a:pt x="102003" y="447315"/>
                  </a:lnTo>
                  <a:cubicBezTo>
                    <a:pt x="45415" y="447315"/>
                    <a:pt x="0" y="401898"/>
                    <a:pt x="0" y="345308"/>
                  </a:cubicBezTo>
                  <a:lnTo>
                    <a:pt x="0" y="102007"/>
                  </a:lnTo>
                  <a:cubicBezTo>
                    <a:pt x="0" y="45416"/>
                    <a:pt x="45415" y="0"/>
                    <a:pt x="102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56EB2AD-33FE-764D-84DA-115617108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139" y="5237824"/>
              <a:ext cx="1240003" cy="1240003"/>
            </a:xfrm>
            <a:custGeom>
              <a:avLst/>
              <a:gdLst>
                <a:gd name="T0" fmla="*/ 3054 w 3055"/>
                <a:gd name="T1" fmla="*/ 1525 h 3054"/>
                <a:gd name="T2" fmla="*/ 3054 w 3055"/>
                <a:gd name="T3" fmla="*/ 1525 h 3054"/>
                <a:gd name="T4" fmla="*/ 1526 w 3055"/>
                <a:gd name="T5" fmla="*/ 3053 h 3054"/>
                <a:gd name="T6" fmla="*/ 1526 w 3055"/>
                <a:gd name="T7" fmla="*/ 3053 h 3054"/>
                <a:gd name="T8" fmla="*/ 0 w 3055"/>
                <a:gd name="T9" fmla="*/ 1525 h 3054"/>
                <a:gd name="T10" fmla="*/ 0 w 3055"/>
                <a:gd name="T11" fmla="*/ 1525 h 3054"/>
                <a:gd name="T12" fmla="*/ 1526 w 3055"/>
                <a:gd name="T13" fmla="*/ 0 h 3054"/>
                <a:gd name="T14" fmla="*/ 1526 w 3055"/>
                <a:gd name="T15" fmla="*/ 0 h 3054"/>
                <a:gd name="T16" fmla="*/ 3054 w 3055"/>
                <a:gd name="T17" fmla="*/ 1525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5" h="3054">
                  <a:moveTo>
                    <a:pt x="3054" y="1525"/>
                  </a:moveTo>
                  <a:lnTo>
                    <a:pt x="3054" y="1525"/>
                  </a:lnTo>
                  <a:cubicBezTo>
                    <a:pt x="3054" y="2369"/>
                    <a:pt x="2370" y="3053"/>
                    <a:pt x="1526" y="3053"/>
                  </a:cubicBezTo>
                  <a:lnTo>
                    <a:pt x="1526" y="3053"/>
                  </a:lnTo>
                  <a:cubicBezTo>
                    <a:pt x="684" y="3053"/>
                    <a:pt x="0" y="2369"/>
                    <a:pt x="0" y="1525"/>
                  </a:cubicBezTo>
                  <a:lnTo>
                    <a:pt x="0" y="1525"/>
                  </a:lnTo>
                  <a:cubicBezTo>
                    <a:pt x="0" y="683"/>
                    <a:pt x="684" y="0"/>
                    <a:pt x="1526" y="0"/>
                  </a:cubicBezTo>
                  <a:lnTo>
                    <a:pt x="1526" y="0"/>
                  </a:lnTo>
                  <a:cubicBezTo>
                    <a:pt x="2370" y="0"/>
                    <a:pt x="3054" y="683"/>
                    <a:pt x="3054" y="1525"/>
                  </a:cubicBezTo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99C9A93-0588-774D-BB49-0EFB65166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883" y="5504434"/>
              <a:ext cx="790688" cy="705009"/>
            </a:xfrm>
            <a:custGeom>
              <a:avLst/>
              <a:gdLst>
                <a:gd name="connsiteX0" fmla="*/ 339731 w 701503"/>
                <a:gd name="connsiteY0" fmla="*/ 393551 h 625488"/>
                <a:gd name="connsiteX1" fmla="*/ 343697 w 701503"/>
                <a:gd name="connsiteY1" fmla="*/ 395710 h 625488"/>
                <a:gd name="connsiteX2" fmla="*/ 344058 w 701503"/>
                <a:gd name="connsiteY2" fmla="*/ 400388 h 625488"/>
                <a:gd name="connsiteX3" fmla="*/ 344058 w 701503"/>
                <a:gd name="connsiteY3" fmla="*/ 509047 h 625488"/>
                <a:gd name="connsiteX4" fmla="*/ 344058 w 701503"/>
                <a:gd name="connsiteY4" fmla="*/ 616268 h 625488"/>
                <a:gd name="connsiteX5" fmla="*/ 344058 w 701503"/>
                <a:gd name="connsiteY5" fmla="*/ 620226 h 625488"/>
                <a:gd name="connsiteX6" fmla="*/ 336847 w 701503"/>
                <a:gd name="connsiteY6" fmla="*/ 623464 h 625488"/>
                <a:gd name="connsiteX7" fmla="*/ 248514 w 701503"/>
                <a:gd name="connsiteY7" fmla="*/ 569854 h 625488"/>
                <a:gd name="connsiteX8" fmla="*/ 145760 w 701503"/>
                <a:gd name="connsiteY8" fmla="*/ 506529 h 625488"/>
                <a:gd name="connsiteX9" fmla="*/ 139992 w 701503"/>
                <a:gd name="connsiteY9" fmla="*/ 496814 h 625488"/>
                <a:gd name="connsiteX10" fmla="*/ 139992 w 701503"/>
                <a:gd name="connsiteY10" fmla="*/ 471988 h 625488"/>
                <a:gd name="connsiteX11" fmla="*/ 147924 w 701503"/>
                <a:gd name="connsiteY11" fmla="*/ 467670 h 625488"/>
                <a:gd name="connsiteX12" fmla="*/ 203807 w 701503"/>
                <a:gd name="connsiteY12" fmla="*/ 497894 h 625488"/>
                <a:gd name="connsiteX13" fmla="*/ 213181 w 701503"/>
                <a:gd name="connsiteY13" fmla="*/ 497534 h 625488"/>
                <a:gd name="connsiteX14" fmla="*/ 307282 w 701503"/>
                <a:gd name="connsiteY14" fmla="*/ 419817 h 625488"/>
                <a:gd name="connsiteX15" fmla="*/ 335044 w 701503"/>
                <a:gd name="connsiteY15" fmla="*/ 397149 h 625488"/>
                <a:gd name="connsiteX16" fmla="*/ 339731 w 701503"/>
                <a:gd name="connsiteY16" fmla="*/ 393551 h 625488"/>
                <a:gd name="connsiteX17" fmla="*/ 359639 w 701503"/>
                <a:gd name="connsiteY17" fmla="*/ 393190 h 625488"/>
                <a:gd name="connsiteX18" fmla="*/ 365402 w 701503"/>
                <a:gd name="connsiteY18" fmla="*/ 395345 h 625488"/>
                <a:gd name="connsiteX19" fmla="*/ 394936 w 701503"/>
                <a:gd name="connsiteY19" fmla="*/ 420134 h 625488"/>
                <a:gd name="connsiteX20" fmla="*/ 468770 w 701503"/>
                <a:gd name="connsiteY20" fmla="*/ 480488 h 625488"/>
                <a:gd name="connsiteX21" fmla="*/ 488939 w 701503"/>
                <a:gd name="connsiteY21" fmla="*/ 497013 h 625488"/>
                <a:gd name="connsiteX22" fmla="*/ 499744 w 701503"/>
                <a:gd name="connsiteY22" fmla="*/ 497732 h 625488"/>
                <a:gd name="connsiteX23" fmla="*/ 556650 w 701503"/>
                <a:gd name="connsiteY23" fmla="*/ 466836 h 625488"/>
                <a:gd name="connsiteX24" fmla="*/ 563133 w 701503"/>
                <a:gd name="connsiteY24" fmla="*/ 470788 h 625488"/>
                <a:gd name="connsiteX25" fmla="*/ 563133 w 701503"/>
                <a:gd name="connsiteY25" fmla="*/ 497732 h 625488"/>
                <a:gd name="connsiteX26" fmla="*/ 558091 w 701503"/>
                <a:gd name="connsiteY26" fmla="*/ 505995 h 625488"/>
                <a:gd name="connsiteX27" fmla="*/ 455804 w 701503"/>
                <a:gd name="connsiteY27" fmla="*/ 568504 h 625488"/>
                <a:gd name="connsiteX28" fmla="*/ 366843 w 701503"/>
                <a:gd name="connsiteY28" fmla="*/ 623110 h 625488"/>
                <a:gd name="connsiteX29" fmla="*/ 359639 w 701503"/>
                <a:gd name="connsiteY29" fmla="*/ 624907 h 625488"/>
                <a:gd name="connsiteX30" fmla="*/ 358199 w 701503"/>
                <a:gd name="connsiteY30" fmla="*/ 617722 h 625488"/>
                <a:gd name="connsiteX31" fmla="*/ 358199 w 701503"/>
                <a:gd name="connsiteY31" fmla="*/ 509228 h 625488"/>
                <a:gd name="connsiteX32" fmla="*/ 358199 w 701503"/>
                <a:gd name="connsiteY32" fmla="*/ 401093 h 625488"/>
                <a:gd name="connsiteX33" fmla="*/ 358199 w 701503"/>
                <a:gd name="connsiteY33" fmla="*/ 398219 h 625488"/>
                <a:gd name="connsiteX34" fmla="*/ 359639 w 701503"/>
                <a:gd name="connsiteY34" fmla="*/ 393190 h 625488"/>
                <a:gd name="connsiteX35" fmla="*/ 126182 w 701503"/>
                <a:gd name="connsiteY35" fmla="*/ 261283 h 625488"/>
                <a:gd name="connsiteX36" fmla="*/ 134839 w 701503"/>
                <a:gd name="connsiteY36" fmla="*/ 261644 h 625488"/>
                <a:gd name="connsiteX37" fmla="*/ 183536 w 701503"/>
                <a:gd name="connsiteY37" fmla="*/ 290821 h 625488"/>
                <a:gd name="connsiteX38" fmla="*/ 322050 w 701503"/>
                <a:gd name="connsiteY38" fmla="*/ 374750 h 625488"/>
                <a:gd name="connsiteX39" fmla="*/ 324575 w 701503"/>
                <a:gd name="connsiteY39" fmla="*/ 375830 h 625488"/>
                <a:gd name="connsiteX40" fmla="*/ 324936 w 701503"/>
                <a:gd name="connsiteY40" fmla="*/ 383035 h 625488"/>
                <a:gd name="connsiteX41" fmla="*/ 297882 w 701503"/>
                <a:gd name="connsiteY41" fmla="*/ 406449 h 625488"/>
                <a:gd name="connsiteX42" fmla="*/ 242693 w 701503"/>
                <a:gd name="connsiteY42" fmla="*/ 453996 h 625488"/>
                <a:gd name="connsiteX43" fmla="*/ 214557 w 701503"/>
                <a:gd name="connsiteY43" fmla="*/ 478130 h 625488"/>
                <a:gd name="connsiteX44" fmla="*/ 209868 w 701503"/>
                <a:gd name="connsiteY44" fmla="*/ 480652 h 625488"/>
                <a:gd name="connsiteX45" fmla="*/ 205540 w 701503"/>
                <a:gd name="connsiteY45" fmla="*/ 478130 h 625488"/>
                <a:gd name="connsiteX46" fmla="*/ 14721 w 701503"/>
                <a:gd name="connsiteY46" fmla="*/ 366825 h 625488"/>
                <a:gd name="connsiteX47" fmla="*/ 13279 w 701503"/>
                <a:gd name="connsiteY47" fmla="*/ 365744 h 625488"/>
                <a:gd name="connsiteX48" fmla="*/ 12196 w 701503"/>
                <a:gd name="connsiteY48" fmla="*/ 357460 h 625488"/>
                <a:gd name="connsiteX49" fmla="*/ 38889 w 701503"/>
                <a:gd name="connsiteY49" fmla="*/ 335847 h 625488"/>
                <a:gd name="connsiteX50" fmla="*/ 108146 w 701503"/>
                <a:gd name="connsiteY50" fmla="*/ 276772 h 625488"/>
                <a:gd name="connsiteX51" fmla="*/ 126182 w 701503"/>
                <a:gd name="connsiteY51" fmla="*/ 261283 h 625488"/>
                <a:gd name="connsiteX52" fmla="*/ 570359 w 701503"/>
                <a:gd name="connsiteY52" fmla="*/ 260350 h 625488"/>
                <a:gd name="connsiteX53" fmla="*/ 575033 w 701503"/>
                <a:gd name="connsiteY53" fmla="*/ 262154 h 625488"/>
                <a:gd name="connsiteX54" fmla="*/ 639743 w 701503"/>
                <a:gd name="connsiteY54" fmla="*/ 316634 h 625488"/>
                <a:gd name="connsiteX55" fmla="*/ 688995 w 701503"/>
                <a:gd name="connsiteY55" fmla="*/ 358125 h 625488"/>
                <a:gd name="connsiteX56" fmla="*/ 687557 w 701503"/>
                <a:gd name="connsiteY56" fmla="*/ 366785 h 625488"/>
                <a:gd name="connsiteX57" fmla="*/ 511401 w 701503"/>
                <a:gd name="connsiteY57" fmla="*/ 471055 h 625488"/>
                <a:gd name="connsiteX58" fmla="*/ 495583 w 701503"/>
                <a:gd name="connsiteY58" fmla="*/ 480075 h 625488"/>
                <a:gd name="connsiteX59" fmla="*/ 486955 w 701503"/>
                <a:gd name="connsiteY59" fmla="*/ 478992 h 625488"/>
                <a:gd name="connsiteX60" fmla="*/ 438063 w 701503"/>
                <a:gd name="connsiteY60" fmla="*/ 436418 h 625488"/>
                <a:gd name="connsiteX61" fmla="*/ 379824 w 701503"/>
                <a:gd name="connsiteY61" fmla="*/ 385907 h 625488"/>
                <a:gd name="connsiteX62" fmla="*/ 380183 w 701503"/>
                <a:gd name="connsiteY62" fmla="*/ 375083 h 625488"/>
                <a:gd name="connsiteX63" fmla="*/ 562091 w 701503"/>
                <a:gd name="connsiteY63" fmla="*/ 264319 h 625488"/>
                <a:gd name="connsiteX64" fmla="*/ 570359 w 701503"/>
                <a:gd name="connsiteY64" fmla="*/ 260350 h 625488"/>
                <a:gd name="connsiteX65" fmla="*/ 208924 w 701503"/>
                <a:gd name="connsiteY65" fmla="*/ 360 h 625488"/>
                <a:gd name="connsiteX66" fmla="*/ 213963 w 701503"/>
                <a:gd name="connsiteY66" fmla="*/ 2879 h 625488"/>
                <a:gd name="connsiteX67" fmla="*/ 279837 w 701503"/>
                <a:gd name="connsiteY67" fmla="*/ 56869 h 625488"/>
                <a:gd name="connsiteX68" fmla="*/ 336352 w 701503"/>
                <a:gd name="connsiteY68" fmla="*/ 103659 h 625488"/>
                <a:gd name="connsiteX69" fmla="*/ 338512 w 701503"/>
                <a:gd name="connsiteY69" fmla="*/ 106179 h 625488"/>
                <a:gd name="connsiteX70" fmla="*/ 338152 w 701503"/>
                <a:gd name="connsiteY70" fmla="*/ 113377 h 625488"/>
                <a:gd name="connsiteX71" fmla="*/ 297475 w 701503"/>
                <a:gd name="connsiteY71" fmla="*/ 137852 h 625488"/>
                <a:gd name="connsiteX72" fmla="*/ 138730 w 701503"/>
                <a:gd name="connsiteY72" fmla="*/ 234673 h 625488"/>
                <a:gd name="connsiteX73" fmla="*/ 125771 w 701503"/>
                <a:gd name="connsiteY73" fmla="*/ 233953 h 625488"/>
                <a:gd name="connsiteX74" fmla="*/ 52698 w 701503"/>
                <a:gd name="connsiteY74" fmla="*/ 174565 h 625488"/>
                <a:gd name="connsiteX75" fmla="*/ 5902 w 701503"/>
                <a:gd name="connsiteY75" fmla="*/ 136413 h 625488"/>
                <a:gd name="connsiteX76" fmla="*/ 4462 w 701503"/>
                <a:gd name="connsiteY76" fmla="*/ 134973 h 625488"/>
                <a:gd name="connsiteX77" fmla="*/ 5542 w 701503"/>
                <a:gd name="connsiteY77" fmla="*/ 125255 h 625488"/>
                <a:gd name="connsiteX78" fmla="*/ 201004 w 701503"/>
                <a:gd name="connsiteY78" fmla="*/ 4679 h 625488"/>
                <a:gd name="connsiteX79" fmla="*/ 208924 w 701503"/>
                <a:gd name="connsiteY79" fmla="*/ 360 h 625488"/>
                <a:gd name="connsiteX80" fmla="*/ 492474 w 701503"/>
                <a:gd name="connsiteY80" fmla="*/ 0 h 625488"/>
                <a:gd name="connsiteX81" fmla="*/ 497867 w 701503"/>
                <a:gd name="connsiteY81" fmla="*/ 2884 h 625488"/>
                <a:gd name="connsiteX82" fmla="*/ 669032 w 701503"/>
                <a:gd name="connsiteY82" fmla="*/ 108141 h 625488"/>
                <a:gd name="connsiteX83" fmla="*/ 696721 w 701503"/>
                <a:gd name="connsiteY83" fmla="*/ 125443 h 625488"/>
                <a:gd name="connsiteX84" fmla="*/ 698159 w 701503"/>
                <a:gd name="connsiteY84" fmla="*/ 134815 h 625488"/>
                <a:gd name="connsiteX85" fmla="*/ 644940 w 701503"/>
                <a:gd name="connsiteY85" fmla="*/ 178432 h 625488"/>
                <a:gd name="connsiteX86" fmla="*/ 575898 w 701503"/>
                <a:gd name="connsiteY86" fmla="*/ 234305 h 625488"/>
                <a:gd name="connsiteX87" fmla="*/ 562594 w 701503"/>
                <a:gd name="connsiteY87" fmla="*/ 235747 h 625488"/>
                <a:gd name="connsiteX88" fmla="*/ 412285 w 701503"/>
                <a:gd name="connsiteY88" fmla="*/ 143827 h 625488"/>
                <a:gd name="connsiteX89" fmla="*/ 365179 w 701503"/>
                <a:gd name="connsiteY89" fmla="*/ 114629 h 625488"/>
                <a:gd name="connsiteX90" fmla="*/ 363740 w 701503"/>
                <a:gd name="connsiteY90" fmla="*/ 104896 h 625488"/>
                <a:gd name="connsiteX91" fmla="*/ 451480 w 701503"/>
                <a:gd name="connsiteY91" fmla="*/ 32442 h 625488"/>
                <a:gd name="connsiteX92" fmla="*/ 486360 w 701503"/>
                <a:gd name="connsiteY92" fmla="*/ 3605 h 625488"/>
                <a:gd name="connsiteX93" fmla="*/ 492474 w 701503"/>
                <a:gd name="connsiteY93" fmla="*/ 0 h 62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701503" h="625488">
                  <a:moveTo>
                    <a:pt x="339731" y="393551"/>
                  </a:moveTo>
                  <a:cubicBezTo>
                    <a:pt x="341894" y="392112"/>
                    <a:pt x="343337" y="392832"/>
                    <a:pt x="343697" y="395710"/>
                  </a:cubicBezTo>
                  <a:cubicBezTo>
                    <a:pt x="344058" y="397149"/>
                    <a:pt x="344058" y="398589"/>
                    <a:pt x="344058" y="400388"/>
                  </a:cubicBezTo>
                  <a:lnTo>
                    <a:pt x="344058" y="509047"/>
                  </a:lnTo>
                  <a:lnTo>
                    <a:pt x="344058" y="616268"/>
                  </a:lnTo>
                  <a:lnTo>
                    <a:pt x="344058" y="620226"/>
                  </a:lnTo>
                  <a:cubicBezTo>
                    <a:pt x="343697" y="625983"/>
                    <a:pt x="342255" y="626702"/>
                    <a:pt x="336847" y="623464"/>
                  </a:cubicBezTo>
                  <a:cubicBezTo>
                    <a:pt x="308004" y="605114"/>
                    <a:pt x="277718" y="587124"/>
                    <a:pt x="248514" y="569854"/>
                  </a:cubicBezTo>
                  <a:cubicBezTo>
                    <a:pt x="213902" y="548626"/>
                    <a:pt x="180012" y="527397"/>
                    <a:pt x="145760" y="506529"/>
                  </a:cubicBezTo>
                  <a:cubicBezTo>
                    <a:pt x="141794" y="504730"/>
                    <a:pt x="139631" y="501851"/>
                    <a:pt x="139992" y="496814"/>
                  </a:cubicBezTo>
                  <a:cubicBezTo>
                    <a:pt x="139992" y="488179"/>
                    <a:pt x="139992" y="480263"/>
                    <a:pt x="139992" y="471988"/>
                  </a:cubicBezTo>
                  <a:cubicBezTo>
                    <a:pt x="139992" y="465512"/>
                    <a:pt x="141794" y="464792"/>
                    <a:pt x="147924" y="467670"/>
                  </a:cubicBezTo>
                  <a:cubicBezTo>
                    <a:pt x="166311" y="478105"/>
                    <a:pt x="185420" y="487819"/>
                    <a:pt x="203807" y="497894"/>
                  </a:cubicBezTo>
                  <a:cubicBezTo>
                    <a:pt x="207413" y="500052"/>
                    <a:pt x="209576" y="499333"/>
                    <a:pt x="213181" y="497534"/>
                  </a:cubicBezTo>
                  <a:cubicBezTo>
                    <a:pt x="244548" y="471268"/>
                    <a:pt x="275915" y="445722"/>
                    <a:pt x="307282" y="419817"/>
                  </a:cubicBezTo>
                  <a:cubicBezTo>
                    <a:pt x="317017" y="411901"/>
                    <a:pt x="326391" y="404705"/>
                    <a:pt x="335044" y="397149"/>
                  </a:cubicBezTo>
                  <a:cubicBezTo>
                    <a:pt x="336847" y="395710"/>
                    <a:pt x="338289" y="394991"/>
                    <a:pt x="339731" y="393551"/>
                  </a:cubicBezTo>
                  <a:close/>
                  <a:moveTo>
                    <a:pt x="359639" y="393190"/>
                  </a:moveTo>
                  <a:cubicBezTo>
                    <a:pt x="362160" y="392112"/>
                    <a:pt x="363601" y="394627"/>
                    <a:pt x="365402" y="395345"/>
                  </a:cubicBezTo>
                  <a:cubicBezTo>
                    <a:pt x="375126" y="403608"/>
                    <a:pt x="384851" y="411871"/>
                    <a:pt x="394936" y="420134"/>
                  </a:cubicBezTo>
                  <a:cubicBezTo>
                    <a:pt x="419427" y="439892"/>
                    <a:pt x="444278" y="460729"/>
                    <a:pt x="468770" y="480488"/>
                  </a:cubicBezTo>
                  <a:cubicBezTo>
                    <a:pt x="475973" y="486236"/>
                    <a:pt x="482456" y="490906"/>
                    <a:pt x="488939" y="497013"/>
                  </a:cubicBezTo>
                  <a:cubicBezTo>
                    <a:pt x="492540" y="500247"/>
                    <a:pt x="495422" y="500247"/>
                    <a:pt x="499744" y="497732"/>
                  </a:cubicBezTo>
                  <a:cubicBezTo>
                    <a:pt x="518472" y="487673"/>
                    <a:pt x="537561" y="477255"/>
                    <a:pt x="556650" y="466836"/>
                  </a:cubicBezTo>
                  <a:cubicBezTo>
                    <a:pt x="560972" y="464322"/>
                    <a:pt x="563133" y="465759"/>
                    <a:pt x="563133" y="470788"/>
                  </a:cubicBezTo>
                  <a:lnTo>
                    <a:pt x="563133" y="497732"/>
                  </a:lnTo>
                  <a:cubicBezTo>
                    <a:pt x="563133" y="501684"/>
                    <a:pt x="561692" y="503480"/>
                    <a:pt x="558091" y="505995"/>
                  </a:cubicBezTo>
                  <a:cubicBezTo>
                    <a:pt x="523875" y="526472"/>
                    <a:pt x="490019" y="547308"/>
                    <a:pt x="455804" y="568504"/>
                  </a:cubicBezTo>
                  <a:cubicBezTo>
                    <a:pt x="426270" y="586826"/>
                    <a:pt x="396376" y="604789"/>
                    <a:pt x="366843" y="623110"/>
                  </a:cubicBezTo>
                  <a:cubicBezTo>
                    <a:pt x="365042" y="623829"/>
                    <a:pt x="362160" y="626703"/>
                    <a:pt x="359639" y="624907"/>
                  </a:cubicBezTo>
                  <a:cubicBezTo>
                    <a:pt x="357118" y="623829"/>
                    <a:pt x="358199" y="620955"/>
                    <a:pt x="358199" y="617722"/>
                  </a:cubicBezTo>
                  <a:lnTo>
                    <a:pt x="358199" y="509228"/>
                  </a:lnTo>
                  <a:lnTo>
                    <a:pt x="358199" y="401093"/>
                  </a:lnTo>
                  <a:lnTo>
                    <a:pt x="358199" y="398219"/>
                  </a:lnTo>
                  <a:cubicBezTo>
                    <a:pt x="358199" y="396423"/>
                    <a:pt x="358199" y="394627"/>
                    <a:pt x="359639" y="393190"/>
                  </a:cubicBezTo>
                  <a:close/>
                  <a:moveTo>
                    <a:pt x="126182" y="261283"/>
                  </a:moveTo>
                  <a:cubicBezTo>
                    <a:pt x="129429" y="258762"/>
                    <a:pt x="132314" y="260203"/>
                    <a:pt x="134839" y="261644"/>
                  </a:cubicBezTo>
                  <a:cubicBezTo>
                    <a:pt x="151072" y="271369"/>
                    <a:pt x="167304" y="281095"/>
                    <a:pt x="183536" y="290821"/>
                  </a:cubicBezTo>
                  <a:cubicBezTo>
                    <a:pt x="229707" y="318917"/>
                    <a:pt x="275879" y="346293"/>
                    <a:pt x="322050" y="374750"/>
                  </a:cubicBezTo>
                  <a:cubicBezTo>
                    <a:pt x="323132" y="375470"/>
                    <a:pt x="323493" y="375470"/>
                    <a:pt x="324575" y="375830"/>
                  </a:cubicBezTo>
                  <a:cubicBezTo>
                    <a:pt x="328182" y="378712"/>
                    <a:pt x="328182" y="380153"/>
                    <a:pt x="324936" y="383035"/>
                  </a:cubicBezTo>
                  <a:cubicBezTo>
                    <a:pt x="315557" y="390959"/>
                    <a:pt x="306900" y="398524"/>
                    <a:pt x="297882" y="406449"/>
                  </a:cubicBezTo>
                  <a:cubicBezTo>
                    <a:pt x="279847" y="422658"/>
                    <a:pt x="261090" y="438147"/>
                    <a:pt x="242693" y="453996"/>
                  </a:cubicBezTo>
                  <a:cubicBezTo>
                    <a:pt x="232954" y="462281"/>
                    <a:pt x="224297" y="470206"/>
                    <a:pt x="214557" y="478130"/>
                  </a:cubicBezTo>
                  <a:cubicBezTo>
                    <a:pt x="213115" y="479932"/>
                    <a:pt x="212032" y="480652"/>
                    <a:pt x="209868" y="480652"/>
                  </a:cubicBezTo>
                  <a:cubicBezTo>
                    <a:pt x="208425" y="479932"/>
                    <a:pt x="207343" y="479932"/>
                    <a:pt x="205540" y="478130"/>
                  </a:cubicBezTo>
                  <a:cubicBezTo>
                    <a:pt x="141332" y="441749"/>
                    <a:pt x="78207" y="404287"/>
                    <a:pt x="14721" y="366825"/>
                  </a:cubicBezTo>
                  <a:cubicBezTo>
                    <a:pt x="13639" y="366105"/>
                    <a:pt x="13279" y="366105"/>
                    <a:pt x="13279" y="365744"/>
                  </a:cubicBezTo>
                  <a:cubicBezTo>
                    <a:pt x="7868" y="362863"/>
                    <a:pt x="7868" y="361782"/>
                    <a:pt x="12196" y="357460"/>
                  </a:cubicBezTo>
                  <a:cubicBezTo>
                    <a:pt x="20854" y="349895"/>
                    <a:pt x="29871" y="343051"/>
                    <a:pt x="38889" y="335847"/>
                  </a:cubicBezTo>
                  <a:cubicBezTo>
                    <a:pt x="61614" y="316396"/>
                    <a:pt x="84339" y="296584"/>
                    <a:pt x="108146" y="276772"/>
                  </a:cubicBezTo>
                  <a:cubicBezTo>
                    <a:pt x="113918" y="272090"/>
                    <a:pt x="120050" y="266687"/>
                    <a:pt x="126182" y="261283"/>
                  </a:cubicBezTo>
                  <a:close/>
                  <a:moveTo>
                    <a:pt x="570359" y="260350"/>
                  </a:moveTo>
                  <a:cubicBezTo>
                    <a:pt x="573235" y="260350"/>
                    <a:pt x="573954" y="261432"/>
                    <a:pt x="575033" y="262154"/>
                  </a:cubicBezTo>
                  <a:cubicBezTo>
                    <a:pt x="596243" y="280194"/>
                    <a:pt x="618532" y="298233"/>
                    <a:pt x="639743" y="316634"/>
                  </a:cubicBezTo>
                  <a:cubicBezTo>
                    <a:pt x="656280" y="330705"/>
                    <a:pt x="672458" y="344776"/>
                    <a:pt x="688995" y="358125"/>
                  </a:cubicBezTo>
                  <a:cubicBezTo>
                    <a:pt x="693309" y="362455"/>
                    <a:pt x="693309" y="363537"/>
                    <a:pt x="687557" y="366785"/>
                  </a:cubicBezTo>
                  <a:cubicBezTo>
                    <a:pt x="628958" y="401060"/>
                    <a:pt x="570359" y="436418"/>
                    <a:pt x="511401" y="471055"/>
                  </a:cubicBezTo>
                  <a:cubicBezTo>
                    <a:pt x="506009" y="473219"/>
                    <a:pt x="500976" y="476827"/>
                    <a:pt x="495583" y="480075"/>
                  </a:cubicBezTo>
                  <a:cubicBezTo>
                    <a:pt x="492707" y="482239"/>
                    <a:pt x="489831" y="481518"/>
                    <a:pt x="486955" y="478992"/>
                  </a:cubicBezTo>
                  <a:cubicBezTo>
                    <a:pt x="470777" y="464560"/>
                    <a:pt x="453881" y="450129"/>
                    <a:pt x="438063" y="436418"/>
                  </a:cubicBezTo>
                  <a:cubicBezTo>
                    <a:pt x="418290" y="419461"/>
                    <a:pt x="398518" y="402864"/>
                    <a:pt x="379824" y="385907"/>
                  </a:cubicBezTo>
                  <a:cubicBezTo>
                    <a:pt x="372993" y="379773"/>
                    <a:pt x="372993" y="379412"/>
                    <a:pt x="380183" y="375083"/>
                  </a:cubicBezTo>
                  <a:cubicBezTo>
                    <a:pt x="440939" y="338282"/>
                    <a:pt x="501335" y="301120"/>
                    <a:pt x="562091" y="264319"/>
                  </a:cubicBezTo>
                  <a:cubicBezTo>
                    <a:pt x="565326" y="262876"/>
                    <a:pt x="568202" y="261793"/>
                    <a:pt x="570359" y="260350"/>
                  </a:cubicBezTo>
                  <a:close/>
                  <a:moveTo>
                    <a:pt x="208924" y="360"/>
                  </a:moveTo>
                  <a:cubicBezTo>
                    <a:pt x="211803" y="0"/>
                    <a:pt x="213243" y="1440"/>
                    <a:pt x="213963" y="2879"/>
                  </a:cubicBezTo>
                  <a:cubicBezTo>
                    <a:pt x="236281" y="21236"/>
                    <a:pt x="257879" y="38872"/>
                    <a:pt x="279837" y="56869"/>
                  </a:cubicBezTo>
                  <a:cubicBezTo>
                    <a:pt x="298555" y="72345"/>
                    <a:pt x="317274" y="88182"/>
                    <a:pt x="336352" y="103659"/>
                  </a:cubicBezTo>
                  <a:cubicBezTo>
                    <a:pt x="336712" y="104739"/>
                    <a:pt x="338152" y="105099"/>
                    <a:pt x="338512" y="106179"/>
                  </a:cubicBezTo>
                  <a:cubicBezTo>
                    <a:pt x="342471" y="109418"/>
                    <a:pt x="342471" y="110858"/>
                    <a:pt x="338152" y="113377"/>
                  </a:cubicBezTo>
                  <a:cubicBezTo>
                    <a:pt x="325193" y="121656"/>
                    <a:pt x="311154" y="129934"/>
                    <a:pt x="297475" y="137852"/>
                  </a:cubicBezTo>
                  <a:cubicBezTo>
                    <a:pt x="244920" y="170246"/>
                    <a:pt x="192365" y="202639"/>
                    <a:pt x="138730" y="234673"/>
                  </a:cubicBezTo>
                  <a:cubicBezTo>
                    <a:pt x="131890" y="238992"/>
                    <a:pt x="131890" y="239352"/>
                    <a:pt x="125771" y="233953"/>
                  </a:cubicBezTo>
                  <a:cubicBezTo>
                    <a:pt x="100933" y="214157"/>
                    <a:pt x="76816" y="194361"/>
                    <a:pt x="52698" y="174565"/>
                  </a:cubicBezTo>
                  <a:cubicBezTo>
                    <a:pt x="37219" y="161608"/>
                    <a:pt x="21741" y="149010"/>
                    <a:pt x="5902" y="136413"/>
                  </a:cubicBezTo>
                  <a:cubicBezTo>
                    <a:pt x="5542" y="136053"/>
                    <a:pt x="4462" y="136053"/>
                    <a:pt x="4462" y="134973"/>
                  </a:cubicBezTo>
                  <a:cubicBezTo>
                    <a:pt x="-1657" y="130294"/>
                    <a:pt x="-1657" y="129214"/>
                    <a:pt x="5542" y="125255"/>
                  </a:cubicBezTo>
                  <a:cubicBezTo>
                    <a:pt x="70696" y="84943"/>
                    <a:pt x="135850" y="44631"/>
                    <a:pt x="201004" y="4679"/>
                  </a:cubicBezTo>
                  <a:cubicBezTo>
                    <a:pt x="203884" y="2879"/>
                    <a:pt x="206404" y="720"/>
                    <a:pt x="208924" y="360"/>
                  </a:cubicBezTo>
                  <a:close/>
                  <a:moveTo>
                    <a:pt x="492474" y="0"/>
                  </a:moveTo>
                  <a:cubicBezTo>
                    <a:pt x="494271" y="0"/>
                    <a:pt x="496429" y="1442"/>
                    <a:pt x="497867" y="2884"/>
                  </a:cubicBezTo>
                  <a:cubicBezTo>
                    <a:pt x="555042" y="38210"/>
                    <a:pt x="612217" y="72815"/>
                    <a:pt x="669032" y="108141"/>
                  </a:cubicBezTo>
                  <a:cubicBezTo>
                    <a:pt x="678381" y="113908"/>
                    <a:pt x="687371" y="119676"/>
                    <a:pt x="696721" y="125443"/>
                  </a:cubicBezTo>
                  <a:cubicBezTo>
                    <a:pt x="702834" y="129048"/>
                    <a:pt x="702834" y="130850"/>
                    <a:pt x="698159" y="134815"/>
                  </a:cubicBezTo>
                  <a:cubicBezTo>
                    <a:pt x="680539" y="149955"/>
                    <a:pt x="662200" y="163653"/>
                    <a:pt x="644940" y="178432"/>
                  </a:cubicBezTo>
                  <a:cubicBezTo>
                    <a:pt x="622285" y="196816"/>
                    <a:pt x="599272" y="215921"/>
                    <a:pt x="575898" y="234305"/>
                  </a:cubicBezTo>
                  <a:cubicBezTo>
                    <a:pt x="570145" y="239351"/>
                    <a:pt x="569066" y="239351"/>
                    <a:pt x="562594" y="235747"/>
                  </a:cubicBezTo>
                  <a:cubicBezTo>
                    <a:pt x="512611" y="204746"/>
                    <a:pt x="462628" y="174467"/>
                    <a:pt x="412285" y="143827"/>
                  </a:cubicBezTo>
                  <a:cubicBezTo>
                    <a:pt x="396463" y="133734"/>
                    <a:pt x="381001" y="124001"/>
                    <a:pt x="365179" y="114629"/>
                  </a:cubicBezTo>
                  <a:cubicBezTo>
                    <a:pt x="358706" y="111024"/>
                    <a:pt x="358706" y="109222"/>
                    <a:pt x="363740" y="104896"/>
                  </a:cubicBezTo>
                  <a:cubicBezTo>
                    <a:pt x="393227" y="81105"/>
                    <a:pt x="421994" y="56594"/>
                    <a:pt x="451480" y="32442"/>
                  </a:cubicBezTo>
                  <a:cubicBezTo>
                    <a:pt x="462987" y="23070"/>
                    <a:pt x="474494" y="13337"/>
                    <a:pt x="486360" y="3605"/>
                  </a:cubicBezTo>
                  <a:cubicBezTo>
                    <a:pt x="488158" y="2163"/>
                    <a:pt x="489956" y="0"/>
                    <a:pt x="492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3A118E4D-A12D-C447-958E-5CA1B3B0D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021" y="4253696"/>
              <a:ext cx="837404" cy="837404"/>
            </a:xfrm>
            <a:custGeom>
              <a:avLst/>
              <a:gdLst>
                <a:gd name="T0" fmla="*/ 2062 w 2063"/>
                <a:gd name="T1" fmla="*/ 1031 h 2062"/>
                <a:gd name="T2" fmla="*/ 2062 w 2063"/>
                <a:gd name="T3" fmla="*/ 1031 h 2062"/>
                <a:gd name="T4" fmla="*/ 1032 w 2063"/>
                <a:gd name="T5" fmla="*/ 2061 h 2062"/>
                <a:gd name="T6" fmla="*/ 1032 w 2063"/>
                <a:gd name="T7" fmla="*/ 2061 h 2062"/>
                <a:gd name="T8" fmla="*/ 0 w 2063"/>
                <a:gd name="T9" fmla="*/ 1031 h 2062"/>
                <a:gd name="T10" fmla="*/ 0 w 2063"/>
                <a:gd name="T11" fmla="*/ 1031 h 2062"/>
                <a:gd name="T12" fmla="*/ 1032 w 2063"/>
                <a:gd name="T13" fmla="*/ 0 h 2062"/>
                <a:gd name="T14" fmla="*/ 1032 w 2063"/>
                <a:gd name="T15" fmla="*/ 0 h 2062"/>
                <a:gd name="T16" fmla="*/ 2062 w 2063"/>
                <a:gd name="T17" fmla="*/ 1031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3" h="2062">
                  <a:moveTo>
                    <a:pt x="2062" y="1031"/>
                  </a:moveTo>
                  <a:lnTo>
                    <a:pt x="2062" y="1031"/>
                  </a:lnTo>
                  <a:cubicBezTo>
                    <a:pt x="2062" y="1600"/>
                    <a:pt x="1601" y="2061"/>
                    <a:pt x="1032" y="2061"/>
                  </a:cubicBezTo>
                  <a:lnTo>
                    <a:pt x="1032" y="2061"/>
                  </a:lnTo>
                  <a:cubicBezTo>
                    <a:pt x="462" y="2061"/>
                    <a:pt x="0" y="1600"/>
                    <a:pt x="0" y="1031"/>
                  </a:cubicBezTo>
                  <a:lnTo>
                    <a:pt x="0" y="1031"/>
                  </a:lnTo>
                  <a:cubicBezTo>
                    <a:pt x="0" y="460"/>
                    <a:pt x="462" y="0"/>
                    <a:pt x="1032" y="0"/>
                  </a:cubicBezTo>
                  <a:lnTo>
                    <a:pt x="1032" y="0"/>
                  </a:lnTo>
                  <a:cubicBezTo>
                    <a:pt x="1601" y="0"/>
                    <a:pt x="2062" y="460"/>
                    <a:pt x="2062" y="1031"/>
                  </a:cubicBezTo>
                </a:path>
              </a:pathLst>
            </a:custGeom>
            <a:solidFill>
              <a:schemeClr val="accent6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4A2DE95-4CDB-B947-9C6B-5EC8160E9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474" y="4356165"/>
              <a:ext cx="634765" cy="633124"/>
            </a:xfrm>
            <a:custGeom>
              <a:avLst/>
              <a:gdLst>
                <a:gd name="connsiteX0" fmla="*/ 286994 w 563167"/>
                <a:gd name="connsiteY0" fmla="*/ 304377 h 561711"/>
                <a:gd name="connsiteX1" fmla="*/ 312589 w 563167"/>
                <a:gd name="connsiteY1" fmla="*/ 373819 h 561711"/>
                <a:gd name="connsiteX2" fmla="*/ 373512 w 563167"/>
                <a:gd name="connsiteY2" fmla="*/ 541128 h 561711"/>
                <a:gd name="connsiteX3" fmla="*/ 369907 w 563167"/>
                <a:gd name="connsiteY3" fmla="*/ 547604 h 561711"/>
                <a:gd name="connsiteX4" fmla="*/ 207685 w 563167"/>
                <a:gd name="connsiteY4" fmla="*/ 551922 h 561711"/>
                <a:gd name="connsiteX5" fmla="*/ 203720 w 563167"/>
                <a:gd name="connsiteY5" fmla="*/ 544366 h 561711"/>
                <a:gd name="connsiteX6" fmla="*/ 286994 w 563167"/>
                <a:gd name="connsiteY6" fmla="*/ 304377 h 561711"/>
                <a:gd name="connsiteX7" fmla="*/ 25037 w 563167"/>
                <a:gd name="connsiteY7" fmla="*/ 166264 h 561711"/>
                <a:gd name="connsiteX8" fmla="*/ 159055 w 563167"/>
                <a:gd name="connsiteY8" fmla="*/ 534204 h 561711"/>
                <a:gd name="connsiteX9" fmla="*/ 25037 w 563167"/>
                <a:gd name="connsiteY9" fmla="*/ 166264 h 561711"/>
                <a:gd name="connsiteX10" fmla="*/ 532458 w 563167"/>
                <a:gd name="connsiteY10" fmla="*/ 151977 h 561711"/>
                <a:gd name="connsiteX11" fmla="*/ 562720 w 563167"/>
                <a:gd name="connsiteY11" fmla="*/ 264797 h 561711"/>
                <a:gd name="connsiteX12" fmla="*/ 483103 w 563167"/>
                <a:gd name="connsiteY12" fmla="*/ 478541 h 561711"/>
                <a:gd name="connsiteX13" fmla="*/ 422940 w 563167"/>
                <a:gd name="connsiteY13" fmla="*/ 524679 h 561711"/>
                <a:gd name="connsiteX14" fmla="*/ 436990 w 563167"/>
                <a:gd name="connsiteY14" fmla="*/ 482867 h 561711"/>
                <a:gd name="connsiteX15" fmla="*/ 514445 w 563167"/>
                <a:gd name="connsiteY15" fmla="*/ 260832 h 561711"/>
                <a:gd name="connsiteX16" fmla="*/ 530297 w 563167"/>
                <a:gd name="connsiteY16" fmla="*/ 156663 h 561711"/>
                <a:gd name="connsiteX17" fmla="*/ 532458 w 563167"/>
                <a:gd name="connsiteY17" fmla="*/ 151977 h 561711"/>
                <a:gd name="connsiteX18" fmla="*/ 306835 w 563167"/>
                <a:gd name="connsiteY18" fmla="*/ 1005 h 561711"/>
                <a:gd name="connsiteX19" fmla="*/ 471157 w 563167"/>
                <a:gd name="connsiteY19" fmla="*/ 73735 h 561711"/>
                <a:gd name="connsiteX20" fmla="*/ 424372 w 563167"/>
                <a:gd name="connsiteY20" fmla="*/ 141787 h 561711"/>
                <a:gd name="connsiteX21" fmla="*/ 446685 w 563167"/>
                <a:gd name="connsiteY21" fmla="*/ 185715 h 561711"/>
                <a:gd name="connsiteX22" fmla="*/ 471157 w 563167"/>
                <a:gd name="connsiteY22" fmla="*/ 286172 h 561711"/>
                <a:gd name="connsiteX23" fmla="*/ 460001 w 563167"/>
                <a:gd name="connsiteY23" fmla="*/ 333701 h 561711"/>
                <a:gd name="connsiteX24" fmla="*/ 425451 w 563167"/>
                <a:gd name="connsiteY24" fmla="*/ 444600 h 561711"/>
                <a:gd name="connsiteX25" fmla="*/ 422572 w 563167"/>
                <a:gd name="connsiteY25" fmla="*/ 452522 h 561711"/>
                <a:gd name="connsiteX26" fmla="*/ 402058 w 563167"/>
                <a:gd name="connsiteY26" fmla="*/ 392031 h 561711"/>
                <a:gd name="connsiteX27" fmla="*/ 323963 w 563167"/>
                <a:gd name="connsiteY27" fmla="*/ 158710 h 561711"/>
                <a:gd name="connsiteX28" fmla="*/ 331161 w 563167"/>
                <a:gd name="connsiteY28" fmla="*/ 148628 h 561711"/>
                <a:gd name="connsiteX29" fmla="*/ 350954 w 563167"/>
                <a:gd name="connsiteY29" fmla="*/ 147188 h 561711"/>
                <a:gd name="connsiteX30" fmla="*/ 363550 w 563167"/>
                <a:gd name="connsiteY30" fmla="*/ 134225 h 561711"/>
                <a:gd name="connsiteX31" fmla="*/ 349515 w 563167"/>
                <a:gd name="connsiteY31" fmla="*/ 123784 h 561711"/>
                <a:gd name="connsiteX32" fmla="*/ 295892 w 563167"/>
                <a:gd name="connsiteY32" fmla="*/ 127024 h 561711"/>
                <a:gd name="connsiteX33" fmla="*/ 206280 w 563167"/>
                <a:gd name="connsiteY33" fmla="*/ 124504 h 561711"/>
                <a:gd name="connsiteX34" fmla="*/ 191165 w 563167"/>
                <a:gd name="connsiteY34" fmla="*/ 131705 h 561711"/>
                <a:gd name="connsiteX35" fmla="*/ 201242 w 563167"/>
                <a:gd name="connsiteY35" fmla="*/ 147188 h 561711"/>
                <a:gd name="connsiteX36" fmla="*/ 224994 w 563167"/>
                <a:gd name="connsiteY36" fmla="*/ 148988 h 561711"/>
                <a:gd name="connsiteX37" fmla="*/ 232192 w 563167"/>
                <a:gd name="connsiteY37" fmla="*/ 154389 h 561711"/>
                <a:gd name="connsiteX38" fmla="*/ 272859 w 563167"/>
                <a:gd name="connsiteY38" fmla="*/ 266009 h 561711"/>
                <a:gd name="connsiteX39" fmla="*/ 272859 w 563167"/>
                <a:gd name="connsiteY39" fmla="*/ 274290 h 561711"/>
                <a:gd name="connsiteX40" fmla="*/ 213478 w 563167"/>
                <a:gd name="connsiteY40" fmla="*/ 451082 h 561711"/>
                <a:gd name="connsiteX41" fmla="*/ 212038 w 563167"/>
                <a:gd name="connsiteY41" fmla="*/ 453242 h 561711"/>
                <a:gd name="connsiteX42" fmla="*/ 202321 w 563167"/>
                <a:gd name="connsiteY42" fmla="*/ 426237 h 561711"/>
                <a:gd name="connsiteX43" fmla="*/ 113069 w 563167"/>
                <a:gd name="connsiteY43" fmla="*/ 158710 h 561711"/>
                <a:gd name="connsiteX44" fmla="*/ 119188 w 563167"/>
                <a:gd name="connsiteY44" fmla="*/ 148628 h 561711"/>
                <a:gd name="connsiteX45" fmla="*/ 138981 w 563167"/>
                <a:gd name="connsiteY45" fmla="*/ 147188 h 561711"/>
                <a:gd name="connsiteX46" fmla="*/ 152657 w 563167"/>
                <a:gd name="connsiteY46" fmla="*/ 134946 h 561711"/>
                <a:gd name="connsiteX47" fmla="*/ 137542 w 563167"/>
                <a:gd name="connsiteY47" fmla="*/ 124504 h 561711"/>
                <a:gd name="connsiteX48" fmla="*/ 59446 w 563167"/>
                <a:gd name="connsiteY48" fmla="*/ 127384 h 561711"/>
                <a:gd name="connsiteX49" fmla="*/ 48290 w 563167"/>
                <a:gd name="connsiteY49" fmla="*/ 127024 h 561711"/>
                <a:gd name="connsiteX50" fmla="*/ 306835 w 563167"/>
                <a:gd name="connsiteY50" fmla="*/ 1005 h 56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563167" h="561711">
                  <a:moveTo>
                    <a:pt x="286994" y="304377"/>
                  </a:moveTo>
                  <a:cubicBezTo>
                    <a:pt x="295646" y="329204"/>
                    <a:pt x="304298" y="351152"/>
                    <a:pt x="312589" y="373819"/>
                  </a:cubicBezTo>
                  <a:cubicBezTo>
                    <a:pt x="333137" y="429589"/>
                    <a:pt x="353325" y="484998"/>
                    <a:pt x="373512" y="541128"/>
                  </a:cubicBezTo>
                  <a:cubicBezTo>
                    <a:pt x="374954" y="545805"/>
                    <a:pt x="374233" y="546165"/>
                    <a:pt x="369907" y="547604"/>
                  </a:cubicBezTo>
                  <a:cubicBezTo>
                    <a:pt x="316194" y="565235"/>
                    <a:pt x="262480" y="565954"/>
                    <a:pt x="207685" y="551922"/>
                  </a:cubicBezTo>
                  <a:cubicBezTo>
                    <a:pt x="203359" y="550483"/>
                    <a:pt x="202278" y="549043"/>
                    <a:pt x="203720" y="544366"/>
                  </a:cubicBezTo>
                  <a:cubicBezTo>
                    <a:pt x="231478" y="465209"/>
                    <a:pt x="258875" y="385693"/>
                    <a:pt x="286994" y="304377"/>
                  </a:cubicBezTo>
                  <a:close/>
                  <a:moveTo>
                    <a:pt x="25037" y="166264"/>
                  </a:moveTo>
                  <a:cubicBezTo>
                    <a:pt x="70070" y="289511"/>
                    <a:pt x="114382" y="411317"/>
                    <a:pt x="159055" y="534204"/>
                  </a:cubicBezTo>
                  <a:cubicBezTo>
                    <a:pt x="16391" y="466093"/>
                    <a:pt x="-35847" y="296358"/>
                    <a:pt x="25037" y="166264"/>
                  </a:cubicBezTo>
                  <a:close/>
                  <a:moveTo>
                    <a:pt x="532458" y="151977"/>
                  </a:moveTo>
                  <a:cubicBezTo>
                    <a:pt x="551192" y="186940"/>
                    <a:pt x="561279" y="224427"/>
                    <a:pt x="562720" y="264797"/>
                  </a:cubicBezTo>
                  <a:cubicBezTo>
                    <a:pt x="567043" y="347339"/>
                    <a:pt x="540024" y="418347"/>
                    <a:pt x="483103" y="478541"/>
                  </a:cubicBezTo>
                  <a:cubicBezTo>
                    <a:pt x="465811" y="496564"/>
                    <a:pt x="446357" y="511703"/>
                    <a:pt x="422940" y="524679"/>
                  </a:cubicBezTo>
                  <a:cubicBezTo>
                    <a:pt x="428344" y="509900"/>
                    <a:pt x="433388" y="495843"/>
                    <a:pt x="436990" y="482867"/>
                  </a:cubicBezTo>
                  <a:cubicBezTo>
                    <a:pt x="463289" y="408254"/>
                    <a:pt x="489228" y="334723"/>
                    <a:pt x="514445" y="260832"/>
                  </a:cubicBezTo>
                  <a:cubicBezTo>
                    <a:pt x="527054" y="227310"/>
                    <a:pt x="532458" y="191987"/>
                    <a:pt x="530297" y="156663"/>
                  </a:cubicBezTo>
                  <a:cubicBezTo>
                    <a:pt x="529937" y="154500"/>
                    <a:pt x="528496" y="151977"/>
                    <a:pt x="532458" y="151977"/>
                  </a:cubicBezTo>
                  <a:close/>
                  <a:moveTo>
                    <a:pt x="306835" y="1005"/>
                  </a:moveTo>
                  <a:cubicBezTo>
                    <a:pt x="366480" y="6020"/>
                    <a:pt x="424867" y="29852"/>
                    <a:pt x="471157" y="73735"/>
                  </a:cubicBezTo>
                  <a:cubicBezTo>
                    <a:pt x="434449" y="76255"/>
                    <a:pt x="414294" y="107221"/>
                    <a:pt x="424372" y="141787"/>
                  </a:cubicBezTo>
                  <a:cubicBezTo>
                    <a:pt x="429410" y="157630"/>
                    <a:pt x="438407" y="171312"/>
                    <a:pt x="446685" y="185715"/>
                  </a:cubicBezTo>
                  <a:cubicBezTo>
                    <a:pt x="466119" y="216680"/>
                    <a:pt x="476555" y="250166"/>
                    <a:pt x="471157" y="286172"/>
                  </a:cubicBezTo>
                  <a:cubicBezTo>
                    <a:pt x="468998" y="302735"/>
                    <a:pt x="465399" y="318578"/>
                    <a:pt x="460001" y="333701"/>
                  </a:cubicBezTo>
                  <a:cubicBezTo>
                    <a:pt x="446685" y="369707"/>
                    <a:pt x="436968" y="407514"/>
                    <a:pt x="425451" y="444600"/>
                  </a:cubicBezTo>
                  <a:cubicBezTo>
                    <a:pt x="424732" y="447121"/>
                    <a:pt x="424012" y="448561"/>
                    <a:pt x="422572" y="452522"/>
                  </a:cubicBezTo>
                  <a:cubicBezTo>
                    <a:pt x="415734" y="431638"/>
                    <a:pt x="408536" y="411835"/>
                    <a:pt x="402058" y="392031"/>
                  </a:cubicBezTo>
                  <a:cubicBezTo>
                    <a:pt x="375787" y="314257"/>
                    <a:pt x="350235" y="236484"/>
                    <a:pt x="323963" y="158710"/>
                  </a:cubicBezTo>
                  <a:cubicBezTo>
                    <a:pt x="320724" y="149708"/>
                    <a:pt x="320724" y="149708"/>
                    <a:pt x="331161" y="148628"/>
                  </a:cubicBezTo>
                  <a:cubicBezTo>
                    <a:pt x="337639" y="148628"/>
                    <a:pt x="344117" y="148268"/>
                    <a:pt x="350954" y="147188"/>
                  </a:cubicBezTo>
                  <a:cubicBezTo>
                    <a:pt x="359232" y="146108"/>
                    <a:pt x="363910" y="140707"/>
                    <a:pt x="363550" y="134225"/>
                  </a:cubicBezTo>
                  <a:cubicBezTo>
                    <a:pt x="363191" y="127384"/>
                    <a:pt x="358152" y="123784"/>
                    <a:pt x="349515" y="123784"/>
                  </a:cubicBezTo>
                  <a:cubicBezTo>
                    <a:pt x="332240" y="124864"/>
                    <a:pt x="314246" y="125944"/>
                    <a:pt x="295892" y="127024"/>
                  </a:cubicBezTo>
                  <a:cubicBezTo>
                    <a:pt x="266021" y="128824"/>
                    <a:pt x="236151" y="125944"/>
                    <a:pt x="206280" y="124504"/>
                  </a:cubicBezTo>
                  <a:cubicBezTo>
                    <a:pt x="199802" y="123784"/>
                    <a:pt x="194044" y="123784"/>
                    <a:pt x="191165" y="131705"/>
                  </a:cubicBezTo>
                  <a:cubicBezTo>
                    <a:pt x="188286" y="138906"/>
                    <a:pt x="192245" y="145747"/>
                    <a:pt x="201242" y="147188"/>
                  </a:cubicBezTo>
                  <a:cubicBezTo>
                    <a:pt x="209159" y="148268"/>
                    <a:pt x="216717" y="148628"/>
                    <a:pt x="224994" y="148988"/>
                  </a:cubicBezTo>
                  <a:cubicBezTo>
                    <a:pt x="228953" y="148988"/>
                    <a:pt x="230752" y="150428"/>
                    <a:pt x="232192" y="154389"/>
                  </a:cubicBezTo>
                  <a:cubicBezTo>
                    <a:pt x="245868" y="191476"/>
                    <a:pt x="259183" y="228202"/>
                    <a:pt x="272859" y="266009"/>
                  </a:cubicBezTo>
                  <a:cubicBezTo>
                    <a:pt x="273939" y="268889"/>
                    <a:pt x="273939" y="271410"/>
                    <a:pt x="272859" y="274290"/>
                  </a:cubicBezTo>
                  <a:cubicBezTo>
                    <a:pt x="253425" y="332981"/>
                    <a:pt x="233272" y="392031"/>
                    <a:pt x="213478" y="451082"/>
                  </a:cubicBezTo>
                  <a:cubicBezTo>
                    <a:pt x="213478" y="451802"/>
                    <a:pt x="213118" y="452522"/>
                    <a:pt x="212038" y="453242"/>
                  </a:cubicBezTo>
                  <a:cubicBezTo>
                    <a:pt x="208439" y="443880"/>
                    <a:pt x="205560" y="435599"/>
                    <a:pt x="202321" y="426237"/>
                  </a:cubicBezTo>
                  <a:cubicBezTo>
                    <a:pt x="172451" y="336941"/>
                    <a:pt x="142580" y="248006"/>
                    <a:pt x="113069" y="158710"/>
                  </a:cubicBezTo>
                  <a:cubicBezTo>
                    <a:pt x="109111" y="149708"/>
                    <a:pt x="109111" y="149708"/>
                    <a:pt x="119188" y="148628"/>
                  </a:cubicBezTo>
                  <a:cubicBezTo>
                    <a:pt x="125666" y="148628"/>
                    <a:pt x="132863" y="148268"/>
                    <a:pt x="138981" y="147188"/>
                  </a:cubicBezTo>
                  <a:cubicBezTo>
                    <a:pt x="147619" y="146108"/>
                    <a:pt x="152657" y="141787"/>
                    <a:pt x="152657" y="134946"/>
                  </a:cubicBezTo>
                  <a:cubicBezTo>
                    <a:pt x="152297" y="127384"/>
                    <a:pt x="146179" y="123784"/>
                    <a:pt x="137542" y="124504"/>
                  </a:cubicBezTo>
                  <a:cubicBezTo>
                    <a:pt x="111630" y="125944"/>
                    <a:pt x="85358" y="127384"/>
                    <a:pt x="59446" y="127384"/>
                  </a:cubicBezTo>
                  <a:cubicBezTo>
                    <a:pt x="55488" y="127384"/>
                    <a:pt x="51529" y="127744"/>
                    <a:pt x="48290" y="127024"/>
                  </a:cubicBezTo>
                  <a:cubicBezTo>
                    <a:pt x="104522" y="36558"/>
                    <a:pt x="207427" y="-7353"/>
                    <a:pt x="306835" y="10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6" name="Freeform 1">
              <a:extLst>
                <a:ext uri="{FF2B5EF4-FFF2-40B4-BE49-F238E27FC236}">
                  <a16:creationId xmlns:a16="http://schemas.microsoft.com/office/drawing/2014/main" id="{8311B36E-59EE-704A-97CA-AEEBA0A3B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344" y="4917536"/>
              <a:ext cx="817722" cy="819511"/>
            </a:xfrm>
            <a:custGeom>
              <a:avLst/>
              <a:gdLst>
                <a:gd name="T0" fmla="*/ 2016 w 2017"/>
                <a:gd name="T1" fmla="*/ 1007 h 2018"/>
                <a:gd name="T2" fmla="*/ 2016 w 2017"/>
                <a:gd name="T3" fmla="*/ 1007 h 2018"/>
                <a:gd name="T4" fmla="*/ 1006 w 2017"/>
                <a:gd name="T5" fmla="*/ 2017 h 2018"/>
                <a:gd name="T6" fmla="*/ 1006 w 2017"/>
                <a:gd name="T7" fmla="*/ 2017 h 2018"/>
                <a:gd name="T8" fmla="*/ 0 w 2017"/>
                <a:gd name="T9" fmla="*/ 1007 h 2018"/>
                <a:gd name="T10" fmla="*/ 0 w 2017"/>
                <a:gd name="T11" fmla="*/ 1007 h 2018"/>
                <a:gd name="T12" fmla="*/ 1006 w 2017"/>
                <a:gd name="T13" fmla="*/ 0 h 2018"/>
                <a:gd name="T14" fmla="*/ 1006 w 2017"/>
                <a:gd name="T15" fmla="*/ 0 h 2018"/>
                <a:gd name="T16" fmla="*/ 2016 w 2017"/>
                <a:gd name="T17" fmla="*/ 1007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7" h="2018">
                  <a:moveTo>
                    <a:pt x="2016" y="1007"/>
                  </a:moveTo>
                  <a:lnTo>
                    <a:pt x="2016" y="1007"/>
                  </a:lnTo>
                  <a:cubicBezTo>
                    <a:pt x="2016" y="1565"/>
                    <a:pt x="1564" y="2017"/>
                    <a:pt x="1006" y="2017"/>
                  </a:cubicBezTo>
                  <a:lnTo>
                    <a:pt x="1006" y="2017"/>
                  </a:lnTo>
                  <a:cubicBezTo>
                    <a:pt x="449" y="2017"/>
                    <a:pt x="0" y="1565"/>
                    <a:pt x="0" y="1007"/>
                  </a:cubicBezTo>
                  <a:lnTo>
                    <a:pt x="0" y="1007"/>
                  </a:lnTo>
                  <a:cubicBezTo>
                    <a:pt x="0" y="450"/>
                    <a:pt x="449" y="0"/>
                    <a:pt x="1006" y="0"/>
                  </a:cubicBezTo>
                  <a:lnTo>
                    <a:pt x="1006" y="0"/>
                  </a:lnTo>
                  <a:cubicBezTo>
                    <a:pt x="1564" y="0"/>
                    <a:pt x="2016" y="450"/>
                    <a:pt x="2016" y="1007"/>
                  </a:cubicBez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2D941AA-033E-F34D-B304-D02B6A104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802" y="5055313"/>
              <a:ext cx="434395" cy="545339"/>
            </a:xfrm>
            <a:custGeom>
              <a:avLst/>
              <a:gdLst>
                <a:gd name="connsiteX0" fmla="*/ 362809 w 385398"/>
                <a:gd name="connsiteY0" fmla="*/ 177800 h 483828"/>
                <a:gd name="connsiteX1" fmla="*/ 385398 w 385398"/>
                <a:gd name="connsiteY1" fmla="*/ 200040 h 483828"/>
                <a:gd name="connsiteX2" fmla="*/ 385398 w 385398"/>
                <a:gd name="connsiteY2" fmla="*/ 304785 h 483828"/>
                <a:gd name="connsiteX3" fmla="*/ 362809 w 385398"/>
                <a:gd name="connsiteY3" fmla="*/ 326666 h 483828"/>
                <a:gd name="connsiteX4" fmla="*/ 341312 w 385398"/>
                <a:gd name="connsiteY4" fmla="*/ 304785 h 483828"/>
                <a:gd name="connsiteX5" fmla="*/ 341312 w 385398"/>
                <a:gd name="connsiteY5" fmla="*/ 200040 h 483828"/>
                <a:gd name="connsiteX6" fmla="*/ 362809 w 385398"/>
                <a:gd name="connsiteY6" fmla="*/ 177800 h 483828"/>
                <a:gd name="connsiteX7" fmla="*/ 61912 w 385398"/>
                <a:gd name="connsiteY7" fmla="*/ 177800 h 483828"/>
                <a:gd name="connsiteX8" fmla="*/ 321903 w 385398"/>
                <a:gd name="connsiteY8" fmla="*/ 177800 h 483828"/>
                <a:gd name="connsiteX9" fmla="*/ 321903 w 385398"/>
                <a:gd name="connsiteY9" fmla="*/ 178521 h 483828"/>
                <a:gd name="connsiteX10" fmla="*/ 321903 w 385398"/>
                <a:gd name="connsiteY10" fmla="*/ 373167 h 483828"/>
                <a:gd name="connsiteX11" fmla="*/ 288866 w 385398"/>
                <a:gd name="connsiteY11" fmla="*/ 406690 h 483828"/>
                <a:gd name="connsiteX12" fmla="*/ 254392 w 385398"/>
                <a:gd name="connsiteY12" fmla="*/ 406690 h 483828"/>
                <a:gd name="connsiteX13" fmla="*/ 254392 w 385398"/>
                <a:gd name="connsiteY13" fmla="*/ 461840 h 483828"/>
                <a:gd name="connsiteX14" fmla="*/ 232486 w 385398"/>
                <a:gd name="connsiteY14" fmla="*/ 483828 h 483828"/>
                <a:gd name="connsiteX15" fmla="*/ 210581 w 385398"/>
                <a:gd name="connsiteY15" fmla="*/ 461840 h 483828"/>
                <a:gd name="connsiteX16" fmla="*/ 210581 w 385398"/>
                <a:gd name="connsiteY16" fmla="*/ 406690 h 483828"/>
                <a:gd name="connsiteX17" fmla="*/ 173953 w 385398"/>
                <a:gd name="connsiteY17" fmla="*/ 406690 h 483828"/>
                <a:gd name="connsiteX18" fmla="*/ 173953 w 385398"/>
                <a:gd name="connsiteY18" fmla="*/ 461840 h 483828"/>
                <a:gd name="connsiteX19" fmla="*/ 151688 w 385398"/>
                <a:gd name="connsiteY19" fmla="*/ 483828 h 483828"/>
                <a:gd name="connsiteX20" fmla="*/ 130142 w 385398"/>
                <a:gd name="connsiteY20" fmla="*/ 461840 h 483828"/>
                <a:gd name="connsiteX21" fmla="*/ 130142 w 385398"/>
                <a:gd name="connsiteY21" fmla="*/ 406690 h 483828"/>
                <a:gd name="connsiteX22" fmla="*/ 94950 w 385398"/>
                <a:gd name="connsiteY22" fmla="*/ 406690 h 483828"/>
                <a:gd name="connsiteX23" fmla="*/ 61912 w 385398"/>
                <a:gd name="connsiteY23" fmla="*/ 373167 h 483828"/>
                <a:gd name="connsiteX24" fmla="*/ 61912 w 385398"/>
                <a:gd name="connsiteY24" fmla="*/ 178521 h 483828"/>
                <a:gd name="connsiteX25" fmla="*/ 21683 w 385398"/>
                <a:gd name="connsiteY25" fmla="*/ 177800 h 483828"/>
                <a:gd name="connsiteX26" fmla="*/ 44088 w 385398"/>
                <a:gd name="connsiteY26" fmla="*/ 200040 h 483828"/>
                <a:gd name="connsiteX27" fmla="*/ 44088 w 385398"/>
                <a:gd name="connsiteY27" fmla="*/ 304785 h 483828"/>
                <a:gd name="connsiteX28" fmla="*/ 21683 w 385398"/>
                <a:gd name="connsiteY28" fmla="*/ 326666 h 483828"/>
                <a:gd name="connsiteX29" fmla="*/ 0 w 385398"/>
                <a:gd name="connsiteY29" fmla="*/ 304785 h 483828"/>
                <a:gd name="connsiteX30" fmla="*/ 0 w 385398"/>
                <a:gd name="connsiteY30" fmla="*/ 200040 h 483828"/>
                <a:gd name="connsiteX31" fmla="*/ 21683 w 385398"/>
                <a:gd name="connsiteY31" fmla="*/ 177800 h 483828"/>
                <a:gd name="connsiteX32" fmla="*/ 257122 w 385398"/>
                <a:gd name="connsiteY32" fmla="*/ 83705 h 483828"/>
                <a:gd name="connsiteX33" fmla="*/ 244886 w 385398"/>
                <a:gd name="connsiteY33" fmla="*/ 95972 h 483828"/>
                <a:gd name="connsiteX34" fmla="*/ 257122 w 385398"/>
                <a:gd name="connsiteY34" fmla="*/ 108239 h 483828"/>
                <a:gd name="connsiteX35" fmla="*/ 268998 w 385398"/>
                <a:gd name="connsiteY35" fmla="*/ 95972 h 483828"/>
                <a:gd name="connsiteX36" fmla="*/ 257122 w 385398"/>
                <a:gd name="connsiteY36" fmla="*/ 83705 h 483828"/>
                <a:gd name="connsiteX37" fmla="*/ 126121 w 385398"/>
                <a:gd name="connsiteY37" fmla="*/ 83705 h 483828"/>
                <a:gd name="connsiteX38" fmla="*/ 113525 w 385398"/>
                <a:gd name="connsiteY38" fmla="*/ 95972 h 483828"/>
                <a:gd name="connsiteX39" fmla="*/ 126121 w 385398"/>
                <a:gd name="connsiteY39" fmla="*/ 108239 h 483828"/>
                <a:gd name="connsiteX40" fmla="*/ 138358 w 385398"/>
                <a:gd name="connsiteY40" fmla="*/ 95972 h 483828"/>
                <a:gd name="connsiteX41" fmla="*/ 126121 w 385398"/>
                <a:gd name="connsiteY41" fmla="*/ 83705 h 483828"/>
                <a:gd name="connsiteX42" fmla="*/ 113885 w 385398"/>
                <a:gd name="connsiteY42" fmla="*/ 0 h 483828"/>
                <a:gd name="connsiteX43" fmla="*/ 136558 w 385398"/>
                <a:gd name="connsiteY43" fmla="*/ 42213 h 483828"/>
                <a:gd name="connsiteX44" fmla="*/ 192701 w 385398"/>
                <a:gd name="connsiteY44" fmla="*/ 29585 h 483828"/>
                <a:gd name="connsiteX45" fmla="*/ 251004 w 385398"/>
                <a:gd name="connsiteY45" fmla="*/ 43656 h 483828"/>
                <a:gd name="connsiteX46" fmla="*/ 274757 w 385398"/>
                <a:gd name="connsiteY46" fmla="*/ 0 h 483828"/>
                <a:gd name="connsiteX47" fmla="*/ 279435 w 385398"/>
                <a:gd name="connsiteY47" fmla="*/ 2526 h 483828"/>
                <a:gd name="connsiteX48" fmla="*/ 255682 w 385398"/>
                <a:gd name="connsiteY48" fmla="*/ 45821 h 483828"/>
                <a:gd name="connsiteX49" fmla="*/ 321902 w 385398"/>
                <a:gd name="connsiteY49" fmla="*/ 158389 h 483828"/>
                <a:gd name="connsiteX50" fmla="*/ 63500 w 385398"/>
                <a:gd name="connsiteY50" fmla="*/ 158389 h 483828"/>
                <a:gd name="connsiteX51" fmla="*/ 131880 w 385398"/>
                <a:gd name="connsiteY51" fmla="*/ 45099 h 483828"/>
                <a:gd name="connsiteX52" fmla="*/ 109206 w 385398"/>
                <a:gd name="connsiteY52" fmla="*/ 2526 h 48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85398" h="483828">
                  <a:moveTo>
                    <a:pt x="362809" y="177800"/>
                  </a:moveTo>
                  <a:cubicBezTo>
                    <a:pt x="375561" y="177800"/>
                    <a:pt x="385398" y="187485"/>
                    <a:pt x="385398" y="200040"/>
                  </a:cubicBezTo>
                  <a:lnTo>
                    <a:pt x="385398" y="304785"/>
                  </a:lnTo>
                  <a:cubicBezTo>
                    <a:pt x="385398" y="316981"/>
                    <a:pt x="375561" y="326666"/>
                    <a:pt x="362809" y="326666"/>
                  </a:cubicBezTo>
                  <a:cubicBezTo>
                    <a:pt x="351150" y="326666"/>
                    <a:pt x="341312" y="316981"/>
                    <a:pt x="341312" y="304785"/>
                  </a:cubicBezTo>
                  <a:lnTo>
                    <a:pt x="341312" y="200040"/>
                  </a:lnTo>
                  <a:cubicBezTo>
                    <a:pt x="341312" y="187485"/>
                    <a:pt x="351150" y="177800"/>
                    <a:pt x="362809" y="177800"/>
                  </a:cubicBezTo>
                  <a:close/>
                  <a:moveTo>
                    <a:pt x="61912" y="177800"/>
                  </a:moveTo>
                  <a:lnTo>
                    <a:pt x="321903" y="177800"/>
                  </a:lnTo>
                  <a:lnTo>
                    <a:pt x="321903" y="178521"/>
                  </a:lnTo>
                  <a:lnTo>
                    <a:pt x="321903" y="373167"/>
                  </a:lnTo>
                  <a:cubicBezTo>
                    <a:pt x="321903" y="391551"/>
                    <a:pt x="307180" y="406690"/>
                    <a:pt x="288866" y="406690"/>
                  </a:cubicBezTo>
                  <a:lnTo>
                    <a:pt x="254392" y="406690"/>
                  </a:lnTo>
                  <a:lnTo>
                    <a:pt x="254392" y="461840"/>
                  </a:lnTo>
                  <a:cubicBezTo>
                    <a:pt x="254392" y="474456"/>
                    <a:pt x="244337" y="483828"/>
                    <a:pt x="232486" y="483828"/>
                  </a:cubicBezTo>
                  <a:cubicBezTo>
                    <a:pt x="219918" y="483828"/>
                    <a:pt x="210581" y="474456"/>
                    <a:pt x="210581" y="461840"/>
                  </a:cubicBezTo>
                  <a:lnTo>
                    <a:pt x="210581" y="406690"/>
                  </a:lnTo>
                  <a:lnTo>
                    <a:pt x="173953" y="406690"/>
                  </a:lnTo>
                  <a:lnTo>
                    <a:pt x="173953" y="461840"/>
                  </a:lnTo>
                  <a:cubicBezTo>
                    <a:pt x="173953" y="474456"/>
                    <a:pt x="163898" y="483828"/>
                    <a:pt x="151688" y="483828"/>
                  </a:cubicBezTo>
                  <a:cubicBezTo>
                    <a:pt x="139479" y="483828"/>
                    <a:pt x="130142" y="474456"/>
                    <a:pt x="130142" y="461840"/>
                  </a:cubicBezTo>
                  <a:lnTo>
                    <a:pt x="130142" y="406690"/>
                  </a:lnTo>
                  <a:lnTo>
                    <a:pt x="94950" y="406690"/>
                  </a:lnTo>
                  <a:cubicBezTo>
                    <a:pt x="76995" y="406690"/>
                    <a:pt x="61912" y="391551"/>
                    <a:pt x="61912" y="373167"/>
                  </a:cubicBezTo>
                  <a:lnTo>
                    <a:pt x="61912" y="178521"/>
                  </a:lnTo>
                  <a:close/>
                  <a:moveTo>
                    <a:pt x="21683" y="177800"/>
                  </a:moveTo>
                  <a:cubicBezTo>
                    <a:pt x="34331" y="177800"/>
                    <a:pt x="44088" y="187485"/>
                    <a:pt x="44088" y="200040"/>
                  </a:cubicBezTo>
                  <a:lnTo>
                    <a:pt x="44088" y="304785"/>
                  </a:lnTo>
                  <a:cubicBezTo>
                    <a:pt x="44088" y="316981"/>
                    <a:pt x="34331" y="326666"/>
                    <a:pt x="21683" y="326666"/>
                  </a:cubicBezTo>
                  <a:cubicBezTo>
                    <a:pt x="10118" y="326666"/>
                    <a:pt x="0" y="316981"/>
                    <a:pt x="0" y="304785"/>
                  </a:cubicBezTo>
                  <a:lnTo>
                    <a:pt x="0" y="200040"/>
                  </a:lnTo>
                  <a:cubicBezTo>
                    <a:pt x="0" y="187485"/>
                    <a:pt x="10118" y="177800"/>
                    <a:pt x="21683" y="177800"/>
                  </a:cubicBezTo>
                  <a:close/>
                  <a:moveTo>
                    <a:pt x="257122" y="83705"/>
                  </a:moveTo>
                  <a:cubicBezTo>
                    <a:pt x="250644" y="83705"/>
                    <a:pt x="244886" y="89117"/>
                    <a:pt x="244886" y="95972"/>
                  </a:cubicBezTo>
                  <a:cubicBezTo>
                    <a:pt x="244886" y="102466"/>
                    <a:pt x="250644" y="108239"/>
                    <a:pt x="257122" y="108239"/>
                  </a:cubicBezTo>
                  <a:cubicBezTo>
                    <a:pt x="263600" y="108239"/>
                    <a:pt x="268998" y="102466"/>
                    <a:pt x="268998" y="95972"/>
                  </a:cubicBezTo>
                  <a:cubicBezTo>
                    <a:pt x="268998" y="89117"/>
                    <a:pt x="263600" y="83705"/>
                    <a:pt x="257122" y="83705"/>
                  </a:cubicBezTo>
                  <a:close/>
                  <a:moveTo>
                    <a:pt x="126121" y="83705"/>
                  </a:moveTo>
                  <a:cubicBezTo>
                    <a:pt x="119283" y="83705"/>
                    <a:pt x="113525" y="89117"/>
                    <a:pt x="113525" y="95972"/>
                  </a:cubicBezTo>
                  <a:cubicBezTo>
                    <a:pt x="113525" y="102466"/>
                    <a:pt x="119283" y="108239"/>
                    <a:pt x="126121" y="108239"/>
                  </a:cubicBezTo>
                  <a:cubicBezTo>
                    <a:pt x="132599" y="108239"/>
                    <a:pt x="138358" y="102466"/>
                    <a:pt x="138358" y="95972"/>
                  </a:cubicBezTo>
                  <a:cubicBezTo>
                    <a:pt x="138358" y="89117"/>
                    <a:pt x="132599" y="83705"/>
                    <a:pt x="126121" y="83705"/>
                  </a:cubicBezTo>
                  <a:close/>
                  <a:moveTo>
                    <a:pt x="113885" y="0"/>
                  </a:moveTo>
                  <a:lnTo>
                    <a:pt x="136558" y="42213"/>
                  </a:lnTo>
                  <a:cubicBezTo>
                    <a:pt x="153473" y="34276"/>
                    <a:pt x="172187" y="29585"/>
                    <a:pt x="192701" y="29585"/>
                  </a:cubicBezTo>
                  <a:cubicBezTo>
                    <a:pt x="213215" y="29585"/>
                    <a:pt x="233729" y="34276"/>
                    <a:pt x="251004" y="43656"/>
                  </a:cubicBezTo>
                  <a:lnTo>
                    <a:pt x="274757" y="0"/>
                  </a:lnTo>
                  <a:lnTo>
                    <a:pt x="279435" y="2526"/>
                  </a:lnTo>
                  <a:lnTo>
                    <a:pt x="255682" y="45821"/>
                  </a:lnTo>
                  <a:cubicBezTo>
                    <a:pt x="294910" y="68190"/>
                    <a:pt x="321542" y="109682"/>
                    <a:pt x="321902" y="158389"/>
                  </a:cubicBezTo>
                  <a:lnTo>
                    <a:pt x="63500" y="158389"/>
                  </a:lnTo>
                  <a:cubicBezTo>
                    <a:pt x="63500" y="108960"/>
                    <a:pt x="91212" y="66386"/>
                    <a:pt x="131880" y="45099"/>
                  </a:cubicBezTo>
                  <a:lnTo>
                    <a:pt x="109206" y="25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AEBD4C6-EFF5-6D4B-B6EC-69E15E7EB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2398" y="6087755"/>
              <a:ext cx="833248" cy="497253"/>
            </a:xfrm>
            <a:custGeom>
              <a:avLst/>
              <a:gdLst>
                <a:gd name="connsiteX0" fmla="*/ 102971 w 739262"/>
                <a:gd name="connsiteY0" fmla="*/ 290409 h 441166"/>
                <a:gd name="connsiteX1" fmla="*/ 132908 w 739262"/>
                <a:gd name="connsiteY1" fmla="*/ 295505 h 441166"/>
                <a:gd name="connsiteX2" fmla="*/ 204418 w 739262"/>
                <a:gd name="connsiteY2" fmla="*/ 382782 h 441166"/>
                <a:gd name="connsiteX3" fmla="*/ 154217 w 739262"/>
                <a:gd name="connsiteY3" fmla="*/ 439529 h 441166"/>
                <a:gd name="connsiteX4" fmla="*/ 103654 w 739262"/>
                <a:gd name="connsiteY4" fmla="*/ 439529 h 441166"/>
                <a:gd name="connsiteX5" fmla="*/ 21670 w 739262"/>
                <a:gd name="connsiteY5" fmla="*/ 439888 h 441166"/>
                <a:gd name="connsiteX6" fmla="*/ 0 w 739262"/>
                <a:gd name="connsiteY6" fmla="*/ 417261 h 441166"/>
                <a:gd name="connsiteX7" fmla="*/ 27449 w 739262"/>
                <a:gd name="connsiteY7" fmla="*/ 324956 h 441166"/>
                <a:gd name="connsiteX8" fmla="*/ 102971 w 739262"/>
                <a:gd name="connsiteY8" fmla="*/ 290409 h 441166"/>
                <a:gd name="connsiteX9" fmla="*/ 357474 w 739262"/>
                <a:gd name="connsiteY9" fmla="*/ 275726 h 441166"/>
                <a:gd name="connsiteX10" fmla="*/ 458064 w 739262"/>
                <a:gd name="connsiteY10" fmla="*/ 373306 h 441166"/>
                <a:gd name="connsiteX11" fmla="*/ 399237 w 739262"/>
                <a:gd name="connsiteY11" fmla="*/ 441109 h 441166"/>
                <a:gd name="connsiteX12" fmla="*/ 343659 w 739262"/>
                <a:gd name="connsiteY12" fmla="*/ 441109 h 441166"/>
                <a:gd name="connsiteX13" fmla="*/ 252351 w 739262"/>
                <a:gd name="connsiteY13" fmla="*/ 441109 h 441166"/>
                <a:gd name="connsiteX14" fmla="*/ 231058 w 739262"/>
                <a:gd name="connsiteY14" fmla="*/ 431011 h 441166"/>
                <a:gd name="connsiteX15" fmla="*/ 307569 w 739262"/>
                <a:gd name="connsiteY15" fmla="*/ 281339 h 441166"/>
                <a:gd name="connsiteX16" fmla="*/ 357474 w 739262"/>
                <a:gd name="connsiteY16" fmla="*/ 275726 h 441166"/>
                <a:gd name="connsiteX17" fmla="*/ 603313 w 739262"/>
                <a:gd name="connsiteY17" fmla="*/ 254669 h 441166"/>
                <a:gd name="connsiteX18" fmla="*/ 667084 w 739262"/>
                <a:gd name="connsiteY18" fmla="*/ 268657 h 441166"/>
                <a:gd name="connsiteX19" fmla="*/ 738580 w 739262"/>
                <a:gd name="connsiteY19" fmla="*/ 385218 h 441166"/>
                <a:gd name="connsiteX20" fmla="*/ 685408 w 739262"/>
                <a:gd name="connsiteY20" fmla="*/ 439015 h 441166"/>
                <a:gd name="connsiteX21" fmla="*/ 612115 w 739262"/>
                <a:gd name="connsiteY21" fmla="*/ 439015 h 441166"/>
                <a:gd name="connsiteX22" fmla="*/ 508284 w 739262"/>
                <a:gd name="connsiteY22" fmla="*/ 439015 h 441166"/>
                <a:gd name="connsiteX23" fmla="*/ 487446 w 739262"/>
                <a:gd name="connsiteY23" fmla="*/ 429331 h 441166"/>
                <a:gd name="connsiteX24" fmla="*/ 541697 w 739262"/>
                <a:gd name="connsiteY24" fmla="*/ 278340 h 441166"/>
                <a:gd name="connsiteX25" fmla="*/ 603313 w 739262"/>
                <a:gd name="connsiteY25" fmla="*/ 254669 h 441166"/>
                <a:gd name="connsiteX26" fmla="*/ 101780 w 739262"/>
                <a:gd name="connsiteY26" fmla="*/ 83270 h 441166"/>
                <a:gd name="connsiteX27" fmla="*/ 194901 w 739262"/>
                <a:gd name="connsiteY27" fmla="*/ 175852 h 441166"/>
                <a:gd name="connsiteX28" fmla="*/ 101780 w 739262"/>
                <a:gd name="connsiteY28" fmla="*/ 269154 h 441166"/>
                <a:gd name="connsiteX29" fmla="*/ 9020 w 739262"/>
                <a:gd name="connsiteY29" fmla="*/ 174411 h 441166"/>
                <a:gd name="connsiteX30" fmla="*/ 101780 w 739262"/>
                <a:gd name="connsiteY30" fmla="*/ 83270 h 441166"/>
                <a:gd name="connsiteX31" fmla="*/ 345281 w 739262"/>
                <a:gd name="connsiteY31" fmla="*/ 43223 h 441166"/>
                <a:gd name="connsiteX32" fmla="*/ 448183 w 739262"/>
                <a:gd name="connsiteY32" fmla="*/ 145328 h 441166"/>
                <a:gd name="connsiteX33" fmla="*/ 346361 w 739262"/>
                <a:gd name="connsiteY33" fmla="*/ 248876 h 441166"/>
                <a:gd name="connsiteX34" fmla="*/ 242020 w 739262"/>
                <a:gd name="connsiteY34" fmla="*/ 146410 h 441166"/>
                <a:gd name="connsiteX35" fmla="*/ 345281 w 739262"/>
                <a:gd name="connsiteY35" fmla="*/ 43223 h 441166"/>
                <a:gd name="connsiteX36" fmla="*/ 612308 w 739262"/>
                <a:gd name="connsiteY36" fmla="*/ 0 h 441166"/>
                <a:gd name="connsiteX37" fmla="*/ 727942 w 739262"/>
                <a:gd name="connsiteY37" fmla="*/ 114553 h 441166"/>
                <a:gd name="connsiteX38" fmla="*/ 613749 w 739262"/>
                <a:gd name="connsiteY38" fmla="*/ 229106 h 441166"/>
                <a:gd name="connsiteX39" fmla="*/ 498475 w 739262"/>
                <a:gd name="connsiteY39" fmla="*/ 114553 h 441166"/>
                <a:gd name="connsiteX40" fmla="*/ 612308 w 739262"/>
                <a:gd name="connsiteY40" fmla="*/ 0 h 44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39262" h="441166">
                  <a:moveTo>
                    <a:pt x="102971" y="290409"/>
                  </a:moveTo>
                  <a:cubicBezTo>
                    <a:pt x="112548" y="290611"/>
                    <a:pt x="122525" y="292272"/>
                    <a:pt x="132908" y="295505"/>
                  </a:cubicBezTo>
                  <a:cubicBezTo>
                    <a:pt x="174803" y="308794"/>
                    <a:pt x="198640" y="339682"/>
                    <a:pt x="204418" y="382782"/>
                  </a:cubicBezTo>
                  <a:cubicBezTo>
                    <a:pt x="212364" y="439529"/>
                    <a:pt x="210919" y="439529"/>
                    <a:pt x="154217" y="439529"/>
                  </a:cubicBezTo>
                  <a:lnTo>
                    <a:pt x="103654" y="439529"/>
                  </a:lnTo>
                  <a:cubicBezTo>
                    <a:pt x="76567" y="439529"/>
                    <a:pt x="49480" y="439170"/>
                    <a:pt x="21670" y="439888"/>
                  </a:cubicBezTo>
                  <a:cubicBezTo>
                    <a:pt x="4695" y="440966"/>
                    <a:pt x="0" y="434142"/>
                    <a:pt x="0" y="417261"/>
                  </a:cubicBezTo>
                  <a:cubicBezTo>
                    <a:pt x="0" y="383141"/>
                    <a:pt x="3251" y="351175"/>
                    <a:pt x="27449" y="324956"/>
                  </a:cubicBezTo>
                  <a:cubicBezTo>
                    <a:pt x="49119" y="302329"/>
                    <a:pt x="74242" y="289803"/>
                    <a:pt x="102971" y="290409"/>
                  </a:cubicBezTo>
                  <a:close/>
                  <a:moveTo>
                    <a:pt x="357474" y="275726"/>
                  </a:moveTo>
                  <a:cubicBezTo>
                    <a:pt x="406838" y="281880"/>
                    <a:pt x="451026" y="321101"/>
                    <a:pt x="458064" y="373306"/>
                  </a:cubicBezTo>
                  <a:cubicBezTo>
                    <a:pt x="466364" y="441109"/>
                    <a:pt x="466364" y="441109"/>
                    <a:pt x="399237" y="441109"/>
                  </a:cubicBezTo>
                  <a:lnTo>
                    <a:pt x="343659" y="441109"/>
                  </a:lnTo>
                  <a:lnTo>
                    <a:pt x="252351" y="441109"/>
                  </a:lnTo>
                  <a:cubicBezTo>
                    <a:pt x="243329" y="441109"/>
                    <a:pt x="234306" y="442551"/>
                    <a:pt x="231058" y="431011"/>
                  </a:cubicBezTo>
                  <a:cubicBezTo>
                    <a:pt x="215900" y="374748"/>
                    <a:pt x="253073" y="302257"/>
                    <a:pt x="307569" y="281339"/>
                  </a:cubicBezTo>
                  <a:cubicBezTo>
                    <a:pt x="323990" y="275298"/>
                    <a:pt x="341020" y="273675"/>
                    <a:pt x="357474" y="275726"/>
                  </a:cubicBezTo>
                  <a:close/>
                  <a:moveTo>
                    <a:pt x="603313" y="254669"/>
                  </a:moveTo>
                  <a:cubicBezTo>
                    <a:pt x="624241" y="252876"/>
                    <a:pt x="645528" y="257359"/>
                    <a:pt x="667084" y="268657"/>
                  </a:cubicBezTo>
                  <a:cubicBezTo>
                    <a:pt x="713431" y="293045"/>
                    <a:pt x="737503" y="332496"/>
                    <a:pt x="738580" y="385218"/>
                  </a:cubicBezTo>
                  <a:cubicBezTo>
                    <a:pt x="739658" y="450491"/>
                    <a:pt x="745766" y="438656"/>
                    <a:pt x="685408" y="439015"/>
                  </a:cubicBezTo>
                  <a:cubicBezTo>
                    <a:pt x="661336" y="439373"/>
                    <a:pt x="637265" y="439015"/>
                    <a:pt x="612115" y="439015"/>
                  </a:cubicBezTo>
                  <a:lnTo>
                    <a:pt x="508284" y="439015"/>
                  </a:lnTo>
                  <a:cubicBezTo>
                    <a:pt x="500021" y="439015"/>
                    <a:pt x="490321" y="442243"/>
                    <a:pt x="487446" y="429331"/>
                  </a:cubicBezTo>
                  <a:cubicBezTo>
                    <a:pt x="473075" y="378403"/>
                    <a:pt x="497506" y="308467"/>
                    <a:pt x="541697" y="278340"/>
                  </a:cubicBezTo>
                  <a:cubicBezTo>
                    <a:pt x="561817" y="264532"/>
                    <a:pt x="582385" y="256463"/>
                    <a:pt x="603313" y="254669"/>
                  </a:cubicBezTo>
                  <a:close/>
                  <a:moveTo>
                    <a:pt x="101780" y="83270"/>
                  </a:moveTo>
                  <a:cubicBezTo>
                    <a:pt x="153755" y="82550"/>
                    <a:pt x="194901" y="123617"/>
                    <a:pt x="194901" y="175852"/>
                  </a:cubicBezTo>
                  <a:cubicBezTo>
                    <a:pt x="194901" y="227727"/>
                    <a:pt x="153394" y="269515"/>
                    <a:pt x="101780" y="269154"/>
                  </a:cubicBezTo>
                  <a:cubicBezTo>
                    <a:pt x="50167" y="268074"/>
                    <a:pt x="7937" y="225565"/>
                    <a:pt x="9020" y="174411"/>
                  </a:cubicBezTo>
                  <a:cubicBezTo>
                    <a:pt x="9381" y="124338"/>
                    <a:pt x="50528" y="84711"/>
                    <a:pt x="101780" y="83270"/>
                  </a:cubicBezTo>
                  <a:close/>
                  <a:moveTo>
                    <a:pt x="345281" y="43223"/>
                  </a:moveTo>
                  <a:cubicBezTo>
                    <a:pt x="402849" y="42862"/>
                    <a:pt x="448183" y="87601"/>
                    <a:pt x="448183" y="145328"/>
                  </a:cubicBezTo>
                  <a:cubicBezTo>
                    <a:pt x="448902" y="202333"/>
                    <a:pt x="402849" y="248515"/>
                    <a:pt x="346361" y="248876"/>
                  </a:cubicBezTo>
                  <a:cubicBezTo>
                    <a:pt x="288434" y="248876"/>
                    <a:pt x="242020" y="203416"/>
                    <a:pt x="242020" y="146410"/>
                  </a:cubicBezTo>
                  <a:cubicBezTo>
                    <a:pt x="241300" y="90126"/>
                    <a:pt x="288074" y="43223"/>
                    <a:pt x="345281" y="43223"/>
                  </a:cubicBezTo>
                  <a:close/>
                  <a:moveTo>
                    <a:pt x="612308" y="0"/>
                  </a:moveTo>
                  <a:cubicBezTo>
                    <a:pt x="677149" y="0"/>
                    <a:pt x="728302" y="50792"/>
                    <a:pt x="727942" y="114553"/>
                  </a:cubicBezTo>
                  <a:cubicBezTo>
                    <a:pt x="726861" y="177954"/>
                    <a:pt x="676069" y="228386"/>
                    <a:pt x="613749" y="229106"/>
                  </a:cubicBezTo>
                  <a:cubicBezTo>
                    <a:pt x="549988" y="229827"/>
                    <a:pt x="498475" y="178314"/>
                    <a:pt x="498475" y="114553"/>
                  </a:cubicBezTo>
                  <a:cubicBezTo>
                    <a:pt x="498475" y="50432"/>
                    <a:pt x="548187" y="0"/>
                    <a:pt x="612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72070F7-6776-AE4C-8128-85015FB32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166" y="5239615"/>
              <a:ext cx="1240001" cy="1240001"/>
            </a:xfrm>
            <a:custGeom>
              <a:avLst/>
              <a:gdLst>
                <a:gd name="T0" fmla="*/ 3054 w 3055"/>
                <a:gd name="T1" fmla="*/ 1528 h 3057"/>
                <a:gd name="T2" fmla="*/ 3054 w 3055"/>
                <a:gd name="T3" fmla="*/ 1528 h 3057"/>
                <a:gd name="T4" fmla="*/ 1528 w 3055"/>
                <a:gd name="T5" fmla="*/ 3056 h 3057"/>
                <a:gd name="T6" fmla="*/ 1528 w 3055"/>
                <a:gd name="T7" fmla="*/ 3056 h 3057"/>
                <a:gd name="T8" fmla="*/ 0 w 3055"/>
                <a:gd name="T9" fmla="*/ 1528 h 3057"/>
                <a:gd name="T10" fmla="*/ 0 w 3055"/>
                <a:gd name="T11" fmla="*/ 1528 h 3057"/>
                <a:gd name="T12" fmla="*/ 1528 w 3055"/>
                <a:gd name="T13" fmla="*/ 0 h 3057"/>
                <a:gd name="T14" fmla="*/ 1528 w 3055"/>
                <a:gd name="T15" fmla="*/ 0 h 3057"/>
                <a:gd name="T16" fmla="*/ 3054 w 3055"/>
                <a:gd name="T17" fmla="*/ 1528 h 3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5" h="3057">
                  <a:moveTo>
                    <a:pt x="3054" y="1528"/>
                  </a:moveTo>
                  <a:lnTo>
                    <a:pt x="3054" y="1528"/>
                  </a:lnTo>
                  <a:cubicBezTo>
                    <a:pt x="3054" y="2372"/>
                    <a:pt x="2371" y="3056"/>
                    <a:pt x="1528" y="3056"/>
                  </a:cubicBezTo>
                  <a:lnTo>
                    <a:pt x="1528" y="3056"/>
                  </a:lnTo>
                  <a:cubicBezTo>
                    <a:pt x="684" y="3056"/>
                    <a:pt x="0" y="2372"/>
                    <a:pt x="0" y="1528"/>
                  </a:cubicBezTo>
                  <a:lnTo>
                    <a:pt x="0" y="1528"/>
                  </a:lnTo>
                  <a:cubicBezTo>
                    <a:pt x="0" y="684"/>
                    <a:pt x="684" y="0"/>
                    <a:pt x="1528" y="0"/>
                  </a:cubicBezTo>
                  <a:lnTo>
                    <a:pt x="1528" y="0"/>
                  </a:lnTo>
                  <a:cubicBezTo>
                    <a:pt x="2371" y="0"/>
                    <a:pt x="3054" y="684"/>
                    <a:pt x="3054" y="1528"/>
                  </a:cubicBez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7C0C5C1-6E66-4E44-A880-AB34791B9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868" y="5445386"/>
              <a:ext cx="400809" cy="830247"/>
            </a:xfrm>
            <a:custGeom>
              <a:avLst/>
              <a:gdLst>
                <a:gd name="T0" fmla="*/ 0 w 987"/>
                <a:gd name="T1" fmla="*/ 591 h 2047"/>
                <a:gd name="T2" fmla="*/ 214 w 987"/>
                <a:gd name="T3" fmla="*/ 591 h 2047"/>
                <a:gd name="T4" fmla="*/ 214 w 987"/>
                <a:gd name="T5" fmla="*/ 479 h 2047"/>
                <a:gd name="T6" fmla="*/ 214 w 987"/>
                <a:gd name="T7" fmla="*/ 479 h 2047"/>
                <a:gd name="T8" fmla="*/ 253 w 987"/>
                <a:gd name="T9" fmla="*/ 206 h 2047"/>
                <a:gd name="T10" fmla="*/ 253 w 987"/>
                <a:gd name="T11" fmla="*/ 206 h 2047"/>
                <a:gd name="T12" fmla="*/ 397 w 987"/>
                <a:gd name="T13" fmla="*/ 58 h 2047"/>
                <a:gd name="T14" fmla="*/ 397 w 987"/>
                <a:gd name="T15" fmla="*/ 58 h 2047"/>
                <a:gd name="T16" fmla="*/ 664 w 987"/>
                <a:gd name="T17" fmla="*/ 0 h 2047"/>
                <a:gd name="T18" fmla="*/ 664 w 987"/>
                <a:gd name="T19" fmla="*/ 0 h 2047"/>
                <a:gd name="T20" fmla="*/ 986 w 987"/>
                <a:gd name="T21" fmla="*/ 50 h 2047"/>
                <a:gd name="T22" fmla="*/ 934 w 987"/>
                <a:gd name="T23" fmla="*/ 320 h 2047"/>
                <a:gd name="T24" fmla="*/ 934 w 987"/>
                <a:gd name="T25" fmla="*/ 320 h 2047"/>
                <a:gd name="T26" fmla="*/ 756 w 987"/>
                <a:gd name="T27" fmla="*/ 297 h 2047"/>
                <a:gd name="T28" fmla="*/ 756 w 987"/>
                <a:gd name="T29" fmla="*/ 297 h 2047"/>
                <a:gd name="T30" fmla="*/ 636 w 987"/>
                <a:gd name="T31" fmla="*/ 336 h 2047"/>
                <a:gd name="T32" fmla="*/ 636 w 987"/>
                <a:gd name="T33" fmla="*/ 336 h 2047"/>
                <a:gd name="T34" fmla="*/ 599 w 987"/>
                <a:gd name="T35" fmla="*/ 486 h 2047"/>
                <a:gd name="T36" fmla="*/ 599 w 987"/>
                <a:gd name="T37" fmla="*/ 591 h 2047"/>
                <a:gd name="T38" fmla="*/ 888 w 987"/>
                <a:gd name="T39" fmla="*/ 591 h 2047"/>
                <a:gd name="T40" fmla="*/ 888 w 987"/>
                <a:gd name="T41" fmla="*/ 891 h 2047"/>
                <a:gd name="T42" fmla="*/ 599 w 987"/>
                <a:gd name="T43" fmla="*/ 891 h 2047"/>
                <a:gd name="T44" fmla="*/ 599 w 987"/>
                <a:gd name="T45" fmla="*/ 2046 h 2047"/>
                <a:gd name="T46" fmla="*/ 214 w 987"/>
                <a:gd name="T47" fmla="*/ 2046 h 2047"/>
                <a:gd name="T48" fmla="*/ 214 w 987"/>
                <a:gd name="T49" fmla="*/ 891 h 2047"/>
                <a:gd name="T50" fmla="*/ 0 w 987"/>
                <a:gd name="T51" fmla="*/ 891 h 2047"/>
                <a:gd name="T52" fmla="*/ 0 w 987"/>
                <a:gd name="T53" fmla="*/ 591 h 2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87" h="2047">
                  <a:moveTo>
                    <a:pt x="0" y="591"/>
                  </a:moveTo>
                  <a:lnTo>
                    <a:pt x="214" y="591"/>
                  </a:lnTo>
                  <a:lnTo>
                    <a:pt x="214" y="479"/>
                  </a:lnTo>
                  <a:lnTo>
                    <a:pt x="214" y="479"/>
                  </a:lnTo>
                  <a:cubicBezTo>
                    <a:pt x="214" y="357"/>
                    <a:pt x="228" y="266"/>
                    <a:pt x="253" y="206"/>
                  </a:cubicBezTo>
                  <a:lnTo>
                    <a:pt x="253" y="206"/>
                  </a:lnTo>
                  <a:cubicBezTo>
                    <a:pt x="280" y="145"/>
                    <a:pt x="328" y="96"/>
                    <a:pt x="397" y="58"/>
                  </a:cubicBezTo>
                  <a:lnTo>
                    <a:pt x="397" y="58"/>
                  </a:lnTo>
                  <a:cubicBezTo>
                    <a:pt x="468" y="21"/>
                    <a:pt x="555" y="0"/>
                    <a:pt x="664" y="0"/>
                  </a:cubicBezTo>
                  <a:lnTo>
                    <a:pt x="664" y="0"/>
                  </a:lnTo>
                  <a:cubicBezTo>
                    <a:pt x="773" y="0"/>
                    <a:pt x="880" y="18"/>
                    <a:pt x="986" y="50"/>
                  </a:cubicBezTo>
                  <a:lnTo>
                    <a:pt x="934" y="320"/>
                  </a:lnTo>
                  <a:lnTo>
                    <a:pt x="934" y="320"/>
                  </a:lnTo>
                  <a:cubicBezTo>
                    <a:pt x="873" y="305"/>
                    <a:pt x="814" y="297"/>
                    <a:pt x="756" y="297"/>
                  </a:cubicBezTo>
                  <a:lnTo>
                    <a:pt x="756" y="297"/>
                  </a:lnTo>
                  <a:cubicBezTo>
                    <a:pt x="701" y="297"/>
                    <a:pt x="660" y="310"/>
                    <a:pt x="636" y="336"/>
                  </a:cubicBezTo>
                  <a:lnTo>
                    <a:pt x="636" y="336"/>
                  </a:lnTo>
                  <a:cubicBezTo>
                    <a:pt x="612" y="363"/>
                    <a:pt x="599" y="414"/>
                    <a:pt x="599" y="486"/>
                  </a:cubicBezTo>
                  <a:lnTo>
                    <a:pt x="599" y="591"/>
                  </a:lnTo>
                  <a:lnTo>
                    <a:pt x="888" y="591"/>
                  </a:lnTo>
                  <a:lnTo>
                    <a:pt x="888" y="891"/>
                  </a:lnTo>
                  <a:lnTo>
                    <a:pt x="599" y="891"/>
                  </a:lnTo>
                  <a:lnTo>
                    <a:pt x="599" y="2046"/>
                  </a:lnTo>
                  <a:lnTo>
                    <a:pt x="214" y="2046"/>
                  </a:lnTo>
                  <a:lnTo>
                    <a:pt x="214" y="891"/>
                  </a:lnTo>
                  <a:lnTo>
                    <a:pt x="0" y="891"/>
                  </a:lnTo>
                  <a:lnTo>
                    <a:pt x="0" y="5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727E1E12-2CD6-364F-A4FF-F9F302FA7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845" y="6166485"/>
              <a:ext cx="307764" cy="309552"/>
            </a:xfrm>
            <a:custGeom>
              <a:avLst/>
              <a:gdLst>
                <a:gd name="T0" fmla="*/ 759 w 760"/>
                <a:gd name="T1" fmla="*/ 381 h 763"/>
                <a:gd name="T2" fmla="*/ 759 w 760"/>
                <a:gd name="T3" fmla="*/ 381 h 763"/>
                <a:gd name="T4" fmla="*/ 381 w 760"/>
                <a:gd name="T5" fmla="*/ 762 h 763"/>
                <a:gd name="T6" fmla="*/ 381 w 760"/>
                <a:gd name="T7" fmla="*/ 762 h 763"/>
                <a:gd name="T8" fmla="*/ 0 w 760"/>
                <a:gd name="T9" fmla="*/ 381 h 763"/>
                <a:gd name="T10" fmla="*/ 0 w 760"/>
                <a:gd name="T11" fmla="*/ 381 h 763"/>
                <a:gd name="T12" fmla="*/ 381 w 760"/>
                <a:gd name="T13" fmla="*/ 0 h 763"/>
                <a:gd name="T14" fmla="*/ 381 w 760"/>
                <a:gd name="T15" fmla="*/ 0 h 763"/>
                <a:gd name="T16" fmla="*/ 759 w 760"/>
                <a:gd name="T17" fmla="*/ 38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0" h="763">
                  <a:moveTo>
                    <a:pt x="759" y="381"/>
                  </a:moveTo>
                  <a:lnTo>
                    <a:pt x="759" y="381"/>
                  </a:lnTo>
                  <a:cubicBezTo>
                    <a:pt x="759" y="591"/>
                    <a:pt x="589" y="762"/>
                    <a:pt x="381" y="762"/>
                  </a:cubicBezTo>
                  <a:lnTo>
                    <a:pt x="381" y="762"/>
                  </a:lnTo>
                  <a:cubicBezTo>
                    <a:pt x="170" y="762"/>
                    <a:pt x="0" y="591"/>
                    <a:pt x="0" y="381"/>
                  </a:cubicBezTo>
                  <a:lnTo>
                    <a:pt x="0" y="381"/>
                  </a:lnTo>
                  <a:cubicBezTo>
                    <a:pt x="0" y="171"/>
                    <a:pt x="170" y="0"/>
                    <a:pt x="381" y="0"/>
                  </a:cubicBezTo>
                  <a:lnTo>
                    <a:pt x="381" y="0"/>
                  </a:lnTo>
                  <a:cubicBezTo>
                    <a:pt x="589" y="0"/>
                    <a:pt x="759" y="171"/>
                    <a:pt x="759" y="381"/>
                  </a:cubicBezTo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DA59558-F8F0-CB4B-B894-8A02CF057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6480" y="5899875"/>
              <a:ext cx="497432" cy="497432"/>
            </a:xfrm>
            <a:custGeom>
              <a:avLst/>
              <a:gdLst>
                <a:gd name="T0" fmla="*/ 1226 w 1227"/>
                <a:gd name="T1" fmla="*/ 613 h 1227"/>
                <a:gd name="T2" fmla="*/ 1226 w 1227"/>
                <a:gd name="T3" fmla="*/ 613 h 1227"/>
                <a:gd name="T4" fmla="*/ 613 w 1227"/>
                <a:gd name="T5" fmla="*/ 1226 h 1227"/>
                <a:gd name="T6" fmla="*/ 613 w 1227"/>
                <a:gd name="T7" fmla="*/ 1226 h 1227"/>
                <a:gd name="T8" fmla="*/ 0 w 1227"/>
                <a:gd name="T9" fmla="*/ 613 h 1227"/>
                <a:gd name="T10" fmla="*/ 0 w 1227"/>
                <a:gd name="T11" fmla="*/ 613 h 1227"/>
                <a:gd name="T12" fmla="*/ 613 w 1227"/>
                <a:gd name="T13" fmla="*/ 0 h 1227"/>
                <a:gd name="T14" fmla="*/ 613 w 1227"/>
                <a:gd name="T15" fmla="*/ 0 h 1227"/>
                <a:gd name="T16" fmla="*/ 1226 w 1227"/>
                <a:gd name="T17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7" h="1227">
                  <a:moveTo>
                    <a:pt x="1226" y="613"/>
                  </a:moveTo>
                  <a:lnTo>
                    <a:pt x="1226" y="613"/>
                  </a:lnTo>
                  <a:cubicBezTo>
                    <a:pt x="1226" y="952"/>
                    <a:pt x="953" y="1226"/>
                    <a:pt x="613" y="1226"/>
                  </a:cubicBezTo>
                  <a:lnTo>
                    <a:pt x="613" y="1226"/>
                  </a:lnTo>
                  <a:cubicBezTo>
                    <a:pt x="275" y="1226"/>
                    <a:pt x="0" y="952"/>
                    <a:pt x="0" y="613"/>
                  </a:cubicBezTo>
                  <a:lnTo>
                    <a:pt x="0" y="613"/>
                  </a:lnTo>
                  <a:cubicBezTo>
                    <a:pt x="0" y="275"/>
                    <a:pt x="275" y="0"/>
                    <a:pt x="613" y="0"/>
                  </a:cubicBezTo>
                  <a:lnTo>
                    <a:pt x="613" y="0"/>
                  </a:lnTo>
                  <a:cubicBezTo>
                    <a:pt x="953" y="0"/>
                    <a:pt x="1226" y="275"/>
                    <a:pt x="1226" y="613"/>
                  </a:cubicBezTo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324BC23-143E-994C-B5B3-ADAE65525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243" y="5520537"/>
              <a:ext cx="474170" cy="474172"/>
            </a:xfrm>
            <a:custGeom>
              <a:avLst/>
              <a:gdLst>
                <a:gd name="T0" fmla="*/ 1169 w 1170"/>
                <a:gd name="T1" fmla="*/ 584 h 1168"/>
                <a:gd name="T2" fmla="*/ 1169 w 1170"/>
                <a:gd name="T3" fmla="*/ 584 h 1168"/>
                <a:gd name="T4" fmla="*/ 582 w 1170"/>
                <a:gd name="T5" fmla="*/ 1167 h 1168"/>
                <a:gd name="T6" fmla="*/ 582 w 1170"/>
                <a:gd name="T7" fmla="*/ 1167 h 1168"/>
                <a:gd name="T8" fmla="*/ 0 w 1170"/>
                <a:gd name="T9" fmla="*/ 584 h 1168"/>
                <a:gd name="T10" fmla="*/ 0 w 1170"/>
                <a:gd name="T11" fmla="*/ 584 h 1168"/>
                <a:gd name="T12" fmla="*/ 582 w 1170"/>
                <a:gd name="T13" fmla="*/ 0 h 1168"/>
                <a:gd name="T14" fmla="*/ 582 w 1170"/>
                <a:gd name="T15" fmla="*/ 0 h 1168"/>
                <a:gd name="T16" fmla="*/ 1169 w 1170"/>
                <a:gd name="T17" fmla="*/ 584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0" h="1168">
                  <a:moveTo>
                    <a:pt x="1169" y="584"/>
                  </a:moveTo>
                  <a:lnTo>
                    <a:pt x="1169" y="584"/>
                  </a:lnTo>
                  <a:cubicBezTo>
                    <a:pt x="1169" y="907"/>
                    <a:pt x="907" y="1167"/>
                    <a:pt x="582" y="1167"/>
                  </a:cubicBezTo>
                  <a:lnTo>
                    <a:pt x="582" y="1167"/>
                  </a:lnTo>
                  <a:cubicBezTo>
                    <a:pt x="260" y="1167"/>
                    <a:pt x="0" y="907"/>
                    <a:pt x="0" y="584"/>
                  </a:cubicBezTo>
                  <a:lnTo>
                    <a:pt x="0" y="584"/>
                  </a:lnTo>
                  <a:cubicBezTo>
                    <a:pt x="0" y="261"/>
                    <a:pt x="260" y="0"/>
                    <a:pt x="582" y="0"/>
                  </a:cubicBezTo>
                  <a:lnTo>
                    <a:pt x="582" y="0"/>
                  </a:lnTo>
                  <a:cubicBezTo>
                    <a:pt x="907" y="0"/>
                    <a:pt x="1169" y="261"/>
                    <a:pt x="1169" y="584"/>
                  </a:cubicBez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5189A42-738E-8044-B8AF-8C508BA0D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0255" y="5577795"/>
              <a:ext cx="681734" cy="681734"/>
            </a:xfrm>
            <a:custGeom>
              <a:avLst/>
              <a:gdLst>
                <a:gd name="T0" fmla="*/ 1678 w 1679"/>
                <a:gd name="T1" fmla="*/ 840 h 1680"/>
                <a:gd name="T2" fmla="*/ 1678 w 1679"/>
                <a:gd name="T3" fmla="*/ 840 h 1680"/>
                <a:gd name="T4" fmla="*/ 838 w 1679"/>
                <a:gd name="T5" fmla="*/ 1679 h 1680"/>
                <a:gd name="T6" fmla="*/ 838 w 1679"/>
                <a:gd name="T7" fmla="*/ 1679 h 1680"/>
                <a:gd name="T8" fmla="*/ 0 w 1679"/>
                <a:gd name="T9" fmla="*/ 840 h 1680"/>
                <a:gd name="T10" fmla="*/ 0 w 1679"/>
                <a:gd name="T11" fmla="*/ 840 h 1680"/>
                <a:gd name="T12" fmla="*/ 838 w 1679"/>
                <a:gd name="T13" fmla="*/ 0 h 1680"/>
                <a:gd name="T14" fmla="*/ 838 w 1679"/>
                <a:gd name="T15" fmla="*/ 0 h 1680"/>
                <a:gd name="T16" fmla="*/ 1678 w 1679"/>
                <a:gd name="T17" fmla="*/ 84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9" h="1680">
                  <a:moveTo>
                    <a:pt x="1678" y="840"/>
                  </a:moveTo>
                  <a:lnTo>
                    <a:pt x="1678" y="840"/>
                  </a:lnTo>
                  <a:cubicBezTo>
                    <a:pt x="1678" y="1304"/>
                    <a:pt x="1303" y="1679"/>
                    <a:pt x="838" y="1679"/>
                  </a:cubicBezTo>
                  <a:lnTo>
                    <a:pt x="838" y="1679"/>
                  </a:lnTo>
                  <a:cubicBezTo>
                    <a:pt x="374" y="1679"/>
                    <a:pt x="0" y="1304"/>
                    <a:pt x="0" y="840"/>
                  </a:cubicBezTo>
                  <a:lnTo>
                    <a:pt x="0" y="840"/>
                  </a:lnTo>
                  <a:cubicBezTo>
                    <a:pt x="0" y="374"/>
                    <a:pt x="374" y="0"/>
                    <a:pt x="838" y="0"/>
                  </a:cubicBezTo>
                  <a:lnTo>
                    <a:pt x="838" y="0"/>
                  </a:lnTo>
                  <a:cubicBezTo>
                    <a:pt x="1303" y="0"/>
                    <a:pt x="1678" y="374"/>
                    <a:pt x="1678" y="840"/>
                  </a:cubicBezTo>
                </a:path>
              </a:pathLst>
            </a:custGeom>
            <a:solidFill>
              <a:schemeClr val="accent4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1514A439-4797-A843-BD07-1D1FCA8B5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8022" y="4284114"/>
              <a:ext cx="436595" cy="436595"/>
            </a:xfrm>
            <a:custGeom>
              <a:avLst/>
              <a:gdLst>
                <a:gd name="T0" fmla="*/ 1074 w 1075"/>
                <a:gd name="T1" fmla="*/ 537 h 1076"/>
                <a:gd name="T2" fmla="*/ 1074 w 1075"/>
                <a:gd name="T3" fmla="*/ 537 h 1076"/>
                <a:gd name="T4" fmla="*/ 538 w 1075"/>
                <a:gd name="T5" fmla="*/ 1075 h 1076"/>
                <a:gd name="T6" fmla="*/ 538 w 1075"/>
                <a:gd name="T7" fmla="*/ 1075 h 1076"/>
                <a:gd name="T8" fmla="*/ 0 w 1075"/>
                <a:gd name="T9" fmla="*/ 537 h 1076"/>
                <a:gd name="T10" fmla="*/ 0 w 1075"/>
                <a:gd name="T11" fmla="*/ 537 h 1076"/>
                <a:gd name="T12" fmla="*/ 538 w 1075"/>
                <a:gd name="T13" fmla="*/ 0 h 1076"/>
                <a:gd name="T14" fmla="*/ 538 w 1075"/>
                <a:gd name="T15" fmla="*/ 0 h 1076"/>
                <a:gd name="T16" fmla="*/ 1074 w 1075"/>
                <a:gd name="T17" fmla="*/ 537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5" h="1076">
                  <a:moveTo>
                    <a:pt x="1074" y="537"/>
                  </a:moveTo>
                  <a:lnTo>
                    <a:pt x="1074" y="537"/>
                  </a:lnTo>
                  <a:cubicBezTo>
                    <a:pt x="1074" y="833"/>
                    <a:pt x="833" y="1075"/>
                    <a:pt x="538" y="1075"/>
                  </a:cubicBezTo>
                  <a:lnTo>
                    <a:pt x="538" y="1075"/>
                  </a:lnTo>
                  <a:cubicBezTo>
                    <a:pt x="242" y="1075"/>
                    <a:pt x="0" y="833"/>
                    <a:pt x="0" y="537"/>
                  </a:cubicBezTo>
                  <a:lnTo>
                    <a:pt x="0" y="537"/>
                  </a:lnTo>
                  <a:cubicBezTo>
                    <a:pt x="0" y="239"/>
                    <a:pt x="242" y="0"/>
                    <a:pt x="538" y="0"/>
                  </a:cubicBezTo>
                  <a:lnTo>
                    <a:pt x="538" y="0"/>
                  </a:lnTo>
                  <a:cubicBezTo>
                    <a:pt x="833" y="0"/>
                    <a:pt x="1074" y="239"/>
                    <a:pt x="1074" y="537"/>
                  </a:cubicBezTo>
                </a:path>
              </a:pathLst>
            </a:custGeom>
            <a:solidFill>
              <a:schemeClr val="accent4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37E54A1-1239-B549-BE77-7B4571CF6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069" y="4463047"/>
              <a:ext cx="379337" cy="379337"/>
            </a:xfrm>
            <a:custGeom>
              <a:avLst/>
              <a:gdLst>
                <a:gd name="T0" fmla="*/ 934 w 935"/>
                <a:gd name="T1" fmla="*/ 468 h 937"/>
                <a:gd name="T2" fmla="*/ 934 w 935"/>
                <a:gd name="T3" fmla="*/ 468 h 937"/>
                <a:gd name="T4" fmla="*/ 467 w 935"/>
                <a:gd name="T5" fmla="*/ 936 h 937"/>
                <a:gd name="T6" fmla="*/ 467 w 935"/>
                <a:gd name="T7" fmla="*/ 936 h 937"/>
                <a:gd name="T8" fmla="*/ 0 w 935"/>
                <a:gd name="T9" fmla="*/ 468 h 937"/>
                <a:gd name="T10" fmla="*/ 0 w 935"/>
                <a:gd name="T11" fmla="*/ 468 h 937"/>
                <a:gd name="T12" fmla="*/ 467 w 935"/>
                <a:gd name="T13" fmla="*/ 0 h 937"/>
                <a:gd name="T14" fmla="*/ 467 w 935"/>
                <a:gd name="T15" fmla="*/ 0 h 937"/>
                <a:gd name="T16" fmla="*/ 934 w 935"/>
                <a:gd name="T17" fmla="*/ 468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5" h="937">
                  <a:moveTo>
                    <a:pt x="934" y="468"/>
                  </a:moveTo>
                  <a:lnTo>
                    <a:pt x="934" y="468"/>
                  </a:lnTo>
                  <a:cubicBezTo>
                    <a:pt x="934" y="727"/>
                    <a:pt x="726" y="936"/>
                    <a:pt x="467" y="936"/>
                  </a:cubicBezTo>
                  <a:lnTo>
                    <a:pt x="467" y="936"/>
                  </a:lnTo>
                  <a:cubicBezTo>
                    <a:pt x="209" y="936"/>
                    <a:pt x="0" y="727"/>
                    <a:pt x="0" y="468"/>
                  </a:cubicBezTo>
                  <a:lnTo>
                    <a:pt x="0" y="468"/>
                  </a:lnTo>
                  <a:cubicBezTo>
                    <a:pt x="0" y="209"/>
                    <a:pt x="209" y="0"/>
                    <a:pt x="467" y="0"/>
                  </a:cubicBezTo>
                  <a:lnTo>
                    <a:pt x="467" y="0"/>
                  </a:lnTo>
                  <a:cubicBezTo>
                    <a:pt x="726" y="0"/>
                    <a:pt x="934" y="209"/>
                    <a:pt x="934" y="468"/>
                  </a:cubicBezTo>
                </a:path>
              </a:pathLst>
            </a:custGeom>
            <a:solidFill>
              <a:schemeClr val="accent6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AC56F2AD-817B-2946-AB8E-1980511CA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404" y="6155748"/>
              <a:ext cx="341762" cy="341760"/>
            </a:xfrm>
            <a:custGeom>
              <a:avLst/>
              <a:gdLst>
                <a:gd name="T0" fmla="*/ 841 w 842"/>
                <a:gd name="T1" fmla="*/ 420 h 842"/>
                <a:gd name="T2" fmla="*/ 841 w 842"/>
                <a:gd name="T3" fmla="*/ 420 h 842"/>
                <a:gd name="T4" fmla="*/ 420 w 842"/>
                <a:gd name="T5" fmla="*/ 841 h 842"/>
                <a:gd name="T6" fmla="*/ 420 w 842"/>
                <a:gd name="T7" fmla="*/ 841 h 842"/>
                <a:gd name="T8" fmla="*/ 0 w 842"/>
                <a:gd name="T9" fmla="*/ 420 h 842"/>
                <a:gd name="T10" fmla="*/ 0 w 842"/>
                <a:gd name="T11" fmla="*/ 420 h 842"/>
                <a:gd name="T12" fmla="*/ 420 w 842"/>
                <a:gd name="T13" fmla="*/ 0 h 842"/>
                <a:gd name="T14" fmla="*/ 420 w 842"/>
                <a:gd name="T15" fmla="*/ 0 h 842"/>
                <a:gd name="T16" fmla="*/ 841 w 842"/>
                <a:gd name="T17" fmla="*/ 42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2" h="842">
                  <a:moveTo>
                    <a:pt x="841" y="420"/>
                  </a:moveTo>
                  <a:lnTo>
                    <a:pt x="841" y="420"/>
                  </a:lnTo>
                  <a:cubicBezTo>
                    <a:pt x="841" y="655"/>
                    <a:pt x="653" y="841"/>
                    <a:pt x="420" y="841"/>
                  </a:cubicBezTo>
                  <a:lnTo>
                    <a:pt x="420" y="841"/>
                  </a:lnTo>
                  <a:cubicBezTo>
                    <a:pt x="188" y="841"/>
                    <a:pt x="0" y="655"/>
                    <a:pt x="0" y="420"/>
                  </a:cubicBezTo>
                  <a:lnTo>
                    <a:pt x="0" y="420"/>
                  </a:lnTo>
                  <a:cubicBezTo>
                    <a:pt x="0" y="188"/>
                    <a:pt x="188" y="0"/>
                    <a:pt x="420" y="0"/>
                  </a:cubicBezTo>
                  <a:lnTo>
                    <a:pt x="420" y="0"/>
                  </a:lnTo>
                  <a:cubicBezTo>
                    <a:pt x="653" y="0"/>
                    <a:pt x="841" y="188"/>
                    <a:pt x="841" y="420"/>
                  </a:cubicBezTo>
                </a:path>
              </a:pathLst>
            </a:custGeom>
            <a:solidFill>
              <a:schemeClr val="accent6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F707ADF-8027-824B-AC5A-093CC502E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362" y="4890695"/>
              <a:ext cx="586899" cy="586899"/>
            </a:xfrm>
            <a:custGeom>
              <a:avLst/>
              <a:gdLst>
                <a:gd name="T0" fmla="*/ 1447 w 1448"/>
                <a:gd name="T1" fmla="*/ 723 h 1448"/>
                <a:gd name="T2" fmla="*/ 1447 w 1448"/>
                <a:gd name="T3" fmla="*/ 723 h 1448"/>
                <a:gd name="T4" fmla="*/ 724 w 1448"/>
                <a:gd name="T5" fmla="*/ 1447 h 1448"/>
                <a:gd name="T6" fmla="*/ 724 w 1448"/>
                <a:gd name="T7" fmla="*/ 1447 h 1448"/>
                <a:gd name="T8" fmla="*/ 0 w 1448"/>
                <a:gd name="T9" fmla="*/ 723 h 1448"/>
                <a:gd name="T10" fmla="*/ 0 w 1448"/>
                <a:gd name="T11" fmla="*/ 723 h 1448"/>
                <a:gd name="T12" fmla="*/ 724 w 1448"/>
                <a:gd name="T13" fmla="*/ 0 h 1448"/>
                <a:gd name="T14" fmla="*/ 724 w 1448"/>
                <a:gd name="T15" fmla="*/ 0 h 1448"/>
                <a:gd name="T16" fmla="*/ 1447 w 1448"/>
                <a:gd name="T17" fmla="*/ 72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8" h="1448">
                  <a:moveTo>
                    <a:pt x="1447" y="723"/>
                  </a:moveTo>
                  <a:lnTo>
                    <a:pt x="1447" y="723"/>
                  </a:lnTo>
                  <a:cubicBezTo>
                    <a:pt x="1447" y="1123"/>
                    <a:pt x="1123" y="1447"/>
                    <a:pt x="724" y="1447"/>
                  </a:cubicBezTo>
                  <a:lnTo>
                    <a:pt x="724" y="1447"/>
                  </a:lnTo>
                  <a:cubicBezTo>
                    <a:pt x="324" y="1447"/>
                    <a:pt x="0" y="1123"/>
                    <a:pt x="0" y="723"/>
                  </a:cubicBezTo>
                  <a:lnTo>
                    <a:pt x="0" y="723"/>
                  </a:lnTo>
                  <a:cubicBezTo>
                    <a:pt x="0" y="323"/>
                    <a:pt x="324" y="0"/>
                    <a:pt x="724" y="0"/>
                  </a:cubicBezTo>
                  <a:lnTo>
                    <a:pt x="724" y="0"/>
                  </a:lnTo>
                  <a:cubicBezTo>
                    <a:pt x="1123" y="0"/>
                    <a:pt x="1447" y="323"/>
                    <a:pt x="1447" y="723"/>
                  </a:cubicBez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0" name="Freeform 41">
              <a:extLst>
                <a:ext uri="{FF2B5EF4-FFF2-40B4-BE49-F238E27FC236}">
                  <a16:creationId xmlns:a16="http://schemas.microsoft.com/office/drawing/2014/main" id="{87D9597B-792C-6F4B-875A-4977A2BA2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3404" y="4783336"/>
              <a:ext cx="1259685" cy="1259685"/>
            </a:xfrm>
            <a:custGeom>
              <a:avLst/>
              <a:gdLst>
                <a:gd name="T0" fmla="*/ 3102 w 3103"/>
                <a:gd name="T1" fmla="*/ 1551 h 3104"/>
                <a:gd name="T2" fmla="*/ 3102 w 3103"/>
                <a:gd name="T3" fmla="*/ 1551 h 3104"/>
                <a:gd name="T4" fmla="*/ 1552 w 3103"/>
                <a:gd name="T5" fmla="*/ 3103 h 3104"/>
                <a:gd name="T6" fmla="*/ 1552 w 3103"/>
                <a:gd name="T7" fmla="*/ 3103 h 3104"/>
                <a:gd name="T8" fmla="*/ 0 w 3103"/>
                <a:gd name="T9" fmla="*/ 1551 h 3104"/>
                <a:gd name="T10" fmla="*/ 0 w 3103"/>
                <a:gd name="T11" fmla="*/ 1551 h 3104"/>
                <a:gd name="T12" fmla="*/ 1552 w 3103"/>
                <a:gd name="T13" fmla="*/ 0 h 3104"/>
                <a:gd name="T14" fmla="*/ 1552 w 3103"/>
                <a:gd name="T15" fmla="*/ 0 h 3104"/>
                <a:gd name="T16" fmla="*/ 3102 w 3103"/>
                <a:gd name="T17" fmla="*/ 1551 h 3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3" h="3104">
                  <a:moveTo>
                    <a:pt x="3102" y="1551"/>
                  </a:moveTo>
                  <a:lnTo>
                    <a:pt x="3102" y="1551"/>
                  </a:lnTo>
                  <a:cubicBezTo>
                    <a:pt x="3102" y="2408"/>
                    <a:pt x="2408" y="3103"/>
                    <a:pt x="1552" y="3103"/>
                  </a:cubicBezTo>
                  <a:lnTo>
                    <a:pt x="1552" y="3103"/>
                  </a:lnTo>
                  <a:cubicBezTo>
                    <a:pt x="694" y="3103"/>
                    <a:pt x="0" y="2408"/>
                    <a:pt x="0" y="1551"/>
                  </a:cubicBezTo>
                  <a:lnTo>
                    <a:pt x="0" y="1551"/>
                  </a:lnTo>
                  <a:cubicBezTo>
                    <a:pt x="0" y="695"/>
                    <a:pt x="694" y="0"/>
                    <a:pt x="1552" y="0"/>
                  </a:cubicBezTo>
                  <a:lnTo>
                    <a:pt x="1552" y="0"/>
                  </a:lnTo>
                  <a:cubicBezTo>
                    <a:pt x="2408" y="0"/>
                    <a:pt x="3102" y="695"/>
                    <a:pt x="3102" y="1551"/>
                  </a:cubicBezTo>
                </a:path>
              </a:pathLst>
            </a:custGeom>
            <a:solidFill>
              <a:schemeClr val="accent6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1" name="Freeform 95">
              <a:extLst>
                <a:ext uri="{FF2B5EF4-FFF2-40B4-BE49-F238E27FC236}">
                  <a16:creationId xmlns:a16="http://schemas.microsoft.com/office/drawing/2014/main" id="{3D78B694-FF5E-2E4C-A478-5C56B2628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749" y="5123308"/>
              <a:ext cx="715730" cy="581531"/>
            </a:xfrm>
            <a:custGeom>
              <a:avLst/>
              <a:gdLst>
                <a:gd name="T0" fmla="*/ 1761 w 1762"/>
                <a:gd name="T1" fmla="*/ 171 h 1433"/>
                <a:gd name="T2" fmla="*/ 1761 w 1762"/>
                <a:gd name="T3" fmla="*/ 171 h 1433"/>
                <a:gd name="T4" fmla="*/ 1554 w 1762"/>
                <a:gd name="T5" fmla="*/ 227 h 1433"/>
                <a:gd name="T6" fmla="*/ 1554 w 1762"/>
                <a:gd name="T7" fmla="*/ 227 h 1433"/>
                <a:gd name="T8" fmla="*/ 1713 w 1762"/>
                <a:gd name="T9" fmla="*/ 26 h 1433"/>
                <a:gd name="T10" fmla="*/ 1713 w 1762"/>
                <a:gd name="T11" fmla="*/ 26 h 1433"/>
                <a:gd name="T12" fmla="*/ 1484 w 1762"/>
                <a:gd name="T13" fmla="*/ 114 h 1433"/>
                <a:gd name="T14" fmla="*/ 1484 w 1762"/>
                <a:gd name="T15" fmla="*/ 114 h 1433"/>
                <a:gd name="T16" fmla="*/ 1219 w 1762"/>
                <a:gd name="T17" fmla="*/ 0 h 1433"/>
                <a:gd name="T18" fmla="*/ 1219 w 1762"/>
                <a:gd name="T19" fmla="*/ 0 h 1433"/>
                <a:gd name="T20" fmla="*/ 857 w 1762"/>
                <a:gd name="T21" fmla="*/ 361 h 1433"/>
                <a:gd name="T22" fmla="*/ 857 w 1762"/>
                <a:gd name="T23" fmla="*/ 361 h 1433"/>
                <a:gd name="T24" fmla="*/ 867 w 1762"/>
                <a:gd name="T25" fmla="*/ 444 h 1433"/>
                <a:gd name="T26" fmla="*/ 867 w 1762"/>
                <a:gd name="T27" fmla="*/ 444 h 1433"/>
                <a:gd name="T28" fmla="*/ 122 w 1762"/>
                <a:gd name="T29" fmla="*/ 66 h 1433"/>
                <a:gd name="T30" fmla="*/ 122 w 1762"/>
                <a:gd name="T31" fmla="*/ 66 h 1433"/>
                <a:gd name="T32" fmla="*/ 74 w 1762"/>
                <a:gd name="T33" fmla="*/ 247 h 1433"/>
                <a:gd name="T34" fmla="*/ 74 w 1762"/>
                <a:gd name="T35" fmla="*/ 247 h 1433"/>
                <a:gd name="T36" fmla="*/ 235 w 1762"/>
                <a:gd name="T37" fmla="*/ 549 h 1433"/>
                <a:gd name="T38" fmla="*/ 235 w 1762"/>
                <a:gd name="T39" fmla="*/ 549 h 1433"/>
                <a:gd name="T40" fmla="*/ 71 w 1762"/>
                <a:gd name="T41" fmla="*/ 503 h 1433"/>
                <a:gd name="T42" fmla="*/ 71 w 1762"/>
                <a:gd name="T43" fmla="*/ 507 h 1433"/>
                <a:gd name="T44" fmla="*/ 71 w 1762"/>
                <a:gd name="T45" fmla="*/ 507 h 1433"/>
                <a:gd name="T46" fmla="*/ 361 w 1762"/>
                <a:gd name="T47" fmla="*/ 863 h 1433"/>
                <a:gd name="T48" fmla="*/ 361 w 1762"/>
                <a:gd name="T49" fmla="*/ 863 h 1433"/>
                <a:gd name="T50" fmla="*/ 266 w 1762"/>
                <a:gd name="T51" fmla="*/ 875 h 1433"/>
                <a:gd name="T52" fmla="*/ 266 w 1762"/>
                <a:gd name="T53" fmla="*/ 875 h 1433"/>
                <a:gd name="T54" fmla="*/ 197 w 1762"/>
                <a:gd name="T55" fmla="*/ 868 h 1433"/>
                <a:gd name="T56" fmla="*/ 197 w 1762"/>
                <a:gd name="T57" fmla="*/ 868 h 1433"/>
                <a:gd name="T58" fmla="*/ 535 w 1762"/>
                <a:gd name="T59" fmla="*/ 1120 h 1433"/>
                <a:gd name="T60" fmla="*/ 535 w 1762"/>
                <a:gd name="T61" fmla="*/ 1120 h 1433"/>
                <a:gd name="T62" fmla="*/ 86 w 1762"/>
                <a:gd name="T63" fmla="*/ 1275 h 1433"/>
                <a:gd name="T64" fmla="*/ 86 w 1762"/>
                <a:gd name="T65" fmla="*/ 1275 h 1433"/>
                <a:gd name="T66" fmla="*/ 0 w 1762"/>
                <a:gd name="T67" fmla="*/ 1269 h 1433"/>
                <a:gd name="T68" fmla="*/ 0 w 1762"/>
                <a:gd name="T69" fmla="*/ 1269 h 1433"/>
                <a:gd name="T70" fmla="*/ 553 w 1762"/>
                <a:gd name="T71" fmla="*/ 1432 h 1433"/>
                <a:gd name="T72" fmla="*/ 553 w 1762"/>
                <a:gd name="T73" fmla="*/ 1432 h 1433"/>
                <a:gd name="T74" fmla="*/ 1583 w 1762"/>
                <a:gd name="T75" fmla="*/ 404 h 1433"/>
                <a:gd name="T76" fmla="*/ 1583 w 1762"/>
                <a:gd name="T77" fmla="*/ 404 h 1433"/>
                <a:gd name="T78" fmla="*/ 1580 w 1762"/>
                <a:gd name="T79" fmla="*/ 357 h 1433"/>
                <a:gd name="T80" fmla="*/ 1580 w 1762"/>
                <a:gd name="T81" fmla="*/ 357 h 1433"/>
                <a:gd name="T82" fmla="*/ 1761 w 1762"/>
                <a:gd name="T83" fmla="*/ 17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62" h="1433">
                  <a:moveTo>
                    <a:pt x="1761" y="171"/>
                  </a:moveTo>
                  <a:lnTo>
                    <a:pt x="1761" y="171"/>
                  </a:lnTo>
                  <a:cubicBezTo>
                    <a:pt x="1697" y="199"/>
                    <a:pt x="1627" y="218"/>
                    <a:pt x="1554" y="227"/>
                  </a:cubicBezTo>
                  <a:lnTo>
                    <a:pt x="1554" y="227"/>
                  </a:lnTo>
                  <a:cubicBezTo>
                    <a:pt x="1627" y="181"/>
                    <a:pt x="1686" y="110"/>
                    <a:pt x="1713" y="26"/>
                  </a:cubicBezTo>
                  <a:lnTo>
                    <a:pt x="1713" y="26"/>
                  </a:lnTo>
                  <a:cubicBezTo>
                    <a:pt x="1643" y="67"/>
                    <a:pt x="1566" y="98"/>
                    <a:pt x="1484" y="114"/>
                  </a:cubicBezTo>
                  <a:lnTo>
                    <a:pt x="1484" y="114"/>
                  </a:lnTo>
                  <a:cubicBezTo>
                    <a:pt x="1417" y="43"/>
                    <a:pt x="1323" y="0"/>
                    <a:pt x="1219" y="0"/>
                  </a:cubicBezTo>
                  <a:lnTo>
                    <a:pt x="1219" y="0"/>
                  </a:lnTo>
                  <a:cubicBezTo>
                    <a:pt x="1020" y="0"/>
                    <a:pt x="857" y="161"/>
                    <a:pt x="857" y="361"/>
                  </a:cubicBezTo>
                  <a:lnTo>
                    <a:pt x="857" y="361"/>
                  </a:lnTo>
                  <a:cubicBezTo>
                    <a:pt x="857" y="389"/>
                    <a:pt x="861" y="418"/>
                    <a:pt x="867" y="444"/>
                  </a:cubicBezTo>
                  <a:lnTo>
                    <a:pt x="867" y="444"/>
                  </a:lnTo>
                  <a:cubicBezTo>
                    <a:pt x="566" y="430"/>
                    <a:pt x="301" y="285"/>
                    <a:pt x="122" y="66"/>
                  </a:cubicBezTo>
                  <a:lnTo>
                    <a:pt x="122" y="66"/>
                  </a:lnTo>
                  <a:cubicBezTo>
                    <a:pt x="91" y="120"/>
                    <a:pt x="74" y="181"/>
                    <a:pt x="74" y="247"/>
                  </a:cubicBezTo>
                  <a:lnTo>
                    <a:pt x="74" y="247"/>
                  </a:lnTo>
                  <a:cubicBezTo>
                    <a:pt x="74" y="373"/>
                    <a:pt x="137" y="485"/>
                    <a:pt x="235" y="549"/>
                  </a:cubicBezTo>
                  <a:lnTo>
                    <a:pt x="235" y="549"/>
                  </a:lnTo>
                  <a:cubicBezTo>
                    <a:pt x="174" y="548"/>
                    <a:pt x="119" y="530"/>
                    <a:pt x="71" y="503"/>
                  </a:cubicBezTo>
                  <a:lnTo>
                    <a:pt x="71" y="507"/>
                  </a:lnTo>
                  <a:lnTo>
                    <a:pt x="71" y="507"/>
                  </a:lnTo>
                  <a:cubicBezTo>
                    <a:pt x="71" y="683"/>
                    <a:pt x="195" y="829"/>
                    <a:pt x="361" y="863"/>
                  </a:cubicBezTo>
                  <a:lnTo>
                    <a:pt x="361" y="863"/>
                  </a:lnTo>
                  <a:cubicBezTo>
                    <a:pt x="330" y="871"/>
                    <a:pt x="298" y="875"/>
                    <a:pt x="266" y="875"/>
                  </a:cubicBezTo>
                  <a:lnTo>
                    <a:pt x="266" y="875"/>
                  </a:lnTo>
                  <a:cubicBezTo>
                    <a:pt x="241" y="875"/>
                    <a:pt x="220" y="874"/>
                    <a:pt x="197" y="868"/>
                  </a:cubicBezTo>
                  <a:lnTo>
                    <a:pt x="197" y="868"/>
                  </a:lnTo>
                  <a:cubicBezTo>
                    <a:pt x="243" y="1012"/>
                    <a:pt x="376" y="1116"/>
                    <a:pt x="535" y="1120"/>
                  </a:cubicBezTo>
                  <a:lnTo>
                    <a:pt x="535" y="1120"/>
                  </a:lnTo>
                  <a:cubicBezTo>
                    <a:pt x="411" y="1217"/>
                    <a:pt x="255" y="1275"/>
                    <a:pt x="86" y="1275"/>
                  </a:cubicBezTo>
                  <a:lnTo>
                    <a:pt x="86" y="1275"/>
                  </a:lnTo>
                  <a:cubicBezTo>
                    <a:pt x="56" y="1275"/>
                    <a:pt x="28" y="1273"/>
                    <a:pt x="0" y="1269"/>
                  </a:cubicBezTo>
                  <a:lnTo>
                    <a:pt x="0" y="1269"/>
                  </a:lnTo>
                  <a:cubicBezTo>
                    <a:pt x="160" y="1373"/>
                    <a:pt x="349" y="1432"/>
                    <a:pt x="553" y="1432"/>
                  </a:cubicBezTo>
                  <a:lnTo>
                    <a:pt x="553" y="1432"/>
                  </a:lnTo>
                  <a:cubicBezTo>
                    <a:pt x="1218" y="1432"/>
                    <a:pt x="1583" y="882"/>
                    <a:pt x="1583" y="404"/>
                  </a:cubicBezTo>
                  <a:lnTo>
                    <a:pt x="1583" y="404"/>
                  </a:lnTo>
                  <a:cubicBezTo>
                    <a:pt x="1583" y="388"/>
                    <a:pt x="1582" y="372"/>
                    <a:pt x="1580" y="357"/>
                  </a:cubicBezTo>
                  <a:lnTo>
                    <a:pt x="1580" y="357"/>
                  </a:lnTo>
                  <a:cubicBezTo>
                    <a:pt x="1651" y="306"/>
                    <a:pt x="1713" y="242"/>
                    <a:pt x="1761" y="1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5091000-2E0D-CA44-AD64-DA32C065E268}"/>
                </a:ext>
              </a:extLst>
            </p:cNvPr>
            <p:cNvSpPr/>
            <p:nvPr userDrawn="1"/>
          </p:nvSpPr>
          <p:spPr>
            <a:xfrm>
              <a:off x="2143382" y="6640653"/>
              <a:ext cx="389668" cy="217346"/>
            </a:xfrm>
            <a:custGeom>
              <a:avLst/>
              <a:gdLst>
                <a:gd name="connsiteX0" fmla="*/ 0 w 389668"/>
                <a:gd name="connsiteY0" fmla="*/ 103025 h 217346"/>
                <a:gd name="connsiteX1" fmla="*/ 71164 w 389668"/>
                <a:gd name="connsiteY1" fmla="*/ 103025 h 217346"/>
                <a:gd name="connsiteX2" fmla="*/ 71164 w 389668"/>
                <a:gd name="connsiteY2" fmla="*/ 217346 h 217346"/>
                <a:gd name="connsiteX3" fmla="*/ 0 w 389668"/>
                <a:gd name="connsiteY3" fmla="*/ 217346 h 217346"/>
                <a:gd name="connsiteX4" fmla="*/ 299101 w 389668"/>
                <a:gd name="connsiteY4" fmla="*/ 96624 h 217346"/>
                <a:gd name="connsiteX5" fmla="*/ 342150 w 389668"/>
                <a:gd name="connsiteY5" fmla="*/ 103907 h 217346"/>
                <a:gd name="connsiteX6" fmla="*/ 371392 w 389668"/>
                <a:gd name="connsiteY6" fmla="*/ 126162 h 217346"/>
                <a:gd name="connsiteX7" fmla="*/ 386013 w 389668"/>
                <a:gd name="connsiteY7" fmla="*/ 156105 h 217346"/>
                <a:gd name="connsiteX8" fmla="*/ 389668 w 389668"/>
                <a:gd name="connsiteY8" fmla="*/ 203852 h 217346"/>
                <a:gd name="connsiteX9" fmla="*/ 389668 w 389668"/>
                <a:gd name="connsiteY9" fmla="*/ 217346 h 217346"/>
                <a:gd name="connsiteX10" fmla="*/ 317651 w 389668"/>
                <a:gd name="connsiteY10" fmla="*/ 217346 h 217346"/>
                <a:gd name="connsiteX11" fmla="*/ 317022 w 389668"/>
                <a:gd name="connsiteY11" fmla="*/ 198136 h 217346"/>
                <a:gd name="connsiteX12" fmla="*/ 313722 w 389668"/>
                <a:gd name="connsiteY12" fmla="*/ 177955 h 217346"/>
                <a:gd name="connsiteX13" fmla="*/ 299101 w 389668"/>
                <a:gd name="connsiteY13" fmla="*/ 157723 h 217346"/>
                <a:gd name="connsiteX14" fmla="*/ 273515 w 389668"/>
                <a:gd name="connsiteY14" fmla="*/ 150844 h 217346"/>
                <a:gd name="connsiteX15" fmla="*/ 240212 w 389668"/>
                <a:gd name="connsiteY15" fmla="*/ 160556 h 217346"/>
                <a:gd name="connsiteX16" fmla="*/ 219906 w 389668"/>
                <a:gd name="connsiteY16" fmla="*/ 187667 h 217346"/>
                <a:gd name="connsiteX17" fmla="*/ 216048 w 389668"/>
                <a:gd name="connsiteY17" fmla="*/ 211641 h 217346"/>
                <a:gd name="connsiteX18" fmla="*/ 215834 w 389668"/>
                <a:gd name="connsiteY18" fmla="*/ 217346 h 217346"/>
                <a:gd name="connsiteX19" fmla="*/ 143147 w 389668"/>
                <a:gd name="connsiteY19" fmla="*/ 217346 h 217346"/>
                <a:gd name="connsiteX20" fmla="*/ 143147 w 389668"/>
                <a:gd name="connsiteY20" fmla="*/ 101884 h 217346"/>
                <a:gd name="connsiteX21" fmla="*/ 209753 w 389668"/>
                <a:gd name="connsiteY21" fmla="*/ 101884 h 217346"/>
                <a:gd name="connsiteX22" fmla="*/ 209753 w 389668"/>
                <a:gd name="connsiteY22" fmla="*/ 141538 h 217346"/>
                <a:gd name="connsiteX23" fmla="*/ 299101 w 389668"/>
                <a:gd name="connsiteY23" fmla="*/ 96624 h 217346"/>
                <a:gd name="connsiteX24" fmla="*/ 0 w 389668"/>
                <a:gd name="connsiteY24" fmla="*/ 0 h 217346"/>
                <a:gd name="connsiteX25" fmla="*/ 71164 w 389668"/>
                <a:gd name="connsiteY25" fmla="*/ 0 h 217346"/>
                <a:gd name="connsiteX26" fmla="*/ 71164 w 389668"/>
                <a:gd name="connsiteY26" fmla="*/ 66519 h 217346"/>
                <a:gd name="connsiteX27" fmla="*/ 0 w 389668"/>
                <a:gd name="connsiteY27" fmla="*/ 66519 h 21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9668" h="217346">
                  <a:moveTo>
                    <a:pt x="0" y="103025"/>
                  </a:moveTo>
                  <a:lnTo>
                    <a:pt x="71164" y="103025"/>
                  </a:lnTo>
                  <a:lnTo>
                    <a:pt x="71164" y="217346"/>
                  </a:lnTo>
                  <a:lnTo>
                    <a:pt x="0" y="217346"/>
                  </a:lnTo>
                  <a:close/>
                  <a:moveTo>
                    <a:pt x="299101" y="96624"/>
                  </a:moveTo>
                  <a:cubicBezTo>
                    <a:pt x="314940" y="96624"/>
                    <a:pt x="329155" y="99051"/>
                    <a:pt x="342150" y="103907"/>
                  </a:cubicBezTo>
                  <a:cubicBezTo>
                    <a:pt x="355146" y="109977"/>
                    <a:pt x="364894" y="117665"/>
                    <a:pt x="371392" y="126162"/>
                  </a:cubicBezTo>
                  <a:cubicBezTo>
                    <a:pt x="377890" y="135064"/>
                    <a:pt x="382358" y="145179"/>
                    <a:pt x="386013" y="156105"/>
                  </a:cubicBezTo>
                  <a:cubicBezTo>
                    <a:pt x="388043" y="167030"/>
                    <a:pt x="389668" y="183215"/>
                    <a:pt x="389668" y="203852"/>
                  </a:cubicBezTo>
                  <a:lnTo>
                    <a:pt x="389668" y="217346"/>
                  </a:lnTo>
                  <a:lnTo>
                    <a:pt x="317651" y="217346"/>
                  </a:lnTo>
                  <a:lnTo>
                    <a:pt x="317022" y="198136"/>
                  </a:lnTo>
                  <a:cubicBezTo>
                    <a:pt x="316260" y="188779"/>
                    <a:pt x="315144" y="182001"/>
                    <a:pt x="313722" y="177955"/>
                  </a:cubicBezTo>
                  <a:cubicBezTo>
                    <a:pt x="310472" y="169053"/>
                    <a:pt x="305193" y="162579"/>
                    <a:pt x="299101" y="157723"/>
                  </a:cubicBezTo>
                  <a:cubicBezTo>
                    <a:pt x="291790" y="152867"/>
                    <a:pt x="283668" y="150844"/>
                    <a:pt x="273515" y="150844"/>
                  </a:cubicBezTo>
                  <a:cubicBezTo>
                    <a:pt x="261330" y="150844"/>
                    <a:pt x="249959" y="154081"/>
                    <a:pt x="240212" y="160556"/>
                  </a:cubicBezTo>
                  <a:cubicBezTo>
                    <a:pt x="230871" y="167030"/>
                    <a:pt x="223967" y="176337"/>
                    <a:pt x="219906" y="187667"/>
                  </a:cubicBezTo>
                  <a:cubicBezTo>
                    <a:pt x="218282" y="193331"/>
                    <a:pt x="216962" y="201323"/>
                    <a:pt x="216048" y="211641"/>
                  </a:cubicBezTo>
                  <a:lnTo>
                    <a:pt x="215834" y="217346"/>
                  </a:lnTo>
                  <a:lnTo>
                    <a:pt x="143147" y="217346"/>
                  </a:lnTo>
                  <a:lnTo>
                    <a:pt x="143147" y="101884"/>
                  </a:lnTo>
                  <a:lnTo>
                    <a:pt x="209753" y="101884"/>
                  </a:lnTo>
                  <a:lnTo>
                    <a:pt x="209753" y="141538"/>
                  </a:lnTo>
                  <a:cubicBezTo>
                    <a:pt x="233308" y="111191"/>
                    <a:pt x="262549" y="96624"/>
                    <a:pt x="299101" y="96624"/>
                  </a:cubicBezTo>
                  <a:close/>
                  <a:moveTo>
                    <a:pt x="0" y="0"/>
                  </a:moveTo>
                  <a:lnTo>
                    <a:pt x="71164" y="0"/>
                  </a:lnTo>
                  <a:lnTo>
                    <a:pt x="71164" y="66519"/>
                  </a:lnTo>
                  <a:lnTo>
                    <a:pt x="0" y="66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DF63EE7E-340D-6B42-ACF5-41818B0AF287}"/>
                </a:ext>
              </a:extLst>
            </p:cNvPr>
            <p:cNvSpPr/>
            <p:nvPr userDrawn="1"/>
          </p:nvSpPr>
          <p:spPr>
            <a:xfrm>
              <a:off x="6226620" y="6501087"/>
              <a:ext cx="815526" cy="356913"/>
            </a:xfrm>
            <a:custGeom>
              <a:avLst/>
              <a:gdLst>
                <a:gd name="connsiteX0" fmla="*/ 407966 w 815526"/>
                <a:gd name="connsiteY0" fmla="*/ 203983 h 356913"/>
                <a:gd name="connsiteX1" fmla="*/ 595474 w 815526"/>
                <a:gd name="connsiteY1" fmla="*/ 328191 h 356913"/>
                <a:gd name="connsiteX2" fmla="*/ 604418 w 815526"/>
                <a:gd name="connsiteY2" fmla="*/ 356913 h 356913"/>
                <a:gd name="connsiteX3" fmla="*/ 524096 w 815526"/>
                <a:gd name="connsiteY3" fmla="*/ 356913 h 356913"/>
                <a:gd name="connsiteX4" fmla="*/ 497589 w 815526"/>
                <a:gd name="connsiteY4" fmla="*/ 317583 h 356913"/>
                <a:gd name="connsiteX5" fmla="*/ 407966 w 815526"/>
                <a:gd name="connsiteY5" fmla="*/ 280224 h 356913"/>
                <a:gd name="connsiteX6" fmla="*/ 317634 w 815526"/>
                <a:gd name="connsiteY6" fmla="*/ 317583 h 356913"/>
                <a:gd name="connsiteX7" fmla="*/ 291042 w 815526"/>
                <a:gd name="connsiteY7" fmla="*/ 356913 h 356913"/>
                <a:gd name="connsiteX8" fmla="*/ 211084 w 815526"/>
                <a:gd name="connsiteY8" fmla="*/ 356913 h 356913"/>
                <a:gd name="connsiteX9" fmla="*/ 220002 w 815526"/>
                <a:gd name="connsiteY9" fmla="*/ 328191 h 356913"/>
                <a:gd name="connsiteX10" fmla="*/ 407966 w 815526"/>
                <a:gd name="connsiteY10" fmla="*/ 203983 h 356913"/>
                <a:gd name="connsiteX11" fmla="*/ 626954 w 815526"/>
                <a:gd name="connsiteY11" fmla="*/ 161040 h 356913"/>
                <a:gd name="connsiteX12" fmla="*/ 654484 w 815526"/>
                <a:gd name="connsiteY12" fmla="*/ 188775 h 356913"/>
                <a:gd name="connsiteX13" fmla="*/ 626954 w 815526"/>
                <a:gd name="connsiteY13" fmla="*/ 216101 h 356913"/>
                <a:gd name="connsiteX14" fmla="*/ 599425 w 815526"/>
                <a:gd name="connsiteY14" fmla="*/ 188775 h 356913"/>
                <a:gd name="connsiteX15" fmla="*/ 626954 w 815526"/>
                <a:gd name="connsiteY15" fmla="*/ 161040 h 356913"/>
                <a:gd name="connsiteX16" fmla="*/ 255055 w 815526"/>
                <a:gd name="connsiteY16" fmla="*/ 0 h 356913"/>
                <a:gd name="connsiteX17" fmla="*/ 560876 w 815526"/>
                <a:gd name="connsiteY17" fmla="*/ 0 h 356913"/>
                <a:gd name="connsiteX18" fmla="*/ 815526 w 815526"/>
                <a:gd name="connsiteY18" fmla="*/ 254801 h 356913"/>
                <a:gd name="connsiteX19" fmla="*/ 815526 w 815526"/>
                <a:gd name="connsiteY19" fmla="*/ 356913 h 356913"/>
                <a:gd name="connsiteX20" fmla="*/ 739578 w 815526"/>
                <a:gd name="connsiteY20" fmla="*/ 356913 h 356913"/>
                <a:gd name="connsiteX21" fmla="*/ 739578 w 815526"/>
                <a:gd name="connsiteY21" fmla="*/ 254801 h 356913"/>
                <a:gd name="connsiteX22" fmla="*/ 560876 w 815526"/>
                <a:gd name="connsiteY22" fmla="*/ 76684 h 356913"/>
                <a:gd name="connsiteX23" fmla="*/ 255055 w 815526"/>
                <a:gd name="connsiteY23" fmla="*/ 76684 h 356913"/>
                <a:gd name="connsiteX24" fmla="*/ 76355 w 815526"/>
                <a:gd name="connsiteY24" fmla="*/ 254801 h 356913"/>
                <a:gd name="connsiteX25" fmla="*/ 76355 w 815526"/>
                <a:gd name="connsiteY25" fmla="*/ 356913 h 356913"/>
                <a:gd name="connsiteX26" fmla="*/ 0 w 815526"/>
                <a:gd name="connsiteY26" fmla="*/ 356913 h 356913"/>
                <a:gd name="connsiteX27" fmla="*/ 0 w 815526"/>
                <a:gd name="connsiteY27" fmla="*/ 254801 h 356913"/>
                <a:gd name="connsiteX28" fmla="*/ 255055 w 815526"/>
                <a:gd name="connsiteY28" fmla="*/ 0 h 35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15526" h="356913">
                  <a:moveTo>
                    <a:pt x="407966" y="203983"/>
                  </a:moveTo>
                  <a:cubicBezTo>
                    <a:pt x="491911" y="203983"/>
                    <a:pt x="564451" y="255080"/>
                    <a:pt x="595474" y="328191"/>
                  </a:cubicBezTo>
                  <a:lnTo>
                    <a:pt x="604418" y="356913"/>
                  </a:lnTo>
                  <a:lnTo>
                    <a:pt x="524096" y="356913"/>
                  </a:lnTo>
                  <a:lnTo>
                    <a:pt x="497589" y="317583"/>
                  </a:lnTo>
                  <a:cubicBezTo>
                    <a:pt x="474575" y="294519"/>
                    <a:pt x="442842" y="280224"/>
                    <a:pt x="407966" y="280224"/>
                  </a:cubicBezTo>
                  <a:cubicBezTo>
                    <a:pt x="372685" y="280224"/>
                    <a:pt x="340749" y="294519"/>
                    <a:pt x="317634" y="317583"/>
                  </a:cubicBezTo>
                  <a:lnTo>
                    <a:pt x="291042" y="356913"/>
                  </a:lnTo>
                  <a:lnTo>
                    <a:pt x="211084" y="356913"/>
                  </a:lnTo>
                  <a:lnTo>
                    <a:pt x="220002" y="328191"/>
                  </a:lnTo>
                  <a:cubicBezTo>
                    <a:pt x="250949" y="255080"/>
                    <a:pt x="323413" y="203983"/>
                    <a:pt x="407966" y="203983"/>
                  </a:cubicBezTo>
                  <a:close/>
                  <a:moveTo>
                    <a:pt x="626954" y="161040"/>
                  </a:moveTo>
                  <a:cubicBezTo>
                    <a:pt x="642157" y="161040"/>
                    <a:pt x="654484" y="173276"/>
                    <a:pt x="654484" y="188775"/>
                  </a:cubicBezTo>
                  <a:cubicBezTo>
                    <a:pt x="654484" y="203458"/>
                    <a:pt x="642157" y="216101"/>
                    <a:pt x="626954" y="216101"/>
                  </a:cubicBezTo>
                  <a:cubicBezTo>
                    <a:pt x="611752" y="216101"/>
                    <a:pt x="599425" y="203458"/>
                    <a:pt x="599425" y="188775"/>
                  </a:cubicBezTo>
                  <a:cubicBezTo>
                    <a:pt x="599425" y="173276"/>
                    <a:pt x="611752" y="161040"/>
                    <a:pt x="626954" y="161040"/>
                  </a:cubicBezTo>
                  <a:close/>
                  <a:moveTo>
                    <a:pt x="255055" y="0"/>
                  </a:moveTo>
                  <a:lnTo>
                    <a:pt x="560876" y="0"/>
                  </a:lnTo>
                  <a:cubicBezTo>
                    <a:pt x="701807" y="0"/>
                    <a:pt x="815526" y="114417"/>
                    <a:pt x="815526" y="254801"/>
                  </a:cubicBezTo>
                  <a:lnTo>
                    <a:pt x="815526" y="356913"/>
                  </a:lnTo>
                  <a:lnTo>
                    <a:pt x="739578" y="356913"/>
                  </a:lnTo>
                  <a:lnTo>
                    <a:pt x="739578" y="254801"/>
                  </a:lnTo>
                  <a:cubicBezTo>
                    <a:pt x="739578" y="156613"/>
                    <a:pt x="658757" y="76684"/>
                    <a:pt x="560876" y="76684"/>
                  </a:cubicBezTo>
                  <a:lnTo>
                    <a:pt x="255055" y="76684"/>
                  </a:lnTo>
                  <a:cubicBezTo>
                    <a:pt x="156363" y="76684"/>
                    <a:pt x="76355" y="156613"/>
                    <a:pt x="76355" y="254801"/>
                  </a:cubicBezTo>
                  <a:lnTo>
                    <a:pt x="76355" y="356913"/>
                  </a:lnTo>
                  <a:lnTo>
                    <a:pt x="0" y="356913"/>
                  </a:lnTo>
                  <a:lnTo>
                    <a:pt x="0" y="254801"/>
                  </a:lnTo>
                  <a:cubicBezTo>
                    <a:pt x="0" y="114417"/>
                    <a:pt x="114125" y="0"/>
                    <a:pt x="255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6FC3B6E4-F027-6C49-864A-CF34E837A631}"/>
                </a:ext>
              </a:extLst>
            </p:cNvPr>
            <p:cNvSpPr/>
            <p:nvPr userDrawn="1"/>
          </p:nvSpPr>
          <p:spPr>
            <a:xfrm>
              <a:off x="7896062" y="6808851"/>
              <a:ext cx="493447" cy="49148"/>
            </a:xfrm>
            <a:custGeom>
              <a:avLst/>
              <a:gdLst>
                <a:gd name="connsiteX0" fmla="*/ 354287 w 493447"/>
                <a:gd name="connsiteY0" fmla="*/ 8947 h 49148"/>
                <a:gd name="connsiteX1" fmla="*/ 493447 w 493447"/>
                <a:gd name="connsiteY1" fmla="*/ 8947 h 49148"/>
                <a:gd name="connsiteX2" fmla="*/ 493447 w 493447"/>
                <a:gd name="connsiteY2" fmla="*/ 49148 h 49148"/>
                <a:gd name="connsiteX3" fmla="*/ 354287 w 493447"/>
                <a:gd name="connsiteY3" fmla="*/ 49148 h 49148"/>
                <a:gd name="connsiteX4" fmla="*/ 0 w 493447"/>
                <a:gd name="connsiteY4" fmla="*/ 0 h 49148"/>
                <a:gd name="connsiteX5" fmla="*/ 130809 w 493447"/>
                <a:gd name="connsiteY5" fmla="*/ 0 h 49148"/>
                <a:gd name="connsiteX6" fmla="*/ 188315 w 493447"/>
                <a:gd name="connsiteY6" fmla="*/ 3246 h 49148"/>
                <a:gd name="connsiteX7" fmla="*/ 222334 w 493447"/>
                <a:gd name="connsiteY7" fmla="*/ 16637 h 49148"/>
                <a:gd name="connsiteX8" fmla="*/ 247848 w 493447"/>
                <a:gd name="connsiteY8" fmla="*/ 43416 h 49148"/>
                <a:gd name="connsiteX9" fmla="*/ 249264 w 493447"/>
                <a:gd name="connsiteY9" fmla="*/ 49148 h 49148"/>
                <a:gd name="connsiteX10" fmla="*/ 0 w 493447"/>
                <a:gd name="connsiteY10" fmla="*/ 49148 h 4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3447" h="49148">
                  <a:moveTo>
                    <a:pt x="354287" y="8947"/>
                  </a:moveTo>
                  <a:lnTo>
                    <a:pt x="493447" y="8947"/>
                  </a:lnTo>
                  <a:lnTo>
                    <a:pt x="493447" y="49148"/>
                  </a:lnTo>
                  <a:lnTo>
                    <a:pt x="354287" y="49148"/>
                  </a:lnTo>
                  <a:close/>
                  <a:moveTo>
                    <a:pt x="0" y="0"/>
                  </a:moveTo>
                  <a:lnTo>
                    <a:pt x="130809" y="0"/>
                  </a:lnTo>
                  <a:cubicBezTo>
                    <a:pt x="156322" y="0"/>
                    <a:pt x="175356" y="812"/>
                    <a:pt x="188315" y="3246"/>
                  </a:cubicBezTo>
                  <a:cubicBezTo>
                    <a:pt x="200870" y="4869"/>
                    <a:pt x="212614" y="9739"/>
                    <a:pt x="222334" y="16637"/>
                  </a:cubicBezTo>
                  <a:cubicBezTo>
                    <a:pt x="232458" y="23941"/>
                    <a:pt x="241368" y="32461"/>
                    <a:pt x="247848" y="43416"/>
                  </a:cubicBezTo>
                  <a:lnTo>
                    <a:pt x="249264" y="49148"/>
                  </a:lnTo>
                  <a:lnTo>
                    <a:pt x="0" y="491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2F685C8-1623-E140-9147-F12FBB81B4F8}"/>
                </a:ext>
              </a:extLst>
            </p:cNvPr>
            <p:cNvSpPr/>
            <p:nvPr userDrawn="1"/>
          </p:nvSpPr>
          <p:spPr>
            <a:xfrm>
              <a:off x="8715574" y="5720942"/>
              <a:ext cx="1227071" cy="1137058"/>
            </a:xfrm>
            <a:custGeom>
              <a:avLst/>
              <a:gdLst>
                <a:gd name="connsiteX0" fmla="*/ 613333 w 1227071"/>
                <a:gd name="connsiteY0" fmla="*/ 0 h 1137058"/>
                <a:gd name="connsiteX1" fmla="*/ 1227071 w 1227071"/>
                <a:gd name="connsiteY1" fmla="*/ 614347 h 1137058"/>
                <a:gd name="connsiteX2" fmla="*/ 956372 w 1227071"/>
                <a:gd name="connsiteY2" fmla="*/ 1122540 h 1137058"/>
                <a:gd name="connsiteX3" fmla="*/ 929556 w 1227071"/>
                <a:gd name="connsiteY3" fmla="*/ 1137058 h 1137058"/>
                <a:gd name="connsiteX4" fmla="*/ 297045 w 1227071"/>
                <a:gd name="connsiteY4" fmla="*/ 1137058 h 1137058"/>
                <a:gd name="connsiteX5" fmla="*/ 270244 w 1227071"/>
                <a:gd name="connsiteY5" fmla="*/ 1122540 h 1137058"/>
                <a:gd name="connsiteX6" fmla="*/ 0 w 1227071"/>
                <a:gd name="connsiteY6" fmla="*/ 614347 h 1137058"/>
                <a:gd name="connsiteX7" fmla="*/ 613333 w 1227071"/>
                <a:gd name="connsiteY7" fmla="*/ 0 h 113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7071" h="1137058">
                  <a:moveTo>
                    <a:pt x="613333" y="0"/>
                  </a:moveTo>
                  <a:cubicBezTo>
                    <a:pt x="952045" y="0"/>
                    <a:pt x="1227071" y="275117"/>
                    <a:pt x="1227071" y="614347"/>
                  </a:cubicBezTo>
                  <a:cubicBezTo>
                    <a:pt x="1227071" y="826112"/>
                    <a:pt x="1119639" y="1012516"/>
                    <a:pt x="956372" y="1122540"/>
                  </a:cubicBezTo>
                  <a:lnTo>
                    <a:pt x="929556" y="1137058"/>
                  </a:lnTo>
                  <a:lnTo>
                    <a:pt x="297045" y="1137058"/>
                  </a:lnTo>
                  <a:lnTo>
                    <a:pt x="270244" y="1122540"/>
                  </a:lnTo>
                  <a:cubicBezTo>
                    <a:pt x="107115" y="1012516"/>
                    <a:pt x="0" y="826112"/>
                    <a:pt x="0" y="614347"/>
                  </a:cubicBezTo>
                  <a:cubicBezTo>
                    <a:pt x="0" y="275117"/>
                    <a:pt x="274215" y="0"/>
                    <a:pt x="613333" y="0"/>
                  </a:cubicBezTo>
                  <a:close/>
                </a:path>
              </a:pathLst>
            </a:custGeom>
            <a:solidFill>
              <a:schemeClr val="accent6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6712173F-03CA-974C-B5E9-632E8A28B31D}"/>
                </a:ext>
              </a:extLst>
            </p:cNvPr>
            <p:cNvSpPr/>
            <p:nvPr userDrawn="1"/>
          </p:nvSpPr>
          <p:spPr>
            <a:xfrm>
              <a:off x="5850761" y="6111015"/>
              <a:ext cx="1558309" cy="746985"/>
            </a:xfrm>
            <a:custGeom>
              <a:avLst/>
              <a:gdLst>
                <a:gd name="connsiteX0" fmla="*/ 783826 w 1558309"/>
                <a:gd name="connsiteY0" fmla="*/ 670296 h 746985"/>
                <a:gd name="connsiteX1" fmla="*/ 873449 w 1558309"/>
                <a:gd name="connsiteY1" fmla="*/ 707655 h 746985"/>
                <a:gd name="connsiteX2" fmla="*/ 899956 w 1558309"/>
                <a:gd name="connsiteY2" fmla="*/ 746985 h 746985"/>
                <a:gd name="connsiteX3" fmla="*/ 666902 w 1558309"/>
                <a:gd name="connsiteY3" fmla="*/ 746985 h 746985"/>
                <a:gd name="connsiteX4" fmla="*/ 693494 w 1558309"/>
                <a:gd name="connsiteY4" fmla="*/ 707655 h 746985"/>
                <a:gd name="connsiteX5" fmla="*/ 783826 w 1558309"/>
                <a:gd name="connsiteY5" fmla="*/ 670296 h 746985"/>
                <a:gd name="connsiteX6" fmla="*/ 1002814 w 1558309"/>
                <a:gd name="connsiteY6" fmla="*/ 551112 h 746985"/>
                <a:gd name="connsiteX7" fmla="*/ 975285 w 1558309"/>
                <a:gd name="connsiteY7" fmla="*/ 578847 h 746985"/>
                <a:gd name="connsiteX8" fmla="*/ 1002814 w 1558309"/>
                <a:gd name="connsiteY8" fmla="*/ 606173 h 746985"/>
                <a:gd name="connsiteX9" fmla="*/ 1030344 w 1558309"/>
                <a:gd name="connsiteY9" fmla="*/ 578847 h 746985"/>
                <a:gd name="connsiteX10" fmla="*/ 1002814 w 1558309"/>
                <a:gd name="connsiteY10" fmla="*/ 551112 h 746985"/>
                <a:gd name="connsiteX11" fmla="*/ 630916 w 1558309"/>
                <a:gd name="connsiteY11" fmla="*/ 466756 h 746985"/>
                <a:gd name="connsiteX12" fmla="*/ 936737 w 1558309"/>
                <a:gd name="connsiteY12" fmla="*/ 466756 h 746985"/>
                <a:gd name="connsiteX13" fmla="*/ 1115439 w 1558309"/>
                <a:gd name="connsiteY13" fmla="*/ 644873 h 746985"/>
                <a:gd name="connsiteX14" fmla="*/ 1115439 w 1558309"/>
                <a:gd name="connsiteY14" fmla="*/ 746985 h 746985"/>
                <a:gd name="connsiteX15" fmla="*/ 980279 w 1558309"/>
                <a:gd name="connsiteY15" fmla="*/ 746985 h 746985"/>
                <a:gd name="connsiteX16" fmla="*/ 971335 w 1558309"/>
                <a:gd name="connsiteY16" fmla="*/ 718263 h 746985"/>
                <a:gd name="connsiteX17" fmla="*/ 783827 w 1558309"/>
                <a:gd name="connsiteY17" fmla="*/ 594055 h 746985"/>
                <a:gd name="connsiteX18" fmla="*/ 595863 w 1558309"/>
                <a:gd name="connsiteY18" fmla="*/ 718263 h 746985"/>
                <a:gd name="connsiteX19" fmla="*/ 586945 w 1558309"/>
                <a:gd name="connsiteY19" fmla="*/ 746985 h 746985"/>
                <a:gd name="connsiteX20" fmla="*/ 452216 w 1558309"/>
                <a:gd name="connsiteY20" fmla="*/ 746985 h 746985"/>
                <a:gd name="connsiteX21" fmla="*/ 452216 w 1558309"/>
                <a:gd name="connsiteY21" fmla="*/ 644873 h 746985"/>
                <a:gd name="connsiteX22" fmla="*/ 630916 w 1558309"/>
                <a:gd name="connsiteY22" fmla="*/ 466756 h 746985"/>
                <a:gd name="connsiteX23" fmla="*/ 779355 w 1558309"/>
                <a:gd name="connsiteY23" fmla="*/ 0 h 746985"/>
                <a:gd name="connsiteX24" fmla="*/ 1555965 w 1558309"/>
                <a:gd name="connsiteY24" fmla="*/ 700469 h 746985"/>
                <a:gd name="connsiteX25" fmla="*/ 1558309 w 1558309"/>
                <a:gd name="connsiteY25" fmla="*/ 746985 h 746985"/>
                <a:gd name="connsiteX26" fmla="*/ 1191387 w 1558309"/>
                <a:gd name="connsiteY26" fmla="*/ 746985 h 746985"/>
                <a:gd name="connsiteX27" fmla="*/ 1191387 w 1558309"/>
                <a:gd name="connsiteY27" fmla="*/ 644873 h 746985"/>
                <a:gd name="connsiteX28" fmla="*/ 936737 w 1558309"/>
                <a:gd name="connsiteY28" fmla="*/ 390072 h 746985"/>
                <a:gd name="connsiteX29" fmla="*/ 630916 w 1558309"/>
                <a:gd name="connsiteY29" fmla="*/ 390072 h 746985"/>
                <a:gd name="connsiteX30" fmla="*/ 375861 w 1558309"/>
                <a:gd name="connsiteY30" fmla="*/ 644873 h 746985"/>
                <a:gd name="connsiteX31" fmla="*/ 375861 w 1558309"/>
                <a:gd name="connsiteY31" fmla="*/ 746985 h 746985"/>
                <a:gd name="connsiteX32" fmla="*/ 0 w 1558309"/>
                <a:gd name="connsiteY32" fmla="*/ 746985 h 746985"/>
                <a:gd name="connsiteX33" fmla="*/ 2348 w 1558309"/>
                <a:gd name="connsiteY33" fmla="*/ 700469 h 746985"/>
                <a:gd name="connsiteX34" fmla="*/ 779355 w 1558309"/>
                <a:gd name="connsiteY34" fmla="*/ 0 h 74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558309" h="746985">
                  <a:moveTo>
                    <a:pt x="783826" y="670296"/>
                  </a:moveTo>
                  <a:cubicBezTo>
                    <a:pt x="818702" y="670296"/>
                    <a:pt x="850435" y="684591"/>
                    <a:pt x="873449" y="707655"/>
                  </a:cubicBezTo>
                  <a:lnTo>
                    <a:pt x="899956" y="746985"/>
                  </a:lnTo>
                  <a:lnTo>
                    <a:pt x="666902" y="746985"/>
                  </a:lnTo>
                  <a:lnTo>
                    <a:pt x="693494" y="707655"/>
                  </a:lnTo>
                  <a:cubicBezTo>
                    <a:pt x="716609" y="684591"/>
                    <a:pt x="748545" y="670296"/>
                    <a:pt x="783826" y="670296"/>
                  </a:cubicBezTo>
                  <a:close/>
                  <a:moveTo>
                    <a:pt x="1002814" y="551112"/>
                  </a:moveTo>
                  <a:cubicBezTo>
                    <a:pt x="987612" y="551112"/>
                    <a:pt x="975285" y="563348"/>
                    <a:pt x="975285" y="578847"/>
                  </a:cubicBezTo>
                  <a:cubicBezTo>
                    <a:pt x="975285" y="593530"/>
                    <a:pt x="987612" y="606173"/>
                    <a:pt x="1002814" y="606173"/>
                  </a:cubicBezTo>
                  <a:cubicBezTo>
                    <a:pt x="1018017" y="606173"/>
                    <a:pt x="1030344" y="593530"/>
                    <a:pt x="1030344" y="578847"/>
                  </a:cubicBezTo>
                  <a:cubicBezTo>
                    <a:pt x="1030344" y="563348"/>
                    <a:pt x="1018017" y="551112"/>
                    <a:pt x="1002814" y="551112"/>
                  </a:cubicBezTo>
                  <a:close/>
                  <a:moveTo>
                    <a:pt x="630916" y="466756"/>
                  </a:moveTo>
                  <a:lnTo>
                    <a:pt x="936737" y="466756"/>
                  </a:lnTo>
                  <a:cubicBezTo>
                    <a:pt x="1034618" y="466756"/>
                    <a:pt x="1115439" y="546685"/>
                    <a:pt x="1115439" y="644873"/>
                  </a:cubicBezTo>
                  <a:lnTo>
                    <a:pt x="1115439" y="746985"/>
                  </a:lnTo>
                  <a:lnTo>
                    <a:pt x="980279" y="746985"/>
                  </a:lnTo>
                  <a:lnTo>
                    <a:pt x="971335" y="718263"/>
                  </a:lnTo>
                  <a:cubicBezTo>
                    <a:pt x="940312" y="645152"/>
                    <a:pt x="867772" y="594055"/>
                    <a:pt x="783827" y="594055"/>
                  </a:cubicBezTo>
                  <a:cubicBezTo>
                    <a:pt x="699274" y="594055"/>
                    <a:pt x="626810" y="645152"/>
                    <a:pt x="595863" y="718263"/>
                  </a:cubicBezTo>
                  <a:lnTo>
                    <a:pt x="586945" y="746985"/>
                  </a:lnTo>
                  <a:lnTo>
                    <a:pt x="452216" y="746985"/>
                  </a:lnTo>
                  <a:lnTo>
                    <a:pt x="452216" y="644873"/>
                  </a:lnTo>
                  <a:cubicBezTo>
                    <a:pt x="452216" y="546685"/>
                    <a:pt x="532224" y="466756"/>
                    <a:pt x="630916" y="466756"/>
                  </a:cubicBezTo>
                  <a:close/>
                  <a:moveTo>
                    <a:pt x="779355" y="0"/>
                  </a:moveTo>
                  <a:cubicBezTo>
                    <a:pt x="1184076" y="0"/>
                    <a:pt x="1516049" y="306567"/>
                    <a:pt x="1555965" y="700469"/>
                  </a:cubicBezTo>
                  <a:lnTo>
                    <a:pt x="1558309" y="746985"/>
                  </a:lnTo>
                  <a:lnTo>
                    <a:pt x="1191387" y="746985"/>
                  </a:lnTo>
                  <a:lnTo>
                    <a:pt x="1191387" y="644873"/>
                  </a:lnTo>
                  <a:cubicBezTo>
                    <a:pt x="1191387" y="504489"/>
                    <a:pt x="1077668" y="390072"/>
                    <a:pt x="936737" y="390072"/>
                  </a:cubicBezTo>
                  <a:lnTo>
                    <a:pt x="630916" y="390072"/>
                  </a:lnTo>
                  <a:cubicBezTo>
                    <a:pt x="489986" y="390072"/>
                    <a:pt x="375861" y="504489"/>
                    <a:pt x="375861" y="644873"/>
                  </a:cubicBezTo>
                  <a:lnTo>
                    <a:pt x="375861" y="746985"/>
                  </a:lnTo>
                  <a:lnTo>
                    <a:pt x="0" y="746985"/>
                  </a:lnTo>
                  <a:lnTo>
                    <a:pt x="2348" y="700469"/>
                  </a:lnTo>
                  <a:cubicBezTo>
                    <a:pt x="42352" y="306567"/>
                    <a:pt x="375015" y="0"/>
                    <a:pt x="779355" y="0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698E56C-F9BA-E844-9AA6-D985F6D5F83C}"/>
                </a:ext>
              </a:extLst>
            </p:cNvPr>
            <p:cNvSpPr/>
            <p:nvPr userDrawn="1"/>
          </p:nvSpPr>
          <p:spPr>
            <a:xfrm>
              <a:off x="5104715" y="6425935"/>
              <a:ext cx="659854" cy="432065"/>
            </a:xfrm>
            <a:custGeom>
              <a:avLst/>
              <a:gdLst>
                <a:gd name="connsiteX0" fmla="*/ 330130 w 659854"/>
                <a:gd name="connsiteY0" fmla="*/ 0 h 432065"/>
                <a:gd name="connsiteX1" fmla="*/ 659854 w 659854"/>
                <a:gd name="connsiteY1" fmla="*/ 330334 h 432065"/>
                <a:gd name="connsiteX2" fmla="*/ 653181 w 659854"/>
                <a:gd name="connsiteY2" fmla="*/ 396691 h 432065"/>
                <a:gd name="connsiteX3" fmla="*/ 642225 w 659854"/>
                <a:gd name="connsiteY3" fmla="*/ 432065 h 432065"/>
                <a:gd name="connsiteX4" fmla="*/ 17713 w 659854"/>
                <a:gd name="connsiteY4" fmla="*/ 432065 h 432065"/>
                <a:gd name="connsiteX5" fmla="*/ 6707 w 659854"/>
                <a:gd name="connsiteY5" fmla="*/ 396691 h 432065"/>
                <a:gd name="connsiteX6" fmla="*/ 0 w 659854"/>
                <a:gd name="connsiteY6" fmla="*/ 330334 h 432065"/>
                <a:gd name="connsiteX7" fmla="*/ 330130 w 659854"/>
                <a:gd name="connsiteY7" fmla="*/ 0 h 43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854" h="432065">
                  <a:moveTo>
                    <a:pt x="330130" y="0"/>
                  </a:moveTo>
                  <a:cubicBezTo>
                    <a:pt x="512859" y="0"/>
                    <a:pt x="659854" y="146905"/>
                    <a:pt x="659854" y="330334"/>
                  </a:cubicBezTo>
                  <a:cubicBezTo>
                    <a:pt x="659854" y="353060"/>
                    <a:pt x="657557" y="375253"/>
                    <a:pt x="653181" y="396691"/>
                  </a:cubicBezTo>
                  <a:lnTo>
                    <a:pt x="642225" y="432065"/>
                  </a:lnTo>
                  <a:lnTo>
                    <a:pt x="17713" y="432065"/>
                  </a:lnTo>
                  <a:lnTo>
                    <a:pt x="6707" y="396691"/>
                  </a:lnTo>
                  <a:cubicBezTo>
                    <a:pt x="2310" y="375253"/>
                    <a:pt x="0" y="353060"/>
                    <a:pt x="0" y="330334"/>
                  </a:cubicBezTo>
                  <a:cubicBezTo>
                    <a:pt x="0" y="146905"/>
                    <a:pt x="147808" y="0"/>
                    <a:pt x="330130" y="0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6302B460-8316-984B-9BDD-9FCFFB16A0F2}"/>
                </a:ext>
              </a:extLst>
            </p:cNvPr>
            <p:cNvSpPr/>
            <p:nvPr userDrawn="1"/>
          </p:nvSpPr>
          <p:spPr>
            <a:xfrm>
              <a:off x="7695444" y="6493930"/>
              <a:ext cx="930472" cy="364070"/>
            </a:xfrm>
            <a:custGeom>
              <a:avLst/>
              <a:gdLst>
                <a:gd name="connsiteX0" fmla="*/ 465438 w 930472"/>
                <a:gd name="connsiteY0" fmla="*/ 0 h 364070"/>
                <a:gd name="connsiteX1" fmla="*/ 908566 w 930472"/>
                <a:gd name="connsiteY1" fmla="*/ 293509 h 364070"/>
                <a:gd name="connsiteX2" fmla="*/ 930472 w 930472"/>
                <a:gd name="connsiteY2" fmla="*/ 364070 h 364070"/>
                <a:gd name="connsiteX3" fmla="*/ 694065 w 930472"/>
                <a:gd name="connsiteY3" fmla="*/ 364070 h 364070"/>
                <a:gd name="connsiteX4" fmla="*/ 694065 w 930472"/>
                <a:gd name="connsiteY4" fmla="*/ 323869 h 364070"/>
                <a:gd name="connsiteX5" fmla="*/ 554905 w 930472"/>
                <a:gd name="connsiteY5" fmla="*/ 323869 h 364070"/>
                <a:gd name="connsiteX6" fmla="*/ 554905 w 930472"/>
                <a:gd name="connsiteY6" fmla="*/ 364070 h 364070"/>
                <a:gd name="connsiteX7" fmla="*/ 449882 w 930472"/>
                <a:gd name="connsiteY7" fmla="*/ 364070 h 364070"/>
                <a:gd name="connsiteX8" fmla="*/ 448466 w 930472"/>
                <a:gd name="connsiteY8" fmla="*/ 358338 h 364070"/>
                <a:gd name="connsiteX9" fmla="*/ 422952 w 930472"/>
                <a:gd name="connsiteY9" fmla="*/ 331559 h 364070"/>
                <a:gd name="connsiteX10" fmla="*/ 388933 w 930472"/>
                <a:gd name="connsiteY10" fmla="*/ 318168 h 364070"/>
                <a:gd name="connsiteX11" fmla="*/ 331427 w 930472"/>
                <a:gd name="connsiteY11" fmla="*/ 314922 h 364070"/>
                <a:gd name="connsiteX12" fmla="*/ 200618 w 930472"/>
                <a:gd name="connsiteY12" fmla="*/ 314922 h 364070"/>
                <a:gd name="connsiteX13" fmla="*/ 200618 w 930472"/>
                <a:gd name="connsiteY13" fmla="*/ 364070 h 364070"/>
                <a:gd name="connsiteX14" fmla="*/ 0 w 930472"/>
                <a:gd name="connsiteY14" fmla="*/ 364070 h 364070"/>
                <a:gd name="connsiteX15" fmla="*/ 21909 w 930472"/>
                <a:gd name="connsiteY15" fmla="*/ 293509 h 364070"/>
                <a:gd name="connsiteX16" fmla="*/ 465438 w 930472"/>
                <a:gd name="connsiteY16" fmla="*/ 0 h 36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0472" h="364070">
                  <a:moveTo>
                    <a:pt x="465438" y="0"/>
                  </a:moveTo>
                  <a:cubicBezTo>
                    <a:pt x="664640" y="0"/>
                    <a:pt x="835557" y="120941"/>
                    <a:pt x="908566" y="293509"/>
                  </a:cubicBezTo>
                  <a:lnTo>
                    <a:pt x="930472" y="364070"/>
                  </a:lnTo>
                  <a:lnTo>
                    <a:pt x="694065" y="364070"/>
                  </a:lnTo>
                  <a:lnTo>
                    <a:pt x="694065" y="323869"/>
                  </a:lnTo>
                  <a:lnTo>
                    <a:pt x="554905" y="323869"/>
                  </a:lnTo>
                  <a:lnTo>
                    <a:pt x="554905" y="364070"/>
                  </a:lnTo>
                  <a:lnTo>
                    <a:pt x="449882" y="364070"/>
                  </a:lnTo>
                  <a:lnTo>
                    <a:pt x="448466" y="358338"/>
                  </a:lnTo>
                  <a:cubicBezTo>
                    <a:pt x="441986" y="347383"/>
                    <a:pt x="433076" y="338863"/>
                    <a:pt x="422952" y="331559"/>
                  </a:cubicBezTo>
                  <a:cubicBezTo>
                    <a:pt x="413232" y="324661"/>
                    <a:pt x="401488" y="319791"/>
                    <a:pt x="388933" y="318168"/>
                  </a:cubicBezTo>
                  <a:cubicBezTo>
                    <a:pt x="375974" y="315734"/>
                    <a:pt x="356940" y="314922"/>
                    <a:pt x="331427" y="314922"/>
                  </a:cubicBezTo>
                  <a:lnTo>
                    <a:pt x="200618" y="314922"/>
                  </a:lnTo>
                  <a:lnTo>
                    <a:pt x="200618" y="364070"/>
                  </a:lnTo>
                  <a:lnTo>
                    <a:pt x="0" y="364070"/>
                  </a:lnTo>
                  <a:lnTo>
                    <a:pt x="21909" y="293509"/>
                  </a:lnTo>
                  <a:cubicBezTo>
                    <a:pt x="94938" y="120941"/>
                    <a:pt x="265932" y="0"/>
                    <a:pt x="465438" y="0"/>
                  </a:cubicBezTo>
                  <a:close/>
                </a:path>
              </a:pathLst>
            </a:custGeom>
            <a:solidFill>
              <a:schemeClr val="accent3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E104BEBC-1803-E84D-B66B-F840B4828466}"/>
                </a:ext>
              </a:extLst>
            </p:cNvPr>
            <p:cNvSpPr/>
            <p:nvPr userDrawn="1"/>
          </p:nvSpPr>
          <p:spPr>
            <a:xfrm>
              <a:off x="3638351" y="6572661"/>
              <a:ext cx="1305827" cy="285339"/>
            </a:xfrm>
            <a:custGeom>
              <a:avLst/>
              <a:gdLst>
                <a:gd name="connsiteX0" fmla="*/ 652913 w 1305827"/>
                <a:gd name="connsiteY0" fmla="*/ 0 h 285339"/>
                <a:gd name="connsiteX1" fmla="*/ 1287274 w 1305827"/>
                <a:gd name="connsiteY1" fmla="*/ 262851 h 285339"/>
                <a:gd name="connsiteX2" fmla="*/ 1305827 w 1305827"/>
                <a:gd name="connsiteY2" fmla="*/ 285339 h 285339"/>
                <a:gd name="connsiteX3" fmla="*/ 0 w 1305827"/>
                <a:gd name="connsiteY3" fmla="*/ 285339 h 285339"/>
                <a:gd name="connsiteX4" fmla="*/ 18553 w 1305827"/>
                <a:gd name="connsiteY4" fmla="*/ 262851 h 285339"/>
                <a:gd name="connsiteX5" fmla="*/ 652913 w 1305827"/>
                <a:gd name="connsiteY5" fmla="*/ 0 h 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827" h="285339">
                  <a:moveTo>
                    <a:pt x="652913" y="0"/>
                  </a:moveTo>
                  <a:cubicBezTo>
                    <a:pt x="900632" y="0"/>
                    <a:pt x="1124918" y="100472"/>
                    <a:pt x="1287274" y="262851"/>
                  </a:cubicBezTo>
                  <a:lnTo>
                    <a:pt x="1305827" y="285339"/>
                  </a:lnTo>
                  <a:lnTo>
                    <a:pt x="0" y="285339"/>
                  </a:lnTo>
                  <a:lnTo>
                    <a:pt x="18553" y="262851"/>
                  </a:lnTo>
                  <a:cubicBezTo>
                    <a:pt x="180909" y="100472"/>
                    <a:pt x="405195" y="0"/>
                    <a:pt x="652913" y="0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F1121105-4A47-4242-AB8C-9A3CEF140DBC}"/>
                </a:ext>
              </a:extLst>
            </p:cNvPr>
            <p:cNvSpPr/>
            <p:nvPr userDrawn="1"/>
          </p:nvSpPr>
          <p:spPr>
            <a:xfrm>
              <a:off x="3061308" y="6612025"/>
              <a:ext cx="445135" cy="245975"/>
            </a:xfrm>
            <a:custGeom>
              <a:avLst/>
              <a:gdLst>
                <a:gd name="connsiteX0" fmla="*/ 223176 w 445135"/>
                <a:gd name="connsiteY0" fmla="*/ 0 h 245975"/>
                <a:gd name="connsiteX1" fmla="*/ 445135 w 445135"/>
                <a:gd name="connsiteY1" fmla="*/ 222772 h 245975"/>
                <a:gd name="connsiteX2" fmla="*/ 442796 w 445135"/>
                <a:gd name="connsiteY2" fmla="*/ 245975 h 245975"/>
                <a:gd name="connsiteX3" fmla="*/ 2332 w 445135"/>
                <a:gd name="connsiteY3" fmla="*/ 245975 h 245975"/>
                <a:gd name="connsiteX4" fmla="*/ 0 w 445135"/>
                <a:gd name="connsiteY4" fmla="*/ 222772 h 245975"/>
                <a:gd name="connsiteX5" fmla="*/ 223176 w 445135"/>
                <a:gd name="connsiteY5" fmla="*/ 0 h 24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135" h="245975">
                  <a:moveTo>
                    <a:pt x="223176" y="0"/>
                  </a:moveTo>
                  <a:cubicBezTo>
                    <a:pt x="345315" y="0"/>
                    <a:pt x="445135" y="99640"/>
                    <a:pt x="445135" y="222772"/>
                  </a:cubicBezTo>
                  <a:lnTo>
                    <a:pt x="442796" y="245975"/>
                  </a:lnTo>
                  <a:lnTo>
                    <a:pt x="2332" y="245975"/>
                  </a:lnTo>
                  <a:lnTo>
                    <a:pt x="0" y="222772"/>
                  </a:lnTo>
                  <a:cubicBezTo>
                    <a:pt x="0" y="99640"/>
                    <a:pt x="99415" y="0"/>
                    <a:pt x="223176" y="0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8AB0CEAD-3539-484A-963A-E8B3E4B6D311}"/>
                </a:ext>
              </a:extLst>
            </p:cNvPr>
            <p:cNvSpPr/>
            <p:nvPr userDrawn="1"/>
          </p:nvSpPr>
          <p:spPr>
            <a:xfrm>
              <a:off x="1889299" y="6377625"/>
              <a:ext cx="897835" cy="480375"/>
            </a:xfrm>
            <a:custGeom>
              <a:avLst/>
              <a:gdLst>
                <a:gd name="connsiteX0" fmla="*/ 527598 w 897835"/>
                <a:gd name="connsiteY0" fmla="*/ 413873 h 480375"/>
                <a:gd name="connsiteX1" fmla="*/ 553184 w 897835"/>
                <a:gd name="connsiteY1" fmla="*/ 420752 h 480375"/>
                <a:gd name="connsiteX2" fmla="*/ 567805 w 897835"/>
                <a:gd name="connsiteY2" fmla="*/ 440984 h 480375"/>
                <a:gd name="connsiteX3" fmla="*/ 571105 w 897835"/>
                <a:gd name="connsiteY3" fmla="*/ 461165 h 480375"/>
                <a:gd name="connsiteX4" fmla="*/ 571734 w 897835"/>
                <a:gd name="connsiteY4" fmla="*/ 480375 h 480375"/>
                <a:gd name="connsiteX5" fmla="*/ 469917 w 897835"/>
                <a:gd name="connsiteY5" fmla="*/ 480375 h 480375"/>
                <a:gd name="connsiteX6" fmla="*/ 470131 w 897835"/>
                <a:gd name="connsiteY6" fmla="*/ 474670 h 480375"/>
                <a:gd name="connsiteX7" fmla="*/ 473989 w 897835"/>
                <a:gd name="connsiteY7" fmla="*/ 450696 h 480375"/>
                <a:gd name="connsiteX8" fmla="*/ 494295 w 897835"/>
                <a:gd name="connsiteY8" fmla="*/ 423585 h 480375"/>
                <a:gd name="connsiteX9" fmla="*/ 527598 w 897835"/>
                <a:gd name="connsiteY9" fmla="*/ 413873 h 480375"/>
                <a:gd name="connsiteX10" fmla="*/ 254084 w 897835"/>
                <a:gd name="connsiteY10" fmla="*/ 263029 h 480375"/>
                <a:gd name="connsiteX11" fmla="*/ 254084 w 897835"/>
                <a:gd name="connsiteY11" fmla="*/ 329548 h 480375"/>
                <a:gd name="connsiteX12" fmla="*/ 325248 w 897835"/>
                <a:gd name="connsiteY12" fmla="*/ 329548 h 480375"/>
                <a:gd name="connsiteX13" fmla="*/ 325248 w 897835"/>
                <a:gd name="connsiteY13" fmla="*/ 263029 h 480375"/>
                <a:gd name="connsiteX14" fmla="*/ 448715 w 897835"/>
                <a:gd name="connsiteY14" fmla="*/ 0 h 480375"/>
                <a:gd name="connsiteX15" fmla="*/ 897835 w 897835"/>
                <a:gd name="connsiteY15" fmla="*/ 449121 h 480375"/>
                <a:gd name="connsiteX16" fmla="*/ 894685 w 897835"/>
                <a:gd name="connsiteY16" fmla="*/ 480375 h 480375"/>
                <a:gd name="connsiteX17" fmla="*/ 643751 w 897835"/>
                <a:gd name="connsiteY17" fmla="*/ 480375 h 480375"/>
                <a:gd name="connsiteX18" fmla="*/ 643751 w 897835"/>
                <a:gd name="connsiteY18" fmla="*/ 466881 h 480375"/>
                <a:gd name="connsiteX19" fmla="*/ 640096 w 897835"/>
                <a:gd name="connsiteY19" fmla="*/ 419134 h 480375"/>
                <a:gd name="connsiteX20" fmla="*/ 625475 w 897835"/>
                <a:gd name="connsiteY20" fmla="*/ 389191 h 480375"/>
                <a:gd name="connsiteX21" fmla="*/ 596233 w 897835"/>
                <a:gd name="connsiteY21" fmla="*/ 366936 h 480375"/>
                <a:gd name="connsiteX22" fmla="*/ 553184 w 897835"/>
                <a:gd name="connsiteY22" fmla="*/ 359653 h 480375"/>
                <a:gd name="connsiteX23" fmla="*/ 463836 w 897835"/>
                <a:gd name="connsiteY23" fmla="*/ 404567 h 480375"/>
                <a:gd name="connsiteX24" fmla="*/ 463836 w 897835"/>
                <a:gd name="connsiteY24" fmla="*/ 364913 h 480375"/>
                <a:gd name="connsiteX25" fmla="*/ 397230 w 897835"/>
                <a:gd name="connsiteY25" fmla="*/ 364913 h 480375"/>
                <a:gd name="connsiteX26" fmla="*/ 397230 w 897835"/>
                <a:gd name="connsiteY26" fmla="*/ 480375 h 480375"/>
                <a:gd name="connsiteX27" fmla="*/ 325248 w 897835"/>
                <a:gd name="connsiteY27" fmla="*/ 480375 h 480375"/>
                <a:gd name="connsiteX28" fmla="*/ 325248 w 897835"/>
                <a:gd name="connsiteY28" fmla="*/ 366054 h 480375"/>
                <a:gd name="connsiteX29" fmla="*/ 254084 w 897835"/>
                <a:gd name="connsiteY29" fmla="*/ 366054 h 480375"/>
                <a:gd name="connsiteX30" fmla="*/ 254084 w 897835"/>
                <a:gd name="connsiteY30" fmla="*/ 480375 h 480375"/>
                <a:gd name="connsiteX31" fmla="*/ 3144 w 897835"/>
                <a:gd name="connsiteY31" fmla="*/ 480375 h 480375"/>
                <a:gd name="connsiteX32" fmla="*/ 0 w 897835"/>
                <a:gd name="connsiteY32" fmla="*/ 449121 h 480375"/>
                <a:gd name="connsiteX33" fmla="*/ 448715 w 897835"/>
                <a:gd name="connsiteY33" fmla="*/ 0 h 48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97835" h="480375">
                  <a:moveTo>
                    <a:pt x="527598" y="413873"/>
                  </a:moveTo>
                  <a:cubicBezTo>
                    <a:pt x="537751" y="413873"/>
                    <a:pt x="545873" y="415896"/>
                    <a:pt x="553184" y="420752"/>
                  </a:cubicBezTo>
                  <a:cubicBezTo>
                    <a:pt x="559276" y="425608"/>
                    <a:pt x="564555" y="432082"/>
                    <a:pt x="567805" y="440984"/>
                  </a:cubicBezTo>
                  <a:cubicBezTo>
                    <a:pt x="569227" y="445030"/>
                    <a:pt x="570343" y="451808"/>
                    <a:pt x="571105" y="461165"/>
                  </a:cubicBezTo>
                  <a:lnTo>
                    <a:pt x="571734" y="480375"/>
                  </a:lnTo>
                  <a:lnTo>
                    <a:pt x="469917" y="480375"/>
                  </a:lnTo>
                  <a:lnTo>
                    <a:pt x="470131" y="474670"/>
                  </a:lnTo>
                  <a:cubicBezTo>
                    <a:pt x="471045" y="464352"/>
                    <a:pt x="472365" y="456360"/>
                    <a:pt x="473989" y="450696"/>
                  </a:cubicBezTo>
                  <a:cubicBezTo>
                    <a:pt x="478050" y="439366"/>
                    <a:pt x="484954" y="430059"/>
                    <a:pt x="494295" y="423585"/>
                  </a:cubicBezTo>
                  <a:cubicBezTo>
                    <a:pt x="504042" y="417110"/>
                    <a:pt x="515413" y="413873"/>
                    <a:pt x="527598" y="413873"/>
                  </a:cubicBezTo>
                  <a:close/>
                  <a:moveTo>
                    <a:pt x="254084" y="263029"/>
                  </a:moveTo>
                  <a:lnTo>
                    <a:pt x="254084" y="329548"/>
                  </a:lnTo>
                  <a:lnTo>
                    <a:pt x="325248" y="329548"/>
                  </a:lnTo>
                  <a:lnTo>
                    <a:pt x="325248" y="263029"/>
                  </a:lnTo>
                  <a:close/>
                  <a:moveTo>
                    <a:pt x="448715" y="0"/>
                  </a:moveTo>
                  <a:cubicBezTo>
                    <a:pt x="696827" y="0"/>
                    <a:pt x="897835" y="201008"/>
                    <a:pt x="897835" y="449121"/>
                  </a:cubicBezTo>
                  <a:lnTo>
                    <a:pt x="894685" y="480375"/>
                  </a:lnTo>
                  <a:lnTo>
                    <a:pt x="643751" y="480375"/>
                  </a:lnTo>
                  <a:lnTo>
                    <a:pt x="643751" y="466881"/>
                  </a:lnTo>
                  <a:cubicBezTo>
                    <a:pt x="643751" y="446244"/>
                    <a:pt x="642126" y="430059"/>
                    <a:pt x="640096" y="419134"/>
                  </a:cubicBezTo>
                  <a:cubicBezTo>
                    <a:pt x="636441" y="408208"/>
                    <a:pt x="631973" y="398093"/>
                    <a:pt x="625475" y="389191"/>
                  </a:cubicBezTo>
                  <a:cubicBezTo>
                    <a:pt x="618977" y="380694"/>
                    <a:pt x="609229" y="373006"/>
                    <a:pt x="596233" y="366936"/>
                  </a:cubicBezTo>
                  <a:cubicBezTo>
                    <a:pt x="583238" y="362080"/>
                    <a:pt x="569023" y="359653"/>
                    <a:pt x="553184" y="359653"/>
                  </a:cubicBezTo>
                  <a:cubicBezTo>
                    <a:pt x="516632" y="359653"/>
                    <a:pt x="487391" y="374220"/>
                    <a:pt x="463836" y="404567"/>
                  </a:cubicBezTo>
                  <a:lnTo>
                    <a:pt x="463836" y="364913"/>
                  </a:lnTo>
                  <a:lnTo>
                    <a:pt x="397230" y="364913"/>
                  </a:lnTo>
                  <a:lnTo>
                    <a:pt x="397230" y="480375"/>
                  </a:lnTo>
                  <a:lnTo>
                    <a:pt x="325248" y="480375"/>
                  </a:lnTo>
                  <a:lnTo>
                    <a:pt x="325248" y="366054"/>
                  </a:lnTo>
                  <a:lnTo>
                    <a:pt x="254084" y="366054"/>
                  </a:lnTo>
                  <a:lnTo>
                    <a:pt x="254084" y="480375"/>
                  </a:lnTo>
                  <a:lnTo>
                    <a:pt x="3144" y="480375"/>
                  </a:lnTo>
                  <a:lnTo>
                    <a:pt x="0" y="449121"/>
                  </a:lnTo>
                  <a:cubicBezTo>
                    <a:pt x="0" y="201008"/>
                    <a:pt x="200602" y="0"/>
                    <a:pt x="448715" y="0"/>
                  </a:cubicBezTo>
                  <a:close/>
                </a:path>
              </a:pathLst>
            </a:custGeom>
            <a:solidFill>
              <a:schemeClr val="accent3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C1DE4E9-FBD1-4A40-984C-8CCF6F160B12}"/>
              </a:ext>
            </a:extLst>
          </p:cNvPr>
          <p:cNvGrpSpPr/>
          <p:nvPr userDrawn="1"/>
        </p:nvGrpSpPr>
        <p:grpSpPr>
          <a:xfrm>
            <a:off x="-290094" y="-224850"/>
            <a:ext cx="3611124" cy="3160224"/>
            <a:chOff x="1860482" y="-366839"/>
            <a:chExt cx="8856958" cy="7751040"/>
          </a:xfrm>
        </p:grpSpPr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03CE6800-CCE5-564B-AD7B-0D00F1A23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21" y="-366839"/>
              <a:ext cx="1357439" cy="1359360"/>
            </a:xfrm>
            <a:custGeom>
              <a:avLst/>
              <a:gdLst>
                <a:gd name="T0" fmla="*/ 3117 w 3118"/>
                <a:gd name="T1" fmla="*/ 1560 h 3120"/>
                <a:gd name="T2" fmla="*/ 3117 w 3118"/>
                <a:gd name="T3" fmla="*/ 1560 h 3120"/>
                <a:gd name="T4" fmla="*/ 1559 w 3118"/>
                <a:gd name="T5" fmla="*/ 3119 h 3120"/>
                <a:gd name="T6" fmla="*/ 1559 w 3118"/>
                <a:gd name="T7" fmla="*/ 3119 h 3120"/>
                <a:gd name="T8" fmla="*/ 0 w 3118"/>
                <a:gd name="T9" fmla="*/ 1560 h 3120"/>
                <a:gd name="T10" fmla="*/ 0 w 3118"/>
                <a:gd name="T11" fmla="*/ 1560 h 3120"/>
                <a:gd name="T12" fmla="*/ 1559 w 3118"/>
                <a:gd name="T13" fmla="*/ 0 h 3120"/>
                <a:gd name="T14" fmla="*/ 1559 w 3118"/>
                <a:gd name="T15" fmla="*/ 0 h 3120"/>
                <a:gd name="T16" fmla="*/ 3117 w 3118"/>
                <a:gd name="T17" fmla="*/ 1560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8" h="3120">
                  <a:moveTo>
                    <a:pt x="3117" y="1560"/>
                  </a:moveTo>
                  <a:lnTo>
                    <a:pt x="3117" y="1560"/>
                  </a:lnTo>
                  <a:cubicBezTo>
                    <a:pt x="3117" y="2420"/>
                    <a:pt x="2419" y="3119"/>
                    <a:pt x="1559" y="3119"/>
                  </a:cubicBezTo>
                  <a:lnTo>
                    <a:pt x="1559" y="3119"/>
                  </a:lnTo>
                  <a:cubicBezTo>
                    <a:pt x="699" y="3119"/>
                    <a:pt x="0" y="2420"/>
                    <a:pt x="0" y="1560"/>
                  </a:cubicBezTo>
                  <a:lnTo>
                    <a:pt x="0" y="1560"/>
                  </a:lnTo>
                  <a:cubicBezTo>
                    <a:pt x="0" y="697"/>
                    <a:pt x="699" y="0"/>
                    <a:pt x="1559" y="0"/>
                  </a:cubicBezTo>
                  <a:lnTo>
                    <a:pt x="1559" y="0"/>
                  </a:lnTo>
                  <a:cubicBezTo>
                    <a:pt x="2419" y="0"/>
                    <a:pt x="3117" y="697"/>
                    <a:pt x="3117" y="15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0291D99-B345-C34A-A4CD-75726F6F5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721" y="42122"/>
              <a:ext cx="782924" cy="541005"/>
            </a:xfrm>
            <a:custGeom>
              <a:avLst/>
              <a:gdLst>
                <a:gd name="connsiteX0" fmla="*/ 228624 w 647340"/>
                <a:gd name="connsiteY0" fmla="*/ 73328 h 447315"/>
                <a:gd name="connsiteX1" fmla="*/ 228624 w 647340"/>
                <a:gd name="connsiteY1" fmla="*/ 360399 h 447315"/>
                <a:gd name="connsiteX2" fmla="*/ 482468 w 647340"/>
                <a:gd name="connsiteY2" fmla="*/ 216864 h 447315"/>
                <a:gd name="connsiteX3" fmla="*/ 102003 w 647340"/>
                <a:gd name="connsiteY3" fmla="*/ 0 h 447315"/>
                <a:gd name="connsiteX4" fmla="*/ 544977 w 647340"/>
                <a:gd name="connsiteY4" fmla="*/ 0 h 447315"/>
                <a:gd name="connsiteX5" fmla="*/ 647340 w 647340"/>
                <a:gd name="connsiteY5" fmla="*/ 102007 h 447315"/>
                <a:gd name="connsiteX6" fmla="*/ 647340 w 647340"/>
                <a:gd name="connsiteY6" fmla="*/ 345308 h 447315"/>
                <a:gd name="connsiteX7" fmla="*/ 544977 w 647340"/>
                <a:gd name="connsiteY7" fmla="*/ 447315 h 447315"/>
                <a:gd name="connsiteX8" fmla="*/ 102003 w 647340"/>
                <a:gd name="connsiteY8" fmla="*/ 447315 h 447315"/>
                <a:gd name="connsiteX9" fmla="*/ 0 w 647340"/>
                <a:gd name="connsiteY9" fmla="*/ 345308 h 447315"/>
                <a:gd name="connsiteX10" fmla="*/ 0 w 647340"/>
                <a:gd name="connsiteY10" fmla="*/ 102007 h 447315"/>
                <a:gd name="connsiteX11" fmla="*/ 102003 w 647340"/>
                <a:gd name="connsiteY11" fmla="*/ 0 h 44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340" h="447315">
                  <a:moveTo>
                    <a:pt x="228624" y="73328"/>
                  </a:moveTo>
                  <a:lnTo>
                    <a:pt x="228624" y="360399"/>
                  </a:lnTo>
                  <a:lnTo>
                    <a:pt x="482468" y="216864"/>
                  </a:lnTo>
                  <a:close/>
                  <a:moveTo>
                    <a:pt x="102003" y="0"/>
                  </a:moveTo>
                  <a:lnTo>
                    <a:pt x="544977" y="0"/>
                  </a:lnTo>
                  <a:cubicBezTo>
                    <a:pt x="601925" y="0"/>
                    <a:pt x="647340" y="45416"/>
                    <a:pt x="647340" y="102007"/>
                  </a:cubicBezTo>
                  <a:lnTo>
                    <a:pt x="647340" y="345308"/>
                  </a:lnTo>
                  <a:cubicBezTo>
                    <a:pt x="647340" y="401898"/>
                    <a:pt x="601925" y="447315"/>
                    <a:pt x="544977" y="447315"/>
                  </a:cubicBezTo>
                  <a:lnTo>
                    <a:pt x="102003" y="447315"/>
                  </a:lnTo>
                  <a:cubicBezTo>
                    <a:pt x="45415" y="447315"/>
                    <a:pt x="0" y="401898"/>
                    <a:pt x="0" y="345308"/>
                  </a:cubicBezTo>
                  <a:lnTo>
                    <a:pt x="0" y="102007"/>
                  </a:lnTo>
                  <a:cubicBezTo>
                    <a:pt x="0" y="45416"/>
                    <a:pt x="45415" y="0"/>
                    <a:pt x="102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B596F8F2-2AAC-814C-8702-BBFE962E8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882" y="4707722"/>
              <a:ext cx="1223039" cy="1223039"/>
            </a:xfrm>
            <a:custGeom>
              <a:avLst/>
              <a:gdLst>
                <a:gd name="T0" fmla="*/ 2806 w 2807"/>
                <a:gd name="T1" fmla="*/ 1405 h 2811"/>
                <a:gd name="T2" fmla="*/ 2806 w 2807"/>
                <a:gd name="T3" fmla="*/ 1405 h 2811"/>
                <a:gd name="T4" fmla="*/ 1403 w 2807"/>
                <a:gd name="T5" fmla="*/ 2810 h 2811"/>
                <a:gd name="T6" fmla="*/ 1403 w 2807"/>
                <a:gd name="T7" fmla="*/ 2810 h 2811"/>
                <a:gd name="T8" fmla="*/ 0 w 2807"/>
                <a:gd name="T9" fmla="*/ 1405 h 2811"/>
                <a:gd name="T10" fmla="*/ 0 w 2807"/>
                <a:gd name="T11" fmla="*/ 1405 h 2811"/>
                <a:gd name="T12" fmla="*/ 1403 w 2807"/>
                <a:gd name="T13" fmla="*/ 0 h 2811"/>
                <a:gd name="T14" fmla="*/ 1403 w 2807"/>
                <a:gd name="T15" fmla="*/ 0 h 2811"/>
                <a:gd name="T16" fmla="*/ 2806 w 2807"/>
                <a:gd name="T17" fmla="*/ 1405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7" h="2811">
                  <a:moveTo>
                    <a:pt x="2806" y="1405"/>
                  </a:moveTo>
                  <a:lnTo>
                    <a:pt x="2806" y="1405"/>
                  </a:lnTo>
                  <a:cubicBezTo>
                    <a:pt x="2806" y="2180"/>
                    <a:pt x="2179" y="2810"/>
                    <a:pt x="1403" y="2810"/>
                  </a:cubicBezTo>
                  <a:lnTo>
                    <a:pt x="1403" y="2810"/>
                  </a:lnTo>
                  <a:cubicBezTo>
                    <a:pt x="629" y="2810"/>
                    <a:pt x="0" y="2180"/>
                    <a:pt x="0" y="1405"/>
                  </a:cubicBezTo>
                  <a:lnTo>
                    <a:pt x="0" y="1405"/>
                  </a:lnTo>
                  <a:cubicBezTo>
                    <a:pt x="0" y="630"/>
                    <a:pt x="629" y="0"/>
                    <a:pt x="1403" y="0"/>
                  </a:cubicBezTo>
                  <a:lnTo>
                    <a:pt x="1403" y="0"/>
                  </a:lnTo>
                  <a:cubicBezTo>
                    <a:pt x="2179" y="0"/>
                    <a:pt x="2806" y="630"/>
                    <a:pt x="2806" y="140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3D299C3-1073-F342-BED5-B912C6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081" y="5055240"/>
              <a:ext cx="894287" cy="531405"/>
            </a:xfrm>
            <a:custGeom>
              <a:avLst/>
              <a:gdLst>
                <a:gd name="connsiteX0" fmla="*/ 651240 w 739417"/>
                <a:gd name="connsiteY0" fmla="*/ 361950 h 439378"/>
                <a:gd name="connsiteX1" fmla="*/ 662176 w 739417"/>
                <a:gd name="connsiteY1" fmla="*/ 363018 h 439378"/>
                <a:gd name="connsiteX2" fmla="*/ 677122 w 739417"/>
                <a:gd name="connsiteY2" fmla="*/ 364441 h 439378"/>
                <a:gd name="connsiteX3" fmla="*/ 694985 w 739417"/>
                <a:gd name="connsiteY3" fmla="*/ 365864 h 439378"/>
                <a:gd name="connsiteX4" fmla="*/ 699359 w 739417"/>
                <a:gd name="connsiteY4" fmla="*/ 365864 h 439378"/>
                <a:gd name="connsiteX5" fmla="*/ 699724 w 739417"/>
                <a:gd name="connsiteY5" fmla="*/ 366576 h 439378"/>
                <a:gd name="connsiteX6" fmla="*/ 699724 w 739417"/>
                <a:gd name="connsiteY6" fmla="*/ 402158 h 439378"/>
                <a:gd name="connsiteX7" fmla="*/ 699359 w 739417"/>
                <a:gd name="connsiteY7" fmla="*/ 402869 h 439378"/>
                <a:gd name="connsiteX8" fmla="*/ 676758 w 739417"/>
                <a:gd name="connsiteY8" fmla="*/ 402869 h 439378"/>
                <a:gd name="connsiteX9" fmla="*/ 655250 w 739417"/>
                <a:gd name="connsiteY9" fmla="*/ 402869 h 439378"/>
                <a:gd name="connsiteX10" fmla="*/ 654156 w 739417"/>
                <a:gd name="connsiteY10" fmla="*/ 402158 h 439378"/>
                <a:gd name="connsiteX11" fmla="*/ 652333 w 739417"/>
                <a:gd name="connsiteY11" fmla="*/ 381876 h 439378"/>
                <a:gd name="connsiteX12" fmla="*/ 650875 w 739417"/>
                <a:gd name="connsiteY12" fmla="*/ 362306 h 439378"/>
                <a:gd name="connsiteX13" fmla="*/ 651240 w 739417"/>
                <a:gd name="connsiteY13" fmla="*/ 361950 h 439378"/>
                <a:gd name="connsiteX14" fmla="*/ 663829 w 739417"/>
                <a:gd name="connsiteY14" fmla="*/ 150813 h 439378"/>
                <a:gd name="connsiteX15" fmla="*/ 683890 w 739417"/>
                <a:gd name="connsiteY15" fmla="*/ 151893 h 439378"/>
                <a:gd name="connsiteX16" fmla="*/ 696428 w 739417"/>
                <a:gd name="connsiteY16" fmla="*/ 152253 h 439378"/>
                <a:gd name="connsiteX17" fmla="*/ 720789 w 739417"/>
                <a:gd name="connsiteY17" fmla="*/ 153694 h 439378"/>
                <a:gd name="connsiteX18" fmla="*/ 736551 w 739417"/>
                <a:gd name="connsiteY18" fmla="*/ 154414 h 439378"/>
                <a:gd name="connsiteX19" fmla="*/ 739417 w 739417"/>
                <a:gd name="connsiteY19" fmla="*/ 154414 h 439378"/>
                <a:gd name="connsiteX20" fmla="*/ 739417 w 739417"/>
                <a:gd name="connsiteY20" fmla="*/ 154774 h 439378"/>
                <a:gd name="connsiteX21" fmla="*/ 738701 w 739417"/>
                <a:gd name="connsiteY21" fmla="*/ 163057 h 439378"/>
                <a:gd name="connsiteX22" fmla="*/ 718281 w 739417"/>
                <a:gd name="connsiteY22" fmla="*/ 246243 h 439378"/>
                <a:gd name="connsiteX23" fmla="*/ 695712 w 739417"/>
                <a:gd name="connsiteY23" fmla="*/ 339872 h 439378"/>
                <a:gd name="connsiteX24" fmla="*/ 694995 w 739417"/>
                <a:gd name="connsiteY24" fmla="*/ 340953 h 439378"/>
                <a:gd name="connsiteX25" fmla="*/ 661679 w 739417"/>
                <a:gd name="connsiteY25" fmla="*/ 336991 h 439378"/>
                <a:gd name="connsiteX26" fmla="*/ 659888 w 739417"/>
                <a:gd name="connsiteY26" fmla="*/ 336991 h 439378"/>
                <a:gd name="connsiteX27" fmla="*/ 658813 w 739417"/>
                <a:gd name="connsiteY27" fmla="*/ 336631 h 439378"/>
                <a:gd name="connsiteX28" fmla="*/ 658813 w 739417"/>
                <a:gd name="connsiteY28" fmla="*/ 324027 h 439378"/>
                <a:gd name="connsiteX29" fmla="*/ 659171 w 739417"/>
                <a:gd name="connsiteY29" fmla="*/ 313944 h 439378"/>
                <a:gd name="connsiteX30" fmla="*/ 659888 w 739417"/>
                <a:gd name="connsiteY30" fmla="*/ 280814 h 439378"/>
                <a:gd name="connsiteX31" fmla="*/ 660604 w 739417"/>
                <a:gd name="connsiteY31" fmla="*/ 246243 h 439378"/>
                <a:gd name="connsiteX32" fmla="*/ 661321 w 739417"/>
                <a:gd name="connsiteY32" fmla="*/ 211672 h 439378"/>
                <a:gd name="connsiteX33" fmla="*/ 661679 w 739417"/>
                <a:gd name="connsiteY33" fmla="*/ 176021 h 439378"/>
                <a:gd name="connsiteX34" fmla="*/ 662754 w 739417"/>
                <a:gd name="connsiteY34" fmla="*/ 151893 h 439378"/>
                <a:gd name="connsiteX35" fmla="*/ 663829 w 739417"/>
                <a:gd name="connsiteY35" fmla="*/ 150813 h 439378"/>
                <a:gd name="connsiteX36" fmla="*/ 2883 w 739417"/>
                <a:gd name="connsiteY36" fmla="*/ 0 h 439378"/>
                <a:gd name="connsiteX37" fmla="*/ 323648 w 739417"/>
                <a:gd name="connsiteY37" fmla="*/ 0 h 439378"/>
                <a:gd name="connsiteX38" fmla="*/ 327252 w 739417"/>
                <a:gd name="connsiteY38" fmla="*/ 2881 h 439378"/>
                <a:gd name="connsiteX39" fmla="*/ 323288 w 739417"/>
                <a:gd name="connsiteY39" fmla="*/ 40336 h 439378"/>
                <a:gd name="connsiteX40" fmla="*/ 320765 w 739417"/>
                <a:gd name="connsiteY40" fmla="*/ 43938 h 439378"/>
                <a:gd name="connsiteX41" fmla="*/ 276434 w 739417"/>
                <a:gd name="connsiteY41" fmla="*/ 46819 h 439378"/>
                <a:gd name="connsiteX42" fmla="*/ 235348 w 739417"/>
                <a:gd name="connsiteY42" fmla="*/ 50060 h 439378"/>
                <a:gd name="connsiteX43" fmla="*/ 233546 w 739417"/>
                <a:gd name="connsiteY43" fmla="*/ 50420 h 439378"/>
                <a:gd name="connsiteX44" fmla="*/ 259495 w 739417"/>
                <a:gd name="connsiteY44" fmla="*/ 81033 h 439378"/>
                <a:gd name="connsiteX45" fmla="*/ 366897 w 739417"/>
                <a:gd name="connsiteY45" fmla="*/ 215007 h 439378"/>
                <a:gd name="connsiteX46" fmla="*/ 373024 w 739417"/>
                <a:gd name="connsiteY46" fmla="*/ 215367 h 439378"/>
                <a:gd name="connsiteX47" fmla="*/ 498447 w 739417"/>
                <a:gd name="connsiteY47" fmla="*/ 109124 h 439378"/>
                <a:gd name="connsiteX48" fmla="*/ 502051 w 739417"/>
                <a:gd name="connsiteY48" fmla="*/ 105162 h 439378"/>
                <a:gd name="connsiteX49" fmla="*/ 498808 w 739417"/>
                <a:gd name="connsiteY49" fmla="*/ 105162 h 439378"/>
                <a:gd name="connsiteX50" fmla="*/ 426726 w 739417"/>
                <a:gd name="connsiteY50" fmla="*/ 102641 h 439378"/>
                <a:gd name="connsiteX51" fmla="*/ 402938 w 739417"/>
                <a:gd name="connsiteY51" fmla="*/ 101201 h 439378"/>
                <a:gd name="connsiteX52" fmla="*/ 400776 w 739417"/>
                <a:gd name="connsiteY52" fmla="*/ 99040 h 439378"/>
                <a:gd name="connsiteX53" fmla="*/ 400776 w 739417"/>
                <a:gd name="connsiteY53" fmla="*/ 61225 h 439378"/>
                <a:gd name="connsiteX54" fmla="*/ 402938 w 739417"/>
                <a:gd name="connsiteY54" fmla="*/ 58704 h 439378"/>
                <a:gd name="connsiteX55" fmla="*/ 442584 w 739417"/>
                <a:gd name="connsiteY55" fmla="*/ 57983 h 439378"/>
                <a:gd name="connsiteX56" fmla="*/ 631439 w 739417"/>
                <a:gd name="connsiteY56" fmla="*/ 54742 h 439378"/>
                <a:gd name="connsiteX57" fmla="*/ 671805 w 739417"/>
                <a:gd name="connsiteY57" fmla="*/ 54382 h 439378"/>
                <a:gd name="connsiteX58" fmla="*/ 674328 w 739417"/>
                <a:gd name="connsiteY58" fmla="*/ 57263 h 439378"/>
                <a:gd name="connsiteX59" fmla="*/ 674328 w 739417"/>
                <a:gd name="connsiteY59" fmla="*/ 102641 h 439378"/>
                <a:gd name="connsiteX60" fmla="*/ 672526 w 739417"/>
                <a:gd name="connsiteY60" fmla="*/ 105162 h 439378"/>
                <a:gd name="connsiteX61" fmla="*/ 602245 w 739417"/>
                <a:gd name="connsiteY61" fmla="*/ 110925 h 439378"/>
                <a:gd name="connsiteX62" fmla="*/ 583504 w 739417"/>
                <a:gd name="connsiteY62" fmla="*/ 112365 h 439378"/>
                <a:gd name="connsiteX63" fmla="*/ 578458 w 739417"/>
                <a:gd name="connsiteY63" fmla="*/ 114166 h 439378"/>
                <a:gd name="connsiteX64" fmla="*/ 443665 w 739417"/>
                <a:gd name="connsiteY64" fmla="*/ 234815 h 439378"/>
                <a:gd name="connsiteX65" fmla="*/ 402218 w 739417"/>
                <a:gd name="connsiteY65" fmla="*/ 270829 h 439378"/>
                <a:gd name="connsiteX66" fmla="*/ 400776 w 739417"/>
                <a:gd name="connsiteY66" fmla="*/ 274791 h 439378"/>
                <a:gd name="connsiteX67" fmla="*/ 397893 w 739417"/>
                <a:gd name="connsiteY67" fmla="*/ 394000 h 439378"/>
                <a:gd name="connsiteX68" fmla="*/ 400776 w 739417"/>
                <a:gd name="connsiteY68" fmla="*/ 397601 h 439378"/>
                <a:gd name="connsiteX69" fmla="*/ 486193 w 739417"/>
                <a:gd name="connsiteY69" fmla="*/ 400842 h 439378"/>
                <a:gd name="connsiteX70" fmla="*/ 500610 w 739417"/>
                <a:gd name="connsiteY70" fmla="*/ 401923 h 439378"/>
                <a:gd name="connsiteX71" fmla="*/ 502772 w 739417"/>
                <a:gd name="connsiteY71" fmla="*/ 403724 h 439378"/>
                <a:gd name="connsiteX72" fmla="*/ 502772 w 739417"/>
                <a:gd name="connsiteY72" fmla="*/ 437217 h 439378"/>
                <a:gd name="connsiteX73" fmla="*/ 500249 w 739417"/>
                <a:gd name="connsiteY73" fmla="*/ 439378 h 439378"/>
                <a:gd name="connsiteX74" fmla="*/ 498808 w 739417"/>
                <a:gd name="connsiteY74" fmla="*/ 439378 h 439378"/>
                <a:gd name="connsiteX75" fmla="*/ 182728 w 739417"/>
                <a:gd name="connsiteY75" fmla="*/ 439378 h 439378"/>
                <a:gd name="connsiteX76" fmla="*/ 179124 w 739417"/>
                <a:gd name="connsiteY76" fmla="*/ 436137 h 439378"/>
                <a:gd name="connsiteX77" fmla="*/ 179124 w 739417"/>
                <a:gd name="connsiteY77" fmla="*/ 404084 h 439378"/>
                <a:gd name="connsiteX78" fmla="*/ 182007 w 739417"/>
                <a:gd name="connsiteY78" fmla="*/ 401923 h 439378"/>
                <a:gd name="connsiteX79" fmla="*/ 236789 w 739417"/>
                <a:gd name="connsiteY79" fmla="*/ 396881 h 439378"/>
                <a:gd name="connsiteX80" fmla="*/ 282201 w 739417"/>
                <a:gd name="connsiteY80" fmla="*/ 393640 h 439378"/>
                <a:gd name="connsiteX81" fmla="*/ 284003 w 739417"/>
                <a:gd name="connsiteY81" fmla="*/ 390038 h 439378"/>
                <a:gd name="connsiteX82" fmla="*/ 284003 w 739417"/>
                <a:gd name="connsiteY82" fmla="*/ 320530 h 439378"/>
                <a:gd name="connsiteX83" fmla="*/ 284003 w 739417"/>
                <a:gd name="connsiteY83" fmla="*/ 279473 h 439378"/>
                <a:gd name="connsiteX84" fmla="*/ 282201 w 739417"/>
                <a:gd name="connsiteY84" fmla="*/ 274791 h 439378"/>
                <a:gd name="connsiteX85" fmla="*/ 178763 w 739417"/>
                <a:gd name="connsiteY85" fmla="*/ 148740 h 439378"/>
                <a:gd name="connsiteX86" fmla="*/ 99473 w 739417"/>
                <a:gd name="connsiteY86" fmla="*/ 52941 h 439378"/>
                <a:gd name="connsiteX87" fmla="*/ 94788 w 739417"/>
                <a:gd name="connsiteY87" fmla="*/ 50060 h 439378"/>
                <a:gd name="connsiteX88" fmla="*/ 3604 w 739417"/>
                <a:gd name="connsiteY88" fmla="*/ 43938 h 439378"/>
                <a:gd name="connsiteX89" fmla="*/ 0 w 739417"/>
                <a:gd name="connsiteY89" fmla="*/ 39976 h 439378"/>
                <a:gd name="connsiteX90" fmla="*/ 0 w 739417"/>
                <a:gd name="connsiteY90" fmla="*/ 2881 h 439378"/>
                <a:gd name="connsiteX91" fmla="*/ 2883 w 739417"/>
                <a:gd name="connsiteY91" fmla="*/ 0 h 43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39417" h="439378">
                  <a:moveTo>
                    <a:pt x="651240" y="361950"/>
                  </a:moveTo>
                  <a:cubicBezTo>
                    <a:pt x="654156" y="362306"/>
                    <a:pt x="658531" y="362306"/>
                    <a:pt x="662176" y="363018"/>
                  </a:cubicBezTo>
                  <a:cubicBezTo>
                    <a:pt x="667644" y="363374"/>
                    <a:pt x="672383" y="363729"/>
                    <a:pt x="677122" y="364441"/>
                  </a:cubicBezTo>
                  <a:cubicBezTo>
                    <a:pt x="683319" y="364797"/>
                    <a:pt x="689517" y="365153"/>
                    <a:pt x="694985" y="365864"/>
                  </a:cubicBezTo>
                  <a:lnTo>
                    <a:pt x="699359" y="365864"/>
                  </a:lnTo>
                  <a:cubicBezTo>
                    <a:pt x="699724" y="365864"/>
                    <a:pt x="699724" y="365864"/>
                    <a:pt x="699724" y="366576"/>
                  </a:cubicBezTo>
                  <a:lnTo>
                    <a:pt x="699724" y="402158"/>
                  </a:lnTo>
                  <a:cubicBezTo>
                    <a:pt x="699724" y="402869"/>
                    <a:pt x="699724" y="402869"/>
                    <a:pt x="699359" y="402869"/>
                  </a:cubicBezTo>
                  <a:lnTo>
                    <a:pt x="676758" y="402869"/>
                  </a:lnTo>
                  <a:lnTo>
                    <a:pt x="655250" y="402869"/>
                  </a:lnTo>
                  <a:cubicBezTo>
                    <a:pt x="654156" y="402869"/>
                    <a:pt x="654156" y="402514"/>
                    <a:pt x="654156" y="402158"/>
                  </a:cubicBezTo>
                  <a:cubicBezTo>
                    <a:pt x="653792" y="395041"/>
                    <a:pt x="653427" y="388637"/>
                    <a:pt x="652333" y="381876"/>
                  </a:cubicBezTo>
                  <a:cubicBezTo>
                    <a:pt x="651240" y="375471"/>
                    <a:pt x="650875" y="369067"/>
                    <a:pt x="650875" y="362306"/>
                  </a:cubicBezTo>
                  <a:cubicBezTo>
                    <a:pt x="650875" y="361950"/>
                    <a:pt x="650875" y="361950"/>
                    <a:pt x="651240" y="361950"/>
                  </a:cubicBezTo>
                  <a:close/>
                  <a:moveTo>
                    <a:pt x="663829" y="150813"/>
                  </a:moveTo>
                  <a:cubicBezTo>
                    <a:pt x="670277" y="151533"/>
                    <a:pt x="677083" y="151533"/>
                    <a:pt x="683890" y="151893"/>
                  </a:cubicBezTo>
                  <a:cubicBezTo>
                    <a:pt x="688189" y="151893"/>
                    <a:pt x="692129" y="152253"/>
                    <a:pt x="696428" y="152253"/>
                  </a:cubicBezTo>
                  <a:cubicBezTo>
                    <a:pt x="704668" y="152253"/>
                    <a:pt x="712549" y="153334"/>
                    <a:pt x="720789" y="153694"/>
                  </a:cubicBezTo>
                  <a:cubicBezTo>
                    <a:pt x="725804" y="153694"/>
                    <a:pt x="730819" y="153694"/>
                    <a:pt x="736551" y="154414"/>
                  </a:cubicBezTo>
                  <a:lnTo>
                    <a:pt x="739417" y="154414"/>
                  </a:lnTo>
                  <a:lnTo>
                    <a:pt x="739417" y="154774"/>
                  </a:lnTo>
                  <a:cubicBezTo>
                    <a:pt x="739417" y="157295"/>
                    <a:pt x="739059" y="160176"/>
                    <a:pt x="738701" y="163057"/>
                  </a:cubicBezTo>
                  <a:cubicBezTo>
                    <a:pt x="731894" y="190425"/>
                    <a:pt x="724729" y="218514"/>
                    <a:pt x="718281" y="246243"/>
                  </a:cubicBezTo>
                  <a:cubicBezTo>
                    <a:pt x="711116" y="277573"/>
                    <a:pt x="703235" y="308903"/>
                    <a:pt x="695712" y="339872"/>
                  </a:cubicBezTo>
                  <a:cubicBezTo>
                    <a:pt x="695712" y="340953"/>
                    <a:pt x="695354" y="340953"/>
                    <a:pt x="694995" y="340953"/>
                  </a:cubicBezTo>
                  <a:cubicBezTo>
                    <a:pt x="683890" y="339512"/>
                    <a:pt x="672785" y="338432"/>
                    <a:pt x="661679" y="336991"/>
                  </a:cubicBezTo>
                  <a:lnTo>
                    <a:pt x="659888" y="336991"/>
                  </a:lnTo>
                  <a:cubicBezTo>
                    <a:pt x="658813" y="336991"/>
                    <a:pt x="658813" y="336991"/>
                    <a:pt x="658813" y="336631"/>
                  </a:cubicBezTo>
                  <a:lnTo>
                    <a:pt x="658813" y="324027"/>
                  </a:lnTo>
                  <a:cubicBezTo>
                    <a:pt x="659171" y="320066"/>
                    <a:pt x="659171" y="317185"/>
                    <a:pt x="659171" y="313944"/>
                  </a:cubicBezTo>
                  <a:cubicBezTo>
                    <a:pt x="659888" y="303141"/>
                    <a:pt x="659888" y="292697"/>
                    <a:pt x="659888" y="280814"/>
                  </a:cubicBezTo>
                  <a:cubicBezTo>
                    <a:pt x="659888" y="269650"/>
                    <a:pt x="660604" y="257766"/>
                    <a:pt x="660604" y="246243"/>
                  </a:cubicBezTo>
                  <a:cubicBezTo>
                    <a:pt x="660604" y="234719"/>
                    <a:pt x="661321" y="222835"/>
                    <a:pt x="661321" y="211672"/>
                  </a:cubicBezTo>
                  <a:cubicBezTo>
                    <a:pt x="661321" y="200148"/>
                    <a:pt x="661679" y="187544"/>
                    <a:pt x="661679" y="176021"/>
                  </a:cubicBezTo>
                  <a:cubicBezTo>
                    <a:pt x="662396" y="167738"/>
                    <a:pt x="662754" y="160176"/>
                    <a:pt x="662754" y="151893"/>
                  </a:cubicBezTo>
                  <a:cubicBezTo>
                    <a:pt x="662754" y="150813"/>
                    <a:pt x="662754" y="150813"/>
                    <a:pt x="663829" y="150813"/>
                  </a:cubicBezTo>
                  <a:close/>
                  <a:moveTo>
                    <a:pt x="2883" y="0"/>
                  </a:moveTo>
                  <a:lnTo>
                    <a:pt x="323648" y="0"/>
                  </a:lnTo>
                  <a:cubicBezTo>
                    <a:pt x="327252" y="0"/>
                    <a:pt x="327252" y="720"/>
                    <a:pt x="327252" y="2881"/>
                  </a:cubicBezTo>
                  <a:cubicBezTo>
                    <a:pt x="324729" y="15126"/>
                    <a:pt x="323648" y="28451"/>
                    <a:pt x="323288" y="40336"/>
                  </a:cubicBezTo>
                  <a:cubicBezTo>
                    <a:pt x="323288" y="43217"/>
                    <a:pt x="322927" y="43938"/>
                    <a:pt x="320765" y="43938"/>
                  </a:cubicBezTo>
                  <a:cubicBezTo>
                    <a:pt x="305267" y="44658"/>
                    <a:pt x="290851" y="45378"/>
                    <a:pt x="276434" y="46819"/>
                  </a:cubicBezTo>
                  <a:cubicBezTo>
                    <a:pt x="262739" y="47179"/>
                    <a:pt x="248322" y="48980"/>
                    <a:pt x="235348" y="50060"/>
                  </a:cubicBezTo>
                  <a:cubicBezTo>
                    <a:pt x="235348" y="50060"/>
                    <a:pt x="234987" y="50420"/>
                    <a:pt x="233546" y="50420"/>
                  </a:cubicBezTo>
                  <a:cubicBezTo>
                    <a:pt x="242556" y="61225"/>
                    <a:pt x="250845" y="71309"/>
                    <a:pt x="259495" y="81033"/>
                  </a:cubicBezTo>
                  <a:cubicBezTo>
                    <a:pt x="295176" y="126051"/>
                    <a:pt x="331217" y="170709"/>
                    <a:pt x="366897" y="215007"/>
                  </a:cubicBezTo>
                  <a:cubicBezTo>
                    <a:pt x="369781" y="218608"/>
                    <a:pt x="369781" y="218608"/>
                    <a:pt x="373024" y="215367"/>
                  </a:cubicBezTo>
                  <a:cubicBezTo>
                    <a:pt x="414111" y="180073"/>
                    <a:pt x="456279" y="144778"/>
                    <a:pt x="498447" y="109124"/>
                  </a:cubicBezTo>
                  <a:cubicBezTo>
                    <a:pt x="498808" y="108043"/>
                    <a:pt x="500249" y="106963"/>
                    <a:pt x="502051" y="105162"/>
                  </a:cubicBezTo>
                  <a:cubicBezTo>
                    <a:pt x="500610" y="105162"/>
                    <a:pt x="499168" y="105162"/>
                    <a:pt x="498808" y="105162"/>
                  </a:cubicBezTo>
                  <a:cubicBezTo>
                    <a:pt x="474660" y="103722"/>
                    <a:pt x="450513" y="103362"/>
                    <a:pt x="426726" y="102641"/>
                  </a:cubicBezTo>
                  <a:cubicBezTo>
                    <a:pt x="418436" y="102281"/>
                    <a:pt x="410507" y="101201"/>
                    <a:pt x="402938" y="101201"/>
                  </a:cubicBezTo>
                  <a:cubicBezTo>
                    <a:pt x="400776" y="101201"/>
                    <a:pt x="400776" y="99760"/>
                    <a:pt x="400776" y="99040"/>
                  </a:cubicBezTo>
                  <a:lnTo>
                    <a:pt x="400776" y="61225"/>
                  </a:lnTo>
                  <a:cubicBezTo>
                    <a:pt x="400776" y="59784"/>
                    <a:pt x="400776" y="58704"/>
                    <a:pt x="402938" y="58704"/>
                  </a:cubicBezTo>
                  <a:cubicBezTo>
                    <a:pt x="416274" y="58343"/>
                    <a:pt x="428888" y="57983"/>
                    <a:pt x="442584" y="57983"/>
                  </a:cubicBezTo>
                  <a:cubicBezTo>
                    <a:pt x="505295" y="56182"/>
                    <a:pt x="568367" y="55822"/>
                    <a:pt x="631439" y="54742"/>
                  </a:cubicBezTo>
                  <a:cubicBezTo>
                    <a:pt x="644774" y="54742"/>
                    <a:pt x="657749" y="54742"/>
                    <a:pt x="671805" y="54382"/>
                  </a:cubicBezTo>
                  <a:cubicBezTo>
                    <a:pt x="673967" y="54382"/>
                    <a:pt x="674328" y="54742"/>
                    <a:pt x="674328" y="57263"/>
                  </a:cubicBezTo>
                  <a:cubicBezTo>
                    <a:pt x="673967" y="72389"/>
                    <a:pt x="673967" y="87875"/>
                    <a:pt x="674328" y="102641"/>
                  </a:cubicBezTo>
                  <a:cubicBezTo>
                    <a:pt x="674328" y="104802"/>
                    <a:pt x="673967" y="105162"/>
                    <a:pt x="672526" y="105162"/>
                  </a:cubicBezTo>
                  <a:cubicBezTo>
                    <a:pt x="648378" y="107683"/>
                    <a:pt x="626393" y="109124"/>
                    <a:pt x="602245" y="110925"/>
                  </a:cubicBezTo>
                  <a:cubicBezTo>
                    <a:pt x="596479" y="110925"/>
                    <a:pt x="590352" y="111285"/>
                    <a:pt x="583504" y="112365"/>
                  </a:cubicBezTo>
                  <a:cubicBezTo>
                    <a:pt x="580981" y="112365"/>
                    <a:pt x="580621" y="112725"/>
                    <a:pt x="578458" y="114166"/>
                  </a:cubicBezTo>
                  <a:cubicBezTo>
                    <a:pt x="533767" y="153782"/>
                    <a:pt x="489076" y="194118"/>
                    <a:pt x="443665" y="234815"/>
                  </a:cubicBezTo>
                  <a:cubicBezTo>
                    <a:pt x="430690" y="246700"/>
                    <a:pt x="416274" y="259305"/>
                    <a:pt x="402218" y="270829"/>
                  </a:cubicBezTo>
                  <a:cubicBezTo>
                    <a:pt x="400776" y="272270"/>
                    <a:pt x="400776" y="273350"/>
                    <a:pt x="400776" y="274791"/>
                  </a:cubicBezTo>
                  <a:cubicBezTo>
                    <a:pt x="400055" y="314767"/>
                    <a:pt x="398253" y="354383"/>
                    <a:pt x="397893" y="394000"/>
                  </a:cubicBezTo>
                  <a:cubicBezTo>
                    <a:pt x="397893" y="396881"/>
                    <a:pt x="397893" y="396881"/>
                    <a:pt x="400776" y="397601"/>
                  </a:cubicBezTo>
                  <a:cubicBezTo>
                    <a:pt x="428888" y="397961"/>
                    <a:pt x="457721" y="399042"/>
                    <a:pt x="486193" y="400842"/>
                  </a:cubicBezTo>
                  <a:cubicBezTo>
                    <a:pt x="490518" y="400842"/>
                    <a:pt x="495564" y="401923"/>
                    <a:pt x="500610" y="401923"/>
                  </a:cubicBezTo>
                  <a:cubicBezTo>
                    <a:pt x="502051" y="401923"/>
                    <a:pt x="502772" y="402283"/>
                    <a:pt x="502772" y="403724"/>
                  </a:cubicBezTo>
                  <a:lnTo>
                    <a:pt x="502772" y="437217"/>
                  </a:lnTo>
                  <a:cubicBezTo>
                    <a:pt x="502772" y="439018"/>
                    <a:pt x="501691" y="439378"/>
                    <a:pt x="500249" y="439378"/>
                  </a:cubicBezTo>
                  <a:lnTo>
                    <a:pt x="498808" y="439378"/>
                  </a:lnTo>
                  <a:lnTo>
                    <a:pt x="182728" y="439378"/>
                  </a:lnTo>
                  <a:cubicBezTo>
                    <a:pt x="178763" y="439378"/>
                    <a:pt x="179124" y="439378"/>
                    <a:pt x="179124" y="436137"/>
                  </a:cubicBezTo>
                  <a:lnTo>
                    <a:pt x="179124" y="404084"/>
                  </a:lnTo>
                  <a:cubicBezTo>
                    <a:pt x="179124" y="402283"/>
                    <a:pt x="179844" y="401923"/>
                    <a:pt x="182007" y="401923"/>
                  </a:cubicBezTo>
                  <a:cubicBezTo>
                    <a:pt x="200027" y="399402"/>
                    <a:pt x="218769" y="397961"/>
                    <a:pt x="236789" y="396881"/>
                  </a:cubicBezTo>
                  <a:cubicBezTo>
                    <a:pt x="251927" y="396161"/>
                    <a:pt x="267064" y="395080"/>
                    <a:pt x="282201" y="393640"/>
                  </a:cubicBezTo>
                  <a:cubicBezTo>
                    <a:pt x="284003" y="393279"/>
                    <a:pt x="284003" y="392559"/>
                    <a:pt x="284003" y="390038"/>
                  </a:cubicBezTo>
                  <a:lnTo>
                    <a:pt x="284003" y="320530"/>
                  </a:lnTo>
                  <a:lnTo>
                    <a:pt x="284003" y="279473"/>
                  </a:lnTo>
                  <a:cubicBezTo>
                    <a:pt x="284003" y="277672"/>
                    <a:pt x="283643" y="276232"/>
                    <a:pt x="282201" y="274791"/>
                  </a:cubicBezTo>
                  <a:cubicBezTo>
                    <a:pt x="247962" y="232654"/>
                    <a:pt x="212642" y="190517"/>
                    <a:pt x="178763" y="148740"/>
                  </a:cubicBezTo>
                  <a:cubicBezTo>
                    <a:pt x="152093" y="116687"/>
                    <a:pt x="125423" y="84274"/>
                    <a:pt x="99473" y="52941"/>
                  </a:cubicBezTo>
                  <a:cubicBezTo>
                    <a:pt x="98392" y="51501"/>
                    <a:pt x="96950" y="50060"/>
                    <a:pt x="94788" y="50060"/>
                  </a:cubicBezTo>
                  <a:cubicBezTo>
                    <a:pt x="64513" y="48259"/>
                    <a:pt x="34599" y="45738"/>
                    <a:pt x="3604" y="43938"/>
                  </a:cubicBezTo>
                  <a:cubicBezTo>
                    <a:pt x="0" y="43938"/>
                    <a:pt x="0" y="43938"/>
                    <a:pt x="0" y="39976"/>
                  </a:cubicBezTo>
                  <a:lnTo>
                    <a:pt x="0" y="2881"/>
                  </a:lnTo>
                  <a:cubicBezTo>
                    <a:pt x="0" y="720"/>
                    <a:pt x="721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F1CB59F6-2932-CE46-8FD6-BFCD61D58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881" y="5496841"/>
              <a:ext cx="1075200" cy="1075200"/>
            </a:xfrm>
            <a:custGeom>
              <a:avLst/>
              <a:gdLst>
                <a:gd name="T0" fmla="*/ 2467 w 2468"/>
                <a:gd name="T1" fmla="*/ 1234 h 2468"/>
                <a:gd name="T2" fmla="*/ 2467 w 2468"/>
                <a:gd name="T3" fmla="*/ 1234 h 2468"/>
                <a:gd name="T4" fmla="*/ 1234 w 2468"/>
                <a:gd name="T5" fmla="*/ 2467 h 2468"/>
                <a:gd name="T6" fmla="*/ 1234 w 2468"/>
                <a:gd name="T7" fmla="*/ 2467 h 2468"/>
                <a:gd name="T8" fmla="*/ 0 w 2468"/>
                <a:gd name="T9" fmla="*/ 1234 h 2468"/>
                <a:gd name="T10" fmla="*/ 0 w 2468"/>
                <a:gd name="T11" fmla="*/ 1234 h 2468"/>
                <a:gd name="T12" fmla="*/ 1234 w 2468"/>
                <a:gd name="T13" fmla="*/ 0 h 2468"/>
                <a:gd name="T14" fmla="*/ 1234 w 2468"/>
                <a:gd name="T15" fmla="*/ 0 h 2468"/>
                <a:gd name="T16" fmla="*/ 2467 w 2468"/>
                <a:gd name="T17" fmla="*/ 1234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8" h="2468">
                  <a:moveTo>
                    <a:pt x="2467" y="1234"/>
                  </a:moveTo>
                  <a:lnTo>
                    <a:pt x="2467" y="1234"/>
                  </a:lnTo>
                  <a:cubicBezTo>
                    <a:pt x="2467" y="1915"/>
                    <a:pt x="1916" y="2467"/>
                    <a:pt x="1234" y="2467"/>
                  </a:cubicBezTo>
                  <a:lnTo>
                    <a:pt x="1234" y="2467"/>
                  </a:lnTo>
                  <a:cubicBezTo>
                    <a:pt x="554" y="2467"/>
                    <a:pt x="0" y="1915"/>
                    <a:pt x="0" y="1234"/>
                  </a:cubicBezTo>
                  <a:lnTo>
                    <a:pt x="0" y="1234"/>
                  </a:lnTo>
                  <a:cubicBezTo>
                    <a:pt x="0" y="552"/>
                    <a:pt x="554" y="0"/>
                    <a:pt x="1234" y="0"/>
                  </a:cubicBezTo>
                  <a:lnTo>
                    <a:pt x="1234" y="0"/>
                  </a:lnTo>
                  <a:cubicBezTo>
                    <a:pt x="1916" y="0"/>
                    <a:pt x="2467" y="552"/>
                    <a:pt x="2467" y="123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B9A9CB7-662A-DD4C-9994-4E1751D0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840" y="5713802"/>
              <a:ext cx="638925" cy="637005"/>
            </a:xfrm>
            <a:custGeom>
              <a:avLst/>
              <a:gdLst>
                <a:gd name="connsiteX0" fmla="*/ 249309 w 528278"/>
                <a:gd name="connsiteY0" fmla="*/ 107950 h 526690"/>
                <a:gd name="connsiteX1" fmla="*/ 244639 w 528278"/>
                <a:gd name="connsiteY1" fmla="*/ 108311 h 526690"/>
                <a:gd name="connsiteX2" fmla="*/ 242843 w 528278"/>
                <a:gd name="connsiteY2" fmla="*/ 108311 h 526690"/>
                <a:gd name="connsiteX3" fmla="*/ 239970 w 528278"/>
                <a:gd name="connsiteY3" fmla="*/ 108311 h 526690"/>
                <a:gd name="connsiteX4" fmla="*/ 239611 w 528278"/>
                <a:gd name="connsiteY4" fmla="*/ 108311 h 526690"/>
                <a:gd name="connsiteX5" fmla="*/ 236737 w 528278"/>
                <a:gd name="connsiteY5" fmla="*/ 109392 h 526690"/>
                <a:gd name="connsiteX6" fmla="*/ 234941 w 528278"/>
                <a:gd name="connsiteY6" fmla="*/ 109392 h 526690"/>
                <a:gd name="connsiteX7" fmla="*/ 233864 w 528278"/>
                <a:gd name="connsiteY7" fmla="*/ 109392 h 526690"/>
                <a:gd name="connsiteX8" fmla="*/ 232068 w 528278"/>
                <a:gd name="connsiteY8" fmla="*/ 109753 h 526690"/>
                <a:gd name="connsiteX9" fmla="*/ 231349 w 528278"/>
                <a:gd name="connsiteY9" fmla="*/ 109753 h 526690"/>
                <a:gd name="connsiteX10" fmla="*/ 229913 w 528278"/>
                <a:gd name="connsiteY10" fmla="*/ 110474 h 526690"/>
                <a:gd name="connsiteX11" fmla="*/ 228117 w 528278"/>
                <a:gd name="connsiteY11" fmla="*/ 110834 h 526690"/>
                <a:gd name="connsiteX12" fmla="*/ 226321 w 528278"/>
                <a:gd name="connsiteY12" fmla="*/ 111194 h 526690"/>
                <a:gd name="connsiteX13" fmla="*/ 217341 w 528278"/>
                <a:gd name="connsiteY13" fmla="*/ 112636 h 526690"/>
                <a:gd name="connsiteX14" fmla="*/ 205488 w 528278"/>
                <a:gd name="connsiteY14" fmla="*/ 116241 h 526690"/>
                <a:gd name="connsiteX15" fmla="*/ 204052 w 528278"/>
                <a:gd name="connsiteY15" fmla="*/ 116962 h 526690"/>
                <a:gd name="connsiteX16" fmla="*/ 192558 w 528278"/>
                <a:gd name="connsiteY16" fmla="*/ 122008 h 526690"/>
                <a:gd name="connsiteX17" fmla="*/ 160590 w 528278"/>
                <a:gd name="connsiteY17" fmla="*/ 145078 h 526690"/>
                <a:gd name="connsiteX18" fmla="*/ 144068 w 528278"/>
                <a:gd name="connsiteY18" fmla="*/ 172834 h 526690"/>
                <a:gd name="connsiteX19" fmla="*/ 141195 w 528278"/>
                <a:gd name="connsiteY19" fmla="*/ 178962 h 526690"/>
                <a:gd name="connsiteX20" fmla="*/ 141195 w 528278"/>
                <a:gd name="connsiteY20" fmla="*/ 180404 h 526690"/>
                <a:gd name="connsiteX21" fmla="*/ 140476 w 528278"/>
                <a:gd name="connsiteY21" fmla="*/ 186171 h 526690"/>
                <a:gd name="connsiteX22" fmla="*/ 140476 w 528278"/>
                <a:gd name="connsiteY22" fmla="*/ 187613 h 526690"/>
                <a:gd name="connsiteX23" fmla="*/ 140476 w 528278"/>
                <a:gd name="connsiteY23" fmla="*/ 188694 h 526690"/>
                <a:gd name="connsiteX24" fmla="*/ 139758 w 528278"/>
                <a:gd name="connsiteY24" fmla="*/ 191218 h 526690"/>
                <a:gd name="connsiteX25" fmla="*/ 139399 w 528278"/>
                <a:gd name="connsiteY25" fmla="*/ 194101 h 526690"/>
                <a:gd name="connsiteX26" fmla="*/ 139399 w 528278"/>
                <a:gd name="connsiteY26" fmla="*/ 194822 h 526690"/>
                <a:gd name="connsiteX27" fmla="*/ 139039 w 528278"/>
                <a:gd name="connsiteY27" fmla="*/ 196985 h 526690"/>
                <a:gd name="connsiteX28" fmla="*/ 139399 w 528278"/>
                <a:gd name="connsiteY28" fmla="*/ 208520 h 526690"/>
                <a:gd name="connsiteX29" fmla="*/ 139399 w 528278"/>
                <a:gd name="connsiteY29" fmla="*/ 209601 h 526690"/>
                <a:gd name="connsiteX30" fmla="*/ 139758 w 528278"/>
                <a:gd name="connsiteY30" fmla="*/ 211764 h 526690"/>
                <a:gd name="connsiteX31" fmla="*/ 139758 w 528278"/>
                <a:gd name="connsiteY31" fmla="*/ 212485 h 526690"/>
                <a:gd name="connsiteX32" fmla="*/ 140476 w 528278"/>
                <a:gd name="connsiteY32" fmla="*/ 214648 h 526690"/>
                <a:gd name="connsiteX33" fmla="*/ 140476 w 528278"/>
                <a:gd name="connsiteY33" fmla="*/ 215729 h 526690"/>
                <a:gd name="connsiteX34" fmla="*/ 158076 w 528278"/>
                <a:gd name="connsiteY34" fmla="*/ 251055 h 526690"/>
                <a:gd name="connsiteX35" fmla="*/ 169929 w 528278"/>
                <a:gd name="connsiteY35" fmla="*/ 260787 h 526690"/>
                <a:gd name="connsiteX36" fmla="*/ 177831 w 528278"/>
                <a:gd name="connsiteY36" fmla="*/ 265473 h 526690"/>
                <a:gd name="connsiteX37" fmla="*/ 220215 w 528278"/>
                <a:gd name="connsiteY37" fmla="*/ 282055 h 526690"/>
                <a:gd name="connsiteX38" fmla="*/ 239251 w 528278"/>
                <a:gd name="connsiteY38" fmla="*/ 286380 h 526690"/>
                <a:gd name="connsiteX39" fmla="*/ 241047 w 528278"/>
                <a:gd name="connsiteY39" fmla="*/ 287822 h 526690"/>
                <a:gd name="connsiteX40" fmla="*/ 270500 w 528278"/>
                <a:gd name="connsiteY40" fmla="*/ 295031 h 526690"/>
                <a:gd name="connsiteX41" fmla="*/ 295643 w 528278"/>
                <a:gd name="connsiteY41" fmla="*/ 304403 h 526690"/>
                <a:gd name="connsiteX42" fmla="*/ 308215 w 528278"/>
                <a:gd name="connsiteY42" fmla="*/ 312334 h 526690"/>
                <a:gd name="connsiteX43" fmla="*/ 317553 w 528278"/>
                <a:gd name="connsiteY43" fmla="*/ 337566 h 526690"/>
                <a:gd name="connsiteX44" fmla="*/ 303904 w 528278"/>
                <a:gd name="connsiteY44" fmla="*/ 359915 h 526690"/>
                <a:gd name="connsiteX45" fmla="*/ 277325 w 528278"/>
                <a:gd name="connsiteY45" fmla="*/ 370368 h 526690"/>
                <a:gd name="connsiteX46" fmla="*/ 275170 w 528278"/>
                <a:gd name="connsiteY46" fmla="*/ 370368 h 526690"/>
                <a:gd name="connsiteX47" fmla="*/ 274451 w 528278"/>
                <a:gd name="connsiteY47" fmla="*/ 371089 h 526690"/>
                <a:gd name="connsiteX48" fmla="*/ 271937 w 528278"/>
                <a:gd name="connsiteY48" fmla="*/ 371089 h 526690"/>
                <a:gd name="connsiteX49" fmla="*/ 270500 w 528278"/>
                <a:gd name="connsiteY49" fmla="*/ 371089 h 526690"/>
                <a:gd name="connsiteX50" fmla="*/ 260802 w 528278"/>
                <a:gd name="connsiteY50" fmla="*/ 371089 h 526690"/>
                <a:gd name="connsiteX51" fmla="*/ 260443 w 528278"/>
                <a:gd name="connsiteY51" fmla="*/ 371089 h 526690"/>
                <a:gd name="connsiteX52" fmla="*/ 257570 w 528278"/>
                <a:gd name="connsiteY52" fmla="*/ 371089 h 526690"/>
                <a:gd name="connsiteX53" fmla="*/ 256851 w 528278"/>
                <a:gd name="connsiteY53" fmla="*/ 371089 h 526690"/>
                <a:gd name="connsiteX54" fmla="*/ 254696 w 528278"/>
                <a:gd name="connsiteY54" fmla="*/ 370368 h 526690"/>
                <a:gd name="connsiteX55" fmla="*/ 252541 w 528278"/>
                <a:gd name="connsiteY55" fmla="*/ 370368 h 526690"/>
                <a:gd name="connsiteX56" fmla="*/ 251104 w 528278"/>
                <a:gd name="connsiteY56" fmla="*/ 370008 h 526690"/>
                <a:gd name="connsiteX57" fmla="*/ 234941 w 528278"/>
                <a:gd name="connsiteY57" fmla="*/ 365322 h 526690"/>
                <a:gd name="connsiteX58" fmla="*/ 231349 w 528278"/>
                <a:gd name="connsiteY58" fmla="*/ 363159 h 526690"/>
                <a:gd name="connsiteX59" fmla="*/ 207284 w 528278"/>
                <a:gd name="connsiteY59" fmla="*/ 345857 h 526690"/>
                <a:gd name="connsiteX60" fmla="*/ 197586 w 528278"/>
                <a:gd name="connsiteY60" fmla="*/ 334682 h 526690"/>
                <a:gd name="connsiteX61" fmla="*/ 193276 w 528278"/>
                <a:gd name="connsiteY61" fmla="*/ 330357 h 526690"/>
                <a:gd name="connsiteX62" fmla="*/ 189684 w 528278"/>
                <a:gd name="connsiteY62" fmla="*/ 327473 h 526690"/>
                <a:gd name="connsiteX63" fmla="*/ 173162 w 528278"/>
                <a:gd name="connsiteY63" fmla="*/ 319182 h 526690"/>
                <a:gd name="connsiteX64" fmla="*/ 164901 w 528278"/>
                <a:gd name="connsiteY64" fmla="*/ 318461 h 526690"/>
                <a:gd name="connsiteX65" fmla="*/ 162027 w 528278"/>
                <a:gd name="connsiteY65" fmla="*/ 318822 h 526690"/>
                <a:gd name="connsiteX66" fmla="*/ 160231 w 528278"/>
                <a:gd name="connsiteY66" fmla="*/ 319182 h 526690"/>
                <a:gd name="connsiteX67" fmla="*/ 158794 w 528278"/>
                <a:gd name="connsiteY67" fmla="*/ 319182 h 526690"/>
                <a:gd name="connsiteX68" fmla="*/ 143709 w 528278"/>
                <a:gd name="connsiteY68" fmla="*/ 327473 h 526690"/>
                <a:gd name="connsiteX69" fmla="*/ 137603 w 528278"/>
                <a:gd name="connsiteY69" fmla="*/ 340089 h 526690"/>
                <a:gd name="connsiteX70" fmla="*/ 136884 w 528278"/>
                <a:gd name="connsiteY70" fmla="*/ 341531 h 526690"/>
                <a:gd name="connsiteX71" fmla="*/ 136884 w 528278"/>
                <a:gd name="connsiteY71" fmla="*/ 341892 h 526690"/>
                <a:gd name="connsiteX72" fmla="*/ 136884 w 528278"/>
                <a:gd name="connsiteY72" fmla="*/ 347659 h 526690"/>
                <a:gd name="connsiteX73" fmla="*/ 136884 w 528278"/>
                <a:gd name="connsiteY73" fmla="*/ 348740 h 526690"/>
                <a:gd name="connsiteX74" fmla="*/ 137603 w 528278"/>
                <a:gd name="connsiteY74" fmla="*/ 350182 h 526690"/>
                <a:gd name="connsiteX75" fmla="*/ 137962 w 528278"/>
                <a:gd name="connsiteY75" fmla="*/ 353066 h 526690"/>
                <a:gd name="connsiteX76" fmla="*/ 143709 w 528278"/>
                <a:gd name="connsiteY76" fmla="*/ 367124 h 526690"/>
                <a:gd name="connsiteX77" fmla="*/ 150174 w 528278"/>
                <a:gd name="connsiteY77" fmla="*/ 375415 h 526690"/>
                <a:gd name="connsiteX78" fmla="*/ 190403 w 528278"/>
                <a:gd name="connsiteY78" fmla="*/ 404973 h 526690"/>
                <a:gd name="connsiteX79" fmla="*/ 207284 w 528278"/>
                <a:gd name="connsiteY79" fmla="*/ 411461 h 526690"/>
                <a:gd name="connsiteX80" fmla="*/ 213749 w 528278"/>
                <a:gd name="connsiteY80" fmla="*/ 413985 h 526690"/>
                <a:gd name="connsiteX81" fmla="*/ 217341 w 528278"/>
                <a:gd name="connsiteY81" fmla="*/ 415066 h 526690"/>
                <a:gd name="connsiteX82" fmla="*/ 218419 w 528278"/>
                <a:gd name="connsiteY82" fmla="*/ 415066 h 526690"/>
                <a:gd name="connsiteX83" fmla="*/ 257570 w 528278"/>
                <a:gd name="connsiteY83" fmla="*/ 420833 h 526690"/>
                <a:gd name="connsiteX84" fmla="*/ 278762 w 528278"/>
                <a:gd name="connsiteY84" fmla="*/ 421915 h 526690"/>
                <a:gd name="connsiteX85" fmla="*/ 280198 w 528278"/>
                <a:gd name="connsiteY85" fmla="*/ 421194 h 526690"/>
                <a:gd name="connsiteX86" fmla="*/ 284868 w 528278"/>
                <a:gd name="connsiteY86" fmla="*/ 421194 h 526690"/>
                <a:gd name="connsiteX87" fmla="*/ 287741 w 528278"/>
                <a:gd name="connsiteY87" fmla="*/ 420833 h 526690"/>
                <a:gd name="connsiteX88" fmla="*/ 296362 w 528278"/>
                <a:gd name="connsiteY88" fmla="*/ 419752 h 526690"/>
                <a:gd name="connsiteX89" fmla="*/ 308574 w 528278"/>
                <a:gd name="connsiteY89" fmla="*/ 417589 h 526690"/>
                <a:gd name="connsiteX90" fmla="*/ 327251 w 528278"/>
                <a:gd name="connsiteY90" fmla="*/ 410740 h 526690"/>
                <a:gd name="connsiteX91" fmla="*/ 332639 w 528278"/>
                <a:gd name="connsiteY91" fmla="*/ 408217 h 526690"/>
                <a:gd name="connsiteX92" fmla="*/ 335153 w 528278"/>
                <a:gd name="connsiteY92" fmla="*/ 406775 h 526690"/>
                <a:gd name="connsiteX93" fmla="*/ 346647 w 528278"/>
                <a:gd name="connsiteY93" fmla="*/ 400647 h 526690"/>
                <a:gd name="connsiteX94" fmla="*/ 348084 w 528278"/>
                <a:gd name="connsiteY94" fmla="*/ 399566 h 526690"/>
                <a:gd name="connsiteX95" fmla="*/ 352394 w 528278"/>
                <a:gd name="connsiteY95" fmla="*/ 395961 h 526690"/>
                <a:gd name="connsiteX96" fmla="*/ 356704 w 528278"/>
                <a:gd name="connsiteY96" fmla="*/ 392717 h 526690"/>
                <a:gd name="connsiteX97" fmla="*/ 357782 w 528278"/>
                <a:gd name="connsiteY97" fmla="*/ 391636 h 526690"/>
                <a:gd name="connsiteX98" fmla="*/ 358500 w 528278"/>
                <a:gd name="connsiteY98" fmla="*/ 391275 h 526690"/>
                <a:gd name="connsiteX99" fmla="*/ 359578 w 528278"/>
                <a:gd name="connsiteY99" fmla="*/ 390194 h 526690"/>
                <a:gd name="connsiteX100" fmla="*/ 390827 w 528278"/>
                <a:gd name="connsiteY100" fmla="*/ 341171 h 526690"/>
                <a:gd name="connsiteX101" fmla="*/ 393341 w 528278"/>
                <a:gd name="connsiteY101" fmla="*/ 328915 h 526690"/>
                <a:gd name="connsiteX102" fmla="*/ 393341 w 528278"/>
                <a:gd name="connsiteY102" fmla="*/ 317741 h 526690"/>
                <a:gd name="connsiteX103" fmla="*/ 393341 w 528278"/>
                <a:gd name="connsiteY103" fmla="*/ 317380 h 526690"/>
                <a:gd name="connsiteX104" fmla="*/ 393341 w 528278"/>
                <a:gd name="connsiteY104" fmla="*/ 314857 h 526690"/>
                <a:gd name="connsiteX105" fmla="*/ 392982 w 528278"/>
                <a:gd name="connsiteY105" fmla="*/ 313775 h 526690"/>
                <a:gd name="connsiteX106" fmla="*/ 386157 w 528278"/>
                <a:gd name="connsiteY106" fmla="*/ 293229 h 526690"/>
                <a:gd name="connsiteX107" fmla="*/ 376459 w 528278"/>
                <a:gd name="connsiteY107" fmla="*/ 279171 h 526690"/>
                <a:gd name="connsiteX108" fmla="*/ 373586 w 528278"/>
                <a:gd name="connsiteY108" fmla="*/ 275566 h 526690"/>
                <a:gd name="connsiteX109" fmla="*/ 335512 w 528278"/>
                <a:gd name="connsiteY109" fmla="*/ 249613 h 526690"/>
                <a:gd name="connsiteX110" fmla="*/ 321504 w 528278"/>
                <a:gd name="connsiteY110" fmla="*/ 243845 h 526690"/>
                <a:gd name="connsiteX111" fmla="*/ 320068 w 528278"/>
                <a:gd name="connsiteY111" fmla="*/ 243485 h 526690"/>
                <a:gd name="connsiteX112" fmla="*/ 302468 w 528278"/>
                <a:gd name="connsiteY112" fmla="*/ 238078 h 526690"/>
                <a:gd name="connsiteX113" fmla="*/ 265113 w 528278"/>
                <a:gd name="connsiteY113" fmla="*/ 229787 h 526690"/>
                <a:gd name="connsiteX114" fmla="*/ 251104 w 528278"/>
                <a:gd name="connsiteY114" fmla="*/ 225822 h 526690"/>
                <a:gd name="connsiteX115" fmla="*/ 247872 w 528278"/>
                <a:gd name="connsiteY115" fmla="*/ 224380 h 526690"/>
                <a:gd name="connsiteX116" fmla="*/ 225603 w 528278"/>
                <a:gd name="connsiteY116" fmla="*/ 215729 h 526690"/>
                <a:gd name="connsiteX117" fmla="*/ 211594 w 528278"/>
                <a:gd name="connsiteY117" fmla="*/ 204194 h 526690"/>
                <a:gd name="connsiteX118" fmla="*/ 208721 w 528278"/>
                <a:gd name="connsiteY118" fmla="*/ 186892 h 526690"/>
                <a:gd name="connsiteX119" fmla="*/ 222370 w 528278"/>
                <a:gd name="connsiteY119" fmla="*/ 168869 h 526690"/>
                <a:gd name="connsiteX120" fmla="*/ 249668 w 528278"/>
                <a:gd name="connsiteY120" fmla="*/ 160578 h 526690"/>
                <a:gd name="connsiteX121" fmla="*/ 267268 w 528278"/>
                <a:gd name="connsiteY121" fmla="*/ 160578 h 526690"/>
                <a:gd name="connsiteX122" fmla="*/ 287741 w 528278"/>
                <a:gd name="connsiteY122" fmla="*/ 166345 h 526690"/>
                <a:gd name="connsiteX123" fmla="*/ 298876 w 528278"/>
                <a:gd name="connsiteY123" fmla="*/ 171752 h 526690"/>
                <a:gd name="connsiteX124" fmla="*/ 299235 w 528278"/>
                <a:gd name="connsiteY124" fmla="*/ 171752 h 526690"/>
                <a:gd name="connsiteX125" fmla="*/ 303186 w 528278"/>
                <a:gd name="connsiteY125" fmla="*/ 174276 h 526690"/>
                <a:gd name="connsiteX126" fmla="*/ 320427 w 528278"/>
                <a:gd name="connsiteY126" fmla="*/ 190136 h 526690"/>
                <a:gd name="connsiteX127" fmla="*/ 330843 w 528278"/>
                <a:gd name="connsiteY127" fmla="*/ 199148 h 526690"/>
                <a:gd name="connsiteX128" fmla="*/ 339823 w 528278"/>
                <a:gd name="connsiteY128" fmla="*/ 204194 h 526690"/>
                <a:gd name="connsiteX129" fmla="*/ 372508 w 528278"/>
                <a:gd name="connsiteY129" fmla="*/ 186171 h 526690"/>
                <a:gd name="connsiteX130" fmla="*/ 373586 w 528278"/>
                <a:gd name="connsiteY130" fmla="*/ 172834 h 526690"/>
                <a:gd name="connsiteX131" fmla="*/ 373586 w 528278"/>
                <a:gd name="connsiteY131" fmla="*/ 170671 h 526690"/>
                <a:gd name="connsiteX132" fmla="*/ 373586 w 528278"/>
                <a:gd name="connsiteY132" fmla="*/ 168869 h 526690"/>
                <a:gd name="connsiteX133" fmla="*/ 368917 w 528278"/>
                <a:gd name="connsiteY133" fmla="*/ 158055 h 526690"/>
                <a:gd name="connsiteX134" fmla="*/ 355268 w 528278"/>
                <a:gd name="connsiteY134" fmla="*/ 141473 h 526690"/>
                <a:gd name="connsiteX135" fmla="*/ 337308 w 528278"/>
                <a:gd name="connsiteY135" fmla="*/ 128136 h 526690"/>
                <a:gd name="connsiteX136" fmla="*/ 283431 w 528278"/>
                <a:gd name="connsiteY136" fmla="*/ 110474 h 526690"/>
                <a:gd name="connsiteX137" fmla="*/ 262239 w 528278"/>
                <a:gd name="connsiteY137" fmla="*/ 107950 h 526690"/>
                <a:gd name="connsiteX138" fmla="*/ 251104 w 528278"/>
                <a:gd name="connsiteY138" fmla="*/ 107950 h 526690"/>
                <a:gd name="connsiteX139" fmla="*/ 249309 w 528278"/>
                <a:gd name="connsiteY139" fmla="*/ 107950 h 526690"/>
                <a:gd name="connsiteX140" fmla="*/ 132070 w 528278"/>
                <a:gd name="connsiteY140" fmla="*/ 0 h 526690"/>
                <a:gd name="connsiteX141" fmla="*/ 135308 w 528278"/>
                <a:gd name="connsiteY141" fmla="*/ 0 h 526690"/>
                <a:gd name="connsiteX142" fmla="*/ 136748 w 528278"/>
                <a:gd name="connsiteY142" fmla="*/ 0 h 526690"/>
                <a:gd name="connsiteX143" fmla="*/ 138547 w 528278"/>
                <a:gd name="connsiteY143" fmla="*/ 0 h 526690"/>
                <a:gd name="connsiteX144" fmla="*/ 141066 w 528278"/>
                <a:gd name="connsiteY144" fmla="*/ 0 h 526690"/>
                <a:gd name="connsiteX145" fmla="*/ 150783 w 528278"/>
                <a:gd name="connsiteY145" fmla="*/ 0 h 526690"/>
                <a:gd name="connsiteX146" fmla="*/ 153661 w 528278"/>
                <a:gd name="connsiteY146" fmla="*/ 0 h 526690"/>
                <a:gd name="connsiteX147" fmla="*/ 155101 w 528278"/>
                <a:gd name="connsiteY147" fmla="*/ 0 h 526690"/>
                <a:gd name="connsiteX148" fmla="*/ 214118 w 528278"/>
                <a:gd name="connsiteY148" fmla="*/ 16549 h 526690"/>
                <a:gd name="connsiteX149" fmla="*/ 222755 w 528278"/>
                <a:gd name="connsiteY149" fmla="*/ 18348 h 526690"/>
                <a:gd name="connsiteX150" fmla="*/ 229592 w 528278"/>
                <a:gd name="connsiteY150" fmla="*/ 17988 h 526690"/>
                <a:gd name="connsiteX151" fmla="*/ 229952 w 528278"/>
                <a:gd name="connsiteY151" fmla="*/ 17988 h 526690"/>
                <a:gd name="connsiteX152" fmla="*/ 230312 w 528278"/>
                <a:gd name="connsiteY152" fmla="*/ 17988 h 526690"/>
                <a:gd name="connsiteX153" fmla="*/ 232471 w 528278"/>
                <a:gd name="connsiteY153" fmla="*/ 16909 h 526690"/>
                <a:gd name="connsiteX154" fmla="*/ 233191 w 528278"/>
                <a:gd name="connsiteY154" fmla="*/ 16909 h 526690"/>
                <a:gd name="connsiteX155" fmla="*/ 235350 w 528278"/>
                <a:gd name="connsiteY155" fmla="*/ 16909 h 526690"/>
                <a:gd name="connsiteX156" fmla="*/ 235710 w 528278"/>
                <a:gd name="connsiteY156" fmla="*/ 16909 h 526690"/>
                <a:gd name="connsiteX157" fmla="*/ 238589 w 528278"/>
                <a:gd name="connsiteY157" fmla="*/ 16549 h 526690"/>
                <a:gd name="connsiteX158" fmla="*/ 238949 w 528278"/>
                <a:gd name="connsiteY158" fmla="*/ 16549 h 526690"/>
                <a:gd name="connsiteX159" fmla="*/ 240028 w 528278"/>
                <a:gd name="connsiteY159" fmla="*/ 16549 h 526690"/>
                <a:gd name="connsiteX160" fmla="*/ 242907 w 528278"/>
                <a:gd name="connsiteY160" fmla="*/ 16549 h 526690"/>
                <a:gd name="connsiteX161" fmla="*/ 243627 w 528278"/>
                <a:gd name="connsiteY161" fmla="*/ 16549 h 526690"/>
                <a:gd name="connsiteX162" fmla="*/ 256582 w 528278"/>
                <a:gd name="connsiteY162" fmla="*/ 15470 h 526690"/>
                <a:gd name="connsiteX163" fmla="*/ 272056 w 528278"/>
                <a:gd name="connsiteY163" fmla="*/ 15470 h 526690"/>
                <a:gd name="connsiteX164" fmla="*/ 277814 w 528278"/>
                <a:gd name="connsiteY164" fmla="*/ 15470 h 526690"/>
                <a:gd name="connsiteX165" fmla="*/ 278174 w 528278"/>
                <a:gd name="connsiteY165" fmla="*/ 16549 h 526690"/>
                <a:gd name="connsiteX166" fmla="*/ 279253 w 528278"/>
                <a:gd name="connsiteY166" fmla="*/ 16549 h 526690"/>
                <a:gd name="connsiteX167" fmla="*/ 282492 w 528278"/>
                <a:gd name="connsiteY167" fmla="*/ 16549 h 526690"/>
                <a:gd name="connsiteX168" fmla="*/ 283212 w 528278"/>
                <a:gd name="connsiteY168" fmla="*/ 16549 h 526690"/>
                <a:gd name="connsiteX169" fmla="*/ 283932 w 528278"/>
                <a:gd name="connsiteY169" fmla="*/ 16549 h 526690"/>
                <a:gd name="connsiteX170" fmla="*/ 286451 w 528278"/>
                <a:gd name="connsiteY170" fmla="*/ 16549 h 526690"/>
                <a:gd name="connsiteX171" fmla="*/ 287530 w 528278"/>
                <a:gd name="connsiteY171" fmla="*/ 16549 h 526690"/>
                <a:gd name="connsiteX172" fmla="*/ 287890 w 528278"/>
                <a:gd name="connsiteY172" fmla="*/ 16549 h 526690"/>
                <a:gd name="connsiteX173" fmla="*/ 290409 w 528278"/>
                <a:gd name="connsiteY173" fmla="*/ 16909 h 526690"/>
                <a:gd name="connsiteX174" fmla="*/ 290769 w 528278"/>
                <a:gd name="connsiteY174" fmla="*/ 16909 h 526690"/>
                <a:gd name="connsiteX175" fmla="*/ 293288 w 528278"/>
                <a:gd name="connsiteY175" fmla="*/ 16909 h 526690"/>
                <a:gd name="connsiteX176" fmla="*/ 293648 w 528278"/>
                <a:gd name="connsiteY176" fmla="*/ 16909 h 526690"/>
                <a:gd name="connsiteX177" fmla="*/ 296167 w 528278"/>
                <a:gd name="connsiteY177" fmla="*/ 17988 h 526690"/>
                <a:gd name="connsiteX178" fmla="*/ 296527 w 528278"/>
                <a:gd name="connsiteY178" fmla="*/ 17988 h 526690"/>
                <a:gd name="connsiteX179" fmla="*/ 297966 w 528278"/>
                <a:gd name="connsiteY179" fmla="*/ 17988 h 526690"/>
                <a:gd name="connsiteX180" fmla="*/ 298326 w 528278"/>
                <a:gd name="connsiteY180" fmla="*/ 17988 h 526690"/>
                <a:gd name="connsiteX181" fmla="*/ 299046 w 528278"/>
                <a:gd name="connsiteY181" fmla="*/ 17988 h 526690"/>
                <a:gd name="connsiteX182" fmla="*/ 300485 w 528278"/>
                <a:gd name="connsiteY182" fmla="*/ 18348 h 526690"/>
                <a:gd name="connsiteX183" fmla="*/ 300845 w 528278"/>
                <a:gd name="connsiteY183" fmla="*/ 18348 h 526690"/>
                <a:gd name="connsiteX184" fmla="*/ 301565 w 528278"/>
                <a:gd name="connsiteY184" fmla="*/ 18348 h 526690"/>
                <a:gd name="connsiteX185" fmla="*/ 303004 w 528278"/>
                <a:gd name="connsiteY185" fmla="*/ 18348 h 526690"/>
                <a:gd name="connsiteX186" fmla="*/ 310202 w 528278"/>
                <a:gd name="connsiteY186" fmla="*/ 19787 h 526690"/>
                <a:gd name="connsiteX187" fmla="*/ 310561 w 528278"/>
                <a:gd name="connsiteY187" fmla="*/ 19787 h 526690"/>
                <a:gd name="connsiteX188" fmla="*/ 312001 w 528278"/>
                <a:gd name="connsiteY188" fmla="*/ 20507 h 526690"/>
                <a:gd name="connsiteX189" fmla="*/ 312361 w 528278"/>
                <a:gd name="connsiteY189" fmla="*/ 20507 h 526690"/>
                <a:gd name="connsiteX190" fmla="*/ 313800 w 528278"/>
                <a:gd name="connsiteY190" fmla="*/ 20507 h 526690"/>
                <a:gd name="connsiteX191" fmla="*/ 315240 w 528278"/>
                <a:gd name="connsiteY191" fmla="*/ 21226 h 526690"/>
                <a:gd name="connsiteX192" fmla="*/ 315959 w 528278"/>
                <a:gd name="connsiteY192" fmla="*/ 21226 h 526690"/>
                <a:gd name="connsiteX193" fmla="*/ 334672 w 528278"/>
                <a:gd name="connsiteY193" fmla="*/ 25184 h 526690"/>
                <a:gd name="connsiteX194" fmla="*/ 406285 w 528278"/>
                <a:gd name="connsiteY194" fmla="*/ 60080 h 526690"/>
                <a:gd name="connsiteX195" fmla="*/ 407005 w 528278"/>
                <a:gd name="connsiteY195" fmla="*/ 61519 h 526690"/>
                <a:gd name="connsiteX196" fmla="*/ 417081 w 528278"/>
                <a:gd name="connsiteY196" fmla="*/ 69074 h 526690"/>
                <a:gd name="connsiteX197" fmla="*/ 433634 w 528278"/>
                <a:gd name="connsiteY197" fmla="*/ 83825 h 526690"/>
                <a:gd name="connsiteX198" fmla="*/ 435074 w 528278"/>
                <a:gd name="connsiteY198" fmla="*/ 84184 h 526690"/>
                <a:gd name="connsiteX199" fmla="*/ 439392 w 528278"/>
                <a:gd name="connsiteY199" fmla="*/ 88861 h 526690"/>
                <a:gd name="connsiteX200" fmla="*/ 443351 w 528278"/>
                <a:gd name="connsiteY200" fmla="*/ 92459 h 526690"/>
                <a:gd name="connsiteX201" fmla="*/ 444790 w 528278"/>
                <a:gd name="connsiteY201" fmla="*/ 93898 h 526690"/>
                <a:gd name="connsiteX202" fmla="*/ 457745 w 528278"/>
                <a:gd name="connsiteY202" fmla="*/ 109727 h 526690"/>
                <a:gd name="connsiteX203" fmla="*/ 465662 w 528278"/>
                <a:gd name="connsiteY203" fmla="*/ 118721 h 526690"/>
                <a:gd name="connsiteX204" fmla="*/ 488693 w 528278"/>
                <a:gd name="connsiteY204" fmla="*/ 156496 h 526690"/>
                <a:gd name="connsiteX205" fmla="*/ 492652 w 528278"/>
                <a:gd name="connsiteY205" fmla="*/ 165850 h 526690"/>
                <a:gd name="connsiteX206" fmla="*/ 497330 w 528278"/>
                <a:gd name="connsiteY206" fmla="*/ 176643 h 526690"/>
                <a:gd name="connsiteX207" fmla="*/ 504167 w 528278"/>
                <a:gd name="connsiteY207" fmla="*/ 195710 h 526690"/>
                <a:gd name="connsiteX208" fmla="*/ 508486 w 528278"/>
                <a:gd name="connsiteY208" fmla="*/ 211540 h 526690"/>
                <a:gd name="connsiteX209" fmla="*/ 510285 w 528278"/>
                <a:gd name="connsiteY209" fmla="*/ 220174 h 526690"/>
                <a:gd name="connsiteX210" fmla="*/ 511005 w 528278"/>
                <a:gd name="connsiteY210" fmla="*/ 223052 h 526690"/>
                <a:gd name="connsiteX211" fmla="*/ 511005 w 528278"/>
                <a:gd name="connsiteY211" fmla="*/ 224491 h 526690"/>
                <a:gd name="connsiteX212" fmla="*/ 511365 w 528278"/>
                <a:gd name="connsiteY212" fmla="*/ 226650 h 526690"/>
                <a:gd name="connsiteX213" fmla="*/ 511365 w 528278"/>
                <a:gd name="connsiteY213" fmla="*/ 227009 h 526690"/>
                <a:gd name="connsiteX214" fmla="*/ 513164 w 528278"/>
                <a:gd name="connsiteY214" fmla="*/ 241040 h 526690"/>
                <a:gd name="connsiteX215" fmla="*/ 513884 w 528278"/>
                <a:gd name="connsiteY215" fmla="*/ 260467 h 526690"/>
                <a:gd name="connsiteX216" fmla="*/ 513884 w 528278"/>
                <a:gd name="connsiteY216" fmla="*/ 261187 h 526690"/>
                <a:gd name="connsiteX217" fmla="*/ 513164 w 528278"/>
                <a:gd name="connsiteY217" fmla="*/ 275577 h 526690"/>
                <a:gd name="connsiteX218" fmla="*/ 513164 w 528278"/>
                <a:gd name="connsiteY218" fmla="*/ 278815 h 526690"/>
                <a:gd name="connsiteX219" fmla="*/ 512804 w 528278"/>
                <a:gd name="connsiteY219" fmla="*/ 278815 h 526690"/>
                <a:gd name="connsiteX220" fmla="*/ 512804 w 528278"/>
                <a:gd name="connsiteY220" fmla="*/ 282053 h 526690"/>
                <a:gd name="connsiteX221" fmla="*/ 511725 w 528278"/>
                <a:gd name="connsiteY221" fmla="*/ 286730 h 526690"/>
                <a:gd name="connsiteX222" fmla="*/ 511725 w 528278"/>
                <a:gd name="connsiteY222" fmla="*/ 287449 h 526690"/>
                <a:gd name="connsiteX223" fmla="*/ 511725 w 528278"/>
                <a:gd name="connsiteY223" fmla="*/ 289608 h 526690"/>
                <a:gd name="connsiteX224" fmla="*/ 511365 w 528278"/>
                <a:gd name="connsiteY224" fmla="*/ 291047 h 526690"/>
                <a:gd name="connsiteX225" fmla="*/ 511005 w 528278"/>
                <a:gd name="connsiteY225" fmla="*/ 293206 h 526690"/>
                <a:gd name="connsiteX226" fmla="*/ 509565 w 528278"/>
                <a:gd name="connsiteY226" fmla="*/ 300761 h 526690"/>
                <a:gd name="connsiteX227" fmla="*/ 509565 w 528278"/>
                <a:gd name="connsiteY227" fmla="*/ 302919 h 526690"/>
                <a:gd name="connsiteX228" fmla="*/ 510285 w 528278"/>
                <a:gd name="connsiteY228" fmla="*/ 305797 h 526690"/>
                <a:gd name="connsiteX229" fmla="*/ 511725 w 528278"/>
                <a:gd name="connsiteY229" fmla="*/ 306517 h 526690"/>
                <a:gd name="connsiteX230" fmla="*/ 527918 w 528278"/>
                <a:gd name="connsiteY230" fmla="*/ 360841 h 526690"/>
                <a:gd name="connsiteX231" fmla="*/ 527918 w 528278"/>
                <a:gd name="connsiteY231" fmla="*/ 361560 h 526690"/>
                <a:gd name="connsiteX232" fmla="*/ 527918 w 528278"/>
                <a:gd name="connsiteY232" fmla="*/ 364078 h 526690"/>
                <a:gd name="connsiteX233" fmla="*/ 527918 w 528278"/>
                <a:gd name="connsiteY233" fmla="*/ 365158 h 526690"/>
                <a:gd name="connsiteX234" fmla="*/ 528278 w 528278"/>
                <a:gd name="connsiteY234" fmla="*/ 367316 h 526690"/>
                <a:gd name="connsiteX235" fmla="*/ 528278 w 528278"/>
                <a:gd name="connsiteY235" fmla="*/ 374512 h 526690"/>
                <a:gd name="connsiteX236" fmla="*/ 527918 w 528278"/>
                <a:gd name="connsiteY236" fmla="*/ 377749 h 526690"/>
                <a:gd name="connsiteX237" fmla="*/ 528278 w 528278"/>
                <a:gd name="connsiteY237" fmla="*/ 379908 h 526690"/>
                <a:gd name="connsiteX238" fmla="*/ 528278 w 528278"/>
                <a:gd name="connsiteY238" fmla="*/ 380987 h 526690"/>
                <a:gd name="connsiteX239" fmla="*/ 527918 w 528278"/>
                <a:gd name="connsiteY239" fmla="*/ 382786 h 526690"/>
                <a:gd name="connsiteX240" fmla="*/ 522520 w 528278"/>
                <a:gd name="connsiteY240" fmla="*/ 416604 h 526690"/>
                <a:gd name="connsiteX241" fmla="*/ 511005 w 528278"/>
                <a:gd name="connsiteY241" fmla="*/ 445744 h 526690"/>
                <a:gd name="connsiteX242" fmla="*/ 490493 w 528278"/>
                <a:gd name="connsiteY242" fmla="*/ 475604 h 526690"/>
                <a:gd name="connsiteX243" fmla="*/ 478257 w 528278"/>
                <a:gd name="connsiteY243" fmla="*/ 489635 h 526690"/>
                <a:gd name="connsiteX244" fmla="*/ 449468 w 528278"/>
                <a:gd name="connsiteY244" fmla="*/ 510141 h 526690"/>
                <a:gd name="connsiteX245" fmla="*/ 425358 w 528278"/>
                <a:gd name="connsiteY245" fmla="*/ 520575 h 526690"/>
                <a:gd name="connsiteX246" fmla="*/ 404845 w 528278"/>
                <a:gd name="connsiteY246" fmla="*/ 525611 h 526690"/>
                <a:gd name="connsiteX247" fmla="*/ 393690 w 528278"/>
                <a:gd name="connsiteY247" fmla="*/ 526331 h 526690"/>
                <a:gd name="connsiteX248" fmla="*/ 393690 w 528278"/>
                <a:gd name="connsiteY248" fmla="*/ 526690 h 526690"/>
                <a:gd name="connsiteX249" fmla="*/ 392250 w 528278"/>
                <a:gd name="connsiteY249" fmla="*/ 526690 h 526690"/>
                <a:gd name="connsiteX250" fmla="*/ 389731 w 528278"/>
                <a:gd name="connsiteY250" fmla="*/ 526690 h 526690"/>
                <a:gd name="connsiteX251" fmla="*/ 387932 w 528278"/>
                <a:gd name="connsiteY251" fmla="*/ 526690 h 526690"/>
                <a:gd name="connsiteX252" fmla="*/ 381454 w 528278"/>
                <a:gd name="connsiteY252" fmla="*/ 526690 h 526690"/>
                <a:gd name="connsiteX253" fmla="*/ 378935 w 528278"/>
                <a:gd name="connsiteY253" fmla="*/ 526690 h 526690"/>
                <a:gd name="connsiteX254" fmla="*/ 376776 w 528278"/>
                <a:gd name="connsiteY254" fmla="*/ 526690 h 526690"/>
                <a:gd name="connsiteX255" fmla="*/ 374617 w 528278"/>
                <a:gd name="connsiteY255" fmla="*/ 526690 h 526690"/>
                <a:gd name="connsiteX256" fmla="*/ 374617 w 528278"/>
                <a:gd name="connsiteY256" fmla="*/ 526331 h 526690"/>
                <a:gd name="connsiteX257" fmla="*/ 309482 w 528278"/>
                <a:gd name="connsiteY257" fmla="*/ 506544 h 526690"/>
                <a:gd name="connsiteX258" fmla="*/ 308762 w 528278"/>
                <a:gd name="connsiteY258" fmla="*/ 505824 h 526690"/>
                <a:gd name="connsiteX259" fmla="*/ 292208 w 528278"/>
                <a:gd name="connsiteY259" fmla="*/ 507263 h 526690"/>
                <a:gd name="connsiteX260" fmla="*/ 254423 w 528278"/>
                <a:gd name="connsiteY260" fmla="*/ 509422 h 526690"/>
                <a:gd name="connsiteX261" fmla="*/ 252983 w 528278"/>
                <a:gd name="connsiteY261" fmla="*/ 509422 h 526690"/>
                <a:gd name="connsiteX262" fmla="*/ 252624 w 528278"/>
                <a:gd name="connsiteY262" fmla="*/ 509422 h 526690"/>
                <a:gd name="connsiteX263" fmla="*/ 245426 w 528278"/>
                <a:gd name="connsiteY263" fmla="*/ 508702 h 526690"/>
                <a:gd name="connsiteX264" fmla="*/ 241108 w 528278"/>
                <a:gd name="connsiteY264" fmla="*/ 508702 h 526690"/>
                <a:gd name="connsiteX265" fmla="*/ 240388 w 528278"/>
                <a:gd name="connsiteY265" fmla="*/ 508702 h 526690"/>
                <a:gd name="connsiteX266" fmla="*/ 240028 w 528278"/>
                <a:gd name="connsiteY266" fmla="*/ 507983 h 526690"/>
                <a:gd name="connsiteX267" fmla="*/ 237150 w 528278"/>
                <a:gd name="connsiteY267" fmla="*/ 507983 h 526690"/>
                <a:gd name="connsiteX268" fmla="*/ 236790 w 528278"/>
                <a:gd name="connsiteY268" fmla="*/ 507983 h 526690"/>
                <a:gd name="connsiteX269" fmla="*/ 235710 w 528278"/>
                <a:gd name="connsiteY269" fmla="*/ 507983 h 526690"/>
                <a:gd name="connsiteX270" fmla="*/ 233191 w 528278"/>
                <a:gd name="connsiteY270" fmla="*/ 507983 h 526690"/>
                <a:gd name="connsiteX271" fmla="*/ 232831 w 528278"/>
                <a:gd name="connsiteY271" fmla="*/ 507983 h 526690"/>
                <a:gd name="connsiteX272" fmla="*/ 230312 w 528278"/>
                <a:gd name="connsiteY272" fmla="*/ 507263 h 526690"/>
                <a:gd name="connsiteX273" fmla="*/ 229952 w 528278"/>
                <a:gd name="connsiteY273" fmla="*/ 507263 h 526690"/>
                <a:gd name="connsiteX274" fmla="*/ 227433 w 528278"/>
                <a:gd name="connsiteY274" fmla="*/ 507263 h 526690"/>
                <a:gd name="connsiteX275" fmla="*/ 227073 w 528278"/>
                <a:gd name="connsiteY275" fmla="*/ 507263 h 526690"/>
                <a:gd name="connsiteX276" fmla="*/ 225634 w 528278"/>
                <a:gd name="connsiteY276" fmla="*/ 507263 h 526690"/>
                <a:gd name="connsiteX277" fmla="*/ 225274 w 528278"/>
                <a:gd name="connsiteY277" fmla="*/ 507263 h 526690"/>
                <a:gd name="connsiteX278" fmla="*/ 222755 w 528278"/>
                <a:gd name="connsiteY278" fmla="*/ 506544 h 526690"/>
                <a:gd name="connsiteX279" fmla="*/ 220596 w 528278"/>
                <a:gd name="connsiteY279" fmla="*/ 506544 h 526690"/>
                <a:gd name="connsiteX280" fmla="*/ 218797 w 528278"/>
                <a:gd name="connsiteY280" fmla="*/ 505824 h 526690"/>
                <a:gd name="connsiteX281" fmla="*/ 214478 w 528278"/>
                <a:gd name="connsiteY281" fmla="*/ 505465 h 526690"/>
                <a:gd name="connsiteX282" fmla="*/ 213399 w 528278"/>
                <a:gd name="connsiteY282" fmla="*/ 505465 h 526690"/>
                <a:gd name="connsiteX283" fmla="*/ 213039 w 528278"/>
                <a:gd name="connsiteY283" fmla="*/ 505465 h 526690"/>
                <a:gd name="connsiteX284" fmla="*/ 211239 w 528278"/>
                <a:gd name="connsiteY284" fmla="*/ 504385 h 526690"/>
                <a:gd name="connsiteX285" fmla="*/ 207641 w 528278"/>
                <a:gd name="connsiteY285" fmla="*/ 504026 h 526690"/>
                <a:gd name="connsiteX286" fmla="*/ 204762 w 528278"/>
                <a:gd name="connsiteY286" fmla="*/ 502946 h 526690"/>
                <a:gd name="connsiteX287" fmla="*/ 203322 w 528278"/>
                <a:gd name="connsiteY287" fmla="*/ 502586 h 526690"/>
                <a:gd name="connsiteX288" fmla="*/ 196485 w 528278"/>
                <a:gd name="connsiteY288" fmla="*/ 501147 h 526690"/>
                <a:gd name="connsiteX289" fmla="*/ 178852 w 528278"/>
                <a:gd name="connsiteY289" fmla="*/ 495751 h 526690"/>
                <a:gd name="connsiteX290" fmla="*/ 152222 w 528278"/>
                <a:gd name="connsiteY290" fmla="*/ 484598 h 526690"/>
                <a:gd name="connsiteX291" fmla="*/ 150783 w 528278"/>
                <a:gd name="connsiteY291" fmla="*/ 483879 h 526690"/>
                <a:gd name="connsiteX292" fmla="*/ 146464 w 528278"/>
                <a:gd name="connsiteY292" fmla="*/ 481720 h 526690"/>
                <a:gd name="connsiteX293" fmla="*/ 139987 w 528278"/>
                <a:gd name="connsiteY293" fmla="*/ 478482 h 526690"/>
                <a:gd name="connsiteX294" fmla="*/ 123073 w 528278"/>
                <a:gd name="connsiteY294" fmla="*/ 467690 h 526690"/>
                <a:gd name="connsiteX295" fmla="*/ 88166 w 528278"/>
                <a:gd name="connsiteY295" fmla="*/ 438909 h 526690"/>
                <a:gd name="connsiteX296" fmla="*/ 86727 w 528278"/>
                <a:gd name="connsiteY296" fmla="*/ 437470 h 526690"/>
                <a:gd name="connsiteX297" fmla="*/ 83488 w 528278"/>
                <a:gd name="connsiteY297" fmla="*/ 433872 h 526690"/>
                <a:gd name="connsiteX298" fmla="*/ 81689 w 528278"/>
                <a:gd name="connsiteY298" fmla="*/ 430994 h 526690"/>
                <a:gd name="connsiteX299" fmla="*/ 79890 w 528278"/>
                <a:gd name="connsiteY299" fmla="*/ 429555 h 526690"/>
                <a:gd name="connsiteX300" fmla="*/ 78450 w 528278"/>
                <a:gd name="connsiteY300" fmla="*/ 427756 h 526690"/>
                <a:gd name="connsiteX301" fmla="*/ 64775 w 528278"/>
                <a:gd name="connsiteY301" fmla="*/ 410847 h 526690"/>
                <a:gd name="connsiteX302" fmla="*/ 47142 w 528278"/>
                <a:gd name="connsiteY302" fmla="*/ 383506 h 526690"/>
                <a:gd name="connsiteX303" fmla="*/ 46422 w 528278"/>
                <a:gd name="connsiteY303" fmla="*/ 382426 h 526690"/>
                <a:gd name="connsiteX304" fmla="*/ 37426 w 528278"/>
                <a:gd name="connsiteY304" fmla="*/ 364078 h 526690"/>
                <a:gd name="connsiteX305" fmla="*/ 19073 w 528278"/>
                <a:gd name="connsiteY305" fmla="*/ 302919 h 526690"/>
                <a:gd name="connsiteX306" fmla="*/ 18353 w 528278"/>
                <a:gd name="connsiteY306" fmla="*/ 301480 h 526690"/>
                <a:gd name="connsiteX307" fmla="*/ 18353 w 528278"/>
                <a:gd name="connsiteY307" fmla="*/ 300041 h 526690"/>
                <a:gd name="connsiteX308" fmla="*/ 17993 w 528278"/>
                <a:gd name="connsiteY308" fmla="*/ 299321 h 526690"/>
                <a:gd name="connsiteX309" fmla="*/ 17993 w 528278"/>
                <a:gd name="connsiteY309" fmla="*/ 297163 h 526690"/>
                <a:gd name="connsiteX310" fmla="*/ 17993 w 528278"/>
                <a:gd name="connsiteY310" fmla="*/ 294645 h 526690"/>
                <a:gd name="connsiteX311" fmla="*/ 17993 w 528278"/>
                <a:gd name="connsiteY311" fmla="*/ 293565 h 526690"/>
                <a:gd name="connsiteX312" fmla="*/ 17633 w 528278"/>
                <a:gd name="connsiteY312" fmla="*/ 292126 h 526690"/>
                <a:gd name="connsiteX313" fmla="*/ 16194 w 528278"/>
                <a:gd name="connsiteY313" fmla="*/ 276657 h 526690"/>
                <a:gd name="connsiteX314" fmla="*/ 16194 w 528278"/>
                <a:gd name="connsiteY314" fmla="*/ 242119 h 526690"/>
                <a:gd name="connsiteX315" fmla="*/ 16554 w 528278"/>
                <a:gd name="connsiteY315" fmla="*/ 241040 h 526690"/>
                <a:gd name="connsiteX316" fmla="*/ 17993 w 528278"/>
                <a:gd name="connsiteY316" fmla="*/ 226650 h 526690"/>
                <a:gd name="connsiteX317" fmla="*/ 17993 w 528278"/>
                <a:gd name="connsiteY317" fmla="*/ 221613 h 526690"/>
                <a:gd name="connsiteX318" fmla="*/ 8997 w 528278"/>
                <a:gd name="connsiteY318" fmla="*/ 200387 h 526690"/>
                <a:gd name="connsiteX319" fmla="*/ 1080 w 528278"/>
                <a:gd name="connsiteY319" fmla="*/ 160454 h 526690"/>
                <a:gd name="connsiteX320" fmla="*/ 0 w 528278"/>
                <a:gd name="connsiteY320" fmla="*/ 160454 h 526690"/>
                <a:gd name="connsiteX321" fmla="*/ 0 w 528278"/>
                <a:gd name="connsiteY321" fmla="*/ 159015 h 526690"/>
                <a:gd name="connsiteX322" fmla="*/ 0 w 528278"/>
                <a:gd name="connsiteY322" fmla="*/ 156137 h 526690"/>
                <a:gd name="connsiteX323" fmla="*/ 0 w 528278"/>
                <a:gd name="connsiteY323" fmla="*/ 146063 h 526690"/>
                <a:gd name="connsiteX324" fmla="*/ 0 w 528278"/>
                <a:gd name="connsiteY324" fmla="*/ 143545 h 526690"/>
                <a:gd name="connsiteX325" fmla="*/ 0 w 528278"/>
                <a:gd name="connsiteY325" fmla="*/ 141027 h 526690"/>
                <a:gd name="connsiteX326" fmla="*/ 5758 w 528278"/>
                <a:gd name="connsiteY326" fmla="*/ 107209 h 526690"/>
                <a:gd name="connsiteX327" fmla="*/ 17633 w 528278"/>
                <a:gd name="connsiteY327" fmla="*/ 79867 h 526690"/>
                <a:gd name="connsiteX328" fmla="*/ 35267 w 528278"/>
                <a:gd name="connsiteY328" fmla="*/ 52166 h 526690"/>
                <a:gd name="connsiteX329" fmla="*/ 46422 w 528278"/>
                <a:gd name="connsiteY329" fmla="*/ 41013 h 526690"/>
                <a:gd name="connsiteX330" fmla="*/ 77011 w 528278"/>
                <a:gd name="connsiteY330" fmla="*/ 17988 h 526690"/>
                <a:gd name="connsiteX331" fmla="*/ 120914 w 528278"/>
                <a:gd name="connsiteY331" fmla="*/ 2159 h 526690"/>
                <a:gd name="connsiteX332" fmla="*/ 132070 w 528278"/>
                <a:gd name="connsiteY332" fmla="*/ 0 h 52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528278" h="526690">
                  <a:moveTo>
                    <a:pt x="249309" y="107950"/>
                  </a:moveTo>
                  <a:cubicBezTo>
                    <a:pt x="247872" y="108311"/>
                    <a:pt x="246076" y="107950"/>
                    <a:pt x="244639" y="108311"/>
                  </a:cubicBezTo>
                  <a:lnTo>
                    <a:pt x="242843" y="108311"/>
                  </a:lnTo>
                  <a:cubicBezTo>
                    <a:pt x="242125" y="108311"/>
                    <a:pt x="241047" y="108311"/>
                    <a:pt x="239970" y="108311"/>
                  </a:cubicBezTo>
                  <a:lnTo>
                    <a:pt x="239611" y="108311"/>
                  </a:lnTo>
                  <a:cubicBezTo>
                    <a:pt x="238533" y="109392"/>
                    <a:pt x="237815" y="108311"/>
                    <a:pt x="236737" y="109392"/>
                  </a:cubicBezTo>
                  <a:cubicBezTo>
                    <a:pt x="236378" y="109392"/>
                    <a:pt x="235300" y="109392"/>
                    <a:pt x="234941" y="109392"/>
                  </a:cubicBezTo>
                  <a:lnTo>
                    <a:pt x="233864" y="109392"/>
                  </a:lnTo>
                  <a:cubicBezTo>
                    <a:pt x="233505" y="109753"/>
                    <a:pt x="232786" y="109392"/>
                    <a:pt x="232068" y="109753"/>
                  </a:cubicBezTo>
                  <a:cubicBezTo>
                    <a:pt x="232068" y="110474"/>
                    <a:pt x="232068" y="110474"/>
                    <a:pt x="231349" y="109753"/>
                  </a:cubicBezTo>
                  <a:cubicBezTo>
                    <a:pt x="231349" y="110474"/>
                    <a:pt x="230631" y="109753"/>
                    <a:pt x="229913" y="110474"/>
                  </a:cubicBezTo>
                  <a:cubicBezTo>
                    <a:pt x="229554" y="110834"/>
                    <a:pt x="228476" y="110474"/>
                    <a:pt x="228117" y="110834"/>
                  </a:cubicBezTo>
                  <a:cubicBezTo>
                    <a:pt x="227039" y="110834"/>
                    <a:pt x="226680" y="111194"/>
                    <a:pt x="226321" y="111194"/>
                  </a:cubicBezTo>
                  <a:cubicBezTo>
                    <a:pt x="223088" y="111194"/>
                    <a:pt x="220215" y="111915"/>
                    <a:pt x="217341" y="112636"/>
                  </a:cubicBezTo>
                  <a:cubicBezTo>
                    <a:pt x="213749" y="114078"/>
                    <a:pt x="208721" y="115520"/>
                    <a:pt x="205488" y="116241"/>
                  </a:cubicBezTo>
                  <a:cubicBezTo>
                    <a:pt x="204411" y="116601"/>
                    <a:pt x="204411" y="116962"/>
                    <a:pt x="204052" y="116962"/>
                  </a:cubicBezTo>
                  <a:cubicBezTo>
                    <a:pt x="200101" y="118043"/>
                    <a:pt x="196149" y="119846"/>
                    <a:pt x="192558" y="122008"/>
                  </a:cubicBezTo>
                  <a:cubicBezTo>
                    <a:pt x="180345" y="127776"/>
                    <a:pt x="169929" y="134985"/>
                    <a:pt x="160590" y="145078"/>
                  </a:cubicBezTo>
                  <a:cubicBezTo>
                    <a:pt x="153407" y="153369"/>
                    <a:pt x="147660" y="162020"/>
                    <a:pt x="144068" y="172834"/>
                  </a:cubicBezTo>
                  <a:cubicBezTo>
                    <a:pt x="143350" y="174997"/>
                    <a:pt x="142272" y="176438"/>
                    <a:pt x="141195" y="178962"/>
                  </a:cubicBezTo>
                  <a:cubicBezTo>
                    <a:pt x="141195" y="179322"/>
                    <a:pt x="141913" y="179322"/>
                    <a:pt x="141195" y="180404"/>
                  </a:cubicBezTo>
                  <a:cubicBezTo>
                    <a:pt x="140835" y="182566"/>
                    <a:pt x="140476" y="184369"/>
                    <a:pt x="140476" y="186171"/>
                  </a:cubicBezTo>
                  <a:cubicBezTo>
                    <a:pt x="140476" y="186892"/>
                    <a:pt x="140476" y="187613"/>
                    <a:pt x="140476" y="187613"/>
                  </a:cubicBezTo>
                  <a:lnTo>
                    <a:pt x="140476" y="188694"/>
                  </a:lnTo>
                  <a:cubicBezTo>
                    <a:pt x="139758" y="189776"/>
                    <a:pt x="140476" y="190497"/>
                    <a:pt x="139758" y="191218"/>
                  </a:cubicBezTo>
                  <a:cubicBezTo>
                    <a:pt x="139399" y="191938"/>
                    <a:pt x="139758" y="193380"/>
                    <a:pt x="139399" y="194101"/>
                  </a:cubicBezTo>
                  <a:lnTo>
                    <a:pt x="139399" y="194822"/>
                  </a:lnTo>
                  <a:cubicBezTo>
                    <a:pt x="139039" y="195904"/>
                    <a:pt x="139039" y="196264"/>
                    <a:pt x="139039" y="196985"/>
                  </a:cubicBezTo>
                  <a:cubicBezTo>
                    <a:pt x="139399" y="200950"/>
                    <a:pt x="139039" y="204555"/>
                    <a:pt x="139399" y="208520"/>
                  </a:cubicBezTo>
                  <a:lnTo>
                    <a:pt x="139399" y="209601"/>
                  </a:lnTo>
                  <a:cubicBezTo>
                    <a:pt x="139758" y="209962"/>
                    <a:pt x="139399" y="211043"/>
                    <a:pt x="139758" y="211764"/>
                  </a:cubicBezTo>
                  <a:lnTo>
                    <a:pt x="139758" y="212485"/>
                  </a:lnTo>
                  <a:cubicBezTo>
                    <a:pt x="140476" y="212845"/>
                    <a:pt x="139758" y="213206"/>
                    <a:pt x="140476" y="214648"/>
                  </a:cubicBezTo>
                  <a:lnTo>
                    <a:pt x="140476" y="215729"/>
                  </a:lnTo>
                  <a:cubicBezTo>
                    <a:pt x="142272" y="229427"/>
                    <a:pt x="148737" y="241322"/>
                    <a:pt x="158076" y="251055"/>
                  </a:cubicBezTo>
                  <a:cubicBezTo>
                    <a:pt x="162027" y="254299"/>
                    <a:pt x="165978" y="257183"/>
                    <a:pt x="169929" y="260787"/>
                  </a:cubicBezTo>
                  <a:cubicBezTo>
                    <a:pt x="172803" y="261869"/>
                    <a:pt x="174958" y="263671"/>
                    <a:pt x="177831" y="265473"/>
                  </a:cubicBezTo>
                  <a:cubicBezTo>
                    <a:pt x="191480" y="273403"/>
                    <a:pt x="205847" y="278089"/>
                    <a:pt x="220215" y="282055"/>
                  </a:cubicBezTo>
                  <a:cubicBezTo>
                    <a:pt x="226680" y="283496"/>
                    <a:pt x="232786" y="284938"/>
                    <a:pt x="239251" y="286380"/>
                  </a:cubicBezTo>
                  <a:cubicBezTo>
                    <a:pt x="239251" y="287822"/>
                    <a:pt x="239970" y="287822"/>
                    <a:pt x="241047" y="287822"/>
                  </a:cubicBezTo>
                  <a:cubicBezTo>
                    <a:pt x="251104" y="290345"/>
                    <a:pt x="260802" y="292508"/>
                    <a:pt x="270500" y="295031"/>
                  </a:cubicBezTo>
                  <a:cubicBezTo>
                    <a:pt x="279121" y="297915"/>
                    <a:pt x="287382" y="300799"/>
                    <a:pt x="295643" y="304403"/>
                  </a:cubicBezTo>
                  <a:cubicBezTo>
                    <a:pt x="299953" y="306566"/>
                    <a:pt x="303904" y="309089"/>
                    <a:pt x="308215" y="312334"/>
                  </a:cubicBezTo>
                  <a:cubicBezTo>
                    <a:pt x="315398" y="319182"/>
                    <a:pt x="318631" y="327473"/>
                    <a:pt x="317553" y="337566"/>
                  </a:cubicBezTo>
                  <a:cubicBezTo>
                    <a:pt x="316117" y="346938"/>
                    <a:pt x="311447" y="354147"/>
                    <a:pt x="303904" y="359915"/>
                  </a:cubicBezTo>
                  <a:cubicBezTo>
                    <a:pt x="296002" y="366043"/>
                    <a:pt x="287023" y="368927"/>
                    <a:pt x="277325" y="370368"/>
                  </a:cubicBezTo>
                  <a:cubicBezTo>
                    <a:pt x="276247" y="370368"/>
                    <a:pt x="275888" y="370368"/>
                    <a:pt x="275170" y="370368"/>
                  </a:cubicBezTo>
                  <a:cubicBezTo>
                    <a:pt x="274451" y="371089"/>
                    <a:pt x="274451" y="371089"/>
                    <a:pt x="274451" y="371089"/>
                  </a:cubicBezTo>
                  <a:lnTo>
                    <a:pt x="271937" y="371089"/>
                  </a:lnTo>
                  <a:lnTo>
                    <a:pt x="270500" y="371089"/>
                  </a:lnTo>
                  <a:cubicBezTo>
                    <a:pt x="267627" y="371450"/>
                    <a:pt x="264394" y="371450"/>
                    <a:pt x="260802" y="371089"/>
                  </a:cubicBezTo>
                  <a:lnTo>
                    <a:pt x="260443" y="371089"/>
                  </a:lnTo>
                  <a:lnTo>
                    <a:pt x="257570" y="371089"/>
                  </a:lnTo>
                  <a:lnTo>
                    <a:pt x="256851" y="371089"/>
                  </a:lnTo>
                  <a:cubicBezTo>
                    <a:pt x="256133" y="371089"/>
                    <a:pt x="255415" y="370368"/>
                    <a:pt x="254696" y="370368"/>
                  </a:cubicBezTo>
                  <a:lnTo>
                    <a:pt x="252541" y="370368"/>
                  </a:lnTo>
                  <a:cubicBezTo>
                    <a:pt x="252182" y="370368"/>
                    <a:pt x="251104" y="370008"/>
                    <a:pt x="251104" y="370008"/>
                  </a:cubicBezTo>
                  <a:cubicBezTo>
                    <a:pt x="244998" y="368566"/>
                    <a:pt x="239970" y="367124"/>
                    <a:pt x="234941" y="365322"/>
                  </a:cubicBezTo>
                  <a:cubicBezTo>
                    <a:pt x="233505" y="364240"/>
                    <a:pt x="232786" y="363159"/>
                    <a:pt x="231349" y="363159"/>
                  </a:cubicBezTo>
                  <a:cubicBezTo>
                    <a:pt x="222729" y="358833"/>
                    <a:pt x="215186" y="353066"/>
                    <a:pt x="207284" y="345857"/>
                  </a:cubicBezTo>
                  <a:cubicBezTo>
                    <a:pt x="204052" y="341892"/>
                    <a:pt x="201178" y="338647"/>
                    <a:pt x="197586" y="334682"/>
                  </a:cubicBezTo>
                  <a:cubicBezTo>
                    <a:pt x="196149" y="332880"/>
                    <a:pt x="195431" y="331438"/>
                    <a:pt x="193276" y="330357"/>
                  </a:cubicBezTo>
                  <a:cubicBezTo>
                    <a:pt x="191839" y="328915"/>
                    <a:pt x="191121" y="328915"/>
                    <a:pt x="189684" y="327473"/>
                  </a:cubicBezTo>
                  <a:cubicBezTo>
                    <a:pt x="184656" y="322787"/>
                    <a:pt x="179268" y="319182"/>
                    <a:pt x="173162" y="319182"/>
                  </a:cubicBezTo>
                  <a:cubicBezTo>
                    <a:pt x="170648" y="318461"/>
                    <a:pt x="167774" y="318461"/>
                    <a:pt x="164901" y="318461"/>
                  </a:cubicBezTo>
                  <a:cubicBezTo>
                    <a:pt x="164541" y="318822"/>
                    <a:pt x="163464" y="318461"/>
                    <a:pt x="162027" y="318822"/>
                  </a:cubicBezTo>
                  <a:cubicBezTo>
                    <a:pt x="161668" y="319182"/>
                    <a:pt x="160590" y="318822"/>
                    <a:pt x="160231" y="319182"/>
                  </a:cubicBezTo>
                  <a:cubicBezTo>
                    <a:pt x="159513" y="319182"/>
                    <a:pt x="159154" y="319182"/>
                    <a:pt x="158794" y="319182"/>
                  </a:cubicBezTo>
                  <a:cubicBezTo>
                    <a:pt x="153048" y="320264"/>
                    <a:pt x="147660" y="323508"/>
                    <a:pt x="143709" y="327473"/>
                  </a:cubicBezTo>
                  <a:cubicBezTo>
                    <a:pt x="140476" y="331438"/>
                    <a:pt x="137962" y="334682"/>
                    <a:pt x="137603" y="340089"/>
                  </a:cubicBezTo>
                  <a:cubicBezTo>
                    <a:pt x="136884" y="341171"/>
                    <a:pt x="137603" y="341171"/>
                    <a:pt x="136884" y="341531"/>
                  </a:cubicBezTo>
                  <a:lnTo>
                    <a:pt x="136884" y="341892"/>
                  </a:lnTo>
                  <a:cubicBezTo>
                    <a:pt x="136525" y="344054"/>
                    <a:pt x="136525" y="345857"/>
                    <a:pt x="136884" y="347659"/>
                  </a:cubicBezTo>
                  <a:lnTo>
                    <a:pt x="136884" y="348740"/>
                  </a:lnTo>
                  <a:cubicBezTo>
                    <a:pt x="137603" y="349101"/>
                    <a:pt x="136884" y="350182"/>
                    <a:pt x="137603" y="350182"/>
                  </a:cubicBezTo>
                  <a:cubicBezTo>
                    <a:pt x="137603" y="351264"/>
                    <a:pt x="137603" y="351985"/>
                    <a:pt x="137962" y="353066"/>
                  </a:cubicBezTo>
                  <a:cubicBezTo>
                    <a:pt x="139039" y="358473"/>
                    <a:pt x="140835" y="362438"/>
                    <a:pt x="143709" y="367124"/>
                  </a:cubicBezTo>
                  <a:cubicBezTo>
                    <a:pt x="146223" y="370008"/>
                    <a:pt x="147660" y="372531"/>
                    <a:pt x="150174" y="375415"/>
                  </a:cubicBezTo>
                  <a:cubicBezTo>
                    <a:pt x="160950" y="388752"/>
                    <a:pt x="174599" y="398124"/>
                    <a:pt x="190403" y="404973"/>
                  </a:cubicBezTo>
                  <a:cubicBezTo>
                    <a:pt x="195790" y="407857"/>
                    <a:pt x="201537" y="409659"/>
                    <a:pt x="207284" y="411461"/>
                  </a:cubicBezTo>
                  <a:cubicBezTo>
                    <a:pt x="209798" y="412182"/>
                    <a:pt x="211594" y="412903"/>
                    <a:pt x="213749" y="413985"/>
                  </a:cubicBezTo>
                  <a:cubicBezTo>
                    <a:pt x="215186" y="413985"/>
                    <a:pt x="215905" y="413985"/>
                    <a:pt x="217341" y="415066"/>
                  </a:cubicBezTo>
                  <a:lnTo>
                    <a:pt x="218419" y="415066"/>
                  </a:lnTo>
                  <a:cubicBezTo>
                    <a:pt x="231349" y="418310"/>
                    <a:pt x="243921" y="419752"/>
                    <a:pt x="257570" y="420833"/>
                  </a:cubicBezTo>
                  <a:cubicBezTo>
                    <a:pt x="264394" y="421194"/>
                    <a:pt x="271937" y="421915"/>
                    <a:pt x="278762" y="421915"/>
                  </a:cubicBezTo>
                  <a:cubicBezTo>
                    <a:pt x="279121" y="421194"/>
                    <a:pt x="279121" y="421194"/>
                    <a:pt x="280198" y="421194"/>
                  </a:cubicBezTo>
                  <a:cubicBezTo>
                    <a:pt x="281635" y="421194"/>
                    <a:pt x="283072" y="421194"/>
                    <a:pt x="284868" y="421194"/>
                  </a:cubicBezTo>
                  <a:cubicBezTo>
                    <a:pt x="285586" y="420833"/>
                    <a:pt x="287023" y="420833"/>
                    <a:pt x="287741" y="420833"/>
                  </a:cubicBezTo>
                  <a:cubicBezTo>
                    <a:pt x="290255" y="420473"/>
                    <a:pt x="293488" y="419752"/>
                    <a:pt x="296362" y="419752"/>
                  </a:cubicBezTo>
                  <a:cubicBezTo>
                    <a:pt x="300313" y="418310"/>
                    <a:pt x="304623" y="417950"/>
                    <a:pt x="308574" y="417589"/>
                  </a:cubicBezTo>
                  <a:cubicBezTo>
                    <a:pt x="315398" y="415066"/>
                    <a:pt x="321145" y="412903"/>
                    <a:pt x="327251" y="410740"/>
                  </a:cubicBezTo>
                  <a:cubicBezTo>
                    <a:pt x="329406" y="410740"/>
                    <a:pt x="330843" y="409299"/>
                    <a:pt x="332639" y="408217"/>
                  </a:cubicBezTo>
                  <a:cubicBezTo>
                    <a:pt x="332998" y="408217"/>
                    <a:pt x="335153" y="408217"/>
                    <a:pt x="335153" y="406775"/>
                  </a:cubicBezTo>
                  <a:cubicBezTo>
                    <a:pt x="338745" y="404973"/>
                    <a:pt x="342337" y="402450"/>
                    <a:pt x="346647" y="400647"/>
                  </a:cubicBezTo>
                  <a:cubicBezTo>
                    <a:pt x="347006" y="400647"/>
                    <a:pt x="347725" y="399926"/>
                    <a:pt x="348084" y="399566"/>
                  </a:cubicBezTo>
                  <a:cubicBezTo>
                    <a:pt x="349521" y="399206"/>
                    <a:pt x="350957" y="397043"/>
                    <a:pt x="352394" y="395961"/>
                  </a:cubicBezTo>
                  <a:cubicBezTo>
                    <a:pt x="354190" y="395240"/>
                    <a:pt x="355627" y="394519"/>
                    <a:pt x="356704" y="392717"/>
                  </a:cubicBezTo>
                  <a:cubicBezTo>
                    <a:pt x="356704" y="392357"/>
                    <a:pt x="357063" y="391636"/>
                    <a:pt x="357782" y="391636"/>
                  </a:cubicBezTo>
                  <a:cubicBezTo>
                    <a:pt x="358141" y="391636"/>
                    <a:pt x="358500" y="391636"/>
                    <a:pt x="358500" y="391275"/>
                  </a:cubicBezTo>
                  <a:cubicBezTo>
                    <a:pt x="359219" y="390915"/>
                    <a:pt x="359219" y="390915"/>
                    <a:pt x="359578" y="390194"/>
                  </a:cubicBezTo>
                  <a:cubicBezTo>
                    <a:pt x="375023" y="376857"/>
                    <a:pt x="386157" y="360996"/>
                    <a:pt x="390827" y="341171"/>
                  </a:cubicBezTo>
                  <a:cubicBezTo>
                    <a:pt x="391904" y="337206"/>
                    <a:pt x="392982" y="332159"/>
                    <a:pt x="393341" y="328915"/>
                  </a:cubicBezTo>
                  <a:cubicBezTo>
                    <a:pt x="393341" y="324589"/>
                    <a:pt x="393341" y="321345"/>
                    <a:pt x="393341" y="317741"/>
                  </a:cubicBezTo>
                  <a:lnTo>
                    <a:pt x="393341" y="317380"/>
                  </a:lnTo>
                  <a:cubicBezTo>
                    <a:pt x="392982" y="316659"/>
                    <a:pt x="393341" y="315938"/>
                    <a:pt x="393341" y="314857"/>
                  </a:cubicBezTo>
                  <a:cubicBezTo>
                    <a:pt x="392982" y="314496"/>
                    <a:pt x="392982" y="313775"/>
                    <a:pt x="392982" y="313775"/>
                  </a:cubicBezTo>
                  <a:cubicBezTo>
                    <a:pt x="391904" y="307287"/>
                    <a:pt x="389031" y="300078"/>
                    <a:pt x="386157" y="293229"/>
                  </a:cubicBezTo>
                  <a:cubicBezTo>
                    <a:pt x="383284" y="288182"/>
                    <a:pt x="380410" y="283496"/>
                    <a:pt x="376459" y="279171"/>
                  </a:cubicBezTo>
                  <a:cubicBezTo>
                    <a:pt x="375023" y="278089"/>
                    <a:pt x="373945" y="276648"/>
                    <a:pt x="373586" y="275566"/>
                  </a:cubicBezTo>
                  <a:cubicBezTo>
                    <a:pt x="362092" y="264031"/>
                    <a:pt x="349521" y="255741"/>
                    <a:pt x="335512" y="249613"/>
                  </a:cubicBezTo>
                  <a:cubicBezTo>
                    <a:pt x="330843" y="247810"/>
                    <a:pt x="326533" y="245648"/>
                    <a:pt x="321504" y="243845"/>
                  </a:cubicBezTo>
                  <a:cubicBezTo>
                    <a:pt x="321504" y="243845"/>
                    <a:pt x="321145" y="243845"/>
                    <a:pt x="320068" y="243485"/>
                  </a:cubicBezTo>
                  <a:cubicBezTo>
                    <a:pt x="314321" y="241322"/>
                    <a:pt x="308215" y="239520"/>
                    <a:pt x="302468" y="238078"/>
                  </a:cubicBezTo>
                  <a:cubicBezTo>
                    <a:pt x="289896" y="234473"/>
                    <a:pt x="277325" y="233031"/>
                    <a:pt x="265113" y="229787"/>
                  </a:cubicBezTo>
                  <a:cubicBezTo>
                    <a:pt x="260443" y="228345"/>
                    <a:pt x="256133" y="227985"/>
                    <a:pt x="251104" y="225822"/>
                  </a:cubicBezTo>
                  <a:cubicBezTo>
                    <a:pt x="249668" y="225462"/>
                    <a:pt x="249309" y="224380"/>
                    <a:pt x="247872" y="224380"/>
                  </a:cubicBezTo>
                  <a:cubicBezTo>
                    <a:pt x="239970" y="221497"/>
                    <a:pt x="232786" y="218973"/>
                    <a:pt x="225603" y="215729"/>
                  </a:cubicBezTo>
                  <a:cubicBezTo>
                    <a:pt x="220215" y="212485"/>
                    <a:pt x="215545" y="209601"/>
                    <a:pt x="211594" y="204194"/>
                  </a:cubicBezTo>
                  <a:cubicBezTo>
                    <a:pt x="207284" y="199148"/>
                    <a:pt x="206566" y="193380"/>
                    <a:pt x="208721" y="186892"/>
                  </a:cubicBezTo>
                  <a:cubicBezTo>
                    <a:pt x="211235" y="179322"/>
                    <a:pt x="215545" y="173555"/>
                    <a:pt x="222370" y="168869"/>
                  </a:cubicBezTo>
                  <a:cubicBezTo>
                    <a:pt x="230631" y="163101"/>
                    <a:pt x="239970" y="160578"/>
                    <a:pt x="249668" y="160578"/>
                  </a:cubicBezTo>
                  <a:cubicBezTo>
                    <a:pt x="255415" y="160218"/>
                    <a:pt x="261162" y="160218"/>
                    <a:pt x="267268" y="160578"/>
                  </a:cubicBezTo>
                  <a:cubicBezTo>
                    <a:pt x="274451" y="161659"/>
                    <a:pt x="280917" y="163101"/>
                    <a:pt x="287741" y="166345"/>
                  </a:cubicBezTo>
                  <a:cubicBezTo>
                    <a:pt x="291692" y="167787"/>
                    <a:pt x="294925" y="170311"/>
                    <a:pt x="298876" y="171752"/>
                  </a:cubicBezTo>
                  <a:cubicBezTo>
                    <a:pt x="298876" y="171752"/>
                    <a:pt x="298876" y="171752"/>
                    <a:pt x="299235" y="171752"/>
                  </a:cubicBezTo>
                  <a:cubicBezTo>
                    <a:pt x="300313" y="173194"/>
                    <a:pt x="301390" y="174276"/>
                    <a:pt x="303186" y="174276"/>
                  </a:cubicBezTo>
                  <a:cubicBezTo>
                    <a:pt x="309651" y="178601"/>
                    <a:pt x="315398" y="184008"/>
                    <a:pt x="320427" y="190136"/>
                  </a:cubicBezTo>
                  <a:cubicBezTo>
                    <a:pt x="322941" y="193380"/>
                    <a:pt x="326892" y="196264"/>
                    <a:pt x="330843" y="199148"/>
                  </a:cubicBezTo>
                  <a:cubicBezTo>
                    <a:pt x="332998" y="201311"/>
                    <a:pt x="336590" y="203113"/>
                    <a:pt x="339823" y="204194"/>
                  </a:cubicBezTo>
                  <a:cubicBezTo>
                    <a:pt x="352035" y="207078"/>
                    <a:pt x="366761" y="202752"/>
                    <a:pt x="372508" y="186171"/>
                  </a:cubicBezTo>
                  <a:cubicBezTo>
                    <a:pt x="373945" y="181845"/>
                    <a:pt x="373945" y="177159"/>
                    <a:pt x="373586" y="172834"/>
                  </a:cubicBezTo>
                  <a:cubicBezTo>
                    <a:pt x="373586" y="171752"/>
                    <a:pt x="373945" y="171392"/>
                    <a:pt x="373586" y="170671"/>
                  </a:cubicBezTo>
                  <a:cubicBezTo>
                    <a:pt x="373586" y="170311"/>
                    <a:pt x="373586" y="169950"/>
                    <a:pt x="373586" y="168869"/>
                  </a:cubicBezTo>
                  <a:cubicBezTo>
                    <a:pt x="371790" y="165625"/>
                    <a:pt x="370353" y="161659"/>
                    <a:pt x="368917" y="158055"/>
                  </a:cubicBezTo>
                  <a:cubicBezTo>
                    <a:pt x="364965" y="151566"/>
                    <a:pt x="360655" y="146159"/>
                    <a:pt x="355268" y="141473"/>
                  </a:cubicBezTo>
                  <a:cubicBezTo>
                    <a:pt x="349521" y="136427"/>
                    <a:pt x="343774" y="132462"/>
                    <a:pt x="337308" y="128136"/>
                  </a:cubicBezTo>
                  <a:cubicBezTo>
                    <a:pt x="321145" y="119125"/>
                    <a:pt x="302827" y="112636"/>
                    <a:pt x="283431" y="110474"/>
                  </a:cubicBezTo>
                  <a:cubicBezTo>
                    <a:pt x="276247" y="109392"/>
                    <a:pt x="269423" y="108311"/>
                    <a:pt x="262239" y="107950"/>
                  </a:cubicBezTo>
                  <a:lnTo>
                    <a:pt x="251104" y="107950"/>
                  </a:lnTo>
                  <a:cubicBezTo>
                    <a:pt x="250745" y="108311"/>
                    <a:pt x="249668" y="108311"/>
                    <a:pt x="249309" y="107950"/>
                  </a:cubicBezTo>
                  <a:close/>
                  <a:moveTo>
                    <a:pt x="132070" y="0"/>
                  </a:moveTo>
                  <a:lnTo>
                    <a:pt x="135308" y="0"/>
                  </a:lnTo>
                  <a:lnTo>
                    <a:pt x="136748" y="0"/>
                  </a:lnTo>
                  <a:lnTo>
                    <a:pt x="138547" y="0"/>
                  </a:lnTo>
                  <a:lnTo>
                    <a:pt x="141066" y="0"/>
                  </a:lnTo>
                  <a:lnTo>
                    <a:pt x="150783" y="0"/>
                  </a:lnTo>
                  <a:lnTo>
                    <a:pt x="153661" y="0"/>
                  </a:lnTo>
                  <a:lnTo>
                    <a:pt x="155101" y="0"/>
                  </a:lnTo>
                  <a:cubicBezTo>
                    <a:pt x="175253" y="2159"/>
                    <a:pt x="194686" y="7555"/>
                    <a:pt x="214118" y="16549"/>
                  </a:cubicBezTo>
                  <a:cubicBezTo>
                    <a:pt x="216277" y="18348"/>
                    <a:pt x="219156" y="19427"/>
                    <a:pt x="222755" y="18348"/>
                  </a:cubicBezTo>
                  <a:cubicBezTo>
                    <a:pt x="224554" y="18348"/>
                    <a:pt x="227073" y="17988"/>
                    <a:pt x="229592" y="17988"/>
                  </a:cubicBezTo>
                  <a:lnTo>
                    <a:pt x="229952" y="17988"/>
                  </a:lnTo>
                  <a:lnTo>
                    <a:pt x="230312" y="17988"/>
                  </a:lnTo>
                  <a:cubicBezTo>
                    <a:pt x="231032" y="16909"/>
                    <a:pt x="231752" y="16909"/>
                    <a:pt x="232471" y="16909"/>
                  </a:cubicBezTo>
                  <a:lnTo>
                    <a:pt x="233191" y="16909"/>
                  </a:lnTo>
                  <a:lnTo>
                    <a:pt x="235350" y="16909"/>
                  </a:lnTo>
                  <a:lnTo>
                    <a:pt x="235710" y="16909"/>
                  </a:lnTo>
                  <a:cubicBezTo>
                    <a:pt x="236790" y="16549"/>
                    <a:pt x="237509" y="16549"/>
                    <a:pt x="238589" y="16549"/>
                  </a:cubicBezTo>
                  <a:lnTo>
                    <a:pt x="238949" y="16549"/>
                  </a:lnTo>
                  <a:lnTo>
                    <a:pt x="240028" y="16549"/>
                  </a:lnTo>
                  <a:lnTo>
                    <a:pt x="242907" y="16549"/>
                  </a:lnTo>
                  <a:lnTo>
                    <a:pt x="243627" y="16549"/>
                  </a:lnTo>
                  <a:cubicBezTo>
                    <a:pt x="247945" y="15470"/>
                    <a:pt x="252264" y="15470"/>
                    <a:pt x="256582" y="15470"/>
                  </a:cubicBezTo>
                  <a:cubicBezTo>
                    <a:pt x="261260" y="15470"/>
                    <a:pt x="266658" y="15470"/>
                    <a:pt x="272056" y="15470"/>
                  </a:cubicBezTo>
                  <a:lnTo>
                    <a:pt x="277814" y="15470"/>
                  </a:lnTo>
                  <a:cubicBezTo>
                    <a:pt x="277814" y="15470"/>
                    <a:pt x="277814" y="15470"/>
                    <a:pt x="278174" y="16549"/>
                  </a:cubicBezTo>
                  <a:lnTo>
                    <a:pt x="279253" y="16549"/>
                  </a:lnTo>
                  <a:cubicBezTo>
                    <a:pt x="279973" y="16549"/>
                    <a:pt x="281053" y="16549"/>
                    <a:pt x="282492" y="16549"/>
                  </a:cubicBezTo>
                  <a:lnTo>
                    <a:pt x="283212" y="16549"/>
                  </a:lnTo>
                  <a:lnTo>
                    <a:pt x="283932" y="16549"/>
                  </a:lnTo>
                  <a:lnTo>
                    <a:pt x="286451" y="16549"/>
                  </a:lnTo>
                  <a:lnTo>
                    <a:pt x="287530" y="16549"/>
                  </a:lnTo>
                  <a:lnTo>
                    <a:pt x="287890" y="16549"/>
                  </a:lnTo>
                  <a:cubicBezTo>
                    <a:pt x="288250" y="16549"/>
                    <a:pt x="289330" y="16549"/>
                    <a:pt x="290409" y="16909"/>
                  </a:cubicBezTo>
                  <a:lnTo>
                    <a:pt x="290769" y="16909"/>
                  </a:lnTo>
                  <a:lnTo>
                    <a:pt x="293288" y="16909"/>
                  </a:lnTo>
                  <a:lnTo>
                    <a:pt x="293648" y="16909"/>
                  </a:lnTo>
                  <a:cubicBezTo>
                    <a:pt x="294008" y="16909"/>
                    <a:pt x="295087" y="16909"/>
                    <a:pt x="296167" y="17988"/>
                  </a:cubicBezTo>
                  <a:lnTo>
                    <a:pt x="296527" y="17988"/>
                  </a:lnTo>
                  <a:lnTo>
                    <a:pt x="297966" y="17988"/>
                  </a:lnTo>
                  <a:lnTo>
                    <a:pt x="298326" y="17988"/>
                  </a:lnTo>
                  <a:lnTo>
                    <a:pt x="299046" y="17988"/>
                  </a:lnTo>
                  <a:cubicBezTo>
                    <a:pt x="299406" y="17988"/>
                    <a:pt x="300485" y="17988"/>
                    <a:pt x="300485" y="18348"/>
                  </a:cubicBezTo>
                  <a:lnTo>
                    <a:pt x="300845" y="18348"/>
                  </a:lnTo>
                  <a:lnTo>
                    <a:pt x="301565" y="18348"/>
                  </a:lnTo>
                  <a:lnTo>
                    <a:pt x="303004" y="18348"/>
                  </a:lnTo>
                  <a:cubicBezTo>
                    <a:pt x="305883" y="19068"/>
                    <a:pt x="307683" y="19068"/>
                    <a:pt x="310202" y="19787"/>
                  </a:cubicBezTo>
                  <a:lnTo>
                    <a:pt x="310561" y="19787"/>
                  </a:lnTo>
                  <a:cubicBezTo>
                    <a:pt x="310921" y="19787"/>
                    <a:pt x="311641" y="19787"/>
                    <a:pt x="312001" y="20507"/>
                  </a:cubicBezTo>
                  <a:lnTo>
                    <a:pt x="312361" y="20507"/>
                  </a:lnTo>
                  <a:cubicBezTo>
                    <a:pt x="313440" y="20507"/>
                    <a:pt x="313440" y="20507"/>
                    <a:pt x="313800" y="20507"/>
                  </a:cubicBezTo>
                  <a:cubicBezTo>
                    <a:pt x="314520" y="20507"/>
                    <a:pt x="314880" y="20507"/>
                    <a:pt x="315240" y="21226"/>
                  </a:cubicBezTo>
                  <a:lnTo>
                    <a:pt x="315959" y="21226"/>
                  </a:lnTo>
                  <a:cubicBezTo>
                    <a:pt x="322077" y="21946"/>
                    <a:pt x="328555" y="23744"/>
                    <a:pt x="334672" y="25184"/>
                  </a:cubicBezTo>
                  <a:cubicBezTo>
                    <a:pt x="360222" y="33458"/>
                    <a:pt x="383973" y="44611"/>
                    <a:pt x="406285" y="60080"/>
                  </a:cubicBezTo>
                  <a:cubicBezTo>
                    <a:pt x="406285" y="60800"/>
                    <a:pt x="406645" y="60800"/>
                    <a:pt x="407005" y="61519"/>
                  </a:cubicBezTo>
                  <a:cubicBezTo>
                    <a:pt x="410603" y="64397"/>
                    <a:pt x="413842" y="66196"/>
                    <a:pt x="417081" y="69074"/>
                  </a:cubicBezTo>
                  <a:cubicBezTo>
                    <a:pt x="423198" y="74111"/>
                    <a:pt x="428237" y="78428"/>
                    <a:pt x="433634" y="83825"/>
                  </a:cubicBezTo>
                  <a:cubicBezTo>
                    <a:pt x="434714" y="83825"/>
                    <a:pt x="435074" y="84184"/>
                    <a:pt x="435074" y="84184"/>
                  </a:cubicBezTo>
                  <a:cubicBezTo>
                    <a:pt x="436513" y="85623"/>
                    <a:pt x="437953" y="87422"/>
                    <a:pt x="439392" y="88861"/>
                  </a:cubicBezTo>
                  <a:cubicBezTo>
                    <a:pt x="440832" y="90300"/>
                    <a:pt x="442271" y="91739"/>
                    <a:pt x="443351" y="92459"/>
                  </a:cubicBezTo>
                  <a:cubicBezTo>
                    <a:pt x="443711" y="93178"/>
                    <a:pt x="444790" y="93178"/>
                    <a:pt x="444790" y="93898"/>
                  </a:cubicBezTo>
                  <a:cubicBezTo>
                    <a:pt x="449468" y="98935"/>
                    <a:pt x="453427" y="103971"/>
                    <a:pt x="457745" y="109727"/>
                  </a:cubicBezTo>
                  <a:cubicBezTo>
                    <a:pt x="460624" y="112246"/>
                    <a:pt x="463143" y="115843"/>
                    <a:pt x="465662" y="118721"/>
                  </a:cubicBezTo>
                  <a:cubicBezTo>
                    <a:pt x="474299" y="131313"/>
                    <a:pt x="481856" y="143905"/>
                    <a:pt x="488693" y="156496"/>
                  </a:cubicBezTo>
                  <a:cubicBezTo>
                    <a:pt x="490133" y="159374"/>
                    <a:pt x="491212" y="162252"/>
                    <a:pt x="492652" y="165850"/>
                  </a:cubicBezTo>
                  <a:cubicBezTo>
                    <a:pt x="494091" y="169448"/>
                    <a:pt x="495891" y="173405"/>
                    <a:pt x="497330" y="176643"/>
                  </a:cubicBezTo>
                  <a:cubicBezTo>
                    <a:pt x="499849" y="183119"/>
                    <a:pt x="502368" y="189954"/>
                    <a:pt x="504167" y="195710"/>
                  </a:cubicBezTo>
                  <a:cubicBezTo>
                    <a:pt x="505607" y="201466"/>
                    <a:pt x="507046" y="206863"/>
                    <a:pt x="508486" y="211540"/>
                  </a:cubicBezTo>
                  <a:cubicBezTo>
                    <a:pt x="508846" y="214778"/>
                    <a:pt x="509925" y="218375"/>
                    <a:pt x="510285" y="220174"/>
                  </a:cubicBezTo>
                  <a:cubicBezTo>
                    <a:pt x="511005" y="221613"/>
                    <a:pt x="509925" y="222692"/>
                    <a:pt x="511005" y="223052"/>
                  </a:cubicBezTo>
                  <a:cubicBezTo>
                    <a:pt x="511005" y="223772"/>
                    <a:pt x="510285" y="224131"/>
                    <a:pt x="511005" y="224491"/>
                  </a:cubicBezTo>
                  <a:cubicBezTo>
                    <a:pt x="511365" y="225211"/>
                    <a:pt x="511005" y="226650"/>
                    <a:pt x="511365" y="226650"/>
                  </a:cubicBezTo>
                  <a:lnTo>
                    <a:pt x="511365" y="227009"/>
                  </a:lnTo>
                  <a:cubicBezTo>
                    <a:pt x="512444" y="231686"/>
                    <a:pt x="512804" y="236004"/>
                    <a:pt x="513164" y="241040"/>
                  </a:cubicBezTo>
                  <a:cubicBezTo>
                    <a:pt x="513884" y="247156"/>
                    <a:pt x="514244" y="253992"/>
                    <a:pt x="513884" y="260467"/>
                  </a:cubicBezTo>
                  <a:lnTo>
                    <a:pt x="513884" y="261187"/>
                  </a:lnTo>
                  <a:cubicBezTo>
                    <a:pt x="513884" y="266223"/>
                    <a:pt x="513884" y="271980"/>
                    <a:pt x="513164" y="275577"/>
                  </a:cubicBezTo>
                  <a:cubicBezTo>
                    <a:pt x="512804" y="276657"/>
                    <a:pt x="513164" y="278096"/>
                    <a:pt x="513164" y="278815"/>
                  </a:cubicBezTo>
                  <a:lnTo>
                    <a:pt x="512804" y="278815"/>
                  </a:lnTo>
                  <a:cubicBezTo>
                    <a:pt x="512444" y="280614"/>
                    <a:pt x="513164" y="281693"/>
                    <a:pt x="512804" y="282053"/>
                  </a:cubicBezTo>
                  <a:cubicBezTo>
                    <a:pt x="511725" y="283852"/>
                    <a:pt x="511725" y="285291"/>
                    <a:pt x="511725" y="286730"/>
                  </a:cubicBezTo>
                  <a:lnTo>
                    <a:pt x="511725" y="287449"/>
                  </a:lnTo>
                  <a:cubicBezTo>
                    <a:pt x="511365" y="288169"/>
                    <a:pt x="511725" y="288888"/>
                    <a:pt x="511725" y="289608"/>
                  </a:cubicBezTo>
                  <a:cubicBezTo>
                    <a:pt x="511005" y="289608"/>
                    <a:pt x="511725" y="290687"/>
                    <a:pt x="511365" y="291047"/>
                  </a:cubicBezTo>
                  <a:cubicBezTo>
                    <a:pt x="511005" y="291766"/>
                    <a:pt x="511365" y="292486"/>
                    <a:pt x="511005" y="293206"/>
                  </a:cubicBezTo>
                  <a:cubicBezTo>
                    <a:pt x="510285" y="295364"/>
                    <a:pt x="509925" y="298602"/>
                    <a:pt x="509565" y="300761"/>
                  </a:cubicBezTo>
                  <a:cubicBezTo>
                    <a:pt x="508846" y="301480"/>
                    <a:pt x="508846" y="301840"/>
                    <a:pt x="509565" y="302919"/>
                  </a:cubicBezTo>
                  <a:cubicBezTo>
                    <a:pt x="509925" y="303279"/>
                    <a:pt x="509925" y="304358"/>
                    <a:pt x="510285" y="305797"/>
                  </a:cubicBezTo>
                  <a:cubicBezTo>
                    <a:pt x="511005" y="305797"/>
                    <a:pt x="511365" y="306157"/>
                    <a:pt x="511725" y="306517"/>
                  </a:cubicBezTo>
                  <a:cubicBezTo>
                    <a:pt x="521081" y="323066"/>
                    <a:pt x="526479" y="341773"/>
                    <a:pt x="527918" y="360841"/>
                  </a:cubicBezTo>
                  <a:lnTo>
                    <a:pt x="527918" y="361560"/>
                  </a:lnTo>
                  <a:cubicBezTo>
                    <a:pt x="527918" y="362280"/>
                    <a:pt x="527918" y="362999"/>
                    <a:pt x="527918" y="364078"/>
                  </a:cubicBezTo>
                  <a:lnTo>
                    <a:pt x="527918" y="365158"/>
                  </a:lnTo>
                  <a:cubicBezTo>
                    <a:pt x="527918" y="366597"/>
                    <a:pt x="527918" y="366957"/>
                    <a:pt x="528278" y="367316"/>
                  </a:cubicBezTo>
                  <a:lnTo>
                    <a:pt x="528278" y="374512"/>
                  </a:lnTo>
                  <a:cubicBezTo>
                    <a:pt x="527918" y="375591"/>
                    <a:pt x="527918" y="376670"/>
                    <a:pt x="527918" y="377749"/>
                  </a:cubicBezTo>
                  <a:cubicBezTo>
                    <a:pt x="527918" y="378469"/>
                    <a:pt x="527918" y="379188"/>
                    <a:pt x="528278" y="379908"/>
                  </a:cubicBezTo>
                  <a:lnTo>
                    <a:pt x="528278" y="380987"/>
                  </a:lnTo>
                  <a:cubicBezTo>
                    <a:pt x="527918" y="381347"/>
                    <a:pt x="527918" y="382786"/>
                    <a:pt x="527918" y="382786"/>
                  </a:cubicBezTo>
                  <a:cubicBezTo>
                    <a:pt x="527918" y="394298"/>
                    <a:pt x="525399" y="405451"/>
                    <a:pt x="522520" y="416604"/>
                  </a:cubicBezTo>
                  <a:cubicBezTo>
                    <a:pt x="519642" y="426317"/>
                    <a:pt x="515683" y="436031"/>
                    <a:pt x="511005" y="445744"/>
                  </a:cubicBezTo>
                  <a:cubicBezTo>
                    <a:pt x="505607" y="455818"/>
                    <a:pt x="498410" y="466251"/>
                    <a:pt x="490493" y="475604"/>
                  </a:cubicBezTo>
                  <a:cubicBezTo>
                    <a:pt x="486894" y="479922"/>
                    <a:pt x="482576" y="484598"/>
                    <a:pt x="478257" y="489635"/>
                  </a:cubicBezTo>
                  <a:cubicBezTo>
                    <a:pt x="469261" y="496830"/>
                    <a:pt x="459904" y="504385"/>
                    <a:pt x="449468" y="510141"/>
                  </a:cubicBezTo>
                  <a:cubicBezTo>
                    <a:pt x="441911" y="514818"/>
                    <a:pt x="433634" y="518416"/>
                    <a:pt x="425358" y="520575"/>
                  </a:cubicBezTo>
                  <a:cubicBezTo>
                    <a:pt x="418520" y="522733"/>
                    <a:pt x="412403" y="525251"/>
                    <a:pt x="404845" y="525611"/>
                  </a:cubicBezTo>
                  <a:cubicBezTo>
                    <a:pt x="400887" y="526331"/>
                    <a:pt x="397288" y="526331"/>
                    <a:pt x="393690" y="526331"/>
                  </a:cubicBezTo>
                  <a:lnTo>
                    <a:pt x="393690" y="526690"/>
                  </a:lnTo>
                  <a:lnTo>
                    <a:pt x="392250" y="526690"/>
                  </a:lnTo>
                  <a:lnTo>
                    <a:pt x="389731" y="526690"/>
                  </a:lnTo>
                  <a:lnTo>
                    <a:pt x="387932" y="526690"/>
                  </a:lnTo>
                  <a:lnTo>
                    <a:pt x="381454" y="526690"/>
                  </a:lnTo>
                  <a:lnTo>
                    <a:pt x="378935" y="526690"/>
                  </a:lnTo>
                  <a:lnTo>
                    <a:pt x="376776" y="526690"/>
                  </a:lnTo>
                  <a:lnTo>
                    <a:pt x="374617" y="526690"/>
                  </a:lnTo>
                  <a:lnTo>
                    <a:pt x="374617" y="526331"/>
                  </a:lnTo>
                  <a:cubicBezTo>
                    <a:pt x="351586" y="524172"/>
                    <a:pt x="329994" y="517696"/>
                    <a:pt x="309482" y="506544"/>
                  </a:cubicBezTo>
                  <a:lnTo>
                    <a:pt x="308762" y="505824"/>
                  </a:lnTo>
                  <a:cubicBezTo>
                    <a:pt x="303004" y="506544"/>
                    <a:pt x="297606" y="507263"/>
                    <a:pt x="292208" y="507263"/>
                  </a:cubicBezTo>
                  <a:cubicBezTo>
                    <a:pt x="279613" y="509422"/>
                    <a:pt x="267018" y="509422"/>
                    <a:pt x="254423" y="509422"/>
                  </a:cubicBezTo>
                  <a:cubicBezTo>
                    <a:pt x="254063" y="509422"/>
                    <a:pt x="253703" y="509422"/>
                    <a:pt x="252983" y="509422"/>
                  </a:cubicBezTo>
                  <a:lnTo>
                    <a:pt x="252624" y="509422"/>
                  </a:lnTo>
                  <a:cubicBezTo>
                    <a:pt x="250105" y="509422"/>
                    <a:pt x="248305" y="509422"/>
                    <a:pt x="245426" y="508702"/>
                  </a:cubicBezTo>
                  <a:cubicBezTo>
                    <a:pt x="243987" y="508702"/>
                    <a:pt x="242907" y="508702"/>
                    <a:pt x="241108" y="508702"/>
                  </a:cubicBezTo>
                  <a:lnTo>
                    <a:pt x="240388" y="508702"/>
                  </a:lnTo>
                  <a:cubicBezTo>
                    <a:pt x="240028" y="508702"/>
                    <a:pt x="240028" y="508702"/>
                    <a:pt x="240028" y="507983"/>
                  </a:cubicBezTo>
                  <a:cubicBezTo>
                    <a:pt x="238949" y="508702"/>
                    <a:pt x="238229" y="508702"/>
                    <a:pt x="237150" y="507983"/>
                  </a:cubicBezTo>
                  <a:lnTo>
                    <a:pt x="236790" y="507983"/>
                  </a:lnTo>
                  <a:lnTo>
                    <a:pt x="235710" y="507983"/>
                  </a:lnTo>
                  <a:cubicBezTo>
                    <a:pt x="235350" y="507983"/>
                    <a:pt x="234271" y="507983"/>
                    <a:pt x="233191" y="507983"/>
                  </a:cubicBezTo>
                  <a:lnTo>
                    <a:pt x="232831" y="507983"/>
                  </a:lnTo>
                  <a:cubicBezTo>
                    <a:pt x="231752" y="507983"/>
                    <a:pt x="231032" y="507983"/>
                    <a:pt x="230312" y="507263"/>
                  </a:cubicBezTo>
                  <a:lnTo>
                    <a:pt x="229952" y="507263"/>
                  </a:lnTo>
                  <a:cubicBezTo>
                    <a:pt x="228873" y="507263"/>
                    <a:pt x="228513" y="507263"/>
                    <a:pt x="227433" y="507263"/>
                  </a:cubicBezTo>
                  <a:lnTo>
                    <a:pt x="227073" y="507263"/>
                  </a:lnTo>
                  <a:lnTo>
                    <a:pt x="225634" y="507263"/>
                  </a:lnTo>
                  <a:lnTo>
                    <a:pt x="225274" y="507263"/>
                  </a:lnTo>
                  <a:cubicBezTo>
                    <a:pt x="224194" y="507263"/>
                    <a:pt x="223835" y="507263"/>
                    <a:pt x="222755" y="506544"/>
                  </a:cubicBezTo>
                  <a:lnTo>
                    <a:pt x="220596" y="506544"/>
                  </a:lnTo>
                  <a:cubicBezTo>
                    <a:pt x="219876" y="506544"/>
                    <a:pt x="219156" y="506544"/>
                    <a:pt x="218797" y="505824"/>
                  </a:cubicBezTo>
                  <a:cubicBezTo>
                    <a:pt x="217357" y="505824"/>
                    <a:pt x="215918" y="505824"/>
                    <a:pt x="214478" y="505465"/>
                  </a:cubicBezTo>
                  <a:lnTo>
                    <a:pt x="213399" y="505465"/>
                  </a:lnTo>
                  <a:lnTo>
                    <a:pt x="213039" y="505465"/>
                  </a:lnTo>
                  <a:cubicBezTo>
                    <a:pt x="212679" y="505465"/>
                    <a:pt x="211959" y="505465"/>
                    <a:pt x="211239" y="504385"/>
                  </a:cubicBezTo>
                  <a:cubicBezTo>
                    <a:pt x="209800" y="504385"/>
                    <a:pt x="209080" y="504385"/>
                    <a:pt x="207641" y="504026"/>
                  </a:cubicBezTo>
                  <a:cubicBezTo>
                    <a:pt x="206201" y="504026"/>
                    <a:pt x="205841" y="504026"/>
                    <a:pt x="204762" y="502946"/>
                  </a:cubicBezTo>
                  <a:cubicBezTo>
                    <a:pt x="204402" y="502946"/>
                    <a:pt x="204402" y="502946"/>
                    <a:pt x="203322" y="502586"/>
                  </a:cubicBezTo>
                  <a:cubicBezTo>
                    <a:pt x="201523" y="502586"/>
                    <a:pt x="199004" y="501507"/>
                    <a:pt x="196485" y="501147"/>
                  </a:cubicBezTo>
                  <a:cubicBezTo>
                    <a:pt x="190727" y="499708"/>
                    <a:pt x="184610" y="498269"/>
                    <a:pt x="178852" y="495751"/>
                  </a:cubicBezTo>
                  <a:cubicBezTo>
                    <a:pt x="169495" y="492513"/>
                    <a:pt x="160499" y="489635"/>
                    <a:pt x="152222" y="484598"/>
                  </a:cubicBezTo>
                  <a:cubicBezTo>
                    <a:pt x="151862" y="484598"/>
                    <a:pt x="151142" y="484598"/>
                    <a:pt x="150783" y="483879"/>
                  </a:cubicBezTo>
                  <a:cubicBezTo>
                    <a:pt x="149343" y="483159"/>
                    <a:pt x="147904" y="482800"/>
                    <a:pt x="146464" y="481720"/>
                  </a:cubicBezTo>
                  <a:cubicBezTo>
                    <a:pt x="143945" y="481001"/>
                    <a:pt x="142506" y="479922"/>
                    <a:pt x="139987" y="478482"/>
                  </a:cubicBezTo>
                  <a:cubicBezTo>
                    <a:pt x="134229" y="475245"/>
                    <a:pt x="128471" y="471647"/>
                    <a:pt x="123073" y="467690"/>
                  </a:cubicBezTo>
                  <a:cubicBezTo>
                    <a:pt x="110118" y="458696"/>
                    <a:pt x="98602" y="449342"/>
                    <a:pt x="88166" y="438909"/>
                  </a:cubicBezTo>
                  <a:cubicBezTo>
                    <a:pt x="87447" y="437829"/>
                    <a:pt x="87087" y="437470"/>
                    <a:pt x="86727" y="437470"/>
                  </a:cubicBezTo>
                  <a:cubicBezTo>
                    <a:pt x="86007" y="436031"/>
                    <a:pt x="84568" y="434951"/>
                    <a:pt x="83488" y="433872"/>
                  </a:cubicBezTo>
                  <a:cubicBezTo>
                    <a:pt x="83128" y="433512"/>
                    <a:pt x="82049" y="432433"/>
                    <a:pt x="81689" y="430994"/>
                  </a:cubicBezTo>
                  <a:cubicBezTo>
                    <a:pt x="81329" y="430994"/>
                    <a:pt x="80249" y="430634"/>
                    <a:pt x="79890" y="429555"/>
                  </a:cubicBezTo>
                  <a:cubicBezTo>
                    <a:pt x="79890" y="429555"/>
                    <a:pt x="79170" y="428835"/>
                    <a:pt x="78450" y="427756"/>
                  </a:cubicBezTo>
                  <a:cubicBezTo>
                    <a:pt x="73412" y="423079"/>
                    <a:pt x="68734" y="416604"/>
                    <a:pt x="64775" y="410847"/>
                  </a:cubicBezTo>
                  <a:cubicBezTo>
                    <a:pt x="57938" y="401853"/>
                    <a:pt x="52180" y="392859"/>
                    <a:pt x="47142" y="383506"/>
                  </a:cubicBezTo>
                  <a:cubicBezTo>
                    <a:pt x="47142" y="383506"/>
                    <a:pt x="47142" y="382786"/>
                    <a:pt x="46422" y="382426"/>
                  </a:cubicBezTo>
                  <a:cubicBezTo>
                    <a:pt x="42464" y="376310"/>
                    <a:pt x="39585" y="369835"/>
                    <a:pt x="37426" y="364078"/>
                  </a:cubicBezTo>
                  <a:cubicBezTo>
                    <a:pt x="28789" y="344292"/>
                    <a:pt x="22671" y="324145"/>
                    <a:pt x="19073" y="302919"/>
                  </a:cubicBezTo>
                  <a:cubicBezTo>
                    <a:pt x="19073" y="302919"/>
                    <a:pt x="19073" y="301840"/>
                    <a:pt x="18353" y="301480"/>
                  </a:cubicBezTo>
                  <a:cubicBezTo>
                    <a:pt x="17993" y="300401"/>
                    <a:pt x="17993" y="300041"/>
                    <a:pt x="18353" y="300041"/>
                  </a:cubicBezTo>
                  <a:lnTo>
                    <a:pt x="17993" y="299321"/>
                  </a:lnTo>
                  <a:lnTo>
                    <a:pt x="17993" y="297163"/>
                  </a:lnTo>
                  <a:cubicBezTo>
                    <a:pt x="17993" y="296443"/>
                    <a:pt x="17993" y="295364"/>
                    <a:pt x="17993" y="294645"/>
                  </a:cubicBezTo>
                  <a:lnTo>
                    <a:pt x="17993" y="293565"/>
                  </a:lnTo>
                  <a:cubicBezTo>
                    <a:pt x="17633" y="293565"/>
                    <a:pt x="17633" y="293206"/>
                    <a:pt x="17633" y="292126"/>
                  </a:cubicBezTo>
                  <a:cubicBezTo>
                    <a:pt x="16554" y="286730"/>
                    <a:pt x="16194" y="281693"/>
                    <a:pt x="16194" y="276657"/>
                  </a:cubicBezTo>
                  <a:cubicBezTo>
                    <a:pt x="15114" y="265144"/>
                    <a:pt x="15114" y="253632"/>
                    <a:pt x="16194" y="242119"/>
                  </a:cubicBezTo>
                  <a:lnTo>
                    <a:pt x="16554" y="241040"/>
                  </a:lnTo>
                  <a:cubicBezTo>
                    <a:pt x="16554" y="235644"/>
                    <a:pt x="17633" y="231327"/>
                    <a:pt x="17993" y="226650"/>
                  </a:cubicBezTo>
                  <a:cubicBezTo>
                    <a:pt x="17993" y="224491"/>
                    <a:pt x="18353" y="223052"/>
                    <a:pt x="17993" y="221613"/>
                  </a:cubicBezTo>
                  <a:cubicBezTo>
                    <a:pt x="14035" y="214778"/>
                    <a:pt x="11156" y="208302"/>
                    <a:pt x="8997" y="200387"/>
                  </a:cubicBezTo>
                  <a:cubicBezTo>
                    <a:pt x="3959" y="187436"/>
                    <a:pt x="1440" y="174484"/>
                    <a:pt x="1080" y="160454"/>
                  </a:cubicBezTo>
                  <a:lnTo>
                    <a:pt x="0" y="160454"/>
                  </a:lnTo>
                  <a:lnTo>
                    <a:pt x="0" y="159015"/>
                  </a:lnTo>
                  <a:lnTo>
                    <a:pt x="0" y="156137"/>
                  </a:lnTo>
                  <a:lnTo>
                    <a:pt x="0" y="146063"/>
                  </a:lnTo>
                  <a:lnTo>
                    <a:pt x="0" y="143545"/>
                  </a:lnTo>
                  <a:lnTo>
                    <a:pt x="0" y="141027"/>
                  </a:lnTo>
                  <a:cubicBezTo>
                    <a:pt x="0" y="129874"/>
                    <a:pt x="2879" y="118362"/>
                    <a:pt x="5758" y="107209"/>
                  </a:cubicBezTo>
                  <a:cubicBezTo>
                    <a:pt x="8997" y="98215"/>
                    <a:pt x="12595" y="88861"/>
                    <a:pt x="17633" y="79867"/>
                  </a:cubicBezTo>
                  <a:cubicBezTo>
                    <a:pt x="22312" y="70154"/>
                    <a:pt x="28789" y="60800"/>
                    <a:pt x="35267" y="52166"/>
                  </a:cubicBezTo>
                  <a:cubicBezTo>
                    <a:pt x="39225" y="48568"/>
                    <a:pt x="42464" y="44611"/>
                    <a:pt x="46422" y="41013"/>
                  </a:cubicBezTo>
                  <a:cubicBezTo>
                    <a:pt x="55779" y="32019"/>
                    <a:pt x="65855" y="24464"/>
                    <a:pt x="77011" y="17988"/>
                  </a:cubicBezTo>
                  <a:cubicBezTo>
                    <a:pt x="90326" y="9714"/>
                    <a:pt x="105440" y="5037"/>
                    <a:pt x="120914" y="2159"/>
                  </a:cubicBezTo>
                  <a:cubicBezTo>
                    <a:pt x="124872" y="720"/>
                    <a:pt x="128471" y="0"/>
                    <a:pt x="132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74491187-E77B-BE4E-80B9-B1CA2A561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2721" y="2136841"/>
              <a:ext cx="1032960" cy="1032960"/>
            </a:xfrm>
            <a:custGeom>
              <a:avLst/>
              <a:gdLst>
                <a:gd name="T0" fmla="*/ 2373 w 2374"/>
                <a:gd name="T1" fmla="*/ 1185 h 2373"/>
                <a:gd name="T2" fmla="*/ 2373 w 2374"/>
                <a:gd name="T3" fmla="*/ 1185 h 2373"/>
                <a:gd name="T4" fmla="*/ 1187 w 2374"/>
                <a:gd name="T5" fmla="*/ 2372 h 2373"/>
                <a:gd name="T6" fmla="*/ 1187 w 2374"/>
                <a:gd name="T7" fmla="*/ 2372 h 2373"/>
                <a:gd name="T8" fmla="*/ 0 w 2374"/>
                <a:gd name="T9" fmla="*/ 1185 h 2373"/>
                <a:gd name="T10" fmla="*/ 0 w 2374"/>
                <a:gd name="T11" fmla="*/ 1185 h 2373"/>
                <a:gd name="T12" fmla="*/ 1187 w 2374"/>
                <a:gd name="T13" fmla="*/ 0 h 2373"/>
                <a:gd name="T14" fmla="*/ 1187 w 2374"/>
                <a:gd name="T15" fmla="*/ 0 h 2373"/>
                <a:gd name="T16" fmla="*/ 2373 w 2374"/>
                <a:gd name="T17" fmla="*/ 1185 h 2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4" h="2373">
                  <a:moveTo>
                    <a:pt x="2373" y="1185"/>
                  </a:moveTo>
                  <a:lnTo>
                    <a:pt x="2373" y="1185"/>
                  </a:lnTo>
                  <a:cubicBezTo>
                    <a:pt x="2373" y="1841"/>
                    <a:pt x="1842" y="2372"/>
                    <a:pt x="1187" y="2372"/>
                  </a:cubicBezTo>
                  <a:lnTo>
                    <a:pt x="1187" y="2372"/>
                  </a:lnTo>
                  <a:cubicBezTo>
                    <a:pt x="531" y="2372"/>
                    <a:pt x="0" y="1841"/>
                    <a:pt x="0" y="1185"/>
                  </a:cubicBezTo>
                  <a:lnTo>
                    <a:pt x="0" y="1185"/>
                  </a:lnTo>
                  <a:cubicBezTo>
                    <a:pt x="0" y="530"/>
                    <a:pt x="531" y="0"/>
                    <a:pt x="1187" y="0"/>
                  </a:cubicBezTo>
                  <a:lnTo>
                    <a:pt x="1187" y="0"/>
                  </a:lnTo>
                  <a:cubicBezTo>
                    <a:pt x="1842" y="0"/>
                    <a:pt x="2373" y="530"/>
                    <a:pt x="2373" y="11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9133DE6-D726-5E43-B1FE-721411E1D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5042" y="2474761"/>
              <a:ext cx="570164" cy="358605"/>
            </a:xfrm>
            <a:custGeom>
              <a:avLst/>
              <a:gdLst>
                <a:gd name="connsiteX0" fmla="*/ 58206 w 471425"/>
                <a:gd name="connsiteY0" fmla="*/ 163436 h 296503"/>
                <a:gd name="connsiteX1" fmla="*/ 58206 w 471425"/>
                <a:gd name="connsiteY1" fmla="*/ 241194 h 296503"/>
                <a:gd name="connsiteX2" fmla="*/ 112820 w 471425"/>
                <a:gd name="connsiteY2" fmla="*/ 241194 h 296503"/>
                <a:gd name="connsiteX3" fmla="*/ 153421 w 471425"/>
                <a:gd name="connsiteY3" fmla="*/ 239754 h 296503"/>
                <a:gd name="connsiteX4" fmla="*/ 173901 w 471425"/>
                <a:gd name="connsiteY4" fmla="*/ 228235 h 296503"/>
                <a:gd name="connsiteX5" fmla="*/ 182165 w 471425"/>
                <a:gd name="connsiteY5" fmla="*/ 203755 h 296503"/>
                <a:gd name="connsiteX6" fmla="*/ 176057 w 471425"/>
                <a:gd name="connsiteY6" fmla="*/ 181076 h 296503"/>
                <a:gd name="connsiteX7" fmla="*/ 157733 w 471425"/>
                <a:gd name="connsiteY7" fmla="*/ 168116 h 296503"/>
                <a:gd name="connsiteX8" fmla="*/ 105634 w 471425"/>
                <a:gd name="connsiteY8" fmla="*/ 163436 h 296503"/>
                <a:gd name="connsiteX9" fmla="*/ 374578 w 471425"/>
                <a:gd name="connsiteY9" fmla="*/ 119107 h 296503"/>
                <a:gd name="connsiteX10" fmla="*/ 344632 w 471425"/>
                <a:gd name="connsiteY10" fmla="*/ 132808 h 296503"/>
                <a:gd name="connsiteX11" fmla="*/ 332725 w 471425"/>
                <a:gd name="connsiteY11" fmla="*/ 168504 h 296503"/>
                <a:gd name="connsiteX12" fmla="*/ 416069 w 471425"/>
                <a:gd name="connsiteY12" fmla="*/ 168504 h 296503"/>
                <a:gd name="connsiteX13" fmla="*/ 403442 w 471425"/>
                <a:gd name="connsiteY13" fmla="*/ 131726 h 296503"/>
                <a:gd name="connsiteX14" fmla="*/ 374578 w 471425"/>
                <a:gd name="connsiteY14" fmla="*/ 119107 h 296503"/>
                <a:gd name="connsiteX15" fmla="*/ 371691 w 471425"/>
                <a:gd name="connsiteY15" fmla="*/ 76200 h 296503"/>
                <a:gd name="connsiteX16" fmla="*/ 446016 w 471425"/>
                <a:gd name="connsiteY16" fmla="*/ 107569 h 296503"/>
                <a:gd name="connsiteX17" fmla="*/ 471271 w 471425"/>
                <a:gd name="connsiteY17" fmla="*/ 202757 h 296503"/>
                <a:gd name="connsiteX18" fmla="*/ 332004 w 471425"/>
                <a:gd name="connsiteY18" fmla="*/ 202757 h 296503"/>
                <a:gd name="connsiteX19" fmla="*/ 346075 w 471425"/>
                <a:gd name="connsiteY19" fmla="*/ 241337 h 296503"/>
                <a:gd name="connsiteX20" fmla="*/ 377464 w 471425"/>
                <a:gd name="connsiteY20" fmla="*/ 255399 h 296503"/>
                <a:gd name="connsiteX21" fmla="*/ 399112 w 471425"/>
                <a:gd name="connsiteY21" fmla="*/ 247827 h 296503"/>
                <a:gd name="connsiteX22" fmla="*/ 413183 w 471425"/>
                <a:gd name="connsiteY22" fmla="*/ 225112 h 296503"/>
                <a:gd name="connsiteX23" fmla="*/ 468746 w 471425"/>
                <a:gd name="connsiteY23" fmla="*/ 234126 h 296503"/>
                <a:gd name="connsiteX24" fmla="*/ 434470 w 471425"/>
                <a:gd name="connsiteY24" fmla="*/ 280638 h 296503"/>
                <a:gd name="connsiteX25" fmla="*/ 376743 w 471425"/>
                <a:gd name="connsiteY25" fmla="*/ 296503 h 296503"/>
                <a:gd name="connsiteX26" fmla="*/ 295563 w 471425"/>
                <a:gd name="connsiteY26" fmla="*/ 260807 h 296503"/>
                <a:gd name="connsiteX27" fmla="*/ 274637 w 471425"/>
                <a:gd name="connsiteY27" fmla="*/ 188334 h 296503"/>
                <a:gd name="connsiteX28" fmla="*/ 301696 w 471425"/>
                <a:gd name="connsiteY28" fmla="*/ 106487 h 296503"/>
                <a:gd name="connsiteX29" fmla="*/ 371691 w 471425"/>
                <a:gd name="connsiteY29" fmla="*/ 76200 h 296503"/>
                <a:gd name="connsiteX30" fmla="*/ 58206 w 471425"/>
                <a:gd name="connsiteY30" fmla="*/ 48239 h 296503"/>
                <a:gd name="connsiteX31" fmla="*/ 58206 w 471425"/>
                <a:gd name="connsiteY31" fmla="*/ 115197 h 296503"/>
                <a:gd name="connsiteX32" fmla="*/ 96292 w 471425"/>
                <a:gd name="connsiteY32" fmla="*/ 115197 h 296503"/>
                <a:gd name="connsiteX33" fmla="*/ 139408 w 471425"/>
                <a:gd name="connsiteY33" fmla="*/ 114477 h 296503"/>
                <a:gd name="connsiteX34" fmla="*/ 162763 w 471425"/>
                <a:gd name="connsiteY34" fmla="*/ 103678 h 296503"/>
                <a:gd name="connsiteX35" fmla="*/ 172105 w 471425"/>
                <a:gd name="connsiteY35" fmla="*/ 81358 h 296503"/>
                <a:gd name="connsiteX36" fmla="*/ 163841 w 471425"/>
                <a:gd name="connsiteY36" fmla="*/ 59399 h 296503"/>
                <a:gd name="connsiteX37" fmla="*/ 142283 w 471425"/>
                <a:gd name="connsiteY37" fmla="*/ 49319 h 296503"/>
                <a:gd name="connsiteX38" fmla="*/ 91981 w 471425"/>
                <a:gd name="connsiteY38" fmla="*/ 48239 h 296503"/>
                <a:gd name="connsiteX39" fmla="*/ 314325 w 471425"/>
                <a:gd name="connsiteY39" fmla="*/ 7938 h 296503"/>
                <a:gd name="connsiteX40" fmla="*/ 437789 w 471425"/>
                <a:gd name="connsiteY40" fmla="*/ 7938 h 296503"/>
                <a:gd name="connsiteX41" fmla="*/ 437789 w 471425"/>
                <a:gd name="connsiteY41" fmla="*/ 56794 h 296503"/>
                <a:gd name="connsiteX42" fmla="*/ 314325 w 471425"/>
                <a:gd name="connsiteY42" fmla="*/ 56794 h 296503"/>
                <a:gd name="connsiteX43" fmla="*/ 0 w 471425"/>
                <a:gd name="connsiteY43" fmla="*/ 0 h 296503"/>
                <a:gd name="connsiteX44" fmla="*/ 116054 w 471425"/>
                <a:gd name="connsiteY44" fmla="*/ 0 h 296503"/>
                <a:gd name="connsiteX45" fmla="*/ 167074 w 471425"/>
                <a:gd name="connsiteY45" fmla="*/ 2880 h 296503"/>
                <a:gd name="connsiteX46" fmla="*/ 197256 w 471425"/>
                <a:gd name="connsiteY46" fmla="*/ 14760 h 296503"/>
                <a:gd name="connsiteX47" fmla="*/ 219892 w 471425"/>
                <a:gd name="connsiteY47" fmla="*/ 38519 h 296503"/>
                <a:gd name="connsiteX48" fmla="*/ 228515 w 471425"/>
                <a:gd name="connsiteY48" fmla="*/ 73438 h 296503"/>
                <a:gd name="connsiteX49" fmla="*/ 217376 w 471425"/>
                <a:gd name="connsiteY49" fmla="*/ 110517 h 296503"/>
                <a:gd name="connsiteX50" fmla="*/ 187555 w 471425"/>
                <a:gd name="connsiteY50" fmla="*/ 136077 h 296503"/>
                <a:gd name="connsiteX51" fmla="*/ 228515 w 471425"/>
                <a:gd name="connsiteY51" fmla="*/ 161996 h 296503"/>
                <a:gd name="connsiteX52" fmla="*/ 242527 w 471425"/>
                <a:gd name="connsiteY52" fmla="*/ 206275 h 296503"/>
                <a:gd name="connsiteX53" fmla="*/ 233186 w 471425"/>
                <a:gd name="connsiteY53" fmla="*/ 244794 h 296503"/>
                <a:gd name="connsiteX54" fmla="*/ 208753 w 471425"/>
                <a:gd name="connsiteY54" fmla="*/ 274674 h 296503"/>
                <a:gd name="connsiteX55" fmla="*/ 168871 w 471425"/>
                <a:gd name="connsiteY55" fmla="*/ 288353 h 296503"/>
                <a:gd name="connsiteX56" fmla="*/ 98807 w 471425"/>
                <a:gd name="connsiteY56" fmla="*/ 290153 h 296503"/>
                <a:gd name="connsiteX57" fmla="*/ 0 w 471425"/>
                <a:gd name="connsiteY57" fmla="*/ 290153 h 29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71425" h="296503">
                  <a:moveTo>
                    <a:pt x="58206" y="163436"/>
                  </a:moveTo>
                  <a:lnTo>
                    <a:pt x="58206" y="241194"/>
                  </a:lnTo>
                  <a:lnTo>
                    <a:pt x="112820" y="241194"/>
                  </a:lnTo>
                  <a:cubicBezTo>
                    <a:pt x="134019" y="241194"/>
                    <a:pt x="147313" y="240834"/>
                    <a:pt x="153421" y="239754"/>
                  </a:cubicBezTo>
                  <a:cubicBezTo>
                    <a:pt x="161326" y="237954"/>
                    <a:pt x="168152" y="233994"/>
                    <a:pt x="173901" y="228235"/>
                  </a:cubicBezTo>
                  <a:cubicBezTo>
                    <a:pt x="179291" y="222115"/>
                    <a:pt x="182165" y="213475"/>
                    <a:pt x="182165" y="203755"/>
                  </a:cubicBezTo>
                  <a:cubicBezTo>
                    <a:pt x="182165" y="195115"/>
                    <a:pt x="179650" y="187196"/>
                    <a:pt x="176057" y="181076"/>
                  </a:cubicBezTo>
                  <a:cubicBezTo>
                    <a:pt x="172105" y="175316"/>
                    <a:pt x="165637" y="170996"/>
                    <a:pt x="157733" y="168116"/>
                  </a:cubicBezTo>
                  <a:cubicBezTo>
                    <a:pt x="149469" y="164876"/>
                    <a:pt x="132582" y="163436"/>
                    <a:pt x="105634" y="163436"/>
                  </a:cubicBezTo>
                  <a:close/>
                  <a:moveTo>
                    <a:pt x="374578" y="119107"/>
                  </a:moveTo>
                  <a:cubicBezTo>
                    <a:pt x="362311" y="119107"/>
                    <a:pt x="352569" y="123434"/>
                    <a:pt x="344632" y="132808"/>
                  </a:cubicBezTo>
                  <a:cubicBezTo>
                    <a:pt x="336333" y="140740"/>
                    <a:pt x="332725" y="153360"/>
                    <a:pt x="332725" y="168504"/>
                  </a:cubicBezTo>
                  <a:lnTo>
                    <a:pt x="416069" y="168504"/>
                  </a:lnTo>
                  <a:cubicBezTo>
                    <a:pt x="416069" y="152639"/>
                    <a:pt x="411740" y="140019"/>
                    <a:pt x="403442" y="131726"/>
                  </a:cubicBezTo>
                  <a:cubicBezTo>
                    <a:pt x="395143" y="123434"/>
                    <a:pt x="385763" y="119107"/>
                    <a:pt x="374578" y="119107"/>
                  </a:cubicBezTo>
                  <a:close/>
                  <a:moveTo>
                    <a:pt x="371691" y="76200"/>
                  </a:moveTo>
                  <a:cubicBezTo>
                    <a:pt x="403081" y="76200"/>
                    <a:pt x="427615" y="86656"/>
                    <a:pt x="446016" y="107569"/>
                  </a:cubicBezTo>
                  <a:cubicBezTo>
                    <a:pt x="464055" y="128121"/>
                    <a:pt x="472714" y="160211"/>
                    <a:pt x="471271" y="202757"/>
                  </a:cubicBezTo>
                  <a:lnTo>
                    <a:pt x="332004" y="202757"/>
                  </a:lnTo>
                  <a:cubicBezTo>
                    <a:pt x="332004" y="219343"/>
                    <a:pt x="336333" y="232323"/>
                    <a:pt x="346075" y="241337"/>
                  </a:cubicBezTo>
                  <a:cubicBezTo>
                    <a:pt x="354012" y="250711"/>
                    <a:pt x="364476" y="255399"/>
                    <a:pt x="377464" y="255399"/>
                  </a:cubicBezTo>
                  <a:cubicBezTo>
                    <a:pt x="385763" y="255399"/>
                    <a:pt x="393700" y="252514"/>
                    <a:pt x="399112" y="247827"/>
                  </a:cubicBezTo>
                  <a:cubicBezTo>
                    <a:pt x="405606" y="242779"/>
                    <a:pt x="409936" y="235568"/>
                    <a:pt x="413183" y="225112"/>
                  </a:cubicBezTo>
                  <a:lnTo>
                    <a:pt x="468746" y="234126"/>
                  </a:lnTo>
                  <a:cubicBezTo>
                    <a:pt x="461891" y="254678"/>
                    <a:pt x="449984" y="270542"/>
                    <a:pt x="434470" y="280638"/>
                  </a:cubicBezTo>
                  <a:cubicBezTo>
                    <a:pt x="419317" y="291455"/>
                    <a:pt x="400194" y="296503"/>
                    <a:pt x="376743" y="296503"/>
                  </a:cubicBezTo>
                  <a:cubicBezTo>
                    <a:pt x="339941" y="296503"/>
                    <a:pt x="313603" y="284604"/>
                    <a:pt x="295563" y="260807"/>
                  </a:cubicBezTo>
                  <a:cubicBezTo>
                    <a:pt x="281131" y="241337"/>
                    <a:pt x="274637" y="217179"/>
                    <a:pt x="274637" y="188334"/>
                  </a:cubicBezTo>
                  <a:cubicBezTo>
                    <a:pt x="274637" y="153360"/>
                    <a:pt x="284017" y="125957"/>
                    <a:pt x="301696" y="106487"/>
                  </a:cubicBezTo>
                  <a:cubicBezTo>
                    <a:pt x="320098" y="86296"/>
                    <a:pt x="343549" y="76200"/>
                    <a:pt x="371691" y="76200"/>
                  </a:cubicBezTo>
                  <a:close/>
                  <a:moveTo>
                    <a:pt x="58206" y="48239"/>
                  </a:moveTo>
                  <a:lnTo>
                    <a:pt x="58206" y="115197"/>
                  </a:lnTo>
                  <a:lnTo>
                    <a:pt x="96292" y="115197"/>
                  </a:lnTo>
                  <a:cubicBezTo>
                    <a:pt x="119647" y="115197"/>
                    <a:pt x="134019" y="114837"/>
                    <a:pt x="139408" y="114477"/>
                  </a:cubicBezTo>
                  <a:cubicBezTo>
                    <a:pt x="149109" y="113037"/>
                    <a:pt x="157733" y="109437"/>
                    <a:pt x="162763" y="103678"/>
                  </a:cubicBezTo>
                  <a:cubicBezTo>
                    <a:pt x="168871" y="98278"/>
                    <a:pt x="172105" y="90718"/>
                    <a:pt x="172105" y="81358"/>
                  </a:cubicBezTo>
                  <a:cubicBezTo>
                    <a:pt x="172105" y="72358"/>
                    <a:pt x="168871" y="64439"/>
                    <a:pt x="163841" y="59399"/>
                  </a:cubicBezTo>
                  <a:cubicBezTo>
                    <a:pt x="159170" y="53999"/>
                    <a:pt x="151984" y="50039"/>
                    <a:pt x="142283" y="49319"/>
                  </a:cubicBezTo>
                  <a:cubicBezTo>
                    <a:pt x="135815" y="48239"/>
                    <a:pt x="119647" y="48239"/>
                    <a:pt x="91981" y="48239"/>
                  </a:cubicBezTo>
                  <a:close/>
                  <a:moveTo>
                    <a:pt x="314325" y="7938"/>
                  </a:moveTo>
                  <a:lnTo>
                    <a:pt x="437789" y="7938"/>
                  </a:lnTo>
                  <a:lnTo>
                    <a:pt x="437789" y="56794"/>
                  </a:lnTo>
                  <a:lnTo>
                    <a:pt x="314325" y="56794"/>
                  </a:lnTo>
                  <a:close/>
                  <a:moveTo>
                    <a:pt x="0" y="0"/>
                  </a:moveTo>
                  <a:lnTo>
                    <a:pt x="116054" y="0"/>
                  </a:lnTo>
                  <a:cubicBezTo>
                    <a:pt x="138690" y="0"/>
                    <a:pt x="155577" y="720"/>
                    <a:pt x="167074" y="2880"/>
                  </a:cubicBezTo>
                  <a:cubicBezTo>
                    <a:pt x="178213" y="4320"/>
                    <a:pt x="188632" y="8640"/>
                    <a:pt x="197256" y="14760"/>
                  </a:cubicBezTo>
                  <a:cubicBezTo>
                    <a:pt x="206238" y="21240"/>
                    <a:pt x="214143" y="28799"/>
                    <a:pt x="219892" y="38519"/>
                  </a:cubicBezTo>
                  <a:cubicBezTo>
                    <a:pt x="224922" y="49319"/>
                    <a:pt x="228515" y="60839"/>
                    <a:pt x="228515" y="73438"/>
                  </a:cubicBezTo>
                  <a:cubicBezTo>
                    <a:pt x="228515" y="86758"/>
                    <a:pt x="224562" y="98998"/>
                    <a:pt x="217376" y="110517"/>
                  </a:cubicBezTo>
                  <a:cubicBezTo>
                    <a:pt x="210190" y="122037"/>
                    <a:pt x="200130" y="130317"/>
                    <a:pt x="187555" y="136077"/>
                  </a:cubicBezTo>
                  <a:cubicBezTo>
                    <a:pt x="205879" y="141477"/>
                    <a:pt x="218814" y="149757"/>
                    <a:pt x="228515" y="161996"/>
                  </a:cubicBezTo>
                  <a:cubicBezTo>
                    <a:pt x="238216" y="174596"/>
                    <a:pt x="242527" y="189716"/>
                    <a:pt x="242527" y="206275"/>
                  </a:cubicBezTo>
                  <a:cubicBezTo>
                    <a:pt x="242527" y="219595"/>
                    <a:pt x="239653" y="232195"/>
                    <a:pt x="233186" y="244794"/>
                  </a:cubicBezTo>
                  <a:cubicBezTo>
                    <a:pt x="227078" y="257394"/>
                    <a:pt x="218814" y="267114"/>
                    <a:pt x="208753" y="274674"/>
                  </a:cubicBezTo>
                  <a:cubicBezTo>
                    <a:pt x="197615" y="281873"/>
                    <a:pt x="184680" y="286913"/>
                    <a:pt x="168871" y="288353"/>
                  </a:cubicBezTo>
                  <a:cubicBezTo>
                    <a:pt x="159170" y="289793"/>
                    <a:pt x="135815" y="290153"/>
                    <a:pt x="98807" y="290153"/>
                  </a:cubicBezTo>
                  <a:lnTo>
                    <a:pt x="0" y="2901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C3D8684C-FD4D-964C-8EFF-BD5DEC13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880" y="4331401"/>
              <a:ext cx="1107841" cy="1105920"/>
            </a:xfrm>
            <a:custGeom>
              <a:avLst/>
              <a:gdLst>
                <a:gd name="T0" fmla="*/ 2544 w 2545"/>
                <a:gd name="T1" fmla="*/ 1271 h 2542"/>
                <a:gd name="T2" fmla="*/ 2544 w 2545"/>
                <a:gd name="T3" fmla="*/ 1271 h 2542"/>
                <a:gd name="T4" fmla="*/ 1270 w 2545"/>
                <a:gd name="T5" fmla="*/ 2541 h 2542"/>
                <a:gd name="T6" fmla="*/ 1270 w 2545"/>
                <a:gd name="T7" fmla="*/ 2541 h 2542"/>
                <a:gd name="T8" fmla="*/ 0 w 2545"/>
                <a:gd name="T9" fmla="*/ 1271 h 2542"/>
                <a:gd name="T10" fmla="*/ 0 w 2545"/>
                <a:gd name="T11" fmla="*/ 1271 h 2542"/>
                <a:gd name="T12" fmla="*/ 1270 w 2545"/>
                <a:gd name="T13" fmla="*/ 0 h 2542"/>
                <a:gd name="T14" fmla="*/ 1270 w 2545"/>
                <a:gd name="T15" fmla="*/ 0 h 2542"/>
                <a:gd name="T16" fmla="*/ 2544 w 2545"/>
                <a:gd name="T17" fmla="*/ 1271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5" h="2542">
                  <a:moveTo>
                    <a:pt x="2544" y="1271"/>
                  </a:moveTo>
                  <a:lnTo>
                    <a:pt x="2544" y="1271"/>
                  </a:lnTo>
                  <a:cubicBezTo>
                    <a:pt x="2544" y="1972"/>
                    <a:pt x="1973" y="2541"/>
                    <a:pt x="1270" y="2541"/>
                  </a:cubicBezTo>
                  <a:lnTo>
                    <a:pt x="1270" y="2541"/>
                  </a:lnTo>
                  <a:cubicBezTo>
                    <a:pt x="568" y="2541"/>
                    <a:pt x="0" y="1972"/>
                    <a:pt x="0" y="1271"/>
                  </a:cubicBezTo>
                  <a:lnTo>
                    <a:pt x="0" y="1271"/>
                  </a:lnTo>
                  <a:cubicBezTo>
                    <a:pt x="0" y="569"/>
                    <a:pt x="568" y="0"/>
                    <a:pt x="1270" y="0"/>
                  </a:cubicBezTo>
                  <a:lnTo>
                    <a:pt x="1270" y="0"/>
                  </a:lnTo>
                  <a:cubicBezTo>
                    <a:pt x="1973" y="0"/>
                    <a:pt x="2544" y="569"/>
                    <a:pt x="2544" y="127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F7CF0D4-980C-D24C-A5A9-E01C2DADB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492" y="4586760"/>
              <a:ext cx="581152" cy="593555"/>
            </a:xfrm>
            <a:custGeom>
              <a:avLst/>
              <a:gdLst>
                <a:gd name="connsiteX0" fmla="*/ 185682 w 480510"/>
                <a:gd name="connsiteY0" fmla="*/ 310279 h 490765"/>
                <a:gd name="connsiteX1" fmla="*/ 95542 w 480510"/>
                <a:gd name="connsiteY1" fmla="*/ 327180 h 490765"/>
                <a:gd name="connsiteX2" fmla="*/ 86528 w 480510"/>
                <a:gd name="connsiteY2" fmla="*/ 441894 h 490765"/>
                <a:gd name="connsiteX3" fmla="*/ 166572 w 480510"/>
                <a:gd name="connsiteY3" fmla="*/ 464549 h 490765"/>
                <a:gd name="connsiteX4" fmla="*/ 223902 w 480510"/>
                <a:gd name="connsiteY4" fmla="*/ 453042 h 490765"/>
                <a:gd name="connsiteX5" fmla="*/ 262843 w 480510"/>
                <a:gd name="connsiteY5" fmla="*/ 402697 h 490765"/>
                <a:gd name="connsiteX6" fmla="*/ 185682 w 480510"/>
                <a:gd name="connsiteY6" fmla="*/ 310279 h 490765"/>
                <a:gd name="connsiteX7" fmla="*/ 163012 w 480510"/>
                <a:gd name="connsiteY7" fmla="*/ 26100 h 490765"/>
                <a:gd name="connsiteX8" fmla="*/ 129074 w 480510"/>
                <a:gd name="connsiteY8" fmla="*/ 27269 h 490765"/>
                <a:gd name="connsiteX9" fmla="*/ 89051 w 480510"/>
                <a:gd name="connsiteY9" fmla="*/ 78692 h 490765"/>
                <a:gd name="connsiteX10" fmla="*/ 116815 w 480510"/>
                <a:gd name="connsiteY10" fmla="*/ 179382 h 490765"/>
                <a:gd name="connsiteX11" fmla="*/ 188567 w 480510"/>
                <a:gd name="connsiteY11" fmla="*/ 202397 h 490765"/>
                <a:gd name="connsiteX12" fmla="*/ 228229 w 480510"/>
                <a:gd name="connsiteY12" fmla="*/ 134072 h 490765"/>
                <a:gd name="connsiteX13" fmla="*/ 191812 w 480510"/>
                <a:gd name="connsiteY13" fmla="*/ 44890 h 490765"/>
                <a:gd name="connsiteX14" fmla="*/ 163012 w 480510"/>
                <a:gd name="connsiteY14" fmla="*/ 26100 h 490765"/>
                <a:gd name="connsiteX15" fmla="*/ 314043 w 480510"/>
                <a:gd name="connsiteY15" fmla="*/ 4254 h 490765"/>
                <a:gd name="connsiteX16" fmla="*/ 241570 w 480510"/>
                <a:gd name="connsiteY16" fmla="*/ 25471 h 490765"/>
                <a:gd name="connsiteX17" fmla="*/ 266448 w 480510"/>
                <a:gd name="connsiteY17" fmla="*/ 55318 h 490765"/>
                <a:gd name="connsiteX18" fmla="*/ 251305 w 480510"/>
                <a:gd name="connsiteY18" fmla="*/ 186574 h 490765"/>
                <a:gd name="connsiteX19" fmla="*/ 222460 w 480510"/>
                <a:gd name="connsiteY19" fmla="*/ 212825 h 490765"/>
                <a:gd name="connsiteX20" fmla="*/ 226786 w 480510"/>
                <a:gd name="connsiteY20" fmla="*/ 260293 h 490765"/>
                <a:gd name="connsiteX21" fmla="*/ 268251 w 480510"/>
                <a:gd name="connsiteY21" fmla="*/ 294096 h 490765"/>
                <a:gd name="connsiteX22" fmla="*/ 265727 w 480510"/>
                <a:gd name="connsiteY22" fmla="*/ 450525 h 490765"/>
                <a:gd name="connsiteX23" fmla="*/ 43260 w 480510"/>
                <a:gd name="connsiteY23" fmla="*/ 468865 h 490765"/>
                <a:gd name="connsiteX24" fmla="*/ 34606 w 480510"/>
                <a:gd name="connsiteY24" fmla="*/ 331855 h 490765"/>
                <a:gd name="connsiteX25" fmla="*/ 154313 w 480510"/>
                <a:gd name="connsiteY25" fmla="*/ 293377 h 490765"/>
                <a:gd name="connsiteX26" fmla="*/ 172341 w 480510"/>
                <a:gd name="connsiteY26" fmla="*/ 293377 h 490765"/>
                <a:gd name="connsiteX27" fmla="*/ 155395 w 480510"/>
                <a:gd name="connsiteY27" fmla="*/ 231884 h 490765"/>
                <a:gd name="connsiteX28" fmla="*/ 144218 w 480510"/>
                <a:gd name="connsiteY28" fmla="*/ 224692 h 490765"/>
                <a:gd name="connsiteX29" fmla="*/ 50832 w 480510"/>
                <a:gd name="connsiteY29" fmla="*/ 181899 h 490765"/>
                <a:gd name="connsiteX30" fmla="*/ 100589 w 480510"/>
                <a:gd name="connsiteY30" fmla="*/ 21156 h 490765"/>
                <a:gd name="connsiteX31" fmla="*/ 170899 w 480510"/>
                <a:gd name="connsiteY31" fmla="*/ 4614 h 490765"/>
                <a:gd name="connsiteX32" fmla="*/ 314043 w 480510"/>
                <a:gd name="connsiteY32" fmla="*/ 4254 h 490765"/>
                <a:gd name="connsiteX33" fmla="*/ 382824 w 480510"/>
                <a:gd name="connsiteY33" fmla="*/ 0 h 490765"/>
                <a:gd name="connsiteX34" fmla="*/ 421394 w 480510"/>
                <a:gd name="connsiteY34" fmla="*/ 0 h 490765"/>
                <a:gd name="connsiteX35" fmla="*/ 421394 w 480510"/>
                <a:gd name="connsiteY35" fmla="*/ 58396 h 490765"/>
                <a:gd name="connsiteX36" fmla="*/ 480510 w 480510"/>
                <a:gd name="connsiteY36" fmla="*/ 58396 h 490765"/>
                <a:gd name="connsiteX37" fmla="*/ 480510 w 480510"/>
                <a:gd name="connsiteY37" fmla="*/ 98047 h 490765"/>
                <a:gd name="connsiteX38" fmla="*/ 421394 w 480510"/>
                <a:gd name="connsiteY38" fmla="*/ 98047 h 490765"/>
                <a:gd name="connsiteX39" fmla="*/ 421394 w 480510"/>
                <a:gd name="connsiteY39" fmla="*/ 156803 h 490765"/>
                <a:gd name="connsiteX40" fmla="*/ 382824 w 480510"/>
                <a:gd name="connsiteY40" fmla="*/ 156803 h 490765"/>
                <a:gd name="connsiteX41" fmla="*/ 382824 w 480510"/>
                <a:gd name="connsiteY41" fmla="*/ 98047 h 490765"/>
                <a:gd name="connsiteX42" fmla="*/ 323708 w 480510"/>
                <a:gd name="connsiteY42" fmla="*/ 98047 h 490765"/>
                <a:gd name="connsiteX43" fmla="*/ 323708 w 480510"/>
                <a:gd name="connsiteY43" fmla="*/ 58396 h 490765"/>
                <a:gd name="connsiteX44" fmla="*/ 382824 w 480510"/>
                <a:gd name="connsiteY44" fmla="*/ 58396 h 49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0510" h="490765">
                  <a:moveTo>
                    <a:pt x="185682" y="310279"/>
                  </a:moveTo>
                  <a:cubicBezTo>
                    <a:pt x="155034" y="308840"/>
                    <a:pt x="123305" y="312436"/>
                    <a:pt x="95542" y="327180"/>
                  </a:cubicBezTo>
                  <a:cubicBezTo>
                    <a:pt x="46505" y="351274"/>
                    <a:pt x="42178" y="410609"/>
                    <a:pt x="86528" y="441894"/>
                  </a:cubicBezTo>
                  <a:cubicBezTo>
                    <a:pt x="111046" y="458076"/>
                    <a:pt x="138449" y="463471"/>
                    <a:pt x="166572" y="464549"/>
                  </a:cubicBezTo>
                  <a:cubicBezTo>
                    <a:pt x="186403" y="464909"/>
                    <a:pt x="205513" y="460953"/>
                    <a:pt x="223902" y="453042"/>
                  </a:cubicBezTo>
                  <a:cubicBezTo>
                    <a:pt x="246257" y="443333"/>
                    <a:pt x="260319" y="427870"/>
                    <a:pt x="262843" y="402697"/>
                  </a:cubicBezTo>
                  <a:cubicBezTo>
                    <a:pt x="266448" y="369613"/>
                    <a:pt x="220296" y="310998"/>
                    <a:pt x="185682" y="310279"/>
                  </a:cubicBezTo>
                  <a:close/>
                  <a:moveTo>
                    <a:pt x="163012" y="26100"/>
                  </a:moveTo>
                  <a:cubicBezTo>
                    <a:pt x="152601" y="23133"/>
                    <a:pt x="141333" y="23493"/>
                    <a:pt x="129074" y="27269"/>
                  </a:cubicBezTo>
                  <a:cubicBezTo>
                    <a:pt x="104916" y="35540"/>
                    <a:pt x="91575" y="53880"/>
                    <a:pt x="89051" y="78692"/>
                  </a:cubicBezTo>
                  <a:cubicBezTo>
                    <a:pt x="85085" y="115372"/>
                    <a:pt x="94460" y="149535"/>
                    <a:pt x="116815" y="179382"/>
                  </a:cubicBezTo>
                  <a:cubicBezTo>
                    <a:pt x="135204" y="204554"/>
                    <a:pt x="162246" y="212825"/>
                    <a:pt x="188567" y="202397"/>
                  </a:cubicBezTo>
                  <a:cubicBezTo>
                    <a:pt x="215970" y="193047"/>
                    <a:pt x="228950" y="173628"/>
                    <a:pt x="228229" y="134072"/>
                  </a:cubicBezTo>
                  <a:cubicBezTo>
                    <a:pt x="226065" y="104944"/>
                    <a:pt x="217412" y="71860"/>
                    <a:pt x="191812" y="44890"/>
                  </a:cubicBezTo>
                  <a:cubicBezTo>
                    <a:pt x="182978" y="35360"/>
                    <a:pt x="173423" y="29067"/>
                    <a:pt x="163012" y="26100"/>
                  </a:cubicBezTo>
                  <a:close/>
                  <a:moveTo>
                    <a:pt x="314043" y="4254"/>
                  </a:moveTo>
                  <a:cubicBezTo>
                    <a:pt x="293130" y="22954"/>
                    <a:pt x="270054" y="29786"/>
                    <a:pt x="241570" y="25471"/>
                  </a:cubicBezTo>
                  <a:cubicBezTo>
                    <a:pt x="251665" y="38057"/>
                    <a:pt x="259958" y="45609"/>
                    <a:pt x="266448" y="55318"/>
                  </a:cubicBezTo>
                  <a:cubicBezTo>
                    <a:pt x="295654" y="98471"/>
                    <a:pt x="288803" y="150973"/>
                    <a:pt x="251305" y="186574"/>
                  </a:cubicBezTo>
                  <a:cubicBezTo>
                    <a:pt x="241570" y="195205"/>
                    <a:pt x="230753" y="202397"/>
                    <a:pt x="222460" y="212825"/>
                  </a:cubicBezTo>
                  <a:cubicBezTo>
                    <a:pt x="207677" y="230086"/>
                    <a:pt x="209119" y="245909"/>
                    <a:pt x="226786" y="260293"/>
                  </a:cubicBezTo>
                  <a:cubicBezTo>
                    <a:pt x="240488" y="272160"/>
                    <a:pt x="254910" y="282229"/>
                    <a:pt x="268251" y="294096"/>
                  </a:cubicBezTo>
                  <a:cubicBezTo>
                    <a:pt x="320172" y="341564"/>
                    <a:pt x="318730" y="405214"/>
                    <a:pt x="265727" y="450525"/>
                  </a:cubicBezTo>
                  <a:cubicBezTo>
                    <a:pt x="213446" y="495475"/>
                    <a:pt x="101311" y="504466"/>
                    <a:pt x="43260" y="468865"/>
                  </a:cubicBezTo>
                  <a:cubicBezTo>
                    <a:pt x="-11185" y="436141"/>
                    <a:pt x="-14430" y="371412"/>
                    <a:pt x="34606" y="331855"/>
                  </a:cubicBezTo>
                  <a:cubicBezTo>
                    <a:pt x="69581" y="303446"/>
                    <a:pt x="112488" y="297692"/>
                    <a:pt x="154313" y="293377"/>
                  </a:cubicBezTo>
                  <a:cubicBezTo>
                    <a:pt x="159361" y="292658"/>
                    <a:pt x="163688" y="293377"/>
                    <a:pt x="172341" y="293377"/>
                  </a:cubicBezTo>
                  <a:cubicBezTo>
                    <a:pt x="156477" y="272520"/>
                    <a:pt x="148544" y="254180"/>
                    <a:pt x="155395" y="231884"/>
                  </a:cubicBezTo>
                  <a:cubicBezTo>
                    <a:pt x="159361" y="218939"/>
                    <a:pt x="148544" y="224692"/>
                    <a:pt x="144218" y="224692"/>
                  </a:cubicBezTo>
                  <a:cubicBezTo>
                    <a:pt x="105998" y="225052"/>
                    <a:pt x="73187" y="214264"/>
                    <a:pt x="50832" y="181899"/>
                  </a:cubicBezTo>
                  <a:cubicBezTo>
                    <a:pt x="12252" y="127239"/>
                    <a:pt x="36409" y="51003"/>
                    <a:pt x="100589" y="21156"/>
                  </a:cubicBezTo>
                  <a:cubicBezTo>
                    <a:pt x="123305" y="10008"/>
                    <a:pt x="146742" y="4614"/>
                    <a:pt x="170899" y="4614"/>
                  </a:cubicBezTo>
                  <a:cubicBezTo>
                    <a:pt x="218133" y="3175"/>
                    <a:pt x="265727" y="4254"/>
                    <a:pt x="314043" y="4254"/>
                  </a:cubicBezTo>
                  <a:close/>
                  <a:moveTo>
                    <a:pt x="382824" y="0"/>
                  </a:moveTo>
                  <a:lnTo>
                    <a:pt x="421394" y="0"/>
                  </a:lnTo>
                  <a:lnTo>
                    <a:pt x="421394" y="58396"/>
                  </a:lnTo>
                  <a:lnTo>
                    <a:pt x="480510" y="58396"/>
                  </a:lnTo>
                  <a:lnTo>
                    <a:pt x="480510" y="98047"/>
                  </a:lnTo>
                  <a:lnTo>
                    <a:pt x="421394" y="98047"/>
                  </a:lnTo>
                  <a:lnTo>
                    <a:pt x="421394" y="156803"/>
                  </a:lnTo>
                  <a:lnTo>
                    <a:pt x="382824" y="156803"/>
                  </a:lnTo>
                  <a:lnTo>
                    <a:pt x="382824" y="98047"/>
                  </a:lnTo>
                  <a:lnTo>
                    <a:pt x="323708" y="98047"/>
                  </a:lnTo>
                  <a:lnTo>
                    <a:pt x="323708" y="58396"/>
                  </a:lnTo>
                  <a:lnTo>
                    <a:pt x="382824" y="58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D741BB29-D672-3640-8F04-D24C5ACAD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440" y="789000"/>
              <a:ext cx="1330561" cy="1330561"/>
            </a:xfrm>
            <a:custGeom>
              <a:avLst/>
              <a:gdLst>
                <a:gd name="T0" fmla="*/ 3054 w 3055"/>
                <a:gd name="T1" fmla="*/ 1525 h 3054"/>
                <a:gd name="T2" fmla="*/ 3054 w 3055"/>
                <a:gd name="T3" fmla="*/ 1525 h 3054"/>
                <a:gd name="T4" fmla="*/ 1526 w 3055"/>
                <a:gd name="T5" fmla="*/ 3053 h 3054"/>
                <a:gd name="T6" fmla="*/ 1526 w 3055"/>
                <a:gd name="T7" fmla="*/ 3053 h 3054"/>
                <a:gd name="T8" fmla="*/ 0 w 3055"/>
                <a:gd name="T9" fmla="*/ 1525 h 3054"/>
                <a:gd name="T10" fmla="*/ 0 w 3055"/>
                <a:gd name="T11" fmla="*/ 1525 h 3054"/>
                <a:gd name="T12" fmla="*/ 1526 w 3055"/>
                <a:gd name="T13" fmla="*/ 0 h 3054"/>
                <a:gd name="T14" fmla="*/ 1526 w 3055"/>
                <a:gd name="T15" fmla="*/ 0 h 3054"/>
                <a:gd name="T16" fmla="*/ 3054 w 3055"/>
                <a:gd name="T17" fmla="*/ 1525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5" h="3054">
                  <a:moveTo>
                    <a:pt x="3054" y="1525"/>
                  </a:moveTo>
                  <a:lnTo>
                    <a:pt x="3054" y="1525"/>
                  </a:lnTo>
                  <a:cubicBezTo>
                    <a:pt x="3054" y="2369"/>
                    <a:pt x="2370" y="3053"/>
                    <a:pt x="1526" y="3053"/>
                  </a:cubicBezTo>
                  <a:lnTo>
                    <a:pt x="1526" y="3053"/>
                  </a:lnTo>
                  <a:cubicBezTo>
                    <a:pt x="684" y="3053"/>
                    <a:pt x="0" y="2369"/>
                    <a:pt x="0" y="1525"/>
                  </a:cubicBezTo>
                  <a:lnTo>
                    <a:pt x="0" y="1525"/>
                  </a:lnTo>
                  <a:cubicBezTo>
                    <a:pt x="0" y="683"/>
                    <a:pt x="684" y="0"/>
                    <a:pt x="1526" y="0"/>
                  </a:cubicBezTo>
                  <a:lnTo>
                    <a:pt x="1526" y="0"/>
                  </a:lnTo>
                  <a:cubicBezTo>
                    <a:pt x="2370" y="0"/>
                    <a:pt x="3054" y="683"/>
                    <a:pt x="3054" y="15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E26CF82-B602-3A49-9546-EF47A6277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524" y="1075081"/>
              <a:ext cx="848432" cy="756496"/>
            </a:xfrm>
            <a:custGeom>
              <a:avLst/>
              <a:gdLst>
                <a:gd name="connsiteX0" fmla="*/ 339731 w 701503"/>
                <a:gd name="connsiteY0" fmla="*/ 393551 h 625488"/>
                <a:gd name="connsiteX1" fmla="*/ 343697 w 701503"/>
                <a:gd name="connsiteY1" fmla="*/ 395710 h 625488"/>
                <a:gd name="connsiteX2" fmla="*/ 344058 w 701503"/>
                <a:gd name="connsiteY2" fmla="*/ 400388 h 625488"/>
                <a:gd name="connsiteX3" fmla="*/ 344058 w 701503"/>
                <a:gd name="connsiteY3" fmla="*/ 509047 h 625488"/>
                <a:gd name="connsiteX4" fmla="*/ 344058 w 701503"/>
                <a:gd name="connsiteY4" fmla="*/ 616268 h 625488"/>
                <a:gd name="connsiteX5" fmla="*/ 344058 w 701503"/>
                <a:gd name="connsiteY5" fmla="*/ 620226 h 625488"/>
                <a:gd name="connsiteX6" fmla="*/ 336847 w 701503"/>
                <a:gd name="connsiteY6" fmla="*/ 623464 h 625488"/>
                <a:gd name="connsiteX7" fmla="*/ 248514 w 701503"/>
                <a:gd name="connsiteY7" fmla="*/ 569854 h 625488"/>
                <a:gd name="connsiteX8" fmla="*/ 145760 w 701503"/>
                <a:gd name="connsiteY8" fmla="*/ 506529 h 625488"/>
                <a:gd name="connsiteX9" fmla="*/ 139992 w 701503"/>
                <a:gd name="connsiteY9" fmla="*/ 496814 h 625488"/>
                <a:gd name="connsiteX10" fmla="*/ 139992 w 701503"/>
                <a:gd name="connsiteY10" fmla="*/ 471988 h 625488"/>
                <a:gd name="connsiteX11" fmla="*/ 147924 w 701503"/>
                <a:gd name="connsiteY11" fmla="*/ 467670 h 625488"/>
                <a:gd name="connsiteX12" fmla="*/ 203807 w 701503"/>
                <a:gd name="connsiteY12" fmla="*/ 497894 h 625488"/>
                <a:gd name="connsiteX13" fmla="*/ 213181 w 701503"/>
                <a:gd name="connsiteY13" fmla="*/ 497534 h 625488"/>
                <a:gd name="connsiteX14" fmla="*/ 307282 w 701503"/>
                <a:gd name="connsiteY14" fmla="*/ 419817 h 625488"/>
                <a:gd name="connsiteX15" fmla="*/ 335044 w 701503"/>
                <a:gd name="connsiteY15" fmla="*/ 397149 h 625488"/>
                <a:gd name="connsiteX16" fmla="*/ 339731 w 701503"/>
                <a:gd name="connsiteY16" fmla="*/ 393551 h 625488"/>
                <a:gd name="connsiteX17" fmla="*/ 359639 w 701503"/>
                <a:gd name="connsiteY17" fmla="*/ 393190 h 625488"/>
                <a:gd name="connsiteX18" fmla="*/ 365402 w 701503"/>
                <a:gd name="connsiteY18" fmla="*/ 395345 h 625488"/>
                <a:gd name="connsiteX19" fmla="*/ 394936 w 701503"/>
                <a:gd name="connsiteY19" fmla="*/ 420134 h 625488"/>
                <a:gd name="connsiteX20" fmla="*/ 468770 w 701503"/>
                <a:gd name="connsiteY20" fmla="*/ 480488 h 625488"/>
                <a:gd name="connsiteX21" fmla="*/ 488939 w 701503"/>
                <a:gd name="connsiteY21" fmla="*/ 497013 h 625488"/>
                <a:gd name="connsiteX22" fmla="*/ 499744 w 701503"/>
                <a:gd name="connsiteY22" fmla="*/ 497732 h 625488"/>
                <a:gd name="connsiteX23" fmla="*/ 556650 w 701503"/>
                <a:gd name="connsiteY23" fmla="*/ 466836 h 625488"/>
                <a:gd name="connsiteX24" fmla="*/ 563133 w 701503"/>
                <a:gd name="connsiteY24" fmla="*/ 470788 h 625488"/>
                <a:gd name="connsiteX25" fmla="*/ 563133 w 701503"/>
                <a:gd name="connsiteY25" fmla="*/ 497732 h 625488"/>
                <a:gd name="connsiteX26" fmla="*/ 558091 w 701503"/>
                <a:gd name="connsiteY26" fmla="*/ 505995 h 625488"/>
                <a:gd name="connsiteX27" fmla="*/ 455804 w 701503"/>
                <a:gd name="connsiteY27" fmla="*/ 568504 h 625488"/>
                <a:gd name="connsiteX28" fmla="*/ 366843 w 701503"/>
                <a:gd name="connsiteY28" fmla="*/ 623110 h 625488"/>
                <a:gd name="connsiteX29" fmla="*/ 359639 w 701503"/>
                <a:gd name="connsiteY29" fmla="*/ 624907 h 625488"/>
                <a:gd name="connsiteX30" fmla="*/ 358199 w 701503"/>
                <a:gd name="connsiteY30" fmla="*/ 617722 h 625488"/>
                <a:gd name="connsiteX31" fmla="*/ 358199 w 701503"/>
                <a:gd name="connsiteY31" fmla="*/ 509228 h 625488"/>
                <a:gd name="connsiteX32" fmla="*/ 358199 w 701503"/>
                <a:gd name="connsiteY32" fmla="*/ 401093 h 625488"/>
                <a:gd name="connsiteX33" fmla="*/ 358199 w 701503"/>
                <a:gd name="connsiteY33" fmla="*/ 398219 h 625488"/>
                <a:gd name="connsiteX34" fmla="*/ 359639 w 701503"/>
                <a:gd name="connsiteY34" fmla="*/ 393190 h 625488"/>
                <a:gd name="connsiteX35" fmla="*/ 126182 w 701503"/>
                <a:gd name="connsiteY35" fmla="*/ 261283 h 625488"/>
                <a:gd name="connsiteX36" fmla="*/ 134839 w 701503"/>
                <a:gd name="connsiteY36" fmla="*/ 261644 h 625488"/>
                <a:gd name="connsiteX37" fmla="*/ 183536 w 701503"/>
                <a:gd name="connsiteY37" fmla="*/ 290821 h 625488"/>
                <a:gd name="connsiteX38" fmla="*/ 322050 w 701503"/>
                <a:gd name="connsiteY38" fmla="*/ 374750 h 625488"/>
                <a:gd name="connsiteX39" fmla="*/ 324575 w 701503"/>
                <a:gd name="connsiteY39" fmla="*/ 375830 h 625488"/>
                <a:gd name="connsiteX40" fmla="*/ 324936 w 701503"/>
                <a:gd name="connsiteY40" fmla="*/ 383035 h 625488"/>
                <a:gd name="connsiteX41" fmla="*/ 297882 w 701503"/>
                <a:gd name="connsiteY41" fmla="*/ 406449 h 625488"/>
                <a:gd name="connsiteX42" fmla="*/ 242693 w 701503"/>
                <a:gd name="connsiteY42" fmla="*/ 453996 h 625488"/>
                <a:gd name="connsiteX43" fmla="*/ 214557 w 701503"/>
                <a:gd name="connsiteY43" fmla="*/ 478130 h 625488"/>
                <a:gd name="connsiteX44" fmla="*/ 209868 w 701503"/>
                <a:gd name="connsiteY44" fmla="*/ 480652 h 625488"/>
                <a:gd name="connsiteX45" fmla="*/ 205540 w 701503"/>
                <a:gd name="connsiteY45" fmla="*/ 478130 h 625488"/>
                <a:gd name="connsiteX46" fmla="*/ 14721 w 701503"/>
                <a:gd name="connsiteY46" fmla="*/ 366825 h 625488"/>
                <a:gd name="connsiteX47" fmla="*/ 13279 w 701503"/>
                <a:gd name="connsiteY47" fmla="*/ 365744 h 625488"/>
                <a:gd name="connsiteX48" fmla="*/ 12196 w 701503"/>
                <a:gd name="connsiteY48" fmla="*/ 357460 h 625488"/>
                <a:gd name="connsiteX49" fmla="*/ 38889 w 701503"/>
                <a:gd name="connsiteY49" fmla="*/ 335847 h 625488"/>
                <a:gd name="connsiteX50" fmla="*/ 108146 w 701503"/>
                <a:gd name="connsiteY50" fmla="*/ 276772 h 625488"/>
                <a:gd name="connsiteX51" fmla="*/ 126182 w 701503"/>
                <a:gd name="connsiteY51" fmla="*/ 261283 h 625488"/>
                <a:gd name="connsiteX52" fmla="*/ 570359 w 701503"/>
                <a:gd name="connsiteY52" fmla="*/ 260350 h 625488"/>
                <a:gd name="connsiteX53" fmla="*/ 575033 w 701503"/>
                <a:gd name="connsiteY53" fmla="*/ 262154 h 625488"/>
                <a:gd name="connsiteX54" fmla="*/ 639743 w 701503"/>
                <a:gd name="connsiteY54" fmla="*/ 316634 h 625488"/>
                <a:gd name="connsiteX55" fmla="*/ 688995 w 701503"/>
                <a:gd name="connsiteY55" fmla="*/ 358125 h 625488"/>
                <a:gd name="connsiteX56" fmla="*/ 687557 w 701503"/>
                <a:gd name="connsiteY56" fmla="*/ 366785 h 625488"/>
                <a:gd name="connsiteX57" fmla="*/ 511401 w 701503"/>
                <a:gd name="connsiteY57" fmla="*/ 471055 h 625488"/>
                <a:gd name="connsiteX58" fmla="*/ 495583 w 701503"/>
                <a:gd name="connsiteY58" fmla="*/ 480075 h 625488"/>
                <a:gd name="connsiteX59" fmla="*/ 486955 w 701503"/>
                <a:gd name="connsiteY59" fmla="*/ 478992 h 625488"/>
                <a:gd name="connsiteX60" fmla="*/ 438063 w 701503"/>
                <a:gd name="connsiteY60" fmla="*/ 436418 h 625488"/>
                <a:gd name="connsiteX61" fmla="*/ 379824 w 701503"/>
                <a:gd name="connsiteY61" fmla="*/ 385907 h 625488"/>
                <a:gd name="connsiteX62" fmla="*/ 380183 w 701503"/>
                <a:gd name="connsiteY62" fmla="*/ 375083 h 625488"/>
                <a:gd name="connsiteX63" fmla="*/ 562091 w 701503"/>
                <a:gd name="connsiteY63" fmla="*/ 264319 h 625488"/>
                <a:gd name="connsiteX64" fmla="*/ 570359 w 701503"/>
                <a:gd name="connsiteY64" fmla="*/ 260350 h 625488"/>
                <a:gd name="connsiteX65" fmla="*/ 208924 w 701503"/>
                <a:gd name="connsiteY65" fmla="*/ 360 h 625488"/>
                <a:gd name="connsiteX66" fmla="*/ 213963 w 701503"/>
                <a:gd name="connsiteY66" fmla="*/ 2879 h 625488"/>
                <a:gd name="connsiteX67" fmla="*/ 279837 w 701503"/>
                <a:gd name="connsiteY67" fmla="*/ 56869 h 625488"/>
                <a:gd name="connsiteX68" fmla="*/ 336352 w 701503"/>
                <a:gd name="connsiteY68" fmla="*/ 103659 h 625488"/>
                <a:gd name="connsiteX69" fmla="*/ 338512 w 701503"/>
                <a:gd name="connsiteY69" fmla="*/ 106179 h 625488"/>
                <a:gd name="connsiteX70" fmla="*/ 338152 w 701503"/>
                <a:gd name="connsiteY70" fmla="*/ 113377 h 625488"/>
                <a:gd name="connsiteX71" fmla="*/ 297475 w 701503"/>
                <a:gd name="connsiteY71" fmla="*/ 137852 h 625488"/>
                <a:gd name="connsiteX72" fmla="*/ 138730 w 701503"/>
                <a:gd name="connsiteY72" fmla="*/ 234673 h 625488"/>
                <a:gd name="connsiteX73" fmla="*/ 125771 w 701503"/>
                <a:gd name="connsiteY73" fmla="*/ 233953 h 625488"/>
                <a:gd name="connsiteX74" fmla="*/ 52698 w 701503"/>
                <a:gd name="connsiteY74" fmla="*/ 174565 h 625488"/>
                <a:gd name="connsiteX75" fmla="*/ 5902 w 701503"/>
                <a:gd name="connsiteY75" fmla="*/ 136413 h 625488"/>
                <a:gd name="connsiteX76" fmla="*/ 4462 w 701503"/>
                <a:gd name="connsiteY76" fmla="*/ 134973 h 625488"/>
                <a:gd name="connsiteX77" fmla="*/ 5542 w 701503"/>
                <a:gd name="connsiteY77" fmla="*/ 125255 h 625488"/>
                <a:gd name="connsiteX78" fmla="*/ 201004 w 701503"/>
                <a:gd name="connsiteY78" fmla="*/ 4679 h 625488"/>
                <a:gd name="connsiteX79" fmla="*/ 208924 w 701503"/>
                <a:gd name="connsiteY79" fmla="*/ 360 h 625488"/>
                <a:gd name="connsiteX80" fmla="*/ 492474 w 701503"/>
                <a:gd name="connsiteY80" fmla="*/ 0 h 625488"/>
                <a:gd name="connsiteX81" fmla="*/ 497867 w 701503"/>
                <a:gd name="connsiteY81" fmla="*/ 2884 h 625488"/>
                <a:gd name="connsiteX82" fmla="*/ 669032 w 701503"/>
                <a:gd name="connsiteY82" fmla="*/ 108141 h 625488"/>
                <a:gd name="connsiteX83" fmla="*/ 696721 w 701503"/>
                <a:gd name="connsiteY83" fmla="*/ 125443 h 625488"/>
                <a:gd name="connsiteX84" fmla="*/ 698159 w 701503"/>
                <a:gd name="connsiteY84" fmla="*/ 134815 h 625488"/>
                <a:gd name="connsiteX85" fmla="*/ 644940 w 701503"/>
                <a:gd name="connsiteY85" fmla="*/ 178432 h 625488"/>
                <a:gd name="connsiteX86" fmla="*/ 575898 w 701503"/>
                <a:gd name="connsiteY86" fmla="*/ 234305 h 625488"/>
                <a:gd name="connsiteX87" fmla="*/ 562594 w 701503"/>
                <a:gd name="connsiteY87" fmla="*/ 235747 h 625488"/>
                <a:gd name="connsiteX88" fmla="*/ 412285 w 701503"/>
                <a:gd name="connsiteY88" fmla="*/ 143827 h 625488"/>
                <a:gd name="connsiteX89" fmla="*/ 365179 w 701503"/>
                <a:gd name="connsiteY89" fmla="*/ 114629 h 625488"/>
                <a:gd name="connsiteX90" fmla="*/ 363740 w 701503"/>
                <a:gd name="connsiteY90" fmla="*/ 104896 h 625488"/>
                <a:gd name="connsiteX91" fmla="*/ 451480 w 701503"/>
                <a:gd name="connsiteY91" fmla="*/ 32442 h 625488"/>
                <a:gd name="connsiteX92" fmla="*/ 486360 w 701503"/>
                <a:gd name="connsiteY92" fmla="*/ 3605 h 625488"/>
                <a:gd name="connsiteX93" fmla="*/ 492474 w 701503"/>
                <a:gd name="connsiteY93" fmla="*/ 0 h 62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701503" h="625488">
                  <a:moveTo>
                    <a:pt x="339731" y="393551"/>
                  </a:moveTo>
                  <a:cubicBezTo>
                    <a:pt x="341894" y="392112"/>
                    <a:pt x="343337" y="392832"/>
                    <a:pt x="343697" y="395710"/>
                  </a:cubicBezTo>
                  <a:cubicBezTo>
                    <a:pt x="344058" y="397149"/>
                    <a:pt x="344058" y="398589"/>
                    <a:pt x="344058" y="400388"/>
                  </a:cubicBezTo>
                  <a:lnTo>
                    <a:pt x="344058" y="509047"/>
                  </a:lnTo>
                  <a:lnTo>
                    <a:pt x="344058" y="616268"/>
                  </a:lnTo>
                  <a:lnTo>
                    <a:pt x="344058" y="620226"/>
                  </a:lnTo>
                  <a:cubicBezTo>
                    <a:pt x="343697" y="625983"/>
                    <a:pt x="342255" y="626702"/>
                    <a:pt x="336847" y="623464"/>
                  </a:cubicBezTo>
                  <a:cubicBezTo>
                    <a:pt x="308004" y="605114"/>
                    <a:pt x="277718" y="587124"/>
                    <a:pt x="248514" y="569854"/>
                  </a:cubicBezTo>
                  <a:cubicBezTo>
                    <a:pt x="213902" y="548626"/>
                    <a:pt x="180012" y="527397"/>
                    <a:pt x="145760" y="506529"/>
                  </a:cubicBezTo>
                  <a:cubicBezTo>
                    <a:pt x="141794" y="504730"/>
                    <a:pt x="139631" y="501851"/>
                    <a:pt x="139992" y="496814"/>
                  </a:cubicBezTo>
                  <a:cubicBezTo>
                    <a:pt x="139992" y="488179"/>
                    <a:pt x="139992" y="480263"/>
                    <a:pt x="139992" y="471988"/>
                  </a:cubicBezTo>
                  <a:cubicBezTo>
                    <a:pt x="139992" y="465512"/>
                    <a:pt x="141794" y="464792"/>
                    <a:pt x="147924" y="467670"/>
                  </a:cubicBezTo>
                  <a:cubicBezTo>
                    <a:pt x="166311" y="478105"/>
                    <a:pt x="185420" y="487819"/>
                    <a:pt x="203807" y="497894"/>
                  </a:cubicBezTo>
                  <a:cubicBezTo>
                    <a:pt x="207413" y="500052"/>
                    <a:pt x="209576" y="499333"/>
                    <a:pt x="213181" y="497534"/>
                  </a:cubicBezTo>
                  <a:cubicBezTo>
                    <a:pt x="244548" y="471268"/>
                    <a:pt x="275915" y="445722"/>
                    <a:pt x="307282" y="419817"/>
                  </a:cubicBezTo>
                  <a:cubicBezTo>
                    <a:pt x="317017" y="411901"/>
                    <a:pt x="326391" y="404705"/>
                    <a:pt x="335044" y="397149"/>
                  </a:cubicBezTo>
                  <a:cubicBezTo>
                    <a:pt x="336847" y="395710"/>
                    <a:pt x="338289" y="394991"/>
                    <a:pt x="339731" y="393551"/>
                  </a:cubicBezTo>
                  <a:close/>
                  <a:moveTo>
                    <a:pt x="359639" y="393190"/>
                  </a:moveTo>
                  <a:cubicBezTo>
                    <a:pt x="362160" y="392112"/>
                    <a:pt x="363601" y="394627"/>
                    <a:pt x="365402" y="395345"/>
                  </a:cubicBezTo>
                  <a:cubicBezTo>
                    <a:pt x="375126" y="403608"/>
                    <a:pt x="384851" y="411871"/>
                    <a:pt x="394936" y="420134"/>
                  </a:cubicBezTo>
                  <a:cubicBezTo>
                    <a:pt x="419427" y="439892"/>
                    <a:pt x="444278" y="460729"/>
                    <a:pt x="468770" y="480488"/>
                  </a:cubicBezTo>
                  <a:cubicBezTo>
                    <a:pt x="475973" y="486236"/>
                    <a:pt x="482456" y="490906"/>
                    <a:pt x="488939" y="497013"/>
                  </a:cubicBezTo>
                  <a:cubicBezTo>
                    <a:pt x="492540" y="500247"/>
                    <a:pt x="495422" y="500247"/>
                    <a:pt x="499744" y="497732"/>
                  </a:cubicBezTo>
                  <a:cubicBezTo>
                    <a:pt x="518472" y="487673"/>
                    <a:pt x="537561" y="477255"/>
                    <a:pt x="556650" y="466836"/>
                  </a:cubicBezTo>
                  <a:cubicBezTo>
                    <a:pt x="560972" y="464322"/>
                    <a:pt x="563133" y="465759"/>
                    <a:pt x="563133" y="470788"/>
                  </a:cubicBezTo>
                  <a:lnTo>
                    <a:pt x="563133" y="497732"/>
                  </a:lnTo>
                  <a:cubicBezTo>
                    <a:pt x="563133" y="501684"/>
                    <a:pt x="561692" y="503480"/>
                    <a:pt x="558091" y="505995"/>
                  </a:cubicBezTo>
                  <a:cubicBezTo>
                    <a:pt x="523875" y="526472"/>
                    <a:pt x="490019" y="547308"/>
                    <a:pt x="455804" y="568504"/>
                  </a:cubicBezTo>
                  <a:cubicBezTo>
                    <a:pt x="426270" y="586826"/>
                    <a:pt x="396376" y="604789"/>
                    <a:pt x="366843" y="623110"/>
                  </a:cubicBezTo>
                  <a:cubicBezTo>
                    <a:pt x="365042" y="623829"/>
                    <a:pt x="362160" y="626703"/>
                    <a:pt x="359639" y="624907"/>
                  </a:cubicBezTo>
                  <a:cubicBezTo>
                    <a:pt x="357118" y="623829"/>
                    <a:pt x="358199" y="620955"/>
                    <a:pt x="358199" y="617722"/>
                  </a:cubicBezTo>
                  <a:lnTo>
                    <a:pt x="358199" y="509228"/>
                  </a:lnTo>
                  <a:lnTo>
                    <a:pt x="358199" y="401093"/>
                  </a:lnTo>
                  <a:lnTo>
                    <a:pt x="358199" y="398219"/>
                  </a:lnTo>
                  <a:cubicBezTo>
                    <a:pt x="358199" y="396423"/>
                    <a:pt x="358199" y="394627"/>
                    <a:pt x="359639" y="393190"/>
                  </a:cubicBezTo>
                  <a:close/>
                  <a:moveTo>
                    <a:pt x="126182" y="261283"/>
                  </a:moveTo>
                  <a:cubicBezTo>
                    <a:pt x="129429" y="258762"/>
                    <a:pt x="132314" y="260203"/>
                    <a:pt x="134839" y="261644"/>
                  </a:cubicBezTo>
                  <a:cubicBezTo>
                    <a:pt x="151072" y="271369"/>
                    <a:pt x="167304" y="281095"/>
                    <a:pt x="183536" y="290821"/>
                  </a:cubicBezTo>
                  <a:cubicBezTo>
                    <a:pt x="229707" y="318917"/>
                    <a:pt x="275879" y="346293"/>
                    <a:pt x="322050" y="374750"/>
                  </a:cubicBezTo>
                  <a:cubicBezTo>
                    <a:pt x="323132" y="375470"/>
                    <a:pt x="323493" y="375470"/>
                    <a:pt x="324575" y="375830"/>
                  </a:cubicBezTo>
                  <a:cubicBezTo>
                    <a:pt x="328182" y="378712"/>
                    <a:pt x="328182" y="380153"/>
                    <a:pt x="324936" y="383035"/>
                  </a:cubicBezTo>
                  <a:cubicBezTo>
                    <a:pt x="315557" y="390959"/>
                    <a:pt x="306900" y="398524"/>
                    <a:pt x="297882" y="406449"/>
                  </a:cubicBezTo>
                  <a:cubicBezTo>
                    <a:pt x="279847" y="422658"/>
                    <a:pt x="261090" y="438147"/>
                    <a:pt x="242693" y="453996"/>
                  </a:cubicBezTo>
                  <a:cubicBezTo>
                    <a:pt x="232954" y="462281"/>
                    <a:pt x="224297" y="470206"/>
                    <a:pt x="214557" y="478130"/>
                  </a:cubicBezTo>
                  <a:cubicBezTo>
                    <a:pt x="213115" y="479932"/>
                    <a:pt x="212032" y="480652"/>
                    <a:pt x="209868" y="480652"/>
                  </a:cubicBezTo>
                  <a:cubicBezTo>
                    <a:pt x="208425" y="479932"/>
                    <a:pt x="207343" y="479932"/>
                    <a:pt x="205540" y="478130"/>
                  </a:cubicBezTo>
                  <a:cubicBezTo>
                    <a:pt x="141332" y="441749"/>
                    <a:pt x="78207" y="404287"/>
                    <a:pt x="14721" y="366825"/>
                  </a:cubicBezTo>
                  <a:cubicBezTo>
                    <a:pt x="13639" y="366105"/>
                    <a:pt x="13279" y="366105"/>
                    <a:pt x="13279" y="365744"/>
                  </a:cubicBezTo>
                  <a:cubicBezTo>
                    <a:pt x="7868" y="362863"/>
                    <a:pt x="7868" y="361782"/>
                    <a:pt x="12196" y="357460"/>
                  </a:cubicBezTo>
                  <a:cubicBezTo>
                    <a:pt x="20854" y="349895"/>
                    <a:pt x="29871" y="343051"/>
                    <a:pt x="38889" y="335847"/>
                  </a:cubicBezTo>
                  <a:cubicBezTo>
                    <a:pt x="61614" y="316396"/>
                    <a:pt x="84339" y="296584"/>
                    <a:pt x="108146" y="276772"/>
                  </a:cubicBezTo>
                  <a:cubicBezTo>
                    <a:pt x="113918" y="272090"/>
                    <a:pt x="120050" y="266687"/>
                    <a:pt x="126182" y="261283"/>
                  </a:cubicBezTo>
                  <a:close/>
                  <a:moveTo>
                    <a:pt x="570359" y="260350"/>
                  </a:moveTo>
                  <a:cubicBezTo>
                    <a:pt x="573235" y="260350"/>
                    <a:pt x="573954" y="261432"/>
                    <a:pt x="575033" y="262154"/>
                  </a:cubicBezTo>
                  <a:cubicBezTo>
                    <a:pt x="596243" y="280194"/>
                    <a:pt x="618532" y="298233"/>
                    <a:pt x="639743" y="316634"/>
                  </a:cubicBezTo>
                  <a:cubicBezTo>
                    <a:pt x="656280" y="330705"/>
                    <a:pt x="672458" y="344776"/>
                    <a:pt x="688995" y="358125"/>
                  </a:cubicBezTo>
                  <a:cubicBezTo>
                    <a:pt x="693309" y="362455"/>
                    <a:pt x="693309" y="363537"/>
                    <a:pt x="687557" y="366785"/>
                  </a:cubicBezTo>
                  <a:cubicBezTo>
                    <a:pt x="628958" y="401060"/>
                    <a:pt x="570359" y="436418"/>
                    <a:pt x="511401" y="471055"/>
                  </a:cubicBezTo>
                  <a:cubicBezTo>
                    <a:pt x="506009" y="473219"/>
                    <a:pt x="500976" y="476827"/>
                    <a:pt x="495583" y="480075"/>
                  </a:cubicBezTo>
                  <a:cubicBezTo>
                    <a:pt x="492707" y="482239"/>
                    <a:pt x="489831" y="481518"/>
                    <a:pt x="486955" y="478992"/>
                  </a:cubicBezTo>
                  <a:cubicBezTo>
                    <a:pt x="470777" y="464560"/>
                    <a:pt x="453881" y="450129"/>
                    <a:pt x="438063" y="436418"/>
                  </a:cubicBezTo>
                  <a:cubicBezTo>
                    <a:pt x="418290" y="419461"/>
                    <a:pt x="398518" y="402864"/>
                    <a:pt x="379824" y="385907"/>
                  </a:cubicBezTo>
                  <a:cubicBezTo>
                    <a:pt x="372993" y="379773"/>
                    <a:pt x="372993" y="379412"/>
                    <a:pt x="380183" y="375083"/>
                  </a:cubicBezTo>
                  <a:cubicBezTo>
                    <a:pt x="440939" y="338282"/>
                    <a:pt x="501335" y="301120"/>
                    <a:pt x="562091" y="264319"/>
                  </a:cubicBezTo>
                  <a:cubicBezTo>
                    <a:pt x="565326" y="262876"/>
                    <a:pt x="568202" y="261793"/>
                    <a:pt x="570359" y="260350"/>
                  </a:cubicBezTo>
                  <a:close/>
                  <a:moveTo>
                    <a:pt x="208924" y="360"/>
                  </a:moveTo>
                  <a:cubicBezTo>
                    <a:pt x="211803" y="0"/>
                    <a:pt x="213243" y="1440"/>
                    <a:pt x="213963" y="2879"/>
                  </a:cubicBezTo>
                  <a:cubicBezTo>
                    <a:pt x="236281" y="21236"/>
                    <a:pt x="257879" y="38872"/>
                    <a:pt x="279837" y="56869"/>
                  </a:cubicBezTo>
                  <a:cubicBezTo>
                    <a:pt x="298555" y="72345"/>
                    <a:pt x="317274" y="88182"/>
                    <a:pt x="336352" y="103659"/>
                  </a:cubicBezTo>
                  <a:cubicBezTo>
                    <a:pt x="336712" y="104739"/>
                    <a:pt x="338152" y="105099"/>
                    <a:pt x="338512" y="106179"/>
                  </a:cubicBezTo>
                  <a:cubicBezTo>
                    <a:pt x="342471" y="109418"/>
                    <a:pt x="342471" y="110858"/>
                    <a:pt x="338152" y="113377"/>
                  </a:cubicBezTo>
                  <a:cubicBezTo>
                    <a:pt x="325193" y="121656"/>
                    <a:pt x="311154" y="129934"/>
                    <a:pt x="297475" y="137852"/>
                  </a:cubicBezTo>
                  <a:cubicBezTo>
                    <a:pt x="244920" y="170246"/>
                    <a:pt x="192365" y="202639"/>
                    <a:pt x="138730" y="234673"/>
                  </a:cubicBezTo>
                  <a:cubicBezTo>
                    <a:pt x="131890" y="238992"/>
                    <a:pt x="131890" y="239352"/>
                    <a:pt x="125771" y="233953"/>
                  </a:cubicBezTo>
                  <a:cubicBezTo>
                    <a:pt x="100933" y="214157"/>
                    <a:pt x="76816" y="194361"/>
                    <a:pt x="52698" y="174565"/>
                  </a:cubicBezTo>
                  <a:cubicBezTo>
                    <a:pt x="37219" y="161608"/>
                    <a:pt x="21741" y="149010"/>
                    <a:pt x="5902" y="136413"/>
                  </a:cubicBezTo>
                  <a:cubicBezTo>
                    <a:pt x="5542" y="136053"/>
                    <a:pt x="4462" y="136053"/>
                    <a:pt x="4462" y="134973"/>
                  </a:cubicBezTo>
                  <a:cubicBezTo>
                    <a:pt x="-1657" y="130294"/>
                    <a:pt x="-1657" y="129214"/>
                    <a:pt x="5542" y="125255"/>
                  </a:cubicBezTo>
                  <a:cubicBezTo>
                    <a:pt x="70696" y="84943"/>
                    <a:pt x="135850" y="44631"/>
                    <a:pt x="201004" y="4679"/>
                  </a:cubicBezTo>
                  <a:cubicBezTo>
                    <a:pt x="203884" y="2879"/>
                    <a:pt x="206404" y="720"/>
                    <a:pt x="208924" y="360"/>
                  </a:cubicBezTo>
                  <a:close/>
                  <a:moveTo>
                    <a:pt x="492474" y="0"/>
                  </a:moveTo>
                  <a:cubicBezTo>
                    <a:pt x="494271" y="0"/>
                    <a:pt x="496429" y="1442"/>
                    <a:pt x="497867" y="2884"/>
                  </a:cubicBezTo>
                  <a:cubicBezTo>
                    <a:pt x="555042" y="38210"/>
                    <a:pt x="612217" y="72815"/>
                    <a:pt x="669032" y="108141"/>
                  </a:cubicBezTo>
                  <a:cubicBezTo>
                    <a:pt x="678381" y="113908"/>
                    <a:pt x="687371" y="119676"/>
                    <a:pt x="696721" y="125443"/>
                  </a:cubicBezTo>
                  <a:cubicBezTo>
                    <a:pt x="702834" y="129048"/>
                    <a:pt x="702834" y="130850"/>
                    <a:pt x="698159" y="134815"/>
                  </a:cubicBezTo>
                  <a:cubicBezTo>
                    <a:pt x="680539" y="149955"/>
                    <a:pt x="662200" y="163653"/>
                    <a:pt x="644940" y="178432"/>
                  </a:cubicBezTo>
                  <a:cubicBezTo>
                    <a:pt x="622285" y="196816"/>
                    <a:pt x="599272" y="215921"/>
                    <a:pt x="575898" y="234305"/>
                  </a:cubicBezTo>
                  <a:cubicBezTo>
                    <a:pt x="570145" y="239351"/>
                    <a:pt x="569066" y="239351"/>
                    <a:pt x="562594" y="235747"/>
                  </a:cubicBezTo>
                  <a:cubicBezTo>
                    <a:pt x="512611" y="204746"/>
                    <a:pt x="462628" y="174467"/>
                    <a:pt x="412285" y="143827"/>
                  </a:cubicBezTo>
                  <a:cubicBezTo>
                    <a:pt x="396463" y="133734"/>
                    <a:pt x="381001" y="124001"/>
                    <a:pt x="365179" y="114629"/>
                  </a:cubicBezTo>
                  <a:cubicBezTo>
                    <a:pt x="358706" y="111024"/>
                    <a:pt x="358706" y="109222"/>
                    <a:pt x="363740" y="104896"/>
                  </a:cubicBezTo>
                  <a:cubicBezTo>
                    <a:pt x="393227" y="81105"/>
                    <a:pt x="421994" y="56594"/>
                    <a:pt x="451480" y="32442"/>
                  </a:cubicBezTo>
                  <a:cubicBezTo>
                    <a:pt x="462987" y="23070"/>
                    <a:pt x="474494" y="13337"/>
                    <a:pt x="486360" y="3605"/>
                  </a:cubicBezTo>
                  <a:cubicBezTo>
                    <a:pt x="488158" y="2163"/>
                    <a:pt x="489956" y="0"/>
                    <a:pt x="492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883D993E-730A-C14A-867A-EA17185D9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681" y="4646281"/>
              <a:ext cx="904319" cy="904319"/>
            </a:xfrm>
            <a:custGeom>
              <a:avLst/>
              <a:gdLst>
                <a:gd name="T0" fmla="*/ 2078 w 2079"/>
                <a:gd name="T1" fmla="*/ 1037 h 2077"/>
                <a:gd name="T2" fmla="*/ 2078 w 2079"/>
                <a:gd name="T3" fmla="*/ 1037 h 2077"/>
                <a:gd name="T4" fmla="*/ 1039 w 2079"/>
                <a:gd name="T5" fmla="*/ 2076 h 2077"/>
                <a:gd name="T6" fmla="*/ 1039 w 2079"/>
                <a:gd name="T7" fmla="*/ 2076 h 2077"/>
                <a:gd name="T8" fmla="*/ 0 w 2079"/>
                <a:gd name="T9" fmla="*/ 1037 h 2077"/>
                <a:gd name="T10" fmla="*/ 0 w 2079"/>
                <a:gd name="T11" fmla="*/ 1037 h 2077"/>
                <a:gd name="T12" fmla="*/ 1039 w 2079"/>
                <a:gd name="T13" fmla="*/ 0 h 2077"/>
                <a:gd name="T14" fmla="*/ 1039 w 2079"/>
                <a:gd name="T15" fmla="*/ 0 h 2077"/>
                <a:gd name="T16" fmla="*/ 2078 w 2079"/>
                <a:gd name="T17" fmla="*/ 1037 h 2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9" h="2077">
                  <a:moveTo>
                    <a:pt x="2078" y="1037"/>
                  </a:moveTo>
                  <a:lnTo>
                    <a:pt x="2078" y="1037"/>
                  </a:lnTo>
                  <a:cubicBezTo>
                    <a:pt x="2078" y="1612"/>
                    <a:pt x="1613" y="2076"/>
                    <a:pt x="1039" y="2076"/>
                  </a:cubicBezTo>
                  <a:lnTo>
                    <a:pt x="1039" y="2076"/>
                  </a:lnTo>
                  <a:cubicBezTo>
                    <a:pt x="466" y="2076"/>
                    <a:pt x="0" y="1612"/>
                    <a:pt x="0" y="1037"/>
                  </a:cubicBezTo>
                  <a:lnTo>
                    <a:pt x="0" y="1037"/>
                  </a:lnTo>
                  <a:cubicBezTo>
                    <a:pt x="0" y="463"/>
                    <a:pt x="466" y="0"/>
                    <a:pt x="1039" y="0"/>
                  </a:cubicBezTo>
                  <a:lnTo>
                    <a:pt x="1039" y="0"/>
                  </a:lnTo>
                  <a:cubicBezTo>
                    <a:pt x="1613" y="0"/>
                    <a:pt x="2078" y="463"/>
                    <a:pt x="2078" y="10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96DC4971-C13C-5D4F-A17D-F945F5B51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961" y="4822921"/>
              <a:ext cx="389759" cy="551039"/>
            </a:xfrm>
            <a:custGeom>
              <a:avLst/>
              <a:gdLst>
                <a:gd name="T0" fmla="*/ 162 w 896"/>
                <a:gd name="T1" fmla="*/ 466 h 1265"/>
                <a:gd name="T2" fmla="*/ 162 w 896"/>
                <a:gd name="T3" fmla="*/ 466 h 1265"/>
                <a:gd name="T4" fmla="*/ 247 w 896"/>
                <a:gd name="T5" fmla="*/ 489 h 1265"/>
                <a:gd name="T6" fmla="*/ 585 w 896"/>
                <a:gd name="T7" fmla="*/ 228 h 1265"/>
                <a:gd name="T8" fmla="*/ 585 w 896"/>
                <a:gd name="T9" fmla="*/ 228 h 1265"/>
                <a:gd name="T10" fmla="*/ 570 w 896"/>
                <a:gd name="T11" fmla="*/ 161 h 1265"/>
                <a:gd name="T12" fmla="*/ 570 w 896"/>
                <a:gd name="T13" fmla="*/ 161 h 1265"/>
                <a:gd name="T14" fmla="*/ 732 w 896"/>
                <a:gd name="T15" fmla="*/ 0 h 1265"/>
                <a:gd name="T16" fmla="*/ 732 w 896"/>
                <a:gd name="T17" fmla="*/ 0 h 1265"/>
                <a:gd name="T18" fmla="*/ 895 w 896"/>
                <a:gd name="T19" fmla="*/ 161 h 1265"/>
                <a:gd name="T20" fmla="*/ 895 w 896"/>
                <a:gd name="T21" fmla="*/ 161 h 1265"/>
                <a:gd name="T22" fmla="*/ 732 w 896"/>
                <a:gd name="T23" fmla="*/ 322 h 1265"/>
                <a:gd name="T24" fmla="*/ 732 w 896"/>
                <a:gd name="T25" fmla="*/ 322 h 1265"/>
                <a:gd name="T26" fmla="*/ 639 w 896"/>
                <a:gd name="T27" fmla="*/ 291 h 1265"/>
                <a:gd name="T28" fmla="*/ 303 w 896"/>
                <a:gd name="T29" fmla="*/ 548 h 1265"/>
                <a:gd name="T30" fmla="*/ 303 w 896"/>
                <a:gd name="T31" fmla="*/ 548 h 1265"/>
                <a:gd name="T32" fmla="*/ 325 w 896"/>
                <a:gd name="T33" fmla="*/ 627 h 1265"/>
                <a:gd name="T34" fmla="*/ 325 w 896"/>
                <a:gd name="T35" fmla="*/ 627 h 1265"/>
                <a:gd name="T36" fmla="*/ 302 w 896"/>
                <a:gd name="T37" fmla="*/ 706 h 1265"/>
                <a:gd name="T38" fmla="*/ 639 w 896"/>
                <a:gd name="T39" fmla="*/ 969 h 1265"/>
                <a:gd name="T40" fmla="*/ 639 w 896"/>
                <a:gd name="T41" fmla="*/ 969 h 1265"/>
                <a:gd name="T42" fmla="*/ 732 w 896"/>
                <a:gd name="T43" fmla="*/ 939 h 1265"/>
                <a:gd name="T44" fmla="*/ 732 w 896"/>
                <a:gd name="T45" fmla="*/ 939 h 1265"/>
                <a:gd name="T46" fmla="*/ 895 w 896"/>
                <a:gd name="T47" fmla="*/ 1102 h 1265"/>
                <a:gd name="T48" fmla="*/ 895 w 896"/>
                <a:gd name="T49" fmla="*/ 1102 h 1265"/>
                <a:gd name="T50" fmla="*/ 732 w 896"/>
                <a:gd name="T51" fmla="*/ 1264 h 1265"/>
                <a:gd name="T52" fmla="*/ 732 w 896"/>
                <a:gd name="T53" fmla="*/ 1264 h 1265"/>
                <a:gd name="T54" fmla="*/ 570 w 896"/>
                <a:gd name="T55" fmla="*/ 1102 h 1265"/>
                <a:gd name="T56" fmla="*/ 570 w 896"/>
                <a:gd name="T57" fmla="*/ 1102 h 1265"/>
                <a:gd name="T58" fmla="*/ 586 w 896"/>
                <a:gd name="T59" fmla="*/ 1032 h 1265"/>
                <a:gd name="T60" fmla="*/ 244 w 896"/>
                <a:gd name="T61" fmla="*/ 765 h 1265"/>
                <a:gd name="T62" fmla="*/ 244 w 896"/>
                <a:gd name="T63" fmla="*/ 765 h 1265"/>
                <a:gd name="T64" fmla="*/ 162 w 896"/>
                <a:gd name="T65" fmla="*/ 789 h 1265"/>
                <a:gd name="T66" fmla="*/ 162 w 896"/>
                <a:gd name="T67" fmla="*/ 789 h 1265"/>
                <a:gd name="T68" fmla="*/ 0 w 896"/>
                <a:gd name="T69" fmla="*/ 627 h 1265"/>
                <a:gd name="T70" fmla="*/ 0 w 896"/>
                <a:gd name="T71" fmla="*/ 627 h 1265"/>
                <a:gd name="T72" fmla="*/ 162 w 896"/>
                <a:gd name="T73" fmla="*/ 466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6" h="1265">
                  <a:moveTo>
                    <a:pt x="162" y="466"/>
                  </a:moveTo>
                  <a:lnTo>
                    <a:pt x="162" y="466"/>
                  </a:lnTo>
                  <a:cubicBezTo>
                    <a:pt x="193" y="466"/>
                    <a:pt x="221" y="474"/>
                    <a:pt x="247" y="489"/>
                  </a:cubicBezTo>
                  <a:lnTo>
                    <a:pt x="585" y="228"/>
                  </a:lnTo>
                  <a:lnTo>
                    <a:pt x="585" y="228"/>
                  </a:lnTo>
                  <a:cubicBezTo>
                    <a:pt x="577" y="208"/>
                    <a:pt x="570" y="184"/>
                    <a:pt x="570" y="161"/>
                  </a:cubicBezTo>
                  <a:lnTo>
                    <a:pt x="570" y="161"/>
                  </a:lnTo>
                  <a:cubicBezTo>
                    <a:pt x="570" y="73"/>
                    <a:pt x="643" y="0"/>
                    <a:pt x="732" y="0"/>
                  </a:cubicBezTo>
                  <a:lnTo>
                    <a:pt x="732" y="0"/>
                  </a:lnTo>
                  <a:cubicBezTo>
                    <a:pt x="822" y="0"/>
                    <a:pt x="895" y="73"/>
                    <a:pt x="895" y="161"/>
                  </a:cubicBezTo>
                  <a:lnTo>
                    <a:pt x="895" y="161"/>
                  </a:lnTo>
                  <a:cubicBezTo>
                    <a:pt x="895" y="251"/>
                    <a:pt x="822" y="322"/>
                    <a:pt x="732" y="322"/>
                  </a:cubicBezTo>
                  <a:lnTo>
                    <a:pt x="732" y="322"/>
                  </a:lnTo>
                  <a:cubicBezTo>
                    <a:pt x="698" y="322"/>
                    <a:pt x="665" y="312"/>
                    <a:pt x="639" y="291"/>
                  </a:cubicBezTo>
                  <a:lnTo>
                    <a:pt x="303" y="548"/>
                  </a:lnTo>
                  <a:lnTo>
                    <a:pt x="303" y="548"/>
                  </a:lnTo>
                  <a:cubicBezTo>
                    <a:pt x="315" y="570"/>
                    <a:pt x="325" y="597"/>
                    <a:pt x="325" y="627"/>
                  </a:cubicBezTo>
                  <a:lnTo>
                    <a:pt x="325" y="627"/>
                  </a:lnTo>
                  <a:cubicBezTo>
                    <a:pt x="325" y="655"/>
                    <a:pt x="315" y="683"/>
                    <a:pt x="302" y="706"/>
                  </a:cubicBezTo>
                  <a:lnTo>
                    <a:pt x="639" y="969"/>
                  </a:lnTo>
                  <a:lnTo>
                    <a:pt x="639" y="969"/>
                  </a:lnTo>
                  <a:cubicBezTo>
                    <a:pt x="665" y="951"/>
                    <a:pt x="698" y="939"/>
                    <a:pt x="732" y="939"/>
                  </a:cubicBezTo>
                  <a:lnTo>
                    <a:pt x="732" y="939"/>
                  </a:lnTo>
                  <a:cubicBezTo>
                    <a:pt x="822" y="939"/>
                    <a:pt x="895" y="1012"/>
                    <a:pt x="895" y="1102"/>
                  </a:cubicBezTo>
                  <a:lnTo>
                    <a:pt x="895" y="1102"/>
                  </a:lnTo>
                  <a:cubicBezTo>
                    <a:pt x="895" y="1190"/>
                    <a:pt x="822" y="1264"/>
                    <a:pt x="732" y="1264"/>
                  </a:cubicBezTo>
                  <a:lnTo>
                    <a:pt x="732" y="1264"/>
                  </a:lnTo>
                  <a:cubicBezTo>
                    <a:pt x="643" y="1264"/>
                    <a:pt x="570" y="1190"/>
                    <a:pt x="570" y="1102"/>
                  </a:cubicBezTo>
                  <a:lnTo>
                    <a:pt x="570" y="1102"/>
                  </a:lnTo>
                  <a:cubicBezTo>
                    <a:pt x="570" y="1076"/>
                    <a:pt x="577" y="1053"/>
                    <a:pt x="586" y="1032"/>
                  </a:cubicBezTo>
                  <a:lnTo>
                    <a:pt x="244" y="765"/>
                  </a:lnTo>
                  <a:lnTo>
                    <a:pt x="244" y="765"/>
                  </a:lnTo>
                  <a:cubicBezTo>
                    <a:pt x="220" y="780"/>
                    <a:pt x="193" y="789"/>
                    <a:pt x="162" y="789"/>
                  </a:cubicBezTo>
                  <a:lnTo>
                    <a:pt x="162" y="789"/>
                  </a:lnTo>
                  <a:cubicBezTo>
                    <a:pt x="72" y="789"/>
                    <a:pt x="0" y="715"/>
                    <a:pt x="0" y="627"/>
                  </a:cubicBezTo>
                  <a:lnTo>
                    <a:pt x="0" y="627"/>
                  </a:lnTo>
                  <a:cubicBezTo>
                    <a:pt x="0" y="536"/>
                    <a:pt x="72" y="466"/>
                    <a:pt x="162" y="4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11365DA-7850-AE45-8C52-E40A4BCA2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482" y="3164042"/>
              <a:ext cx="1438079" cy="1440000"/>
            </a:xfrm>
            <a:custGeom>
              <a:avLst/>
              <a:gdLst>
                <a:gd name="T0" fmla="*/ 3303 w 3304"/>
                <a:gd name="T1" fmla="*/ 1652 h 3306"/>
                <a:gd name="T2" fmla="*/ 3303 w 3304"/>
                <a:gd name="T3" fmla="*/ 1652 h 3306"/>
                <a:gd name="T4" fmla="*/ 1652 w 3304"/>
                <a:gd name="T5" fmla="*/ 3305 h 3306"/>
                <a:gd name="T6" fmla="*/ 1652 w 3304"/>
                <a:gd name="T7" fmla="*/ 3305 h 3306"/>
                <a:gd name="T8" fmla="*/ 0 w 3304"/>
                <a:gd name="T9" fmla="*/ 1652 h 3306"/>
                <a:gd name="T10" fmla="*/ 0 w 3304"/>
                <a:gd name="T11" fmla="*/ 1652 h 3306"/>
                <a:gd name="T12" fmla="*/ 1652 w 3304"/>
                <a:gd name="T13" fmla="*/ 0 h 3306"/>
                <a:gd name="T14" fmla="*/ 1652 w 3304"/>
                <a:gd name="T15" fmla="*/ 0 h 3306"/>
                <a:gd name="T16" fmla="*/ 3303 w 3304"/>
                <a:gd name="T17" fmla="*/ 165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4" h="3306">
                  <a:moveTo>
                    <a:pt x="3303" y="1652"/>
                  </a:moveTo>
                  <a:lnTo>
                    <a:pt x="3303" y="1652"/>
                  </a:lnTo>
                  <a:cubicBezTo>
                    <a:pt x="3303" y="2565"/>
                    <a:pt x="2564" y="3305"/>
                    <a:pt x="1652" y="3305"/>
                  </a:cubicBezTo>
                  <a:lnTo>
                    <a:pt x="1652" y="3305"/>
                  </a:lnTo>
                  <a:cubicBezTo>
                    <a:pt x="739" y="3305"/>
                    <a:pt x="0" y="2565"/>
                    <a:pt x="0" y="1652"/>
                  </a:cubicBezTo>
                  <a:lnTo>
                    <a:pt x="0" y="1652"/>
                  </a:lnTo>
                  <a:cubicBezTo>
                    <a:pt x="0" y="739"/>
                    <a:pt x="739" y="0"/>
                    <a:pt x="1652" y="0"/>
                  </a:cubicBezTo>
                  <a:lnTo>
                    <a:pt x="1652" y="0"/>
                  </a:lnTo>
                  <a:cubicBezTo>
                    <a:pt x="2564" y="0"/>
                    <a:pt x="3303" y="739"/>
                    <a:pt x="3303" y="16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AFF8F31-DA64-9448-9DBE-A41754C8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875" y="3452042"/>
              <a:ext cx="856531" cy="859341"/>
            </a:xfrm>
            <a:custGeom>
              <a:avLst/>
              <a:gdLst>
                <a:gd name="connsiteX0" fmla="*/ 230608 w 708200"/>
                <a:gd name="connsiteY0" fmla="*/ 190651 h 710523"/>
                <a:gd name="connsiteX1" fmla="*/ 254542 w 708200"/>
                <a:gd name="connsiteY1" fmla="*/ 192719 h 710523"/>
                <a:gd name="connsiteX2" fmla="*/ 262804 w 708200"/>
                <a:gd name="connsiteY2" fmla="*/ 201708 h 710523"/>
                <a:gd name="connsiteX3" fmla="*/ 293698 w 708200"/>
                <a:gd name="connsiteY3" fmla="*/ 273980 h 710523"/>
                <a:gd name="connsiteX4" fmla="*/ 292261 w 708200"/>
                <a:gd name="connsiteY4" fmla="*/ 288722 h 710523"/>
                <a:gd name="connsiteX5" fmla="*/ 270707 w 708200"/>
                <a:gd name="connsiteY5" fmla="*/ 317487 h 710523"/>
                <a:gd name="connsiteX6" fmla="*/ 268552 w 708200"/>
                <a:gd name="connsiteY6" fmla="*/ 337622 h 710523"/>
                <a:gd name="connsiteX7" fmla="*/ 388534 w 708200"/>
                <a:gd name="connsiteY7" fmla="*/ 440457 h 710523"/>
                <a:gd name="connsiteX8" fmla="*/ 406854 w 708200"/>
                <a:gd name="connsiteY8" fmla="*/ 436142 h 710523"/>
                <a:gd name="connsiteX9" fmla="*/ 432360 w 708200"/>
                <a:gd name="connsiteY9" fmla="*/ 403782 h 710523"/>
                <a:gd name="connsiteX10" fmla="*/ 452835 w 708200"/>
                <a:gd name="connsiteY10" fmla="*/ 398388 h 710523"/>
                <a:gd name="connsiteX11" fmla="*/ 504205 w 708200"/>
                <a:gd name="connsiteY11" fmla="*/ 422838 h 710523"/>
                <a:gd name="connsiteX12" fmla="*/ 515341 w 708200"/>
                <a:gd name="connsiteY12" fmla="*/ 427872 h 710523"/>
                <a:gd name="connsiteX13" fmla="*/ 530788 w 708200"/>
                <a:gd name="connsiteY13" fmla="*/ 455558 h 710523"/>
                <a:gd name="connsiteX14" fmla="*/ 466845 w 708200"/>
                <a:gd name="connsiteY14" fmla="*/ 520639 h 710523"/>
                <a:gd name="connsiteX15" fmla="*/ 444214 w 708200"/>
                <a:gd name="connsiteY15" fmla="*/ 522437 h 710523"/>
                <a:gd name="connsiteX16" fmla="*/ 407932 w 708200"/>
                <a:gd name="connsiteY16" fmla="*/ 516684 h 710523"/>
                <a:gd name="connsiteX17" fmla="*/ 217542 w 708200"/>
                <a:gd name="connsiteY17" fmla="*/ 376814 h 710523"/>
                <a:gd name="connsiteX18" fmla="*/ 176230 w 708200"/>
                <a:gd name="connsiteY18" fmla="*/ 293755 h 710523"/>
                <a:gd name="connsiteX19" fmla="*/ 208561 w 708200"/>
                <a:gd name="connsiteY19" fmla="*/ 198831 h 710523"/>
                <a:gd name="connsiteX20" fmla="*/ 230608 w 708200"/>
                <a:gd name="connsiteY20" fmla="*/ 190651 h 710523"/>
                <a:gd name="connsiteX21" fmla="*/ 328593 w 708200"/>
                <a:gd name="connsiteY21" fmla="*/ 60067 h 710523"/>
                <a:gd name="connsiteX22" fmla="*/ 117941 w 708200"/>
                <a:gd name="connsiteY22" fmla="*/ 181023 h 710523"/>
                <a:gd name="connsiteX23" fmla="*/ 107130 w 708200"/>
                <a:gd name="connsiteY23" fmla="*/ 509960 h 710523"/>
                <a:gd name="connsiteX24" fmla="*/ 110013 w 708200"/>
                <a:gd name="connsiteY24" fmla="*/ 531193 h 710523"/>
                <a:gd name="connsiteX25" fmla="*/ 85509 w 708200"/>
                <a:gd name="connsiteY25" fmla="*/ 620445 h 710523"/>
                <a:gd name="connsiteX26" fmla="*/ 91275 w 708200"/>
                <a:gd name="connsiteY26" fmla="*/ 625843 h 710523"/>
                <a:gd name="connsiteX27" fmla="*/ 185326 w 708200"/>
                <a:gd name="connsiteY27" fmla="*/ 601731 h 710523"/>
                <a:gd name="connsiteX28" fmla="*/ 203704 w 708200"/>
                <a:gd name="connsiteY28" fmla="*/ 603890 h 710523"/>
                <a:gd name="connsiteX29" fmla="*/ 362257 w 708200"/>
                <a:gd name="connsiteY29" fmla="*/ 645997 h 710523"/>
                <a:gd name="connsiteX30" fmla="*/ 402977 w 708200"/>
                <a:gd name="connsiteY30" fmla="*/ 642758 h 710523"/>
                <a:gd name="connsiteX31" fmla="*/ 640807 w 708200"/>
                <a:gd name="connsiteY31" fmla="*/ 289349 h 710523"/>
                <a:gd name="connsiteX32" fmla="*/ 416670 w 708200"/>
                <a:gd name="connsiteY32" fmla="*/ 67299 h 710523"/>
                <a:gd name="connsiteX33" fmla="*/ 328593 w 708200"/>
                <a:gd name="connsiteY33" fmla="*/ 60067 h 710523"/>
                <a:gd name="connsiteX34" fmla="*/ 353609 w 708200"/>
                <a:gd name="connsiteY34" fmla="*/ 0 h 710523"/>
                <a:gd name="connsiteX35" fmla="*/ 698462 w 708200"/>
                <a:gd name="connsiteY35" fmla="*/ 272434 h 710523"/>
                <a:gd name="connsiteX36" fmla="*/ 424958 w 708200"/>
                <a:gd name="connsiteY36" fmla="*/ 698540 h 710523"/>
                <a:gd name="connsiteX37" fmla="*/ 191812 w 708200"/>
                <a:gd name="connsiteY37" fmla="*/ 665431 h 710523"/>
                <a:gd name="connsiteX38" fmla="*/ 179200 w 708200"/>
                <a:gd name="connsiteY38" fmla="*/ 664351 h 710523"/>
                <a:gd name="connsiteX39" fmla="*/ 8034 w 708200"/>
                <a:gd name="connsiteY39" fmla="*/ 709337 h 710523"/>
                <a:gd name="connsiteX40" fmla="*/ 1188 w 708200"/>
                <a:gd name="connsiteY40" fmla="*/ 702499 h 710523"/>
                <a:gd name="connsiteX41" fmla="*/ 46592 w 708200"/>
                <a:gd name="connsiteY41" fmla="*/ 537311 h 710523"/>
                <a:gd name="connsiteX42" fmla="*/ 44790 w 708200"/>
                <a:gd name="connsiteY42" fmla="*/ 521836 h 710523"/>
                <a:gd name="connsiteX43" fmla="*/ 285503 w 708200"/>
                <a:gd name="connsiteY43" fmla="*/ 6838 h 710523"/>
                <a:gd name="connsiteX44" fmla="*/ 353609 w 708200"/>
                <a:gd name="connsiteY44" fmla="*/ 0 h 71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08200" h="710523">
                  <a:moveTo>
                    <a:pt x="230608" y="190651"/>
                  </a:moveTo>
                  <a:cubicBezTo>
                    <a:pt x="239814" y="189483"/>
                    <a:pt x="249333" y="190022"/>
                    <a:pt x="254542" y="192719"/>
                  </a:cubicBezTo>
                  <a:cubicBezTo>
                    <a:pt x="258493" y="194157"/>
                    <a:pt x="261726" y="197752"/>
                    <a:pt x="262804" y="201708"/>
                  </a:cubicBezTo>
                  <a:cubicBezTo>
                    <a:pt x="273581" y="226517"/>
                    <a:pt x="283639" y="249889"/>
                    <a:pt x="293698" y="273980"/>
                  </a:cubicBezTo>
                  <a:cubicBezTo>
                    <a:pt x="295135" y="279013"/>
                    <a:pt x="294057" y="283688"/>
                    <a:pt x="292261" y="288722"/>
                  </a:cubicBezTo>
                  <a:cubicBezTo>
                    <a:pt x="286872" y="299508"/>
                    <a:pt x="278610" y="308498"/>
                    <a:pt x="270707" y="317487"/>
                  </a:cubicBezTo>
                  <a:cubicBezTo>
                    <a:pt x="264241" y="323959"/>
                    <a:pt x="263882" y="329712"/>
                    <a:pt x="268552" y="337622"/>
                  </a:cubicBezTo>
                  <a:cubicBezTo>
                    <a:pt x="296931" y="385084"/>
                    <a:pt x="336446" y="419962"/>
                    <a:pt x="388534" y="440457"/>
                  </a:cubicBezTo>
                  <a:cubicBezTo>
                    <a:pt x="395718" y="444052"/>
                    <a:pt x="401825" y="443333"/>
                    <a:pt x="406854" y="436142"/>
                  </a:cubicBezTo>
                  <a:cubicBezTo>
                    <a:pt x="415476" y="425715"/>
                    <a:pt x="424816" y="414928"/>
                    <a:pt x="432360" y="403782"/>
                  </a:cubicBezTo>
                  <a:cubicBezTo>
                    <a:pt x="438826" y="396231"/>
                    <a:pt x="444932" y="394792"/>
                    <a:pt x="452835" y="398388"/>
                  </a:cubicBezTo>
                  <a:cubicBezTo>
                    <a:pt x="469719" y="406298"/>
                    <a:pt x="486962" y="414568"/>
                    <a:pt x="504205" y="422838"/>
                  </a:cubicBezTo>
                  <a:cubicBezTo>
                    <a:pt x="507797" y="424277"/>
                    <a:pt x="512108" y="426074"/>
                    <a:pt x="515341" y="427872"/>
                  </a:cubicBezTo>
                  <a:cubicBezTo>
                    <a:pt x="532584" y="436502"/>
                    <a:pt x="532225" y="436502"/>
                    <a:pt x="530788" y="455558"/>
                  </a:cubicBezTo>
                  <a:cubicBezTo>
                    <a:pt x="527914" y="493672"/>
                    <a:pt x="499894" y="512010"/>
                    <a:pt x="466845" y="520639"/>
                  </a:cubicBezTo>
                  <a:cubicBezTo>
                    <a:pt x="460020" y="523156"/>
                    <a:pt x="452117" y="523156"/>
                    <a:pt x="444214" y="522437"/>
                  </a:cubicBezTo>
                  <a:cubicBezTo>
                    <a:pt x="431641" y="523516"/>
                    <a:pt x="419427" y="520639"/>
                    <a:pt x="407932" y="516684"/>
                  </a:cubicBezTo>
                  <a:cubicBezTo>
                    <a:pt x="326387" y="494032"/>
                    <a:pt x="266396" y="443333"/>
                    <a:pt x="217542" y="376814"/>
                  </a:cubicBezTo>
                  <a:cubicBezTo>
                    <a:pt x="199221" y="351645"/>
                    <a:pt x="181978" y="325397"/>
                    <a:pt x="176230" y="293755"/>
                  </a:cubicBezTo>
                  <a:cubicBezTo>
                    <a:pt x="169405" y="257080"/>
                    <a:pt x="180541" y="225079"/>
                    <a:pt x="208561" y="198831"/>
                  </a:cubicBezTo>
                  <a:cubicBezTo>
                    <a:pt x="212512" y="194696"/>
                    <a:pt x="221403" y="191820"/>
                    <a:pt x="230608" y="190651"/>
                  </a:cubicBezTo>
                  <a:close/>
                  <a:moveTo>
                    <a:pt x="328593" y="60067"/>
                  </a:moveTo>
                  <a:cubicBezTo>
                    <a:pt x="244693" y="65162"/>
                    <a:pt x="173615" y="106796"/>
                    <a:pt x="117941" y="181023"/>
                  </a:cubicBezTo>
                  <a:cubicBezTo>
                    <a:pt x="45150" y="277473"/>
                    <a:pt x="42988" y="405952"/>
                    <a:pt x="107130" y="509960"/>
                  </a:cubicBezTo>
                  <a:cubicBezTo>
                    <a:pt x="111454" y="517157"/>
                    <a:pt x="112896" y="522916"/>
                    <a:pt x="110013" y="531193"/>
                  </a:cubicBezTo>
                  <a:cubicBezTo>
                    <a:pt x="101725" y="561064"/>
                    <a:pt x="93797" y="590574"/>
                    <a:pt x="85509" y="620445"/>
                  </a:cubicBezTo>
                  <a:cubicBezTo>
                    <a:pt x="84068" y="626563"/>
                    <a:pt x="84428" y="627643"/>
                    <a:pt x="91275" y="625843"/>
                  </a:cubicBezTo>
                  <a:cubicBezTo>
                    <a:pt x="122625" y="617566"/>
                    <a:pt x="153975" y="609648"/>
                    <a:pt x="185326" y="601731"/>
                  </a:cubicBezTo>
                  <a:cubicBezTo>
                    <a:pt x="192173" y="599211"/>
                    <a:pt x="197578" y="600291"/>
                    <a:pt x="203704" y="603890"/>
                  </a:cubicBezTo>
                  <a:cubicBezTo>
                    <a:pt x="250189" y="631961"/>
                    <a:pt x="300637" y="645997"/>
                    <a:pt x="362257" y="645997"/>
                  </a:cubicBezTo>
                  <a:cubicBezTo>
                    <a:pt x="371626" y="645997"/>
                    <a:pt x="387121" y="644917"/>
                    <a:pt x="402977" y="642758"/>
                  </a:cubicBezTo>
                  <a:cubicBezTo>
                    <a:pt x="568377" y="615047"/>
                    <a:pt x="679724" y="452738"/>
                    <a:pt x="640807" y="289349"/>
                  </a:cubicBezTo>
                  <a:cubicBezTo>
                    <a:pt x="612339" y="169866"/>
                    <a:pt x="535945" y="92131"/>
                    <a:pt x="416670" y="67299"/>
                  </a:cubicBezTo>
                  <a:cubicBezTo>
                    <a:pt x="385950" y="60731"/>
                    <a:pt x="356559" y="58369"/>
                    <a:pt x="328593" y="60067"/>
                  </a:cubicBezTo>
                  <a:close/>
                  <a:moveTo>
                    <a:pt x="353609" y="0"/>
                  </a:moveTo>
                  <a:cubicBezTo>
                    <a:pt x="521531" y="1439"/>
                    <a:pt x="660266" y="111925"/>
                    <a:pt x="698462" y="272434"/>
                  </a:cubicBezTo>
                  <a:cubicBezTo>
                    <a:pt x="745308" y="463894"/>
                    <a:pt x="618105" y="661112"/>
                    <a:pt x="424958" y="698540"/>
                  </a:cubicBezTo>
                  <a:cubicBezTo>
                    <a:pt x="343159" y="714015"/>
                    <a:pt x="265684" y="703579"/>
                    <a:pt x="191812" y="665431"/>
                  </a:cubicBezTo>
                  <a:cubicBezTo>
                    <a:pt x="187848" y="663991"/>
                    <a:pt x="183884" y="662911"/>
                    <a:pt x="179200" y="664351"/>
                  </a:cubicBezTo>
                  <a:cubicBezTo>
                    <a:pt x="122625" y="679466"/>
                    <a:pt x="64969" y="694941"/>
                    <a:pt x="8034" y="709337"/>
                  </a:cubicBezTo>
                  <a:cubicBezTo>
                    <a:pt x="-975" y="711496"/>
                    <a:pt x="-975" y="711496"/>
                    <a:pt x="1188" y="702499"/>
                  </a:cubicBezTo>
                  <a:cubicBezTo>
                    <a:pt x="16322" y="647436"/>
                    <a:pt x="31457" y="592374"/>
                    <a:pt x="46592" y="537311"/>
                  </a:cubicBezTo>
                  <a:cubicBezTo>
                    <a:pt x="48393" y="531553"/>
                    <a:pt x="47673" y="527594"/>
                    <a:pt x="44790" y="521836"/>
                  </a:cubicBezTo>
                  <a:cubicBezTo>
                    <a:pt x="-68720" y="312742"/>
                    <a:pt x="52717" y="54703"/>
                    <a:pt x="285503" y="6838"/>
                  </a:cubicBezTo>
                  <a:cubicBezTo>
                    <a:pt x="308205" y="2519"/>
                    <a:pt x="331628" y="0"/>
                    <a:pt x="353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49BF597-FF14-6747-902D-D9DCD3D2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082" y="3062280"/>
              <a:ext cx="1845119" cy="1845121"/>
            </a:xfrm>
            <a:custGeom>
              <a:avLst/>
              <a:gdLst>
                <a:gd name="T0" fmla="*/ 4237 w 4238"/>
                <a:gd name="T1" fmla="*/ 2119 h 4238"/>
                <a:gd name="T2" fmla="*/ 4237 w 4238"/>
                <a:gd name="T3" fmla="*/ 2119 h 4238"/>
                <a:gd name="T4" fmla="*/ 2118 w 4238"/>
                <a:gd name="T5" fmla="*/ 4237 h 4238"/>
                <a:gd name="T6" fmla="*/ 2118 w 4238"/>
                <a:gd name="T7" fmla="*/ 4237 h 4238"/>
                <a:gd name="T8" fmla="*/ 0 w 4238"/>
                <a:gd name="T9" fmla="*/ 2119 h 4238"/>
                <a:gd name="T10" fmla="*/ 0 w 4238"/>
                <a:gd name="T11" fmla="*/ 2119 h 4238"/>
                <a:gd name="T12" fmla="*/ 2118 w 4238"/>
                <a:gd name="T13" fmla="*/ 0 h 4238"/>
                <a:gd name="T14" fmla="*/ 2118 w 4238"/>
                <a:gd name="T15" fmla="*/ 0 h 4238"/>
                <a:gd name="T16" fmla="*/ 4237 w 4238"/>
                <a:gd name="T17" fmla="*/ 2119 h 4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8" h="4238">
                  <a:moveTo>
                    <a:pt x="4237" y="2119"/>
                  </a:moveTo>
                  <a:lnTo>
                    <a:pt x="4237" y="2119"/>
                  </a:lnTo>
                  <a:cubicBezTo>
                    <a:pt x="4237" y="3288"/>
                    <a:pt x="3288" y="4237"/>
                    <a:pt x="2118" y="4237"/>
                  </a:cubicBezTo>
                  <a:lnTo>
                    <a:pt x="2118" y="4237"/>
                  </a:lnTo>
                  <a:cubicBezTo>
                    <a:pt x="950" y="4237"/>
                    <a:pt x="0" y="3288"/>
                    <a:pt x="0" y="2119"/>
                  </a:cubicBezTo>
                  <a:lnTo>
                    <a:pt x="0" y="2119"/>
                  </a:lnTo>
                  <a:cubicBezTo>
                    <a:pt x="0" y="950"/>
                    <a:pt x="950" y="0"/>
                    <a:pt x="2118" y="0"/>
                  </a:cubicBezTo>
                  <a:lnTo>
                    <a:pt x="2118" y="0"/>
                  </a:lnTo>
                  <a:cubicBezTo>
                    <a:pt x="3288" y="0"/>
                    <a:pt x="4237" y="950"/>
                    <a:pt x="4237" y="21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2949A03A-DB03-204A-8A2F-F05224362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0681" y="3408365"/>
              <a:ext cx="1388379" cy="1153002"/>
            </a:xfrm>
            <a:custGeom>
              <a:avLst/>
              <a:gdLst>
                <a:gd name="connsiteX0" fmla="*/ 583068 w 1147944"/>
                <a:gd name="connsiteY0" fmla="*/ 658945 h 953328"/>
                <a:gd name="connsiteX1" fmla="*/ 716454 w 1147944"/>
                <a:gd name="connsiteY1" fmla="*/ 763564 h 953328"/>
                <a:gd name="connsiteX2" fmla="*/ 603552 w 1147944"/>
                <a:gd name="connsiteY2" fmla="*/ 949015 h 953328"/>
                <a:gd name="connsiteX3" fmla="*/ 595642 w 1147944"/>
                <a:gd name="connsiteY3" fmla="*/ 953328 h 953328"/>
                <a:gd name="connsiteX4" fmla="*/ 553932 w 1147944"/>
                <a:gd name="connsiteY4" fmla="*/ 953328 h 953328"/>
                <a:gd name="connsiteX5" fmla="*/ 441749 w 1147944"/>
                <a:gd name="connsiteY5" fmla="*/ 869947 h 953328"/>
                <a:gd name="connsiteX6" fmla="*/ 522291 w 1147944"/>
                <a:gd name="connsiteY6" fmla="*/ 668323 h 953328"/>
                <a:gd name="connsiteX7" fmla="*/ 583068 w 1147944"/>
                <a:gd name="connsiteY7" fmla="*/ 658945 h 953328"/>
                <a:gd name="connsiteX8" fmla="*/ 572928 w 1147944"/>
                <a:gd name="connsiteY8" fmla="*/ 442695 h 953328"/>
                <a:gd name="connsiteX9" fmla="*/ 825065 w 1147944"/>
                <a:gd name="connsiteY9" fmla="*/ 536693 h 953328"/>
                <a:gd name="connsiteX10" fmla="*/ 823626 w 1147944"/>
                <a:gd name="connsiteY10" fmla="*/ 554683 h 953328"/>
                <a:gd name="connsiteX11" fmla="*/ 734049 w 1147944"/>
                <a:gd name="connsiteY11" fmla="*/ 645352 h 953328"/>
                <a:gd name="connsiteX12" fmla="*/ 424668 w 1147944"/>
                <a:gd name="connsiteY12" fmla="*/ 635638 h 953328"/>
                <a:gd name="connsiteX13" fmla="*/ 402004 w 1147944"/>
                <a:gd name="connsiteY13" fmla="*/ 635998 h 953328"/>
                <a:gd name="connsiteX14" fmla="*/ 322141 w 1147944"/>
                <a:gd name="connsiteY14" fmla="*/ 556841 h 953328"/>
                <a:gd name="connsiteX15" fmla="*/ 322141 w 1147944"/>
                <a:gd name="connsiteY15" fmla="*/ 538132 h 953328"/>
                <a:gd name="connsiteX16" fmla="*/ 572928 w 1147944"/>
                <a:gd name="connsiteY16" fmla="*/ 442695 h 953328"/>
                <a:gd name="connsiteX17" fmla="*/ 577096 w 1147944"/>
                <a:gd name="connsiteY17" fmla="*/ 221849 h 953328"/>
                <a:gd name="connsiteX18" fmla="*/ 976972 w 1147944"/>
                <a:gd name="connsiteY18" fmla="*/ 372342 h 953328"/>
                <a:gd name="connsiteX19" fmla="*/ 977332 w 1147944"/>
                <a:gd name="connsiteY19" fmla="*/ 404385 h 953328"/>
                <a:gd name="connsiteX20" fmla="*/ 899589 w 1147944"/>
                <a:gd name="connsiteY20" fmla="*/ 482151 h 953328"/>
                <a:gd name="connsiteX21" fmla="*/ 877993 w 1147944"/>
                <a:gd name="connsiteY21" fmla="*/ 482511 h 953328"/>
                <a:gd name="connsiteX22" fmla="*/ 530666 w 1147944"/>
                <a:gd name="connsiteY22" fmla="*/ 369462 h 953328"/>
                <a:gd name="connsiteX23" fmla="*/ 275479 w 1147944"/>
                <a:gd name="connsiteY23" fmla="*/ 482151 h 953328"/>
                <a:gd name="connsiteX24" fmla="*/ 246326 w 1147944"/>
                <a:gd name="connsiteY24" fmla="*/ 481431 h 953328"/>
                <a:gd name="connsiteX25" fmla="*/ 167142 w 1147944"/>
                <a:gd name="connsiteY25" fmla="*/ 401864 h 953328"/>
                <a:gd name="connsiteX26" fmla="*/ 167502 w 1147944"/>
                <a:gd name="connsiteY26" fmla="*/ 380263 h 953328"/>
                <a:gd name="connsiteX27" fmla="*/ 577096 w 1147944"/>
                <a:gd name="connsiteY27" fmla="*/ 221849 h 953328"/>
                <a:gd name="connsiteX28" fmla="*/ 613941 w 1147944"/>
                <a:gd name="connsiteY28" fmla="*/ 50 h 953328"/>
                <a:gd name="connsiteX29" fmla="*/ 655089 w 1147944"/>
                <a:gd name="connsiteY29" fmla="*/ 320 h 953328"/>
                <a:gd name="connsiteX30" fmla="*/ 930666 w 1147944"/>
                <a:gd name="connsiteY30" fmla="*/ 70270 h 953328"/>
                <a:gd name="connsiteX31" fmla="*/ 1122778 w 1147944"/>
                <a:gd name="connsiteY31" fmla="*/ 194306 h 953328"/>
                <a:gd name="connsiteX32" fmla="*/ 1147601 w 1147944"/>
                <a:gd name="connsiteY32" fmla="*/ 232887 h 953328"/>
                <a:gd name="connsiteX33" fmla="*/ 1059460 w 1147944"/>
                <a:gd name="connsiteY33" fmla="*/ 319062 h 953328"/>
                <a:gd name="connsiteX34" fmla="*/ 1029960 w 1147944"/>
                <a:gd name="connsiteY34" fmla="*/ 319423 h 953328"/>
                <a:gd name="connsiteX35" fmla="*/ 656887 w 1147944"/>
                <a:gd name="connsiteY35" fmla="*/ 149595 h 953328"/>
                <a:gd name="connsiteX36" fmla="*/ 113289 w 1147944"/>
                <a:gd name="connsiteY36" fmla="*/ 323750 h 953328"/>
                <a:gd name="connsiteX37" fmla="*/ 92782 w 1147944"/>
                <a:gd name="connsiteY37" fmla="*/ 342139 h 953328"/>
                <a:gd name="connsiteX38" fmla="*/ 684 w 1147944"/>
                <a:gd name="connsiteY38" fmla="*/ 237213 h 953328"/>
                <a:gd name="connsiteX39" fmla="*/ 21910 w 1147944"/>
                <a:gd name="connsiteY39" fmla="*/ 201517 h 953328"/>
                <a:gd name="connsiteX40" fmla="*/ 236687 w 1147944"/>
                <a:gd name="connsiteY40" fmla="*/ 64501 h 953328"/>
                <a:gd name="connsiteX41" fmla="*/ 437433 w 1147944"/>
                <a:gd name="connsiteY41" fmla="*/ 4647 h 953328"/>
                <a:gd name="connsiteX42" fmla="*/ 501831 w 1147944"/>
                <a:gd name="connsiteY42" fmla="*/ 320 h 953328"/>
                <a:gd name="connsiteX43" fmla="*/ 573063 w 1147944"/>
                <a:gd name="connsiteY43" fmla="*/ 320 h 953328"/>
                <a:gd name="connsiteX44" fmla="*/ 613941 w 1147944"/>
                <a:gd name="connsiteY44" fmla="*/ 50 h 95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47944" h="953328">
                  <a:moveTo>
                    <a:pt x="583068" y="658945"/>
                  </a:moveTo>
                  <a:cubicBezTo>
                    <a:pt x="643306" y="662483"/>
                    <a:pt x="698386" y="702915"/>
                    <a:pt x="716454" y="763564"/>
                  </a:cubicBezTo>
                  <a:cubicBezTo>
                    <a:pt x="740905" y="847664"/>
                    <a:pt x="688768" y="931045"/>
                    <a:pt x="603552" y="949015"/>
                  </a:cubicBezTo>
                  <a:cubicBezTo>
                    <a:pt x="601035" y="949734"/>
                    <a:pt x="598159" y="951890"/>
                    <a:pt x="595642" y="953328"/>
                  </a:cubicBezTo>
                  <a:lnTo>
                    <a:pt x="553932" y="953328"/>
                  </a:lnTo>
                  <a:cubicBezTo>
                    <a:pt x="505032" y="940749"/>
                    <a:pt x="465121" y="916669"/>
                    <a:pt x="441749" y="869947"/>
                  </a:cubicBezTo>
                  <a:cubicBezTo>
                    <a:pt x="404714" y="792316"/>
                    <a:pt x="441390" y="698513"/>
                    <a:pt x="522291" y="668323"/>
                  </a:cubicBezTo>
                  <a:cubicBezTo>
                    <a:pt x="542337" y="660686"/>
                    <a:pt x="562989" y="657766"/>
                    <a:pt x="583068" y="658945"/>
                  </a:cubicBezTo>
                  <a:close/>
                  <a:moveTo>
                    <a:pt x="572928" y="442695"/>
                  </a:moveTo>
                  <a:cubicBezTo>
                    <a:pt x="665968" y="442425"/>
                    <a:pt x="759232" y="473727"/>
                    <a:pt x="825065" y="536693"/>
                  </a:cubicBezTo>
                  <a:cubicBezTo>
                    <a:pt x="832979" y="544248"/>
                    <a:pt x="830102" y="548206"/>
                    <a:pt x="823626" y="554683"/>
                  </a:cubicBezTo>
                  <a:cubicBezTo>
                    <a:pt x="794846" y="583826"/>
                    <a:pt x="764988" y="613330"/>
                    <a:pt x="734049" y="645352"/>
                  </a:cubicBezTo>
                  <a:cubicBezTo>
                    <a:pt x="642314" y="562598"/>
                    <a:pt x="516763" y="559360"/>
                    <a:pt x="424668" y="635638"/>
                  </a:cubicBezTo>
                  <a:cubicBezTo>
                    <a:pt x="416034" y="642834"/>
                    <a:pt x="410998" y="645352"/>
                    <a:pt x="402004" y="635998"/>
                  </a:cubicBezTo>
                  <a:cubicBezTo>
                    <a:pt x="375743" y="609013"/>
                    <a:pt x="349841" y="583107"/>
                    <a:pt x="322141" y="556841"/>
                  </a:cubicBezTo>
                  <a:cubicBezTo>
                    <a:pt x="314586" y="549645"/>
                    <a:pt x="314226" y="546407"/>
                    <a:pt x="322141" y="538132"/>
                  </a:cubicBezTo>
                  <a:cubicBezTo>
                    <a:pt x="387075" y="474807"/>
                    <a:pt x="479889" y="442964"/>
                    <a:pt x="572928" y="442695"/>
                  </a:cubicBezTo>
                  <a:close/>
                  <a:moveTo>
                    <a:pt x="577096" y="221849"/>
                  </a:moveTo>
                  <a:cubicBezTo>
                    <a:pt x="727905" y="223289"/>
                    <a:pt x="861077" y="272253"/>
                    <a:pt x="976972" y="372342"/>
                  </a:cubicBezTo>
                  <a:cubicBezTo>
                    <a:pt x="990290" y="384583"/>
                    <a:pt x="991729" y="391063"/>
                    <a:pt x="977332" y="404385"/>
                  </a:cubicBezTo>
                  <a:cubicBezTo>
                    <a:pt x="950338" y="428507"/>
                    <a:pt x="924783" y="455509"/>
                    <a:pt x="899589" y="482151"/>
                  </a:cubicBezTo>
                  <a:cubicBezTo>
                    <a:pt x="890950" y="490072"/>
                    <a:pt x="886631" y="490792"/>
                    <a:pt x="877993" y="482511"/>
                  </a:cubicBezTo>
                  <a:cubicBezTo>
                    <a:pt x="778294" y="395024"/>
                    <a:pt x="661678" y="357941"/>
                    <a:pt x="530666" y="369462"/>
                  </a:cubicBezTo>
                  <a:cubicBezTo>
                    <a:pt x="433846" y="378822"/>
                    <a:pt x="347824" y="416266"/>
                    <a:pt x="275479" y="482151"/>
                  </a:cubicBezTo>
                  <a:cubicBezTo>
                    <a:pt x="263602" y="492232"/>
                    <a:pt x="257483" y="492952"/>
                    <a:pt x="246326" y="481431"/>
                  </a:cubicBezTo>
                  <a:cubicBezTo>
                    <a:pt x="221131" y="454429"/>
                    <a:pt x="194856" y="427787"/>
                    <a:pt x="167142" y="401864"/>
                  </a:cubicBezTo>
                  <a:cubicBezTo>
                    <a:pt x="157064" y="393224"/>
                    <a:pt x="157424" y="388183"/>
                    <a:pt x="167502" y="380263"/>
                  </a:cubicBezTo>
                  <a:cubicBezTo>
                    <a:pt x="283398" y="275854"/>
                    <a:pt x="420169" y="223289"/>
                    <a:pt x="577096" y="221849"/>
                  </a:cubicBezTo>
                  <a:close/>
                  <a:moveTo>
                    <a:pt x="613941" y="50"/>
                  </a:moveTo>
                  <a:cubicBezTo>
                    <a:pt x="629276" y="-40"/>
                    <a:pt x="644656" y="-40"/>
                    <a:pt x="655089" y="320"/>
                  </a:cubicBezTo>
                  <a:cubicBezTo>
                    <a:pt x="751864" y="2484"/>
                    <a:pt x="842884" y="31329"/>
                    <a:pt x="930666" y="70270"/>
                  </a:cubicBezTo>
                  <a:cubicBezTo>
                    <a:pt x="1000459" y="102000"/>
                    <a:pt x="1064137" y="144547"/>
                    <a:pt x="1122778" y="194306"/>
                  </a:cubicBezTo>
                  <a:cubicBezTo>
                    <a:pt x="1134650" y="204041"/>
                    <a:pt x="1150479" y="212695"/>
                    <a:pt x="1147601" y="232887"/>
                  </a:cubicBezTo>
                  <a:cubicBezTo>
                    <a:pt x="1118461" y="262093"/>
                    <a:pt x="1087881" y="289496"/>
                    <a:pt x="1059460" y="319062"/>
                  </a:cubicBezTo>
                  <a:cubicBezTo>
                    <a:pt x="1047948" y="330600"/>
                    <a:pt x="1042191" y="330600"/>
                    <a:pt x="1029960" y="319423"/>
                  </a:cubicBezTo>
                  <a:cubicBezTo>
                    <a:pt x="923830" y="223151"/>
                    <a:pt x="798633" y="165100"/>
                    <a:pt x="656887" y="149595"/>
                  </a:cubicBezTo>
                  <a:cubicBezTo>
                    <a:pt x="450745" y="126158"/>
                    <a:pt x="268346" y="184570"/>
                    <a:pt x="113289" y="323750"/>
                  </a:cubicBezTo>
                  <a:cubicBezTo>
                    <a:pt x="109691" y="327355"/>
                    <a:pt x="105734" y="330961"/>
                    <a:pt x="92782" y="342139"/>
                  </a:cubicBezTo>
                  <a:cubicBezTo>
                    <a:pt x="62203" y="307524"/>
                    <a:pt x="31263" y="272188"/>
                    <a:pt x="684" y="237213"/>
                  </a:cubicBezTo>
                  <a:cubicBezTo>
                    <a:pt x="-3274" y="218824"/>
                    <a:pt x="10757" y="211252"/>
                    <a:pt x="21910" y="201517"/>
                  </a:cubicBezTo>
                  <a:cubicBezTo>
                    <a:pt x="86307" y="143826"/>
                    <a:pt x="157539" y="98034"/>
                    <a:pt x="236687" y="64501"/>
                  </a:cubicBezTo>
                  <a:cubicBezTo>
                    <a:pt x="300724" y="36016"/>
                    <a:pt x="367280" y="14743"/>
                    <a:pt x="437433" y="4647"/>
                  </a:cubicBezTo>
                  <a:cubicBezTo>
                    <a:pt x="458659" y="1763"/>
                    <a:pt x="480245" y="320"/>
                    <a:pt x="501831" y="320"/>
                  </a:cubicBezTo>
                  <a:cubicBezTo>
                    <a:pt x="519819" y="681"/>
                    <a:pt x="555435" y="320"/>
                    <a:pt x="573063" y="320"/>
                  </a:cubicBezTo>
                  <a:cubicBezTo>
                    <a:pt x="583317" y="320"/>
                    <a:pt x="598606" y="140"/>
                    <a:pt x="613941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013FBD40-2962-164D-8195-74EC42B02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121" y="-266999"/>
              <a:ext cx="898560" cy="898560"/>
            </a:xfrm>
            <a:custGeom>
              <a:avLst/>
              <a:gdLst>
                <a:gd name="T0" fmla="*/ 2062 w 2063"/>
                <a:gd name="T1" fmla="*/ 1031 h 2062"/>
                <a:gd name="T2" fmla="*/ 2062 w 2063"/>
                <a:gd name="T3" fmla="*/ 1031 h 2062"/>
                <a:gd name="T4" fmla="*/ 1032 w 2063"/>
                <a:gd name="T5" fmla="*/ 2061 h 2062"/>
                <a:gd name="T6" fmla="*/ 1032 w 2063"/>
                <a:gd name="T7" fmla="*/ 2061 h 2062"/>
                <a:gd name="T8" fmla="*/ 0 w 2063"/>
                <a:gd name="T9" fmla="*/ 1031 h 2062"/>
                <a:gd name="T10" fmla="*/ 0 w 2063"/>
                <a:gd name="T11" fmla="*/ 1031 h 2062"/>
                <a:gd name="T12" fmla="*/ 1032 w 2063"/>
                <a:gd name="T13" fmla="*/ 0 h 2062"/>
                <a:gd name="T14" fmla="*/ 1032 w 2063"/>
                <a:gd name="T15" fmla="*/ 0 h 2062"/>
                <a:gd name="T16" fmla="*/ 2062 w 2063"/>
                <a:gd name="T17" fmla="*/ 1031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3" h="2062">
                  <a:moveTo>
                    <a:pt x="2062" y="1031"/>
                  </a:moveTo>
                  <a:lnTo>
                    <a:pt x="2062" y="1031"/>
                  </a:lnTo>
                  <a:cubicBezTo>
                    <a:pt x="2062" y="1600"/>
                    <a:pt x="1601" y="2061"/>
                    <a:pt x="1032" y="2061"/>
                  </a:cubicBezTo>
                  <a:lnTo>
                    <a:pt x="1032" y="2061"/>
                  </a:lnTo>
                  <a:cubicBezTo>
                    <a:pt x="462" y="2061"/>
                    <a:pt x="0" y="1600"/>
                    <a:pt x="0" y="1031"/>
                  </a:cubicBezTo>
                  <a:lnTo>
                    <a:pt x="0" y="1031"/>
                  </a:lnTo>
                  <a:cubicBezTo>
                    <a:pt x="0" y="460"/>
                    <a:pt x="462" y="0"/>
                    <a:pt x="1032" y="0"/>
                  </a:cubicBezTo>
                  <a:lnTo>
                    <a:pt x="1032" y="0"/>
                  </a:lnTo>
                  <a:cubicBezTo>
                    <a:pt x="1601" y="0"/>
                    <a:pt x="2062" y="460"/>
                    <a:pt x="2062" y="103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C135384C-41FC-1C4B-A10D-A468BF590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837" y="-157047"/>
              <a:ext cx="681122" cy="679361"/>
            </a:xfrm>
            <a:custGeom>
              <a:avLst/>
              <a:gdLst>
                <a:gd name="connsiteX0" fmla="*/ 286994 w 563167"/>
                <a:gd name="connsiteY0" fmla="*/ 304377 h 561711"/>
                <a:gd name="connsiteX1" fmla="*/ 312589 w 563167"/>
                <a:gd name="connsiteY1" fmla="*/ 373819 h 561711"/>
                <a:gd name="connsiteX2" fmla="*/ 373512 w 563167"/>
                <a:gd name="connsiteY2" fmla="*/ 541128 h 561711"/>
                <a:gd name="connsiteX3" fmla="*/ 369907 w 563167"/>
                <a:gd name="connsiteY3" fmla="*/ 547604 h 561711"/>
                <a:gd name="connsiteX4" fmla="*/ 207685 w 563167"/>
                <a:gd name="connsiteY4" fmla="*/ 551922 h 561711"/>
                <a:gd name="connsiteX5" fmla="*/ 203720 w 563167"/>
                <a:gd name="connsiteY5" fmla="*/ 544366 h 561711"/>
                <a:gd name="connsiteX6" fmla="*/ 286994 w 563167"/>
                <a:gd name="connsiteY6" fmla="*/ 304377 h 561711"/>
                <a:gd name="connsiteX7" fmla="*/ 25037 w 563167"/>
                <a:gd name="connsiteY7" fmla="*/ 166264 h 561711"/>
                <a:gd name="connsiteX8" fmla="*/ 159055 w 563167"/>
                <a:gd name="connsiteY8" fmla="*/ 534204 h 561711"/>
                <a:gd name="connsiteX9" fmla="*/ 25037 w 563167"/>
                <a:gd name="connsiteY9" fmla="*/ 166264 h 561711"/>
                <a:gd name="connsiteX10" fmla="*/ 532458 w 563167"/>
                <a:gd name="connsiteY10" fmla="*/ 151977 h 561711"/>
                <a:gd name="connsiteX11" fmla="*/ 562720 w 563167"/>
                <a:gd name="connsiteY11" fmla="*/ 264797 h 561711"/>
                <a:gd name="connsiteX12" fmla="*/ 483103 w 563167"/>
                <a:gd name="connsiteY12" fmla="*/ 478541 h 561711"/>
                <a:gd name="connsiteX13" fmla="*/ 422940 w 563167"/>
                <a:gd name="connsiteY13" fmla="*/ 524679 h 561711"/>
                <a:gd name="connsiteX14" fmla="*/ 436990 w 563167"/>
                <a:gd name="connsiteY14" fmla="*/ 482867 h 561711"/>
                <a:gd name="connsiteX15" fmla="*/ 514445 w 563167"/>
                <a:gd name="connsiteY15" fmla="*/ 260832 h 561711"/>
                <a:gd name="connsiteX16" fmla="*/ 530297 w 563167"/>
                <a:gd name="connsiteY16" fmla="*/ 156663 h 561711"/>
                <a:gd name="connsiteX17" fmla="*/ 532458 w 563167"/>
                <a:gd name="connsiteY17" fmla="*/ 151977 h 561711"/>
                <a:gd name="connsiteX18" fmla="*/ 306835 w 563167"/>
                <a:gd name="connsiteY18" fmla="*/ 1005 h 561711"/>
                <a:gd name="connsiteX19" fmla="*/ 471157 w 563167"/>
                <a:gd name="connsiteY19" fmla="*/ 73735 h 561711"/>
                <a:gd name="connsiteX20" fmla="*/ 424372 w 563167"/>
                <a:gd name="connsiteY20" fmla="*/ 141787 h 561711"/>
                <a:gd name="connsiteX21" fmla="*/ 446685 w 563167"/>
                <a:gd name="connsiteY21" fmla="*/ 185715 h 561711"/>
                <a:gd name="connsiteX22" fmla="*/ 471157 w 563167"/>
                <a:gd name="connsiteY22" fmla="*/ 286172 h 561711"/>
                <a:gd name="connsiteX23" fmla="*/ 460001 w 563167"/>
                <a:gd name="connsiteY23" fmla="*/ 333701 h 561711"/>
                <a:gd name="connsiteX24" fmla="*/ 425451 w 563167"/>
                <a:gd name="connsiteY24" fmla="*/ 444600 h 561711"/>
                <a:gd name="connsiteX25" fmla="*/ 422572 w 563167"/>
                <a:gd name="connsiteY25" fmla="*/ 452522 h 561711"/>
                <a:gd name="connsiteX26" fmla="*/ 402058 w 563167"/>
                <a:gd name="connsiteY26" fmla="*/ 392031 h 561711"/>
                <a:gd name="connsiteX27" fmla="*/ 323963 w 563167"/>
                <a:gd name="connsiteY27" fmla="*/ 158710 h 561711"/>
                <a:gd name="connsiteX28" fmla="*/ 331161 w 563167"/>
                <a:gd name="connsiteY28" fmla="*/ 148628 h 561711"/>
                <a:gd name="connsiteX29" fmla="*/ 350954 w 563167"/>
                <a:gd name="connsiteY29" fmla="*/ 147188 h 561711"/>
                <a:gd name="connsiteX30" fmla="*/ 363550 w 563167"/>
                <a:gd name="connsiteY30" fmla="*/ 134225 h 561711"/>
                <a:gd name="connsiteX31" fmla="*/ 349515 w 563167"/>
                <a:gd name="connsiteY31" fmla="*/ 123784 h 561711"/>
                <a:gd name="connsiteX32" fmla="*/ 295892 w 563167"/>
                <a:gd name="connsiteY32" fmla="*/ 127024 h 561711"/>
                <a:gd name="connsiteX33" fmla="*/ 206280 w 563167"/>
                <a:gd name="connsiteY33" fmla="*/ 124504 h 561711"/>
                <a:gd name="connsiteX34" fmla="*/ 191165 w 563167"/>
                <a:gd name="connsiteY34" fmla="*/ 131705 h 561711"/>
                <a:gd name="connsiteX35" fmla="*/ 201242 w 563167"/>
                <a:gd name="connsiteY35" fmla="*/ 147188 h 561711"/>
                <a:gd name="connsiteX36" fmla="*/ 224994 w 563167"/>
                <a:gd name="connsiteY36" fmla="*/ 148988 h 561711"/>
                <a:gd name="connsiteX37" fmla="*/ 232192 w 563167"/>
                <a:gd name="connsiteY37" fmla="*/ 154389 h 561711"/>
                <a:gd name="connsiteX38" fmla="*/ 272859 w 563167"/>
                <a:gd name="connsiteY38" fmla="*/ 266009 h 561711"/>
                <a:gd name="connsiteX39" fmla="*/ 272859 w 563167"/>
                <a:gd name="connsiteY39" fmla="*/ 274290 h 561711"/>
                <a:gd name="connsiteX40" fmla="*/ 213478 w 563167"/>
                <a:gd name="connsiteY40" fmla="*/ 451082 h 561711"/>
                <a:gd name="connsiteX41" fmla="*/ 212038 w 563167"/>
                <a:gd name="connsiteY41" fmla="*/ 453242 h 561711"/>
                <a:gd name="connsiteX42" fmla="*/ 202321 w 563167"/>
                <a:gd name="connsiteY42" fmla="*/ 426237 h 561711"/>
                <a:gd name="connsiteX43" fmla="*/ 113069 w 563167"/>
                <a:gd name="connsiteY43" fmla="*/ 158710 h 561711"/>
                <a:gd name="connsiteX44" fmla="*/ 119188 w 563167"/>
                <a:gd name="connsiteY44" fmla="*/ 148628 h 561711"/>
                <a:gd name="connsiteX45" fmla="*/ 138981 w 563167"/>
                <a:gd name="connsiteY45" fmla="*/ 147188 h 561711"/>
                <a:gd name="connsiteX46" fmla="*/ 152657 w 563167"/>
                <a:gd name="connsiteY46" fmla="*/ 134946 h 561711"/>
                <a:gd name="connsiteX47" fmla="*/ 137542 w 563167"/>
                <a:gd name="connsiteY47" fmla="*/ 124504 h 561711"/>
                <a:gd name="connsiteX48" fmla="*/ 59446 w 563167"/>
                <a:gd name="connsiteY48" fmla="*/ 127384 h 561711"/>
                <a:gd name="connsiteX49" fmla="*/ 48290 w 563167"/>
                <a:gd name="connsiteY49" fmla="*/ 127024 h 561711"/>
                <a:gd name="connsiteX50" fmla="*/ 306835 w 563167"/>
                <a:gd name="connsiteY50" fmla="*/ 1005 h 56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563167" h="561711">
                  <a:moveTo>
                    <a:pt x="286994" y="304377"/>
                  </a:moveTo>
                  <a:cubicBezTo>
                    <a:pt x="295646" y="329204"/>
                    <a:pt x="304298" y="351152"/>
                    <a:pt x="312589" y="373819"/>
                  </a:cubicBezTo>
                  <a:cubicBezTo>
                    <a:pt x="333137" y="429589"/>
                    <a:pt x="353325" y="484998"/>
                    <a:pt x="373512" y="541128"/>
                  </a:cubicBezTo>
                  <a:cubicBezTo>
                    <a:pt x="374954" y="545805"/>
                    <a:pt x="374233" y="546165"/>
                    <a:pt x="369907" y="547604"/>
                  </a:cubicBezTo>
                  <a:cubicBezTo>
                    <a:pt x="316194" y="565235"/>
                    <a:pt x="262480" y="565954"/>
                    <a:pt x="207685" y="551922"/>
                  </a:cubicBezTo>
                  <a:cubicBezTo>
                    <a:pt x="203359" y="550483"/>
                    <a:pt x="202278" y="549043"/>
                    <a:pt x="203720" y="544366"/>
                  </a:cubicBezTo>
                  <a:cubicBezTo>
                    <a:pt x="231478" y="465209"/>
                    <a:pt x="258875" y="385693"/>
                    <a:pt x="286994" y="304377"/>
                  </a:cubicBezTo>
                  <a:close/>
                  <a:moveTo>
                    <a:pt x="25037" y="166264"/>
                  </a:moveTo>
                  <a:cubicBezTo>
                    <a:pt x="70070" y="289511"/>
                    <a:pt x="114382" y="411317"/>
                    <a:pt x="159055" y="534204"/>
                  </a:cubicBezTo>
                  <a:cubicBezTo>
                    <a:pt x="16391" y="466093"/>
                    <a:pt x="-35847" y="296358"/>
                    <a:pt x="25037" y="166264"/>
                  </a:cubicBezTo>
                  <a:close/>
                  <a:moveTo>
                    <a:pt x="532458" y="151977"/>
                  </a:moveTo>
                  <a:cubicBezTo>
                    <a:pt x="551192" y="186940"/>
                    <a:pt x="561279" y="224427"/>
                    <a:pt x="562720" y="264797"/>
                  </a:cubicBezTo>
                  <a:cubicBezTo>
                    <a:pt x="567043" y="347339"/>
                    <a:pt x="540024" y="418347"/>
                    <a:pt x="483103" y="478541"/>
                  </a:cubicBezTo>
                  <a:cubicBezTo>
                    <a:pt x="465811" y="496564"/>
                    <a:pt x="446357" y="511703"/>
                    <a:pt x="422940" y="524679"/>
                  </a:cubicBezTo>
                  <a:cubicBezTo>
                    <a:pt x="428344" y="509900"/>
                    <a:pt x="433388" y="495843"/>
                    <a:pt x="436990" y="482867"/>
                  </a:cubicBezTo>
                  <a:cubicBezTo>
                    <a:pt x="463289" y="408254"/>
                    <a:pt x="489228" y="334723"/>
                    <a:pt x="514445" y="260832"/>
                  </a:cubicBezTo>
                  <a:cubicBezTo>
                    <a:pt x="527054" y="227310"/>
                    <a:pt x="532458" y="191987"/>
                    <a:pt x="530297" y="156663"/>
                  </a:cubicBezTo>
                  <a:cubicBezTo>
                    <a:pt x="529937" y="154500"/>
                    <a:pt x="528496" y="151977"/>
                    <a:pt x="532458" y="151977"/>
                  </a:cubicBezTo>
                  <a:close/>
                  <a:moveTo>
                    <a:pt x="306835" y="1005"/>
                  </a:moveTo>
                  <a:cubicBezTo>
                    <a:pt x="366480" y="6020"/>
                    <a:pt x="424867" y="29852"/>
                    <a:pt x="471157" y="73735"/>
                  </a:cubicBezTo>
                  <a:cubicBezTo>
                    <a:pt x="434449" y="76255"/>
                    <a:pt x="414294" y="107221"/>
                    <a:pt x="424372" y="141787"/>
                  </a:cubicBezTo>
                  <a:cubicBezTo>
                    <a:pt x="429410" y="157630"/>
                    <a:pt x="438407" y="171312"/>
                    <a:pt x="446685" y="185715"/>
                  </a:cubicBezTo>
                  <a:cubicBezTo>
                    <a:pt x="466119" y="216680"/>
                    <a:pt x="476555" y="250166"/>
                    <a:pt x="471157" y="286172"/>
                  </a:cubicBezTo>
                  <a:cubicBezTo>
                    <a:pt x="468998" y="302735"/>
                    <a:pt x="465399" y="318578"/>
                    <a:pt x="460001" y="333701"/>
                  </a:cubicBezTo>
                  <a:cubicBezTo>
                    <a:pt x="446685" y="369707"/>
                    <a:pt x="436968" y="407514"/>
                    <a:pt x="425451" y="444600"/>
                  </a:cubicBezTo>
                  <a:cubicBezTo>
                    <a:pt x="424732" y="447121"/>
                    <a:pt x="424012" y="448561"/>
                    <a:pt x="422572" y="452522"/>
                  </a:cubicBezTo>
                  <a:cubicBezTo>
                    <a:pt x="415734" y="431638"/>
                    <a:pt x="408536" y="411835"/>
                    <a:pt x="402058" y="392031"/>
                  </a:cubicBezTo>
                  <a:cubicBezTo>
                    <a:pt x="375787" y="314257"/>
                    <a:pt x="350235" y="236484"/>
                    <a:pt x="323963" y="158710"/>
                  </a:cubicBezTo>
                  <a:cubicBezTo>
                    <a:pt x="320724" y="149708"/>
                    <a:pt x="320724" y="149708"/>
                    <a:pt x="331161" y="148628"/>
                  </a:cubicBezTo>
                  <a:cubicBezTo>
                    <a:pt x="337639" y="148628"/>
                    <a:pt x="344117" y="148268"/>
                    <a:pt x="350954" y="147188"/>
                  </a:cubicBezTo>
                  <a:cubicBezTo>
                    <a:pt x="359232" y="146108"/>
                    <a:pt x="363910" y="140707"/>
                    <a:pt x="363550" y="134225"/>
                  </a:cubicBezTo>
                  <a:cubicBezTo>
                    <a:pt x="363191" y="127384"/>
                    <a:pt x="358152" y="123784"/>
                    <a:pt x="349515" y="123784"/>
                  </a:cubicBezTo>
                  <a:cubicBezTo>
                    <a:pt x="332240" y="124864"/>
                    <a:pt x="314246" y="125944"/>
                    <a:pt x="295892" y="127024"/>
                  </a:cubicBezTo>
                  <a:cubicBezTo>
                    <a:pt x="266021" y="128824"/>
                    <a:pt x="236151" y="125944"/>
                    <a:pt x="206280" y="124504"/>
                  </a:cubicBezTo>
                  <a:cubicBezTo>
                    <a:pt x="199802" y="123784"/>
                    <a:pt x="194044" y="123784"/>
                    <a:pt x="191165" y="131705"/>
                  </a:cubicBezTo>
                  <a:cubicBezTo>
                    <a:pt x="188286" y="138906"/>
                    <a:pt x="192245" y="145747"/>
                    <a:pt x="201242" y="147188"/>
                  </a:cubicBezTo>
                  <a:cubicBezTo>
                    <a:pt x="209159" y="148268"/>
                    <a:pt x="216717" y="148628"/>
                    <a:pt x="224994" y="148988"/>
                  </a:cubicBezTo>
                  <a:cubicBezTo>
                    <a:pt x="228953" y="148988"/>
                    <a:pt x="230752" y="150428"/>
                    <a:pt x="232192" y="154389"/>
                  </a:cubicBezTo>
                  <a:cubicBezTo>
                    <a:pt x="245868" y="191476"/>
                    <a:pt x="259183" y="228202"/>
                    <a:pt x="272859" y="266009"/>
                  </a:cubicBezTo>
                  <a:cubicBezTo>
                    <a:pt x="273939" y="268889"/>
                    <a:pt x="273939" y="271410"/>
                    <a:pt x="272859" y="274290"/>
                  </a:cubicBezTo>
                  <a:cubicBezTo>
                    <a:pt x="253425" y="332981"/>
                    <a:pt x="233272" y="392031"/>
                    <a:pt x="213478" y="451082"/>
                  </a:cubicBezTo>
                  <a:cubicBezTo>
                    <a:pt x="213478" y="451802"/>
                    <a:pt x="213118" y="452522"/>
                    <a:pt x="212038" y="453242"/>
                  </a:cubicBezTo>
                  <a:cubicBezTo>
                    <a:pt x="208439" y="443880"/>
                    <a:pt x="205560" y="435599"/>
                    <a:pt x="202321" y="426237"/>
                  </a:cubicBezTo>
                  <a:cubicBezTo>
                    <a:pt x="172451" y="336941"/>
                    <a:pt x="142580" y="248006"/>
                    <a:pt x="113069" y="158710"/>
                  </a:cubicBezTo>
                  <a:cubicBezTo>
                    <a:pt x="109111" y="149708"/>
                    <a:pt x="109111" y="149708"/>
                    <a:pt x="119188" y="148628"/>
                  </a:cubicBezTo>
                  <a:cubicBezTo>
                    <a:pt x="125666" y="148628"/>
                    <a:pt x="132863" y="148268"/>
                    <a:pt x="138981" y="147188"/>
                  </a:cubicBezTo>
                  <a:cubicBezTo>
                    <a:pt x="147619" y="146108"/>
                    <a:pt x="152657" y="141787"/>
                    <a:pt x="152657" y="134946"/>
                  </a:cubicBezTo>
                  <a:cubicBezTo>
                    <a:pt x="152297" y="127384"/>
                    <a:pt x="146179" y="123784"/>
                    <a:pt x="137542" y="124504"/>
                  </a:cubicBezTo>
                  <a:cubicBezTo>
                    <a:pt x="111630" y="125944"/>
                    <a:pt x="85358" y="127384"/>
                    <a:pt x="59446" y="127384"/>
                  </a:cubicBezTo>
                  <a:cubicBezTo>
                    <a:pt x="55488" y="127384"/>
                    <a:pt x="51529" y="127744"/>
                    <a:pt x="48290" y="127024"/>
                  </a:cubicBezTo>
                  <a:cubicBezTo>
                    <a:pt x="104522" y="36558"/>
                    <a:pt x="207427" y="-7353"/>
                    <a:pt x="306835" y="10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8F3D1EAD-4A63-E34E-BD23-22B2717AB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321" y="2221321"/>
              <a:ext cx="1925759" cy="1925761"/>
            </a:xfrm>
            <a:custGeom>
              <a:avLst/>
              <a:gdLst>
                <a:gd name="T0" fmla="*/ 4422 w 4423"/>
                <a:gd name="T1" fmla="*/ 2210 h 4421"/>
                <a:gd name="T2" fmla="*/ 4422 w 4423"/>
                <a:gd name="T3" fmla="*/ 2210 h 4421"/>
                <a:gd name="T4" fmla="*/ 2211 w 4423"/>
                <a:gd name="T5" fmla="*/ 4420 h 4421"/>
                <a:gd name="T6" fmla="*/ 2211 w 4423"/>
                <a:gd name="T7" fmla="*/ 4420 h 4421"/>
                <a:gd name="T8" fmla="*/ 0 w 4423"/>
                <a:gd name="T9" fmla="*/ 2210 h 4421"/>
                <a:gd name="T10" fmla="*/ 0 w 4423"/>
                <a:gd name="T11" fmla="*/ 2210 h 4421"/>
                <a:gd name="T12" fmla="*/ 2211 w 4423"/>
                <a:gd name="T13" fmla="*/ 0 h 4421"/>
                <a:gd name="T14" fmla="*/ 2211 w 4423"/>
                <a:gd name="T15" fmla="*/ 0 h 4421"/>
                <a:gd name="T16" fmla="*/ 4422 w 4423"/>
                <a:gd name="T17" fmla="*/ 2210 h 4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23" h="4421">
                  <a:moveTo>
                    <a:pt x="4422" y="2210"/>
                  </a:moveTo>
                  <a:lnTo>
                    <a:pt x="4422" y="2210"/>
                  </a:lnTo>
                  <a:cubicBezTo>
                    <a:pt x="4422" y="3430"/>
                    <a:pt x="3432" y="4420"/>
                    <a:pt x="2211" y="4420"/>
                  </a:cubicBezTo>
                  <a:lnTo>
                    <a:pt x="2211" y="4420"/>
                  </a:lnTo>
                  <a:cubicBezTo>
                    <a:pt x="990" y="4420"/>
                    <a:pt x="0" y="3430"/>
                    <a:pt x="0" y="2210"/>
                  </a:cubicBezTo>
                  <a:lnTo>
                    <a:pt x="0" y="2210"/>
                  </a:lnTo>
                  <a:cubicBezTo>
                    <a:pt x="0" y="990"/>
                    <a:pt x="990" y="0"/>
                    <a:pt x="2211" y="0"/>
                  </a:cubicBezTo>
                  <a:lnTo>
                    <a:pt x="2211" y="0"/>
                  </a:lnTo>
                  <a:cubicBezTo>
                    <a:pt x="3432" y="0"/>
                    <a:pt x="4422" y="990"/>
                    <a:pt x="4422" y="22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627B662-0826-4347-9CE2-366DA99BF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815" y="2673807"/>
              <a:ext cx="1079527" cy="1018877"/>
            </a:xfrm>
            <a:custGeom>
              <a:avLst/>
              <a:gdLst>
                <a:gd name="connsiteX0" fmla="*/ 473531 w 892578"/>
                <a:gd name="connsiteY0" fmla="*/ 212657 h 842431"/>
                <a:gd name="connsiteX1" fmla="*/ 654012 w 892578"/>
                <a:gd name="connsiteY1" fmla="*/ 364886 h 842431"/>
                <a:gd name="connsiteX2" fmla="*/ 647888 w 892578"/>
                <a:gd name="connsiteY2" fmla="*/ 371364 h 842431"/>
                <a:gd name="connsiteX3" fmla="*/ 588448 w 892578"/>
                <a:gd name="connsiteY3" fmla="*/ 376402 h 842431"/>
                <a:gd name="connsiteX4" fmla="*/ 480376 w 892578"/>
                <a:gd name="connsiteY4" fmla="*/ 278875 h 842431"/>
                <a:gd name="connsiteX5" fmla="*/ 472090 w 892578"/>
                <a:gd name="connsiteY5" fmla="*/ 272037 h 842431"/>
                <a:gd name="connsiteX6" fmla="*/ 467407 w 892578"/>
                <a:gd name="connsiteY6" fmla="*/ 219855 h 842431"/>
                <a:gd name="connsiteX7" fmla="*/ 473531 w 892578"/>
                <a:gd name="connsiteY7" fmla="*/ 212657 h 842431"/>
                <a:gd name="connsiteX8" fmla="*/ 465069 w 892578"/>
                <a:gd name="connsiteY8" fmla="*/ 108686 h 842431"/>
                <a:gd name="connsiteX9" fmla="*/ 659824 w 892578"/>
                <a:gd name="connsiteY9" fmla="*/ 176689 h 842431"/>
                <a:gd name="connsiteX10" fmla="*/ 757201 w 892578"/>
                <a:gd name="connsiteY10" fmla="*/ 351913 h 842431"/>
                <a:gd name="connsiteX11" fmla="*/ 747500 w 892578"/>
                <a:gd name="connsiteY11" fmla="*/ 364147 h 842431"/>
                <a:gd name="connsiteX12" fmla="*/ 695757 w 892578"/>
                <a:gd name="connsiteY12" fmla="*/ 368105 h 842431"/>
                <a:gd name="connsiteX13" fmla="*/ 687492 w 892578"/>
                <a:gd name="connsiteY13" fmla="*/ 361628 h 842431"/>
                <a:gd name="connsiteX14" fmla="*/ 598020 w 892578"/>
                <a:gd name="connsiteY14" fmla="*/ 215908 h 842431"/>
                <a:gd name="connsiteX15" fmla="*/ 472615 w 892578"/>
                <a:gd name="connsiteY15" fmla="*/ 178128 h 842431"/>
                <a:gd name="connsiteX16" fmla="*/ 462194 w 892578"/>
                <a:gd name="connsiteY16" fmla="*/ 169133 h 842431"/>
                <a:gd name="connsiteX17" fmla="*/ 458241 w 892578"/>
                <a:gd name="connsiteY17" fmla="*/ 116962 h 842431"/>
                <a:gd name="connsiteX18" fmla="*/ 465069 w 892578"/>
                <a:gd name="connsiteY18" fmla="*/ 108686 h 842431"/>
                <a:gd name="connsiteX19" fmla="*/ 174881 w 892578"/>
                <a:gd name="connsiteY19" fmla="*/ 11096 h 842431"/>
                <a:gd name="connsiteX20" fmla="*/ 201408 w 892578"/>
                <a:gd name="connsiteY20" fmla="*/ 17029 h 842431"/>
                <a:gd name="connsiteX21" fmla="*/ 222283 w 892578"/>
                <a:gd name="connsiteY21" fmla="*/ 40807 h 842431"/>
                <a:gd name="connsiteX22" fmla="*/ 297503 w 892578"/>
                <a:gd name="connsiteY22" fmla="*/ 222022 h 842431"/>
                <a:gd name="connsiteX23" fmla="*/ 294984 w 892578"/>
                <a:gd name="connsiteY23" fmla="*/ 256608 h 842431"/>
                <a:gd name="connsiteX24" fmla="*/ 240638 w 892578"/>
                <a:gd name="connsiteY24" fmla="*/ 328662 h 842431"/>
                <a:gd name="connsiteX25" fmla="*/ 235599 w 892578"/>
                <a:gd name="connsiteY25" fmla="*/ 379460 h 842431"/>
                <a:gd name="connsiteX26" fmla="*/ 535044 w 892578"/>
                <a:gd name="connsiteY26" fmla="*/ 636332 h 842431"/>
                <a:gd name="connsiteX27" fmla="*/ 581472 w 892578"/>
                <a:gd name="connsiteY27" fmla="*/ 625524 h 842431"/>
                <a:gd name="connsiteX28" fmla="*/ 645896 w 892578"/>
                <a:gd name="connsiteY28" fmla="*/ 544824 h 842431"/>
                <a:gd name="connsiteX29" fmla="*/ 695923 w 892578"/>
                <a:gd name="connsiteY29" fmla="*/ 531854 h 842431"/>
                <a:gd name="connsiteX30" fmla="*/ 823690 w 892578"/>
                <a:gd name="connsiteY30" fmla="*/ 591299 h 842431"/>
                <a:gd name="connsiteX31" fmla="*/ 851763 w 892578"/>
                <a:gd name="connsiteY31" fmla="*/ 605349 h 842431"/>
                <a:gd name="connsiteX32" fmla="*/ 891353 w 892578"/>
                <a:gd name="connsiteY32" fmla="*/ 674881 h 842431"/>
                <a:gd name="connsiteX33" fmla="*/ 731194 w 892578"/>
                <a:gd name="connsiteY33" fmla="*/ 837363 h 842431"/>
                <a:gd name="connsiteX34" fmla="*/ 673968 w 892578"/>
                <a:gd name="connsiteY34" fmla="*/ 842046 h 842431"/>
                <a:gd name="connsiteX35" fmla="*/ 583271 w 892578"/>
                <a:gd name="connsiteY35" fmla="*/ 826915 h 842431"/>
                <a:gd name="connsiteX36" fmla="*/ 108191 w 892578"/>
                <a:gd name="connsiteY36" fmla="*/ 476733 h 842431"/>
                <a:gd name="connsiteX37" fmla="*/ 4898 w 892578"/>
                <a:gd name="connsiteY37" fmla="*/ 270299 h 842431"/>
                <a:gd name="connsiteX38" fmla="*/ 84437 w 892578"/>
                <a:gd name="connsiteY38" fmla="*/ 32881 h 842431"/>
                <a:gd name="connsiteX39" fmla="*/ 174881 w 892578"/>
                <a:gd name="connsiteY39" fmla="*/ 11096 h 842431"/>
                <a:gd name="connsiteX40" fmla="*/ 467086 w 892578"/>
                <a:gd name="connsiteY40" fmla="*/ 17 h 842431"/>
                <a:gd name="connsiteX41" fmla="*/ 585945 w 892578"/>
                <a:gd name="connsiteY41" fmla="*/ 16577 h 842431"/>
                <a:gd name="connsiteX42" fmla="*/ 675990 w 892578"/>
                <a:gd name="connsiteY42" fmla="*/ 56537 h 842431"/>
                <a:gd name="connsiteX43" fmla="*/ 700482 w 892578"/>
                <a:gd name="connsiteY43" fmla="*/ 74898 h 842431"/>
                <a:gd name="connsiteX44" fmla="*/ 725694 w 892578"/>
                <a:gd name="connsiteY44" fmla="*/ 96138 h 842431"/>
                <a:gd name="connsiteX45" fmla="*/ 755229 w 892578"/>
                <a:gd name="connsiteY45" fmla="*/ 120978 h 842431"/>
                <a:gd name="connsiteX46" fmla="*/ 832307 w 892578"/>
                <a:gd name="connsiteY46" fmla="*/ 230058 h 842431"/>
                <a:gd name="connsiteX47" fmla="*/ 863642 w 892578"/>
                <a:gd name="connsiteY47" fmla="*/ 332299 h 842431"/>
                <a:gd name="connsiteX48" fmla="*/ 861481 w 892578"/>
                <a:gd name="connsiteY48" fmla="*/ 353539 h 842431"/>
                <a:gd name="connsiteX49" fmla="*/ 802772 w 892578"/>
                <a:gd name="connsiteY49" fmla="*/ 357859 h 842431"/>
                <a:gd name="connsiteX50" fmla="*/ 792687 w 892578"/>
                <a:gd name="connsiteY50" fmla="*/ 349219 h 842431"/>
                <a:gd name="connsiteX51" fmla="*/ 710567 w 892578"/>
                <a:gd name="connsiteY51" fmla="*/ 174978 h 842431"/>
                <a:gd name="connsiteX52" fmla="*/ 462764 w 892578"/>
                <a:gd name="connsiteY52" fmla="*/ 72018 h 842431"/>
                <a:gd name="connsiteX53" fmla="*/ 450158 w 892578"/>
                <a:gd name="connsiteY53" fmla="*/ 72378 h 842431"/>
                <a:gd name="connsiteX54" fmla="*/ 448357 w 892578"/>
                <a:gd name="connsiteY54" fmla="*/ 6857 h 842431"/>
                <a:gd name="connsiteX55" fmla="*/ 467086 w 892578"/>
                <a:gd name="connsiteY55" fmla="*/ 17 h 84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892578" h="842431">
                  <a:moveTo>
                    <a:pt x="473531" y="212657"/>
                  </a:moveTo>
                  <a:cubicBezTo>
                    <a:pt x="558548" y="206899"/>
                    <a:pt x="645006" y="280314"/>
                    <a:pt x="654012" y="364886"/>
                  </a:cubicBezTo>
                  <a:cubicBezTo>
                    <a:pt x="654372" y="369924"/>
                    <a:pt x="652571" y="370644"/>
                    <a:pt x="647888" y="371364"/>
                  </a:cubicBezTo>
                  <a:cubicBezTo>
                    <a:pt x="628795" y="372803"/>
                    <a:pt x="609342" y="374243"/>
                    <a:pt x="588448" y="376402"/>
                  </a:cubicBezTo>
                  <a:cubicBezTo>
                    <a:pt x="580523" y="318822"/>
                    <a:pt x="536573" y="279955"/>
                    <a:pt x="480376" y="278875"/>
                  </a:cubicBezTo>
                  <a:cubicBezTo>
                    <a:pt x="474972" y="278875"/>
                    <a:pt x="472450" y="277795"/>
                    <a:pt x="472090" y="272037"/>
                  </a:cubicBezTo>
                  <a:cubicBezTo>
                    <a:pt x="471010" y="255123"/>
                    <a:pt x="469208" y="237129"/>
                    <a:pt x="467407" y="219855"/>
                  </a:cubicBezTo>
                  <a:cubicBezTo>
                    <a:pt x="467407" y="214457"/>
                    <a:pt x="467767" y="213017"/>
                    <a:pt x="473531" y="212657"/>
                  </a:cubicBezTo>
                  <a:close/>
                  <a:moveTo>
                    <a:pt x="465069" y="108686"/>
                  </a:moveTo>
                  <a:cubicBezTo>
                    <a:pt x="538371" y="106887"/>
                    <a:pt x="602332" y="129555"/>
                    <a:pt x="659824" y="176689"/>
                  </a:cubicBezTo>
                  <a:cubicBezTo>
                    <a:pt x="712645" y="223104"/>
                    <a:pt x="745344" y="281752"/>
                    <a:pt x="757201" y="351913"/>
                  </a:cubicBezTo>
                  <a:cubicBezTo>
                    <a:pt x="757561" y="360189"/>
                    <a:pt x="755764" y="363787"/>
                    <a:pt x="747500" y="364147"/>
                  </a:cubicBezTo>
                  <a:cubicBezTo>
                    <a:pt x="730252" y="364506"/>
                    <a:pt x="713364" y="365946"/>
                    <a:pt x="695757" y="368105"/>
                  </a:cubicBezTo>
                  <a:cubicBezTo>
                    <a:pt x="690726" y="368464"/>
                    <a:pt x="688570" y="367025"/>
                    <a:pt x="687492" y="361628"/>
                  </a:cubicBezTo>
                  <a:cubicBezTo>
                    <a:pt x="678868" y="300102"/>
                    <a:pt x="647966" y="251168"/>
                    <a:pt x="598020" y="215908"/>
                  </a:cubicBezTo>
                  <a:cubicBezTo>
                    <a:pt x="561009" y="189282"/>
                    <a:pt x="518608" y="176689"/>
                    <a:pt x="472615" y="178128"/>
                  </a:cubicBezTo>
                  <a:cubicBezTo>
                    <a:pt x="465069" y="178128"/>
                    <a:pt x="462913" y="176689"/>
                    <a:pt x="462194" y="169133"/>
                  </a:cubicBezTo>
                  <a:cubicBezTo>
                    <a:pt x="461475" y="151863"/>
                    <a:pt x="460038" y="134232"/>
                    <a:pt x="458241" y="116962"/>
                  </a:cubicBezTo>
                  <a:cubicBezTo>
                    <a:pt x="457882" y="110845"/>
                    <a:pt x="458601" y="108686"/>
                    <a:pt x="465069" y="108686"/>
                  </a:cubicBezTo>
                  <a:close/>
                  <a:moveTo>
                    <a:pt x="174881" y="11096"/>
                  </a:moveTo>
                  <a:cubicBezTo>
                    <a:pt x="185369" y="11783"/>
                    <a:pt x="194660" y="13697"/>
                    <a:pt x="201408" y="17029"/>
                  </a:cubicBezTo>
                  <a:cubicBezTo>
                    <a:pt x="211125" y="22073"/>
                    <a:pt x="217604" y="31080"/>
                    <a:pt x="222283" y="40807"/>
                  </a:cubicBezTo>
                  <a:cubicBezTo>
                    <a:pt x="247836" y="100612"/>
                    <a:pt x="272310" y="161137"/>
                    <a:pt x="297503" y="222022"/>
                  </a:cubicBezTo>
                  <a:cubicBezTo>
                    <a:pt x="302182" y="233191"/>
                    <a:pt x="300383" y="244359"/>
                    <a:pt x="294984" y="256608"/>
                  </a:cubicBezTo>
                  <a:cubicBezTo>
                    <a:pt x="282027" y="284349"/>
                    <a:pt x="261153" y="307046"/>
                    <a:pt x="240638" y="328662"/>
                  </a:cubicBezTo>
                  <a:cubicBezTo>
                    <a:pt x="224442" y="345235"/>
                    <a:pt x="224082" y="360366"/>
                    <a:pt x="235599" y="379460"/>
                  </a:cubicBezTo>
                  <a:cubicBezTo>
                    <a:pt x="307221" y="497989"/>
                    <a:pt x="405476" y="584814"/>
                    <a:pt x="535044" y="636332"/>
                  </a:cubicBezTo>
                  <a:cubicBezTo>
                    <a:pt x="554479" y="643898"/>
                    <a:pt x="568155" y="641376"/>
                    <a:pt x="581472" y="625524"/>
                  </a:cubicBezTo>
                  <a:cubicBezTo>
                    <a:pt x="602706" y="598504"/>
                    <a:pt x="625741" y="572565"/>
                    <a:pt x="645896" y="544824"/>
                  </a:cubicBezTo>
                  <a:cubicBezTo>
                    <a:pt x="659572" y="525369"/>
                    <a:pt x="676128" y="522487"/>
                    <a:pt x="695923" y="531854"/>
                  </a:cubicBezTo>
                  <a:cubicBezTo>
                    <a:pt x="738392" y="550948"/>
                    <a:pt x="780861" y="571484"/>
                    <a:pt x="823690" y="591299"/>
                  </a:cubicBezTo>
                  <a:cubicBezTo>
                    <a:pt x="833048" y="595982"/>
                    <a:pt x="842406" y="600305"/>
                    <a:pt x="851763" y="605349"/>
                  </a:cubicBezTo>
                  <a:cubicBezTo>
                    <a:pt x="895672" y="626605"/>
                    <a:pt x="894233" y="626965"/>
                    <a:pt x="891353" y="674881"/>
                  </a:cubicBezTo>
                  <a:cubicBezTo>
                    <a:pt x="883435" y="768551"/>
                    <a:pt x="813973" y="814666"/>
                    <a:pt x="731194" y="837363"/>
                  </a:cubicBezTo>
                  <a:cubicBezTo>
                    <a:pt x="712839" y="842046"/>
                    <a:pt x="693403" y="843127"/>
                    <a:pt x="673968" y="842046"/>
                  </a:cubicBezTo>
                  <a:cubicBezTo>
                    <a:pt x="643016" y="843127"/>
                    <a:pt x="613144" y="835921"/>
                    <a:pt x="583271" y="826915"/>
                  </a:cubicBezTo>
                  <a:cubicBezTo>
                    <a:pt x="381002" y="769632"/>
                    <a:pt x="229481" y="643538"/>
                    <a:pt x="108191" y="476733"/>
                  </a:cubicBezTo>
                  <a:cubicBezTo>
                    <a:pt x="61403" y="413686"/>
                    <a:pt x="18934" y="349198"/>
                    <a:pt x="4898" y="270299"/>
                  </a:cubicBezTo>
                  <a:cubicBezTo>
                    <a:pt x="-12018" y="176989"/>
                    <a:pt x="14975" y="97729"/>
                    <a:pt x="84437" y="32881"/>
                  </a:cubicBezTo>
                  <a:cubicBezTo>
                    <a:pt x="101173" y="18020"/>
                    <a:pt x="143418" y="9036"/>
                    <a:pt x="174881" y="11096"/>
                  </a:cubicBezTo>
                  <a:close/>
                  <a:moveTo>
                    <a:pt x="467086" y="17"/>
                  </a:moveTo>
                  <a:cubicBezTo>
                    <a:pt x="507066" y="-343"/>
                    <a:pt x="546686" y="5057"/>
                    <a:pt x="585945" y="16577"/>
                  </a:cubicBezTo>
                  <a:cubicBezTo>
                    <a:pt x="617281" y="26297"/>
                    <a:pt x="647896" y="38537"/>
                    <a:pt x="675990" y="56537"/>
                  </a:cubicBezTo>
                  <a:cubicBezTo>
                    <a:pt x="683914" y="61937"/>
                    <a:pt x="692918" y="68058"/>
                    <a:pt x="700482" y="74898"/>
                  </a:cubicBezTo>
                  <a:cubicBezTo>
                    <a:pt x="706605" y="79578"/>
                    <a:pt x="719211" y="90738"/>
                    <a:pt x="725694" y="96138"/>
                  </a:cubicBezTo>
                  <a:cubicBezTo>
                    <a:pt x="732898" y="102618"/>
                    <a:pt x="747665" y="114498"/>
                    <a:pt x="755229" y="120978"/>
                  </a:cubicBezTo>
                  <a:cubicBezTo>
                    <a:pt x="789086" y="150858"/>
                    <a:pt x="813218" y="189378"/>
                    <a:pt x="832307" y="230058"/>
                  </a:cubicBezTo>
                  <a:cubicBezTo>
                    <a:pt x="848515" y="262459"/>
                    <a:pt x="857880" y="297019"/>
                    <a:pt x="863642" y="332299"/>
                  </a:cubicBezTo>
                  <a:cubicBezTo>
                    <a:pt x="865083" y="339499"/>
                    <a:pt x="868685" y="347419"/>
                    <a:pt x="861481" y="353539"/>
                  </a:cubicBezTo>
                  <a:cubicBezTo>
                    <a:pt x="842032" y="354979"/>
                    <a:pt x="822582" y="356059"/>
                    <a:pt x="802772" y="357859"/>
                  </a:cubicBezTo>
                  <a:cubicBezTo>
                    <a:pt x="795569" y="358939"/>
                    <a:pt x="793768" y="356419"/>
                    <a:pt x="792687" y="349219"/>
                  </a:cubicBezTo>
                  <a:cubicBezTo>
                    <a:pt x="784043" y="282259"/>
                    <a:pt x="756670" y="223578"/>
                    <a:pt x="710567" y="174978"/>
                  </a:cubicBezTo>
                  <a:cubicBezTo>
                    <a:pt x="643934" y="104418"/>
                    <a:pt x="560733" y="69498"/>
                    <a:pt x="462764" y="72018"/>
                  </a:cubicBezTo>
                  <a:cubicBezTo>
                    <a:pt x="460243" y="72018"/>
                    <a:pt x="458082" y="72018"/>
                    <a:pt x="450158" y="72378"/>
                  </a:cubicBezTo>
                  <a:cubicBezTo>
                    <a:pt x="449798" y="50417"/>
                    <a:pt x="448717" y="28457"/>
                    <a:pt x="448357" y="6857"/>
                  </a:cubicBezTo>
                  <a:cubicBezTo>
                    <a:pt x="452679" y="-1063"/>
                    <a:pt x="460243" y="377"/>
                    <a:pt x="467086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7" name="Freeform 1">
              <a:extLst>
                <a:ext uri="{FF2B5EF4-FFF2-40B4-BE49-F238E27FC236}">
                  <a16:creationId xmlns:a16="http://schemas.microsoft.com/office/drawing/2014/main" id="{1572589B-6350-C54C-8BE6-FCE14B7ED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1680" y="445322"/>
              <a:ext cx="877441" cy="879360"/>
            </a:xfrm>
            <a:custGeom>
              <a:avLst/>
              <a:gdLst>
                <a:gd name="T0" fmla="*/ 2016 w 2017"/>
                <a:gd name="T1" fmla="*/ 1007 h 2018"/>
                <a:gd name="T2" fmla="*/ 2016 w 2017"/>
                <a:gd name="T3" fmla="*/ 1007 h 2018"/>
                <a:gd name="T4" fmla="*/ 1006 w 2017"/>
                <a:gd name="T5" fmla="*/ 2017 h 2018"/>
                <a:gd name="T6" fmla="*/ 1006 w 2017"/>
                <a:gd name="T7" fmla="*/ 2017 h 2018"/>
                <a:gd name="T8" fmla="*/ 0 w 2017"/>
                <a:gd name="T9" fmla="*/ 1007 h 2018"/>
                <a:gd name="T10" fmla="*/ 0 w 2017"/>
                <a:gd name="T11" fmla="*/ 1007 h 2018"/>
                <a:gd name="T12" fmla="*/ 1006 w 2017"/>
                <a:gd name="T13" fmla="*/ 0 h 2018"/>
                <a:gd name="T14" fmla="*/ 1006 w 2017"/>
                <a:gd name="T15" fmla="*/ 0 h 2018"/>
                <a:gd name="T16" fmla="*/ 2016 w 2017"/>
                <a:gd name="T17" fmla="*/ 1007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7" h="2018">
                  <a:moveTo>
                    <a:pt x="2016" y="1007"/>
                  </a:moveTo>
                  <a:lnTo>
                    <a:pt x="2016" y="1007"/>
                  </a:lnTo>
                  <a:cubicBezTo>
                    <a:pt x="2016" y="1565"/>
                    <a:pt x="1564" y="2017"/>
                    <a:pt x="1006" y="2017"/>
                  </a:cubicBezTo>
                  <a:lnTo>
                    <a:pt x="1006" y="2017"/>
                  </a:lnTo>
                  <a:cubicBezTo>
                    <a:pt x="449" y="2017"/>
                    <a:pt x="0" y="1565"/>
                    <a:pt x="0" y="1007"/>
                  </a:cubicBezTo>
                  <a:lnTo>
                    <a:pt x="0" y="1007"/>
                  </a:lnTo>
                  <a:cubicBezTo>
                    <a:pt x="0" y="450"/>
                    <a:pt x="449" y="0"/>
                    <a:pt x="1006" y="0"/>
                  </a:cubicBezTo>
                  <a:lnTo>
                    <a:pt x="1006" y="0"/>
                  </a:lnTo>
                  <a:cubicBezTo>
                    <a:pt x="1564" y="0"/>
                    <a:pt x="2016" y="450"/>
                    <a:pt x="2016" y="10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06215EB-CD1B-D746-88DC-A7E5B41E4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121" y="593161"/>
              <a:ext cx="466119" cy="585165"/>
            </a:xfrm>
            <a:custGeom>
              <a:avLst/>
              <a:gdLst>
                <a:gd name="connsiteX0" fmla="*/ 362809 w 385398"/>
                <a:gd name="connsiteY0" fmla="*/ 177800 h 483828"/>
                <a:gd name="connsiteX1" fmla="*/ 385398 w 385398"/>
                <a:gd name="connsiteY1" fmla="*/ 200040 h 483828"/>
                <a:gd name="connsiteX2" fmla="*/ 385398 w 385398"/>
                <a:gd name="connsiteY2" fmla="*/ 304785 h 483828"/>
                <a:gd name="connsiteX3" fmla="*/ 362809 w 385398"/>
                <a:gd name="connsiteY3" fmla="*/ 326666 h 483828"/>
                <a:gd name="connsiteX4" fmla="*/ 341312 w 385398"/>
                <a:gd name="connsiteY4" fmla="*/ 304785 h 483828"/>
                <a:gd name="connsiteX5" fmla="*/ 341312 w 385398"/>
                <a:gd name="connsiteY5" fmla="*/ 200040 h 483828"/>
                <a:gd name="connsiteX6" fmla="*/ 362809 w 385398"/>
                <a:gd name="connsiteY6" fmla="*/ 177800 h 483828"/>
                <a:gd name="connsiteX7" fmla="*/ 61912 w 385398"/>
                <a:gd name="connsiteY7" fmla="*/ 177800 h 483828"/>
                <a:gd name="connsiteX8" fmla="*/ 321903 w 385398"/>
                <a:gd name="connsiteY8" fmla="*/ 177800 h 483828"/>
                <a:gd name="connsiteX9" fmla="*/ 321903 w 385398"/>
                <a:gd name="connsiteY9" fmla="*/ 178521 h 483828"/>
                <a:gd name="connsiteX10" fmla="*/ 321903 w 385398"/>
                <a:gd name="connsiteY10" fmla="*/ 373167 h 483828"/>
                <a:gd name="connsiteX11" fmla="*/ 288866 w 385398"/>
                <a:gd name="connsiteY11" fmla="*/ 406690 h 483828"/>
                <a:gd name="connsiteX12" fmla="*/ 254392 w 385398"/>
                <a:gd name="connsiteY12" fmla="*/ 406690 h 483828"/>
                <a:gd name="connsiteX13" fmla="*/ 254392 w 385398"/>
                <a:gd name="connsiteY13" fmla="*/ 461840 h 483828"/>
                <a:gd name="connsiteX14" fmla="*/ 232486 w 385398"/>
                <a:gd name="connsiteY14" fmla="*/ 483828 h 483828"/>
                <a:gd name="connsiteX15" fmla="*/ 210581 w 385398"/>
                <a:gd name="connsiteY15" fmla="*/ 461840 h 483828"/>
                <a:gd name="connsiteX16" fmla="*/ 210581 w 385398"/>
                <a:gd name="connsiteY16" fmla="*/ 406690 h 483828"/>
                <a:gd name="connsiteX17" fmla="*/ 173953 w 385398"/>
                <a:gd name="connsiteY17" fmla="*/ 406690 h 483828"/>
                <a:gd name="connsiteX18" fmla="*/ 173953 w 385398"/>
                <a:gd name="connsiteY18" fmla="*/ 461840 h 483828"/>
                <a:gd name="connsiteX19" fmla="*/ 151688 w 385398"/>
                <a:gd name="connsiteY19" fmla="*/ 483828 h 483828"/>
                <a:gd name="connsiteX20" fmla="*/ 130142 w 385398"/>
                <a:gd name="connsiteY20" fmla="*/ 461840 h 483828"/>
                <a:gd name="connsiteX21" fmla="*/ 130142 w 385398"/>
                <a:gd name="connsiteY21" fmla="*/ 406690 h 483828"/>
                <a:gd name="connsiteX22" fmla="*/ 94950 w 385398"/>
                <a:gd name="connsiteY22" fmla="*/ 406690 h 483828"/>
                <a:gd name="connsiteX23" fmla="*/ 61912 w 385398"/>
                <a:gd name="connsiteY23" fmla="*/ 373167 h 483828"/>
                <a:gd name="connsiteX24" fmla="*/ 61912 w 385398"/>
                <a:gd name="connsiteY24" fmla="*/ 178521 h 483828"/>
                <a:gd name="connsiteX25" fmla="*/ 21683 w 385398"/>
                <a:gd name="connsiteY25" fmla="*/ 177800 h 483828"/>
                <a:gd name="connsiteX26" fmla="*/ 44088 w 385398"/>
                <a:gd name="connsiteY26" fmla="*/ 200040 h 483828"/>
                <a:gd name="connsiteX27" fmla="*/ 44088 w 385398"/>
                <a:gd name="connsiteY27" fmla="*/ 304785 h 483828"/>
                <a:gd name="connsiteX28" fmla="*/ 21683 w 385398"/>
                <a:gd name="connsiteY28" fmla="*/ 326666 h 483828"/>
                <a:gd name="connsiteX29" fmla="*/ 0 w 385398"/>
                <a:gd name="connsiteY29" fmla="*/ 304785 h 483828"/>
                <a:gd name="connsiteX30" fmla="*/ 0 w 385398"/>
                <a:gd name="connsiteY30" fmla="*/ 200040 h 483828"/>
                <a:gd name="connsiteX31" fmla="*/ 21683 w 385398"/>
                <a:gd name="connsiteY31" fmla="*/ 177800 h 483828"/>
                <a:gd name="connsiteX32" fmla="*/ 257122 w 385398"/>
                <a:gd name="connsiteY32" fmla="*/ 83705 h 483828"/>
                <a:gd name="connsiteX33" fmla="*/ 244886 w 385398"/>
                <a:gd name="connsiteY33" fmla="*/ 95972 h 483828"/>
                <a:gd name="connsiteX34" fmla="*/ 257122 w 385398"/>
                <a:gd name="connsiteY34" fmla="*/ 108239 h 483828"/>
                <a:gd name="connsiteX35" fmla="*/ 268998 w 385398"/>
                <a:gd name="connsiteY35" fmla="*/ 95972 h 483828"/>
                <a:gd name="connsiteX36" fmla="*/ 257122 w 385398"/>
                <a:gd name="connsiteY36" fmla="*/ 83705 h 483828"/>
                <a:gd name="connsiteX37" fmla="*/ 126121 w 385398"/>
                <a:gd name="connsiteY37" fmla="*/ 83705 h 483828"/>
                <a:gd name="connsiteX38" fmla="*/ 113525 w 385398"/>
                <a:gd name="connsiteY38" fmla="*/ 95972 h 483828"/>
                <a:gd name="connsiteX39" fmla="*/ 126121 w 385398"/>
                <a:gd name="connsiteY39" fmla="*/ 108239 h 483828"/>
                <a:gd name="connsiteX40" fmla="*/ 138358 w 385398"/>
                <a:gd name="connsiteY40" fmla="*/ 95972 h 483828"/>
                <a:gd name="connsiteX41" fmla="*/ 126121 w 385398"/>
                <a:gd name="connsiteY41" fmla="*/ 83705 h 483828"/>
                <a:gd name="connsiteX42" fmla="*/ 113885 w 385398"/>
                <a:gd name="connsiteY42" fmla="*/ 0 h 483828"/>
                <a:gd name="connsiteX43" fmla="*/ 136558 w 385398"/>
                <a:gd name="connsiteY43" fmla="*/ 42213 h 483828"/>
                <a:gd name="connsiteX44" fmla="*/ 192701 w 385398"/>
                <a:gd name="connsiteY44" fmla="*/ 29585 h 483828"/>
                <a:gd name="connsiteX45" fmla="*/ 251004 w 385398"/>
                <a:gd name="connsiteY45" fmla="*/ 43656 h 483828"/>
                <a:gd name="connsiteX46" fmla="*/ 274757 w 385398"/>
                <a:gd name="connsiteY46" fmla="*/ 0 h 483828"/>
                <a:gd name="connsiteX47" fmla="*/ 279435 w 385398"/>
                <a:gd name="connsiteY47" fmla="*/ 2526 h 483828"/>
                <a:gd name="connsiteX48" fmla="*/ 255682 w 385398"/>
                <a:gd name="connsiteY48" fmla="*/ 45821 h 483828"/>
                <a:gd name="connsiteX49" fmla="*/ 321902 w 385398"/>
                <a:gd name="connsiteY49" fmla="*/ 158389 h 483828"/>
                <a:gd name="connsiteX50" fmla="*/ 63500 w 385398"/>
                <a:gd name="connsiteY50" fmla="*/ 158389 h 483828"/>
                <a:gd name="connsiteX51" fmla="*/ 131880 w 385398"/>
                <a:gd name="connsiteY51" fmla="*/ 45099 h 483828"/>
                <a:gd name="connsiteX52" fmla="*/ 109206 w 385398"/>
                <a:gd name="connsiteY52" fmla="*/ 2526 h 48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85398" h="483828">
                  <a:moveTo>
                    <a:pt x="362809" y="177800"/>
                  </a:moveTo>
                  <a:cubicBezTo>
                    <a:pt x="375561" y="177800"/>
                    <a:pt x="385398" y="187485"/>
                    <a:pt x="385398" y="200040"/>
                  </a:cubicBezTo>
                  <a:lnTo>
                    <a:pt x="385398" y="304785"/>
                  </a:lnTo>
                  <a:cubicBezTo>
                    <a:pt x="385398" y="316981"/>
                    <a:pt x="375561" y="326666"/>
                    <a:pt x="362809" y="326666"/>
                  </a:cubicBezTo>
                  <a:cubicBezTo>
                    <a:pt x="351150" y="326666"/>
                    <a:pt x="341312" y="316981"/>
                    <a:pt x="341312" y="304785"/>
                  </a:cubicBezTo>
                  <a:lnTo>
                    <a:pt x="341312" y="200040"/>
                  </a:lnTo>
                  <a:cubicBezTo>
                    <a:pt x="341312" y="187485"/>
                    <a:pt x="351150" y="177800"/>
                    <a:pt x="362809" y="177800"/>
                  </a:cubicBezTo>
                  <a:close/>
                  <a:moveTo>
                    <a:pt x="61912" y="177800"/>
                  </a:moveTo>
                  <a:lnTo>
                    <a:pt x="321903" y="177800"/>
                  </a:lnTo>
                  <a:lnTo>
                    <a:pt x="321903" y="178521"/>
                  </a:lnTo>
                  <a:lnTo>
                    <a:pt x="321903" y="373167"/>
                  </a:lnTo>
                  <a:cubicBezTo>
                    <a:pt x="321903" y="391551"/>
                    <a:pt x="307180" y="406690"/>
                    <a:pt x="288866" y="406690"/>
                  </a:cubicBezTo>
                  <a:lnTo>
                    <a:pt x="254392" y="406690"/>
                  </a:lnTo>
                  <a:lnTo>
                    <a:pt x="254392" y="461840"/>
                  </a:lnTo>
                  <a:cubicBezTo>
                    <a:pt x="254392" y="474456"/>
                    <a:pt x="244337" y="483828"/>
                    <a:pt x="232486" y="483828"/>
                  </a:cubicBezTo>
                  <a:cubicBezTo>
                    <a:pt x="219918" y="483828"/>
                    <a:pt x="210581" y="474456"/>
                    <a:pt x="210581" y="461840"/>
                  </a:cubicBezTo>
                  <a:lnTo>
                    <a:pt x="210581" y="406690"/>
                  </a:lnTo>
                  <a:lnTo>
                    <a:pt x="173953" y="406690"/>
                  </a:lnTo>
                  <a:lnTo>
                    <a:pt x="173953" y="461840"/>
                  </a:lnTo>
                  <a:cubicBezTo>
                    <a:pt x="173953" y="474456"/>
                    <a:pt x="163898" y="483828"/>
                    <a:pt x="151688" y="483828"/>
                  </a:cubicBezTo>
                  <a:cubicBezTo>
                    <a:pt x="139479" y="483828"/>
                    <a:pt x="130142" y="474456"/>
                    <a:pt x="130142" y="461840"/>
                  </a:cubicBezTo>
                  <a:lnTo>
                    <a:pt x="130142" y="406690"/>
                  </a:lnTo>
                  <a:lnTo>
                    <a:pt x="94950" y="406690"/>
                  </a:lnTo>
                  <a:cubicBezTo>
                    <a:pt x="76995" y="406690"/>
                    <a:pt x="61912" y="391551"/>
                    <a:pt x="61912" y="373167"/>
                  </a:cubicBezTo>
                  <a:lnTo>
                    <a:pt x="61912" y="178521"/>
                  </a:lnTo>
                  <a:close/>
                  <a:moveTo>
                    <a:pt x="21683" y="177800"/>
                  </a:moveTo>
                  <a:cubicBezTo>
                    <a:pt x="34331" y="177800"/>
                    <a:pt x="44088" y="187485"/>
                    <a:pt x="44088" y="200040"/>
                  </a:cubicBezTo>
                  <a:lnTo>
                    <a:pt x="44088" y="304785"/>
                  </a:lnTo>
                  <a:cubicBezTo>
                    <a:pt x="44088" y="316981"/>
                    <a:pt x="34331" y="326666"/>
                    <a:pt x="21683" y="326666"/>
                  </a:cubicBezTo>
                  <a:cubicBezTo>
                    <a:pt x="10118" y="326666"/>
                    <a:pt x="0" y="316981"/>
                    <a:pt x="0" y="304785"/>
                  </a:cubicBezTo>
                  <a:lnTo>
                    <a:pt x="0" y="200040"/>
                  </a:lnTo>
                  <a:cubicBezTo>
                    <a:pt x="0" y="187485"/>
                    <a:pt x="10118" y="177800"/>
                    <a:pt x="21683" y="177800"/>
                  </a:cubicBezTo>
                  <a:close/>
                  <a:moveTo>
                    <a:pt x="257122" y="83705"/>
                  </a:moveTo>
                  <a:cubicBezTo>
                    <a:pt x="250644" y="83705"/>
                    <a:pt x="244886" y="89117"/>
                    <a:pt x="244886" y="95972"/>
                  </a:cubicBezTo>
                  <a:cubicBezTo>
                    <a:pt x="244886" y="102466"/>
                    <a:pt x="250644" y="108239"/>
                    <a:pt x="257122" y="108239"/>
                  </a:cubicBezTo>
                  <a:cubicBezTo>
                    <a:pt x="263600" y="108239"/>
                    <a:pt x="268998" y="102466"/>
                    <a:pt x="268998" y="95972"/>
                  </a:cubicBezTo>
                  <a:cubicBezTo>
                    <a:pt x="268998" y="89117"/>
                    <a:pt x="263600" y="83705"/>
                    <a:pt x="257122" y="83705"/>
                  </a:cubicBezTo>
                  <a:close/>
                  <a:moveTo>
                    <a:pt x="126121" y="83705"/>
                  </a:moveTo>
                  <a:cubicBezTo>
                    <a:pt x="119283" y="83705"/>
                    <a:pt x="113525" y="89117"/>
                    <a:pt x="113525" y="95972"/>
                  </a:cubicBezTo>
                  <a:cubicBezTo>
                    <a:pt x="113525" y="102466"/>
                    <a:pt x="119283" y="108239"/>
                    <a:pt x="126121" y="108239"/>
                  </a:cubicBezTo>
                  <a:cubicBezTo>
                    <a:pt x="132599" y="108239"/>
                    <a:pt x="138358" y="102466"/>
                    <a:pt x="138358" y="95972"/>
                  </a:cubicBezTo>
                  <a:cubicBezTo>
                    <a:pt x="138358" y="89117"/>
                    <a:pt x="132599" y="83705"/>
                    <a:pt x="126121" y="83705"/>
                  </a:cubicBezTo>
                  <a:close/>
                  <a:moveTo>
                    <a:pt x="113885" y="0"/>
                  </a:moveTo>
                  <a:lnTo>
                    <a:pt x="136558" y="42213"/>
                  </a:lnTo>
                  <a:cubicBezTo>
                    <a:pt x="153473" y="34276"/>
                    <a:pt x="172187" y="29585"/>
                    <a:pt x="192701" y="29585"/>
                  </a:cubicBezTo>
                  <a:cubicBezTo>
                    <a:pt x="213215" y="29585"/>
                    <a:pt x="233729" y="34276"/>
                    <a:pt x="251004" y="43656"/>
                  </a:cubicBezTo>
                  <a:lnTo>
                    <a:pt x="274757" y="0"/>
                  </a:lnTo>
                  <a:lnTo>
                    <a:pt x="279435" y="2526"/>
                  </a:lnTo>
                  <a:lnTo>
                    <a:pt x="255682" y="45821"/>
                  </a:lnTo>
                  <a:cubicBezTo>
                    <a:pt x="294910" y="68190"/>
                    <a:pt x="321542" y="109682"/>
                    <a:pt x="321902" y="158389"/>
                  </a:cubicBezTo>
                  <a:lnTo>
                    <a:pt x="63500" y="158389"/>
                  </a:lnTo>
                  <a:cubicBezTo>
                    <a:pt x="63500" y="108960"/>
                    <a:pt x="91212" y="66386"/>
                    <a:pt x="131880" y="45099"/>
                  </a:cubicBezTo>
                  <a:lnTo>
                    <a:pt x="109206" y="25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9" name="Freeform 55">
              <a:extLst>
                <a:ext uri="{FF2B5EF4-FFF2-40B4-BE49-F238E27FC236}">
                  <a16:creationId xmlns:a16="http://schemas.microsoft.com/office/drawing/2014/main" id="{5AB468E2-1163-B941-8EF1-29EC86AF8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562" y="3392520"/>
              <a:ext cx="1169279" cy="1169281"/>
            </a:xfrm>
            <a:custGeom>
              <a:avLst/>
              <a:gdLst>
                <a:gd name="T0" fmla="*/ 2685 w 2686"/>
                <a:gd name="T1" fmla="*/ 1344 h 2686"/>
                <a:gd name="T2" fmla="*/ 2685 w 2686"/>
                <a:gd name="T3" fmla="*/ 1344 h 2686"/>
                <a:gd name="T4" fmla="*/ 1343 w 2686"/>
                <a:gd name="T5" fmla="*/ 2685 h 2686"/>
                <a:gd name="T6" fmla="*/ 1343 w 2686"/>
                <a:gd name="T7" fmla="*/ 2685 h 2686"/>
                <a:gd name="T8" fmla="*/ 0 w 2686"/>
                <a:gd name="T9" fmla="*/ 1344 h 2686"/>
                <a:gd name="T10" fmla="*/ 0 w 2686"/>
                <a:gd name="T11" fmla="*/ 1344 h 2686"/>
                <a:gd name="T12" fmla="*/ 1343 w 2686"/>
                <a:gd name="T13" fmla="*/ 0 h 2686"/>
                <a:gd name="T14" fmla="*/ 1343 w 2686"/>
                <a:gd name="T15" fmla="*/ 0 h 2686"/>
                <a:gd name="T16" fmla="*/ 2685 w 2686"/>
                <a:gd name="T17" fmla="*/ 1344 h 2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6" h="2686">
                  <a:moveTo>
                    <a:pt x="2685" y="1344"/>
                  </a:moveTo>
                  <a:lnTo>
                    <a:pt x="2685" y="1344"/>
                  </a:lnTo>
                  <a:cubicBezTo>
                    <a:pt x="2685" y="2085"/>
                    <a:pt x="2083" y="2685"/>
                    <a:pt x="1343" y="2685"/>
                  </a:cubicBezTo>
                  <a:lnTo>
                    <a:pt x="1343" y="2685"/>
                  </a:lnTo>
                  <a:cubicBezTo>
                    <a:pt x="602" y="2685"/>
                    <a:pt x="0" y="2085"/>
                    <a:pt x="0" y="1344"/>
                  </a:cubicBezTo>
                  <a:lnTo>
                    <a:pt x="0" y="1344"/>
                  </a:lnTo>
                  <a:cubicBezTo>
                    <a:pt x="0" y="601"/>
                    <a:pt x="602" y="0"/>
                    <a:pt x="1343" y="0"/>
                  </a:cubicBezTo>
                  <a:lnTo>
                    <a:pt x="1343" y="0"/>
                  </a:lnTo>
                  <a:cubicBezTo>
                    <a:pt x="2083" y="0"/>
                    <a:pt x="2685" y="601"/>
                    <a:pt x="2685" y="13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8CA31124-6EDC-DD4D-9A29-1CEF3B83C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643" y="3556739"/>
              <a:ext cx="655318" cy="761195"/>
            </a:xfrm>
            <a:custGeom>
              <a:avLst/>
              <a:gdLst>
                <a:gd name="connsiteX0" fmla="*/ 160894 w 541832"/>
                <a:gd name="connsiteY0" fmla="*/ 146915 h 629373"/>
                <a:gd name="connsiteX1" fmla="*/ 221755 w 541832"/>
                <a:gd name="connsiteY1" fmla="*/ 158776 h 629373"/>
                <a:gd name="connsiteX2" fmla="*/ 257048 w 541832"/>
                <a:gd name="connsiteY2" fmla="*/ 170278 h 629373"/>
                <a:gd name="connsiteX3" fmla="*/ 321151 w 541832"/>
                <a:gd name="connsiteY3" fmla="*/ 166324 h 629373"/>
                <a:gd name="connsiteX4" fmla="*/ 366167 w 541832"/>
                <a:gd name="connsiteY4" fmla="*/ 150869 h 629373"/>
                <a:gd name="connsiteX5" fmla="*/ 492932 w 541832"/>
                <a:gd name="connsiteY5" fmla="*/ 179264 h 629373"/>
                <a:gd name="connsiteX6" fmla="*/ 521021 w 541832"/>
                <a:gd name="connsiteY6" fmla="*/ 205862 h 629373"/>
                <a:gd name="connsiteX7" fmla="*/ 519581 w 541832"/>
                <a:gd name="connsiteY7" fmla="*/ 213410 h 629373"/>
                <a:gd name="connsiteX8" fmla="*/ 453678 w 541832"/>
                <a:gd name="connsiteY8" fmla="*/ 317287 h 629373"/>
                <a:gd name="connsiteX9" fmla="*/ 492211 w 541832"/>
                <a:gd name="connsiteY9" fmla="*/ 427992 h 629373"/>
                <a:gd name="connsiteX10" fmla="*/ 537587 w 541832"/>
                <a:gd name="connsiteY10" fmla="*/ 459623 h 629373"/>
                <a:gd name="connsiteX11" fmla="*/ 540828 w 541832"/>
                <a:gd name="connsiteY11" fmla="*/ 466811 h 629373"/>
                <a:gd name="connsiteX12" fmla="*/ 464482 w 541832"/>
                <a:gd name="connsiteY12" fmla="*/ 587941 h 629373"/>
                <a:gd name="connsiteX13" fmla="*/ 427028 w 541832"/>
                <a:gd name="connsiteY13" fmla="*/ 619211 h 629373"/>
                <a:gd name="connsiteX14" fmla="*/ 356443 w 541832"/>
                <a:gd name="connsiteY14" fmla="*/ 622087 h 629373"/>
                <a:gd name="connsiteX15" fmla="*/ 326553 w 541832"/>
                <a:gd name="connsiteY15" fmla="*/ 609147 h 629373"/>
                <a:gd name="connsiteX16" fmla="*/ 229678 w 541832"/>
                <a:gd name="connsiteY16" fmla="*/ 613460 h 629373"/>
                <a:gd name="connsiteX17" fmla="*/ 204830 w 541832"/>
                <a:gd name="connsiteY17" fmla="*/ 623884 h 629373"/>
                <a:gd name="connsiteX18" fmla="*/ 121280 w 541832"/>
                <a:gd name="connsiteY18" fmla="*/ 608069 h 629373"/>
                <a:gd name="connsiteX19" fmla="*/ 81306 w 541832"/>
                <a:gd name="connsiteY19" fmla="*/ 565656 h 629373"/>
                <a:gd name="connsiteX20" fmla="*/ 19364 w 541832"/>
                <a:gd name="connsiteY20" fmla="*/ 448480 h 629373"/>
                <a:gd name="connsiteX21" fmla="*/ 638 w 541832"/>
                <a:gd name="connsiteY21" fmla="*/ 355027 h 629373"/>
                <a:gd name="connsiteX22" fmla="*/ 16123 w 541832"/>
                <a:gd name="connsiteY22" fmla="*/ 251510 h 629373"/>
                <a:gd name="connsiteX23" fmla="*/ 129563 w 541832"/>
                <a:gd name="connsiteY23" fmla="*/ 150869 h 629373"/>
                <a:gd name="connsiteX24" fmla="*/ 160894 w 541832"/>
                <a:gd name="connsiteY24" fmla="*/ 146915 h 629373"/>
                <a:gd name="connsiteX25" fmla="*/ 387614 w 541832"/>
                <a:gd name="connsiteY25" fmla="*/ 234 h 629373"/>
                <a:gd name="connsiteX26" fmla="*/ 391955 w 541832"/>
                <a:gd name="connsiteY26" fmla="*/ 4178 h 629373"/>
                <a:gd name="connsiteX27" fmla="*/ 392317 w 541832"/>
                <a:gd name="connsiteY27" fmla="*/ 14219 h 629373"/>
                <a:gd name="connsiteX28" fmla="*/ 367356 w 541832"/>
                <a:gd name="connsiteY28" fmla="*/ 93108 h 629373"/>
                <a:gd name="connsiteX29" fmla="*/ 295727 w 541832"/>
                <a:gd name="connsiteY29" fmla="*/ 146896 h 629373"/>
                <a:gd name="connsiteX30" fmla="*/ 267871 w 541832"/>
                <a:gd name="connsiteY30" fmla="*/ 151200 h 629373"/>
                <a:gd name="connsiteX31" fmla="*/ 261721 w 541832"/>
                <a:gd name="connsiteY31" fmla="*/ 145821 h 629373"/>
                <a:gd name="connsiteX32" fmla="*/ 273659 w 541832"/>
                <a:gd name="connsiteY32" fmla="*/ 84502 h 629373"/>
                <a:gd name="connsiteX33" fmla="*/ 363015 w 541832"/>
                <a:gd name="connsiteY33" fmla="*/ 5613 h 629373"/>
                <a:gd name="connsiteX34" fmla="*/ 387614 w 541832"/>
                <a:gd name="connsiteY34" fmla="*/ 234 h 6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41832" h="629373">
                  <a:moveTo>
                    <a:pt x="160894" y="146915"/>
                  </a:moveTo>
                  <a:cubicBezTo>
                    <a:pt x="183222" y="146915"/>
                    <a:pt x="203029" y="152306"/>
                    <a:pt x="221755" y="158776"/>
                  </a:cubicBezTo>
                  <a:cubicBezTo>
                    <a:pt x="234000" y="163089"/>
                    <a:pt x="245524" y="167762"/>
                    <a:pt x="257048" y="170278"/>
                  </a:cubicBezTo>
                  <a:cubicBezTo>
                    <a:pt x="279376" y="176029"/>
                    <a:pt x="299904" y="173513"/>
                    <a:pt x="321151" y="166324"/>
                  </a:cubicBezTo>
                  <a:cubicBezTo>
                    <a:pt x="335916" y="160214"/>
                    <a:pt x="350681" y="154104"/>
                    <a:pt x="366167" y="150869"/>
                  </a:cubicBezTo>
                  <a:cubicBezTo>
                    <a:pt x="412983" y="140445"/>
                    <a:pt x="455118" y="150509"/>
                    <a:pt x="492932" y="179264"/>
                  </a:cubicBezTo>
                  <a:cubicBezTo>
                    <a:pt x="503015" y="187531"/>
                    <a:pt x="512739" y="196157"/>
                    <a:pt x="521021" y="205862"/>
                  </a:cubicBezTo>
                  <a:cubicBezTo>
                    <a:pt x="523902" y="210175"/>
                    <a:pt x="523902" y="210535"/>
                    <a:pt x="519581" y="213410"/>
                  </a:cubicBezTo>
                  <a:cubicBezTo>
                    <a:pt x="480327" y="237852"/>
                    <a:pt x="457639" y="272357"/>
                    <a:pt x="453678" y="317287"/>
                  </a:cubicBezTo>
                  <a:cubicBezTo>
                    <a:pt x="449716" y="359700"/>
                    <a:pt x="463041" y="397441"/>
                    <a:pt x="492211" y="427992"/>
                  </a:cubicBezTo>
                  <a:cubicBezTo>
                    <a:pt x="504816" y="441651"/>
                    <a:pt x="521021" y="451715"/>
                    <a:pt x="537587" y="459623"/>
                  </a:cubicBezTo>
                  <a:cubicBezTo>
                    <a:pt x="542269" y="461060"/>
                    <a:pt x="542629" y="461779"/>
                    <a:pt x="540828" y="466811"/>
                  </a:cubicBezTo>
                  <a:cubicBezTo>
                    <a:pt x="521742" y="510303"/>
                    <a:pt x="496173" y="551638"/>
                    <a:pt x="464482" y="587941"/>
                  </a:cubicBezTo>
                  <a:cubicBezTo>
                    <a:pt x="453678" y="599802"/>
                    <a:pt x="441794" y="610944"/>
                    <a:pt x="427028" y="619211"/>
                  </a:cubicBezTo>
                  <a:cubicBezTo>
                    <a:pt x="403980" y="632151"/>
                    <a:pt x="380212" y="632151"/>
                    <a:pt x="356443" y="622087"/>
                  </a:cubicBezTo>
                  <a:cubicBezTo>
                    <a:pt x="346360" y="617774"/>
                    <a:pt x="336636" y="612741"/>
                    <a:pt x="326553" y="609147"/>
                  </a:cubicBezTo>
                  <a:cubicBezTo>
                    <a:pt x="293421" y="599442"/>
                    <a:pt x="261730" y="599802"/>
                    <a:pt x="229678" y="613460"/>
                  </a:cubicBezTo>
                  <a:cubicBezTo>
                    <a:pt x="221395" y="617055"/>
                    <a:pt x="213112" y="620649"/>
                    <a:pt x="204830" y="623884"/>
                  </a:cubicBezTo>
                  <a:cubicBezTo>
                    <a:pt x="173859" y="635386"/>
                    <a:pt x="146129" y="628197"/>
                    <a:pt x="121280" y="608069"/>
                  </a:cubicBezTo>
                  <a:cubicBezTo>
                    <a:pt x="105434" y="596567"/>
                    <a:pt x="92830" y="581471"/>
                    <a:pt x="81306" y="565656"/>
                  </a:cubicBezTo>
                  <a:cubicBezTo>
                    <a:pt x="54296" y="530072"/>
                    <a:pt x="33409" y="490893"/>
                    <a:pt x="19364" y="448480"/>
                  </a:cubicBezTo>
                  <a:cubicBezTo>
                    <a:pt x="9281" y="417928"/>
                    <a:pt x="2798" y="386658"/>
                    <a:pt x="638" y="355027"/>
                  </a:cubicBezTo>
                  <a:cubicBezTo>
                    <a:pt x="-1523" y="319084"/>
                    <a:pt x="1358" y="284578"/>
                    <a:pt x="16123" y="251510"/>
                  </a:cubicBezTo>
                  <a:cubicBezTo>
                    <a:pt x="38091" y="201189"/>
                    <a:pt x="75904" y="166324"/>
                    <a:pt x="129563" y="150869"/>
                  </a:cubicBezTo>
                  <a:cubicBezTo>
                    <a:pt x="140727" y="148353"/>
                    <a:pt x="151171" y="146915"/>
                    <a:pt x="160894" y="146915"/>
                  </a:cubicBezTo>
                  <a:close/>
                  <a:moveTo>
                    <a:pt x="387614" y="234"/>
                  </a:moveTo>
                  <a:cubicBezTo>
                    <a:pt x="390870" y="-842"/>
                    <a:pt x="391955" y="2027"/>
                    <a:pt x="391955" y="4178"/>
                  </a:cubicBezTo>
                  <a:cubicBezTo>
                    <a:pt x="392317" y="8481"/>
                    <a:pt x="393402" y="12067"/>
                    <a:pt x="392317" y="14219"/>
                  </a:cubicBezTo>
                  <a:cubicBezTo>
                    <a:pt x="392317" y="44340"/>
                    <a:pt x="383273" y="69441"/>
                    <a:pt x="367356" y="93108"/>
                  </a:cubicBezTo>
                  <a:cubicBezTo>
                    <a:pt x="349629" y="118927"/>
                    <a:pt x="326115" y="137215"/>
                    <a:pt x="295727" y="146896"/>
                  </a:cubicBezTo>
                  <a:cubicBezTo>
                    <a:pt x="287045" y="149407"/>
                    <a:pt x="277277" y="151200"/>
                    <a:pt x="267871" y="151200"/>
                  </a:cubicBezTo>
                  <a:cubicBezTo>
                    <a:pt x="263168" y="151200"/>
                    <a:pt x="261721" y="149407"/>
                    <a:pt x="261721" y="145821"/>
                  </a:cubicBezTo>
                  <a:cubicBezTo>
                    <a:pt x="258827" y="123947"/>
                    <a:pt x="264254" y="103507"/>
                    <a:pt x="273659" y="84502"/>
                  </a:cubicBezTo>
                  <a:cubicBezTo>
                    <a:pt x="292109" y="45416"/>
                    <a:pt x="322497" y="19956"/>
                    <a:pt x="363015" y="5613"/>
                  </a:cubicBezTo>
                  <a:cubicBezTo>
                    <a:pt x="370612" y="3103"/>
                    <a:pt x="378932" y="1668"/>
                    <a:pt x="387614" y="2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30F97D5C-8984-B24C-B9B3-9EA411C77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1922" y="3486602"/>
              <a:ext cx="1155840" cy="1155840"/>
            </a:xfrm>
            <a:custGeom>
              <a:avLst/>
              <a:gdLst>
                <a:gd name="T0" fmla="*/ 2653 w 2654"/>
                <a:gd name="T1" fmla="*/ 1326 h 2654"/>
                <a:gd name="T2" fmla="*/ 2653 w 2654"/>
                <a:gd name="T3" fmla="*/ 1326 h 2654"/>
                <a:gd name="T4" fmla="*/ 1326 w 2654"/>
                <a:gd name="T5" fmla="*/ 2653 h 2654"/>
                <a:gd name="T6" fmla="*/ 1326 w 2654"/>
                <a:gd name="T7" fmla="*/ 2653 h 2654"/>
                <a:gd name="T8" fmla="*/ 0 w 2654"/>
                <a:gd name="T9" fmla="*/ 1326 h 2654"/>
                <a:gd name="T10" fmla="*/ 0 w 2654"/>
                <a:gd name="T11" fmla="*/ 1326 h 2654"/>
                <a:gd name="T12" fmla="*/ 1326 w 2654"/>
                <a:gd name="T13" fmla="*/ 0 h 2654"/>
                <a:gd name="T14" fmla="*/ 1326 w 2654"/>
                <a:gd name="T15" fmla="*/ 0 h 2654"/>
                <a:gd name="T16" fmla="*/ 2653 w 2654"/>
                <a:gd name="T17" fmla="*/ 1326 h 2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4" h="2654">
                  <a:moveTo>
                    <a:pt x="2653" y="1326"/>
                  </a:moveTo>
                  <a:lnTo>
                    <a:pt x="2653" y="1326"/>
                  </a:lnTo>
                  <a:cubicBezTo>
                    <a:pt x="2653" y="2059"/>
                    <a:pt x="2060" y="2653"/>
                    <a:pt x="1326" y="2653"/>
                  </a:cubicBezTo>
                  <a:lnTo>
                    <a:pt x="1326" y="2653"/>
                  </a:lnTo>
                  <a:cubicBezTo>
                    <a:pt x="594" y="2653"/>
                    <a:pt x="0" y="2059"/>
                    <a:pt x="0" y="1326"/>
                  </a:cubicBezTo>
                  <a:lnTo>
                    <a:pt x="0" y="1326"/>
                  </a:lnTo>
                  <a:cubicBezTo>
                    <a:pt x="0" y="592"/>
                    <a:pt x="594" y="0"/>
                    <a:pt x="1326" y="0"/>
                  </a:cubicBezTo>
                  <a:lnTo>
                    <a:pt x="1326" y="0"/>
                  </a:lnTo>
                  <a:cubicBezTo>
                    <a:pt x="2060" y="0"/>
                    <a:pt x="2653" y="592"/>
                    <a:pt x="2653" y="132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02" name="Freeform 59">
              <a:extLst>
                <a:ext uri="{FF2B5EF4-FFF2-40B4-BE49-F238E27FC236}">
                  <a16:creationId xmlns:a16="http://schemas.microsoft.com/office/drawing/2014/main" id="{E969F1A3-AF96-B942-AABE-648BE026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642" y="3686282"/>
              <a:ext cx="324479" cy="756480"/>
            </a:xfrm>
            <a:custGeom>
              <a:avLst/>
              <a:gdLst>
                <a:gd name="T0" fmla="*/ 716 w 744"/>
                <a:gd name="T1" fmla="*/ 446 h 1736"/>
                <a:gd name="T2" fmla="*/ 716 w 744"/>
                <a:gd name="T3" fmla="*/ 711 h 1736"/>
                <a:gd name="T4" fmla="*/ 487 w 744"/>
                <a:gd name="T5" fmla="*/ 711 h 1736"/>
                <a:gd name="T6" fmla="*/ 487 w 744"/>
                <a:gd name="T7" fmla="*/ 1220 h 1736"/>
                <a:gd name="T8" fmla="*/ 487 w 744"/>
                <a:gd name="T9" fmla="*/ 1220 h 1736"/>
                <a:gd name="T10" fmla="*/ 493 w 744"/>
                <a:gd name="T11" fmla="*/ 1400 h 1736"/>
                <a:gd name="T12" fmla="*/ 493 w 744"/>
                <a:gd name="T13" fmla="*/ 1400 h 1736"/>
                <a:gd name="T14" fmla="*/ 523 w 744"/>
                <a:gd name="T15" fmla="*/ 1442 h 1736"/>
                <a:gd name="T16" fmla="*/ 523 w 744"/>
                <a:gd name="T17" fmla="*/ 1442 h 1736"/>
                <a:gd name="T18" fmla="*/ 581 w 744"/>
                <a:gd name="T19" fmla="*/ 1459 h 1736"/>
                <a:gd name="T20" fmla="*/ 581 w 744"/>
                <a:gd name="T21" fmla="*/ 1459 h 1736"/>
                <a:gd name="T22" fmla="*/ 715 w 744"/>
                <a:gd name="T23" fmla="*/ 1426 h 1736"/>
                <a:gd name="T24" fmla="*/ 743 w 744"/>
                <a:gd name="T25" fmla="*/ 1685 h 1736"/>
                <a:gd name="T26" fmla="*/ 743 w 744"/>
                <a:gd name="T27" fmla="*/ 1685 h 1736"/>
                <a:gd name="T28" fmla="*/ 479 w 744"/>
                <a:gd name="T29" fmla="*/ 1735 h 1736"/>
                <a:gd name="T30" fmla="*/ 479 w 744"/>
                <a:gd name="T31" fmla="*/ 1735 h 1736"/>
                <a:gd name="T32" fmla="*/ 315 w 744"/>
                <a:gd name="T33" fmla="*/ 1705 h 1736"/>
                <a:gd name="T34" fmla="*/ 315 w 744"/>
                <a:gd name="T35" fmla="*/ 1705 h 1736"/>
                <a:gd name="T36" fmla="*/ 210 w 744"/>
                <a:gd name="T37" fmla="*/ 1628 h 1736"/>
                <a:gd name="T38" fmla="*/ 210 w 744"/>
                <a:gd name="T39" fmla="*/ 1628 h 1736"/>
                <a:gd name="T40" fmla="*/ 162 w 744"/>
                <a:gd name="T41" fmla="*/ 1496 h 1736"/>
                <a:gd name="T42" fmla="*/ 162 w 744"/>
                <a:gd name="T43" fmla="*/ 1496 h 1736"/>
                <a:gd name="T44" fmla="*/ 153 w 744"/>
                <a:gd name="T45" fmla="*/ 1261 h 1736"/>
                <a:gd name="T46" fmla="*/ 153 w 744"/>
                <a:gd name="T47" fmla="*/ 711 h 1736"/>
                <a:gd name="T48" fmla="*/ 0 w 744"/>
                <a:gd name="T49" fmla="*/ 711 h 1736"/>
                <a:gd name="T50" fmla="*/ 0 w 744"/>
                <a:gd name="T51" fmla="*/ 446 h 1736"/>
                <a:gd name="T52" fmla="*/ 153 w 744"/>
                <a:gd name="T53" fmla="*/ 446 h 1736"/>
                <a:gd name="T54" fmla="*/ 153 w 744"/>
                <a:gd name="T55" fmla="*/ 195 h 1736"/>
                <a:gd name="T56" fmla="*/ 487 w 744"/>
                <a:gd name="T57" fmla="*/ 0 h 1736"/>
                <a:gd name="T58" fmla="*/ 487 w 744"/>
                <a:gd name="T59" fmla="*/ 446 h 1736"/>
                <a:gd name="T60" fmla="*/ 716 w 744"/>
                <a:gd name="T61" fmla="*/ 446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4" h="1736">
                  <a:moveTo>
                    <a:pt x="716" y="446"/>
                  </a:moveTo>
                  <a:lnTo>
                    <a:pt x="716" y="711"/>
                  </a:lnTo>
                  <a:lnTo>
                    <a:pt x="487" y="711"/>
                  </a:lnTo>
                  <a:lnTo>
                    <a:pt x="487" y="1220"/>
                  </a:lnTo>
                  <a:lnTo>
                    <a:pt x="487" y="1220"/>
                  </a:lnTo>
                  <a:cubicBezTo>
                    <a:pt x="487" y="1323"/>
                    <a:pt x="489" y="1382"/>
                    <a:pt x="493" y="1400"/>
                  </a:cubicBezTo>
                  <a:lnTo>
                    <a:pt x="493" y="1400"/>
                  </a:lnTo>
                  <a:cubicBezTo>
                    <a:pt x="499" y="1418"/>
                    <a:pt x="508" y="1432"/>
                    <a:pt x="523" y="1442"/>
                  </a:cubicBezTo>
                  <a:lnTo>
                    <a:pt x="523" y="1442"/>
                  </a:lnTo>
                  <a:cubicBezTo>
                    <a:pt x="539" y="1453"/>
                    <a:pt x="558" y="1459"/>
                    <a:pt x="581" y="1459"/>
                  </a:cubicBezTo>
                  <a:lnTo>
                    <a:pt x="581" y="1459"/>
                  </a:lnTo>
                  <a:cubicBezTo>
                    <a:pt x="611" y="1459"/>
                    <a:pt x="656" y="1448"/>
                    <a:pt x="715" y="1426"/>
                  </a:cubicBezTo>
                  <a:lnTo>
                    <a:pt x="743" y="1685"/>
                  </a:lnTo>
                  <a:lnTo>
                    <a:pt x="743" y="1685"/>
                  </a:lnTo>
                  <a:cubicBezTo>
                    <a:pt x="664" y="1719"/>
                    <a:pt x="578" y="1735"/>
                    <a:pt x="479" y="1735"/>
                  </a:cubicBezTo>
                  <a:lnTo>
                    <a:pt x="479" y="1735"/>
                  </a:lnTo>
                  <a:cubicBezTo>
                    <a:pt x="418" y="1735"/>
                    <a:pt x="365" y="1724"/>
                    <a:pt x="315" y="1705"/>
                  </a:cubicBezTo>
                  <a:lnTo>
                    <a:pt x="315" y="1705"/>
                  </a:lnTo>
                  <a:cubicBezTo>
                    <a:pt x="269" y="1685"/>
                    <a:pt x="233" y="1658"/>
                    <a:pt x="210" y="1628"/>
                  </a:cubicBezTo>
                  <a:lnTo>
                    <a:pt x="210" y="1628"/>
                  </a:lnTo>
                  <a:cubicBezTo>
                    <a:pt x="188" y="1595"/>
                    <a:pt x="171" y="1551"/>
                    <a:pt x="162" y="1496"/>
                  </a:cubicBezTo>
                  <a:lnTo>
                    <a:pt x="162" y="1496"/>
                  </a:lnTo>
                  <a:cubicBezTo>
                    <a:pt x="155" y="1459"/>
                    <a:pt x="153" y="1379"/>
                    <a:pt x="153" y="1261"/>
                  </a:cubicBezTo>
                  <a:lnTo>
                    <a:pt x="153" y="711"/>
                  </a:lnTo>
                  <a:lnTo>
                    <a:pt x="0" y="711"/>
                  </a:lnTo>
                  <a:lnTo>
                    <a:pt x="0" y="446"/>
                  </a:lnTo>
                  <a:lnTo>
                    <a:pt x="153" y="446"/>
                  </a:lnTo>
                  <a:lnTo>
                    <a:pt x="153" y="195"/>
                  </a:lnTo>
                  <a:lnTo>
                    <a:pt x="487" y="0"/>
                  </a:lnTo>
                  <a:lnTo>
                    <a:pt x="487" y="446"/>
                  </a:lnTo>
                  <a:lnTo>
                    <a:pt x="71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03" name="Freeform 60">
              <a:extLst>
                <a:ext uri="{FF2B5EF4-FFF2-40B4-BE49-F238E27FC236}">
                  <a16:creationId xmlns:a16="http://schemas.microsoft.com/office/drawing/2014/main" id="{89C160A2-2FA6-DB48-8D6D-BE01AA3B8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402" y="1307401"/>
              <a:ext cx="1317120" cy="1317120"/>
            </a:xfrm>
            <a:custGeom>
              <a:avLst/>
              <a:gdLst>
                <a:gd name="T0" fmla="*/ 3025 w 3026"/>
                <a:gd name="T1" fmla="*/ 1514 h 3025"/>
                <a:gd name="T2" fmla="*/ 3025 w 3026"/>
                <a:gd name="T3" fmla="*/ 1514 h 3025"/>
                <a:gd name="T4" fmla="*/ 1512 w 3026"/>
                <a:gd name="T5" fmla="*/ 3024 h 3025"/>
                <a:gd name="T6" fmla="*/ 1512 w 3026"/>
                <a:gd name="T7" fmla="*/ 3024 h 3025"/>
                <a:gd name="T8" fmla="*/ 0 w 3026"/>
                <a:gd name="T9" fmla="*/ 1514 h 3025"/>
                <a:gd name="T10" fmla="*/ 0 w 3026"/>
                <a:gd name="T11" fmla="*/ 1514 h 3025"/>
                <a:gd name="T12" fmla="*/ 1512 w 3026"/>
                <a:gd name="T13" fmla="*/ 0 h 3025"/>
                <a:gd name="T14" fmla="*/ 1512 w 3026"/>
                <a:gd name="T15" fmla="*/ 0 h 3025"/>
                <a:gd name="T16" fmla="*/ 3025 w 3026"/>
                <a:gd name="T17" fmla="*/ 1514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6" h="3025">
                  <a:moveTo>
                    <a:pt x="3025" y="1514"/>
                  </a:moveTo>
                  <a:lnTo>
                    <a:pt x="3025" y="1514"/>
                  </a:lnTo>
                  <a:cubicBezTo>
                    <a:pt x="3025" y="2349"/>
                    <a:pt x="2347" y="3024"/>
                    <a:pt x="1512" y="3024"/>
                  </a:cubicBezTo>
                  <a:lnTo>
                    <a:pt x="1512" y="3024"/>
                  </a:lnTo>
                  <a:cubicBezTo>
                    <a:pt x="676" y="3024"/>
                    <a:pt x="0" y="2349"/>
                    <a:pt x="0" y="1514"/>
                  </a:cubicBezTo>
                  <a:lnTo>
                    <a:pt x="0" y="1514"/>
                  </a:lnTo>
                  <a:cubicBezTo>
                    <a:pt x="0" y="678"/>
                    <a:pt x="676" y="0"/>
                    <a:pt x="1512" y="0"/>
                  </a:cubicBezTo>
                  <a:lnTo>
                    <a:pt x="1512" y="0"/>
                  </a:lnTo>
                  <a:cubicBezTo>
                    <a:pt x="2347" y="0"/>
                    <a:pt x="3025" y="678"/>
                    <a:pt x="3025" y="151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DC19B6BA-CE16-D843-9443-7AE922AF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5601" y="1701002"/>
              <a:ext cx="894100" cy="533568"/>
            </a:xfrm>
            <a:custGeom>
              <a:avLst/>
              <a:gdLst>
                <a:gd name="connsiteX0" fmla="*/ 102971 w 739262"/>
                <a:gd name="connsiteY0" fmla="*/ 290409 h 441166"/>
                <a:gd name="connsiteX1" fmla="*/ 132908 w 739262"/>
                <a:gd name="connsiteY1" fmla="*/ 295505 h 441166"/>
                <a:gd name="connsiteX2" fmla="*/ 204418 w 739262"/>
                <a:gd name="connsiteY2" fmla="*/ 382782 h 441166"/>
                <a:gd name="connsiteX3" fmla="*/ 154217 w 739262"/>
                <a:gd name="connsiteY3" fmla="*/ 439529 h 441166"/>
                <a:gd name="connsiteX4" fmla="*/ 103654 w 739262"/>
                <a:gd name="connsiteY4" fmla="*/ 439529 h 441166"/>
                <a:gd name="connsiteX5" fmla="*/ 21670 w 739262"/>
                <a:gd name="connsiteY5" fmla="*/ 439888 h 441166"/>
                <a:gd name="connsiteX6" fmla="*/ 0 w 739262"/>
                <a:gd name="connsiteY6" fmla="*/ 417261 h 441166"/>
                <a:gd name="connsiteX7" fmla="*/ 27449 w 739262"/>
                <a:gd name="connsiteY7" fmla="*/ 324956 h 441166"/>
                <a:gd name="connsiteX8" fmla="*/ 102971 w 739262"/>
                <a:gd name="connsiteY8" fmla="*/ 290409 h 441166"/>
                <a:gd name="connsiteX9" fmla="*/ 357474 w 739262"/>
                <a:gd name="connsiteY9" fmla="*/ 275726 h 441166"/>
                <a:gd name="connsiteX10" fmla="*/ 458064 w 739262"/>
                <a:gd name="connsiteY10" fmla="*/ 373306 h 441166"/>
                <a:gd name="connsiteX11" fmla="*/ 399237 w 739262"/>
                <a:gd name="connsiteY11" fmla="*/ 441109 h 441166"/>
                <a:gd name="connsiteX12" fmla="*/ 343659 w 739262"/>
                <a:gd name="connsiteY12" fmla="*/ 441109 h 441166"/>
                <a:gd name="connsiteX13" fmla="*/ 252351 w 739262"/>
                <a:gd name="connsiteY13" fmla="*/ 441109 h 441166"/>
                <a:gd name="connsiteX14" fmla="*/ 231058 w 739262"/>
                <a:gd name="connsiteY14" fmla="*/ 431011 h 441166"/>
                <a:gd name="connsiteX15" fmla="*/ 307569 w 739262"/>
                <a:gd name="connsiteY15" fmla="*/ 281339 h 441166"/>
                <a:gd name="connsiteX16" fmla="*/ 357474 w 739262"/>
                <a:gd name="connsiteY16" fmla="*/ 275726 h 441166"/>
                <a:gd name="connsiteX17" fmla="*/ 603313 w 739262"/>
                <a:gd name="connsiteY17" fmla="*/ 254669 h 441166"/>
                <a:gd name="connsiteX18" fmla="*/ 667084 w 739262"/>
                <a:gd name="connsiteY18" fmla="*/ 268657 h 441166"/>
                <a:gd name="connsiteX19" fmla="*/ 738580 w 739262"/>
                <a:gd name="connsiteY19" fmla="*/ 385218 h 441166"/>
                <a:gd name="connsiteX20" fmla="*/ 685408 w 739262"/>
                <a:gd name="connsiteY20" fmla="*/ 439015 h 441166"/>
                <a:gd name="connsiteX21" fmla="*/ 612115 w 739262"/>
                <a:gd name="connsiteY21" fmla="*/ 439015 h 441166"/>
                <a:gd name="connsiteX22" fmla="*/ 508284 w 739262"/>
                <a:gd name="connsiteY22" fmla="*/ 439015 h 441166"/>
                <a:gd name="connsiteX23" fmla="*/ 487446 w 739262"/>
                <a:gd name="connsiteY23" fmla="*/ 429331 h 441166"/>
                <a:gd name="connsiteX24" fmla="*/ 541697 w 739262"/>
                <a:gd name="connsiteY24" fmla="*/ 278340 h 441166"/>
                <a:gd name="connsiteX25" fmla="*/ 603313 w 739262"/>
                <a:gd name="connsiteY25" fmla="*/ 254669 h 441166"/>
                <a:gd name="connsiteX26" fmla="*/ 101780 w 739262"/>
                <a:gd name="connsiteY26" fmla="*/ 83270 h 441166"/>
                <a:gd name="connsiteX27" fmla="*/ 194901 w 739262"/>
                <a:gd name="connsiteY27" fmla="*/ 175852 h 441166"/>
                <a:gd name="connsiteX28" fmla="*/ 101780 w 739262"/>
                <a:gd name="connsiteY28" fmla="*/ 269154 h 441166"/>
                <a:gd name="connsiteX29" fmla="*/ 9020 w 739262"/>
                <a:gd name="connsiteY29" fmla="*/ 174411 h 441166"/>
                <a:gd name="connsiteX30" fmla="*/ 101780 w 739262"/>
                <a:gd name="connsiteY30" fmla="*/ 83270 h 441166"/>
                <a:gd name="connsiteX31" fmla="*/ 345281 w 739262"/>
                <a:gd name="connsiteY31" fmla="*/ 43223 h 441166"/>
                <a:gd name="connsiteX32" fmla="*/ 448183 w 739262"/>
                <a:gd name="connsiteY32" fmla="*/ 145328 h 441166"/>
                <a:gd name="connsiteX33" fmla="*/ 346361 w 739262"/>
                <a:gd name="connsiteY33" fmla="*/ 248876 h 441166"/>
                <a:gd name="connsiteX34" fmla="*/ 242020 w 739262"/>
                <a:gd name="connsiteY34" fmla="*/ 146410 h 441166"/>
                <a:gd name="connsiteX35" fmla="*/ 345281 w 739262"/>
                <a:gd name="connsiteY35" fmla="*/ 43223 h 441166"/>
                <a:gd name="connsiteX36" fmla="*/ 612308 w 739262"/>
                <a:gd name="connsiteY36" fmla="*/ 0 h 441166"/>
                <a:gd name="connsiteX37" fmla="*/ 727942 w 739262"/>
                <a:gd name="connsiteY37" fmla="*/ 114553 h 441166"/>
                <a:gd name="connsiteX38" fmla="*/ 613749 w 739262"/>
                <a:gd name="connsiteY38" fmla="*/ 229106 h 441166"/>
                <a:gd name="connsiteX39" fmla="*/ 498475 w 739262"/>
                <a:gd name="connsiteY39" fmla="*/ 114553 h 441166"/>
                <a:gd name="connsiteX40" fmla="*/ 612308 w 739262"/>
                <a:gd name="connsiteY40" fmla="*/ 0 h 44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39262" h="441166">
                  <a:moveTo>
                    <a:pt x="102971" y="290409"/>
                  </a:moveTo>
                  <a:cubicBezTo>
                    <a:pt x="112548" y="290611"/>
                    <a:pt x="122525" y="292272"/>
                    <a:pt x="132908" y="295505"/>
                  </a:cubicBezTo>
                  <a:cubicBezTo>
                    <a:pt x="174803" y="308794"/>
                    <a:pt x="198640" y="339682"/>
                    <a:pt x="204418" y="382782"/>
                  </a:cubicBezTo>
                  <a:cubicBezTo>
                    <a:pt x="212364" y="439529"/>
                    <a:pt x="210919" y="439529"/>
                    <a:pt x="154217" y="439529"/>
                  </a:cubicBezTo>
                  <a:lnTo>
                    <a:pt x="103654" y="439529"/>
                  </a:lnTo>
                  <a:cubicBezTo>
                    <a:pt x="76567" y="439529"/>
                    <a:pt x="49480" y="439170"/>
                    <a:pt x="21670" y="439888"/>
                  </a:cubicBezTo>
                  <a:cubicBezTo>
                    <a:pt x="4695" y="440966"/>
                    <a:pt x="0" y="434142"/>
                    <a:pt x="0" y="417261"/>
                  </a:cubicBezTo>
                  <a:cubicBezTo>
                    <a:pt x="0" y="383141"/>
                    <a:pt x="3251" y="351175"/>
                    <a:pt x="27449" y="324956"/>
                  </a:cubicBezTo>
                  <a:cubicBezTo>
                    <a:pt x="49119" y="302329"/>
                    <a:pt x="74242" y="289803"/>
                    <a:pt x="102971" y="290409"/>
                  </a:cubicBezTo>
                  <a:close/>
                  <a:moveTo>
                    <a:pt x="357474" y="275726"/>
                  </a:moveTo>
                  <a:cubicBezTo>
                    <a:pt x="406838" y="281880"/>
                    <a:pt x="451026" y="321101"/>
                    <a:pt x="458064" y="373306"/>
                  </a:cubicBezTo>
                  <a:cubicBezTo>
                    <a:pt x="466364" y="441109"/>
                    <a:pt x="466364" y="441109"/>
                    <a:pt x="399237" y="441109"/>
                  </a:cubicBezTo>
                  <a:lnTo>
                    <a:pt x="343659" y="441109"/>
                  </a:lnTo>
                  <a:lnTo>
                    <a:pt x="252351" y="441109"/>
                  </a:lnTo>
                  <a:cubicBezTo>
                    <a:pt x="243329" y="441109"/>
                    <a:pt x="234306" y="442551"/>
                    <a:pt x="231058" y="431011"/>
                  </a:cubicBezTo>
                  <a:cubicBezTo>
                    <a:pt x="215900" y="374748"/>
                    <a:pt x="253073" y="302257"/>
                    <a:pt x="307569" y="281339"/>
                  </a:cubicBezTo>
                  <a:cubicBezTo>
                    <a:pt x="323990" y="275298"/>
                    <a:pt x="341020" y="273675"/>
                    <a:pt x="357474" y="275726"/>
                  </a:cubicBezTo>
                  <a:close/>
                  <a:moveTo>
                    <a:pt x="603313" y="254669"/>
                  </a:moveTo>
                  <a:cubicBezTo>
                    <a:pt x="624241" y="252876"/>
                    <a:pt x="645528" y="257359"/>
                    <a:pt x="667084" y="268657"/>
                  </a:cubicBezTo>
                  <a:cubicBezTo>
                    <a:pt x="713431" y="293045"/>
                    <a:pt x="737503" y="332496"/>
                    <a:pt x="738580" y="385218"/>
                  </a:cubicBezTo>
                  <a:cubicBezTo>
                    <a:pt x="739658" y="450491"/>
                    <a:pt x="745766" y="438656"/>
                    <a:pt x="685408" y="439015"/>
                  </a:cubicBezTo>
                  <a:cubicBezTo>
                    <a:pt x="661336" y="439373"/>
                    <a:pt x="637265" y="439015"/>
                    <a:pt x="612115" y="439015"/>
                  </a:cubicBezTo>
                  <a:lnTo>
                    <a:pt x="508284" y="439015"/>
                  </a:lnTo>
                  <a:cubicBezTo>
                    <a:pt x="500021" y="439015"/>
                    <a:pt x="490321" y="442243"/>
                    <a:pt x="487446" y="429331"/>
                  </a:cubicBezTo>
                  <a:cubicBezTo>
                    <a:pt x="473075" y="378403"/>
                    <a:pt x="497506" y="308467"/>
                    <a:pt x="541697" y="278340"/>
                  </a:cubicBezTo>
                  <a:cubicBezTo>
                    <a:pt x="561817" y="264532"/>
                    <a:pt x="582385" y="256463"/>
                    <a:pt x="603313" y="254669"/>
                  </a:cubicBezTo>
                  <a:close/>
                  <a:moveTo>
                    <a:pt x="101780" y="83270"/>
                  </a:moveTo>
                  <a:cubicBezTo>
                    <a:pt x="153755" y="82550"/>
                    <a:pt x="194901" y="123617"/>
                    <a:pt x="194901" y="175852"/>
                  </a:cubicBezTo>
                  <a:cubicBezTo>
                    <a:pt x="194901" y="227727"/>
                    <a:pt x="153394" y="269515"/>
                    <a:pt x="101780" y="269154"/>
                  </a:cubicBezTo>
                  <a:cubicBezTo>
                    <a:pt x="50167" y="268074"/>
                    <a:pt x="7937" y="225565"/>
                    <a:pt x="9020" y="174411"/>
                  </a:cubicBezTo>
                  <a:cubicBezTo>
                    <a:pt x="9381" y="124338"/>
                    <a:pt x="50528" y="84711"/>
                    <a:pt x="101780" y="83270"/>
                  </a:cubicBezTo>
                  <a:close/>
                  <a:moveTo>
                    <a:pt x="345281" y="43223"/>
                  </a:moveTo>
                  <a:cubicBezTo>
                    <a:pt x="402849" y="42862"/>
                    <a:pt x="448183" y="87601"/>
                    <a:pt x="448183" y="145328"/>
                  </a:cubicBezTo>
                  <a:cubicBezTo>
                    <a:pt x="448902" y="202333"/>
                    <a:pt x="402849" y="248515"/>
                    <a:pt x="346361" y="248876"/>
                  </a:cubicBezTo>
                  <a:cubicBezTo>
                    <a:pt x="288434" y="248876"/>
                    <a:pt x="242020" y="203416"/>
                    <a:pt x="242020" y="146410"/>
                  </a:cubicBezTo>
                  <a:cubicBezTo>
                    <a:pt x="241300" y="90126"/>
                    <a:pt x="288074" y="43223"/>
                    <a:pt x="345281" y="43223"/>
                  </a:cubicBezTo>
                  <a:close/>
                  <a:moveTo>
                    <a:pt x="612308" y="0"/>
                  </a:moveTo>
                  <a:cubicBezTo>
                    <a:pt x="677149" y="0"/>
                    <a:pt x="728302" y="50792"/>
                    <a:pt x="727942" y="114553"/>
                  </a:cubicBezTo>
                  <a:cubicBezTo>
                    <a:pt x="726861" y="177954"/>
                    <a:pt x="676069" y="228386"/>
                    <a:pt x="613749" y="229106"/>
                  </a:cubicBezTo>
                  <a:cubicBezTo>
                    <a:pt x="549988" y="229827"/>
                    <a:pt x="498475" y="178314"/>
                    <a:pt x="498475" y="114553"/>
                  </a:cubicBezTo>
                  <a:cubicBezTo>
                    <a:pt x="498475" y="50432"/>
                    <a:pt x="548187" y="0"/>
                    <a:pt x="612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61042F7A-8F2A-DB47-8EC5-999C8B2E5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001" y="5702281"/>
              <a:ext cx="583680" cy="583680"/>
            </a:xfrm>
            <a:custGeom>
              <a:avLst/>
              <a:gdLst>
                <a:gd name="T0" fmla="*/ 325 w 1340"/>
                <a:gd name="T1" fmla="*/ 375 h 1340"/>
                <a:gd name="T2" fmla="*/ 270 w 1340"/>
                <a:gd name="T3" fmla="*/ 444 h 1340"/>
                <a:gd name="T4" fmla="*/ 215 w 1340"/>
                <a:gd name="T5" fmla="*/ 631 h 1340"/>
                <a:gd name="T6" fmla="*/ 279 w 1340"/>
                <a:gd name="T7" fmla="*/ 847 h 1340"/>
                <a:gd name="T8" fmla="*/ 370 w 1340"/>
                <a:gd name="T9" fmla="*/ 902 h 1340"/>
                <a:gd name="T10" fmla="*/ 374 w 1340"/>
                <a:gd name="T11" fmla="*/ 765 h 1340"/>
                <a:gd name="T12" fmla="*/ 398 w 1340"/>
                <a:gd name="T13" fmla="*/ 485 h 1340"/>
                <a:gd name="T14" fmla="*/ 553 w 1340"/>
                <a:gd name="T15" fmla="*/ 360 h 1340"/>
                <a:gd name="T16" fmla="*/ 711 w 1340"/>
                <a:gd name="T17" fmla="*/ 340 h 1340"/>
                <a:gd name="T18" fmla="*/ 782 w 1340"/>
                <a:gd name="T19" fmla="*/ 353 h 1340"/>
                <a:gd name="T20" fmla="*/ 952 w 1340"/>
                <a:gd name="T21" fmla="*/ 556 h 1340"/>
                <a:gd name="T22" fmla="*/ 905 w 1340"/>
                <a:gd name="T23" fmla="*/ 829 h 1340"/>
                <a:gd name="T24" fmla="*/ 708 w 1340"/>
                <a:gd name="T25" fmla="*/ 947 h 1340"/>
                <a:gd name="T26" fmla="*/ 652 w 1340"/>
                <a:gd name="T27" fmla="*/ 776 h 1340"/>
                <a:gd name="T28" fmla="*/ 667 w 1340"/>
                <a:gd name="T29" fmla="*/ 506 h 1340"/>
                <a:gd name="T30" fmla="*/ 480 w 1340"/>
                <a:gd name="T31" fmla="*/ 608 h 1340"/>
                <a:gd name="T32" fmla="*/ 492 w 1340"/>
                <a:gd name="T33" fmla="*/ 789 h 1340"/>
                <a:gd name="T34" fmla="*/ 476 w 1340"/>
                <a:gd name="T35" fmla="*/ 854 h 1340"/>
                <a:gd name="T36" fmla="*/ 467 w 1340"/>
                <a:gd name="T37" fmla="*/ 894 h 1340"/>
                <a:gd name="T38" fmla="*/ 427 w 1340"/>
                <a:gd name="T39" fmla="*/ 1064 h 1340"/>
                <a:gd name="T40" fmla="*/ 400 w 1340"/>
                <a:gd name="T41" fmla="*/ 1279 h 1340"/>
                <a:gd name="T42" fmla="*/ 247 w 1340"/>
                <a:gd name="T43" fmla="*/ 1189 h 1340"/>
                <a:gd name="T44" fmla="*/ 165 w 1340"/>
                <a:gd name="T45" fmla="*/ 1107 h 1340"/>
                <a:gd name="T46" fmla="*/ 117 w 1340"/>
                <a:gd name="T47" fmla="*/ 1044 h 1340"/>
                <a:gd name="T48" fmla="*/ 68 w 1340"/>
                <a:gd name="T49" fmla="*/ 962 h 1340"/>
                <a:gd name="T50" fmla="*/ 50 w 1340"/>
                <a:gd name="T51" fmla="*/ 921 h 1340"/>
                <a:gd name="T52" fmla="*/ 36 w 1340"/>
                <a:gd name="T53" fmla="*/ 887 h 1340"/>
                <a:gd name="T54" fmla="*/ 23 w 1340"/>
                <a:gd name="T55" fmla="*/ 843 h 1340"/>
                <a:gd name="T56" fmla="*/ 11 w 1340"/>
                <a:gd name="T57" fmla="*/ 785 h 1340"/>
                <a:gd name="T58" fmla="*/ 3 w 1340"/>
                <a:gd name="T59" fmla="*/ 723 h 1340"/>
                <a:gd name="T60" fmla="*/ 1 w 1340"/>
                <a:gd name="T61" fmla="*/ 615 h 1340"/>
                <a:gd name="T62" fmla="*/ 27 w 1340"/>
                <a:gd name="T63" fmla="*/ 478 h 1340"/>
                <a:gd name="T64" fmla="*/ 99 w 1340"/>
                <a:gd name="T65" fmla="*/ 317 h 1340"/>
                <a:gd name="T66" fmla="*/ 260 w 1340"/>
                <a:gd name="T67" fmla="*/ 140 h 1340"/>
                <a:gd name="T68" fmla="*/ 443 w 1340"/>
                <a:gd name="T69" fmla="*/ 39 h 1340"/>
                <a:gd name="T70" fmla="*/ 661 w 1340"/>
                <a:gd name="T71" fmla="*/ 2 h 1340"/>
                <a:gd name="T72" fmla="*/ 883 w 1340"/>
                <a:gd name="T73" fmla="*/ 35 h 1340"/>
                <a:gd name="T74" fmla="*/ 1029 w 1340"/>
                <a:gd name="T75" fmla="*/ 106 h 1340"/>
                <a:gd name="T76" fmla="*/ 1209 w 1340"/>
                <a:gd name="T77" fmla="*/ 275 h 1340"/>
                <a:gd name="T78" fmla="*/ 1317 w 1340"/>
                <a:gd name="T79" fmla="*/ 499 h 1340"/>
                <a:gd name="T80" fmla="*/ 1331 w 1340"/>
                <a:gd name="T81" fmla="*/ 772 h 1340"/>
                <a:gd name="T82" fmla="*/ 1265 w 1340"/>
                <a:gd name="T83" fmla="*/ 974 h 1340"/>
                <a:gd name="T84" fmla="*/ 1207 w 1340"/>
                <a:gd name="T85" fmla="*/ 1069 h 1340"/>
                <a:gd name="T86" fmla="*/ 1129 w 1340"/>
                <a:gd name="T87" fmla="*/ 1157 h 1340"/>
                <a:gd name="T88" fmla="*/ 934 w 1340"/>
                <a:gd name="T89" fmla="*/ 1284 h 1340"/>
                <a:gd name="T90" fmla="*/ 653 w 1340"/>
                <a:gd name="T91" fmla="*/ 1339 h 1340"/>
                <a:gd name="T92" fmla="*/ 490 w 1340"/>
                <a:gd name="T93" fmla="*/ 1315 h 1340"/>
                <a:gd name="T94" fmla="*/ 547 w 1340"/>
                <a:gd name="T95" fmla="*/ 1170 h 1340"/>
                <a:gd name="T96" fmla="*/ 592 w 1340"/>
                <a:gd name="T97" fmla="*/ 1000 h 1340"/>
                <a:gd name="T98" fmla="*/ 744 w 1340"/>
                <a:gd name="T99" fmla="*/ 1067 h 1340"/>
                <a:gd name="T100" fmla="*/ 1001 w 1340"/>
                <a:gd name="T101" fmla="*/ 961 h 1340"/>
                <a:gd name="T102" fmla="*/ 1058 w 1340"/>
                <a:gd name="T103" fmla="*/ 879 h 1340"/>
                <a:gd name="T104" fmla="*/ 1097 w 1340"/>
                <a:gd name="T105" fmla="*/ 782 h 1340"/>
                <a:gd name="T106" fmla="*/ 1112 w 1340"/>
                <a:gd name="T107" fmla="*/ 715 h 1340"/>
                <a:gd name="T108" fmla="*/ 1119 w 1340"/>
                <a:gd name="T109" fmla="*/ 660 h 1340"/>
                <a:gd name="T110" fmla="*/ 1099 w 1340"/>
                <a:gd name="T111" fmla="*/ 486 h 1340"/>
                <a:gd name="T112" fmla="*/ 1021 w 1340"/>
                <a:gd name="T113" fmla="*/ 358 h 1340"/>
                <a:gd name="T114" fmla="*/ 842 w 1340"/>
                <a:gd name="T115" fmla="*/ 246 h 1340"/>
                <a:gd name="T116" fmla="*/ 652 w 1340"/>
                <a:gd name="T117" fmla="*/ 224 h 1340"/>
                <a:gd name="T118" fmla="*/ 583 w 1340"/>
                <a:gd name="T119" fmla="*/ 234 h 1340"/>
                <a:gd name="T120" fmla="*/ 488 w 1340"/>
                <a:gd name="T121" fmla="*/ 261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0" h="1340">
                  <a:moveTo>
                    <a:pt x="417" y="298"/>
                  </a:moveTo>
                  <a:lnTo>
                    <a:pt x="417" y="298"/>
                  </a:lnTo>
                  <a:cubicBezTo>
                    <a:pt x="416" y="298"/>
                    <a:pt x="412" y="301"/>
                    <a:pt x="409" y="302"/>
                  </a:cubicBezTo>
                  <a:lnTo>
                    <a:pt x="409" y="302"/>
                  </a:lnTo>
                  <a:cubicBezTo>
                    <a:pt x="396" y="310"/>
                    <a:pt x="384" y="321"/>
                    <a:pt x="372" y="330"/>
                  </a:cubicBezTo>
                  <a:lnTo>
                    <a:pt x="372" y="330"/>
                  </a:lnTo>
                  <a:cubicBezTo>
                    <a:pt x="366" y="334"/>
                    <a:pt x="362" y="338"/>
                    <a:pt x="357" y="344"/>
                  </a:cubicBezTo>
                  <a:lnTo>
                    <a:pt x="357" y="344"/>
                  </a:lnTo>
                  <a:cubicBezTo>
                    <a:pt x="354" y="345"/>
                    <a:pt x="353" y="346"/>
                    <a:pt x="351" y="348"/>
                  </a:cubicBezTo>
                  <a:lnTo>
                    <a:pt x="351" y="348"/>
                  </a:lnTo>
                  <a:cubicBezTo>
                    <a:pt x="350" y="348"/>
                    <a:pt x="349" y="349"/>
                    <a:pt x="349" y="350"/>
                  </a:cubicBezTo>
                  <a:lnTo>
                    <a:pt x="349" y="350"/>
                  </a:lnTo>
                  <a:cubicBezTo>
                    <a:pt x="345" y="353"/>
                    <a:pt x="341" y="357"/>
                    <a:pt x="338" y="361"/>
                  </a:cubicBezTo>
                  <a:lnTo>
                    <a:pt x="338" y="361"/>
                  </a:lnTo>
                  <a:cubicBezTo>
                    <a:pt x="335" y="364"/>
                    <a:pt x="333" y="367"/>
                    <a:pt x="330" y="368"/>
                  </a:cubicBezTo>
                  <a:lnTo>
                    <a:pt x="330" y="368"/>
                  </a:lnTo>
                  <a:cubicBezTo>
                    <a:pt x="326" y="368"/>
                    <a:pt x="325" y="371"/>
                    <a:pt x="325" y="375"/>
                  </a:cubicBezTo>
                  <a:lnTo>
                    <a:pt x="325" y="375"/>
                  </a:lnTo>
                  <a:cubicBezTo>
                    <a:pt x="321" y="379"/>
                    <a:pt x="317" y="380"/>
                    <a:pt x="313" y="385"/>
                  </a:cubicBezTo>
                  <a:lnTo>
                    <a:pt x="313" y="385"/>
                  </a:lnTo>
                  <a:cubicBezTo>
                    <a:pt x="307" y="393"/>
                    <a:pt x="300" y="400"/>
                    <a:pt x="294" y="407"/>
                  </a:cubicBezTo>
                  <a:lnTo>
                    <a:pt x="294" y="407"/>
                  </a:lnTo>
                  <a:cubicBezTo>
                    <a:pt x="292" y="412"/>
                    <a:pt x="288" y="418"/>
                    <a:pt x="286" y="420"/>
                  </a:cubicBezTo>
                  <a:lnTo>
                    <a:pt x="286" y="420"/>
                  </a:lnTo>
                  <a:cubicBezTo>
                    <a:pt x="284" y="424"/>
                    <a:pt x="283" y="424"/>
                    <a:pt x="280" y="422"/>
                  </a:cubicBezTo>
                  <a:lnTo>
                    <a:pt x="280" y="422"/>
                  </a:lnTo>
                  <a:cubicBezTo>
                    <a:pt x="284" y="427"/>
                    <a:pt x="280" y="428"/>
                    <a:pt x="279" y="430"/>
                  </a:cubicBezTo>
                  <a:lnTo>
                    <a:pt x="279" y="430"/>
                  </a:lnTo>
                  <a:cubicBezTo>
                    <a:pt x="276" y="435"/>
                    <a:pt x="275" y="438"/>
                    <a:pt x="272" y="442"/>
                  </a:cubicBezTo>
                  <a:lnTo>
                    <a:pt x="272" y="442"/>
                  </a:lnTo>
                  <a:cubicBezTo>
                    <a:pt x="272" y="443"/>
                    <a:pt x="272" y="444"/>
                    <a:pt x="271" y="443"/>
                  </a:cubicBezTo>
                  <a:lnTo>
                    <a:pt x="271" y="443"/>
                  </a:lnTo>
                  <a:cubicBezTo>
                    <a:pt x="270" y="443"/>
                    <a:pt x="270" y="444"/>
                    <a:pt x="270" y="444"/>
                  </a:cubicBezTo>
                  <a:lnTo>
                    <a:pt x="270" y="444"/>
                  </a:lnTo>
                  <a:cubicBezTo>
                    <a:pt x="271" y="446"/>
                    <a:pt x="270" y="447"/>
                    <a:pt x="268" y="451"/>
                  </a:cubicBezTo>
                  <a:lnTo>
                    <a:pt x="268" y="451"/>
                  </a:lnTo>
                  <a:cubicBezTo>
                    <a:pt x="262" y="460"/>
                    <a:pt x="256" y="470"/>
                    <a:pt x="252" y="479"/>
                  </a:cubicBezTo>
                  <a:lnTo>
                    <a:pt x="252" y="479"/>
                  </a:lnTo>
                  <a:cubicBezTo>
                    <a:pt x="252" y="485"/>
                    <a:pt x="249" y="487"/>
                    <a:pt x="247" y="490"/>
                  </a:cubicBezTo>
                  <a:lnTo>
                    <a:pt x="247" y="490"/>
                  </a:lnTo>
                  <a:cubicBezTo>
                    <a:pt x="245" y="497"/>
                    <a:pt x="243" y="502"/>
                    <a:pt x="240" y="509"/>
                  </a:cubicBezTo>
                  <a:lnTo>
                    <a:pt x="240" y="509"/>
                  </a:lnTo>
                  <a:cubicBezTo>
                    <a:pt x="237" y="519"/>
                    <a:pt x="233" y="529"/>
                    <a:pt x="231" y="540"/>
                  </a:cubicBezTo>
                  <a:lnTo>
                    <a:pt x="231" y="540"/>
                  </a:lnTo>
                  <a:cubicBezTo>
                    <a:pt x="228" y="546"/>
                    <a:pt x="225" y="556"/>
                    <a:pt x="225" y="562"/>
                  </a:cubicBezTo>
                  <a:lnTo>
                    <a:pt x="225" y="562"/>
                  </a:lnTo>
                  <a:cubicBezTo>
                    <a:pt x="223" y="570"/>
                    <a:pt x="221" y="581"/>
                    <a:pt x="219" y="589"/>
                  </a:cubicBezTo>
                  <a:lnTo>
                    <a:pt x="219" y="589"/>
                  </a:lnTo>
                  <a:cubicBezTo>
                    <a:pt x="217" y="595"/>
                    <a:pt x="217" y="603"/>
                    <a:pt x="217" y="608"/>
                  </a:cubicBezTo>
                  <a:lnTo>
                    <a:pt x="217" y="608"/>
                  </a:lnTo>
                  <a:cubicBezTo>
                    <a:pt x="217" y="616"/>
                    <a:pt x="217" y="624"/>
                    <a:pt x="215" y="631"/>
                  </a:cubicBezTo>
                  <a:lnTo>
                    <a:pt x="215" y="631"/>
                  </a:lnTo>
                  <a:cubicBezTo>
                    <a:pt x="215" y="635"/>
                    <a:pt x="215" y="638"/>
                    <a:pt x="215" y="640"/>
                  </a:cubicBezTo>
                  <a:lnTo>
                    <a:pt x="215" y="640"/>
                  </a:lnTo>
                  <a:cubicBezTo>
                    <a:pt x="215" y="652"/>
                    <a:pt x="216" y="664"/>
                    <a:pt x="217" y="679"/>
                  </a:cubicBezTo>
                  <a:lnTo>
                    <a:pt x="217" y="679"/>
                  </a:lnTo>
                  <a:cubicBezTo>
                    <a:pt x="217" y="691"/>
                    <a:pt x="220" y="703"/>
                    <a:pt x="221" y="717"/>
                  </a:cubicBezTo>
                  <a:lnTo>
                    <a:pt x="221" y="717"/>
                  </a:lnTo>
                  <a:cubicBezTo>
                    <a:pt x="225" y="729"/>
                    <a:pt x="227" y="742"/>
                    <a:pt x="231" y="753"/>
                  </a:cubicBezTo>
                  <a:lnTo>
                    <a:pt x="231" y="753"/>
                  </a:lnTo>
                  <a:cubicBezTo>
                    <a:pt x="233" y="758"/>
                    <a:pt x="235" y="766"/>
                    <a:pt x="237" y="772"/>
                  </a:cubicBezTo>
                  <a:lnTo>
                    <a:pt x="237" y="776"/>
                  </a:lnTo>
                  <a:lnTo>
                    <a:pt x="237" y="776"/>
                  </a:lnTo>
                  <a:cubicBezTo>
                    <a:pt x="241" y="785"/>
                    <a:pt x="245" y="793"/>
                    <a:pt x="249" y="801"/>
                  </a:cubicBezTo>
                  <a:lnTo>
                    <a:pt x="249" y="801"/>
                  </a:lnTo>
                  <a:cubicBezTo>
                    <a:pt x="253" y="811"/>
                    <a:pt x="259" y="820"/>
                    <a:pt x="266" y="829"/>
                  </a:cubicBezTo>
                  <a:lnTo>
                    <a:pt x="266" y="829"/>
                  </a:lnTo>
                  <a:cubicBezTo>
                    <a:pt x="270" y="835"/>
                    <a:pt x="272" y="841"/>
                    <a:pt x="279" y="847"/>
                  </a:cubicBezTo>
                  <a:lnTo>
                    <a:pt x="279" y="847"/>
                  </a:lnTo>
                  <a:cubicBezTo>
                    <a:pt x="283" y="852"/>
                    <a:pt x="286" y="856"/>
                    <a:pt x="292" y="860"/>
                  </a:cubicBezTo>
                  <a:lnTo>
                    <a:pt x="292" y="860"/>
                  </a:lnTo>
                  <a:cubicBezTo>
                    <a:pt x="292" y="862"/>
                    <a:pt x="294" y="862"/>
                    <a:pt x="295" y="863"/>
                  </a:cubicBezTo>
                  <a:lnTo>
                    <a:pt x="295" y="863"/>
                  </a:lnTo>
                  <a:cubicBezTo>
                    <a:pt x="300" y="870"/>
                    <a:pt x="308" y="875"/>
                    <a:pt x="317" y="880"/>
                  </a:cubicBezTo>
                  <a:lnTo>
                    <a:pt x="317" y="880"/>
                  </a:lnTo>
                  <a:cubicBezTo>
                    <a:pt x="317" y="880"/>
                    <a:pt x="319" y="883"/>
                    <a:pt x="321" y="884"/>
                  </a:cubicBezTo>
                  <a:lnTo>
                    <a:pt x="321" y="884"/>
                  </a:lnTo>
                  <a:cubicBezTo>
                    <a:pt x="325" y="886"/>
                    <a:pt x="327" y="887"/>
                    <a:pt x="331" y="888"/>
                  </a:cubicBezTo>
                  <a:lnTo>
                    <a:pt x="331" y="888"/>
                  </a:lnTo>
                  <a:cubicBezTo>
                    <a:pt x="334" y="892"/>
                    <a:pt x="338" y="894"/>
                    <a:pt x="341" y="894"/>
                  </a:cubicBezTo>
                  <a:lnTo>
                    <a:pt x="341" y="894"/>
                  </a:lnTo>
                  <a:cubicBezTo>
                    <a:pt x="347" y="898"/>
                    <a:pt x="353" y="904"/>
                    <a:pt x="362" y="902"/>
                  </a:cubicBezTo>
                  <a:lnTo>
                    <a:pt x="362" y="902"/>
                  </a:lnTo>
                  <a:cubicBezTo>
                    <a:pt x="363" y="904"/>
                    <a:pt x="366" y="904"/>
                    <a:pt x="370" y="902"/>
                  </a:cubicBezTo>
                  <a:lnTo>
                    <a:pt x="370" y="902"/>
                  </a:lnTo>
                  <a:cubicBezTo>
                    <a:pt x="381" y="900"/>
                    <a:pt x="385" y="891"/>
                    <a:pt x="389" y="880"/>
                  </a:cubicBezTo>
                  <a:lnTo>
                    <a:pt x="389" y="880"/>
                  </a:lnTo>
                  <a:cubicBezTo>
                    <a:pt x="390" y="872"/>
                    <a:pt x="393" y="867"/>
                    <a:pt x="394" y="862"/>
                  </a:cubicBezTo>
                  <a:lnTo>
                    <a:pt x="394" y="862"/>
                  </a:lnTo>
                  <a:cubicBezTo>
                    <a:pt x="394" y="856"/>
                    <a:pt x="397" y="849"/>
                    <a:pt x="398" y="844"/>
                  </a:cubicBezTo>
                  <a:lnTo>
                    <a:pt x="398" y="844"/>
                  </a:lnTo>
                  <a:cubicBezTo>
                    <a:pt x="398" y="839"/>
                    <a:pt x="401" y="835"/>
                    <a:pt x="402" y="829"/>
                  </a:cubicBezTo>
                  <a:lnTo>
                    <a:pt x="402" y="829"/>
                  </a:lnTo>
                  <a:cubicBezTo>
                    <a:pt x="404" y="820"/>
                    <a:pt x="404" y="812"/>
                    <a:pt x="402" y="804"/>
                  </a:cubicBezTo>
                  <a:lnTo>
                    <a:pt x="402" y="804"/>
                  </a:lnTo>
                  <a:cubicBezTo>
                    <a:pt x="401" y="800"/>
                    <a:pt x="398" y="797"/>
                    <a:pt x="394" y="794"/>
                  </a:cubicBezTo>
                  <a:lnTo>
                    <a:pt x="394" y="794"/>
                  </a:lnTo>
                  <a:cubicBezTo>
                    <a:pt x="393" y="793"/>
                    <a:pt x="393" y="789"/>
                    <a:pt x="389" y="788"/>
                  </a:cubicBezTo>
                  <a:lnTo>
                    <a:pt x="389" y="788"/>
                  </a:lnTo>
                  <a:cubicBezTo>
                    <a:pt x="385" y="782"/>
                    <a:pt x="380" y="776"/>
                    <a:pt x="376" y="768"/>
                  </a:cubicBezTo>
                  <a:lnTo>
                    <a:pt x="376" y="768"/>
                  </a:lnTo>
                  <a:cubicBezTo>
                    <a:pt x="376" y="768"/>
                    <a:pt x="374" y="766"/>
                    <a:pt x="374" y="765"/>
                  </a:cubicBezTo>
                  <a:lnTo>
                    <a:pt x="374" y="765"/>
                  </a:lnTo>
                  <a:lnTo>
                    <a:pt x="374" y="765"/>
                  </a:lnTo>
                  <a:cubicBezTo>
                    <a:pt x="368" y="756"/>
                    <a:pt x="363" y="748"/>
                    <a:pt x="361" y="738"/>
                  </a:cubicBezTo>
                  <a:lnTo>
                    <a:pt x="361" y="735"/>
                  </a:lnTo>
                  <a:lnTo>
                    <a:pt x="361" y="735"/>
                  </a:lnTo>
                  <a:cubicBezTo>
                    <a:pt x="354" y="722"/>
                    <a:pt x="351" y="707"/>
                    <a:pt x="349" y="694"/>
                  </a:cubicBezTo>
                  <a:lnTo>
                    <a:pt x="349" y="694"/>
                  </a:lnTo>
                  <a:cubicBezTo>
                    <a:pt x="349" y="676"/>
                    <a:pt x="347" y="662"/>
                    <a:pt x="349" y="647"/>
                  </a:cubicBezTo>
                  <a:lnTo>
                    <a:pt x="349" y="647"/>
                  </a:lnTo>
                  <a:cubicBezTo>
                    <a:pt x="349" y="636"/>
                    <a:pt x="349" y="627"/>
                    <a:pt x="350" y="616"/>
                  </a:cubicBezTo>
                  <a:lnTo>
                    <a:pt x="350" y="616"/>
                  </a:lnTo>
                  <a:cubicBezTo>
                    <a:pt x="353" y="600"/>
                    <a:pt x="357" y="583"/>
                    <a:pt x="361" y="565"/>
                  </a:cubicBezTo>
                  <a:lnTo>
                    <a:pt x="361" y="565"/>
                  </a:lnTo>
                  <a:cubicBezTo>
                    <a:pt x="365" y="553"/>
                    <a:pt x="370" y="540"/>
                    <a:pt x="376" y="526"/>
                  </a:cubicBezTo>
                  <a:lnTo>
                    <a:pt x="376" y="526"/>
                  </a:lnTo>
                  <a:cubicBezTo>
                    <a:pt x="384" y="513"/>
                    <a:pt x="389" y="497"/>
                    <a:pt x="398" y="485"/>
                  </a:cubicBezTo>
                  <a:lnTo>
                    <a:pt x="398" y="485"/>
                  </a:lnTo>
                  <a:cubicBezTo>
                    <a:pt x="402" y="478"/>
                    <a:pt x="406" y="473"/>
                    <a:pt x="409" y="467"/>
                  </a:cubicBezTo>
                  <a:lnTo>
                    <a:pt x="409" y="467"/>
                  </a:lnTo>
                  <a:cubicBezTo>
                    <a:pt x="413" y="462"/>
                    <a:pt x="417" y="456"/>
                    <a:pt x="421" y="454"/>
                  </a:cubicBezTo>
                  <a:lnTo>
                    <a:pt x="421" y="454"/>
                  </a:lnTo>
                  <a:cubicBezTo>
                    <a:pt x="431" y="443"/>
                    <a:pt x="439" y="432"/>
                    <a:pt x="448" y="424"/>
                  </a:cubicBezTo>
                  <a:lnTo>
                    <a:pt x="448" y="424"/>
                  </a:lnTo>
                  <a:cubicBezTo>
                    <a:pt x="456" y="420"/>
                    <a:pt x="461" y="413"/>
                    <a:pt x="468" y="407"/>
                  </a:cubicBezTo>
                  <a:lnTo>
                    <a:pt x="468" y="407"/>
                  </a:lnTo>
                  <a:cubicBezTo>
                    <a:pt x="476" y="400"/>
                    <a:pt x="486" y="393"/>
                    <a:pt x="494" y="389"/>
                  </a:cubicBezTo>
                  <a:lnTo>
                    <a:pt x="494" y="389"/>
                  </a:lnTo>
                  <a:cubicBezTo>
                    <a:pt x="502" y="384"/>
                    <a:pt x="508" y="380"/>
                    <a:pt x="515" y="377"/>
                  </a:cubicBezTo>
                  <a:lnTo>
                    <a:pt x="515" y="377"/>
                  </a:lnTo>
                  <a:cubicBezTo>
                    <a:pt x="516" y="377"/>
                    <a:pt x="516" y="377"/>
                    <a:pt x="518" y="375"/>
                  </a:cubicBezTo>
                  <a:lnTo>
                    <a:pt x="518" y="375"/>
                  </a:lnTo>
                  <a:cubicBezTo>
                    <a:pt x="520" y="375"/>
                    <a:pt x="523" y="373"/>
                    <a:pt x="526" y="371"/>
                  </a:cubicBezTo>
                  <a:lnTo>
                    <a:pt x="526" y="371"/>
                  </a:lnTo>
                  <a:cubicBezTo>
                    <a:pt x="534" y="368"/>
                    <a:pt x="543" y="364"/>
                    <a:pt x="553" y="360"/>
                  </a:cubicBezTo>
                  <a:lnTo>
                    <a:pt x="553" y="360"/>
                  </a:lnTo>
                  <a:cubicBezTo>
                    <a:pt x="558" y="358"/>
                    <a:pt x="563" y="357"/>
                    <a:pt x="570" y="356"/>
                  </a:cubicBezTo>
                  <a:lnTo>
                    <a:pt x="570" y="356"/>
                  </a:lnTo>
                  <a:cubicBezTo>
                    <a:pt x="579" y="352"/>
                    <a:pt x="589" y="350"/>
                    <a:pt x="598" y="348"/>
                  </a:cubicBezTo>
                  <a:lnTo>
                    <a:pt x="598" y="348"/>
                  </a:lnTo>
                  <a:cubicBezTo>
                    <a:pt x="606" y="346"/>
                    <a:pt x="613" y="346"/>
                    <a:pt x="620" y="344"/>
                  </a:cubicBezTo>
                  <a:lnTo>
                    <a:pt x="620" y="344"/>
                  </a:lnTo>
                  <a:cubicBezTo>
                    <a:pt x="625" y="344"/>
                    <a:pt x="629" y="344"/>
                    <a:pt x="633" y="342"/>
                  </a:cubicBezTo>
                  <a:lnTo>
                    <a:pt x="633" y="342"/>
                  </a:lnTo>
                  <a:cubicBezTo>
                    <a:pt x="645" y="340"/>
                    <a:pt x="656" y="338"/>
                    <a:pt x="667" y="338"/>
                  </a:cubicBezTo>
                  <a:lnTo>
                    <a:pt x="685" y="338"/>
                  </a:lnTo>
                  <a:lnTo>
                    <a:pt x="685" y="338"/>
                  </a:lnTo>
                  <a:cubicBezTo>
                    <a:pt x="689" y="340"/>
                    <a:pt x="692" y="338"/>
                    <a:pt x="694" y="338"/>
                  </a:cubicBezTo>
                  <a:lnTo>
                    <a:pt x="694" y="338"/>
                  </a:lnTo>
                  <a:cubicBezTo>
                    <a:pt x="699" y="338"/>
                    <a:pt x="703" y="340"/>
                    <a:pt x="707" y="340"/>
                  </a:cubicBezTo>
                  <a:lnTo>
                    <a:pt x="707" y="340"/>
                  </a:lnTo>
                  <a:cubicBezTo>
                    <a:pt x="707" y="340"/>
                    <a:pt x="708" y="340"/>
                    <a:pt x="711" y="340"/>
                  </a:cubicBezTo>
                  <a:lnTo>
                    <a:pt x="711" y="340"/>
                  </a:lnTo>
                  <a:cubicBezTo>
                    <a:pt x="712" y="342"/>
                    <a:pt x="714" y="340"/>
                    <a:pt x="716" y="340"/>
                  </a:cubicBezTo>
                  <a:lnTo>
                    <a:pt x="716" y="340"/>
                  </a:lnTo>
                  <a:cubicBezTo>
                    <a:pt x="720" y="340"/>
                    <a:pt x="726" y="344"/>
                    <a:pt x="731" y="344"/>
                  </a:cubicBezTo>
                  <a:lnTo>
                    <a:pt x="731" y="344"/>
                  </a:lnTo>
                  <a:cubicBezTo>
                    <a:pt x="734" y="344"/>
                    <a:pt x="736" y="345"/>
                    <a:pt x="740" y="345"/>
                  </a:cubicBezTo>
                  <a:lnTo>
                    <a:pt x="743" y="345"/>
                  </a:lnTo>
                  <a:lnTo>
                    <a:pt x="743" y="345"/>
                  </a:lnTo>
                  <a:cubicBezTo>
                    <a:pt x="744" y="346"/>
                    <a:pt x="746" y="346"/>
                    <a:pt x="747" y="346"/>
                  </a:cubicBezTo>
                  <a:lnTo>
                    <a:pt x="747" y="346"/>
                  </a:lnTo>
                  <a:cubicBezTo>
                    <a:pt x="751" y="346"/>
                    <a:pt x="757" y="348"/>
                    <a:pt x="761" y="348"/>
                  </a:cubicBezTo>
                  <a:lnTo>
                    <a:pt x="761" y="348"/>
                  </a:lnTo>
                  <a:cubicBezTo>
                    <a:pt x="761" y="348"/>
                    <a:pt x="763" y="349"/>
                    <a:pt x="765" y="349"/>
                  </a:cubicBezTo>
                  <a:lnTo>
                    <a:pt x="765" y="349"/>
                  </a:lnTo>
                  <a:cubicBezTo>
                    <a:pt x="769" y="352"/>
                    <a:pt x="773" y="352"/>
                    <a:pt x="777" y="352"/>
                  </a:cubicBezTo>
                  <a:lnTo>
                    <a:pt x="777" y="352"/>
                  </a:lnTo>
                  <a:cubicBezTo>
                    <a:pt x="778" y="353"/>
                    <a:pt x="781" y="356"/>
                    <a:pt x="782" y="353"/>
                  </a:cubicBezTo>
                  <a:lnTo>
                    <a:pt x="782" y="353"/>
                  </a:lnTo>
                  <a:cubicBezTo>
                    <a:pt x="790" y="357"/>
                    <a:pt x="798" y="358"/>
                    <a:pt x="804" y="361"/>
                  </a:cubicBezTo>
                  <a:lnTo>
                    <a:pt x="804" y="361"/>
                  </a:lnTo>
                  <a:cubicBezTo>
                    <a:pt x="821" y="368"/>
                    <a:pt x="834" y="376"/>
                    <a:pt x="848" y="384"/>
                  </a:cubicBezTo>
                  <a:lnTo>
                    <a:pt x="848" y="384"/>
                  </a:lnTo>
                  <a:cubicBezTo>
                    <a:pt x="856" y="391"/>
                    <a:pt x="864" y="396"/>
                    <a:pt x="871" y="403"/>
                  </a:cubicBezTo>
                  <a:lnTo>
                    <a:pt x="871" y="403"/>
                  </a:lnTo>
                  <a:cubicBezTo>
                    <a:pt x="877" y="407"/>
                    <a:pt x="884" y="413"/>
                    <a:pt x="889" y="420"/>
                  </a:cubicBezTo>
                  <a:lnTo>
                    <a:pt x="889" y="420"/>
                  </a:lnTo>
                  <a:cubicBezTo>
                    <a:pt x="903" y="431"/>
                    <a:pt x="912" y="447"/>
                    <a:pt x="922" y="462"/>
                  </a:cubicBezTo>
                  <a:lnTo>
                    <a:pt x="922" y="462"/>
                  </a:lnTo>
                  <a:cubicBezTo>
                    <a:pt x="926" y="470"/>
                    <a:pt x="930" y="475"/>
                    <a:pt x="934" y="486"/>
                  </a:cubicBezTo>
                  <a:lnTo>
                    <a:pt x="934" y="486"/>
                  </a:lnTo>
                  <a:cubicBezTo>
                    <a:pt x="939" y="497"/>
                    <a:pt x="940" y="507"/>
                    <a:pt x="944" y="519"/>
                  </a:cubicBezTo>
                  <a:lnTo>
                    <a:pt x="944" y="519"/>
                  </a:lnTo>
                  <a:cubicBezTo>
                    <a:pt x="948" y="532"/>
                    <a:pt x="951" y="544"/>
                    <a:pt x="952" y="556"/>
                  </a:cubicBezTo>
                  <a:lnTo>
                    <a:pt x="952" y="556"/>
                  </a:lnTo>
                  <a:cubicBezTo>
                    <a:pt x="954" y="572"/>
                    <a:pt x="956" y="589"/>
                    <a:pt x="956" y="604"/>
                  </a:cubicBezTo>
                  <a:lnTo>
                    <a:pt x="956" y="604"/>
                  </a:lnTo>
                  <a:cubicBezTo>
                    <a:pt x="954" y="616"/>
                    <a:pt x="956" y="628"/>
                    <a:pt x="954" y="638"/>
                  </a:cubicBezTo>
                  <a:lnTo>
                    <a:pt x="954" y="638"/>
                  </a:lnTo>
                  <a:cubicBezTo>
                    <a:pt x="952" y="652"/>
                    <a:pt x="952" y="667"/>
                    <a:pt x="948" y="683"/>
                  </a:cubicBezTo>
                  <a:lnTo>
                    <a:pt x="948" y="688"/>
                  </a:lnTo>
                  <a:lnTo>
                    <a:pt x="948" y="688"/>
                  </a:lnTo>
                  <a:cubicBezTo>
                    <a:pt x="947" y="694"/>
                    <a:pt x="947" y="699"/>
                    <a:pt x="944" y="703"/>
                  </a:cubicBezTo>
                  <a:lnTo>
                    <a:pt x="944" y="703"/>
                  </a:lnTo>
                  <a:cubicBezTo>
                    <a:pt x="943" y="721"/>
                    <a:pt x="939" y="734"/>
                    <a:pt x="935" y="752"/>
                  </a:cubicBezTo>
                  <a:lnTo>
                    <a:pt x="935" y="752"/>
                  </a:lnTo>
                  <a:cubicBezTo>
                    <a:pt x="931" y="758"/>
                    <a:pt x="930" y="769"/>
                    <a:pt x="926" y="778"/>
                  </a:cubicBezTo>
                  <a:lnTo>
                    <a:pt x="926" y="778"/>
                  </a:lnTo>
                  <a:cubicBezTo>
                    <a:pt x="922" y="792"/>
                    <a:pt x="916" y="803"/>
                    <a:pt x="911" y="816"/>
                  </a:cubicBezTo>
                  <a:lnTo>
                    <a:pt x="911" y="816"/>
                  </a:lnTo>
                  <a:cubicBezTo>
                    <a:pt x="909" y="821"/>
                    <a:pt x="908" y="825"/>
                    <a:pt x="905" y="829"/>
                  </a:cubicBezTo>
                  <a:lnTo>
                    <a:pt x="905" y="829"/>
                  </a:lnTo>
                  <a:cubicBezTo>
                    <a:pt x="901" y="839"/>
                    <a:pt x="895" y="849"/>
                    <a:pt x="889" y="860"/>
                  </a:cubicBezTo>
                  <a:lnTo>
                    <a:pt x="889" y="860"/>
                  </a:lnTo>
                  <a:cubicBezTo>
                    <a:pt x="883" y="870"/>
                    <a:pt x="873" y="880"/>
                    <a:pt x="865" y="891"/>
                  </a:cubicBezTo>
                  <a:lnTo>
                    <a:pt x="865" y="891"/>
                  </a:lnTo>
                  <a:cubicBezTo>
                    <a:pt x="859" y="896"/>
                    <a:pt x="852" y="904"/>
                    <a:pt x="846" y="911"/>
                  </a:cubicBezTo>
                  <a:lnTo>
                    <a:pt x="846" y="911"/>
                  </a:lnTo>
                  <a:cubicBezTo>
                    <a:pt x="840" y="914"/>
                    <a:pt x="834" y="919"/>
                    <a:pt x="829" y="923"/>
                  </a:cubicBezTo>
                  <a:lnTo>
                    <a:pt x="829" y="923"/>
                  </a:lnTo>
                  <a:cubicBezTo>
                    <a:pt x="816" y="931"/>
                    <a:pt x="804" y="938"/>
                    <a:pt x="790" y="945"/>
                  </a:cubicBezTo>
                  <a:lnTo>
                    <a:pt x="790" y="945"/>
                  </a:lnTo>
                  <a:cubicBezTo>
                    <a:pt x="777" y="947"/>
                    <a:pt x="765" y="949"/>
                    <a:pt x="753" y="951"/>
                  </a:cubicBezTo>
                  <a:lnTo>
                    <a:pt x="753" y="951"/>
                  </a:lnTo>
                  <a:cubicBezTo>
                    <a:pt x="743" y="951"/>
                    <a:pt x="734" y="951"/>
                    <a:pt x="726" y="949"/>
                  </a:cubicBezTo>
                  <a:lnTo>
                    <a:pt x="726" y="949"/>
                  </a:lnTo>
                  <a:cubicBezTo>
                    <a:pt x="722" y="947"/>
                    <a:pt x="719" y="947"/>
                    <a:pt x="716" y="947"/>
                  </a:cubicBezTo>
                  <a:lnTo>
                    <a:pt x="716" y="947"/>
                  </a:lnTo>
                  <a:cubicBezTo>
                    <a:pt x="714" y="947"/>
                    <a:pt x="711" y="947"/>
                    <a:pt x="708" y="947"/>
                  </a:cubicBezTo>
                  <a:lnTo>
                    <a:pt x="708" y="947"/>
                  </a:lnTo>
                  <a:cubicBezTo>
                    <a:pt x="703" y="945"/>
                    <a:pt x="699" y="942"/>
                    <a:pt x="694" y="938"/>
                  </a:cubicBezTo>
                  <a:lnTo>
                    <a:pt x="694" y="938"/>
                  </a:lnTo>
                  <a:cubicBezTo>
                    <a:pt x="685" y="937"/>
                    <a:pt x="677" y="931"/>
                    <a:pt x="671" y="925"/>
                  </a:cubicBezTo>
                  <a:lnTo>
                    <a:pt x="671" y="925"/>
                  </a:lnTo>
                  <a:cubicBezTo>
                    <a:pt x="664" y="919"/>
                    <a:pt x="657" y="914"/>
                    <a:pt x="652" y="906"/>
                  </a:cubicBezTo>
                  <a:lnTo>
                    <a:pt x="652" y="906"/>
                  </a:lnTo>
                  <a:cubicBezTo>
                    <a:pt x="651" y="902"/>
                    <a:pt x="648" y="899"/>
                    <a:pt x="647" y="894"/>
                  </a:cubicBezTo>
                  <a:lnTo>
                    <a:pt x="647" y="894"/>
                  </a:lnTo>
                  <a:cubicBezTo>
                    <a:pt x="644" y="888"/>
                    <a:pt x="641" y="884"/>
                    <a:pt x="638" y="879"/>
                  </a:cubicBezTo>
                  <a:lnTo>
                    <a:pt x="638" y="879"/>
                  </a:lnTo>
                  <a:cubicBezTo>
                    <a:pt x="636" y="867"/>
                    <a:pt x="636" y="858"/>
                    <a:pt x="636" y="847"/>
                  </a:cubicBezTo>
                  <a:lnTo>
                    <a:pt x="636" y="847"/>
                  </a:lnTo>
                  <a:cubicBezTo>
                    <a:pt x="636" y="836"/>
                    <a:pt x="638" y="825"/>
                    <a:pt x="641" y="815"/>
                  </a:cubicBezTo>
                  <a:lnTo>
                    <a:pt x="641" y="815"/>
                  </a:lnTo>
                  <a:cubicBezTo>
                    <a:pt x="644" y="801"/>
                    <a:pt x="648" y="788"/>
                    <a:pt x="652" y="776"/>
                  </a:cubicBezTo>
                  <a:lnTo>
                    <a:pt x="652" y="776"/>
                  </a:lnTo>
                  <a:cubicBezTo>
                    <a:pt x="652" y="769"/>
                    <a:pt x="655" y="762"/>
                    <a:pt x="656" y="757"/>
                  </a:cubicBezTo>
                  <a:lnTo>
                    <a:pt x="656" y="757"/>
                  </a:lnTo>
                  <a:cubicBezTo>
                    <a:pt x="660" y="748"/>
                    <a:pt x="663" y="739"/>
                    <a:pt x="665" y="730"/>
                  </a:cubicBezTo>
                  <a:lnTo>
                    <a:pt x="665" y="730"/>
                  </a:lnTo>
                  <a:cubicBezTo>
                    <a:pt x="667" y="723"/>
                    <a:pt x="669" y="717"/>
                    <a:pt x="672" y="707"/>
                  </a:cubicBezTo>
                  <a:lnTo>
                    <a:pt x="672" y="707"/>
                  </a:lnTo>
                  <a:cubicBezTo>
                    <a:pt x="672" y="703"/>
                    <a:pt x="673" y="701"/>
                    <a:pt x="676" y="695"/>
                  </a:cubicBezTo>
                  <a:lnTo>
                    <a:pt x="676" y="695"/>
                  </a:lnTo>
                  <a:cubicBezTo>
                    <a:pt x="679" y="684"/>
                    <a:pt x="680" y="674"/>
                    <a:pt x="685" y="662"/>
                  </a:cubicBezTo>
                  <a:lnTo>
                    <a:pt x="685" y="662"/>
                  </a:lnTo>
                  <a:cubicBezTo>
                    <a:pt x="689" y="650"/>
                    <a:pt x="691" y="636"/>
                    <a:pt x="694" y="624"/>
                  </a:cubicBezTo>
                  <a:lnTo>
                    <a:pt x="694" y="624"/>
                  </a:lnTo>
                  <a:cubicBezTo>
                    <a:pt x="696" y="608"/>
                    <a:pt x="699" y="593"/>
                    <a:pt x="698" y="578"/>
                  </a:cubicBezTo>
                  <a:lnTo>
                    <a:pt x="698" y="578"/>
                  </a:lnTo>
                  <a:cubicBezTo>
                    <a:pt x="696" y="565"/>
                    <a:pt x="694" y="554"/>
                    <a:pt x="689" y="542"/>
                  </a:cubicBezTo>
                  <a:lnTo>
                    <a:pt x="689" y="542"/>
                  </a:lnTo>
                  <a:cubicBezTo>
                    <a:pt x="685" y="529"/>
                    <a:pt x="679" y="515"/>
                    <a:pt x="667" y="506"/>
                  </a:cubicBezTo>
                  <a:lnTo>
                    <a:pt x="667" y="506"/>
                  </a:lnTo>
                  <a:cubicBezTo>
                    <a:pt x="663" y="502"/>
                    <a:pt x="659" y="499"/>
                    <a:pt x="655" y="497"/>
                  </a:cubicBezTo>
                  <a:lnTo>
                    <a:pt x="655" y="497"/>
                  </a:lnTo>
                  <a:cubicBezTo>
                    <a:pt x="649" y="493"/>
                    <a:pt x="643" y="490"/>
                    <a:pt x="637" y="489"/>
                  </a:cubicBezTo>
                  <a:lnTo>
                    <a:pt x="637" y="489"/>
                  </a:lnTo>
                  <a:cubicBezTo>
                    <a:pt x="625" y="485"/>
                    <a:pt x="612" y="485"/>
                    <a:pt x="598" y="485"/>
                  </a:cubicBezTo>
                  <a:lnTo>
                    <a:pt x="598" y="485"/>
                  </a:lnTo>
                  <a:cubicBezTo>
                    <a:pt x="583" y="486"/>
                    <a:pt x="566" y="490"/>
                    <a:pt x="553" y="499"/>
                  </a:cubicBezTo>
                  <a:lnTo>
                    <a:pt x="553" y="499"/>
                  </a:lnTo>
                  <a:cubicBezTo>
                    <a:pt x="549" y="501"/>
                    <a:pt x="545" y="502"/>
                    <a:pt x="541" y="506"/>
                  </a:cubicBezTo>
                  <a:lnTo>
                    <a:pt x="541" y="506"/>
                  </a:lnTo>
                  <a:cubicBezTo>
                    <a:pt x="533" y="513"/>
                    <a:pt x="524" y="521"/>
                    <a:pt x="516" y="530"/>
                  </a:cubicBezTo>
                  <a:lnTo>
                    <a:pt x="516" y="530"/>
                  </a:lnTo>
                  <a:cubicBezTo>
                    <a:pt x="512" y="536"/>
                    <a:pt x="508" y="542"/>
                    <a:pt x="503" y="546"/>
                  </a:cubicBezTo>
                  <a:lnTo>
                    <a:pt x="503" y="546"/>
                  </a:lnTo>
                  <a:cubicBezTo>
                    <a:pt x="492" y="566"/>
                    <a:pt x="486" y="588"/>
                    <a:pt x="480" y="608"/>
                  </a:cubicBezTo>
                  <a:lnTo>
                    <a:pt x="480" y="608"/>
                  </a:lnTo>
                  <a:cubicBezTo>
                    <a:pt x="479" y="621"/>
                    <a:pt x="476" y="633"/>
                    <a:pt x="476" y="647"/>
                  </a:cubicBezTo>
                  <a:lnTo>
                    <a:pt x="476" y="647"/>
                  </a:lnTo>
                  <a:cubicBezTo>
                    <a:pt x="476" y="656"/>
                    <a:pt x="476" y="667"/>
                    <a:pt x="476" y="679"/>
                  </a:cubicBezTo>
                  <a:lnTo>
                    <a:pt x="476" y="679"/>
                  </a:lnTo>
                  <a:cubicBezTo>
                    <a:pt x="479" y="690"/>
                    <a:pt x="479" y="701"/>
                    <a:pt x="480" y="713"/>
                  </a:cubicBezTo>
                  <a:lnTo>
                    <a:pt x="480" y="713"/>
                  </a:lnTo>
                  <a:cubicBezTo>
                    <a:pt x="484" y="726"/>
                    <a:pt x="490" y="743"/>
                    <a:pt x="494" y="758"/>
                  </a:cubicBezTo>
                  <a:lnTo>
                    <a:pt x="494" y="758"/>
                  </a:lnTo>
                  <a:cubicBezTo>
                    <a:pt x="495" y="758"/>
                    <a:pt x="496" y="758"/>
                    <a:pt x="496" y="761"/>
                  </a:cubicBezTo>
                  <a:lnTo>
                    <a:pt x="496" y="761"/>
                  </a:lnTo>
                  <a:cubicBezTo>
                    <a:pt x="498" y="762"/>
                    <a:pt x="498" y="765"/>
                    <a:pt x="496" y="768"/>
                  </a:cubicBezTo>
                  <a:lnTo>
                    <a:pt x="496" y="769"/>
                  </a:lnTo>
                  <a:lnTo>
                    <a:pt x="496" y="769"/>
                  </a:lnTo>
                  <a:cubicBezTo>
                    <a:pt x="495" y="772"/>
                    <a:pt x="494" y="774"/>
                    <a:pt x="494" y="776"/>
                  </a:cubicBezTo>
                  <a:lnTo>
                    <a:pt x="494" y="776"/>
                  </a:lnTo>
                  <a:cubicBezTo>
                    <a:pt x="494" y="780"/>
                    <a:pt x="492" y="785"/>
                    <a:pt x="492" y="789"/>
                  </a:cubicBezTo>
                  <a:lnTo>
                    <a:pt x="492" y="789"/>
                  </a:lnTo>
                  <a:cubicBezTo>
                    <a:pt x="490" y="789"/>
                    <a:pt x="490" y="792"/>
                    <a:pt x="490" y="793"/>
                  </a:cubicBezTo>
                  <a:lnTo>
                    <a:pt x="490" y="793"/>
                  </a:lnTo>
                  <a:cubicBezTo>
                    <a:pt x="490" y="797"/>
                    <a:pt x="490" y="800"/>
                    <a:pt x="488" y="804"/>
                  </a:cubicBezTo>
                  <a:lnTo>
                    <a:pt x="488" y="804"/>
                  </a:lnTo>
                  <a:cubicBezTo>
                    <a:pt x="487" y="807"/>
                    <a:pt x="487" y="811"/>
                    <a:pt x="487" y="811"/>
                  </a:cubicBezTo>
                  <a:lnTo>
                    <a:pt x="487" y="811"/>
                  </a:lnTo>
                  <a:cubicBezTo>
                    <a:pt x="487" y="811"/>
                    <a:pt x="487" y="812"/>
                    <a:pt x="486" y="812"/>
                  </a:cubicBezTo>
                  <a:lnTo>
                    <a:pt x="486" y="819"/>
                  </a:lnTo>
                  <a:lnTo>
                    <a:pt x="486" y="819"/>
                  </a:lnTo>
                  <a:cubicBezTo>
                    <a:pt x="484" y="820"/>
                    <a:pt x="483" y="823"/>
                    <a:pt x="483" y="825"/>
                  </a:cubicBezTo>
                  <a:lnTo>
                    <a:pt x="483" y="825"/>
                  </a:lnTo>
                  <a:cubicBezTo>
                    <a:pt x="482" y="827"/>
                    <a:pt x="482" y="829"/>
                    <a:pt x="482" y="831"/>
                  </a:cubicBezTo>
                  <a:lnTo>
                    <a:pt x="482" y="831"/>
                  </a:lnTo>
                  <a:cubicBezTo>
                    <a:pt x="480" y="836"/>
                    <a:pt x="479" y="843"/>
                    <a:pt x="476" y="848"/>
                  </a:cubicBezTo>
                  <a:lnTo>
                    <a:pt x="476" y="848"/>
                  </a:lnTo>
                  <a:cubicBezTo>
                    <a:pt x="476" y="849"/>
                    <a:pt x="475" y="852"/>
                    <a:pt x="476" y="854"/>
                  </a:cubicBezTo>
                  <a:lnTo>
                    <a:pt x="476" y="854"/>
                  </a:lnTo>
                  <a:cubicBezTo>
                    <a:pt x="476" y="854"/>
                    <a:pt x="476" y="854"/>
                    <a:pt x="476" y="856"/>
                  </a:cubicBezTo>
                  <a:lnTo>
                    <a:pt x="476" y="856"/>
                  </a:lnTo>
                  <a:cubicBezTo>
                    <a:pt x="476" y="856"/>
                    <a:pt x="475" y="858"/>
                    <a:pt x="475" y="860"/>
                  </a:cubicBezTo>
                  <a:lnTo>
                    <a:pt x="475" y="860"/>
                  </a:lnTo>
                  <a:cubicBezTo>
                    <a:pt x="475" y="862"/>
                    <a:pt x="475" y="864"/>
                    <a:pt x="473" y="866"/>
                  </a:cubicBezTo>
                  <a:lnTo>
                    <a:pt x="473" y="866"/>
                  </a:lnTo>
                  <a:cubicBezTo>
                    <a:pt x="472" y="867"/>
                    <a:pt x="472" y="870"/>
                    <a:pt x="471" y="870"/>
                  </a:cubicBezTo>
                  <a:lnTo>
                    <a:pt x="471" y="871"/>
                  </a:lnTo>
                  <a:lnTo>
                    <a:pt x="471" y="876"/>
                  </a:lnTo>
                  <a:lnTo>
                    <a:pt x="471" y="876"/>
                  </a:lnTo>
                  <a:cubicBezTo>
                    <a:pt x="471" y="878"/>
                    <a:pt x="471" y="878"/>
                    <a:pt x="471" y="879"/>
                  </a:cubicBezTo>
                  <a:lnTo>
                    <a:pt x="471" y="879"/>
                  </a:lnTo>
                  <a:cubicBezTo>
                    <a:pt x="469" y="879"/>
                    <a:pt x="469" y="880"/>
                    <a:pt x="469" y="883"/>
                  </a:cubicBezTo>
                  <a:lnTo>
                    <a:pt x="469" y="883"/>
                  </a:lnTo>
                  <a:cubicBezTo>
                    <a:pt x="469" y="887"/>
                    <a:pt x="467" y="888"/>
                    <a:pt x="467" y="892"/>
                  </a:cubicBezTo>
                  <a:lnTo>
                    <a:pt x="467" y="892"/>
                  </a:lnTo>
                  <a:lnTo>
                    <a:pt x="467" y="894"/>
                  </a:lnTo>
                  <a:lnTo>
                    <a:pt x="467" y="894"/>
                  </a:lnTo>
                  <a:cubicBezTo>
                    <a:pt x="465" y="896"/>
                    <a:pt x="465" y="900"/>
                    <a:pt x="465" y="902"/>
                  </a:cubicBezTo>
                  <a:lnTo>
                    <a:pt x="465" y="904"/>
                  </a:lnTo>
                  <a:lnTo>
                    <a:pt x="465" y="904"/>
                  </a:lnTo>
                  <a:cubicBezTo>
                    <a:pt x="463" y="914"/>
                    <a:pt x="460" y="923"/>
                    <a:pt x="457" y="933"/>
                  </a:cubicBezTo>
                  <a:lnTo>
                    <a:pt x="457" y="933"/>
                  </a:lnTo>
                  <a:cubicBezTo>
                    <a:pt x="456" y="939"/>
                    <a:pt x="453" y="949"/>
                    <a:pt x="452" y="958"/>
                  </a:cubicBezTo>
                  <a:lnTo>
                    <a:pt x="452" y="958"/>
                  </a:lnTo>
                  <a:cubicBezTo>
                    <a:pt x="451" y="965"/>
                    <a:pt x="448" y="973"/>
                    <a:pt x="447" y="980"/>
                  </a:cubicBezTo>
                  <a:lnTo>
                    <a:pt x="447" y="980"/>
                  </a:lnTo>
                  <a:cubicBezTo>
                    <a:pt x="445" y="984"/>
                    <a:pt x="444" y="988"/>
                    <a:pt x="443" y="994"/>
                  </a:cubicBezTo>
                  <a:lnTo>
                    <a:pt x="443" y="994"/>
                  </a:lnTo>
                  <a:cubicBezTo>
                    <a:pt x="443" y="997"/>
                    <a:pt x="443" y="1000"/>
                    <a:pt x="443" y="1001"/>
                  </a:cubicBezTo>
                  <a:lnTo>
                    <a:pt x="443" y="1001"/>
                  </a:lnTo>
                  <a:cubicBezTo>
                    <a:pt x="439" y="1012"/>
                    <a:pt x="437" y="1023"/>
                    <a:pt x="435" y="1033"/>
                  </a:cubicBezTo>
                  <a:lnTo>
                    <a:pt x="435" y="1033"/>
                  </a:lnTo>
                  <a:cubicBezTo>
                    <a:pt x="431" y="1044"/>
                    <a:pt x="429" y="1053"/>
                    <a:pt x="427" y="1064"/>
                  </a:cubicBezTo>
                  <a:lnTo>
                    <a:pt x="427" y="1064"/>
                  </a:lnTo>
                  <a:cubicBezTo>
                    <a:pt x="424" y="1075"/>
                    <a:pt x="421" y="1088"/>
                    <a:pt x="417" y="1100"/>
                  </a:cubicBezTo>
                  <a:lnTo>
                    <a:pt x="417" y="1100"/>
                  </a:lnTo>
                  <a:cubicBezTo>
                    <a:pt x="416" y="1111"/>
                    <a:pt x="413" y="1120"/>
                    <a:pt x="410" y="1133"/>
                  </a:cubicBezTo>
                  <a:lnTo>
                    <a:pt x="410" y="1133"/>
                  </a:lnTo>
                  <a:cubicBezTo>
                    <a:pt x="409" y="1137"/>
                    <a:pt x="408" y="1143"/>
                    <a:pt x="408" y="1150"/>
                  </a:cubicBezTo>
                  <a:lnTo>
                    <a:pt x="408" y="1150"/>
                  </a:lnTo>
                  <a:cubicBezTo>
                    <a:pt x="404" y="1158"/>
                    <a:pt x="404" y="1167"/>
                    <a:pt x="404" y="1177"/>
                  </a:cubicBezTo>
                  <a:lnTo>
                    <a:pt x="404" y="1177"/>
                  </a:lnTo>
                  <a:cubicBezTo>
                    <a:pt x="401" y="1189"/>
                    <a:pt x="401" y="1197"/>
                    <a:pt x="401" y="1208"/>
                  </a:cubicBezTo>
                  <a:lnTo>
                    <a:pt x="401" y="1208"/>
                  </a:lnTo>
                  <a:cubicBezTo>
                    <a:pt x="400" y="1217"/>
                    <a:pt x="398" y="1230"/>
                    <a:pt x="398" y="1240"/>
                  </a:cubicBezTo>
                  <a:lnTo>
                    <a:pt x="398" y="1240"/>
                  </a:lnTo>
                  <a:cubicBezTo>
                    <a:pt x="398" y="1249"/>
                    <a:pt x="398" y="1257"/>
                    <a:pt x="398" y="1267"/>
                  </a:cubicBezTo>
                  <a:lnTo>
                    <a:pt x="398" y="1267"/>
                  </a:lnTo>
                  <a:cubicBezTo>
                    <a:pt x="400" y="1271"/>
                    <a:pt x="398" y="1275"/>
                    <a:pt x="400" y="1279"/>
                  </a:cubicBezTo>
                  <a:lnTo>
                    <a:pt x="400" y="1279"/>
                  </a:lnTo>
                  <a:cubicBezTo>
                    <a:pt x="400" y="1280"/>
                    <a:pt x="398" y="1283"/>
                    <a:pt x="396" y="1280"/>
                  </a:cubicBezTo>
                  <a:lnTo>
                    <a:pt x="396" y="1280"/>
                  </a:lnTo>
                  <a:cubicBezTo>
                    <a:pt x="390" y="1277"/>
                    <a:pt x="385" y="1276"/>
                    <a:pt x="381" y="1272"/>
                  </a:cubicBezTo>
                  <a:lnTo>
                    <a:pt x="381" y="1272"/>
                  </a:lnTo>
                  <a:cubicBezTo>
                    <a:pt x="372" y="1269"/>
                    <a:pt x="362" y="1263"/>
                    <a:pt x="351" y="1259"/>
                  </a:cubicBezTo>
                  <a:lnTo>
                    <a:pt x="351" y="1259"/>
                  </a:lnTo>
                  <a:cubicBezTo>
                    <a:pt x="347" y="1256"/>
                    <a:pt x="343" y="1253"/>
                    <a:pt x="338" y="1251"/>
                  </a:cubicBezTo>
                  <a:lnTo>
                    <a:pt x="338" y="1251"/>
                  </a:lnTo>
                  <a:cubicBezTo>
                    <a:pt x="330" y="1248"/>
                    <a:pt x="325" y="1243"/>
                    <a:pt x="317" y="1237"/>
                  </a:cubicBezTo>
                  <a:lnTo>
                    <a:pt x="317" y="1237"/>
                  </a:lnTo>
                  <a:cubicBezTo>
                    <a:pt x="311" y="1234"/>
                    <a:pt x="307" y="1232"/>
                    <a:pt x="302" y="1229"/>
                  </a:cubicBezTo>
                  <a:lnTo>
                    <a:pt x="302" y="1229"/>
                  </a:lnTo>
                  <a:cubicBezTo>
                    <a:pt x="298" y="1226"/>
                    <a:pt x="294" y="1224"/>
                    <a:pt x="290" y="1220"/>
                  </a:cubicBezTo>
                  <a:lnTo>
                    <a:pt x="290" y="1220"/>
                  </a:lnTo>
                  <a:cubicBezTo>
                    <a:pt x="283" y="1216"/>
                    <a:pt x="276" y="1209"/>
                    <a:pt x="271" y="1206"/>
                  </a:cubicBezTo>
                  <a:lnTo>
                    <a:pt x="271" y="1206"/>
                  </a:lnTo>
                  <a:cubicBezTo>
                    <a:pt x="263" y="1201"/>
                    <a:pt x="255" y="1194"/>
                    <a:pt x="247" y="1189"/>
                  </a:cubicBezTo>
                  <a:lnTo>
                    <a:pt x="247" y="1189"/>
                  </a:lnTo>
                  <a:cubicBezTo>
                    <a:pt x="239" y="1181"/>
                    <a:pt x="229" y="1174"/>
                    <a:pt x="221" y="1165"/>
                  </a:cubicBezTo>
                  <a:lnTo>
                    <a:pt x="221" y="1165"/>
                  </a:lnTo>
                  <a:cubicBezTo>
                    <a:pt x="217" y="1162"/>
                    <a:pt x="213" y="1158"/>
                    <a:pt x="209" y="1154"/>
                  </a:cubicBezTo>
                  <a:lnTo>
                    <a:pt x="209" y="1154"/>
                  </a:lnTo>
                  <a:cubicBezTo>
                    <a:pt x="207" y="1150"/>
                    <a:pt x="203" y="1149"/>
                    <a:pt x="200" y="1145"/>
                  </a:cubicBezTo>
                  <a:lnTo>
                    <a:pt x="200" y="1145"/>
                  </a:lnTo>
                  <a:cubicBezTo>
                    <a:pt x="200" y="1143"/>
                    <a:pt x="198" y="1143"/>
                    <a:pt x="197" y="1145"/>
                  </a:cubicBezTo>
                  <a:lnTo>
                    <a:pt x="197" y="1143"/>
                  </a:lnTo>
                  <a:lnTo>
                    <a:pt x="197" y="1143"/>
                  </a:lnTo>
                  <a:cubicBezTo>
                    <a:pt x="194" y="1141"/>
                    <a:pt x="190" y="1137"/>
                    <a:pt x="188" y="1134"/>
                  </a:cubicBezTo>
                  <a:lnTo>
                    <a:pt x="188" y="1134"/>
                  </a:lnTo>
                  <a:cubicBezTo>
                    <a:pt x="185" y="1131"/>
                    <a:pt x="181" y="1127"/>
                    <a:pt x="180" y="1124"/>
                  </a:cubicBezTo>
                  <a:lnTo>
                    <a:pt x="180" y="1124"/>
                  </a:lnTo>
                  <a:cubicBezTo>
                    <a:pt x="180" y="1124"/>
                    <a:pt x="180" y="1123"/>
                    <a:pt x="178" y="1122"/>
                  </a:cubicBezTo>
                  <a:lnTo>
                    <a:pt x="178" y="1122"/>
                  </a:lnTo>
                  <a:cubicBezTo>
                    <a:pt x="173" y="1118"/>
                    <a:pt x="168" y="1112"/>
                    <a:pt x="165" y="1107"/>
                  </a:cubicBezTo>
                  <a:lnTo>
                    <a:pt x="165" y="1107"/>
                  </a:lnTo>
                  <a:cubicBezTo>
                    <a:pt x="160" y="1102"/>
                    <a:pt x="154" y="1098"/>
                    <a:pt x="152" y="1092"/>
                  </a:cubicBezTo>
                  <a:lnTo>
                    <a:pt x="152" y="1092"/>
                  </a:lnTo>
                  <a:cubicBezTo>
                    <a:pt x="150" y="1091"/>
                    <a:pt x="149" y="1090"/>
                    <a:pt x="147" y="1088"/>
                  </a:cubicBezTo>
                  <a:lnTo>
                    <a:pt x="147" y="1088"/>
                  </a:lnTo>
                  <a:cubicBezTo>
                    <a:pt x="145" y="1086"/>
                    <a:pt x="143" y="1082"/>
                    <a:pt x="141" y="1078"/>
                  </a:cubicBezTo>
                  <a:lnTo>
                    <a:pt x="141" y="1078"/>
                  </a:lnTo>
                  <a:cubicBezTo>
                    <a:pt x="135" y="1074"/>
                    <a:pt x="133" y="1069"/>
                    <a:pt x="130" y="1065"/>
                  </a:cubicBezTo>
                  <a:lnTo>
                    <a:pt x="130" y="1065"/>
                  </a:lnTo>
                  <a:cubicBezTo>
                    <a:pt x="130" y="1064"/>
                    <a:pt x="129" y="1063"/>
                    <a:pt x="129" y="1060"/>
                  </a:cubicBezTo>
                  <a:lnTo>
                    <a:pt x="129" y="1060"/>
                  </a:lnTo>
                  <a:cubicBezTo>
                    <a:pt x="127" y="1060"/>
                    <a:pt x="126" y="1059"/>
                    <a:pt x="126" y="1057"/>
                  </a:cubicBezTo>
                  <a:lnTo>
                    <a:pt x="126" y="1057"/>
                  </a:lnTo>
                  <a:cubicBezTo>
                    <a:pt x="122" y="1055"/>
                    <a:pt x="121" y="1049"/>
                    <a:pt x="118" y="1047"/>
                  </a:cubicBezTo>
                  <a:lnTo>
                    <a:pt x="118" y="1047"/>
                  </a:lnTo>
                  <a:cubicBezTo>
                    <a:pt x="117" y="1047"/>
                    <a:pt x="117" y="1044"/>
                    <a:pt x="117" y="1044"/>
                  </a:cubicBezTo>
                  <a:lnTo>
                    <a:pt x="117" y="1044"/>
                  </a:lnTo>
                  <a:cubicBezTo>
                    <a:pt x="117" y="1043"/>
                    <a:pt x="115" y="1043"/>
                    <a:pt x="114" y="1041"/>
                  </a:cubicBezTo>
                  <a:lnTo>
                    <a:pt x="114" y="1041"/>
                  </a:lnTo>
                  <a:cubicBezTo>
                    <a:pt x="111" y="1039"/>
                    <a:pt x="109" y="1033"/>
                    <a:pt x="106" y="1031"/>
                  </a:cubicBezTo>
                  <a:lnTo>
                    <a:pt x="106" y="1031"/>
                  </a:lnTo>
                  <a:cubicBezTo>
                    <a:pt x="103" y="1027"/>
                    <a:pt x="102" y="1023"/>
                    <a:pt x="99" y="1020"/>
                  </a:cubicBezTo>
                  <a:lnTo>
                    <a:pt x="99" y="1020"/>
                  </a:lnTo>
                  <a:cubicBezTo>
                    <a:pt x="99" y="1019"/>
                    <a:pt x="99" y="1016"/>
                    <a:pt x="99" y="1016"/>
                  </a:cubicBezTo>
                  <a:lnTo>
                    <a:pt x="99" y="1016"/>
                  </a:lnTo>
                  <a:cubicBezTo>
                    <a:pt x="95" y="1014"/>
                    <a:pt x="94" y="1008"/>
                    <a:pt x="91" y="1005"/>
                  </a:cubicBezTo>
                  <a:lnTo>
                    <a:pt x="91" y="1005"/>
                  </a:lnTo>
                  <a:cubicBezTo>
                    <a:pt x="88" y="1001"/>
                    <a:pt x="86" y="997"/>
                    <a:pt x="83" y="992"/>
                  </a:cubicBezTo>
                  <a:lnTo>
                    <a:pt x="83" y="992"/>
                  </a:lnTo>
                  <a:cubicBezTo>
                    <a:pt x="82" y="988"/>
                    <a:pt x="80" y="985"/>
                    <a:pt x="79" y="984"/>
                  </a:cubicBezTo>
                  <a:lnTo>
                    <a:pt x="79" y="984"/>
                  </a:lnTo>
                  <a:cubicBezTo>
                    <a:pt x="79" y="981"/>
                    <a:pt x="78" y="981"/>
                    <a:pt x="76" y="980"/>
                  </a:cubicBezTo>
                  <a:lnTo>
                    <a:pt x="76" y="980"/>
                  </a:lnTo>
                  <a:cubicBezTo>
                    <a:pt x="74" y="974"/>
                    <a:pt x="71" y="968"/>
                    <a:pt x="68" y="962"/>
                  </a:cubicBezTo>
                  <a:lnTo>
                    <a:pt x="68" y="962"/>
                  </a:lnTo>
                  <a:cubicBezTo>
                    <a:pt x="67" y="961"/>
                    <a:pt x="67" y="958"/>
                    <a:pt x="66" y="958"/>
                  </a:cubicBezTo>
                  <a:lnTo>
                    <a:pt x="66" y="958"/>
                  </a:lnTo>
                  <a:cubicBezTo>
                    <a:pt x="64" y="957"/>
                    <a:pt x="64" y="954"/>
                    <a:pt x="64" y="953"/>
                  </a:cubicBezTo>
                  <a:lnTo>
                    <a:pt x="64" y="953"/>
                  </a:lnTo>
                  <a:cubicBezTo>
                    <a:pt x="64" y="951"/>
                    <a:pt x="60" y="949"/>
                    <a:pt x="60" y="947"/>
                  </a:cubicBezTo>
                  <a:lnTo>
                    <a:pt x="60" y="947"/>
                  </a:lnTo>
                  <a:cubicBezTo>
                    <a:pt x="60" y="946"/>
                    <a:pt x="59" y="945"/>
                    <a:pt x="59" y="942"/>
                  </a:cubicBezTo>
                  <a:lnTo>
                    <a:pt x="59" y="942"/>
                  </a:lnTo>
                  <a:cubicBezTo>
                    <a:pt x="58" y="939"/>
                    <a:pt x="58" y="938"/>
                    <a:pt x="58" y="938"/>
                  </a:cubicBezTo>
                  <a:lnTo>
                    <a:pt x="58" y="938"/>
                  </a:lnTo>
                  <a:cubicBezTo>
                    <a:pt x="55" y="934"/>
                    <a:pt x="52" y="930"/>
                    <a:pt x="52" y="926"/>
                  </a:cubicBezTo>
                  <a:lnTo>
                    <a:pt x="52" y="926"/>
                  </a:lnTo>
                  <a:cubicBezTo>
                    <a:pt x="52" y="925"/>
                    <a:pt x="51" y="925"/>
                    <a:pt x="51" y="923"/>
                  </a:cubicBezTo>
                  <a:lnTo>
                    <a:pt x="51" y="923"/>
                  </a:lnTo>
                  <a:cubicBezTo>
                    <a:pt x="50" y="922"/>
                    <a:pt x="50" y="921"/>
                    <a:pt x="50" y="921"/>
                  </a:cubicBezTo>
                  <a:lnTo>
                    <a:pt x="50" y="921"/>
                  </a:lnTo>
                  <a:cubicBezTo>
                    <a:pt x="50" y="919"/>
                    <a:pt x="50" y="918"/>
                    <a:pt x="50" y="918"/>
                  </a:cubicBezTo>
                  <a:lnTo>
                    <a:pt x="50" y="918"/>
                  </a:lnTo>
                  <a:lnTo>
                    <a:pt x="50" y="918"/>
                  </a:lnTo>
                  <a:cubicBezTo>
                    <a:pt x="47" y="915"/>
                    <a:pt x="47" y="911"/>
                    <a:pt x="43" y="907"/>
                  </a:cubicBezTo>
                  <a:lnTo>
                    <a:pt x="43" y="907"/>
                  </a:lnTo>
                  <a:cubicBezTo>
                    <a:pt x="43" y="906"/>
                    <a:pt x="46" y="904"/>
                    <a:pt x="43" y="906"/>
                  </a:cubicBezTo>
                  <a:lnTo>
                    <a:pt x="43" y="904"/>
                  </a:lnTo>
                  <a:lnTo>
                    <a:pt x="43" y="904"/>
                  </a:lnTo>
                  <a:cubicBezTo>
                    <a:pt x="43" y="902"/>
                    <a:pt x="43" y="899"/>
                    <a:pt x="39" y="896"/>
                  </a:cubicBezTo>
                  <a:lnTo>
                    <a:pt x="39" y="896"/>
                  </a:lnTo>
                  <a:lnTo>
                    <a:pt x="39" y="896"/>
                  </a:lnTo>
                  <a:cubicBezTo>
                    <a:pt x="39" y="894"/>
                    <a:pt x="39" y="894"/>
                    <a:pt x="39" y="892"/>
                  </a:cubicBezTo>
                  <a:lnTo>
                    <a:pt x="39" y="892"/>
                  </a:lnTo>
                  <a:cubicBezTo>
                    <a:pt x="37" y="892"/>
                    <a:pt x="37" y="891"/>
                    <a:pt x="37" y="888"/>
                  </a:cubicBezTo>
                  <a:lnTo>
                    <a:pt x="37" y="888"/>
                  </a:lnTo>
                  <a:cubicBezTo>
                    <a:pt x="37" y="888"/>
                    <a:pt x="37" y="887"/>
                    <a:pt x="36" y="887"/>
                  </a:cubicBezTo>
                  <a:lnTo>
                    <a:pt x="36" y="887"/>
                  </a:lnTo>
                  <a:cubicBezTo>
                    <a:pt x="36" y="884"/>
                    <a:pt x="35" y="883"/>
                    <a:pt x="35" y="880"/>
                  </a:cubicBezTo>
                  <a:lnTo>
                    <a:pt x="35" y="880"/>
                  </a:lnTo>
                  <a:cubicBezTo>
                    <a:pt x="35" y="879"/>
                    <a:pt x="35" y="878"/>
                    <a:pt x="32" y="878"/>
                  </a:cubicBezTo>
                  <a:lnTo>
                    <a:pt x="32" y="878"/>
                  </a:lnTo>
                  <a:cubicBezTo>
                    <a:pt x="31" y="876"/>
                    <a:pt x="31" y="874"/>
                    <a:pt x="31" y="871"/>
                  </a:cubicBezTo>
                  <a:lnTo>
                    <a:pt x="31" y="871"/>
                  </a:lnTo>
                  <a:cubicBezTo>
                    <a:pt x="31" y="871"/>
                    <a:pt x="31" y="870"/>
                    <a:pt x="29" y="870"/>
                  </a:cubicBezTo>
                  <a:lnTo>
                    <a:pt x="29" y="870"/>
                  </a:lnTo>
                  <a:cubicBezTo>
                    <a:pt x="29" y="867"/>
                    <a:pt x="29" y="867"/>
                    <a:pt x="29" y="866"/>
                  </a:cubicBezTo>
                  <a:lnTo>
                    <a:pt x="29" y="866"/>
                  </a:lnTo>
                  <a:cubicBezTo>
                    <a:pt x="29" y="864"/>
                    <a:pt x="29" y="862"/>
                    <a:pt x="28" y="862"/>
                  </a:cubicBezTo>
                  <a:lnTo>
                    <a:pt x="28" y="862"/>
                  </a:lnTo>
                  <a:cubicBezTo>
                    <a:pt x="27" y="860"/>
                    <a:pt x="27" y="858"/>
                    <a:pt x="25" y="856"/>
                  </a:cubicBezTo>
                  <a:lnTo>
                    <a:pt x="25" y="856"/>
                  </a:lnTo>
                  <a:cubicBezTo>
                    <a:pt x="25" y="854"/>
                    <a:pt x="25" y="854"/>
                    <a:pt x="25" y="852"/>
                  </a:cubicBezTo>
                  <a:lnTo>
                    <a:pt x="25" y="852"/>
                  </a:lnTo>
                  <a:cubicBezTo>
                    <a:pt x="24" y="848"/>
                    <a:pt x="24" y="844"/>
                    <a:pt x="23" y="843"/>
                  </a:cubicBezTo>
                  <a:lnTo>
                    <a:pt x="23" y="843"/>
                  </a:lnTo>
                  <a:cubicBezTo>
                    <a:pt x="23" y="841"/>
                    <a:pt x="23" y="839"/>
                    <a:pt x="21" y="839"/>
                  </a:cubicBezTo>
                  <a:lnTo>
                    <a:pt x="21" y="839"/>
                  </a:lnTo>
                  <a:cubicBezTo>
                    <a:pt x="21" y="836"/>
                    <a:pt x="20" y="833"/>
                    <a:pt x="20" y="833"/>
                  </a:cubicBezTo>
                  <a:lnTo>
                    <a:pt x="20" y="833"/>
                  </a:lnTo>
                  <a:cubicBezTo>
                    <a:pt x="20" y="829"/>
                    <a:pt x="19" y="827"/>
                    <a:pt x="17" y="824"/>
                  </a:cubicBezTo>
                  <a:lnTo>
                    <a:pt x="17" y="824"/>
                  </a:lnTo>
                  <a:cubicBezTo>
                    <a:pt x="16" y="820"/>
                    <a:pt x="16" y="816"/>
                    <a:pt x="15" y="811"/>
                  </a:cubicBezTo>
                  <a:lnTo>
                    <a:pt x="15" y="811"/>
                  </a:lnTo>
                  <a:cubicBezTo>
                    <a:pt x="16" y="811"/>
                    <a:pt x="13" y="808"/>
                    <a:pt x="13" y="807"/>
                  </a:cubicBezTo>
                  <a:lnTo>
                    <a:pt x="13" y="801"/>
                  </a:lnTo>
                  <a:lnTo>
                    <a:pt x="13" y="801"/>
                  </a:lnTo>
                  <a:cubicBezTo>
                    <a:pt x="13" y="801"/>
                    <a:pt x="13" y="800"/>
                    <a:pt x="13" y="799"/>
                  </a:cubicBezTo>
                  <a:lnTo>
                    <a:pt x="13" y="799"/>
                  </a:lnTo>
                  <a:cubicBezTo>
                    <a:pt x="12" y="797"/>
                    <a:pt x="11" y="793"/>
                    <a:pt x="11" y="790"/>
                  </a:cubicBezTo>
                  <a:lnTo>
                    <a:pt x="11" y="790"/>
                  </a:lnTo>
                  <a:cubicBezTo>
                    <a:pt x="11" y="789"/>
                    <a:pt x="11" y="788"/>
                    <a:pt x="11" y="785"/>
                  </a:cubicBezTo>
                  <a:lnTo>
                    <a:pt x="11" y="785"/>
                  </a:lnTo>
                  <a:cubicBezTo>
                    <a:pt x="8" y="778"/>
                    <a:pt x="8" y="772"/>
                    <a:pt x="7" y="765"/>
                  </a:cubicBezTo>
                  <a:lnTo>
                    <a:pt x="7" y="761"/>
                  </a:lnTo>
                  <a:lnTo>
                    <a:pt x="7" y="761"/>
                  </a:lnTo>
                  <a:cubicBezTo>
                    <a:pt x="5" y="758"/>
                    <a:pt x="5" y="758"/>
                    <a:pt x="5" y="757"/>
                  </a:cubicBezTo>
                  <a:lnTo>
                    <a:pt x="5" y="757"/>
                  </a:lnTo>
                  <a:cubicBezTo>
                    <a:pt x="7" y="756"/>
                    <a:pt x="5" y="752"/>
                    <a:pt x="4" y="752"/>
                  </a:cubicBezTo>
                  <a:lnTo>
                    <a:pt x="4" y="743"/>
                  </a:lnTo>
                  <a:lnTo>
                    <a:pt x="4" y="743"/>
                  </a:lnTo>
                  <a:cubicBezTo>
                    <a:pt x="3" y="742"/>
                    <a:pt x="4" y="742"/>
                    <a:pt x="3" y="739"/>
                  </a:cubicBezTo>
                  <a:lnTo>
                    <a:pt x="3" y="733"/>
                  </a:lnTo>
                  <a:lnTo>
                    <a:pt x="3" y="733"/>
                  </a:lnTo>
                  <a:cubicBezTo>
                    <a:pt x="3" y="733"/>
                    <a:pt x="3" y="733"/>
                    <a:pt x="3" y="731"/>
                  </a:cubicBezTo>
                  <a:lnTo>
                    <a:pt x="3" y="731"/>
                  </a:lnTo>
                  <a:cubicBezTo>
                    <a:pt x="3" y="729"/>
                    <a:pt x="3" y="726"/>
                    <a:pt x="3" y="725"/>
                  </a:cubicBezTo>
                  <a:lnTo>
                    <a:pt x="3" y="725"/>
                  </a:lnTo>
                  <a:cubicBezTo>
                    <a:pt x="3" y="725"/>
                    <a:pt x="3" y="725"/>
                    <a:pt x="3" y="723"/>
                  </a:cubicBezTo>
                  <a:lnTo>
                    <a:pt x="3" y="723"/>
                  </a:lnTo>
                  <a:cubicBezTo>
                    <a:pt x="3" y="722"/>
                    <a:pt x="3" y="721"/>
                    <a:pt x="1" y="721"/>
                  </a:cubicBezTo>
                  <a:lnTo>
                    <a:pt x="1" y="718"/>
                  </a:lnTo>
                  <a:lnTo>
                    <a:pt x="1" y="713"/>
                  </a:lnTo>
                  <a:lnTo>
                    <a:pt x="1" y="706"/>
                  </a:lnTo>
                  <a:lnTo>
                    <a:pt x="1" y="706"/>
                  </a:lnTo>
                  <a:cubicBezTo>
                    <a:pt x="3" y="702"/>
                    <a:pt x="1" y="701"/>
                    <a:pt x="1" y="698"/>
                  </a:cubicBezTo>
                  <a:lnTo>
                    <a:pt x="1" y="698"/>
                  </a:lnTo>
                  <a:cubicBezTo>
                    <a:pt x="1" y="686"/>
                    <a:pt x="1" y="676"/>
                    <a:pt x="0" y="667"/>
                  </a:cubicBezTo>
                  <a:lnTo>
                    <a:pt x="0" y="660"/>
                  </a:lnTo>
                  <a:lnTo>
                    <a:pt x="0" y="660"/>
                  </a:lnTo>
                  <a:cubicBezTo>
                    <a:pt x="1" y="654"/>
                    <a:pt x="1" y="648"/>
                    <a:pt x="1" y="640"/>
                  </a:cubicBezTo>
                  <a:lnTo>
                    <a:pt x="1" y="640"/>
                  </a:lnTo>
                  <a:cubicBezTo>
                    <a:pt x="1" y="636"/>
                    <a:pt x="1" y="631"/>
                    <a:pt x="1" y="628"/>
                  </a:cubicBezTo>
                  <a:lnTo>
                    <a:pt x="1" y="628"/>
                  </a:lnTo>
                  <a:cubicBezTo>
                    <a:pt x="1" y="625"/>
                    <a:pt x="3" y="624"/>
                    <a:pt x="1" y="621"/>
                  </a:cubicBezTo>
                  <a:lnTo>
                    <a:pt x="1" y="615"/>
                  </a:lnTo>
                  <a:lnTo>
                    <a:pt x="1" y="615"/>
                  </a:lnTo>
                  <a:cubicBezTo>
                    <a:pt x="3" y="613"/>
                    <a:pt x="3" y="611"/>
                    <a:pt x="3" y="609"/>
                  </a:cubicBezTo>
                  <a:lnTo>
                    <a:pt x="3" y="608"/>
                  </a:lnTo>
                  <a:lnTo>
                    <a:pt x="3" y="608"/>
                  </a:lnTo>
                  <a:cubicBezTo>
                    <a:pt x="3" y="607"/>
                    <a:pt x="3" y="607"/>
                    <a:pt x="3" y="604"/>
                  </a:cubicBezTo>
                  <a:lnTo>
                    <a:pt x="3" y="604"/>
                  </a:lnTo>
                  <a:cubicBezTo>
                    <a:pt x="3" y="601"/>
                    <a:pt x="3" y="599"/>
                    <a:pt x="4" y="595"/>
                  </a:cubicBezTo>
                  <a:lnTo>
                    <a:pt x="4" y="595"/>
                  </a:lnTo>
                  <a:cubicBezTo>
                    <a:pt x="4" y="593"/>
                    <a:pt x="4" y="589"/>
                    <a:pt x="5" y="584"/>
                  </a:cubicBezTo>
                  <a:lnTo>
                    <a:pt x="5" y="584"/>
                  </a:lnTo>
                  <a:cubicBezTo>
                    <a:pt x="8" y="583"/>
                    <a:pt x="5" y="580"/>
                    <a:pt x="7" y="578"/>
                  </a:cubicBezTo>
                  <a:lnTo>
                    <a:pt x="7" y="578"/>
                  </a:lnTo>
                  <a:cubicBezTo>
                    <a:pt x="8" y="560"/>
                    <a:pt x="12" y="542"/>
                    <a:pt x="15" y="526"/>
                  </a:cubicBezTo>
                  <a:lnTo>
                    <a:pt x="15" y="526"/>
                  </a:lnTo>
                  <a:cubicBezTo>
                    <a:pt x="17" y="513"/>
                    <a:pt x="21" y="499"/>
                    <a:pt x="25" y="487"/>
                  </a:cubicBezTo>
                  <a:lnTo>
                    <a:pt x="25" y="487"/>
                  </a:lnTo>
                  <a:cubicBezTo>
                    <a:pt x="25" y="485"/>
                    <a:pt x="25" y="481"/>
                    <a:pt x="27" y="478"/>
                  </a:cubicBezTo>
                  <a:lnTo>
                    <a:pt x="27" y="478"/>
                  </a:lnTo>
                  <a:cubicBezTo>
                    <a:pt x="28" y="475"/>
                    <a:pt x="27" y="474"/>
                    <a:pt x="29" y="473"/>
                  </a:cubicBezTo>
                  <a:lnTo>
                    <a:pt x="29" y="473"/>
                  </a:lnTo>
                  <a:cubicBezTo>
                    <a:pt x="31" y="473"/>
                    <a:pt x="29" y="473"/>
                    <a:pt x="29" y="473"/>
                  </a:cubicBezTo>
                  <a:lnTo>
                    <a:pt x="29" y="473"/>
                  </a:lnTo>
                  <a:cubicBezTo>
                    <a:pt x="29" y="464"/>
                    <a:pt x="35" y="458"/>
                    <a:pt x="37" y="451"/>
                  </a:cubicBezTo>
                  <a:lnTo>
                    <a:pt x="37" y="451"/>
                  </a:lnTo>
                  <a:cubicBezTo>
                    <a:pt x="39" y="440"/>
                    <a:pt x="43" y="428"/>
                    <a:pt x="50" y="418"/>
                  </a:cubicBezTo>
                  <a:lnTo>
                    <a:pt x="50" y="418"/>
                  </a:lnTo>
                  <a:cubicBezTo>
                    <a:pt x="52" y="408"/>
                    <a:pt x="56" y="401"/>
                    <a:pt x="60" y="393"/>
                  </a:cubicBezTo>
                  <a:lnTo>
                    <a:pt x="60" y="393"/>
                  </a:lnTo>
                  <a:cubicBezTo>
                    <a:pt x="64" y="381"/>
                    <a:pt x="70" y="372"/>
                    <a:pt x="74" y="361"/>
                  </a:cubicBezTo>
                  <a:lnTo>
                    <a:pt x="74" y="361"/>
                  </a:lnTo>
                  <a:cubicBezTo>
                    <a:pt x="78" y="356"/>
                    <a:pt x="83" y="348"/>
                    <a:pt x="86" y="340"/>
                  </a:cubicBezTo>
                  <a:lnTo>
                    <a:pt x="86" y="340"/>
                  </a:lnTo>
                  <a:cubicBezTo>
                    <a:pt x="90" y="333"/>
                    <a:pt x="95" y="325"/>
                    <a:pt x="99" y="317"/>
                  </a:cubicBezTo>
                  <a:lnTo>
                    <a:pt x="99" y="317"/>
                  </a:lnTo>
                  <a:cubicBezTo>
                    <a:pt x="105" y="310"/>
                    <a:pt x="110" y="302"/>
                    <a:pt x="117" y="293"/>
                  </a:cubicBezTo>
                  <a:lnTo>
                    <a:pt x="117" y="293"/>
                  </a:lnTo>
                  <a:cubicBezTo>
                    <a:pt x="121" y="283"/>
                    <a:pt x="130" y="275"/>
                    <a:pt x="134" y="266"/>
                  </a:cubicBezTo>
                  <a:lnTo>
                    <a:pt x="134" y="266"/>
                  </a:lnTo>
                  <a:cubicBezTo>
                    <a:pt x="135" y="262"/>
                    <a:pt x="138" y="261"/>
                    <a:pt x="141" y="258"/>
                  </a:cubicBezTo>
                  <a:lnTo>
                    <a:pt x="141" y="258"/>
                  </a:lnTo>
                  <a:cubicBezTo>
                    <a:pt x="145" y="257"/>
                    <a:pt x="147" y="250"/>
                    <a:pt x="152" y="247"/>
                  </a:cubicBezTo>
                  <a:lnTo>
                    <a:pt x="152" y="247"/>
                  </a:lnTo>
                  <a:cubicBezTo>
                    <a:pt x="157" y="239"/>
                    <a:pt x="165" y="231"/>
                    <a:pt x="172" y="224"/>
                  </a:cubicBezTo>
                  <a:lnTo>
                    <a:pt x="172" y="224"/>
                  </a:lnTo>
                  <a:cubicBezTo>
                    <a:pt x="176" y="218"/>
                    <a:pt x="181" y="211"/>
                    <a:pt x="188" y="207"/>
                  </a:cubicBezTo>
                  <a:lnTo>
                    <a:pt x="188" y="207"/>
                  </a:lnTo>
                  <a:cubicBezTo>
                    <a:pt x="196" y="197"/>
                    <a:pt x="204" y="189"/>
                    <a:pt x="212" y="181"/>
                  </a:cubicBezTo>
                  <a:lnTo>
                    <a:pt x="212" y="181"/>
                  </a:lnTo>
                  <a:cubicBezTo>
                    <a:pt x="219" y="175"/>
                    <a:pt x="227" y="169"/>
                    <a:pt x="233" y="164"/>
                  </a:cubicBezTo>
                  <a:lnTo>
                    <a:pt x="233" y="164"/>
                  </a:lnTo>
                  <a:cubicBezTo>
                    <a:pt x="241" y="153"/>
                    <a:pt x="252" y="148"/>
                    <a:pt x="260" y="140"/>
                  </a:cubicBezTo>
                  <a:lnTo>
                    <a:pt x="260" y="140"/>
                  </a:lnTo>
                  <a:cubicBezTo>
                    <a:pt x="271" y="130"/>
                    <a:pt x="280" y="124"/>
                    <a:pt x="292" y="117"/>
                  </a:cubicBezTo>
                  <a:lnTo>
                    <a:pt x="292" y="117"/>
                  </a:lnTo>
                  <a:cubicBezTo>
                    <a:pt x="294" y="116"/>
                    <a:pt x="295" y="116"/>
                    <a:pt x="298" y="114"/>
                  </a:cubicBezTo>
                  <a:lnTo>
                    <a:pt x="298" y="114"/>
                  </a:lnTo>
                  <a:cubicBezTo>
                    <a:pt x="307" y="106"/>
                    <a:pt x="318" y="101"/>
                    <a:pt x="329" y="94"/>
                  </a:cubicBezTo>
                  <a:lnTo>
                    <a:pt x="329" y="94"/>
                  </a:lnTo>
                  <a:cubicBezTo>
                    <a:pt x="334" y="92"/>
                    <a:pt x="339" y="89"/>
                    <a:pt x="345" y="85"/>
                  </a:cubicBezTo>
                  <a:lnTo>
                    <a:pt x="345" y="85"/>
                  </a:lnTo>
                  <a:cubicBezTo>
                    <a:pt x="354" y="79"/>
                    <a:pt x="365" y="74"/>
                    <a:pt x="374" y="69"/>
                  </a:cubicBezTo>
                  <a:lnTo>
                    <a:pt x="374" y="69"/>
                  </a:lnTo>
                  <a:cubicBezTo>
                    <a:pt x="381" y="66"/>
                    <a:pt x="390" y="62"/>
                    <a:pt x="398" y="58"/>
                  </a:cubicBezTo>
                  <a:lnTo>
                    <a:pt x="398" y="58"/>
                  </a:lnTo>
                  <a:cubicBezTo>
                    <a:pt x="406" y="54"/>
                    <a:pt x="412" y="51"/>
                    <a:pt x="420" y="49"/>
                  </a:cubicBezTo>
                  <a:lnTo>
                    <a:pt x="420" y="49"/>
                  </a:lnTo>
                  <a:cubicBezTo>
                    <a:pt x="428" y="47"/>
                    <a:pt x="435" y="42"/>
                    <a:pt x="443" y="39"/>
                  </a:cubicBezTo>
                  <a:lnTo>
                    <a:pt x="443" y="39"/>
                  </a:lnTo>
                  <a:cubicBezTo>
                    <a:pt x="451" y="37"/>
                    <a:pt x="457" y="34"/>
                    <a:pt x="465" y="31"/>
                  </a:cubicBezTo>
                  <a:lnTo>
                    <a:pt x="465" y="31"/>
                  </a:lnTo>
                  <a:cubicBezTo>
                    <a:pt x="476" y="28"/>
                    <a:pt x="484" y="26"/>
                    <a:pt x="494" y="24"/>
                  </a:cubicBezTo>
                  <a:lnTo>
                    <a:pt x="494" y="24"/>
                  </a:lnTo>
                  <a:cubicBezTo>
                    <a:pt x="503" y="22"/>
                    <a:pt x="511" y="20"/>
                    <a:pt x="520" y="16"/>
                  </a:cubicBezTo>
                  <a:lnTo>
                    <a:pt x="520" y="16"/>
                  </a:lnTo>
                  <a:cubicBezTo>
                    <a:pt x="528" y="15"/>
                    <a:pt x="537" y="12"/>
                    <a:pt x="545" y="12"/>
                  </a:cubicBezTo>
                  <a:lnTo>
                    <a:pt x="545" y="12"/>
                  </a:lnTo>
                  <a:cubicBezTo>
                    <a:pt x="553" y="11"/>
                    <a:pt x="558" y="10"/>
                    <a:pt x="566" y="8"/>
                  </a:cubicBezTo>
                  <a:lnTo>
                    <a:pt x="566" y="8"/>
                  </a:lnTo>
                  <a:cubicBezTo>
                    <a:pt x="570" y="8"/>
                    <a:pt x="574" y="7"/>
                    <a:pt x="579" y="7"/>
                  </a:cubicBezTo>
                  <a:lnTo>
                    <a:pt x="579" y="7"/>
                  </a:lnTo>
                  <a:cubicBezTo>
                    <a:pt x="583" y="4"/>
                    <a:pt x="588" y="7"/>
                    <a:pt x="592" y="4"/>
                  </a:cubicBezTo>
                  <a:lnTo>
                    <a:pt x="592" y="4"/>
                  </a:lnTo>
                  <a:cubicBezTo>
                    <a:pt x="606" y="3"/>
                    <a:pt x="622" y="3"/>
                    <a:pt x="637" y="2"/>
                  </a:cubicBezTo>
                  <a:lnTo>
                    <a:pt x="661" y="2"/>
                  </a:lnTo>
                  <a:lnTo>
                    <a:pt x="661" y="2"/>
                  </a:lnTo>
                  <a:cubicBezTo>
                    <a:pt x="669" y="0"/>
                    <a:pt x="679" y="0"/>
                    <a:pt x="687" y="0"/>
                  </a:cubicBezTo>
                  <a:lnTo>
                    <a:pt x="687" y="0"/>
                  </a:lnTo>
                  <a:cubicBezTo>
                    <a:pt x="698" y="2"/>
                    <a:pt x="708" y="2"/>
                    <a:pt x="719" y="3"/>
                  </a:cubicBezTo>
                  <a:lnTo>
                    <a:pt x="723" y="3"/>
                  </a:lnTo>
                  <a:lnTo>
                    <a:pt x="723" y="3"/>
                  </a:lnTo>
                  <a:cubicBezTo>
                    <a:pt x="732" y="3"/>
                    <a:pt x="742" y="4"/>
                    <a:pt x="751" y="4"/>
                  </a:cubicBezTo>
                  <a:lnTo>
                    <a:pt x="751" y="4"/>
                  </a:lnTo>
                  <a:cubicBezTo>
                    <a:pt x="765" y="7"/>
                    <a:pt x="778" y="10"/>
                    <a:pt x="791" y="12"/>
                  </a:cubicBezTo>
                  <a:lnTo>
                    <a:pt x="791" y="12"/>
                  </a:lnTo>
                  <a:cubicBezTo>
                    <a:pt x="801" y="12"/>
                    <a:pt x="812" y="15"/>
                    <a:pt x="820" y="16"/>
                  </a:cubicBezTo>
                  <a:lnTo>
                    <a:pt x="820" y="16"/>
                  </a:lnTo>
                  <a:cubicBezTo>
                    <a:pt x="826" y="20"/>
                    <a:pt x="833" y="20"/>
                    <a:pt x="838" y="22"/>
                  </a:cubicBezTo>
                  <a:lnTo>
                    <a:pt x="838" y="22"/>
                  </a:lnTo>
                  <a:cubicBezTo>
                    <a:pt x="848" y="26"/>
                    <a:pt x="856" y="28"/>
                    <a:pt x="867" y="28"/>
                  </a:cubicBezTo>
                  <a:lnTo>
                    <a:pt x="867" y="28"/>
                  </a:lnTo>
                  <a:cubicBezTo>
                    <a:pt x="872" y="30"/>
                    <a:pt x="877" y="34"/>
                    <a:pt x="883" y="35"/>
                  </a:cubicBezTo>
                  <a:lnTo>
                    <a:pt x="883" y="35"/>
                  </a:lnTo>
                  <a:cubicBezTo>
                    <a:pt x="889" y="37"/>
                    <a:pt x="893" y="39"/>
                    <a:pt x="899" y="39"/>
                  </a:cubicBezTo>
                  <a:lnTo>
                    <a:pt x="899" y="39"/>
                  </a:lnTo>
                  <a:cubicBezTo>
                    <a:pt x="903" y="42"/>
                    <a:pt x="903" y="46"/>
                    <a:pt x="905" y="45"/>
                  </a:cubicBezTo>
                  <a:lnTo>
                    <a:pt x="905" y="45"/>
                  </a:lnTo>
                  <a:cubicBezTo>
                    <a:pt x="907" y="43"/>
                    <a:pt x="908" y="45"/>
                    <a:pt x="909" y="47"/>
                  </a:cubicBezTo>
                  <a:lnTo>
                    <a:pt x="909" y="47"/>
                  </a:lnTo>
                  <a:cubicBezTo>
                    <a:pt x="918" y="49"/>
                    <a:pt x="926" y="51"/>
                    <a:pt x="931" y="54"/>
                  </a:cubicBezTo>
                  <a:lnTo>
                    <a:pt x="931" y="54"/>
                  </a:lnTo>
                  <a:cubicBezTo>
                    <a:pt x="938" y="55"/>
                    <a:pt x="943" y="58"/>
                    <a:pt x="948" y="62"/>
                  </a:cubicBezTo>
                  <a:lnTo>
                    <a:pt x="948" y="62"/>
                  </a:lnTo>
                  <a:cubicBezTo>
                    <a:pt x="952" y="62"/>
                    <a:pt x="956" y="62"/>
                    <a:pt x="960" y="66"/>
                  </a:cubicBezTo>
                  <a:lnTo>
                    <a:pt x="960" y="66"/>
                  </a:lnTo>
                  <a:cubicBezTo>
                    <a:pt x="967" y="71"/>
                    <a:pt x="975" y="74"/>
                    <a:pt x="985" y="78"/>
                  </a:cubicBezTo>
                  <a:lnTo>
                    <a:pt x="985" y="78"/>
                  </a:lnTo>
                  <a:cubicBezTo>
                    <a:pt x="985" y="79"/>
                    <a:pt x="987" y="81"/>
                    <a:pt x="989" y="81"/>
                  </a:cubicBezTo>
                  <a:lnTo>
                    <a:pt x="989" y="81"/>
                  </a:lnTo>
                  <a:cubicBezTo>
                    <a:pt x="1002" y="89"/>
                    <a:pt x="1015" y="97"/>
                    <a:pt x="1029" y="106"/>
                  </a:cubicBezTo>
                  <a:lnTo>
                    <a:pt x="1029" y="106"/>
                  </a:lnTo>
                  <a:cubicBezTo>
                    <a:pt x="1036" y="109"/>
                    <a:pt x="1044" y="116"/>
                    <a:pt x="1052" y="121"/>
                  </a:cubicBezTo>
                  <a:lnTo>
                    <a:pt x="1052" y="121"/>
                  </a:lnTo>
                  <a:cubicBezTo>
                    <a:pt x="1065" y="130"/>
                    <a:pt x="1079" y="140"/>
                    <a:pt x="1092" y="151"/>
                  </a:cubicBezTo>
                  <a:lnTo>
                    <a:pt x="1092" y="151"/>
                  </a:lnTo>
                  <a:cubicBezTo>
                    <a:pt x="1100" y="157"/>
                    <a:pt x="1111" y="164"/>
                    <a:pt x="1117" y="173"/>
                  </a:cubicBezTo>
                  <a:lnTo>
                    <a:pt x="1117" y="173"/>
                  </a:lnTo>
                  <a:cubicBezTo>
                    <a:pt x="1124" y="179"/>
                    <a:pt x="1131" y="184"/>
                    <a:pt x="1136" y="191"/>
                  </a:cubicBezTo>
                  <a:lnTo>
                    <a:pt x="1136" y="191"/>
                  </a:lnTo>
                  <a:cubicBezTo>
                    <a:pt x="1143" y="196"/>
                    <a:pt x="1148" y="202"/>
                    <a:pt x="1154" y="207"/>
                  </a:cubicBezTo>
                  <a:lnTo>
                    <a:pt x="1154" y="207"/>
                  </a:lnTo>
                  <a:cubicBezTo>
                    <a:pt x="1162" y="216"/>
                    <a:pt x="1170" y="224"/>
                    <a:pt x="1176" y="234"/>
                  </a:cubicBezTo>
                  <a:lnTo>
                    <a:pt x="1176" y="234"/>
                  </a:lnTo>
                  <a:cubicBezTo>
                    <a:pt x="1183" y="239"/>
                    <a:pt x="1190" y="247"/>
                    <a:pt x="1194" y="255"/>
                  </a:cubicBezTo>
                  <a:lnTo>
                    <a:pt x="1194" y="255"/>
                  </a:lnTo>
                  <a:cubicBezTo>
                    <a:pt x="1199" y="261"/>
                    <a:pt x="1206" y="266"/>
                    <a:pt x="1209" y="275"/>
                  </a:cubicBezTo>
                  <a:lnTo>
                    <a:pt x="1209" y="275"/>
                  </a:lnTo>
                  <a:cubicBezTo>
                    <a:pt x="1218" y="285"/>
                    <a:pt x="1229" y="298"/>
                    <a:pt x="1234" y="312"/>
                  </a:cubicBezTo>
                  <a:lnTo>
                    <a:pt x="1234" y="312"/>
                  </a:lnTo>
                  <a:cubicBezTo>
                    <a:pt x="1242" y="325"/>
                    <a:pt x="1250" y="334"/>
                    <a:pt x="1257" y="348"/>
                  </a:cubicBezTo>
                  <a:lnTo>
                    <a:pt x="1257" y="348"/>
                  </a:lnTo>
                  <a:cubicBezTo>
                    <a:pt x="1261" y="356"/>
                    <a:pt x="1265" y="361"/>
                    <a:pt x="1268" y="371"/>
                  </a:cubicBezTo>
                  <a:lnTo>
                    <a:pt x="1268" y="371"/>
                  </a:lnTo>
                  <a:cubicBezTo>
                    <a:pt x="1273" y="380"/>
                    <a:pt x="1277" y="389"/>
                    <a:pt x="1281" y="399"/>
                  </a:cubicBezTo>
                  <a:lnTo>
                    <a:pt x="1281" y="399"/>
                  </a:lnTo>
                  <a:cubicBezTo>
                    <a:pt x="1285" y="408"/>
                    <a:pt x="1290" y="418"/>
                    <a:pt x="1293" y="427"/>
                  </a:cubicBezTo>
                  <a:lnTo>
                    <a:pt x="1293" y="427"/>
                  </a:lnTo>
                  <a:cubicBezTo>
                    <a:pt x="1295" y="430"/>
                    <a:pt x="1296" y="434"/>
                    <a:pt x="1297" y="438"/>
                  </a:cubicBezTo>
                  <a:lnTo>
                    <a:pt x="1297" y="438"/>
                  </a:lnTo>
                  <a:cubicBezTo>
                    <a:pt x="1301" y="444"/>
                    <a:pt x="1304" y="454"/>
                    <a:pt x="1307" y="462"/>
                  </a:cubicBezTo>
                  <a:lnTo>
                    <a:pt x="1307" y="462"/>
                  </a:lnTo>
                  <a:cubicBezTo>
                    <a:pt x="1309" y="471"/>
                    <a:pt x="1312" y="479"/>
                    <a:pt x="1315" y="489"/>
                  </a:cubicBezTo>
                  <a:lnTo>
                    <a:pt x="1315" y="489"/>
                  </a:lnTo>
                  <a:cubicBezTo>
                    <a:pt x="1316" y="493"/>
                    <a:pt x="1316" y="497"/>
                    <a:pt x="1317" y="499"/>
                  </a:cubicBezTo>
                  <a:lnTo>
                    <a:pt x="1317" y="499"/>
                  </a:lnTo>
                  <a:cubicBezTo>
                    <a:pt x="1323" y="518"/>
                    <a:pt x="1327" y="537"/>
                    <a:pt x="1329" y="556"/>
                  </a:cubicBezTo>
                  <a:lnTo>
                    <a:pt x="1329" y="556"/>
                  </a:lnTo>
                  <a:cubicBezTo>
                    <a:pt x="1331" y="566"/>
                    <a:pt x="1333" y="580"/>
                    <a:pt x="1335" y="589"/>
                  </a:cubicBezTo>
                  <a:lnTo>
                    <a:pt x="1335" y="589"/>
                  </a:lnTo>
                  <a:cubicBezTo>
                    <a:pt x="1336" y="599"/>
                    <a:pt x="1337" y="608"/>
                    <a:pt x="1337" y="616"/>
                  </a:cubicBezTo>
                  <a:lnTo>
                    <a:pt x="1337" y="616"/>
                  </a:lnTo>
                  <a:cubicBezTo>
                    <a:pt x="1337" y="624"/>
                    <a:pt x="1339" y="631"/>
                    <a:pt x="1339" y="638"/>
                  </a:cubicBezTo>
                  <a:lnTo>
                    <a:pt x="1339" y="638"/>
                  </a:lnTo>
                  <a:cubicBezTo>
                    <a:pt x="1339" y="654"/>
                    <a:pt x="1339" y="671"/>
                    <a:pt x="1339" y="688"/>
                  </a:cubicBezTo>
                  <a:lnTo>
                    <a:pt x="1339" y="688"/>
                  </a:lnTo>
                  <a:cubicBezTo>
                    <a:pt x="1339" y="701"/>
                    <a:pt x="1339" y="713"/>
                    <a:pt x="1337" y="725"/>
                  </a:cubicBezTo>
                  <a:lnTo>
                    <a:pt x="1337" y="725"/>
                  </a:lnTo>
                  <a:cubicBezTo>
                    <a:pt x="1336" y="734"/>
                    <a:pt x="1335" y="742"/>
                    <a:pt x="1335" y="749"/>
                  </a:cubicBezTo>
                  <a:lnTo>
                    <a:pt x="1335" y="749"/>
                  </a:lnTo>
                  <a:cubicBezTo>
                    <a:pt x="1333" y="757"/>
                    <a:pt x="1333" y="765"/>
                    <a:pt x="1331" y="772"/>
                  </a:cubicBezTo>
                  <a:lnTo>
                    <a:pt x="1331" y="772"/>
                  </a:lnTo>
                  <a:cubicBezTo>
                    <a:pt x="1331" y="780"/>
                    <a:pt x="1329" y="786"/>
                    <a:pt x="1327" y="794"/>
                  </a:cubicBezTo>
                  <a:lnTo>
                    <a:pt x="1327" y="794"/>
                  </a:lnTo>
                  <a:cubicBezTo>
                    <a:pt x="1325" y="804"/>
                    <a:pt x="1324" y="815"/>
                    <a:pt x="1321" y="824"/>
                  </a:cubicBezTo>
                  <a:lnTo>
                    <a:pt x="1321" y="824"/>
                  </a:lnTo>
                  <a:cubicBezTo>
                    <a:pt x="1320" y="829"/>
                    <a:pt x="1317" y="835"/>
                    <a:pt x="1317" y="840"/>
                  </a:cubicBezTo>
                  <a:lnTo>
                    <a:pt x="1317" y="840"/>
                  </a:lnTo>
                  <a:cubicBezTo>
                    <a:pt x="1313" y="847"/>
                    <a:pt x="1313" y="854"/>
                    <a:pt x="1312" y="860"/>
                  </a:cubicBezTo>
                  <a:lnTo>
                    <a:pt x="1312" y="860"/>
                  </a:lnTo>
                  <a:cubicBezTo>
                    <a:pt x="1308" y="870"/>
                    <a:pt x="1304" y="880"/>
                    <a:pt x="1301" y="891"/>
                  </a:cubicBezTo>
                  <a:lnTo>
                    <a:pt x="1301" y="891"/>
                  </a:lnTo>
                  <a:cubicBezTo>
                    <a:pt x="1299" y="899"/>
                    <a:pt x="1295" y="906"/>
                    <a:pt x="1292" y="914"/>
                  </a:cubicBezTo>
                  <a:lnTo>
                    <a:pt x="1292" y="914"/>
                  </a:lnTo>
                  <a:cubicBezTo>
                    <a:pt x="1290" y="921"/>
                    <a:pt x="1288" y="926"/>
                    <a:pt x="1285" y="931"/>
                  </a:cubicBezTo>
                  <a:lnTo>
                    <a:pt x="1285" y="931"/>
                  </a:lnTo>
                  <a:cubicBezTo>
                    <a:pt x="1281" y="938"/>
                    <a:pt x="1278" y="947"/>
                    <a:pt x="1276" y="953"/>
                  </a:cubicBezTo>
                  <a:lnTo>
                    <a:pt x="1276" y="953"/>
                  </a:lnTo>
                  <a:cubicBezTo>
                    <a:pt x="1272" y="961"/>
                    <a:pt x="1268" y="968"/>
                    <a:pt x="1265" y="974"/>
                  </a:cubicBezTo>
                  <a:lnTo>
                    <a:pt x="1265" y="974"/>
                  </a:lnTo>
                  <a:cubicBezTo>
                    <a:pt x="1264" y="978"/>
                    <a:pt x="1261" y="981"/>
                    <a:pt x="1258" y="985"/>
                  </a:cubicBezTo>
                  <a:lnTo>
                    <a:pt x="1258" y="985"/>
                  </a:lnTo>
                  <a:cubicBezTo>
                    <a:pt x="1257" y="988"/>
                    <a:pt x="1254" y="993"/>
                    <a:pt x="1253" y="997"/>
                  </a:cubicBezTo>
                  <a:lnTo>
                    <a:pt x="1253" y="997"/>
                  </a:lnTo>
                  <a:cubicBezTo>
                    <a:pt x="1252" y="998"/>
                    <a:pt x="1250" y="1001"/>
                    <a:pt x="1249" y="1002"/>
                  </a:cubicBezTo>
                  <a:lnTo>
                    <a:pt x="1249" y="1002"/>
                  </a:lnTo>
                  <a:cubicBezTo>
                    <a:pt x="1245" y="1012"/>
                    <a:pt x="1238" y="1021"/>
                    <a:pt x="1233" y="1031"/>
                  </a:cubicBezTo>
                  <a:lnTo>
                    <a:pt x="1233" y="1031"/>
                  </a:lnTo>
                  <a:cubicBezTo>
                    <a:pt x="1229" y="1037"/>
                    <a:pt x="1225" y="1043"/>
                    <a:pt x="1221" y="1048"/>
                  </a:cubicBezTo>
                  <a:lnTo>
                    <a:pt x="1221" y="1048"/>
                  </a:lnTo>
                  <a:cubicBezTo>
                    <a:pt x="1217" y="1053"/>
                    <a:pt x="1211" y="1057"/>
                    <a:pt x="1210" y="1065"/>
                  </a:cubicBezTo>
                  <a:lnTo>
                    <a:pt x="1210" y="1065"/>
                  </a:lnTo>
                  <a:cubicBezTo>
                    <a:pt x="1210" y="1065"/>
                    <a:pt x="1209" y="1065"/>
                    <a:pt x="1209" y="1067"/>
                  </a:cubicBezTo>
                  <a:lnTo>
                    <a:pt x="1209" y="1067"/>
                  </a:lnTo>
                  <a:cubicBezTo>
                    <a:pt x="1207" y="1067"/>
                    <a:pt x="1207" y="1069"/>
                    <a:pt x="1207" y="1069"/>
                  </a:cubicBezTo>
                  <a:lnTo>
                    <a:pt x="1207" y="1069"/>
                  </a:lnTo>
                  <a:cubicBezTo>
                    <a:pt x="1199" y="1080"/>
                    <a:pt x="1193" y="1088"/>
                    <a:pt x="1185" y="1098"/>
                  </a:cubicBezTo>
                  <a:lnTo>
                    <a:pt x="1185" y="1098"/>
                  </a:lnTo>
                  <a:cubicBezTo>
                    <a:pt x="1180" y="1099"/>
                    <a:pt x="1180" y="1100"/>
                    <a:pt x="1178" y="1102"/>
                  </a:cubicBezTo>
                  <a:lnTo>
                    <a:pt x="1178" y="1102"/>
                  </a:lnTo>
                  <a:cubicBezTo>
                    <a:pt x="1171" y="1112"/>
                    <a:pt x="1164" y="1120"/>
                    <a:pt x="1156" y="1127"/>
                  </a:cubicBezTo>
                  <a:lnTo>
                    <a:pt x="1156" y="1127"/>
                  </a:lnTo>
                  <a:cubicBezTo>
                    <a:pt x="1152" y="1131"/>
                    <a:pt x="1150" y="1134"/>
                    <a:pt x="1150" y="1137"/>
                  </a:cubicBezTo>
                  <a:lnTo>
                    <a:pt x="1150" y="1137"/>
                  </a:lnTo>
                  <a:cubicBezTo>
                    <a:pt x="1148" y="1137"/>
                    <a:pt x="1147" y="1137"/>
                    <a:pt x="1147" y="1139"/>
                  </a:cubicBezTo>
                  <a:lnTo>
                    <a:pt x="1147" y="1139"/>
                  </a:lnTo>
                  <a:cubicBezTo>
                    <a:pt x="1147" y="1139"/>
                    <a:pt x="1144" y="1141"/>
                    <a:pt x="1144" y="1139"/>
                  </a:cubicBezTo>
                  <a:lnTo>
                    <a:pt x="1144" y="1139"/>
                  </a:lnTo>
                  <a:cubicBezTo>
                    <a:pt x="1144" y="1139"/>
                    <a:pt x="1143" y="1139"/>
                    <a:pt x="1143" y="1141"/>
                  </a:cubicBezTo>
                  <a:lnTo>
                    <a:pt x="1143" y="1141"/>
                  </a:lnTo>
                  <a:cubicBezTo>
                    <a:pt x="1143" y="1143"/>
                    <a:pt x="1139" y="1145"/>
                    <a:pt x="1138" y="1147"/>
                  </a:cubicBezTo>
                  <a:lnTo>
                    <a:pt x="1138" y="1147"/>
                  </a:lnTo>
                  <a:cubicBezTo>
                    <a:pt x="1135" y="1150"/>
                    <a:pt x="1131" y="1153"/>
                    <a:pt x="1129" y="1157"/>
                  </a:cubicBezTo>
                  <a:lnTo>
                    <a:pt x="1129" y="1157"/>
                  </a:lnTo>
                  <a:cubicBezTo>
                    <a:pt x="1121" y="1163"/>
                    <a:pt x="1113" y="1169"/>
                    <a:pt x="1105" y="1175"/>
                  </a:cubicBezTo>
                  <a:lnTo>
                    <a:pt x="1105" y="1175"/>
                  </a:lnTo>
                  <a:cubicBezTo>
                    <a:pt x="1099" y="1184"/>
                    <a:pt x="1089" y="1189"/>
                    <a:pt x="1081" y="1196"/>
                  </a:cubicBezTo>
                  <a:lnTo>
                    <a:pt x="1081" y="1196"/>
                  </a:lnTo>
                  <a:cubicBezTo>
                    <a:pt x="1074" y="1202"/>
                    <a:pt x="1068" y="1208"/>
                    <a:pt x="1058" y="1213"/>
                  </a:cubicBezTo>
                  <a:lnTo>
                    <a:pt x="1058" y="1213"/>
                  </a:lnTo>
                  <a:cubicBezTo>
                    <a:pt x="1054" y="1217"/>
                    <a:pt x="1049" y="1222"/>
                    <a:pt x="1042" y="1224"/>
                  </a:cubicBezTo>
                  <a:lnTo>
                    <a:pt x="1042" y="1224"/>
                  </a:lnTo>
                  <a:cubicBezTo>
                    <a:pt x="1041" y="1225"/>
                    <a:pt x="1038" y="1226"/>
                    <a:pt x="1036" y="1226"/>
                  </a:cubicBezTo>
                  <a:lnTo>
                    <a:pt x="1036" y="1226"/>
                  </a:lnTo>
                  <a:cubicBezTo>
                    <a:pt x="1034" y="1230"/>
                    <a:pt x="1033" y="1233"/>
                    <a:pt x="1030" y="1234"/>
                  </a:cubicBezTo>
                  <a:lnTo>
                    <a:pt x="1030" y="1234"/>
                  </a:lnTo>
                  <a:cubicBezTo>
                    <a:pt x="1015" y="1244"/>
                    <a:pt x="999" y="1252"/>
                    <a:pt x="983" y="1261"/>
                  </a:cubicBezTo>
                  <a:lnTo>
                    <a:pt x="983" y="1261"/>
                  </a:lnTo>
                  <a:cubicBezTo>
                    <a:pt x="966" y="1269"/>
                    <a:pt x="950" y="1277"/>
                    <a:pt x="934" y="1284"/>
                  </a:cubicBezTo>
                  <a:lnTo>
                    <a:pt x="934" y="1284"/>
                  </a:lnTo>
                  <a:cubicBezTo>
                    <a:pt x="922" y="1290"/>
                    <a:pt x="912" y="1294"/>
                    <a:pt x="901" y="1298"/>
                  </a:cubicBezTo>
                  <a:lnTo>
                    <a:pt x="901" y="1298"/>
                  </a:lnTo>
                  <a:cubicBezTo>
                    <a:pt x="892" y="1302"/>
                    <a:pt x="881" y="1303"/>
                    <a:pt x="871" y="1307"/>
                  </a:cubicBezTo>
                  <a:lnTo>
                    <a:pt x="871" y="1307"/>
                  </a:lnTo>
                  <a:cubicBezTo>
                    <a:pt x="869" y="1308"/>
                    <a:pt x="867" y="1308"/>
                    <a:pt x="864" y="1311"/>
                  </a:cubicBezTo>
                  <a:lnTo>
                    <a:pt x="864" y="1311"/>
                  </a:lnTo>
                  <a:cubicBezTo>
                    <a:pt x="852" y="1312"/>
                    <a:pt x="840" y="1318"/>
                    <a:pt x="826" y="1320"/>
                  </a:cubicBezTo>
                  <a:lnTo>
                    <a:pt x="826" y="1320"/>
                  </a:lnTo>
                  <a:cubicBezTo>
                    <a:pt x="813" y="1324"/>
                    <a:pt x="798" y="1326"/>
                    <a:pt x="783" y="1328"/>
                  </a:cubicBezTo>
                  <a:lnTo>
                    <a:pt x="783" y="1328"/>
                  </a:lnTo>
                  <a:cubicBezTo>
                    <a:pt x="771" y="1330"/>
                    <a:pt x="758" y="1331"/>
                    <a:pt x="746" y="1334"/>
                  </a:cubicBezTo>
                  <a:lnTo>
                    <a:pt x="746" y="1334"/>
                  </a:lnTo>
                  <a:cubicBezTo>
                    <a:pt x="734" y="1335"/>
                    <a:pt x="720" y="1338"/>
                    <a:pt x="707" y="1338"/>
                  </a:cubicBezTo>
                  <a:lnTo>
                    <a:pt x="707" y="1338"/>
                  </a:lnTo>
                  <a:cubicBezTo>
                    <a:pt x="691" y="1338"/>
                    <a:pt x="675" y="1339"/>
                    <a:pt x="659" y="1339"/>
                  </a:cubicBezTo>
                  <a:lnTo>
                    <a:pt x="653" y="1339"/>
                  </a:lnTo>
                  <a:lnTo>
                    <a:pt x="653" y="1339"/>
                  </a:lnTo>
                  <a:cubicBezTo>
                    <a:pt x="651" y="1338"/>
                    <a:pt x="647" y="1338"/>
                    <a:pt x="643" y="1338"/>
                  </a:cubicBezTo>
                  <a:lnTo>
                    <a:pt x="640" y="1338"/>
                  </a:lnTo>
                  <a:lnTo>
                    <a:pt x="640" y="1338"/>
                  </a:lnTo>
                  <a:cubicBezTo>
                    <a:pt x="629" y="1338"/>
                    <a:pt x="620" y="1338"/>
                    <a:pt x="609" y="1335"/>
                  </a:cubicBezTo>
                  <a:lnTo>
                    <a:pt x="609" y="1335"/>
                  </a:lnTo>
                  <a:cubicBezTo>
                    <a:pt x="601" y="1335"/>
                    <a:pt x="594" y="1334"/>
                    <a:pt x="586" y="1334"/>
                  </a:cubicBezTo>
                  <a:lnTo>
                    <a:pt x="586" y="1334"/>
                  </a:lnTo>
                  <a:cubicBezTo>
                    <a:pt x="579" y="1331"/>
                    <a:pt x="574" y="1331"/>
                    <a:pt x="566" y="1330"/>
                  </a:cubicBezTo>
                  <a:lnTo>
                    <a:pt x="566" y="1330"/>
                  </a:lnTo>
                  <a:cubicBezTo>
                    <a:pt x="561" y="1330"/>
                    <a:pt x="553" y="1328"/>
                    <a:pt x="547" y="1327"/>
                  </a:cubicBezTo>
                  <a:lnTo>
                    <a:pt x="547" y="1327"/>
                  </a:lnTo>
                  <a:cubicBezTo>
                    <a:pt x="541" y="1326"/>
                    <a:pt x="535" y="1326"/>
                    <a:pt x="530" y="1324"/>
                  </a:cubicBezTo>
                  <a:lnTo>
                    <a:pt x="530" y="1324"/>
                  </a:lnTo>
                  <a:cubicBezTo>
                    <a:pt x="526" y="1322"/>
                    <a:pt x="520" y="1322"/>
                    <a:pt x="516" y="1320"/>
                  </a:cubicBezTo>
                  <a:lnTo>
                    <a:pt x="516" y="1320"/>
                  </a:lnTo>
                  <a:cubicBezTo>
                    <a:pt x="507" y="1319"/>
                    <a:pt x="499" y="1316"/>
                    <a:pt x="490" y="1315"/>
                  </a:cubicBezTo>
                  <a:lnTo>
                    <a:pt x="490" y="1315"/>
                  </a:lnTo>
                  <a:cubicBezTo>
                    <a:pt x="488" y="1312"/>
                    <a:pt x="487" y="1312"/>
                    <a:pt x="486" y="1312"/>
                  </a:cubicBezTo>
                  <a:lnTo>
                    <a:pt x="486" y="1312"/>
                  </a:lnTo>
                  <a:cubicBezTo>
                    <a:pt x="482" y="1312"/>
                    <a:pt x="480" y="1311"/>
                    <a:pt x="483" y="1308"/>
                  </a:cubicBezTo>
                  <a:lnTo>
                    <a:pt x="483" y="1308"/>
                  </a:lnTo>
                  <a:cubicBezTo>
                    <a:pt x="483" y="1307"/>
                    <a:pt x="484" y="1306"/>
                    <a:pt x="484" y="1306"/>
                  </a:cubicBezTo>
                  <a:lnTo>
                    <a:pt x="484" y="1306"/>
                  </a:lnTo>
                  <a:cubicBezTo>
                    <a:pt x="486" y="1303"/>
                    <a:pt x="486" y="1303"/>
                    <a:pt x="487" y="1303"/>
                  </a:cubicBezTo>
                  <a:lnTo>
                    <a:pt x="486" y="1303"/>
                  </a:lnTo>
                  <a:lnTo>
                    <a:pt x="486" y="1303"/>
                  </a:lnTo>
                  <a:cubicBezTo>
                    <a:pt x="490" y="1299"/>
                    <a:pt x="492" y="1294"/>
                    <a:pt x="494" y="1290"/>
                  </a:cubicBezTo>
                  <a:lnTo>
                    <a:pt x="494" y="1290"/>
                  </a:lnTo>
                  <a:cubicBezTo>
                    <a:pt x="502" y="1277"/>
                    <a:pt x="508" y="1265"/>
                    <a:pt x="515" y="1253"/>
                  </a:cubicBezTo>
                  <a:lnTo>
                    <a:pt x="515" y="1253"/>
                  </a:lnTo>
                  <a:cubicBezTo>
                    <a:pt x="520" y="1240"/>
                    <a:pt x="527" y="1226"/>
                    <a:pt x="533" y="1210"/>
                  </a:cubicBezTo>
                  <a:lnTo>
                    <a:pt x="533" y="1210"/>
                  </a:lnTo>
                  <a:cubicBezTo>
                    <a:pt x="538" y="1200"/>
                    <a:pt x="543" y="1185"/>
                    <a:pt x="547" y="1170"/>
                  </a:cubicBezTo>
                  <a:lnTo>
                    <a:pt x="547" y="1170"/>
                  </a:lnTo>
                  <a:cubicBezTo>
                    <a:pt x="547" y="1167"/>
                    <a:pt x="547" y="1167"/>
                    <a:pt x="549" y="1166"/>
                  </a:cubicBezTo>
                  <a:lnTo>
                    <a:pt x="549" y="1166"/>
                  </a:lnTo>
                  <a:cubicBezTo>
                    <a:pt x="551" y="1161"/>
                    <a:pt x="551" y="1154"/>
                    <a:pt x="553" y="1149"/>
                  </a:cubicBezTo>
                  <a:lnTo>
                    <a:pt x="553" y="1149"/>
                  </a:lnTo>
                  <a:cubicBezTo>
                    <a:pt x="555" y="1143"/>
                    <a:pt x="557" y="1139"/>
                    <a:pt x="558" y="1134"/>
                  </a:cubicBezTo>
                  <a:lnTo>
                    <a:pt x="558" y="1134"/>
                  </a:lnTo>
                  <a:cubicBezTo>
                    <a:pt x="561" y="1126"/>
                    <a:pt x="562" y="1116"/>
                    <a:pt x="563" y="1108"/>
                  </a:cubicBezTo>
                  <a:lnTo>
                    <a:pt x="563" y="1108"/>
                  </a:lnTo>
                  <a:cubicBezTo>
                    <a:pt x="566" y="1099"/>
                    <a:pt x="569" y="1091"/>
                    <a:pt x="570" y="1082"/>
                  </a:cubicBezTo>
                  <a:lnTo>
                    <a:pt x="570" y="1082"/>
                  </a:lnTo>
                  <a:cubicBezTo>
                    <a:pt x="574" y="1072"/>
                    <a:pt x="575" y="1064"/>
                    <a:pt x="578" y="1053"/>
                  </a:cubicBezTo>
                  <a:lnTo>
                    <a:pt x="578" y="1053"/>
                  </a:lnTo>
                  <a:cubicBezTo>
                    <a:pt x="579" y="1047"/>
                    <a:pt x="583" y="1037"/>
                    <a:pt x="583" y="1029"/>
                  </a:cubicBezTo>
                  <a:lnTo>
                    <a:pt x="583" y="1029"/>
                  </a:lnTo>
                  <a:cubicBezTo>
                    <a:pt x="585" y="1024"/>
                    <a:pt x="586" y="1020"/>
                    <a:pt x="588" y="1014"/>
                  </a:cubicBezTo>
                  <a:lnTo>
                    <a:pt x="588" y="1014"/>
                  </a:lnTo>
                  <a:cubicBezTo>
                    <a:pt x="590" y="1010"/>
                    <a:pt x="590" y="1005"/>
                    <a:pt x="592" y="1000"/>
                  </a:cubicBezTo>
                  <a:lnTo>
                    <a:pt x="592" y="1000"/>
                  </a:lnTo>
                  <a:cubicBezTo>
                    <a:pt x="593" y="997"/>
                    <a:pt x="596" y="993"/>
                    <a:pt x="594" y="988"/>
                  </a:cubicBezTo>
                  <a:lnTo>
                    <a:pt x="594" y="988"/>
                  </a:lnTo>
                  <a:cubicBezTo>
                    <a:pt x="598" y="994"/>
                    <a:pt x="601" y="998"/>
                    <a:pt x="606" y="1002"/>
                  </a:cubicBezTo>
                  <a:lnTo>
                    <a:pt x="606" y="1002"/>
                  </a:lnTo>
                  <a:cubicBezTo>
                    <a:pt x="608" y="1004"/>
                    <a:pt x="609" y="1006"/>
                    <a:pt x="610" y="1008"/>
                  </a:cubicBezTo>
                  <a:lnTo>
                    <a:pt x="610" y="1008"/>
                  </a:lnTo>
                  <a:cubicBezTo>
                    <a:pt x="624" y="1023"/>
                    <a:pt x="638" y="1033"/>
                    <a:pt x="656" y="1043"/>
                  </a:cubicBezTo>
                  <a:lnTo>
                    <a:pt x="656" y="1043"/>
                  </a:lnTo>
                  <a:cubicBezTo>
                    <a:pt x="663" y="1047"/>
                    <a:pt x="671" y="1049"/>
                    <a:pt x="679" y="1053"/>
                  </a:cubicBezTo>
                  <a:lnTo>
                    <a:pt x="679" y="1053"/>
                  </a:lnTo>
                  <a:cubicBezTo>
                    <a:pt x="681" y="1055"/>
                    <a:pt x="685" y="1055"/>
                    <a:pt x="689" y="1056"/>
                  </a:cubicBezTo>
                  <a:lnTo>
                    <a:pt x="689" y="1056"/>
                  </a:lnTo>
                  <a:cubicBezTo>
                    <a:pt x="700" y="1060"/>
                    <a:pt x="711" y="1064"/>
                    <a:pt x="722" y="1065"/>
                  </a:cubicBezTo>
                  <a:lnTo>
                    <a:pt x="722" y="1065"/>
                  </a:lnTo>
                  <a:cubicBezTo>
                    <a:pt x="730" y="1067"/>
                    <a:pt x="738" y="1067"/>
                    <a:pt x="744" y="1067"/>
                  </a:cubicBezTo>
                  <a:lnTo>
                    <a:pt x="744" y="1067"/>
                  </a:lnTo>
                  <a:cubicBezTo>
                    <a:pt x="758" y="1069"/>
                    <a:pt x="770" y="1067"/>
                    <a:pt x="782" y="1067"/>
                  </a:cubicBezTo>
                  <a:lnTo>
                    <a:pt x="785" y="1067"/>
                  </a:lnTo>
                  <a:lnTo>
                    <a:pt x="785" y="1067"/>
                  </a:lnTo>
                  <a:cubicBezTo>
                    <a:pt x="794" y="1067"/>
                    <a:pt x="804" y="1065"/>
                    <a:pt x="816" y="1064"/>
                  </a:cubicBezTo>
                  <a:lnTo>
                    <a:pt x="816" y="1064"/>
                  </a:lnTo>
                  <a:cubicBezTo>
                    <a:pt x="825" y="1063"/>
                    <a:pt x="834" y="1060"/>
                    <a:pt x="844" y="1056"/>
                  </a:cubicBezTo>
                  <a:lnTo>
                    <a:pt x="844" y="1056"/>
                  </a:lnTo>
                  <a:cubicBezTo>
                    <a:pt x="853" y="1055"/>
                    <a:pt x="864" y="1051"/>
                    <a:pt x="873" y="1048"/>
                  </a:cubicBezTo>
                  <a:lnTo>
                    <a:pt x="873" y="1048"/>
                  </a:lnTo>
                  <a:cubicBezTo>
                    <a:pt x="880" y="1044"/>
                    <a:pt x="888" y="1043"/>
                    <a:pt x="895" y="1040"/>
                  </a:cubicBezTo>
                  <a:lnTo>
                    <a:pt x="895" y="1040"/>
                  </a:lnTo>
                  <a:cubicBezTo>
                    <a:pt x="905" y="1033"/>
                    <a:pt x="915" y="1029"/>
                    <a:pt x="923" y="1024"/>
                  </a:cubicBezTo>
                  <a:lnTo>
                    <a:pt x="923" y="1024"/>
                  </a:lnTo>
                  <a:cubicBezTo>
                    <a:pt x="936" y="1016"/>
                    <a:pt x="948" y="1006"/>
                    <a:pt x="960" y="997"/>
                  </a:cubicBezTo>
                  <a:lnTo>
                    <a:pt x="960" y="997"/>
                  </a:lnTo>
                  <a:cubicBezTo>
                    <a:pt x="975" y="988"/>
                    <a:pt x="989" y="974"/>
                    <a:pt x="1001" y="961"/>
                  </a:cubicBezTo>
                  <a:lnTo>
                    <a:pt x="1001" y="961"/>
                  </a:lnTo>
                  <a:cubicBezTo>
                    <a:pt x="1003" y="957"/>
                    <a:pt x="1006" y="953"/>
                    <a:pt x="1009" y="951"/>
                  </a:cubicBezTo>
                  <a:lnTo>
                    <a:pt x="1009" y="951"/>
                  </a:lnTo>
                  <a:cubicBezTo>
                    <a:pt x="1013" y="947"/>
                    <a:pt x="1015" y="942"/>
                    <a:pt x="1018" y="938"/>
                  </a:cubicBezTo>
                  <a:lnTo>
                    <a:pt x="1018" y="938"/>
                  </a:lnTo>
                  <a:cubicBezTo>
                    <a:pt x="1019" y="938"/>
                    <a:pt x="1021" y="938"/>
                    <a:pt x="1021" y="937"/>
                  </a:cubicBezTo>
                  <a:lnTo>
                    <a:pt x="1021" y="937"/>
                  </a:lnTo>
                  <a:cubicBezTo>
                    <a:pt x="1022" y="935"/>
                    <a:pt x="1022" y="934"/>
                    <a:pt x="1022" y="934"/>
                  </a:cubicBezTo>
                  <a:lnTo>
                    <a:pt x="1022" y="934"/>
                  </a:lnTo>
                  <a:cubicBezTo>
                    <a:pt x="1028" y="926"/>
                    <a:pt x="1032" y="921"/>
                    <a:pt x="1038" y="914"/>
                  </a:cubicBezTo>
                  <a:lnTo>
                    <a:pt x="1038" y="914"/>
                  </a:lnTo>
                  <a:lnTo>
                    <a:pt x="1038" y="911"/>
                  </a:lnTo>
                  <a:lnTo>
                    <a:pt x="1038" y="911"/>
                  </a:lnTo>
                  <a:cubicBezTo>
                    <a:pt x="1042" y="906"/>
                    <a:pt x="1045" y="902"/>
                    <a:pt x="1048" y="896"/>
                  </a:cubicBezTo>
                  <a:lnTo>
                    <a:pt x="1048" y="896"/>
                  </a:lnTo>
                  <a:cubicBezTo>
                    <a:pt x="1049" y="894"/>
                    <a:pt x="1049" y="894"/>
                    <a:pt x="1049" y="892"/>
                  </a:cubicBezTo>
                  <a:lnTo>
                    <a:pt x="1049" y="892"/>
                  </a:lnTo>
                  <a:cubicBezTo>
                    <a:pt x="1053" y="887"/>
                    <a:pt x="1056" y="883"/>
                    <a:pt x="1058" y="879"/>
                  </a:cubicBezTo>
                  <a:lnTo>
                    <a:pt x="1058" y="879"/>
                  </a:lnTo>
                  <a:cubicBezTo>
                    <a:pt x="1058" y="879"/>
                    <a:pt x="1058" y="878"/>
                    <a:pt x="1058" y="876"/>
                  </a:cubicBezTo>
                  <a:lnTo>
                    <a:pt x="1058" y="876"/>
                  </a:lnTo>
                  <a:cubicBezTo>
                    <a:pt x="1065" y="866"/>
                    <a:pt x="1069" y="858"/>
                    <a:pt x="1072" y="847"/>
                  </a:cubicBezTo>
                  <a:lnTo>
                    <a:pt x="1072" y="847"/>
                  </a:lnTo>
                  <a:cubicBezTo>
                    <a:pt x="1074" y="847"/>
                    <a:pt x="1076" y="847"/>
                    <a:pt x="1076" y="848"/>
                  </a:cubicBezTo>
                  <a:lnTo>
                    <a:pt x="1076" y="848"/>
                  </a:lnTo>
                  <a:cubicBezTo>
                    <a:pt x="1076" y="847"/>
                    <a:pt x="1074" y="847"/>
                    <a:pt x="1074" y="844"/>
                  </a:cubicBezTo>
                  <a:lnTo>
                    <a:pt x="1074" y="844"/>
                  </a:lnTo>
                  <a:cubicBezTo>
                    <a:pt x="1079" y="836"/>
                    <a:pt x="1081" y="827"/>
                    <a:pt x="1084" y="819"/>
                  </a:cubicBezTo>
                  <a:lnTo>
                    <a:pt x="1085" y="819"/>
                  </a:lnTo>
                  <a:lnTo>
                    <a:pt x="1085" y="819"/>
                  </a:lnTo>
                  <a:cubicBezTo>
                    <a:pt x="1088" y="819"/>
                    <a:pt x="1088" y="819"/>
                    <a:pt x="1089" y="820"/>
                  </a:cubicBezTo>
                  <a:lnTo>
                    <a:pt x="1089" y="820"/>
                  </a:lnTo>
                  <a:cubicBezTo>
                    <a:pt x="1088" y="819"/>
                    <a:pt x="1085" y="816"/>
                    <a:pt x="1088" y="813"/>
                  </a:cubicBezTo>
                  <a:lnTo>
                    <a:pt x="1088" y="813"/>
                  </a:lnTo>
                  <a:cubicBezTo>
                    <a:pt x="1091" y="803"/>
                    <a:pt x="1093" y="793"/>
                    <a:pt x="1097" y="782"/>
                  </a:cubicBezTo>
                  <a:lnTo>
                    <a:pt x="1097" y="782"/>
                  </a:lnTo>
                  <a:cubicBezTo>
                    <a:pt x="1100" y="770"/>
                    <a:pt x="1103" y="758"/>
                    <a:pt x="1105" y="748"/>
                  </a:cubicBezTo>
                  <a:lnTo>
                    <a:pt x="1105" y="748"/>
                  </a:lnTo>
                  <a:cubicBezTo>
                    <a:pt x="1107" y="745"/>
                    <a:pt x="1107" y="742"/>
                    <a:pt x="1107" y="739"/>
                  </a:cubicBezTo>
                  <a:lnTo>
                    <a:pt x="1107" y="739"/>
                  </a:lnTo>
                  <a:cubicBezTo>
                    <a:pt x="1108" y="735"/>
                    <a:pt x="1108" y="733"/>
                    <a:pt x="1111" y="730"/>
                  </a:cubicBezTo>
                  <a:lnTo>
                    <a:pt x="1111" y="730"/>
                  </a:lnTo>
                  <a:cubicBezTo>
                    <a:pt x="1111" y="726"/>
                    <a:pt x="1111" y="725"/>
                    <a:pt x="1111" y="723"/>
                  </a:cubicBezTo>
                  <a:lnTo>
                    <a:pt x="1111" y="723"/>
                  </a:lnTo>
                  <a:cubicBezTo>
                    <a:pt x="1111" y="722"/>
                    <a:pt x="1111" y="721"/>
                    <a:pt x="1111" y="721"/>
                  </a:cubicBezTo>
                  <a:lnTo>
                    <a:pt x="1111" y="721"/>
                  </a:lnTo>
                  <a:cubicBezTo>
                    <a:pt x="1111" y="721"/>
                    <a:pt x="1111" y="718"/>
                    <a:pt x="1112" y="718"/>
                  </a:cubicBezTo>
                  <a:lnTo>
                    <a:pt x="1112" y="718"/>
                  </a:lnTo>
                  <a:lnTo>
                    <a:pt x="1112" y="721"/>
                  </a:lnTo>
                  <a:lnTo>
                    <a:pt x="1112" y="719"/>
                  </a:lnTo>
                  <a:lnTo>
                    <a:pt x="1112" y="719"/>
                  </a:lnTo>
                  <a:cubicBezTo>
                    <a:pt x="1112" y="717"/>
                    <a:pt x="1112" y="717"/>
                    <a:pt x="1112" y="715"/>
                  </a:cubicBezTo>
                  <a:lnTo>
                    <a:pt x="1112" y="715"/>
                  </a:lnTo>
                  <a:cubicBezTo>
                    <a:pt x="1112" y="710"/>
                    <a:pt x="1113" y="706"/>
                    <a:pt x="1113" y="701"/>
                  </a:cubicBezTo>
                  <a:lnTo>
                    <a:pt x="1113" y="701"/>
                  </a:lnTo>
                  <a:cubicBezTo>
                    <a:pt x="1115" y="701"/>
                    <a:pt x="1113" y="699"/>
                    <a:pt x="1115" y="698"/>
                  </a:cubicBezTo>
                  <a:lnTo>
                    <a:pt x="1115" y="694"/>
                  </a:lnTo>
                  <a:lnTo>
                    <a:pt x="1115" y="694"/>
                  </a:lnTo>
                  <a:cubicBezTo>
                    <a:pt x="1116" y="693"/>
                    <a:pt x="1116" y="691"/>
                    <a:pt x="1116" y="690"/>
                  </a:cubicBezTo>
                  <a:lnTo>
                    <a:pt x="1116" y="688"/>
                  </a:lnTo>
                  <a:lnTo>
                    <a:pt x="1116" y="688"/>
                  </a:lnTo>
                  <a:cubicBezTo>
                    <a:pt x="1116" y="687"/>
                    <a:pt x="1116" y="684"/>
                    <a:pt x="1116" y="684"/>
                  </a:cubicBezTo>
                  <a:lnTo>
                    <a:pt x="1116" y="684"/>
                  </a:lnTo>
                  <a:cubicBezTo>
                    <a:pt x="1116" y="683"/>
                    <a:pt x="1116" y="680"/>
                    <a:pt x="1116" y="679"/>
                  </a:cubicBezTo>
                  <a:lnTo>
                    <a:pt x="1116" y="679"/>
                  </a:lnTo>
                  <a:cubicBezTo>
                    <a:pt x="1117" y="675"/>
                    <a:pt x="1117" y="672"/>
                    <a:pt x="1117" y="668"/>
                  </a:cubicBezTo>
                  <a:lnTo>
                    <a:pt x="1117" y="667"/>
                  </a:lnTo>
                  <a:lnTo>
                    <a:pt x="1117" y="667"/>
                  </a:lnTo>
                  <a:cubicBezTo>
                    <a:pt x="1119" y="664"/>
                    <a:pt x="1119" y="663"/>
                    <a:pt x="1119" y="660"/>
                  </a:cubicBezTo>
                  <a:lnTo>
                    <a:pt x="1119" y="658"/>
                  </a:lnTo>
                  <a:lnTo>
                    <a:pt x="1119" y="651"/>
                  </a:lnTo>
                  <a:lnTo>
                    <a:pt x="1119" y="651"/>
                  </a:lnTo>
                  <a:cubicBezTo>
                    <a:pt x="1120" y="635"/>
                    <a:pt x="1121" y="617"/>
                    <a:pt x="1121" y="603"/>
                  </a:cubicBezTo>
                  <a:lnTo>
                    <a:pt x="1121" y="603"/>
                  </a:lnTo>
                  <a:cubicBezTo>
                    <a:pt x="1120" y="593"/>
                    <a:pt x="1120" y="583"/>
                    <a:pt x="1119" y="574"/>
                  </a:cubicBezTo>
                  <a:lnTo>
                    <a:pt x="1119" y="574"/>
                  </a:lnTo>
                  <a:cubicBezTo>
                    <a:pt x="1117" y="562"/>
                    <a:pt x="1116" y="549"/>
                    <a:pt x="1113" y="538"/>
                  </a:cubicBezTo>
                  <a:lnTo>
                    <a:pt x="1113" y="538"/>
                  </a:lnTo>
                  <a:cubicBezTo>
                    <a:pt x="1112" y="533"/>
                    <a:pt x="1111" y="526"/>
                    <a:pt x="1111" y="521"/>
                  </a:cubicBezTo>
                  <a:lnTo>
                    <a:pt x="1111" y="521"/>
                  </a:lnTo>
                  <a:cubicBezTo>
                    <a:pt x="1111" y="519"/>
                    <a:pt x="1111" y="518"/>
                    <a:pt x="1108" y="515"/>
                  </a:cubicBezTo>
                  <a:lnTo>
                    <a:pt x="1108" y="515"/>
                  </a:lnTo>
                  <a:lnTo>
                    <a:pt x="1108" y="515"/>
                  </a:lnTo>
                  <a:cubicBezTo>
                    <a:pt x="1111" y="513"/>
                    <a:pt x="1107" y="513"/>
                    <a:pt x="1107" y="511"/>
                  </a:cubicBezTo>
                  <a:lnTo>
                    <a:pt x="1107" y="511"/>
                  </a:lnTo>
                  <a:cubicBezTo>
                    <a:pt x="1104" y="501"/>
                    <a:pt x="1101" y="494"/>
                    <a:pt x="1099" y="486"/>
                  </a:cubicBezTo>
                  <a:lnTo>
                    <a:pt x="1099" y="486"/>
                  </a:lnTo>
                  <a:cubicBezTo>
                    <a:pt x="1097" y="485"/>
                    <a:pt x="1099" y="482"/>
                    <a:pt x="1097" y="479"/>
                  </a:cubicBezTo>
                  <a:lnTo>
                    <a:pt x="1097" y="479"/>
                  </a:lnTo>
                  <a:cubicBezTo>
                    <a:pt x="1095" y="478"/>
                    <a:pt x="1095" y="475"/>
                    <a:pt x="1093" y="474"/>
                  </a:cubicBezTo>
                  <a:lnTo>
                    <a:pt x="1093" y="474"/>
                  </a:lnTo>
                  <a:cubicBezTo>
                    <a:pt x="1092" y="470"/>
                    <a:pt x="1091" y="466"/>
                    <a:pt x="1089" y="462"/>
                  </a:cubicBezTo>
                  <a:lnTo>
                    <a:pt x="1089" y="462"/>
                  </a:lnTo>
                  <a:cubicBezTo>
                    <a:pt x="1084" y="451"/>
                    <a:pt x="1080" y="442"/>
                    <a:pt x="1072" y="431"/>
                  </a:cubicBezTo>
                  <a:lnTo>
                    <a:pt x="1072" y="431"/>
                  </a:lnTo>
                  <a:cubicBezTo>
                    <a:pt x="1068" y="420"/>
                    <a:pt x="1058" y="407"/>
                    <a:pt x="1052" y="396"/>
                  </a:cubicBezTo>
                  <a:lnTo>
                    <a:pt x="1052" y="396"/>
                  </a:lnTo>
                  <a:cubicBezTo>
                    <a:pt x="1045" y="387"/>
                    <a:pt x="1040" y="379"/>
                    <a:pt x="1033" y="371"/>
                  </a:cubicBezTo>
                  <a:lnTo>
                    <a:pt x="1033" y="371"/>
                  </a:lnTo>
                  <a:cubicBezTo>
                    <a:pt x="1030" y="369"/>
                    <a:pt x="1028" y="367"/>
                    <a:pt x="1025" y="363"/>
                  </a:cubicBezTo>
                  <a:lnTo>
                    <a:pt x="1025" y="363"/>
                  </a:lnTo>
                  <a:cubicBezTo>
                    <a:pt x="1025" y="361"/>
                    <a:pt x="1022" y="360"/>
                    <a:pt x="1021" y="358"/>
                  </a:cubicBezTo>
                  <a:lnTo>
                    <a:pt x="1021" y="358"/>
                  </a:lnTo>
                  <a:cubicBezTo>
                    <a:pt x="1021" y="357"/>
                    <a:pt x="1021" y="357"/>
                    <a:pt x="1019" y="357"/>
                  </a:cubicBezTo>
                  <a:lnTo>
                    <a:pt x="1019" y="357"/>
                  </a:lnTo>
                  <a:cubicBezTo>
                    <a:pt x="1013" y="349"/>
                    <a:pt x="1007" y="344"/>
                    <a:pt x="999" y="336"/>
                  </a:cubicBezTo>
                  <a:lnTo>
                    <a:pt x="999" y="336"/>
                  </a:lnTo>
                  <a:cubicBezTo>
                    <a:pt x="998" y="334"/>
                    <a:pt x="995" y="333"/>
                    <a:pt x="994" y="330"/>
                  </a:cubicBezTo>
                  <a:lnTo>
                    <a:pt x="994" y="330"/>
                  </a:lnTo>
                  <a:cubicBezTo>
                    <a:pt x="986" y="325"/>
                    <a:pt x="978" y="317"/>
                    <a:pt x="971" y="312"/>
                  </a:cubicBezTo>
                  <a:lnTo>
                    <a:pt x="971" y="312"/>
                  </a:lnTo>
                  <a:cubicBezTo>
                    <a:pt x="963" y="308"/>
                    <a:pt x="958" y="302"/>
                    <a:pt x="950" y="298"/>
                  </a:cubicBezTo>
                  <a:lnTo>
                    <a:pt x="950" y="298"/>
                  </a:lnTo>
                  <a:cubicBezTo>
                    <a:pt x="943" y="291"/>
                    <a:pt x="934" y="285"/>
                    <a:pt x="926" y="282"/>
                  </a:cubicBezTo>
                  <a:lnTo>
                    <a:pt x="926" y="282"/>
                  </a:lnTo>
                  <a:cubicBezTo>
                    <a:pt x="924" y="281"/>
                    <a:pt x="922" y="281"/>
                    <a:pt x="922" y="281"/>
                  </a:cubicBezTo>
                  <a:lnTo>
                    <a:pt x="922" y="281"/>
                  </a:lnTo>
                  <a:cubicBezTo>
                    <a:pt x="908" y="274"/>
                    <a:pt x="895" y="266"/>
                    <a:pt x="883" y="261"/>
                  </a:cubicBezTo>
                  <a:lnTo>
                    <a:pt x="883" y="261"/>
                  </a:lnTo>
                  <a:cubicBezTo>
                    <a:pt x="869" y="257"/>
                    <a:pt x="856" y="250"/>
                    <a:pt x="842" y="246"/>
                  </a:cubicBezTo>
                  <a:lnTo>
                    <a:pt x="842" y="246"/>
                  </a:lnTo>
                  <a:cubicBezTo>
                    <a:pt x="830" y="242"/>
                    <a:pt x="820" y="239"/>
                    <a:pt x="808" y="235"/>
                  </a:cubicBezTo>
                  <a:lnTo>
                    <a:pt x="808" y="235"/>
                  </a:lnTo>
                  <a:cubicBezTo>
                    <a:pt x="795" y="234"/>
                    <a:pt x="785" y="231"/>
                    <a:pt x="773" y="230"/>
                  </a:cubicBezTo>
                  <a:lnTo>
                    <a:pt x="773" y="230"/>
                  </a:lnTo>
                  <a:cubicBezTo>
                    <a:pt x="765" y="230"/>
                    <a:pt x="758" y="228"/>
                    <a:pt x="749" y="226"/>
                  </a:cubicBezTo>
                  <a:lnTo>
                    <a:pt x="740" y="226"/>
                  </a:lnTo>
                  <a:lnTo>
                    <a:pt x="740" y="226"/>
                  </a:lnTo>
                  <a:cubicBezTo>
                    <a:pt x="738" y="226"/>
                    <a:pt x="734" y="224"/>
                    <a:pt x="731" y="224"/>
                  </a:cubicBezTo>
                  <a:lnTo>
                    <a:pt x="731" y="224"/>
                  </a:lnTo>
                  <a:cubicBezTo>
                    <a:pt x="726" y="224"/>
                    <a:pt x="719" y="224"/>
                    <a:pt x="714" y="224"/>
                  </a:cubicBezTo>
                  <a:lnTo>
                    <a:pt x="712" y="224"/>
                  </a:lnTo>
                  <a:lnTo>
                    <a:pt x="708" y="224"/>
                  </a:lnTo>
                  <a:lnTo>
                    <a:pt x="665" y="224"/>
                  </a:lnTo>
                  <a:lnTo>
                    <a:pt x="665" y="224"/>
                  </a:lnTo>
                  <a:cubicBezTo>
                    <a:pt x="663" y="224"/>
                    <a:pt x="659" y="224"/>
                    <a:pt x="656" y="224"/>
                  </a:cubicBezTo>
                  <a:lnTo>
                    <a:pt x="652" y="224"/>
                  </a:lnTo>
                  <a:lnTo>
                    <a:pt x="652" y="224"/>
                  </a:lnTo>
                  <a:cubicBezTo>
                    <a:pt x="649" y="224"/>
                    <a:pt x="645" y="224"/>
                    <a:pt x="641" y="226"/>
                  </a:cubicBezTo>
                  <a:lnTo>
                    <a:pt x="641" y="226"/>
                  </a:lnTo>
                  <a:cubicBezTo>
                    <a:pt x="638" y="228"/>
                    <a:pt x="637" y="226"/>
                    <a:pt x="636" y="228"/>
                  </a:cubicBezTo>
                  <a:lnTo>
                    <a:pt x="636" y="228"/>
                  </a:lnTo>
                  <a:cubicBezTo>
                    <a:pt x="633" y="226"/>
                    <a:pt x="632" y="228"/>
                    <a:pt x="629" y="228"/>
                  </a:cubicBezTo>
                  <a:lnTo>
                    <a:pt x="625" y="228"/>
                  </a:lnTo>
                  <a:lnTo>
                    <a:pt x="625" y="228"/>
                  </a:lnTo>
                  <a:cubicBezTo>
                    <a:pt x="621" y="228"/>
                    <a:pt x="620" y="228"/>
                    <a:pt x="616" y="230"/>
                  </a:cubicBezTo>
                  <a:lnTo>
                    <a:pt x="616" y="230"/>
                  </a:lnTo>
                  <a:cubicBezTo>
                    <a:pt x="613" y="230"/>
                    <a:pt x="610" y="230"/>
                    <a:pt x="608" y="231"/>
                  </a:cubicBezTo>
                  <a:lnTo>
                    <a:pt x="601" y="231"/>
                  </a:lnTo>
                  <a:lnTo>
                    <a:pt x="601" y="231"/>
                  </a:lnTo>
                  <a:cubicBezTo>
                    <a:pt x="598" y="232"/>
                    <a:pt x="594" y="232"/>
                    <a:pt x="590" y="234"/>
                  </a:cubicBezTo>
                  <a:lnTo>
                    <a:pt x="585" y="234"/>
                  </a:lnTo>
                  <a:lnTo>
                    <a:pt x="583" y="234"/>
                  </a:lnTo>
                  <a:lnTo>
                    <a:pt x="583" y="234"/>
                  </a:lnTo>
                  <a:cubicBezTo>
                    <a:pt x="582" y="234"/>
                    <a:pt x="579" y="234"/>
                    <a:pt x="579" y="234"/>
                  </a:cubicBezTo>
                  <a:lnTo>
                    <a:pt x="579" y="234"/>
                  </a:lnTo>
                  <a:cubicBezTo>
                    <a:pt x="570" y="235"/>
                    <a:pt x="562" y="239"/>
                    <a:pt x="553" y="240"/>
                  </a:cubicBezTo>
                  <a:lnTo>
                    <a:pt x="547" y="240"/>
                  </a:lnTo>
                  <a:lnTo>
                    <a:pt x="547" y="240"/>
                  </a:lnTo>
                  <a:lnTo>
                    <a:pt x="547" y="240"/>
                  </a:lnTo>
                  <a:cubicBezTo>
                    <a:pt x="545" y="240"/>
                    <a:pt x="545" y="242"/>
                    <a:pt x="543" y="243"/>
                  </a:cubicBezTo>
                  <a:lnTo>
                    <a:pt x="541" y="243"/>
                  </a:lnTo>
                  <a:lnTo>
                    <a:pt x="541" y="243"/>
                  </a:lnTo>
                  <a:cubicBezTo>
                    <a:pt x="541" y="242"/>
                    <a:pt x="538" y="243"/>
                    <a:pt x="537" y="244"/>
                  </a:cubicBezTo>
                  <a:lnTo>
                    <a:pt x="535" y="244"/>
                  </a:lnTo>
                  <a:lnTo>
                    <a:pt x="535" y="244"/>
                  </a:lnTo>
                  <a:cubicBezTo>
                    <a:pt x="534" y="246"/>
                    <a:pt x="534" y="246"/>
                    <a:pt x="534" y="246"/>
                  </a:cubicBezTo>
                  <a:lnTo>
                    <a:pt x="534" y="246"/>
                  </a:lnTo>
                  <a:cubicBezTo>
                    <a:pt x="531" y="247"/>
                    <a:pt x="530" y="247"/>
                    <a:pt x="528" y="247"/>
                  </a:cubicBezTo>
                  <a:lnTo>
                    <a:pt x="528" y="247"/>
                  </a:lnTo>
                  <a:cubicBezTo>
                    <a:pt x="515" y="252"/>
                    <a:pt x="502" y="257"/>
                    <a:pt x="488" y="261"/>
                  </a:cubicBezTo>
                  <a:lnTo>
                    <a:pt x="488" y="261"/>
                  </a:lnTo>
                  <a:cubicBezTo>
                    <a:pt x="483" y="262"/>
                    <a:pt x="479" y="266"/>
                    <a:pt x="473" y="266"/>
                  </a:cubicBezTo>
                  <a:lnTo>
                    <a:pt x="473" y="266"/>
                  </a:lnTo>
                  <a:cubicBezTo>
                    <a:pt x="467" y="270"/>
                    <a:pt x="459" y="274"/>
                    <a:pt x="452" y="278"/>
                  </a:cubicBezTo>
                  <a:lnTo>
                    <a:pt x="452" y="278"/>
                  </a:lnTo>
                  <a:cubicBezTo>
                    <a:pt x="444" y="282"/>
                    <a:pt x="436" y="285"/>
                    <a:pt x="429" y="289"/>
                  </a:cubicBezTo>
                  <a:lnTo>
                    <a:pt x="429" y="289"/>
                  </a:lnTo>
                  <a:cubicBezTo>
                    <a:pt x="429" y="290"/>
                    <a:pt x="428" y="291"/>
                    <a:pt x="427" y="291"/>
                  </a:cubicBezTo>
                  <a:lnTo>
                    <a:pt x="427" y="291"/>
                  </a:lnTo>
                  <a:cubicBezTo>
                    <a:pt x="424" y="293"/>
                    <a:pt x="421" y="295"/>
                    <a:pt x="417" y="2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4A7ACCCC-CE94-2347-A2FE-48A4D1476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682" y="790922"/>
              <a:ext cx="1330559" cy="1330559"/>
            </a:xfrm>
            <a:custGeom>
              <a:avLst/>
              <a:gdLst>
                <a:gd name="T0" fmla="*/ 3054 w 3055"/>
                <a:gd name="T1" fmla="*/ 1528 h 3057"/>
                <a:gd name="T2" fmla="*/ 3054 w 3055"/>
                <a:gd name="T3" fmla="*/ 1528 h 3057"/>
                <a:gd name="T4" fmla="*/ 1528 w 3055"/>
                <a:gd name="T5" fmla="*/ 3056 h 3057"/>
                <a:gd name="T6" fmla="*/ 1528 w 3055"/>
                <a:gd name="T7" fmla="*/ 3056 h 3057"/>
                <a:gd name="T8" fmla="*/ 0 w 3055"/>
                <a:gd name="T9" fmla="*/ 1528 h 3057"/>
                <a:gd name="T10" fmla="*/ 0 w 3055"/>
                <a:gd name="T11" fmla="*/ 1528 h 3057"/>
                <a:gd name="T12" fmla="*/ 1528 w 3055"/>
                <a:gd name="T13" fmla="*/ 0 h 3057"/>
                <a:gd name="T14" fmla="*/ 1528 w 3055"/>
                <a:gd name="T15" fmla="*/ 0 h 3057"/>
                <a:gd name="T16" fmla="*/ 3054 w 3055"/>
                <a:gd name="T17" fmla="*/ 1528 h 3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5" h="3057">
                  <a:moveTo>
                    <a:pt x="3054" y="1528"/>
                  </a:moveTo>
                  <a:lnTo>
                    <a:pt x="3054" y="1528"/>
                  </a:lnTo>
                  <a:cubicBezTo>
                    <a:pt x="3054" y="2372"/>
                    <a:pt x="2371" y="3056"/>
                    <a:pt x="1528" y="3056"/>
                  </a:cubicBezTo>
                  <a:lnTo>
                    <a:pt x="1528" y="3056"/>
                  </a:lnTo>
                  <a:cubicBezTo>
                    <a:pt x="684" y="3056"/>
                    <a:pt x="0" y="2372"/>
                    <a:pt x="0" y="1528"/>
                  </a:cubicBezTo>
                  <a:lnTo>
                    <a:pt x="0" y="1528"/>
                  </a:lnTo>
                  <a:cubicBezTo>
                    <a:pt x="0" y="684"/>
                    <a:pt x="684" y="0"/>
                    <a:pt x="1528" y="0"/>
                  </a:cubicBezTo>
                  <a:lnTo>
                    <a:pt x="1528" y="0"/>
                  </a:lnTo>
                  <a:cubicBezTo>
                    <a:pt x="2371" y="0"/>
                    <a:pt x="3054" y="684"/>
                    <a:pt x="3054" y="152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B9C3DC9-C898-AB4B-A48B-AB6F62DF0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962" y="1011721"/>
              <a:ext cx="430080" cy="890880"/>
            </a:xfrm>
            <a:custGeom>
              <a:avLst/>
              <a:gdLst>
                <a:gd name="T0" fmla="*/ 0 w 987"/>
                <a:gd name="T1" fmla="*/ 591 h 2047"/>
                <a:gd name="T2" fmla="*/ 214 w 987"/>
                <a:gd name="T3" fmla="*/ 591 h 2047"/>
                <a:gd name="T4" fmla="*/ 214 w 987"/>
                <a:gd name="T5" fmla="*/ 479 h 2047"/>
                <a:gd name="T6" fmla="*/ 214 w 987"/>
                <a:gd name="T7" fmla="*/ 479 h 2047"/>
                <a:gd name="T8" fmla="*/ 253 w 987"/>
                <a:gd name="T9" fmla="*/ 206 h 2047"/>
                <a:gd name="T10" fmla="*/ 253 w 987"/>
                <a:gd name="T11" fmla="*/ 206 h 2047"/>
                <a:gd name="T12" fmla="*/ 397 w 987"/>
                <a:gd name="T13" fmla="*/ 58 h 2047"/>
                <a:gd name="T14" fmla="*/ 397 w 987"/>
                <a:gd name="T15" fmla="*/ 58 h 2047"/>
                <a:gd name="T16" fmla="*/ 664 w 987"/>
                <a:gd name="T17" fmla="*/ 0 h 2047"/>
                <a:gd name="T18" fmla="*/ 664 w 987"/>
                <a:gd name="T19" fmla="*/ 0 h 2047"/>
                <a:gd name="T20" fmla="*/ 986 w 987"/>
                <a:gd name="T21" fmla="*/ 50 h 2047"/>
                <a:gd name="T22" fmla="*/ 934 w 987"/>
                <a:gd name="T23" fmla="*/ 320 h 2047"/>
                <a:gd name="T24" fmla="*/ 934 w 987"/>
                <a:gd name="T25" fmla="*/ 320 h 2047"/>
                <a:gd name="T26" fmla="*/ 756 w 987"/>
                <a:gd name="T27" fmla="*/ 297 h 2047"/>
                <a:gd name="T28" fmla="*/ 756 w 987"/>
                <a:gd name="T29" fmla="*/ 297 h 2047"/>
                <a:gd name="T30" fmla="*/ 636 w 987"/>
                <a:gd name="T31" fmla="*/ 336 h 2047"/>
                <a:gd name="T32" fmla="*/ 636 w 987"/>
                <a:gd name="T33" fmla="*/ 336 h 2047"/>
                <a:gd name="T34" fmla="*/ 599 w 987"/>
                <a:gd name="T35" fmla="*/ 486 h 2047"/>
                <a:gd name="T36" fmla="*/ 599 w 987"/>
                <a:gd name="T37" fmla="*/ 591 h 2047"/>
                <a:gd name="T38" fmla="*/ 888 w 987"/>
                <a:gd name="T39" fmla="*/ 591 h 2047"/>
                <a:gd name="T40" fmla="*/ 888 w 987"/>
                <a:gd name="T41" fmla="*/ 891 h 2047"/>
                <a:gd name="T42" fmla="*/ 599 w 987"/>
                <a:gd name="T43" fmla="*/ 891 h 2047"/>
                <a:gd name="T44" fmla="*/ 599 w 987"/>
                <a:gd name="T45" fmla="*/ 2046 h 2047"/>
                <a:gd name="T46" fmla="*/ 214 w 987"/>
                <a:gd name="T47" fmla="*/ 2046 h 2047"/>
                <a:gd name="T48" fmla="*/ 214 w 987"/>
                <a:gd name="T49" fmla="*/ 891 h 2047"/>
                <a:gd name="T50" fmla="*/ 0 w 987"/>
                <a:gd name="T51" fmla="*/ 891 h 2047"/>
                <a:gd name="T52" fmla="*/ 0 w 987"/>
                <a:gd name="T53" fmla="*/ 591 h 2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87" h="2047">
                  <a:moveTo>
                    <a:pt x="0" y="591"/>
                  </a:moveTo>
                  <a:lnTo>
                    <a:pt x="214" y="591"/>
                  </a:lnTo>
                  <a:lnTo>
                    <a:pt x="214" y="479"/>
                  </a:lnTo>
                  <a:lnTo>
                    <a:pt x="214" y="479"/>
                  </a:lnTo>
                  <a:cubicBezTo>
                    <a:pt x="214" y="357"/>
                    <a:pt x="228" y="266"/>
                    <a:pt x="253" y="206"/>
                  </a:cubicBezTo>
                  <a:lnTo>
                    <a:pt x="253" y="206"/>
                  </a:lnTo>
                  <a:cubicBezTo>
                    <a:pt x="280" y="145"/>
                    <a:pt x="328" y="96"/>
                    <a:pt x="397" y="58"/>
                  </a:cubicBezTo>
                  <a:lnTo>
                    <a:pt x="397" y="58"/>
                  </a:lnTo>
                  <a:cubicBezTo>
                    <a:pt x="468" y="21"/>
                    <a:pt x="555" y="0"/>
                    <a:pt x="664" y="0"/>
                  </a:cubicBezTo>
                  <a:lnTo>
                    <a:pt x="664" y="0"/>
                  </a:lnTo>
                  <a:cubicBezTo>
                    <a:pt x="773" y="0"/>
                    <a:pt x="880" y="18"/>
                    <a:pt x="986" y="50"/>
                  </a:cubicBezTo>
                  <a:lnTo>
                    <a:pt x="934" y="320"/>
                  </a:lnTo>
                  <a:lnTo>
                    <a:pt x="934" y="320"/>
                  </a:lnTo>
                  <a:cubicBezTo>
                    <a:pt x="873" y="305"/>
                    <a:pt x="814" y="297"/>
                    <a:pt x="756" y="297"/>
                  </a:cubicBezTo>
                  <a:lnTo>
                    <a:pt x="756" y="297"/>
                  </a:lnTo>
                  <a:cubicBezTo>
                    <a:pt x="701" y="297"/>
                    <a:pt x="660" y="310"/>
                    <a:pt x="636" y="336"/>
                  </a:cubicBezTo>
                  <a:lnTo>
                    <a:pt x="636" y="336"/>
                  </a:lnTo>
                  <a:cubicBezTo>
                    <a:pt x="612" y="363"/>
                    <a:pt x="599" y="414"/>
                    <a:pt x="599" y="486"/>
                  </a:cubicBezTo>
                  <a:lnTo>
                    <a:pt x="599" y="591"/>
                  </a:lnTo>
                  <a:lnTo>
                    <a:pt x="888" y="591"/>
                  </a:lnTo>
                  <a:lnTo>
                    <a:pt x="888" y="891"/>
                  </a:lnTo>
                  <a:lnTo>
                    <a:pt x="599" y="891"/>
                  </a:lnTo>
                  <a:lnTo>
                    <a:pt x="599" y="2046"/>
                  </a:lnTo>
                  <a:lnTo>
                    <a:pt x="214" y="2046"/>
                  </a:lnTo>
                  <a:lnTo>
                    <a:pt x="214" y="891"/>
                  </a:lnTo>
                  <a:lnTo>
                    <a:pt x="0" y="891"/>
                  </a:lnTo>
                  <a:lnTo>
                    <a:pt x="0" y="5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BCE0754F-3365-C644-95E1-CB847C24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122" y="6545161"/>
              <a:ext cx="595200" cy="595200"/>
            </a:xfrm>
            <a:custGeom>
              <a:avLst/>
              <a:gdLst>
                <a:gd name="T0" fmla="*/ 1367 w 1368"/>
                <a:gd name="T1" fmla="*/ 684 h 1366"/>
                <a:gd name="T2" fmla="*/ 1367 w 1368"/>
                <a:gd name="T3" fmla="*/ 684 h 1366"/>
                <a:gd name="T4" fmla="*/ 684 w 1368"/>
                <a:gd name="T5" fmla="*/ 1365 h 1366"/>
                <a:gd name="T6" fmla="*/ 684 w 1368"/>
                <a:gd name="T7" fmla="*/ 1365 h 1366"/>
                <a:gd name="T8" fmla="*/ 0 w 1368"/>
                <a:gd name="T9" fmla="*/ 684 h 1366"/>
                <a:gd name="T10" fmla="*/ 0 w 1368"/>
                <a:gd name="T11" fmla="*/ 684 h 1366"/>
                <a:gd name="T12" fmla="*/ 684 w 1368"/>
                <a:gd name="T13" fmla="*/ 0 h 1366"/>
                <a:gd name="T14" fmla="*/ 684 w 1368"/>
                <a:gd name="T15" fmla="*/ 0 h 1366"/>
                <a:gd name="T16" fmla="*/ 1367 w 1368"/>
                <a:gd name="T17" fmla="*/ 68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8" h="1366">
                  <a:moveTo>
                    <a:pt x="1367" y="684"/>
                  </a:moveTo>
                  <a:lnTo>
                    <a:pt x="1367" y="684"/>
                  </a:lnTo>
                  <a:cubicBezTo>
                    <a:pt x="1367" y="1060"/>
                    <a:pt x="1061" y="1365"/>
                    <a:pt x="684" y="1365"/>
                  </a:cubicBezTo>
                  <a:lnTo>
                    <a:pt x="684" y="1365"/>
                  </a:lnTo>
                  <a:cubicBezTo>
                    <a:pt x="307" y="1365"/>
                    <a:pt x="0" y="1060"/>
                    <a:pt x="0" y="684"/>
                  </a:cubicBezTo>
                  <a:lnTo>
                    <a:pt x="0" y="684"/>
                  </a:lnTo>
                  <a:cubicBezTo>
                    <a:pt x="0" y="307"/>
                    <a:pt x="307" y="0"/>
                    <a:pt x="684" y="0"/>
                  </a:cubicBezTo>
                  <a:lnTo>
                    <a:pt x="684" y="0"/>
                  </a:lnTo>
                  <a:cubicBezTo>
                    <a:pt x="1061" y="0"/>
                    <a:pt x="1367" y="307"/>
                    <a:pt x="1367" y="68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48152E30-C1DF-9743-9581-FFCE6D744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201" y="5379721"/>
              <a:ext cx="735361" cy="735359"/>
            </a:xfrm>
            <a:custGeom>
              <a:avLst/>
              <a:gdLst>
                <a:gd name="T0" fmla="*/ 1690 w 1691"/>
                <a:gd name="T1" fmla="*/ 845 h 1691"/>
                <a:gd name="T2" fmla="*/ 1690 w 1691"/>
                <a:gd name="T3" fmla="*/ 845 h 1691"/>
                <a:gd name="T4" fmla="*/ 845 w 1691"/>
                <a:gd name="T5" fmla="*/ 1690 h 1691"/>
                <a:gd name="T6" fmla="*/ 845 w 1691"/>
                <a:gd name="T7" fmla="*/ 1690 h 1691"/>
                <a:gd name="T8" fmla="*/ 0 w 1691"/>
                <a:gd name="T9" fmla="*/ 845 h 1691"/>
                <a:gd name="T10" fmla="*/ 0 w 1691"/>
                <a:gd name="T11" fmla="*/ 845 h 1691"/>
                <a:gd name="T12" fmla="*/ 845 w 1691"/>
                <a:gd name="T13" fmla="*/ 0 h 1691"/>
                <a:gd name="T14" fmla="*/ 845 w 1691"/>
                <a:gd name="T15" fmla="*/ 0 h 1691"/>
                <a:gd name="T16" fmla="*/ 1690 w 1691"/>
                <a:gd name="T17" fmla="*/ 845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1" h="1691">
                  <a:moveTo>
                    <a:pt x="1690" y="845"/>
                  </a:moveTo>
                  <a:lnTo>
                    <a:pt x="1690" y="845"/>
                  </a:lnTo>
                  <a:cubicBezTo>
                    <a:pt x="1690" y="1311"/>
                    <a:pt x="1311" y="1690"/>
                    <a:pt x="845" y="1690"/>
                  </a:cubicBezTo>
                  <a:lnTo>
                    <a:pt x="845" y="1690"/>
                  </a:lnTo>
                  <a:cubicBezTo>
                    <a:pt x="378" y="1690"/>
                    <a:pt x="0" y="1311"/>
                    <a:pt x="0" y="845"/>
                  </a:cubicBezTo>
                  <a:lnTo>
                    <a:pt x="0" y="845"/>
                  </a:lnTo>
                  <a:cubicBezTo>
                    <a:pt x="0" y="378"/>
                    <a:pt x="378" y="0"/>
                    <a:pt x="845" y="0"/>
                  </a:cubicBezTo>
                  <a:lnTo>
                    <a:pt x="845" y="0"/>
                  </a:lnTo>
                  <a:cubicBezTo>
                    <a:pt x="1311" y="0"/>
                    <a:pt x="1690" y="378"/>
                    <a:pt x="1690" y="84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D37EC512-1DAD-154A-955F-BE008F9C1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8482" y="3515401"/>
              <a:ext cx="654719" cy="656640"/>
            </a:xfrm>
            <a:custGeom>
              <a:avLst/>
              <a:gdLst>
                <a:gd name="T0" fmla="*/ 1504 w 1505"/>
                <a:gd name="T1" fmla="*/ 754 h 1507"/>
                <a:gd name="T2" fmla="*/ 1504 w 1505"/>
                <a:gd name="T3" fmla="*/ 754 h 1507"/>
                <a:gd name="T4" fmla="*/ 753 w 1505"/>
                <a:gd name="T5" fmla="*/ 1506 h 1507"/>
                <a:gd name="T6" fmla="*/ 753 w 1505"/>
                <a:gd name="T7" fmla="*/ 1506 h 1507"/>
                <a:gd name="T8" fmla="*/ 0 w 1505"/>
                <a:gd name="T9" fmla="*/ 754 h 1507"/>
                <a:gd name="T10" fmla="*/ 0 w 1505"/>
                <a:gd name="T11" fmla="*/ 754 h 1507"/>
                <a:gd name="T12" fmla="*/ 753 w 1505"/>
                <a:gd name="T13" fmla="*/ 0 h 1507"/>
                <a:gd name="T14" fmla="*/ 753 w 1505"/>
                <a:gd name="T15" fmla="*/ 0 h 1507"/>
                <a:gd name="T16" fmla="*/ 1504 w 1505"/>
                <a:gd name="T17" fmla="*/ 754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5" h="1507">
                  <a:moveTo>
                    <a:pt x="1504" y="754"/>
                  </a:moveTo>
                  <a:lnTo>
                    <a:pt x="1504" y="754"/>
                  </a:lnTo>
                  <a:cubicBezTo>
                    <a:pt x="1504" y="1168"/>
                    <a:pt x="1167" y="1506"/>
                    <a:pt x="753" y="1506"/>
                  </a:cubicBezTo>
                  <a:lnTo>
                    <a:pt x="753" y="1506"/>
                  </a:lnTo>
                  <a:cubicBezTo>
                    <a:pt x="335" y="1506"/>
                    <a:pt x="0" y="1168"/>
                    <a:pt x="0" y="754"/>
                  </a:cubicBezTo>
                  <a:lnTo>
                    <a:pt x="0" y="754"/>
                  </a:lnTo>
                  <a:cubicBezTo>
                    <a:pt x="0" y="338"/>
                    <a:pt x="335" y="0"/>
                    <a:pt x="753" y="0"/>
                  </a:cubicBezTo>
                  <a:lnTo>
                    <a:pt x="753" y="0"/>
                  </a:lnTo>
                  <a:cubicBezTo>
                    <a:pt x="1167" y="0"/>
                    <a:pt x="1504" y="338"/>
                    <a:pt x="1504" y="75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AFF6DFF2-20AA-F04C-80A8-31FCAE393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401" y="5615881"/>
              <a:ext cx="629760" cy="629760"/>
            </a:xfrm>
            <a:custGeom>
              <a:avLst/>
              <a:gdLst>
                <a:gd name="T0" fmla="*/ 1444 w 1445"/>
                <a:gd name="T1" fmla="*/ 720 h 1446"/>
                <a:gd name="T2" fmla="*/ 1444 w 1445"/>
                <a:gd name="T3" fmla="*/ 720 h 1446"/>
                <a:gd name="T4" fmla="*/ 722 w 1445"/>
                <a:gd name="T5" fmla="*/ 1445 h 1446"/>
                <a:gd name="T6" fmla="*/ 722 w 1445"/>
                <a:gd name="T7" fmla="*/ 1445 h 1446"/>
                <a:gd name="T8" fmla="*/ 0 w 1445"/>
                <a:gd name="T9" fmla="*/ 720 h 1446"/>
                <a:gd name="T10" fmla="*/ 0 w 1445"/>
                <a:gd name="T11" fmla="*/ 720 h 1446"/>
                <a:gd name="T12" fmla="*/ 722 w 1445"/>
                <a:gd name="T13" fmla="*/ 0 h 1446"/>
                <a:gd name="T14" fmla="*/ 722 w 1445"/>
                <a:gd name="T15" fmla="*/ 0 h 1446"/>
                <a:gd name="T16" fmla="*/ 1444 w 1445"/>
                <a:gd name="T17" fmla="*/ 72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5" h="1446">
                  <a:moveTo>
                    <a:pt x="1444" y="720"/>
                  </a:moveTo>
                  <a:lnTo>
                    <a:pt x="1444" y="720"/>
                  </a:lnTo>
                  <a:cubicBezTo>
                    <a:pt x="1444" y="1120"/>
                    <a:pt x="1119" y="1445"/>
                    <a:pt x="722" y="1445"/>
                  </a:cubicBezTo>
                  <a:lnTo>
                    <a:pt x="722" y="1445"/>
                  </a:lnTo>
                  <a:cubicBezTo>
                    <a:pt x="324" y="1445"/>
                    <a:pt x="0" y="1120"/>
                    <a:pt x="0" y="720"/>
                  </a:cubicBezTo>
                  <a:lnTo>
                    <a:pt x="0" y="720"/>
                  </a:lnTo>
                  <a:cubicBezTo>
                    <a:pt x="0" y="322"/>
                    <a:pt x="324" y="0"/>
                    <a:pt x="722" y="0"/>
                  </a:cubicBezTo>
                  <a:lnTo>
                    <a:pt x="722" y="0"/>
                  </a:lnTo>
                  <a:cubicBezTo>
                    <a:pt x="1119" y="0"/>
                    <a:pt x="1444" y="322"/>
                    <a:pt x="1444" y="7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AF91C85-6854-7649-9576-5C1530E4A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162" y="5051400"/>
              <a:ext cx="439679" cy="439681"/>
            </a:xfrm>
            <a:custGeom>
              <a:avLst/>
              <a:gdLst>
                <a:gd name="T0" fmla="*/ 1008 w 1009"/>
                <a:gd name="T1" fmla="*/ 505 h 1011"/>
                <a:gd name="T2" fmla="*/ 1008 w 1009"/>
                <a:gd name="T3" fmla="*/ 505 h 1011"/>
                <a:gd name="T4" fmla="*/ 505 w 1009"/>
                <a:gd name="T5" fmla="*/ 1010 h 1011"/>
                <a:gd name="T6" fmla="*/ 505 w 1009"/>
                <a:gd name="T7" fmla="*/ 1010 h 1011"/>
                <a:gd name="T8" fmla="*/ 0 w 1009"/>
                <a:gd name="T9" fmla="*/ 505 h 1011"/>
                <a:gd name="T10" fmla="*/ 0 w 1009"/>
                <a:gd name="T11" fmla="*/ 505 h 1011"/>
                <a:gd name="T12" fmla="*/ 505 w 1009"/>
                <a:gd name="T13" fmla="*/ 0 h 1011"/>
                <a:gd name="T14" fmla="*/ 505 w 1009"/>
                <a:gd name="T15" fmla="*/ 0 h 1011"/>
                <a:gd name="T16" fmla="*/ 1008 w 1009"/>
                <a:gd name="T17" fmla="*/ 505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9" h="1011">
                  <a:moveTo>
                    <a:pt x="1008" y="505"/>
                  </a:moveTo>
                  <a:lnTo>
                    <a:pt x="1008" y="505"/>
                  </a:lnTo>
                  <a:cubicBezTo>
                    <a:pt x="1008" y="784"/>
                    <a:pt x="783" y="1010"/>
                    <a:pt x="505" y="1010"/>
                  </a:cubicBezTo>
                  <a:lnTo>
                    <a:pt x="505" y="1010"/>
                  </a:lnTo>
                  <a:cubicBezTo>
                    <a:pt x="227" y="1010"/>
                    <a:pt x="0" y="784"/>
                    <a:pt x="0" y="505"/>
                  </a:cubicBezTo>
                  <a:lnTo>
                    <a:pt x="0" y="505"/>
                  </a:lnTo>
                  <a:cubicBezTo>
                    <a:pt x="0" y="227"/>
                    <a:pt x="227" y="0"/>
                    <a:pt x="505" y="0"/>
                  </a:cubicBezTo>
                  <a:lnTo>
                    <a:pt x="505" y="0"/>
                  </a:lnTo>
                  <a:cubicBezTo>
                    <a:pt x="783" y="0"/>
                    <a:pt x="1008" y="227"/>
                    <a:pt x="1008" y="50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4925B42F-46CE-FF4A-9B79-1393E7FF1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0481" y="2526601"/>
              <a:ext cx="696959" cy="696959"/>
            </a:xfrm>
            <a:custGeom>
              <a:avLst/>
              <a:gdLst>
                <a:gd name="T0" fmla="*/ 1600 w 1601"/>
                <a:gd name="T1" fmla="*/ 800 h 1599"/>
                <a:gd name="T2" fmla="*/ 1600 w 1601"/>
                <a:gd name="T3" fmla="*/ 800 h 1599"/>
                <a:gd name="T4" fmla="*/ 799 w 1601"/>
                <a:gd name="T5" fmla="*/ 1598 h 1599"/>
                <a:gd name="T6" fmla="*/ 799 w 1601"/>
                <a:gd name="T7" fmla="*/ 1598 h 1599"/>
                <a:gd name="T8" fmla="*/ 0 w 1601"/>
                <a:gd name="T9" fmla="*/ 800 h 1599"/>
                <a:gd name="T10" fmla="*/ 0 w 1601"/>
                <a:gd name="T11" fmla="*/ 800 h 1599"/>
                <a:gd name="T12" fmla="*/ 799 w 1601"/>
                <a:gd name="T13" fmla="*/ 0 h 1599"/>
                <a:gd name="T14" fmla="*/ 799 w 1601"/>
                <a:gd name="T15" fmla="*/ 0 h 1599"/>
                <a:gd name="T16" fmla="*/ 1600 w 1601"/>
                <a:gd name="T17" fmla="*/ 80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1" h="1599">
                  <a:moveTo>
                    <a:pt x="1600" y="800"/>
                  </a:moveTo>
                  <a:lnTo>
                    <a:pt x="1600" y="800"/>
                  </a:lnTo>
                  <a:cubicBezTo>
                    <a:pt x="1600" y="1241"/>
                    <a:pt x="1241" y="1598"/>
                    <a:pt x="799" y="1598"/>
                  </a:cubicBezTo>
                  <a:lnTo>
                    <a:pt x="799" y="1598"/>
                  </a:lnTo>
                  <a:cubicBezTo>
                    <a:pt x="359" y="1598"/>
                    <a:pt x="0" y="1241"/>
                    <a:pt x="0" y="800"/>
                  </a:cubicBezTo>
                  <a:lnTo>
                    <a:pt x="0" y="800"/>
                  </a:lnTo>
                  <a:cubicBezTo>
                    <a:pt x="0" y="358"/>
                    <a:pt x="359" y="0"/>
                    <a:pt x="799" y="0"/>
                  </a:cubicBezTo>
                  <a:lnTo>
                    <a:pt x="799" y="0"/>
                  </a:lnTo>
                  <a:cubicBezTo>
                    <a:pt x="1241" y="0"/>
                    <a:pt x="1600" y="358"/>
                    <a:pt x="1600" y="80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1EE5877-3AA8-4742-A631-C60E1CFF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001" y="2931720"/>
              <a:ext cx="433920" cy="432001"/>
            </a:xfrm>
            <a:custGeom>
              <a:avLst/>
              <a:gdLst>
                <a:gd name="T0" fmla="*/ 994 w 995"/>
                <a:gd name="T1" fmla="*/ 496 h 994"/>
                <a:gd name="T2" fmla="*/ 994 w 995"/>
                <a:gd name="T3" fmla="*/ 496 h 994"/>
                <a:gd name="T4" fmla="*/ 497 w 995"/>
                <a:gd name="T5" fmla="*/ 993 h 994"/>
                <a:gd name="T6" fmla="*/ 497 w 995"/>
                <a:gd name="T7" fmla="*/ 993 h 994"/>
                <a:gd name="T8" fmla="*/ 0 w 995"/>
                <a:gd name="T9" fmla="*/ 496 h 994"/>
                <a:gd name="T10" fmla="*/ 0 w 995"/>
                <a:gd name="T11" fmla="*/ 496 h 994"/>
                <a:gd name="T12" fmla="*/ 497 w 995"/>
                <a:gd name="T13" fmla="*/ 0 h 994"/>
                <a:gd name="T14" fmla="*/ 497 w 995"/>
                <a:gd name="T15" fmla="*/ 0 h 994"/>
                <a:gd name="T16" fmla="*/ 994 w 995"/>
                <a:gd name="T17" fmla="*/ 496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5" h="994">
                  <a:moveTo>
                    <a:pt x="994" y="496"/>
                  </a:moveTo>
                  <a:lnTo>
                    <a:pt x="994" y="496"/>
                  </a:lnTo>
                  <a:cubicBezTo>
                    <a:pt x="994" y="770"/>
                    <a:pt x="770" y="993"/>
                    <a:pt x="497" y="993"/>
                  </a:cubicBezTo>
                  <a:lnTo>
                    <a:pt x="497" y="993"/>
                  </a:lnTo>
                  <a:cubicBezTo>
                    <a:pt x="222" y="993"/>
                    <a:pt x="0" y="770"/>
                    <a:pt x="0" y="496"/>
                  </a:cubicBezTo>
                  <a:lnTo>
                    <a:pt x="0" y="496"/>
                  </a:lnTo>
                  <a:cubicBezTo>
                    <a:pt x="0" y="221"/>
                    <a:pt x="222" y="0"/>
                    <a:pt x="497" y="0"/>
                  </a:cubicBezTo>
                  <a:lnTo>
                    <a:pt x="497" y="0"/>
                  </a:lnTo>
                  <a:cubicBezTo>
                    <a:pt x="770" y="0"/>
                    <a:pt x="994" y="221"/>
                    <a:pt x="994" y="49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1A651A2-BD7A-4441-9B3E-E61BC36DD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401" y="1785482"/>
              <a:ext cx="330240" cy="332159"/>
            </a:xfrm>
            <a:custGeom>
              <a:avLst/>
              <a:gdLst>
                <a:gd name="T0" fmla="*/ 759 w 760"/>
                <a:gd name="T1" fmla="*/ 381 h 763"/>
                <a:gd name="T2" fmla="*/ 759 w 760"/>
                <a:gd name="T3" fmla="*/ 381 h 763"/>
                <a:gd name="T4" fmla="*/ 381 w 760"/>
                <a:gd name="T5" fmla="*/ 762 h 763"/>
                <a:gd name="T6" fmla="*/ 381 w 760"/>
                <a:gd name="T7" fmla="*/ 762 h 763"/>
                <a:gd name="T8" fmla="*/ 0 w 760"/>
                <a:gd name="T9" fmla="*/ 381 h 763"/>
                <a:gd name="T10" fmla="*/ 0 w 760"/>
                <a:gd name="T11" fmla="*/ 381 h 763"/>
                <a:gd name="T12" fmla="*/ 381 w 760"/>
                <a:gd name="T13" fmla="*/ 0 h 763"/>
                <a:gd name="T14" fmla="*/ 381 w 760"/>
                <a:gd name="T15" fmla="*/ 0 h 763"/>
                <a:gd name="T16" fmla="*/ 759 w 760"/>
                <a:gd name="T17" fmla="*/ 38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0" h="763">
                  <a:moveTo>
                    <a:pt x="759" y="381"/>
                  </a:moveTo>
                  <a:lnTo>
                    <a:pt x="759" y="381"/>
                  </a:lnTo>
                  <a:cubicBezTo>
                    <a:pt x="759" y="591"/>
                    <a:pt x="589" y="762"/>
                    <a:pt x="381" y="762"/>
                  </a:cubicBezTo>
                  <a:lnTo>
                    <a:pt x="381" y="762"/>
                  </a:lnTo>
                  <a:cubicBezTo>
                    <a:pt x="170" y="762"/>
                    <a:pt x="0" y="591"/>
                    <a:pt x="0" y="381"/>
                  </a:cubicBezTo>
                  <a:lnTo>
                    <a:pt x="0" y="381"/>
                  </a:lnTo>
                  <a:cubicBezTo>
                    <a:pt x="0" y="171"/>
                    <a:pt x="170" y="0"/>
                    <a:pt x="381" y="0"/>
                  </a:cubicBezTo>
                  <a:lnTo>
                    <a:pt x="381" y="0"/>
                  </a:lnTo>
                  <a:cubicBezTo>
                    <a:pt x="589" y="0"/>
                    <a:pt x="759" y="171"/>
                    <a:pt x="759" y="3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BA891F3C-61A6-CE49-AE3E-D00A8C71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7681" y="1499401"/>
              <a:ext cx="533760" cy="533760"/>
            </a:xfrm>
            <a:custGeom>
              <a:avLst/>
              <a:gdLst>
                <a:gd name="T0" fmla="*/ 1226 w 1227"/>
                <a:gd name="T1" fmla="*/ 613 h 1227"/>
                <a:gd name="T2" fmla="*/ 1226 w 1227"/>
                <a:gd name="T3" fmla="*/ 613 h 1227"/>
                <a:gd name="T4" fmla="*/ 613 w 1227"/>
                <a:gd name="T5" fmla="*/ 1226 h 1227"/>
                <a:gd name="T6" fmla="*/ 613 w 1227"/>
                <a:gd name="T7" fmla="*/ 1226 h 1227"/>
                <a:gd name="T8" fmla="*/ 0 w 1227"/>
                <a:gd name="T9" fmla="*/ 613 h 1227"/>
                <a:gd name="T10" fmla="*/ 0 w 1227"/>
                <a:gd name="T11" fmla="*/ 613 h 1227"/>
                <a:gd name="T12" fmla="*/ 613 w 1227"/>
                <a:gd name="T13" fmla="*/ 0 h 1227"/>
                <a:gd name="T14" fmla="*/ 613 w 1227"/>
                <a:gd name="T15" fmla="*/ 0 h 1227"/>
                <a:gd name="T16" fmla="*/ 1226 w 1227"/>
                <a:gd name="T17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7" h="1227">
                  <a:moveTo>
                    <a:pt x="1226" y="613"/>
                  </a:moveTo>
                  <a:lnTo>
                    <a:pt x="1226" y="613"/>
                  </a:lnTo>
                  <a:cubicBezTo>
                    <a:pt x="1226" y="952"/>
                    <a:pt x="953" y="1226"/>
                    <a:pt x="613" y="1226"/>
                  </a:cubicBezTo>
                  <a:lnTo>
                    <a:pt x="613" y="1226"/>
                  </a:lnTo>
                  <a:cubicBezTo>
                    <a:pt x="275" y="1226"/>
                    <a:pt x="0" y="952"/>
                    <a:pt x="0" y="613"/>
                  </a:cubicBezTo>
                  <a:lnTo>
                    <a:pt x="0" y="613"/>
                  </a:lnTo>
                  <a:cubicBezTo>
                    <a:pt x="0" y="275"/>
                    <a:pt x="275" y="0"/>
                    <a:pt x="613" y="0"/>
                  </a:cubicBezTo>
                  <a:lnTo>
                    <a:pt x="613" y="0"/>
                  </a:lnTo>
                  <a:cubicBezTo>
                    <a:pt x="953" y="0"/>
                    <a:pt x="1226" y="275"/>
                    <a:pt x="1226" y="6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BC68E483-F515-D843-9716-B9811092D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42" y="1092360"/>
              <a:ext cx="508799" cy="508801"/>
            </a:xfrm>
            <a:custGeom>
              <a:avLst/>
              <a:gdLst>
                <a:gd name="T0" fmla="*/ 1169 w 1170"/>
                <a:gd name="T1" fmla="*/ 584 h 1168"/>
                <a:gd name="T2" fmla="*/ 1169 w 1170"/>
                <a:gd name="T3" fmla="*/ 584 h 1168"/>
                <a:gd name="T4" fmla="*/ 582 w 1170"/>
                <a:gd name="T5" fmla="*/ 1167 h 1168"/>
                <a:gd name="T6" fmla="*/ 582 w 1170"/>
                <a:gd name="T7" fmla="*/ 1167 h 1168"/>
                <a:gd name="T8" fmla="*/ 0 w 1170"/>
                <a:gd name="T9" fmla="*/ 584 h 1168"/>
                <a:gd name="T10" fmla="*/ 0 w 1170"/>
                <a:gd name="T11" fmla="*/ 584 h 1168"/>
                <a:gd name="T12" fmla="*/ 582 w 1170"/>
                <a:gd name="T13" fmla="*/ 0 h 1168"/>
                <a:gd name="T14" fmla="*/ 582 w 1170"/>
                <a:gd name="T15" fmla="*/ 0 h 1168"/>
                <a:gd name="T16" fmla="*/ 1169 w 1170"/>
                <a:gd name="T17" fmla="*/ 584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0" h="1168">
                  <a:moveTo>
                    <a:pt x="1169" y="584"/>
                  </a:moveTo>
                  <a:lnTo>
                    <a:pt x="1169" y="584"/>
                  </a:lnTo>
                  <a:cubicBezTo>
                    <a:pt x="1169" y="907"/>
                    <a:pt x="907" y="1167"/>
                    <a:pt x="582" y="1167"/>
                  </a:cubicBezTo>
                  <a:lnTo>
                    <a:pt x="582" y="1167"/>
                  </a:lnTo>
                  <a:cubicBezTo>
                    <a:pt x="260" y="1167"/>
                    <a:pt x="0" y="907"/>
                    <a:pt x="0" y="584"/>
                  </a:cubicBezTo>
                  <a:lnTo>
                    <a:pt x="0" y="584"/>
                  </a:lnTo>
                  <a:cubicBezTo>
                    <a:pt x="0" y="261"/>
                    <a:pt x="260" y="0"/>
                    <a:pt x="582" y="0"/>
                  </a:cubicBezTo>
                  <a:lnTo>
                    <a:pt x="582" y="0"/>
                  </a:lnTo>
                  <a:cubicBezTo>
                    <a:pt x="907" y="0"/>
                    <a:pt x="1169" y="261"/>
                    <a:pt x="1169" y="58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D351BB9-6E42-A340-A0CA-BFB530E71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7920" y="1153800"/>
              <a:ext cx="731521" cy="731521"/>
            </a:xfrm>
            <a:custGeom>
              <a:avLst/>
              <a:gdLst>
                <a:gd name="T0" fmla="*/ 1678 w 1679"/>
                <a:gd name="T1" fmla="*/ 840 h 1680"/>
                <a:gd name="T2" fmla="*/ 1678 w 1679"/>
                <a:gd name="T3" fmla="*/ 840 h 1680"/>
                <a:gd name="T4" fmla="*/ 838 w 1679"/>
                <a:gd name="T5" fmla="*/ 1679 h 1680"/>
                <a:gd name="T6" fmla="*/ 838 w 1679"/>
                <a:gd name="T7" fmla="*/ 1679 h 1680"/>
                <a:gd name="T8" fmla="*/ 0 w 1679"/>
                <a:gd name="T9" fmla="*/ 840 h 1680"/>
                <a:gd name="T10" fmla="*/ 0 w 1679"/>
                <a:gd name="T11" fmla="*/ 840 h 1680"/>
                <a:gd name="T12" fmla="*/ 838 w 1679"/>
                <a:gd name="T13" fmla="*/ 0 h 1680"/>
                <a:gd name="T14" fmla="*/ 838 w 1679"/>
                <a:gd name="T15" fmla="*/ 0 h 1680"/>
                <a:gd name="T16" fmla="*/ 1678 w 1679"/>
                <a:gd name="T17" fmla="*/ 84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9" h="1680">
                  <a:moveTo>
                    <a:pt x="1678" y="840"/>
                  </a:moveTo>
                  <a:lnTo>
                    <a:pt x="1678" y="840"/>
                  </a:lnTo>
                  <a:cubicBezTo>
                    <a:pt x="1678" y="1304"/>
                    <a:pt x="1303" y="1679"/>
                    <a:pt x="838" y="1679"/>
                  </a:cubicBezTo>
                  <a:lnTo>
                    <a:pt x="838" y="1679"/>
                  </a:lnTo>
                  <a:cubicBezTo>
                    <a:pt x="374" y="1679"/>
                    <a:pt x="0" y="1304"/>
                    <a:pt x="0" y="840"/>
                  </a:cubicBezTo>
                  <a:lnTo>
                    <a:pt x="0" y="840"/>
                  </a:lnTo>
                  <a:cubicBezTo>
                    <a:pt x="0" y="374"/>
                    <a:pt x="374" y="0"/>
                    <a:pt x="838" y="0"/>
                  </a:cubicBezTo>
                  <a:lnTo>
                    <a:pt x="838" y="0"/>
                  </a:lnTo>
                  <a:cubicBezTo>
                    <a:pt x="1303" y="0"/>
                    <a:pt x="1678" y="374"/>
                    <a:pt x="1678" y="84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4EE2410E-2034-C14A-B540-4CF2DEB5F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961" y="-42359"/>
              <a:ext cx="407040" cy="407040"/>
            </a:xfrm>
            <a:custGeom>
              <a:avLst/>
              <a:gdLst>
                <a:gd name="T0" fmla="*/ 934 w 935"/>
                <a:gd name="T1" fmla="*/ 468 h 937"/>
                <a:gd name="T2" fmla="*/ 934 w 935"/>
                <a:gd name="T3" fmla="*/ 468 h 937"/>
                <a:gd name="T4" fmla="*/ 467 w 935"/>
                <a:gd name="T5" fmla="*/ 936 h 937"/>
                <a:gd name="T6" fmla="*/ 467 w 935"/>
                <a:gd name="T7" fmla="*/ 936 h 937"/>
                <a:gd name="T8" fmla="*/ 0 w 935"/>
                <a:gd name="T9" fmla="*/ 468 h 937"/>
                <a:gd name="T10" fmla="*/ 0 w 935"/>
                <a:gd name="T11" fmla="*/ 468 h 937"/>
                <a:gd name="T12" fmla="*/ 467 w 935"/>
                <a:gd name="T13" fmla="*/ 0 h 937"/>
                <a:gd name="T14" fmla="*/ 467 w 935"/>
                <a:gd name="T15" fmla="*/ 0 h 937"/>
                <a:gd name="T16" fmla="*/ 934 w 935"/>
                <a:gd name="T17" fmla="*/ 468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5" h="937">
                  <a:moveTo>
                    <a:pt x="934" y="468"/>
                  </a:moveTo>
                  <a:lnTo>
                    <a:pt x="934" y="468"/>
                  </a:lnTo>
                  <a:cubicBezTo>
                    <a:pt x="934" y="727"/>
                    <a:pt x="726" y="936"/>
                    <a:pt x="467" y="936"/>
                  </a:cubicBezTo>
                  <a:lnTo>
                    <a:pt x="467" y="936"/>
                  </a:lnTo>
                  <a:cubicBezTo>
                    <a:pt x="209" y="936"/>
                    <a:pt x="0" y="727"/>
                    <a:pt x="0" y="468"/>
                  </a:cubicBezTo>
                  <a:lnTo>
                    <a:pt x="0" y="468"/>
                  </a:lnTo>
                  <a:cubicBezTo>
                    <a:pt x="0" y="209"/>
                    <a:pt x="209" y="0"/>
                    <a:pt x="467" y="0"/>
                  </a:cubicBezTo>
                  <a:lnTo>
                    <a:pt x="467" y="0"/>
                  </a:lnTo>
                  <a:cubicBezTo>
                    <a:pt x="726" y="0"/>
                    <a:pt x="934" y="209"/>
                    <a:pt x="934" y="46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0A06B8B7-8AF4-6C4B-8F82-D0B5D706E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202" y="2263560"/>
              <a:ext cx="478079" cy="478081"/>
            </a:xfrm>
            <a:custGeom>
              <a:avLst/>
              <a:gdLst>
                <a:gd name="T0" fmla="*/ 1097 w 1098"/>
                <a:gd name="T1" fmla="*/ 550 h 1100"/>
                <a:gd name="T2" fmla="*/ 1097 w 1098"/>
                <a:gd name="T3" fmla="*/ 550 h 1100"/>
                <a:gd name="T4" fmla="*/ 550 w 1098"/>
                <a:gd name="T5" fmla="*/ 1099 h 1100"/>
                <a:gd name="T6" fmla="*/ 550 w 1098"/>
                <a:gd name="T7" fmla="*/ 1099 h 1100"/>
                <a:gd name="T8" fmla="*/ 0 w 1098"/>
                <a:gd name="T9" fmla="*/ 550 h 1100"/>
                <a:gd name="T10" fmla="*/ 0 w 1098"/>
                <a:gd name="T11" fmla="*/ 550 h 1100"/>
                <a:gd name="T12" fmla="*/ 550 w 1098"/>
                <a:gd name="T13" fmla="*/ 0 h 1100"/>
                <a:gd name="T14" fmla="*/ 550 w 1098"/>
                <a:gd name="T15" fmla="*/ 0 h 1100"/>
                <a:gd name="T16" fmla="*/ 1097 w 1098"/>
                <a:gd name="T17" fmla="*/ 55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8" h="1100">
                  <a:moveTo>
                    <a:pt x="1097" y="550"/>
                  </a:moveTo>
                  <a:lnTo>
                    <a:pt x="1097" y="550"/>
                  </a:lnTo>
                  <a:cubicBezTo>
                    <a:pt x="1097" y="854"/>
                    <a:pt x="851" y="1099"/>
                    <a:pt x="550" y="1099"/>
                  </a:cubicBezTo>
                  <a:lnTo>
                    <a:pt x="550" y="1099"/>
                  </a:lnTo>
                  <a:cubicBezTo>
                    <a:pt x="245" y="1099"/>
                    <a:pt x="0" y="854"/>
                    <a:pt x="0" y="550"/>
                  </a:cubicBezTo>
                  <a:lnTo>
                    <a:pt x="0" y="550"/>
                  </a:lnTo>
                  <a:cubicBezTo>
                    <a:pt x="0" y="246"/>
                    <a:pt x="245" y="0"/>
                    <a:pt x="550" y="0"/>
                  </a:cubicBezTo>
                  <a:lnTo>
                    <a:pt x="550" y="0"/>
                  </a:lnTo>
                  <a:cubicBezTo>
                    <a:pt x="851" y="0"/>
                    <a:pt x="1097" y="246"/>
                    <a:pt x="1097" y="5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B7FA4A0-1526-7E4B-BDAF-F991E2432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842" y="2063880"/>
              <a:ext cx="708479" cy="708481"/>
            </a:xfrm>
            <a:custGeom>
              <a:avLst/>
              <a:gdLst>
                <a:gd name="T0" fmla="*/ 1625 w 1626"/>
                <a:gd name="T1" fmla="*/ 814 h 1627"/>
                <a:gd name="T2" fmla="*/ 1625 w 1626"/>
                <a:gd name="T3" fmla="*/ 814 h 1627"/>
                <a:gd name="T4" fmla="*/ 813 w 1626"/>
                <a:gd name="T5" fmla="*/ 1626 h 1627"/>
                <a:gd name="T6" fmla="*/ 813 w 1626"/>
                <a:gd name="T7" fmla="*/ 1626 h 1627"/>
                <a:gd name="T8" fmla="*/ 0 w 1626"/>
                <a:gd name="T9" fmla="*/ 814 h 1627"/>
                <a:gd name="T10" fmla="*/ 0 w 1626"/>
                <a:gd name="T11" fmla="*/ 814 h 1627"/>
                <a:gd name="T12" fmla="*/ 813 w 1626"/>
                <a:gd name="T13" fmla="*/ 0 h 1627"/>
                <a:gd name="T14" fmla="*/ 813 w 1626"/>
                <a:gd name="T15" fmla="*/ 0 h 1627"/>
                <a:gd name="T16" fmla="*/ 1625 w 1626"/>
                <a:gd name="T17" fmla="*/ 814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6" h="1627">
                  <a:moveTo>
                    <a:pt x="1625" y="814"/>
                  </a:moveTo>
                  <a:lnTo>
                    <a:pt x="1625" y="814"/>
                  </a:lnTo>
                  <a:cubicBezTo>
                    <a:pt x="1625" y="1262"/>
                    <a:pt x="1263" y="1626"/>
                    <a:pt x="813" y="1626"/>
                  </a:cubicBezTo>
                  <a:lnTo>
                    <a:pt x="813" y="1626"/>
                  </a:lnTo>
                  <a:cubicBezTo>
                    <a:pt x="364" y="1626"/>
                    <a:pt x="0" y="1262"/>
                    <a:pt x="0" y="814"/>
                  </a:cubicBezTo>
                  <a:lnTo>
                    <a:pt x="0" y="814"/>
                  </a:lnTo>
                  <a:cubicBezTo>
                    <a:pt x="0" y="362"/>
                    <a:pt x="364" y="0"/>
                    <a:pt x="813" y="0"/>
                  </a:cubicBezTo>
                  <a:lnTo>
                    <a:pt x="813" y="0"/>
                  </a:lnTo>
                  <a:cubicBezTo>
                    <a:pt x="1263" y="0"/>
                    <a:pt x="1625" y="362"/>
                    <a:pt x="1625" y="81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8F8D9079-780D-B04E-B23D-68E278EF1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961" y="1773961"/>
              <a:ext cx="366721" cy="366719"/>
            </a:xfrm>
            <a:custGeom>
              <a:avLst/>
              <a:gdLst>
                <a:gd name="T0" fmla="*/ 841 w 842"/>
                <a:gd name="T1" fmla="*/ 420 h 842"/>
                <a:gd name="T2" fmla="*/ 841 w 842"/>
                <a:gd name="T3" fmla="*/ 420 h 842"/>
                <a:gd name="T4" fmla="*/ 420 w 842"/>
                <a:gd name="T5" fmla="*/ 841 h 842"/>
                <a:gd name="T6" fmla="*/ 420 w 842"/>
                <a:gd name="T7" fmla="*/ 841 h 842"/>
                <a:gd name="T8" fmla="*/ 0 w 842"/>
                <a:gd name="T9" fmla="*/ 420 h 842"/>
                <a:gd name="T10" fmla="*/ 0 w 842"/>
                <a:gd name="T11" fmla="*/ 420 h 842"/>
                <a:gd name="T12" fmla="*/ 420 w 842"/>
                <a:gd name="T13" fmla="*/ 0 h 842"/>
                <a:gd name="T14" fmla="*/ 420 w 842"/>
                <a:gd name="T15" fmla="*/ 0 h 842"/>
                <a:gd name="T16" fmla="*/ 841 w 842"/>
                <a:gd name="T17" fmla="*/ 42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2" h="842">
                  <a:moveTo>
                    <a:pt x="841" y="420"/>
                  </a:moveTo>
                  <a:lnTo>
                    <a:pt x="841" y="420"/>
                  </a:lnTo>
                  <a:cubicBezTo>
                    <a:pt x="841" y="655"/>
                    <a:pt x="653" y="841"/>
                    <a:pt x="420" y="841"/>
                  </a:cubicBezTo>
                  <a:lnTo>
                    <a:pt x="420" y="841"/>
                  </a:lnTo>
                  <a:cubicBezTo>
                    <a:pt x="188" y="841"/>
                    <a:pt x="0" y="655"/>
                    <a:pt x="0" y="420"/>
                  </a:cubicBezTo>
                  <a:lnTo>
                    <a:pt x="0" y="420"/>
                  </a:lnTo>
                  <a:cubicBezTo>
                    <a:pt x="0" y="188"/>
                    <a:pt x="188" y="0"/>
                    <a:pt x="420" y="0"/>
                  </a:cubicBezTo>
                  <a:lnTo>
                    <a:pt x="420" y="0"/>
                  </a:lnTo>
                  <a:cubicBezTo>
                    <a:pt x="653" y="0"/>
                    <a:pt x="841" y="188"/>
                    <a:pt x="841" y="4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EF701DE3-1068-B941-948E-ECC21F159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641" y="416521"/>
              <a:ext cx="629760" cy="629760"/>
            </a:xfrm>
            <a:custGeom>
              <a:avLst/>
              <a:gdLst>
                <a:gd name="T0" fmla="*/ 1447 w 1448"/>
                <a:gd name="T1" fmla="*/ 723 h 1448"/>
                <a:gd name="T2" fmla="*/ 1447 w 1448"/>
                <a:gd name="T3" fmla="*/ 723 h 1448"/>
                <a:gd name="T4" fmla="*/ 724 w 1448"/>
                <a:gd name="T5" fmla="*/ 1447 h 1448"/>
                <a:gd name="T6" fmla="*/ 724 w 1448"/>
                <a:gd name="T7" fmla="*/ 1447 h 1448"/>
                <a:gd name="T8" fmla="*/ 0 w 1448"/>
                <a:gd name="T9" fmla="*/ 723 h 1448"/>
                <a:gd name="T10" fmla="*/ 0 w 1448"/>
                <a:gd name="T11" fmla="*/ 723 h 1448"/>
                <a:gd name="T12" fmla="*/ 724 w 1448"/>
                <a:gd name="T13" fmla="*/ 0 h 1448"/>
                <a:gd name="T14" fmla="*/ 724 w 1448"/>
                <a:gd name="T15" fmla="*/ 0 h 1448"/>
                <a:gd name="T16" fmla="*/ 1447 w 1448"/>
                <a:gd name="T17" fmla="*/ 72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8" h="1448">
                  <a:moveTo>
                    <a:pt x="1447" y="723"/>
                  </a:moveTo>
                  <a:lnTo>
                    <a:pt x="1447" y="723"/>
                  </a:lnTo>
                  <a:cubicBezTo>
                    <a:pt x="1447" y="1123"/>
                    <a:pt x="1123" y="1447"/>
                    <a:pt x="724" y="1447"/>
                  </a:cubicBezTo>
                  <a:lnTo>
                    <a:pt x="724" y="1447"/>
                  </a:lnTo>
                  <a:cubicBezTo>
                    <a:pt x="324" y="1447"/>
                    <a:pt x="0" y="1123"/>
                    <a:pt x="0" y="723"/>
                  </a:cubicBezTo>
                  <a:lnTo>
                    <a:pt x="0" y="723"/>
                  </a:lnTo>
                  <a:cubicBezTo>
                    <a:pt x="0" y="323"/>
                    <a:pt x="324" y="0"/>
                    <a:pt x="724" y="0"/>
                  </a:cubicBezTo>
                  <a:lnTo>
                    <a:pt x="724" y="0"/>
                  </a:lnTo>
                  <a:cubicBezTo>
                    <a:pt x="1123" y="0"/>
                    <a:pt x="1447" y="323"/>
                    <a:pt x="1447" y="7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1CECC34-4834-9A45-9824-04EF16DC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5681" y="3354121"/>
              <a:ext cx="337920" cy="337920"/>
            </a:xfrm>
            <a:custGeom>
              <a:avLst/>
              <a:gdLst>
                <a:gd name="T0" fmla="*/ 776 w 777"/>
                <a:gd name="T1" fmla="*/ 386 h 775"/>
                <a:gd name="T2" fmla="*/ 776 w 777"/>
                <a:gd name="T3" fmla="*/ 386 h 775"/>
                <a:gd name="T4" fmla="*/ 389 w 777"/>
                <a:gd name="T5" fmla="*/ 774 h 775"/>
                <a:gd name="T6" fmla="*/ 389 w 777"/>
                <a:gd name="T7" fmla="*/ 774 h 775"/>
                <a:gd name="T8" fmla="*/ 0 w 777"/>
                <a:gd name="T9" fmla="*/ 386 h 775"/>
                <a:gd name="T10" fmla="*/ 0 w 777"/>
                <a:gd name="T11" fmla="*/ 386 h 775"/>
                <a:gd name="T12" fmla="*/ 389 w 777"/>
                <a:gd name="T13" fmla="*/ 0 h 775"/>
                <a:gd name="T14" fmla="*/ 389 w 777"/>
                <a:gd name="T15" fmla="*/ 0 h 775"/>
                <a:gd name="T16" fmla="*/ 776 w 777"/>
                <a:gd name="T17" fmla="*/ 386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7" h="775">
                  <a:moveTo>
                    <a:pt x="776" y="386"/>
                  </a:moveTo>
                  <a:lnTo>
                    <a:pt x="776" y="386"/>
                  </a:lnTo>
                  <a:cubicBezTo>
                    <a:pt x="776" y="600"/>
                    <a:pt x="602" y="774"/>
                    <a:pt x="389" y="774"/>
                  </a:cubicBezTo>
                  <a:lnTo>
                    <a:pt x="389" y="774"/>
                  </a:lnTo>
                  <a:cubicBezTo>
                    <a:pt x="176" y="774"/>
                    <a:pt x="0" y="600"/>
                    <a:pt x="0" y="386"/>
                  </a:cubicBezTo>
                  <a:lnTo>
                    <a:pt x="0" y="386"/>
                  </a:lnTo>
                  <a:cubicBezTo>
                    <a:pt x="0" y="174"/>
                    <a:pt x="176" y="0"/>
                    <a:pt x="389" y="0"/>
                  </a:cubicBezTo>
                  <a:lnTo>
                    <a:pt x="389" y="0"/>
                  </a:lnTo>
                  <a:cubicBezTo>
                    <a:pt x="602" y="0"/>
                    <a:pt x="776" y="174"/>
                    <a:pt x="776" y="38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8BAD236C-2B7C-3440-9759-BB7427792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42" y="4158601"/>
              <a:ext cx="362879" cy="360960"/>
            </a:xfrm>
            <a:custGeom>
              <a:avLst/>
              <a:gdLst>
                <a:gd name="T0" fmla="*/ 831 w 832"/>
                <a:gd name="T1" fmla="*/ 415 h 830"/>
                <a:gd name="T2" fmla="*/ 831 w 832"/>
                <a:gd name="T3" fmla="*/ 415 h 830"/>
                <a:gd name="T4" fmla="*/ 415 w 832"/>
                <a:gd name="T5" fmla="*/ 829 h 830"/>
                <a:gd name="T6" fmla="*/ 415 w 832"/>
                <a:gd name="T7" fmla="*/ 829 h 830"/>
                <a:gd name="T8" fmla="*/ 0 w 832"/>
                <a:gd name="T9" fmla="*/ 415 h 830"/>
                <a:gd name="T10" fmla="*/ 0 w 832"/>
                <a:gd name="T11" fmla="*/ 415 h 830"/>
                <a:gd name="T12" fmla="*/ 415 w 832"/>
                <a:gd name="T13" fmla="*/ 0 h 830"/>
                <a:gd name="T14" fmla="*/ 415 w 832"/>
                <a:gd name="T15" fmla="*/ 0 h 830"/>
                <a:gd name="T16" fmla="*/ 831 w 832"/>
                <a:gd name="T17" fmla="*/ 415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0">
                  <a:moveTo>
                    <a:pt x="831" y="415"/>
                  </a:moveTo>
                  <a:lnTo>
                    <a:pt x="831" y="415"/>
                  </a:lnTo>
                  <a:cubicBezTo>
                    <a:pt x="831" y="642"/>
                    <a:pt x="644" y="829"/>
                    <a:pt x="415" y="829"/>
                  </a:cubicBezTo>
                  <a:lnTo>
                    <a:pt x="415" y="829"/>
                  </a:lnTo>
                  <a:cubicBezTo>
                    <a:pt x="185" y="829"/>
                    <a:pt x="0" y="642"/>
                    <a:pt x="0" y="415"/>
                  </a:cubicBezTo>
                  <a:lnTo>
                    <a:pt x="0" y="415"/>
                  </a:lnTo>
                  <a:cubicBezTo>
                    <a:pt x="0" y="185"/>
                    <a:pt x="185" y="0"/>
                    <a:pt x="415" y="0"/>
                  </a:cubicBezTo>
                  <a:lnTo>
                    <a:pt x="415" y="0"/>
                  </a:lnTo>
                  <a:cubicBezTo>
                    <a:pt x="644" y="0"/>
                    <a:pt x="831" y="185"/>
                    <a:pt x="831" y="4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59910F48-9888-F24F-B3BC-716B25B95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520" y="2918281"/>
              <a:ext cx="362881" cy="360960"/>
            </a:xfrm>
            <a:custGeom>
              <a:avLst/>
              <a:gdLst>
                <a:gd name="T0" fmla="*/ 831 w 832"/>
                <a:gd name="T1" fmla="*/ 416 h 831"/>
                <a:gd name="T2" fmla="*/ 831 w 832"/>
                <a:gd name="T3" fmla="*/ 416 h 831"/>
                <a:gd name="T4" fmla="*/ 415 w 832"/>
                <a:gd name="T5" fmla="*/ 830 h 831"/>
                <a:gd name="T6" fmla="*/ 415 w 832"/>
                <a:gd name="T7" fmla="*/ 830 h 831"/>
                <a:gd name="T8" fmla="*/ 0 w 832"/>
                <a:gd name="T9" fmla="*/ 416 h 831"/>
                <a:gd name="T10" fmla="*/ 0 w 832"/>
                <a:gd name="T11" fmla="*/ 416 h 831"/>
                <a:gd name="T12" fmla="*/ 415 w 832"/>
                <a:gd name="T13" fmla="*/ 0 h 831"/>
                <a:gd name="T14" fmla="*/ 415 w 832"/>
                <a:gd name="T15" fmla="*/ 0 h 831"/>
                <a:gd name="T16" fmla="*/ 831 w 832"/>
                <a:gd name="T17" fmla="*/ 416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1">
                  <a:moveTo>
                    <a:pt x="831" y="416"/>
                  </a:moveTo>
                  <a:lnTo>
                    <a:pt x="831" y="416"/>
                  </a:lnTo>
                  <a:cubicBezTo>
                    <a:pt x="831" y="645"/>
                    <a:pt x="644" y="830"/>
                    <a:pt x="415" y="830"/>
                  </a:cubicBezTo>
                  <a:lnTo>
                    <a:pt x="415" y="830"/>
                  </a:lnTo>
                  <a:cubicBezTo>
                    <a:pt x="187" y="830"/>
                    <a:pt x="0" y="645"/>
                    <a:pt x="0" y="416"/>
                  </a:cubicBezTo>
                  <a:lnTo>
                    <a:pt x="0" y="416"/>
                  </a:lnTo>
                  <a:cubicBezTo>
                    <a:pt x="0" y="186"/>
                    <a:pt x="187" y="0"/>
                    <a:pt x="415" y="0"/>
                  </a:cubicBezTo>
                  <a:lnTo>
                    <a:pt x="415" y="0"/>
                  </a:lnTo>
                  <a:cubicBezTo>
                    <a:pt x="644" y="0"/>
                    <a:pt x="831" y="186"/>
                    <a:pt x="831" y="4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4833262-C12C-3C46-938A-086F1071A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082" y="4659720"/>
              <a:ext cx="687360" cy="685441"/>
            </a:xfrm>
            <a:custGeom>
              <a:avLst/>
              <a:gdLst>
                <a:gd name="T0" fmla="*/ 1576 w 1577"/>
                <a:gd name="T1" fmla="*/ 789 h 1576"/>
                <a:gd name="T2" fmla="*/ 1576 w 1577"/>
                <a:gd name="T3" fmla="*/ 789 h 1576"/>
                <a:gd name="T4" fmla="*/ 789 w 1577"/>
                <a:gd name="T5" fmla="*/ 1575 h 1576"/>
                <a:gd name="T6" fmla="*/ 789 w 1577"/>
                <a:gd name="T7" fmla="*/ 1575 h 1576"/>
                <a:gd name="T8" fmla="*/ 0 w 1577"/>
                <a:gd name="T9" fmla="*/ 789 h 1576"/>
                <a:gd name="T10" fmla="*/ 0 w 1577"/>
                <a:gd name="T11" fmla="*/ 789 h 1576"/>
                <a:gd name="T12" fmla="*/ 789 w 1577"/>
                <a:gd name="T13" fmla="*/ 0 h 1576"/>
                <a:gd name="T14" fmla="*/ 789 w 1577"/>
                <a:gd name="T15" fmla="*/ 0 h 1576"/>
                <a:gd name="T16" fmla="*/ 1576 w 1577"/>
                <a:gd name="T17" fmla="*/ 789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7" h="1576">
                  <a:moveTo>
                    <a:pt x="1576" y="789"/>
                  </a:moveTo>
                  <a:lnTo>
                    <a:pt x="1576" y="789"/>
                  </a:lnTo>
                  <a:cubicBezTo>
                    <a:pt x="1576" y="1223"/>
                    <a:pt x="1223" y="1575"/>
                    <a:pt x="789" y="1575"/>
                  </a:cubicBezTo>
                  <a:lnTo>
                    <a:pt x="789" y="1575"/>
                  </a:lnTo>
                  <a:cubicBezTo>
                    <a:pt x="354" y="1575"/>
                    <a:pt x="0" y="1223"/>
                    <a:pt x="0" y="789"/>
                  </a:cubicBezTo>
                  <a:lnTo>
                    <a:pt x="0" y="789"/>
                  </a:lnTo>
                  <a:cubicBezTo>
                    <a:pt x="0" y="353"/>
                    <a:pt x="354" y="0"/>
                    <a:pt x="789" y="0"/>
                  </a:cubicBezTo>
                  <a:lnTo>
                    <a:pt x="789" y="0"/>
                  </a:lnTo>
                  <a:cubicBezTo>
                    <a:pt x="1223" y="0"/>
                    <a:pt x="1576" y="353"/>
                    <a:pt x="1576" y="78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F864DFA3-5643-A24C-9089-CB577082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521" y="4108682"/>
              <a:ext cx="360960" cy="362879"/>
            </a:xfrm>
            <a:custGeom>
              <a:avLst/>
              <a:gdLst>
                <a:gd name="T0" fmla="*/ 829 w 830"/>
                <a:gd name="T1" fmla="*/ 416 h 832"/>
                <a:gd name="T2" fmla="*/ 829 w 830"/>
                <a:gd name="T3" fmla="*/ 416 h 832"/>
                <a:gd name="T4" fmla="*/ 416 w 830"/>
                <a:gd name="T5" fmla="*/ 831 h 832"/>
                <a:gd name="T6" fmla="*/ 416 w 830"/>
                <a:gd name="T7" fmla="*/ 831 h 832"/>
                <a:gd name="T8" fmla="*/ 0 w 830"/>
                <a:gd name="T9" fmla="*/ 416 h 832"/>
                <a:gd name="T10" fmla="*/ 0 w 830"/>
                <a:gd name="T11" fmla="*/ 416 h 832"/>
                <a:gd name="T12" fmla="*/ 416 w 830"/>
                <a:gd name="T13" fmla="*/ 0 h 832"/>
                <a:gd name="T14" fmla="*/ 416 w 830"/>
                <a:gd name="T15" fmla="*/ 0 h 832"/>
                <a:gd name="T16" fmla="*/ 829 w 830"/>
                <a:gd name="T17" fmla="*/ 416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0" h="832">
                  <a:moveTo>
                    <a:pt x="829" y="416"/>
                  </a:moveTo>
                  <a:lnTo>
                    <a:pt x="829" y="416"/>
                  </a:lnTo>
                  <a:cubicBezTo>
                    <a:pt x="829" y="644"/>
                    <a:pt x="644" y="831"/>
                    <a:pt x="416" y="831"/>
                  </a:cubicBezTo>
                  <a:lnTo>
                    <a:pt x="416" y="831"/>
                  </a:lnTo>
                  <a:cubicBezTo>
                    <a:pt x="186" y="831"/>
                    <a:pt x="0" y="644"/>
                    <a:pt x="0" y="416"/>
                  </a:cubicBezTo>
                  <a:lnTo>
                    <a:pt x="0" y="416"/>
                  </a:lnTo>
                  <a:cubicBezTo>
                    <a:pt x="0" y="187"/>
                    <a:pt x="186" y="0"/>
                    <a:pt x="416" y="0"/>
                  </a:cubicBezTo>
                  <a:lnTo>
                    <a:pt x="416" y="0"/>
                  </a:lnTo>
                  <a:cubicBezTo>
                    <a:pt x="644" y="0"/>
                    <a:pt x="829" y="187"/>
                    <a:pt x="829" y="4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5BC239C2-E837-2546-A0CA-7AD93C81F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841" y="7052040"/>
              <a:ext cx="330240" cy="332161"/>
            </a:xfrm>
            <a:custGeom>
              <a:avLst/>
              <a:gdLst>
                <a:gd name="T0" fmla="*/ 759 w 760"/>
                <a:gd name="T1" fmla="*/ 380 h 763"/>
                <a:gd name="T2" fmla="*/ 759 w 760"/>
                <a:gd name="T3" fmla="*/ 380 h 763"/>
                <a:gd name="T4" fmla="*/ 379 w 760"/>
                <a:gd name="T5" fmla="*/ 762 h 763"/>
                <a:gd name="T6" fmla="*/ 379 w 760"/>
                <a:gd name="T7" fmla="*/ 762 h 763"/>
                <a:gd name="T8" fmla="*/ 0 w 760"/>
                <a:gd name="T9" fmla="*/ 380 h 763"/>
                <a:gd name="T10" fmla="*/ 0 w 760"/>
                <a:gd name="T11" fmla="*/ 380 h 763"/>
                <a:gd name="T12" fmla="*/ 379 w 760"/>
                <a:gd name="T13" fmla="*/ 0 h 763"/>
                <a:gd name="T14" fmla="*/ 379 w 760"/>
                <a:gd name="T15" fmla="*/ 0 h 763"/>
                <a:gd name="T16" fmla="*/ 759 w 760"/>
                <a:gd name="T17" fmla="*/ 38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0" h="763">
                  <a:moveTo>
                    <a:pt x="759" y="380"/>
                  </a:moveTo>
                  <a:lnTo>
                    <a:pt x="759" y="380"/>
                  </a:lnTo>
                  <a:cubicBezTo>
                    <a:pt x="759" y="591"/>
                    <a:pt x="589" y="762"/>
                    <a:pt x="379" y="762"/>
                  </a:cubicBezTo>
                  <a:lnTo>
                    <a:pt x="379" y="762"/>
                  </a:lnTo>
                  <a:cubicBezTo>
                    <a:pt x="170" y="762"/>
                    <a:pt x="0" y="591"/>
                    <a:pt x="0" y="380"/>
                  </a:cubicBezTo>
                  <a:lnTo>
                    <a:pt x="0" y="380"/>
                  </a:lnTo>
                  <a:cubicBezTo>
                    <a:pt x="0" y="171"/>
                    <a:pt x="170" y="0"/>
                    <a:pt x="379" y="0"/>
                  </a:cubicBezTo>
                  <a:lnTo>
                    <a:pt x="379" y="0"/>
                  </a:lnTo>
                  <a:cubicBezTo>
                    <a:pt x="589" y="0"/>
                    <a:pt x="759" y="171"/>
                    <a:pt x="759" y="3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FE0F17E7-9DCE-E944-A50A-4E3125437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081" y="301321"/>
              <a:ext cx="1351680" cy="1351680"/>
            </a:xfrm>
            <a:custGeom>
              <a:avLst/>
              <a:gdLst>
                <a:gd name="T0" fmla="*/ 3102 w 3103"/>
                <a:gd name="T1" fmla="*/ 1551 h 3104"/>
                <a:gd name="T2" fmla="*/ 3102 w 3103"/>
                <a:gd name="T3" fmla="*/ 1551 h 3104"/>
                <a:gd name="T4" fmla="*/ 1552 w 3103"/>
                <a:gd name="T5" fmla="*/ 3103 h 3104"/>
                <a:gd name="T6" fmla="*/ 1552 w 3103"/>
                <a:gd name="T7" fmla="*/ 3103 h 3104"/>
                <a:gd name="T8" fmla="*/ 0 w 3103"/>
                <a:gd name="T9" fmla="*/ 1551 h 3104"/>
                <a:gd name="T10" fmla="*/ 0 w 3103"/>
                <a:gd name="T11" fmla="*/ 1551 h 3104"/>
                <a:gd name="T12" fmla="*/ 1552 w 3103"/>
                <a:gd name="T13" fmla="*/ 0 h 3104"/>
                <a:gd name="T14" fmla="*/ 1552 w 3103"/>
                <a:gd name="T15" fmla="*/ 0 h 3104"/>
                <a:gd name="T16" fmla="*/ 3102 w 3103"/>
                <a:gd name="T17" fmla="*/ 1551 h 3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3" h="3104">
                  <a:moveTo>
                    <a:pt x="3102" y="1551"/>
                  </a:moveTo>
                  <a:lnTo>
                    <a:pt x="3102" y="1551"/>
                  </a:lnTo>
                  <a:cubicBezTo>
                    <a:pt x="3102" y="2408"/>
                    <a:pt x="2408" y="3103"/>
                    <a:pt x="1552" y="3103"/>
                  </a:cubicBezTo>
                  <a:lnTo>
                    <a:pt x="1552" y="3103"/>
                  </a:lnTo>
                  <a:cubicBezTo>
                    <a:pt x="694" y="3103"/>
                    <a:pt x="0" y="2408"/>
                    <a:pt x="0" y="1551"/>
                  </a:cubicBezTo>
                  <a:lnTo>
                    <a:pt x="0" y="1551"/>
                  </a:lnTo>
                  <a:cubicBezTo>
                    <a:pt x="0" y="695"/>
                    <a:pt x="694" y="0"/>
                    <a:pt x="1552" y="0"/>
                  </a:cubicBezTo>
                  <a:lnTo>
                    <a:pt x="1552" y="0"/>
                  </a:lnTo>
                  <a:cubicBezTo>
                    <a:pt x="2408" y="0"/>
                    <a:pt x="3102" y="695"/>
                    <a:pt x="3102" y="15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32" name="Freeform 95">
              <a:extLst>
                <a:ext uri="{FF2B5EF4-FFF2-40B4-BE49-F238E27FC236}">
                  <a16:creationId xmlns:a16="http://schemas.microsoft.com/office/drawing/2014/main" id="{E95D5729-FD89-5F4C-9E2B-E00A77A5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680" y="666121"/>
              <a:ext cx="768000" cy="624001"/>
            </a:xfrm>
            <a:custGeom>
              <a:avLst/>
              <a:gdLst>
                <a:gd name="T0" fmla="*/ 1761 w 1762"/>
                <a:gd name="T1" fmla="*/ 171 h 1433"/>
                <a:gd name="T2" fmla="*/ 1761 w 1762"/>
                <a:gd name="T3" fmla="*/ 171 h 1433"/>
                <a:gd name="T4" fmla="*/ 1554 w 1762"/>
                <a:gd name="T5" fmla="*/ 227 h 1433"/>
                <a:gd name="T6" fmla="*/ 1554 w 1762"/>
                <a:gd name="T7" fmla="*/ 227 h 1433"/>
                <a:gd name="T8" fmla="*/ 1713 w 1762"/>
                <a:gd name="T9" fmla="*/ 26 h 1433"/>
                <a:gd name="T10" fmla="*/ 1713 w 1762"/>
                <a:gd name="T11" fmla="*/ 26 h 1433"/>
                <a:gd name="T12" fmla="*/ 1484 w 1762"/>
                <a:gd name="T13" fmla="*/ 114 h 1433"/>
                <a:gd name="T14" fmla="*/ 1484 w 1762"/>
                <a:gd name="T15" fmla="*/ 114 h 1433"/>
                <a:gd name="T16" fmla="*/ 1219 w 1762"/>
                <a:gd name="T17" fmla="*/ 0 h 1433"/>
                <a:gd name="T18" fmla="*/ 1219 w 1762"/>
                <a:gd name="T19" fmla="*/ 0 h 1433"/>
                <a:gd name="T20" fmla="*/ 857 w 1762"/>
                <a:gd name="T21" fmla="*/ 361 h 1433"/>
                <a:gd name="T22" fmla="*/ 857 w 1762"/>
                <a:gd name="T23" fmla="*/ 361 h 1433"/>
                <a:gd name="T24" fmla="*/ 867 w 1762"/>
                <a:gd name="T25" fmla="*/ 444 h 1433"/>
                <a:gd name="T26" fmla="*/ 867 w 1762"/>
                <a:gd name="T27" fmla="*/ 444 h 1433"/>
                <a:gd name="T28" fmla="*/ 122 w 1762"/>
                <a:gd name="T29" fmla="*/ 66 h 1433"/>
                <a:gd name="T30" fmla="*/ 122 w 1762"/>
                <a:gd name="T31" fmla="*/ 66 h 1433"/>
                <a:gd name="T32" fmla="*/ 74 w 1762"/>
                <a:gd name="T33" fmla="*/ 247 h 1433"/>
                <a:gd name="T34" fmla="*/ 74 w 1762"/>
                <a:gd name="T35" fmla="*/ 247 h 1433"/>
                <a:gd name="T36" fmla="*/ 235 w 1762"/>
                <a:gd name="T37" fmla="*/ 549 h 1433"/>
                <a:gd name="T38" fmla="*/ 235 w 1762"/>
                <a:gd name="T39" fmla="*/ 549 h 1433"/>
                <a:gd name="T40" fmla="*/ 71 w 1762"/>
                <a:gd name="T41" fmla="*/ 503 h 1433"/>
                <a:gd name="T42" fmla="*/ 71 w 1762"/>
                <a:gd name="T43" fmla="*/ 507 h 1433"/>
                <a:gd name="T44" fmla="*/ 71 w 1762"/>
                <a:gd name="T45" fmla="*/ 507 h 1433"/>
                <a:gd name="T46" fmla="*/ 361 w 1762"/>
                <a:gd name="T47" fmla="*/ 863 h 1433"/>
                <a:gd name="T48" fmla="*/ 361 w 1762"/>
                <a:gd name="T49" fmla="*/ 863 h 1433"/>
                <a:gd name="T50" fmla="*/ 266 w 1762"/>
                <a:gd name="T51" fmla="*/ 875 h 1433"/>
                <a:gd name="T52" fmla="*/ 266 w 1762"/>
                <a:gd name="T53" fmla="*/ 875 h 1433"/>
                <a:gd name="T54" fmla="*/ 197 w 1762"/>
                <a:gd name="T55" fmla="*/ 868 h 1433"/>
                <a:gd name="T56" fmla="*/ 197 w 1762"/>
                <a:gd name="T57" fmla="*/ 868 h 1433"/>
                <a:gd name="T58" fmla="*/ 535 w 1762"/>
                <a:gd name="T59" fmla="*/ 1120 h 1433"/>
                <a:gd name="T60" fmla="*/ 535 w 1762"/>
                <a:gd name="T61" fmla="*/ 1120 h 1433"/>
                <a:gd name="T62" fmla="*/ 86 w 1762"/>
                <a:gd name="T63" fmla="*/ 1275 h 1433"/>
                <a:gd name="T64" fmla="*/ 86 w 1762"/>
                <a:gd name="T65" fmla="*/ 1275 h 1433"/>
                <a:gd name="T66" fmla="*/ 0 w 1762"/>
                <a:gd name="T67" fmla="*/ 1269 h 1433"/>
                <a:gd name="T68" fmla="*/ 0 w 1762"/>
                <a:gd name="T69" fmla="*/ 1269 h 1433"/>
                <a:gd name="T70" fmla="*/ 553 w 1762"/>
                <a:gd name="T71" fmla="*/ 1432 h 1433"/>
                <a:gd name="T72" fmla="*/ 553 w 1762"/>
                <a:gd name="T73" fmla="*/ 1432 h 1433"/>
                <a:gd name="T74" fmla="*/ 1583 w 1762"/>
                <a:gd name="T75" fmla="*/ 404 h 1433"/>
                <a:gd name="T76" fmla="*/ 1583 w 1762"/>
                <a:gd name="T77" fmla="*/ 404 h 1433"/>
                <a:gd name="T78" fmla="*/ 1580 w 1762"/>
                <a:gd name="T79" fmla="*/ 357 h 1433"/>
                <a:gd name="T80" fmla="*/ 1580 w 1762"/>
                <a:gd name="T81" fmla="*/ 357 h 1433"/>
                <a:gd name="T82" fmla="*/ 1761 w 1762"/>
                <a:gd name="T83" fmla="*/ 17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62" h="1433">
                  <a:moveTo>
                    <a:pt x="1761" y="171"/>
                  </a:moveTo>
                  <a:lnTo>
                    <a:pt x="1761" y="171"/>
                  </a:lnTo>
                  <a:cubicBezTo>
                    <a:pt x="1697" y="199"/>
                    <a:pt x="1627" y="218"/>
                    <a:pt x="1554" y="227"/>
                  </a:cubicBezTo>
                  <a:lnTo>
                    <a:pt x="1554" y="227"/>
                  </a:lnTo>
                  <a:cubicBezTo>
                    <a:pt x="1627" y="181"/>
                    <a:pt x="1686" y="110"/>
                    <a:pt x="1713" y="26"/>
                  </a:cubicBezTo>
                  <a:lnTo>
                    <a:pt x="1713" y="26"/>
                  </a:lnTo>
                  <a:cubicBezTo>
                    <a:pt x="1643" y="67"/>
                    <a:pt x="1566" y="98"/>
                    <a:pt x="1484" y="114"/>
                  </a:cubicBezTo>
                  <a:lnTo>
                    <a:pt x="1484" y="114"/>
                  </a:lnTo>
                  <a:cubicBezTo>
                    <a:pt x="1417" y="43"/>
                    <a:pt x="1323" y="0"/>
                    <a:pt x="1219" y="0"/>
                  </a:cubicBezTo>
                  <a:lnTo>
                    <a:pt x="1219" y="0"/>
                  </a:lnTo>
                  <a:cubicBezTo>
                    <a:pt x="1020" y="0"/>
                    <a:pt x="857" y="161"/>
                    <a:pt x="857" y="361"/>
                  </a:cubicBezTo>
                  <a:lnTo>
                    <a:pt x="857" y="361"/>
                  </a:lnTo>
                  <a:cubicBezTo>
                    <a:pt x="857" y="389"/>
                    <a:pt x="861" y="418"/>
                    <a:pt x="867" y="444"/>
                  </a:cubicBezTo>
                  <a:lnTo>
                    <a:pt x="867" y="444"/>
                  </a:lnTo>
                  <a:cubicBezTo>
                    <a:pt x="566" y="430"/>
                    <a:pt x="301" y="285"/>
                    <a:pt x="122" y="66"/>
                  </a:cubicBezTo>
                  <a:lnTo>
                    <a:pt x="122" y="66"/>
                  </a:lnTo>
                  <a:cubicBezTo>
                    <a:pt x="91" y="120"/>
                    <a:pt x="74" y="181"/>
                    <a:pt x="74" y="247"/>
                  </a:cubicBezTo>
                  <a:lnTo>
                    <a:pt x="74" y="247"/>
                  </a:lnTo>
                  <a:cubicBezTo>
                    <a:pt x="74" y="373"/>
                    <a:pt x="137" y="485"/>
                    <a:pt x="235" y="549"/>
                  </a:cubicBezTo>
                  <a:lnTo>
                    <a:pt x="235" y="549"/>
                  </a:lnTo>
                  <a:cubicBezTo>
                    <a:pt x="174" y="548"/>
                    <a:pt x="119" y="530"/>
                    <a:pt x="71" y="503"/>
                  </a:cubicBezTo>
                  <a:lnTo>
                    <a:pt x="71" y="507"/>
                  </a:lnTo>
                  <a:lnTo>
                    <a:pt x="71" y="507"/>
                  </a:lnTo>
                  <a:cubicBezTo>
                    <a:pt x="71" y="683"/>
                    <a:pt x="195" y="829"/>
                    <a:pt x="361" y="863"/>
                  </a:cubicBezTo>
                  <a:lnTo>
                    <a:pt x="361" y="863"/>
                  </a:lnTo>
                  <a:cubicBezTo>
                    <a:pt x="330" y="871"/>
                    <a:pt x="298" y="875"/>
                    <a:pt x="266" y="875"/>
                  </a:cubicBezTo>
                  <a:lnTo>
                    <a:pt x="266" y="875"/>
                  </a:lnTo>
                  <a:cubicBezTo>
                    <a:pt x="241" y="875"/>
                    <a:pt x="220" y="874"/>
                    <a:pt x="197" y="868"/>
                  </a:cubicBezTo>
                  <a:lnTo>
                    <a:pt x="197" y="868"/>
                  </a:lnTo>
                  <a:cubicBezTo>
                    <a:pt x="243" y="1012"/>
                    <a:pt x="376" y="1116"/>
                    <a:pt x="535" y="1120"/>
                  </a:cubicBezTo>
                  <a:lnTo>
                    <a:pt x="535" y="1120"/>
                  </a:lnTo>
                  <a:cubicBezTo>
                    <a:pt x="411" y="1217"/>
                    <a:pt x="255" y="1275"/>
                    <a:pt x="86" y="1275"/>
                  </a:cubicBezTo>
                  <a:lnTo>
                    <a:pt x="86" y="1275"/>
                  </a:lnTo>
                  <a:cubicBezTo>
                    <a:pt x="56" y="1275"/>
                    <a:pt x="28" y="1273"/>
                    <a:pt x="0" y="1269"/>
                  </a:cubicBezTo>
                  <a:lnTo>
                    <a:pt x="0" y="1269"/>
                  </a:lnTo>
                  <a:cubicBezTo>
                    <a:pt x="160" y="1373"/>
                    <a:pt x="349" y="1432"/>
                    <a:pt x="553" y="1432"/>
                  </a:cubicBezTo>
                  <a:lnTo>
                    <a:pt x="553" y="1432"/>
                  </a:lnTo>
                  <a:cubicBezTo>
                    <a:pt x="1218" y="1432"/>
                    <a:pt x="1583" y="882"/>
                    <a:pt x="1583" y="404"/>
                  </a:cubicBezTo>
                  <a:lnTo>
                    <a:pt x="1583" y="404"/>
                  </a:lnTo>
                  <a:cubicBezTo>
                    <a:pt x="1583" y="388"/>
                    <a:pt x="1582" y="372"/>
                    <a:pt x="1580" y="357"/>
                  </a:cubicBezTo>
                  <a:lnTo>
                    <a:pt x="1580" y="357"/>
                  </a:lnTo>
                  <a:cubicBezTo>
                    <a:pt x="1651" y="306"/>
                    <a:pt x="1713" y="242"/>
                    <a:pt x="1761" y="1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33" name="Freeform 67">
              <a:extLst>
                <a:ext uri="{FF2B5EF4-FFF2-40B4-BE49-F238E27FC236}">
                  <a16:creationId xmlns:a16="http://schemas.microsoft.com/office/drawing/2014/main" id="{6065DD11-CE3B-EF4C-8142-3ADC0032C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001" y="4442762"/>
              <a:ext cx="1401600" cy="1401600"/>
            </a:xfrm>
            <a:custGeom>
              <a:avLst/>
              <a:gdLst>
                <a:gd name="T0" fmla="*/ 3220 w 3221"/>
                <a:gd name="T1" fmla="*/ 1609 h 3218"/>
                <a:gd name="T2" fmla="*/ 3220 w 3221"/>
                <a:gd name="T3" fmla="*/ 1609 h 3218"/>
                <a:gd name="T4" fmla="*/ 1610 w 3221"/>
                <a:gd name="T5" fmla="*/ 3217 h 3218"/>
                <a:gd name="T6" fmla="*/ 1610 w 3221"/>
                <a:gd name="T7" fmla="*/ 3217 h 3218"/>
                <a:gd name="T8" fmla="*/ 0 w 3221"/>
                <a:gd name="T9" fmla="*/ 1609 h 3218"/>
                <a:gd name="T10" fmla="*/ 0 w 3221"/>
                <a:gd name="T11" fmla="*/ 1609 h 3218"/>
                <a:gd name="T12" fmla="*/ 1610 w 3221"/>
                <a:gd name="T13" fmla="*/ 0 h 3218"/>
                <a:gd name="T14" fmla="*/ 1610 w 3221"/>
                <a:gd name="T15" fmla="*/ 0 h 3218"/>
                <a:gd name="T16" fmla="*/ 3220 w 3221"/>
                <a:gd name="T17" fmla="*/ 1609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1" h="3218">
                  <a:moveTo>
                    <a:pt x="3220" y="1609"/>
                  </a:moveTo>
                  <a:lnTo>
                    <a:pt x="3220" y="1609"/>
                  </a:lnTo>
                  <a:cubicBezTo>
                    <a:pt x="3220" y="2498"/>
                    <a:pt x="2498" y="3217"/>
                    <a:pt x="1610" y="3217"/>
                  </a:cubicBezTo>
                  <a:lnTo>
                    <a:pt x="1610" y="3217"/>
                  </a:lnTo>
                  <a:cubicBezTo>
                    <a:pt x="720" y="3217"/>
                    <a:pt x="0" y="2498"/>
                    <a:pt x="0" y="1609"/>
                  </a:cubicBezTo>
                  <a:lnTo>
                    <a:pt x="0" y="1609"/>
                  </a:lnTo>
                  <a:cubicBezTo>
                    <a:pt x="0" y="721"/>
                    <a:pt x="720" y="0"/>
                    <a:pt x="1610" y="0"/>
                  </a:cubicBezTo>
                  <a:lnTo>
                    <a:pt x="1610" y="0"/>
                  </a:lnTo>
                  <a:cubicBezTo>
                    <a:pt x="2498" y="0"/>
                    <a:pt x="3220" y="721"/>
                    <a:pt x="3220" y="160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34" name="Freeform 96">
              <a:extLst>
                <a:ext uri="{FF2B5EF4-FFF2-40B4-BE49-F238E27FC236}">
                  <a16:creationId xmlns:a16="http://schemas.microsoft.com/office/drawing/2014/main" id="{41497281-DC41-C14D-AC38-F4C00C7C1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962" y="4780682"/>
              <a:ext cx="748800" cy="748800"/>
            </a:xfrm>
            <a:custGeom>
              <a:avLst/>
              <a:gdLst>
                <a:gd name="T0" fmla="*/ 688 w 1721"/>
                <a:gd name="T1" fmla="*/ 1578 h 1721"/>
                <a:gd name="T2" fmla="*/ 0 w 1721"/>
                <a:gd name="T3" fmla="*/ 1483 h 1721"/>
                <a:gd name="T4" fmla="*/ 0 w 1721"/>
                <a:gd name="T5" fmla="*/ 918 h 1721"/>
                <a:gd name="T6" fmla="*/ 688 w 1721"/>
                <a:gd name="T7" fmla="*/ 918 h 1721"/>
                <a:gd name="T8" fmla="*/ 688 w 1721"/>
                <a:gd name="T9" fmla="*/ 1578 h 1721"/>
                <a:gd name="T10" fmla="*/ 1720 w 1721"/>
                <a:gd name="T11" fmla="*/ 918 h 1721"/>
                <a:gd name="T12" fmla="*/ 1720 w 1721"/>
                <a:gd name="T13" fmla="*/ 1720 h 1721"/>
                <a:gd name="T14" fmla="*/ 804 w 1721"/>
                <a:gd name="T15" fmla="*/ 1591 h 1721"/>
                <a:gd name="T16" fmla="*/ 804 w 1721"/>
                <a:gd name="T17" fmla="*/ 918 h 1721"/>
                <a:gd name="T18" fmla="*/ 1720 w 1721"/>
                <a:gd name="T19" fmla="*/ 918 h 1721"/>
                <a:gd name="T20" fmla="*/ 804 w 1721"/>
                <a:gd name="T21" fmla="*/ 133 h 1721"/>
                <a:gd name="T22" fmla="*/ 1720 w 1721"/>
                <a:gd name="T23" fmla="*/ 0 h 1721"/>
                <a:gd name="T24" fmla="*/ 1720 w 1721"/>
                <a:gd name="T25" fmla="*/ 804 h 1721"/>
                <a:gd name="T26" fmla="*/ 804 w 1721"/>
                <a:gd name="T27" fmla="*/ 804 h 1721"/>
                <a:gd name="T28" fmla="*/ 804 w 1721"/>
                <a:gd name="T29" fmla="*/ 133 h 1721"/>
                <a:gd name="T30" fmla="*/ 0 w 1721"/>
                <a:gd name="T31" fmla="*/ 804 h 1721"/>
                <a:gd name="T32" fmla="*/ 0 w 1721"/>
                <a:gd name="T33" fmla="*/ 245 h 1721"/>
                <a:gd name="T34" fmla="*/ 688 w 1721"/>
                <a:gd name="T35" fmla="*/ 151 h 1721"/>
                <a:gd name="T36" fmla="*/ 688 w 1721"/>
                <a:gd name="T37" fmla="*/ 804 h 1721"/>
                <a:gd name="T38" fmla="*/ 0 w 1721"/>
                <a:gd name="T39" fmla="*/ 804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1" h="1721">
                  <a:moveTo>
                    <a:pt x="688" y="1578"/>
                  </a:moveTo>
                  <a:lnTo>
                    <a:pt x="0" y="1483"/>
                  </a:lnTo>
                  <a:lnTo>
                    <a:pt x="0" y="918"/>
                  </a:lnTo>
                  <a:lnTo>
                    <a:pt x="688" y="918"/>
                  </a:lnTo>
                  <a:lnTo>
                    <a:pt x="688" y="1578"/>
                  </a:lnTo>
                  <a:close/>
                  <a:moveTo>
                    <a:pt x="1720" y="918"/>
                  </a:moveTo>
                  <a:lnTo>
                    <a:pt x="1720" y="1720"/>
                  </a:lnTo>
                  <a:lnTo>
                    <a:pt x="804" y="1591"/>
                  </a:lnTo>
                  <a:lnTo>
                    <a:pt x="804" y="918"/>
                  </a:lnTo>
                  <a:lnTo>
                    <a:pt x="1720" y="918"/>
                  </a:lnTo>
                  <a:close/>
                  <a:moveTo>
                    <a:pt x="804" y="133"/>
                  </a:moveTo>
                  <a:lnTo>
                    <a:pt x="1720" y="0"/>
                  </a:lnTo>
                  <a:lnTo>
                    <a:pt x="1720" y="804"/>
                  </a:lnTo>
                  <a:lnTo>
                    <a:pt x="804" y="804"/>
                  </a:lnTo>
                  <a:lnTo>
                    <a:pt x="804" y="133"/>
                  </a:lnTo>
                  <a:close/>
                  <a:moveTo>
                    <a:pt x="0" y="804"/>
                  </a:moveTo>
                  <a:lnTo>
                    <a:pt x="0" y="245"/>
                  </a:lnTo>
                  <a:lnTo>
                    <a:pt x="688" y="151"/>
                  </a:lnTo>
                  <a:lnTo>
                    <a:pt x="688" y="804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35" name="Freeform 50">
              <a:extLst>
                <a:ext uri="{FF2B5EF4-FFF2-40B4-BE49-F238E27FC236}">
                  <a16:creationId xmlns:a16="http://schemas.microsoft.com/office/drawing/2014/main" id="{76EC0585-BD41-D348-8BE5-8F819A71F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562" y="1725961"/>
              <a:ext cx="1676159" cy="1674240"/>
            </a:xfrm>
            <a:custGeom>
              <a:avLst/>
              <a:gdLst>
                <a:gd name="T0" fmla="*/ 3849 w 3850"/>
                <a:gd name="T1" fmla="*/ 1924 h 3847"/>
                <a:gd name="T2" fmla="*/ 3849 w 3850"/>
                <a:gd name="T3" fmla="*/ 1924 h 3847"/>
                <a:gd name="T4" fmla="*/ 1925 w 3850"/>
                <a:gd name="T5" fmla="*/ 3846 h 3847"/>
                <a:gd name="T6" fmla="*/ 1925 w 3850"/>
                <a:gd name="T7" fmla="*/ 3846 h 3847"/>
                <a:gd name="T8" fmla="*/ 0 w 3850"/>
                <a:gd name="T9" fmla="*/ 1924 h 3847"/>
                <a:gd name="T10" fmla="*/ 0 w 3850"/>
                <a:gd name="T11" fmla="*/ 1924 h 3847"/>
                <a:gd name="T12" fmla="*/ 1925 w 3850"/>
                <a:gd name="T13" fmla="*/ 0 h 3847"/>
                <a:gd name="T14" fmla="*/ 1925 w 3850"/>
                <a:gd name="T15" fmla="*/ 0 h 3847"/>
                <a:gd name="T16" fmla="*/ 3849 w 3850"/>
                <a:gd name="T17" fmla="*/ 1924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0" h="3847">
                  <a:moveTo>
                    <a:pt x="3849" y="1924"/>
                  </a:moveTo>
                  <a:lnTo>
                    <a:pt x="3849" y="1924"/>
                  </a:lnTo>
                  <a:cubicBezTo>
                    <a:pt x="3849" y="2985"/>
                    <a:pt x="2989" y="3846"/>
                    <a:pt x="1925" y="3846"/>
                  </a:cubicBezTo>
                  <a:lnTo>
                    <a:pt x="1925" y="3846"/>
                  </a:lnTo>
                  <a:cubicBezTo>
                    <a:pt x="862" y="3846"/>
                    <a:pt x="0" y="2985"/>
                    <a:pt x="0" y="1924"/>
                  </a:cubicBezTo>
                  <a:lnTo>
                    <a:pt x="0" y="1924"/>
                  </a:lnTo>
                  <a:cubicBezTo>
                    <a:pt x="0" y="860"/>
                    <a:pt x="862" y="0"/>
                    <a:pt x="1925" y="0"/>
                  </a:cubicBezTo>
                  <a:lnTo>
                    <a:pt x="1925" y="0"/>
                  </a:lnTo>
                  <a:cubicBezTo>
                    <a:pt x="2989" y="0"/>
                    <a:pt x="3849" y="860"/>
                    <a:pt x="3849" y="1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26121907-AA92-9F4B-B51A-C5582A0D0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81" y="2144520"/>
              <a:ext cx="875084" cy="875085"/>
            </a:xfrm>
            <a:custGeom>
              <a:avLst/>
              <a:gdLst>
                <a:gd name="connsiteX0" fmla="*/ 361950 w 723540"/>
                <a:gd name="connsiteY0" fmla="*/ 248616 h 723540"/>
                <a:gd name="connsiteX1" fmla="*/ 248616 w 723540"/>
                <a:gd name="connsiteY1" fmla="*/ 361590 h 723540"/>
                <a:gd name="connsiteX2" fmla="*/ 361950 w 723540"/>
                <a:gd name="connsiteY2" fmla="*/ 474565 h 723540"/>
                <a:gd name="connsiteX3" fmla="*/ 474564 w 723540"/>
                <a:gd name="connsiteY3" fmla="*/ 361590 h 723540"/>
                <a:gd name="connsiteX4" fmla="*/ 361950 w 723540"/>
                <a:gd name="connsiteY4" fmla="*/ 248616 h 723540"/>
                <a:gd name="connsiteX5" fmla="*/ 361950 w 723540"/>
                <a:gd name="connsiteY5" fmla="*/ 180975 h 723540"/>
                <a:gd name="connsiteX6" fmla="*/ 542565 w 723540"/>
                <a:gd name="connsiteY6" fmla="*/ 361590 h 723540"/>
                <a:gd name="connsiteX7" fmla="*/ 361950 w 723540"/>
                <a:gd name="connsiteY7" fmla="*/ 542565 h 723540"/>
                <a:gd name="connsiteX8" fmla="*/ 180975 w 723540"/>
                <a:gd name="connsiteY8" fmla="*/ 361590 h 723540"/>
                <a:gd name="connsiteX9" fmla="*/ 361950 w 723540"/>
                <a:gd name="connsiteY9" fmla="*/ 180975 h 723540"/>
                <a:gd name="connsiteX10" fmla="*/ 556237 w 723540"/>
                <a:gd name="connsiteY10" fmla="*/ 142875 h 723540"/>
                <a:gd name="connsiteX11" fmla="*/ 580661 w 723540"/>
                <a:gd name="connsiteY11" fmla="*/ 167482 h 723540"/>
                <a:gd name="connsiteX12" fmla="*/ 556237 w 723540"/>
                <a:gd name="connsiteY12" fmla="*/ 191726 h 723540"/>
                <a:gd name="connsiteX13" fmla="*/ 531813 w 723540"/>
                <a:gd name="connsiteY13" fmla="*/ 167482 h 723540"/>
                <a:gd name="connsiteX14" fmla="*/ 556237 w 723540"/>
                <a:gd name="connsiteY14" fmla="*/ 142875 h 723540"/>
                <a:gd name="connsiteX15" fmla="*/ 226286 w 723540"/>
                <a:gd name="connsiteY15" fmla="*/ 68034 h 723540"/>
                <a:gd name="connsiteX16" fmla="*/ 67742 w 723540"/>
                <a:gd name="connsiteY16" fmla="*/ 226061 h 723540"/>
                <a:gd name="connsiteX17" fmla="*/ 67742 w 723540"/>
                <a:gd name="connsiteY17" fmla="*/ 497479 h 723540"/>
                <a:gd name="connsiteX18" fmla="*/ 226286 w 723540"/>
                <a:gd name="connsiteY18" fmla="*/ 655866 h 723540"/>
                <a:gd name="connsiteX19" fmla="*/ 497613 w 723540"/>
                <a:gd name="connsiteY19" fmla="*/ 655866 h 723540"/>
                <a:gd name="connsiteX20" fmla="*/ 656158 w 723540"/>
                <a:gd name="connsiteY20" fmla="*/ 497479 h 723540"/>
                <a:gd name="connsiteX21" fmla="*/ 656158 w 723540"/>
                <a:gd name="connsiteY21" fmla="*/ 226061 h 723540"/>
                <a:gd name="connsiteX22" fmla="*/ 497613 w 723540"/>
                <a:gd name="connsiteY22" fmla="*/ 68034 h 723540"/>
                <a:gd name="connsiteX23" fmla="*/ 226286 w 723540"/>
                <a:gd name="connsiteY23" fmla="*/ 0 h 723540"/>
                <a:gd name="connsiteX24" fmla="*/ 497613 w 723540"/>
                <a:gd name="connsiteY24" fmla="*/ 0 h 723540"/>
                <a:gd name="connsiteX25" fmla="*/ 723540 w 723540"/>
                <a:gd name="connsiteY25" fmla="*/ 226061 h 723540"/>
                <a:gd name="connsiteX26" fmla="*/ 723540 w 723540"/>
                <a:gd name="connsiteY26" fmla="*/ 497479 h 723540"/>
                <a:gd name="connsiteX27" fmla="*/ 497613 w 723540"/>
                <a:gd name="connsiteY27" fmla="*/ 723540 h 723540"/>
                <a:gd name="connsiteX28" fmla="*/ 226286 w 723540"/>
                <a:gd name="connsiteY28" fmla="*/ 723540 h 723540"/>
                <a:gd name="connsiteX29" fmla="*/ 0 w 723540"/>
                <a:gd name="connsiteY29" fmla="*/ 497479 h 723540"/>
                <a:gd name="connsiteX30" fmla="*/ 0 w 723540"/>
                <a:gd name="connsiteY30" fmla="*/ 226061 h 723540"/>
                <a:gd name="connsiteX31" fmla="*/ 226286 w 723540"/>
                <a:gd name="connsiteY31" fmla="*/ 0 h 72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23540" h="723540">
                  <a:moveTo>
                    <a:pt x="361950" y="248616"/>
                  </a:moveTo>
                  <a:cubicBezTo>
                    <a:pt x="299346" y="248616"/>
                    <a:pt x="248616" y="299346"/>
                    <a:pt x="248616" y="361590"/>
                  </a:cubicBezTo>
                  <a:cubicBezTo>
                    <a:pt x="248616" y="423834"/>
                    <a:pt x="299346" y="474565"/>
                    <a:pt x="361950" y="474565"/>
                  </a:cubicBezTo>
                  <a:cubicBezTo>
                    <a:pt x="423834" y="474565"/>
                    <a:pt x="474564" y="423834"/>
                    <a:pt x="474564" y="361590"/>
                  </a:cubicBezTo>
                  <a:cubicBezTo>
                    <a:pt x="474564" y="299346"/>
                    <a:pt x="423834" y="248616"/>
                    <a:pt x="361950" y="248616"/>
                  </a:cubicBezTo>
                  <a:close/>
                  <a:moveTo>
                    <a:pt x="361950" y="180975"/>
                  </a:moveTo>
                  <a:cubicBezTo>
                    <a:pt x="461252" y="180975"/>
                    <a:pt x="542565" y="261568"/>
                    <a:pt x="542565" y="361590"/>
                  </a:cubicBezTo>
                  <a:cubicBezTo>
                    <a:pt x="542565" y="461612"/>
                    <a:pt x="461252" y="542565"/>
                    <a:pt x="361950" y="542565"/>
                  </a:cubicBezTo>
                  <a:cubicBezTo>
                    <a:pt x="261928" y="542565"/>
                    <a:pt x="180975" y="461612"/>
                    <a:pt x="180975" y="361590"/>
                  </a:cubicBezTo>
                  <a:cubicBezTo>
                    <a:pt x="180975" y="261568"/>
                    <a:pt x="261928" y="180975"/>
                    <a:pt x="361950" y="180975"/>
                  </a:cubicBezTo>
                  <a:close/>
                  <a:moveTo>
                    <a:pt x="556237" y="142875"/>
                  </a:moveTo>
                  <a:cubicBezTo>
                    <a:pt x="569725" y="142875"/>
                    <a:pt x="580661" y="153731"/>
                    <a:pt x="580661" y="167482"/>
                  </a:cubicBezTo>
                  <a:cubicBezTo>
                    <a:pt x="580661" y="180509"/>
                    <a:pt x="569725" y="191726"/>
                    <a:pt x="556237" y="191726"/>
                  </a:cubicBezTo>
                  <a:cubicBezTo>
                    <a:pt x="542749" y="191726"/>
                    <a:pt x="531813" y="180509"/>
                    <a:pt x="531813" y="167482"/>
                  </a:cubicBezTo>
                  <a:cubicBezTo>
                    <a:pt x="531813" y="153731"/>
                    <a:pt x="542749" y="142875"/>
                    <a:pt x="556237" y="142875"/>
                  </a:cubicBezTo>
                  <a:close/>
                  <a:moveTo>
                    <a:pt x="226286" y="68034"/>
                  </a:moveTo>
                  <a:cubicBezTo>
                    <a:pt x="138726" y="68034"/>
                    <a:pt x="67742" y="138948"/>
                    <a:pt x="67742" y="226061"/>
                  </a:cubicBezTo>
                  <a:lnTo>
                    <a:pt x="67742" y="497479"/>
                  </a:lnTo>
                  <a:cubicBezTo>
                    <a:pt x="67742" y="584952"/>
                    <a:pt x="138726" y="655866"/>
                    <a:pt x="226286" y="655866"/>
                  </a:cubicBezTo>
                  <a:lnTo>
                    <a:pt x="497613" y="655866"/>
                  </a:lnTo>
                  <a:cubicBezTo>
                    <a:pt x="584453" y="655866"/>
                    <a:pt x="656158" y="584952"/>
                    <a:pt x="656158" y="497479"/>
                  </a:cubicBezTo>
                  <a:lnTo>
                    <a:pt x="656158" y="226061"/>
                  </a:lnTo>
                  <a:cubicBezTo>
                    <a:pt x="656158" y="138948"/>
                    <a:pt x="584453" y="68034"/>
                    <a:pt x="497613" y="68034"/>
                  </a:cubicBezTo>
                  <a:close/>
                  <a:moveTo>
                    <a:pt x="226286" y="0"/>
                  </a:moveTo>
                  <a:lnTo>
                    <a:pt x="497613" y="0"/>
                  </a:lnTo>
                  <a:cubicBezTo>
                    <a:pt x="622648" y="0"/>
                    <a:pt x="723540" y="101511"/>
                    <a:pt x="723540" y="226061"/>
                  </a:cubicBezTo>
                  <a:lnTo>
                    <a:pt x="723540" y="497479"/>
                  </a:lnTo>
                  <a:cubicBezTo>
                    <a:pt x="723540" y="622029"/>
                    <a:pt x="622648" y="723540"/>
                    <a:pt x="497613" y="723540"/>
                  </a:cubicBezTo>
                  <a:lnTo>
                    <a:pt x="226286" y="723540"/>
                  </a:lnTo>
                  <a:cubicBezTo>
                    <a:pt x="101252" y="723540"/>
                    <a:pt x="0" y="622029"/>
                    <a:pt x="0" y="497479"/>
                  </a:cubicBezTo>
                  <a:lnTo>
                    <a:pt x="0" y="226061"/>
                  </a:lnTo>
                  <a:cubicBezTo>
                    <a:pt x="0" y="101511"/>
                    <a:pt x="101252" y="0"/>
                    <a:pt x="226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889F42-BDC5-4349-9BBF-95B0DC3D6A34}"/>
              </a:ext>
            </a:extLst>
          </p:cNvPr>
          <p:cNvGrpSpPr/>
          <p:nvPr userDrawn="1"/>
        </p:nvGrpSpPr>
        <p:grpSpPr>
          <a:xfrm>
            <a:off x="8711782" y="3869963"/>
            <a:ext cx="3546151" cy="3060806"/>
            <a:chOff x="1689601" y="-366839"/>
            <a:chExt cx="8697600" cy="7507200"/>
          </a:xfrm>
        </p:grpSpPr>
        <p:sp>
          <p:nvSpPr>
            <p:cNvPr id="138" name="Freeform 2">
              <a:extLst>
                <a:ext uri="{FF2B5EF4-FFF2-40B4-BE49-F238E27FC236}">
                  <a16:creationId xmlns:a16="http://schemas.microsoft.com/office/drawing/2014/main" id="{3C6788E2-C028-2A4C-888E-CA0FE15B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21" y="-366839"/>
              <a:ext cx="1357439" cy="1359360"/>
            </a:xfrm>
            <a:custGeom>
              <a:avLst/>
              <a:gdLst>
                <a:gd name="T0" fmla="*/ 3117 w 3118"/>
                <a:gd name="T1" fmla="*/ 1560 h 3120"/>
                <a:gd name="T2" fmla="*/ 3117 w 3118"/>
                <a:gd name="T3" fmla="*/ 1560 h 3120"/>
                <a:gd name="T4" fmla="*/ 1559 w 3118"/>
                <a:gd name="T5" fmla="*/ 3119 h 3120"/>
                <a:gd name="T6" fmla="*/ 1559 w 3118"/>
                <a:gd name="T7" fmla="*/ 3119 h 3120"/>
                <a:gd name="T8" fmla="*/ 0 w 3118"/>
                <a:gd name="T9" fmla="*/ 1560 h 3120"/>
                <a:gd name="T10" fmla="*/ 0 w 3118"/>
                <a:gd name="T11" fmla="*/ 1560 h 3120"/>
                <a:gd name="T12" fmla="*/ 1559 w 3118"/>
                <a:gd name="T13" fmla="*/ 0 h 3120"/>
                <a:gd name="T14" fmla="*/ 1559 w 3118"/>
                <a:gd name="T15" fmla="*/ 0 h 3120"/>
                <a:gd name="T16" fmla="*/ 3117 w 3118"/>
                <a:gd name="T17" fmla="*/ 1560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8" h="3120">
                  <a:moveTo>
                    <a:pt x="3117" y="1560"/>
                  </a:moveTo>
                  <a:lnTo>
                    <a:pt x="3117" y="1560"/>
                  </a:lnTo>
                  <a:cubicBezTo>
                    <a:pt x="3117" y="2420"/>
                    <a:pt x="2419" y="3119"/>
                    <a:pt x="1559" y="3119"/>
                  </a:cubicBezTo>
                  <a:lnTo>
                    <a:pt x="1559" y="3119"/>
                  </a:lnTo>
                  <a:cubicBezTo>
                    <a:pt x="699" y="3119"/>
                    <a:pt x="0" y="2420"/>
                    <a:pt x="0" y="1560"/>
                  </a:cubicBezTo>
                  <a:lnTo>
                    <a:pt x="0" y="1560"/>
                  </a:lnTo>
                  <a:cubicBezTo>
                    <a:pt x="0" y="697"/>
                    <a:pt x="699" y="0"/>
                    <a:pt x="1559" y="0"/>
                  </a:cubicBezTo>
                  <a:lnTo>
                    <a:pt x="1559" y="0"/>
                  </a:lnTo>
                  <a:cubicBezTo>
                    <a:pt x="2419" y="0"/>
                    <a:pt x="3117" y="697"/>
                    <a:pt x="3117" y="15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ACE4217D-AAEF-4648-81C9-2188B0845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721" y="42122"/>
              <a:ext cx="782924" cy="541005"/>
            </a:xfrm>
            <a:custGeom>
              <a:avLst/>
              <a:gdLst>
                <a:gd name="connsiteX0" fmla="*/ 228624 w 647340"/>
                <a:gd name="connsiteY0" fmla="*/ 73328 h 447315"/>
                <a:gd name="connsiteX1" fmla="*/ 228624 w 647340"/>
                <a:gd name="connsiteY1" fmla="*/ 360399 h 447315"/>
                <a:gd name="connsiteX2" fmla="*/ 482468 w 647340"/>
                <a:gd name="connsiteY2" fmla="*/ 216864 h 447315"/>
                <a:gd name="connsiteX3" fmla="*/ 102003 w 647340"/>
                <a:gd name="connsiteY3" fmla="*/ 0 h 447315"/>
                <a:gd name="connsiteX4" fmla="*/ 544977 w 647340"/>
                <a:gd name="connsiteY4" fmla="*/ 0 h 447315"/>
                <a:gd name="connsiteX5" fmla="*/ 647340 w 647340"/>
                <a:gd name="connsiteY5" fmla="*/ 102007 h 447315"/>
                <a:gd name="connsiteX6" fmla="*/ 647340 w 647340"/>
                <a:gd name="connsiteY6" fmla="*/ 345308 h 447315"/>
                <a:gd name="connsiteX7" fmla="*/ 544977 w 647340"/>
                <a:gd name="connsiteY7" fmla="*/ 447315 h 447315"/>
                <a:gd name="connsiteX8" fmla="*/ 102003 w 647340"/>
                <a:gd name="connsiteY8" fmla="*/ 447315 h 447315"/>
                <a:gd name="connsiteX9" fmla="*/ 0 w 647340"/>
                <a:gd name="connsiteY9" fmla="*/ 345308 h 447315"/>
                <a:gd name="connsiteX10" fmla="*/ 0 w 647340"/>
                <a:gd name="connsiteY10" fmla="*/ 102007 h 447315"/>
                <a:gd name="connsiteX11" fmla="*/ 102003 w 647340"/>
                <a:gd name="connsiteY11" fmla="*/ 0 h 44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340" h="447315">
                  <a:moveTo>
                    <a:pt x="228624" y="73328"/>
                  </a:moveTo>
                  <a:lnTo>
                    <a:pt x="228624" y="360399"/>
                  </a:lnTo>
                  <a:lnTo>
                    <a:pt x="482468" y="216864"/>
                  </a:lnTo>
                  <a:close/>
                  <a:moveTo>
                    <a:pt x="102003" y="0"/>
                  </a:moveTo>
                  <a:lnTo>
                    <a:pt x="544977" y="0"/>
                  </a:lnTo>
                  <a:cubicBezTo>
                    <a:pt x="601925" y="0"/>
                    <a:pt x="647340" y="45416"/>
                    <a:pt x="647340" y="102007"/>
                  </a:cubicBezTo>
                  <a:lnTo>
                    <a:pt x="647340" y="345308"/>
                  </a:lnTo>
                  <a:cubicBezTo>
                    <a:pt x="647340" y="401898"/>
                    <a:pt x="601925" y="447315"/>
                    <a:pt x="544977" y="447315"/>
                  </a:cubicBezTo>
                  <a:lnTo>
                    <a:pt x="102003" y="447315"/>
                  </a:lnTo>
                  <a:cubicBezTo>
                    <a:pt x="45415" y="447315"/>
                    <a:pt x="0" y="401898"/>
                    <a:pt x="0" y="345308"/>
                  </a:cubicBezTo>
                  <a:lnTo>
                    <a:pt x="0" y="102007"/>
                  </a:lnTo>
                  <a:cubicBezTo>
                    <a:pt x="0" y="45416"/>
                    <a:pt x="45415" y="0"/>
                    <a:pt x="102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601D575C-7678-7E4E-8502-E10CDC980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882" y="4707722"/>
              <a:ext cx="1223039" cy="1223039"/>
            </a:xfrm>
            <a:custGeom>
              <a:avLst/>
              <a:gdLst>
                <a:gd name="T0" fmla="*/ 2806 w 2807"/>
                <a:gd name="T1" fmla="*/ 1405 h 2811"/>
                <a:gd name="T2" fmla="*/ 2806 w 2807"/>
                <a:gd name="T3" fmla="*/ 1405 h 2811"/>
                <a:gd name="T4" fmla="*/ 1403 w 2807"/>
                <a:gd name="T5" fmla="*/ 2810 h 2811"/>
                <a:gd name="T6" fmla="*/ 1403 w 2807"/>
                <a:gd name="T7" fmla="*/ 2810 h 2811"/>
                <a:gd name="T8" fmla="*/ 0 w 2807"/>
                <a:gd name="T9" fmla="*/ 1405 h 2811"/>
                <a:gd name="T10" fmla="*/ 0 w 2807"/>
                <a:gd name="T11" fmla="*/ 1405 h 2811"/>
                <a:gd name="T12" fmla="*/ 1403 w 2807"/>
                <a:gd name="T13" fmla="*/ 0 h 2811"/>
                <a:gd name="T14" fmla="*/ 1403 w 2807"/>
                <a:gd name="T15" fmla="*/ 0 h 2811"/>
                <a:gd name="T16" fmla="*/ 2806 w 2807"/>
                <a:gd name="T17" fmla="*/ 1405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7" h="2811">
                  <a:moveTo>
                    <a:pt x="2806" y="1405"/>
                  </a:moveTo>
                  <a:lnTo>
                    <a:pt x="2806" y="1405"/>
                  </a:lnTo>
                  <a:cubicBezTo>
                    <a:pt x="2806" y="2180"/>
                    <a:pt x="2179" y="2810"/>
                    <a:pt x="1403" y="2810"/>
                  </a:cubicBezTo>
                  <a:lnTo>
                    <a:pt x="1403" y="2810"/>
                  </a:lnTo>
                  <a:cubicBezTo>
                    <a:pt x="629" y="2810"/>
                    <a:pt x="0" y="2180"/>
                    <a:pt x="0" y="1405"/>
                  </a:cubicBezTo>
                  <a:lnTo>
                    <a:pt x="0" y="1405"/>
                  </a:lnTo>
                  <a:cubicBezTo>
                    <a:pt x="0" y="630"/>
                    <a:pt x="629" y="0"/>
                    <a:pt x="1403" y="0"/>
                  </a:cubicBezTo>
                  <a:lnTo>
                    <a:pt x="1403" y="0"/>
                  </a:lnTo>
                  <a:cubicBezTo>
                    <a:pt x="2179" y="0"/>
                    <a:pt x="2806" y="630"/>
                    <a:pt x="2806" y="140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ED7E8F11-4BFE-9B4A-9637-F32BC4F15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081" y="5055240"/>
              <a:ext cx="894287" cy="531405"/>
            </a:xfrm>
            <a:custGeom>
              <a:avLst/>
              <a:gdLst>
                <a:gd name="connsiteX0" fmla="*/ 651240 w 739417"/>
                <a:gd name="connsiteY0" fmla="*/ 361950 h 439378"/>
                <a:gd name="connsiteX1" fmla="*/ 662176 w 739417"/>
                <a:gd name="connsiteY1" fmla="*/ 363018 h 439378"/>
                <a:gd name="connsiteX2" fmla="*/ 677122 w 739417"/>
                <a:gd name="connsiteY2" fmla="*/ 364441 h 439378"/>
                <a:gd name="connsiteX3" fmla="*/ 694985 w 739417"/>
                <a:gd name="connsiteY3" fmla="*/ 365864 h 439378"/>
                <a:gd name="connsiteX4" fmla="*/ 699359 w 739417"/>
                <a:gd name="connsiteY4" fmla="*/ 365864 h 439378"/>
                <a:gd name="connsiteX5" fmla="*/ 699724 w 739417"/>
                <a:gd name="connsiteY5" fmla="*/ 366576 h 439378"/>
                <a:gd name="connsiteX6" fmla="*/ 699724 w 739417"/>
                <a:gd name="connsiteY6" fmla="*/ 402158 h 439378"/>
                <a:gd name="connsiteX7" fmla="*/ 699359 w 739417"/>
                <a:gd name="connsiteY7" fmla="*/ 402869 h 439378"/>
                <a:gd name="connsiteX8" fmla="*/ 676758 w 739417"/>
                <a:gd name="connsiteY8" fmla="*/ 402869 h 439378"/>
                <a:gd name="connsiteX9" fmla="*/ 655250 w 739417"/>
                <a:gd name="connsiteY9" fmla="*/ 402869 h 439378"/>
                <a:gd name="connsiteX10" fmla="*/ 654156 w 739417"/>
                <a:gd name="connsiteY10" fmla="*/ 402158 h 439378"/>
                <a:gd name="connsiteX11" fmla="*/ 652333 w 739417"/>
                <a:gd name="connsiteY11" fmla="*/ 381876 h 439378"/>
                <a:gd name="connsiteX12" fmla="*/ 650875 w 739417"/>
                <a:gd name="connsiteY12" fmla="*/ 362306 h 439378"/>
                <a:gd name="connsiteX13" fmla="*/ 651240 w 739417"/>
                <a:gd name="connsiteY13" fmla="*/ 361950 h 439378"/>
                <a:gd name="connsiteX14" fmla="*/ 663829 w 739417"/>
                <a:gd name="connsiteY14" fmla="*/ 150813 h 439378"/>
                <a:gd name="connsiteX15" fmla="*/ 683890 w 739417"/>
                <a:gd name="connsiteY15" fmla="*/ 151893 h 439378"/>
                <a:gd name="connsiteX16" fmla="*/ 696428 w 739417"/>
                <a:gd name="connsiteY16" fmla="*/ 152253 h 439378"/>
                <a:gd name="connsiteX17" fmla="*/ 720789 w 739417"/>
                <a:gd name="connsiteY17" fmla="*/ 153694 h 439378"/>
                <a:gd name="connsiteX18" fmla="*/ 736551 w 739417"/>
                <a:gd name="connsiteY18" fmla="*/ 154414 h 439378"/>
                <a:gd name="connsiteX19" fmla="*/ 739417 w 739417"/>
                <a:gd name="connsiteY19" fmla="*/ 154414 h 439378"/>
                <a:gd name="connsiteX20" fmla="*/ 739417 w 739417"/>
                <a:gd name="connsiteY20" fmla="*/ 154774 h 439378"/>
                <a:gd name="connsiteX21" fmla="*/ 738701 w 739417"/>
                <a:gd name="connsiteY21" fmla="*/ 163057 h 439378"/>
                <a:gd name="connsiteX22" fmla="*/ 718281 w 739417"/>
                <a:gd name="connsiteY22" fmla="*/ 246243 h 439378"/>
                <a:gd name="connsiteX23" fmla="*/ 695712 w 739417"/>
                <a:gd name="connsiteY23" fmla="*/ 339872 h 439378"/>
                <a:gd name="connsiteX24" fmla="*/ 694995 w 739417"/>
                <a:gd name="connsiteY24" fmla="*/ 340953 h 439378"/>
                <a:gd name="connsiteX25" fmla="*/ 661679 w 739417"/>
                <a:gd name="connsiteY25" fmla="*/ 336991 h 439378"/>
                <a:gd name="connsiteX26" fmla="*/ 659888 w 739417"/>
                <a:gd name="connsiteY26" fmla="*/ 336991 h 439378"/>
                <a:gd name="connsiteX27" fmla="*/ 658813 w 739417"/>
                <a:gd name="connsiteY27" fmla="*/ 336631 h 439378"/>
                <a:gd name="connsiteX28" fmla="*/ 658813 w 739417"/>
                <a:gd name="connsiteY28" fmla="*/ 324027 h 439378"/>
                <a:gd name="connsiteX29" fmla="*/ 659171 w 739417"/>
                <a:gd name="connsiteY29" fmla="*/ 313944 h 439378"/>
                <a:gd name="connsiteX30" fmla="*/ 659888 w 739417"/>
                <a:gd name="connsiteY30" fmla="*/ 280814 h 439378"/>
                <a:gd name="connsiteX31" fmla="*/ 660604 w 739417"/>
                <a:gd name="connsiteY31" fmla="*/ 246243 h 439378"/>
                <a:gd name="connsiteX32" fmla="*/ 661321 w 739417"/>
                <a:gd name="connsiteY32" fmla="*/ 211672 h 439378"/>
                <a:gd name="connsiteX33" fmla="*/ 661679 w 739417"/>
                <a:gd name="connsiteY33" fmla="*/ 176021 h 439378"/>
                <a:gd name="connsiteX34" fmla="*/ 662754 w 739417"/>
                <a:gd name="connsiteY34" fmla="*/ 151893 h 439378"/>
                <a:gd name="connsiteX35" fmla="*/ 663829 w 739417"/>
                <a:gd name="connsiteY35" fmla="*/ 150813 h 439378"/>
                <a:gd name="connsiteX36" fmla="*/ 2883 w 739417"/>
                <a:gd name="connsiteY36" fmla="*/ 0 h 439378"/>
                <a:gd name="connsiteX37" fmla="*/ 323648 w 739417"/>
                <a:gd name="connsiteY37" fmla="*/ 0 h 439378"/>
                <a:gd name="connsiteX38" fmla="*/ 327252 w 739417"/>
                <a:gd name="connsiteY38" fmla="*/ 2881 h 439378"/>
                <a:gd name="connsiteX39" fmla="*/ 323288 w 739417"/>
                <a:gd name="connsiteY39" fmla="*/ 40336 h 439378"/>
                <a:gd name="connsiteX40" fmla="*/ 320765 w 739417"/>
                <a:gd name="connsiteY40" fmla="*/ 43938 h 439378"/>
                <a:gd name="connsiteX41" fmla="*/ 276434 w 739417"/>
                <a:gd name="connsiteY41" fmla="*/ 46819 h 439378"/>
                <a:gd name="connsiteX42" fmla="*/ 235348 w 739417"/>
                <a:gd name="connsiteY42" fmla="*/ 50060 h 439378"/>
                <a:gd name="connsiteX43" fmla="*/ 233546 w 739417"/>
                <a:gd name="connsiteY43" fmla="*/ 50420 h 439378"/>
                <a:gd name="connsiteX44" fmla="*/ 259495 w 739417"/>
                <a:gd name="connsiteY44" fmla="*/ 81033 h 439378"/>
                <a:gd name="connsiteX45" fmla="*/ 366897 w 739417"/>
                <a:gd name="connsiteY45" fmla="*/ 215007 h 439378"/>
                <a:gd name="connsiteX46" fmla="*/ 373024 w 739417"/>
                <a:gd name="connsiteY46" fmla="*/ 215367 h 439378"/>
                <a:gd name="connsiteX47" fmla="*/ 498447 w 739417"/>
                <a:gd name="connsiteY47" fmla="*/ 109124 h 439378"/>
                <a:gd name="connsiteX48" fmla="*/ 502051 w 739417"/>
                <a:gd name="connsiteY48" fmla="*/ 105162 h 439378"/>
                <a:gd name="connsiteX49" fmla="*/ 498808 w 739417"/>
                <a:gd name="connsiteY49" fmla="*/ 105162 h 439378"/>
                <a:gd name="connsiteX50" fmla="*/ 426726 w 739417"/>
                <a:gd name="connsiteY50" fmla="*/ 102641 h 439378"/>
                <a:gd name="connsiteX51" fmla="*/ 402938 w 739417"/>
                <a:gd name="connsiteY51" fmla="*/ 101201 h 439378"/>
                <a:gd name="connsiteX52" fmla="*/ 400776 w 739417"/>
                <a:gd name="connsiteY52" fmla="*/ 99040 h 439378"/>
                <a:gd name="connsiteX53" fmla="*/ 400776 w 739417"/>
                <a:gd name="connsiteY53" fmla="*/ 61225 h 439378"/>
                <a:gd name="connsiteX54" fmla="*/ 402938 w 739417"/>
                <a:gd name="connsiteY54" fmla="*/ 58704 h 439378"/>
                <a:gd name="connsiteX55" fmla="*/ 442584 w 739417"/>
                <a:gd name="connsiteY55" fmla="*/ 57983 h 439378"/>
                <a:gd name="connsiteX56" fmla="*/ 631439 w 739417"/>
                <a:gd name="connsiteY56" fmla="*/ 54742 h 439378"/>
                <a:gd name="connsiteX57" fmla="*/ 671805 w 739417"/>
                <a:gd name="connsiteY57" fmla="*/ 54382 h 439378"/>
                <a:gd name="connsiteX58" fmla="*/ 674328 w 739417"/>
                <a:gd name="connsiteY58" fmla="*/ 57263 h 439378"/>
                <a:gd name="connsiteX59" fmla="*/ 674328 w 739417"/>
                <a:gd name="connsiteY59" fmla="*/ 102641 h 439378"/>
                <a:gd name="connsiteX60" fmla="*/ 672526 w 739417"/>
                <a:gd name="connsiteY60" fmla="*/ 105162 h 439378"/>
                <a:gd name="connsiteX61" fmla="*/ 602245 w 739417"/>
                <a:gd name="connsiteY61" fmla="*/ 110925 h 439378"/>
                <a:gd name="connsiteX62" fmla="*/ 583504 w 739417"/>
                <a:gd name="connsiteY62" fmla="*/ 112365 h 439378"/>
                <a:gd name="connsiteX63" fmla="*/ 578458 w 739417"/>
                <a:gd name="connsiteY63" fmla="*/ 114166 h 439378"/>
                <a:gd name="connsiteX64" fmla="*/ 443665 w 739417"/>
                <a:gd name="connsiteY64" fmla="*/ 234815 h 439378"/>
                <a:gd name="connsiteX65" fmla="*/ 402218 w 739417"/>
                <a:gd name="connsiteY65" fmla="*/ 270829 h 439378"/>
                <a:gd name="connsiteX66" fmla="*/ 400776 w 739417"/>
                <a:gd name="connsiteY66" fmla="*/ 274791 h 439378"/>
                <a:gd name="connsiteX67" fmla="*/ 397893 w 739417"/>
                <a:gd name="connsiteY67" fmla="*/ 394000 h 439378"/>
                <a:gd name="connsiteX68" fmla="*/ 400776 w 739417"/>
                <a:gd name="connsiteY68" fmla="*/ 397601 h 439378"/>
                <a:gd name="connsiteX69" fmla="*/ 486193 w 739417"/>
                <a:gd name="connsiteY69" fmla="*/ 400842 h 439378"/>
                <a:gd name="connsiteX70" fmla="*/ 500610 w 739417"/>
                <a:gd name="connsiteY70" fmla="*/ 401923 h 439378"/>
                <a:gd name="connsiteX71" fmla="*/ 502772 w 739417"/>
                <a:gd name="connsiteY71" fmla="*/ 403724 h 439378"/>
                <a:gd name="connsiteX72" fmla="*/ 502772 w 739417"/>
                <a:gd name="connsiteY72" fmla="*/ 437217 h 439378"/>
                <a:gd name="connsiteX73" fmla="*/ 500249 w 739417"/>
                <a:gd name="connsiteY73" fmla="*/ 439378 h 439378"/>
                <a:gd name="connsiteX74" fmla="*/ 498808 w 739417"/>
                <a:gd name="connsiteY74" fmla="*/ 439378 h 439378"/>
                <a:gd name="connsiteX75" fmla="*/ 182728 w 739417"/>
                <a:gd name="connsiteY75" fmla="*/ 439378 h 439378"/>
                <a:gd name="connsiteX76" fmla="*/ 179124 w 739417"/>
                <a:gd name="connsiteY76" fmla="*/ 436137 h 439378"/>
                <a:gd name="connsiteX77" fmla="*/ 179124 w 739417"/>
                <a:gd name="connsiteY77" fmla="*/ 404084 h 439378"/>
                <a:gd name="connsiteX78" fmla="*/ 182007 w 739417"/>
                <a:gd name="connsiteY78" fmla="*/ 401923 h 439378"/>
                <a:gd name="connsiteX79" fmla="*/ 236789 w 739417"/>
                <a:gd name="connsiteY79" fmla="*/ 396881 h 439378"/>
                <a:gd name="connsiteX80" fmla="*/ 282201 w 739417"/>
                <a:gd name="connsiteY80" fmla="*/ 393640 h 439378"/>
                <a:gd name="connsiteX81" fmla="*/ 284003 w 739417"/>
                <a:gd name="connsiteY81" fmla="*/ 390038 h 439378"/>
                <a:gd name="connsiteX82" fmla="*/ 284003 w 739417"/>
                <a:gd name="connsiteY82" fmla="*/ 320530 h 439378"/>
                <a:gd name="connsiteX83" fmla="*/ 284003 w 739417"/>
                <a:gd name="connsiteY83" fmla="*/ 279473 h 439378"/>
                <a:gd name="connsiteX84" fmla="*/ 282201 w 739417"/>
                <a:gd name="connsiteY84" fmla="*/ 274791 h 439378"/>
                <a:gd name="connsiteX85" fmla="*/ 178763 w 739417"/>
                <a:gd name="connsiteY85" fmla="*/ 148740 h 439378"/>
                <a:gd name="connsiteX86" fmla="*/ 99473 w 739417"/>
                <a:gd name="connsiteY86" fmla="*/ 52941 h 439378"/>
                <a:gd name="connsiteX87" fmla="*/ 94788 w 739417"/>
                <a:gd name="connsiteY87" fmla="*/ 50060 h 439378"/>
                <a:gd name="connsiteX88" fmla="*/ 3604 w 739417"/>
                <a:gd name="connsiteY88" fmla="*/ 43938 h 439378"/>
                <a:gd name="connsiteX89" fmla="*/ 0 w 739417"/>
                <a:gd name="connsiteY89" fmla="*/ 39976 h 439378"/>
                <a:gd name="connsiteX90" fmla="*/ 0 w 739417"/>
                <a:gd name="connsiteY90" fmla="*/ 2881 h 439378"/>
                <a:gd name="connsiteX91" fmla="*/ 2883 w 739417"/>
                <a:gd name="connsiteY91" fmla="*/ 0 h 43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39417" h="439378">
                  <a:moveTo>
                    <a:pt x="651240" y="361950"/>
                  </a:moveTo>
                  <a:cubicBezTo>
                    <a:pt x="654156" y="362306"/>
                    <a:pt x="658531" y="362306"/>
                    <a:pt x="662176" y="363018"/>
                  </a:cubicBezTo>
                  <a:cubicBezTo>
                    <a:pt x="667644" y="363374"/>
                    <a:pt x="672383" y="363729"/>
                    <a:pt x="677122" y="364441"/>
                  </a:cubicBezTo>
                  <a:cubicBezTo>
                    <a:pt x="683319" y="364797"/>
                    <a:pt x="689517" y="365153"/>
                    <a:pt x="694985" y="365864"/>
                  </a:cubicBezTo>
                  <a:lnTo>
                    <a:pt x="699359" y="365864"/>
                  </a:lnTo>
                  <a:cubicBezTo>
                    <a:pt x="699724" y="365864"/>
                    <a:pt x="699724" y="365864"/>
                    <a:pt x="699724" y="366576"/>
                  </a:cubicBezTo>
                  <a:lnTo>
                    <a:pt x="699724" y="402158"/>
                  </a:lnTo>
                  <a:cubicBezTo>
                    <a:pt x="699724" y="402869"/>
                    <a:pt x="699724" y="402869"/>
                    <a:pt x="699359" y="402869"/>
                  </a:cubicBezTo>
                  <a:lnTo>
                    <a:pt x="676758" y="402869"/>
                  </a:lnTo>
                  <a:lnTo>
                    <a:pt x="655250" y="402869"/>
                  </a:lnTo>
                  <a:cubicBezTo>
                    <a:pt x="654156" y="402869"/>
                    <a:pt x="654156" y="402514"/>
                    <a:pt x="654156" y="402158"/>
                  </a:cubicBezTo>
                  <a:cubicBezTo>
                    <a:pt x="653792" y="395041"/>
                    <a:pt x="653427" y="388637"/>
                    <a:pt x="652333" y="381876"/>
                  </a:cubicBezTo>
                  <a:cubicBezTo>
                    <a:pt x="651240" y="375471"/>
                    <a:pt x="650875" y="369067"/>
                    <a:pt x="650875" y="362306"/>
                  </a:cubicBezTo>
                  <a:cubicBezTo>
                    <a:pt x="650875" y="361950"/>
                    <a:pt x="650875" y="361950"/>
                    <a:pt x="651240" y="361950"/>
                  </a:cubicBezTo>
                  <a:close/>
                  <a:moveTo>
                    <a:pt x="663829" y="150813"/>
                  </a:moveTo>
                  <a:cubicBezTo>
                    <a:pt x="670277" y="151533"/>
                    <a:pt x="677083" y="151533"/>
                    <a:pt x="683890" y="151893"/>
                  </a:cubicBezTo>
                  <a:cubicBezTo>
                    <a:pt x="688189" y="151893"/>
                    <a:pt x="692129" y="152253"/>
                    <a:pt x="696428" y="152253"/>
                  </a:cubicBezTo>
                  <a:cubicBezTo>
                    <a:pt x="704668" y="152253"/>
                    <a:pt x="712549" y="153334"/>
                    <a:pt x="720789" y="153694"/>
                  </a:cubicBezTo>
                  <a:cubicBezTo>
                    <a:pt x="725804" y="153694"/>
                    <a:pt x="730819" y="153694"/>
                    <a:pt x="736551" y="154414"/>
                  </a:cubicBezTo>
                  <a:lnTo>
                    <a:pt x="739417" y="154414"/>
                  </a:lnTo>
                  <a:lnTo>
                    <a:pt x="739417" y="154774"/>
                  </a:lnTo>
                  <a:cubicBezTo>
                    <a:pt x="739417" y="157295"/>
                    <a:pt x="739059" y="160176"/>
                    <a:pt x="738701" y="163057"/>
                  </a:cubicBezTo>
                  <a:cubicBezTo>
                    <a:pt x="731894" y="190425"/>
                    <a:pt x="724729" y="218514"/>
                    <a:pt x="718281" y="246243"/>
                  </a:cubicBezTo>
                  <a:cubicBezTo>
                    <a:pt x="711116" y="277573"/>
                    <a:pt x="703235" y="308903"/>
                    <a:pt x="695712" y="339872"/>
                  </a:cubicBezTo>
                  <a:cubicBezTo>
                    <a:pt x="695712" y="340953"/>
                    <a:pt x="695354" y="340953"/>
                    <a:pt x="694995" y="340953"/>
                  </a:cubicBezTo>
                  <a:cubicBezTo>
                    <a:pt x="683890" y="339512"/>
                    <a:pt x="672785" y="338432"/>
                    <a:pt x="661679" y="336991"/>
                  </a:cubicBezTo>
                  <a:lnTo>
                    <a:pt x="659888" y="336991"/>
                  </a:lnTo>
                  <a:cubicBezTo>
                    <a:pt x="658813" y="336991"/>
                    <a:pt x="658813" y="336991"/>
                    <a:pt x="658813" y="336631"/>
                  </a:cubicBezTo>
                  <a:lnTo>
                    <a:pt x="658813" y="324027"/>
                  </a:lnTo>
                  <a:cubicBezTo>
                    <a:pt x="659171" y="320066"/>
                    <a:pt x="659171" y="317185"/>
                    <a:pt x="659171" y="313944"/>
                  </a:cubicBezTo>
                  <a:cubicBezTo>
                    <a:pt x="659888" y="303141"/>
                    <a:pt x="659888" y="292697"/>
                    <a:pt x="659888" y="280814"/>
                  </a:cubicBezTo>
                  <a:cubicBezTo>
                    <a:pt x="659888" y="269650"/>
                    <a:pt x="660604" y="257766"/>
                    <a:pt x="660604" y="246243"/>
                  </a:cubicBezTo>
                  <a:cubicBezTo>
                    <a:pt x="660604" y="234719"/>
                    <a:pt x="661321" y="222835"/>
                    <a:pt x="661321" y="211672"/>
                  </a:cubicBezTo>
                  <a:cubicBezTo>
                    <a:pt x="661321" y="200148"/>
                    <a:pt x="661679" y="187544"/>
                    <a:pt x="661679" y="176021"/>
                  </a:cubicBezTo>
                  <a:cubicBezTo>
                    <a:pt x="662396" y="167738"/>
                    <a:pt x="662754" y="160176"/>
                    <a:pt x="662754" y="151893"/>
                  </a:cubicBezTo>
                  <a:cubicBezTo>
                    <a:pt x="662754" y="150813"/>
                    <a:pt x="662754" y="150813"/>
                    <a:pt x="663829" y="150813"/>
                  </a:cubicBezTo>
                  <a:close/>
                  <a:moveTo>
                    <a:pt x="2883" y="0"/>
                  </a:moveTo>
                  <a:lnTo>
                    <a:pt x="323648" y="0"/>
                  </a:lnTo>
                  <a:cubicBezTo>
                    <a:pt x="327252" y="0"/>
                    <a:pt x="327252" y="720"/>
                    <a:pt x="327252" y="2881"/>
                  </a:cubicBezTo>
                  <a:cubicBezTo>
                    <a:pt x="324729" y="15126"/>
                    <a:pt x="323648" y="28451"/>
                    <a:pt x="323288" y="40336"/>
                  </a:cubicBezTo>
                  <a:cubicBezTo>
                    <a:pt x="323288" y="43217"/>
                    <a:pt x="322927" y="43938"/>
                    <a:pt x="320765" y="43938"/>
                  </a:cubicBezTo>
                  <a:cubicBezTo>
                    <a:pt x="305267" y="44658"/>
                    <a:pt x="290851" y="45378"/>
                    <a:pt x="276434" y="46819"/>
                  </a:cubicBezTo>
                  <a:cubicBezTo>
                    <a:pt x="262739" y="47179"/>
                    <a:pt x="248322" y="48980"/>
                    <a:pt x="235348" y="50060"/>
                  </a:cubicBezTo>
                  <a:cubicBezTo>
                    <a:pt x="235348" y="50060"/>
                    <a:pt x="234987" y="50420"/>
                    <a:pt x="233546" y="50420"/>
                  </a:cubicBezTo>
                  <a:cubicBezTo>
                    <a:pt x="242556" y="61225"/>
                    <a:pt x="250845" y="71309"/>
                    <a:pt x="259495" y="81033"/>
                  </a:cubicBezTo>
                  <a:cubicBezTo>
                    <a:pt x="295176" y="126051"/>
                    <a:pt x="331217" y="170709"/>
                    <a:pt x="366897" y="215007"/>
                  </a:cubicBezTo>
                  <a:cubicBezTo>
                    <a:pt x="369781" y="218608"/>
                    <a:pt x="369781" y="218608"/>
                    <a:pt x="373024" y="215367"/>
                  </a:cubicBezTo>
                  <a:cubicBezTo>
                    <a:pt x="414111" y="180073"/>
                    <a:pt x="456279" y="144778"/>
                    <a:pt x="498447" y="109124"/>
                  </a:cubicBezTo>
                  <a:cubicBezTo>
                    <a:pt x="498808" y="108043"/>
                    <a:pt x="500249" y="106963"/>
                    <a:pt x="502051" y="105162"/>
                  </a:cubicBezTo>
                  <a:cubicBezTo>
                    <a:pt x="500610" y="105162"/>
                    <a:pt x="499168" y="105162"/>
                    <a:pt x="498808" y="105162"/>
                  </a:cubicBezTo>
                  <a:cubicBezTo>
                    <a:pt x="474660" y="103722"/>
                    <a:pt x="450513" y="103362"/>
                    <a:pt x="426726" y="102641"/>
                  </a:cubicBezTo>
                  <a:cubicBezTo>
                    <a:pt x="418436" y="102281"/>
                    <a:pt x="410507" y="101201"/>
                    <a:pt x="402938" y="101201"/>
                  </a:cubicBezTo>
                  <a:cubicBezTo>
                    <a:pt x="400776" y="101201"/>
                    <a:pt x="400776" y="99760"/>
                    <a:pt x="400776" y="99040"/>
                  </a:cubicBezTo>
                  <a:lnTo>
                    <a:pt x="400776" y="61225"/>
                  </a:lnTo>
                  <a:cubicBezTo>
                    <a:pt x="400776" y="59784"/>
                    <a:pt x="400776" y="58704"/>
                    <a:pt x="402938" y="58704"/>
                  </a:cubicBezTo>
                  <a:cubicBezTo>
                    <a:pt x="416274" y="58343"/>
                    <a:pt x="428888" y="57983"/>
                    <a:pt x="442584" y="57983"/>
                  </a:cubicBezTo>
                  <a:cubicBezTo>
                    <a:pt x="505295" y="56182"/>
                    <a:pt x="568367" y="55822"/>
                    <a:pt x="631439" y="54742"/>
                  </a:cubicBezTo>
                  <a:cubicBezTo>
                    <a:pt x="644774" y="54742"/>
                    <a:pt x="657749" y="54742"/>
                    <a:pt x="671805" y="54382"/>
                  </a:cubicBezTo>
                  <a:cubicBezTo>
                    <a:pt x="673967" y="54382"/>
                    <a:pt x="674328" y="54742"/>
                    <a:pt x="674328" y="57263"/>
                  </a:cubicBezTo>
                  <a:cubicBezTo>
                    <a:pt x="673967" y="72389"/>
                    <a:pt x="673967" y="87875"/>
                    <a:pt x="674328" y="102641"/>
                  </a:cubicBezTo>
                  <a:cubicBezTo>
                    <a:pt x="674328" y="104802"/>
                    <a:pt x="673967" y="105162"/>
                    <a:pt x="672526" y="105162"/>
                  </a:cubicBezTo>
                  <a:cubicBezTo>
                    <a:pt x="648378" y="107683"/>
                    <a:pt x="626393" y="109124"/>
                    <a:pt x="602245" y="110925"/>
                  </a:cubicBezTo>
                  <a:cubicBezTo>
                    <a:pt x="596479" y="110925"/>
                    <a:pt x="590352" y="111285"/>
                    <a:pt x="583504" y="112365"/>
                  </a:cubicBezTo>
                  <a:cubicBezTo>
                    <a:pt x="580981" y="112365"/>
                    <a:pt x="580621" y="112725"/>
                    <a:pt x="578458" y="114166"/>
                  </a:cubicBezTo>
                  <a:cubicBezTo>
                    <a:pt x="533767" y="153782"/>
                    <a:pt x="489076" y="194118"/>
                    <a:pt x="443665" y="234815"/>
                  </a:cubicBezTo>
                  <a:cubicBezTo>
                    <a:pt x="430690" y="246700"/>
                    <a:pt x="416274" y="259305"/>
                    <a:pt x="402218" y="270829"/>
                  </a:cubicBezTo>
                  <a:cubicBezTo>
                    <a:pt x="400776" y="272270"/>
                    <a:pt x="400776" y="273350"/>
                    <a:pt x="400776" y="274791"/>
                  </a:cubicBezTo>
                  <a:cubicBezTo>
                    <a:pt x="400055" y="314767"/>
                    <a:pt x="398253" y="354383"/>
                    <a:pt x="397893" y="394000"/>
                  </a:cubicBezTo>
                  <a:cubicBezTo>
                    <a:pt x="397893" y="396881"/>
                    <a:pt x="397893" y="396881"/>
                    <a:pt x="400776" y="397601"/>
                  </a:cubicBezTo>
                  <a:cubicBezTo>
                    <a:pt x="428888" y="397961"/>
                    <a:pt x="457721" y="399042"/>
                    <a:pt x="486193" y="400842"/>
                  </a:cubicBezTo>
                  <a:cubicBezTo>
                    <a:pt x="490518" y="400842"/>
                    <a:pt x="495564" y="401923"/>
                    <a:pt x="500610" y="401923"/>
                  </a:cubicBezTo>
                  <a:cubicBezTo>
                    <a:pt x="502051" y="401923"/>
                    <a:pt x="502772" y="402283"/>
                    <a:pt x="502772" y="403724"/>
                  </a:cubicBezTo>
                  <a:lnTo>
                    <a:pt x="502772" y="437217"/>
                  </a:lnTo>
                  <a:cubicBezTo>
                    <a:pt x="502772" y="439018"/>
                    <a:pt x="501691" y="439378"/>
                    <a:pt x="500249" y="439378"/>
                  </a:cubicBezTo>
                  <a:lnTo>
                    <a:pt x="498808" y="439378"/>
                  </a:lnTo>
                  <a:lnTo>
                    <a:pt x="182728" y="439378"/>
                  </a:lnTo>
                  <a:cubicBezTo>
                    <a:pt x="178763" y="439378"/>
                    <a:pt x="179124" y="439378"/>
                    <a:pt x="179124" y="436137"/>
                  </a:cubicBezTo>
                  <a:lnTo>
                    <a:pt x="179124" y="404084"/>
                  </a:lnTo>
                  <a:cubicBezTo>
                    <a:pt x="179124" y="402283"/>
                    <a:pt x="179844" y="401923"/>
                    <a:pt x="182007" y="401923"/>
                  </a:cubicBezTo>
                  <a:cubicBezTo>
                    <a:pt x="200027" y="399402"/>
                    <a:pt x="218769" y="397961"/>
                    <a:pt x="236789" y="396881"/>
                  </a:cubicBezTo>
                  <a:cubicBezTo>
                    <a:pt x="251927" y="396161"/>
                    <a:pt x="267064" y="395080"/>
                    <a:pt x="282201" y="393640"/>
                  </a:cubicBezTo>
                  <a:cubicBezTo>
                    <a:pt x="284003" y="393279"/>
                    <a:pt x="284003" y="392559"/>
                    <a:pt x="284003" y="390038"/>
                  </a:cubicBezTo>
                  <a:lnTo>
                    <a:pt x="284003" y="320530"/>
                  </a:lnTo>
                  <a:lnTo>
                    <a:pt x="284003" y="279473"/>
                  </a:lnTo>
                  <a:cubicBezTo>
                    <a:pt x="284003" y="277672"/>
                    <a:pt x="283643" y="276232"/>
                    <a:pt x="282201" y="274791"/>
                  </a:cubicBezTo>
                  <a:cubicBezTo>
                    <a:pt x="247962" y="232654"/>
                    <a:pt x="212642" y="190517"/>
                    <a:pt x="178763" y="148740"/>
                  </a:cubicBezTo>
                  <a:cubicBezTo>
                    <a:pt x="152093" y="116687"/>
                    <a:pt x="125423" y="84274"/>
                    <a:pt x="99473" y="52941"/>
                  </a:cubicBezTo>
                  <a:cubicBezTo>
                    <a:pt x="98392" y="51501"/>
                    <a:pt x="96950" y="50060"/>
                    <a:pt x="94788" y="50060"/>
                  </a:cubicBezTo>
                  <a:cubicBezTo>
                    <a:pt x="64513" y="48259"/>
                    <a:pt x="34599" y="45738"/>
                    <a:pt x="3604" y="43938"/>
                  </a:cubicBezTo>
                  <a:cubicBezTo>
                    <a:pt x="0" y="43938"/>
                    <a:pt x="0" y="43938"/>
                    <a:pt x="0" y="39976"/>
                  </a:cubicBezTo>
                  <a:lnTo>
                    <a:pt x="0" y="2881"/>
                  </a:lnTo>
                  <a:cubicBezTo>
                    <a:pt x="0" y="720"/>
                    <a:pt x="721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1B6384DA-6F76-D346-BF89-7850E4F5C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881" y="5496841"/>
              <a:ext cx="1075200" cy="1075200"/>
            </a:xfrm>
            <a:custGeom>
              <a:avLst/>
              <a:gdLst>
                <a:gd name="T0" fmla="*/ 2467 w 2468"/>
                <a:gd name="T1" fmla="*/ 1234 h 2468"/>
                <a:gd name="T2" fmla="*/ 2467 w 2468"/>
                <a:gd name="T3" fmla="*/ 1234 h 2468"/>
                <a:gd name="T4" fmla="*/ 1234 w 2468"/>
                <a:gd name="T5" fmla="*/ 2467 h 2468"/>
                <a:gd name="T6" fmla="*/ 1234 w 2468"/>
                <a:gd name="T7" fmla="*/ 2467 h 2468"/>
                <a:gd name="T8" fmla="*/ 0 w 2468"/>
                <a:gd name="T9" fmla="*/ 1234 h 2468"/>
                <a:gd name="T10" fmla="*/ 0 w 2468"/>
                <a:gd name="T11" fmla="*/ 1234 h 2468"/>
                <a:gd name="T12" fmla="*/ 1234 w 2468"/>
                <a:gd name="T13" fmla="*/ 0 h 2468"/>
                <a:gd name="T14" fmla="*/ 1234 w 2468"/>
                <a:gd name="T15" fmla="*/ 0 h 2468"/>
                <a:gd name="T16" fmla="*/ 2467 w 2468"/>
                <a:gd name="T17" fmla="*/ 1234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8" h="2468">
                  <a:moveTo>
                    <a:pt x="2467" y="1234"/>
                  </a:moveTo>
                  <a:lnTo>
                    <a:pt x="2467" y="1234"/>
                  </a:lnTo>
                  <a:cubicBezTo>
                    <a:pt x="2467" y="1915"/>
                    <a:pt x="1916" y="2467"/>
                    <a:pt x="1234" y="2467"/>
                  </a:cubicBezTo>
                  <a:lnTo>
                    <a:pt x="1234" y="2467"/>
                  </a:lnTo>
                  <a:cubicBezTo>
                    <a:pt x="554" y="2467"/>
                    <a:pt x="0" y="1915"/>
                    <a:pt x="0" y="1234"/>
                  </a:cubicBezTo>
                  <a:lnTo>
                    <a:pt x="0" y="1234"/>
                  </a:lnTo>
                  <a:cubicBezTo>
                    <a:pt x="0" y="552"/>
                    <a:pt x="554" y="0"/>
                    <a:pt x="1234" y="0"/>
                  </a:cubicBezTo>
                  <a:lnTo>
                    <a:pt x="1234" y="0"/>
                  </a:lnTo>
                  <a:cubicBezTo>
                    <a:pt x="1916" y="0"/>
                    <a:pt x="2467" y="552"/>
                    <a:pt x="2467" y="123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B6B36720-88EC-C542-AF5D-CF31404F5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840" y="5713802"/>
              <a:ext cx="638925" cy="637005"/>
            </a:xfrm>
            <a:custGeom>
              <a:avLst/>
              <a:gdLst>
                <a:gd name="connsiteX0" fmla="*/ 249309 w 528278"/>
                <a:gd name="connsiteY0" fmla="*/ 107950 h 526690"/>
                <a:gd name="connsiteX1" fmla="*/ 244639 w 528278"/>
                <a:gd name="connsiteY1" fmla="*/ 108311 h 526690"/>
                <a:gd name="connsiteX2" fmla="*/ 242843 w 528278"/>
                <a:gd name="connsiteY2" fmla="*/ 108311 h 526690"/>
                <a:gd name="connsiteX3" fmla="*/ 239970 w 528278"/>
                <a:gd name="connsiteY3" fmla="*/ 108311 h 526690"/>
                <a:gd name="connsiteX4" fmla="*/ 239611 w 528278"/>
                <a:gd name="connsiteY4" fmla="*/ 108311 h 526690"/>
                <a:gd name="connsiteX5" fmla="*/ 236737 w 528278"/>
                <a:gd name="connsiteY5" fmla="*/ 109392 h 526690"/>
                <a:gd name="connsiteX6" fmla="*/ 234941 w 528278"/>
                <a:gd name="connsiteY6" fmla="*/ 109392 h 526690"/>
                <a:gd name="connsiteX7" fmla="*/ 233864 w 528278"/>
                <a:gd name="connsiteY7" fmla="*/ 109392 h 526690"/>
                <a:gd name="connsiteX8" fmla="*/ 232068 w 528278"/>
                <a:gd name="connsiteY8" fmla="*/ 109753 h 526690"/>
                <a:gd name="connsiteX9" fmla="*/ 231349 w 528278"/>
                <a:gd name="connsiteY9" fmla="*/ 109753 h 526690"/>
                <a:gd name="connsiteX10" fmla="*/ 229913 w 528278"/>
                <a:gd name="connsiteY10" fmla="*/ 110474 h 526690"/>
                <a:gd name="connsiteX11" fmla="*/ 228117 w 528278"/>
                <a:gd name="connsiteY11" fmla="*/ 110834 h 526690"/>
                <a:gd name="connsiteX12" fmla="*/ 226321 w 528278"/>
                <a:gd name="connsiteY12" fmla="*/ 111194 h 526690"/>
                <a:gd name="connsiteX13" fmla="*/ 217341 w 528278"/>
                <a:gd name="connsiteY13" fmla="*/ 112636 h 526690"/>
                <a:gd name="connsiteX14" fmla="*/ 205488 w 528278"/>
                <a:gd name="connsiteY14" fmla="*/ 116241 h 526690"/>
                <a:gd name="connsiteX15" fmla="*/ 204052 w 528278"/>
                <a:gd name="connsiteY15" fmla="*/ 116962 h 526690"/>
                <a:gd name="connsiteX16" fmla="*/ 192558 w 528278"/>
                <a:gd name="connsiteY16" fmla="*/ 122008 h 526690"/>
                <a:gd name="connsiteX17" fmla="*/ 160590 w 528278"/>
                <a:gd name="connsiteY17" fmla="*/ 145078 h 526690"/>
                <a:gd name="connsiteX18" fmla="*/ 144068 w 528278"/>
                <a:gd name="connsiteY18" fmla="*/ 172834 h 526690"/>
                <a:gd name="connsiteX19" fmla="*/ 141195 w 528278"/>
                <a:gd name="connsiteY19" fmla="*/ 178962 h 526690"/>
                <a:gd name="connsiteX20" fmla="*/ 141195 w 528278"/>
                <a:gd name="connsiteY20" fmla="*/ 180404 h 526690"/>
                <a:gd name="connsiteX21" fmla="*/ 140476 w 528278"/>
                <a:gd name="connsiteY21" fmla="*/ 186171 h 526690"/>
                <a:gd name="connsiteX22" fmla="*/ 140476 w 528278"/>
                <a:gd name="connsiteY22" fmla="*/ 187613 h 526690"/>
                <a:gd name="connsiteX23" fmla="*/ 140476 w 528278"/>
                <a:gd name="connsiteY23" fmla="*/ 188694 h 526690"/>
                <a:gd name="connsiteX24" fmla="*/ 139758 w 528278"/>
                <a:gd name="connsiteY24" fmla="*/ 191218 h 526690"/>
                <a:gd name="connsiteX25" fmla="*/ 139399 w 528278"/>
                <a:gd name="connsiteY25" fmla="*/ 194101 h 526690"/>
                <a:gd name="connsiteX26" fmla="*/ 139399 w 528278"/>
                <a:gd name="connsiteY26" fmla="*/ 194822 h 526690"/>
                <a:gd name="connsiteX27" fmla="*/ 139039 w 528278"/>
                <a:gd name="connsiteY27" fmla="*/ 196985 h 526690"/>
                <a:gd name="connsiteX28" fmla="*/ 139399 w 528278"/>
                <a:gd name="connsiteY28" fmla="*/ 208520 h 526690"/>
                <a:gd name="connsiteX29" fmla="*/ 139399 w 528278"/>
                <a:gd name="connsiteY29" fmla="*/ 209601 h 526690"/>
                <a:gd name="connsiteX30" fmla="*/ 139758 w 528278"/>
                <a:gd name="connsiteY30" fmla="*/ 211764 h 526690"/>
                <a:gd name="connsiteX31" fmla="*/ 139758 w 528278"/>
                <a:gd name="connsiteY31" fmla="*/ 212485 h 526690"/>
                <a:gd name="connsiteX32" fmla="*/ 140476 w 528278"/>
                <a:gd name="connsiteY32" fmla="*/ 214648 h 526690"/>
                <a:gd name="connsiteX33" fmla="*/ 140476 w 528278"/>
                <a:gd name="connsiteY33" fmla="*/ 215729 h 526690"/>
                <a:gd name="connsiteX34" fmla="*/ 158076 w 528278"/>
                <a:gd name="connsiteY34" fmla="*/ 251055 h 526690"/>
                <a:gd name="connsiteX35" fmla="*/ 169929 w 528278"/>
                <a:gd name="connsiteY35" fmla="*/ 260787 h 526690"/>
                <a:gd name="connsiteX36" fmla="*/ 177831 w 528278"/>
                <a:gd name="connsiteY36" fmla="*/ 265473 h 526690"/>
                <a:gd name="connsiteX37" fmla="*/ 220215 w 528278"/>
                <a:gd name="connsiteY37" fmla="*/ 282055 h 526690"/>
                <a:gd name="connsiteX38" fmla="*/ 239251 w 528278"/>
                <a:gd name="connsiteY38" fmla="*/ 286380 h 526690"/>
                <a:gd name="connsiteX39" fmla="*/ 241047 w 528278"/>
                <a:gd name="connsiteY39" fmla="*/ 287822 h 526690"/>
                <a:gd name="connsiteX40" fmla="*/ 270500 w 528278"/>
                <a:gd name="connsiteY40" fmla="*/ 295031 h 526690"/>
                <a:gd name="connsiteX41" fmla="*/ 295643 w 528278"/>
                <a:gd name="connsiteY41" fmla="*/ 304403 h 526690"/>
                <a:gd name="connsiteX42" fmla="*/ 308215 w 528278"/>
                <a:gd name="connsiteY42" fmla="*/ 312334 h 526690"/>
                <a:gd name="connsiteX43" fmla="*/ 317553 w 528278"/>
                <a:gd name="connsiteY43" fmla="*/ 337566 h 526690"/>
                <a:gd name="connsiteX44" fmla="*/ 303904 w 528278"/>
                <a:gd name="connsiteY44" fmla="*/ 359915 h 526690"/>
                <a:gd name="connsiteX45" fmla="*/ 277325 w 528278"/>
                <a:gd name="connsiteY45" fmla="*/ 370368 h 526690"/>
                <a:gd name="connsiteX46" fmla="*/ 275170 w 528278"/>
                <a:gd name="connsiteY46" fmla="*/ 370368 h 526690"/>
                <a:gd name="connsiteX47" fmla="*/ 274451 w 528278"/>
                <a:gd name="connsiteY47" fmla="*/ 371089 h 526690"/>
                <a:gd name="connsiteX48" fmla="*/ 271937 w 528278"/>
                <a:gd name="connsiteY48" fmla="*/ 371089 h 526690"/>
                <a:gd name="connsiteX49" fmla="*/ 270500 w 528278"/>
                <a:gd name="connsiteY49" fmla="*/ 371089 h 526690"/>
                <a:gd name="connsiteX50" fmla="*/ 260802 w 528278"/>
                <a:gd name="connsiteY50" fmla="*/ 371089 h 526690"/>
                <a:gd name="connsiteX51" fmla="*/ 260443 w 528278"/>
                <a:gd name="connsiteY51" fmla="*/ 371089 h 526690"/>
                <a:gd name="connsiteX52" fmla="*/ 257570 w 528278"/>
                <a:gd name="connsiteY52" fmla="*/ 371089 h 526690"/>
                <a:gd name="connsiteX53" fmla="*/ 256851 w 528278"/>
                <a:gd name="connsiteY53" fmla="*/ 371089 h 526690"/>
                <a:gd name="connsiteX54" fmla="*/ 254696 w 528278"/>
                <a:gd name="connsiteY54" fmla="*/ 370368 h 526690"/>
                <a:gd name="connsiteX55" fmla="*/ 252541 w 528278"/>
                <a:gd name="connsiteY55" fmla="*/ 370368 h 526690"/>
                <a:gd name="connsiteX56" fmla="*/ 251104 w 528278"/>
                <a:gd name="connsiteY56" fmla="*/ 370008 h 526690"/>
                <a:gd name="connsiteX57" fmla="*/ 234941 w 528278"/>
                <a:gd name="connsiteY57" fmla="*/ 365322 h 526690"/>
                <a:gd name="connsiteX58" fmla="*/ 231349 w 528278"/>
                <a:gd name="connsiteY58" fmla="*/ 363159 h 526690"/>
                <a:gd name="connsiteX59" fmla="*/ 207284 w 528278"/>
                <a:gd name="connsiteY59" fmla="*/ 345857 h 526690"/>
                <a:gd name="connsiteX60" fmla="*/ 197586 w 528278"/>
                <a:gd name="connsiteY60" fmla="*/ 334682 h 526690"/>
                <a:gd name="connsiteX61" fmla="*/ 193276 w 528278"/>
                <a:gd name="connsiteY61" fmla="*/ 330357 h 526690"/>
                <a:gd name="connsiteX62" fmla="*/ 189684 w 528278"/>
                <a:gd name="connsiteY62" fmla="*/ 327473 h 526690"/>
                <a:gd name="connsiteX63" fmla="*/ 173162 w 528278"/>
                <a:gd name="connsiteY63" fmla="*/ 319182 h 526690"/>
                <a:gd name="connsiteX64" fmla="*/ 164901 w 528278"/>
                <a:gd name="connsiteY64" fmla="*/ 318461 h 526690"/>
                <a:gd name="connsiteX65" fmla="*/ 162027 w 528278"/>
                <a:gd name="connsiteY65" fmla="*/ 318822 h 526690"/>
                <a:gd name="connsiteX66" fmla="*/ 160231 w 528278"/>
                <a:gd name="connsiteY66" fmla="*/ 319182 h 526690"/>
                <a:gd name="connsiteX67" fmla="*/ 158794 w 528278"/>
                <a:gd name="connsiteY67" fmla="*/ 319182 h 526690"/>
                <a:gd name="connsiteX68" fmla="*/ 143709 w 528278"/>
                <a:gd name="connsiteY68" fmla="*/ 327473 h 526690"/>
                <a:gd name="connsiteX69" fmla="*/ 137603 w 528278"/>
                <a:gd name="connsiteY69" fmla="*/ 340089 h 526690"/>
                <a:gd name="connsiteX70" fmla="*/ 136884 w 528278"/>
                <a:gd name="connsiteY70" fmla="*/ 341531 h 526690"/>
                <a:gd name="connsiteX71" fmla="*/ 136884 w 528278"/>
                <a:gd name="connsiteY71" fmla="*/ 341892 h 526690"/>
                <a:gd name="connsiteX72" fmla="*/ 136884 w 528278"/>
                <a:gd name="connsiteY72" fmla="*/ 347659 h 526690"/>
                <a:gd name="connsiteX73" fmla="*/ 136884 w 528278"/>
                <a:gd name="connsiteY73" fmla="*/ 348740 h 526690"/>
                <a:gd name="connsiteX74" fmla="*/ 137603 w 528278"/>
                <a:gd name="connsiteY74" fmla="*/ 350182 h 526690"/>
                <a:gd name="connsiteX75" fmla="*/ 137962 w 528278"/>
                <a:gd name="connsiteY75" fmla="*/ 353066 h 526690"/>
                <a:gd name="connsiteX76" fmla="*/ 143709 w 528278"/>
                <a:gd name="connsiteY76" fmla="*/ 367124 h 526690"/>
                <a:gd name="connsiteX77" fmla="*/ 150174 w 528278"/>
                <a:gd name="connsiteY77" fmla="*/ 375415 h 526690"/>
                <a:gd name="connsiteX78" fmla="*/ 190403 w 528278"/>
                <a:gd name="connsiteY78" fmla="*/ 404973 h 526690"/>
                <a:gd name="connsiteX79" fmla="*/ 207284 w 528278"/>
                <a:gd name="connsiteY79" fmla="*/ 411461 h 526690"/>
                <a:gd name="connsiteX80" fmla="*/ 213749 w 528278"/>
                <a:gd name="connsiteY80" fmla="*/ 413985 h 526690"/>
                <a:gd name="connsiteX81" fmla="*/ 217341 w 528278"/>
                <a:gd name="connsiteY81" fmla="*/ 415066 h 526690"/>
                <a:gd name="connsiteX82" fmla="*/ 218419 w 528278"/>
                <a:gd name="connsiteY82" fmla="*/ 415066 h 526690"/>
                <a:gd name="connsiteX83" fmla="*/ 257570 w 528278"/>
                <a:gd name="connsiteY83" fmla="*/ 420833 h 526690"/>
                <a:gd name="connsiteX84" fmla="*/ 278762 w 528278"/>
                <a:gd name="connsiteY84" fmla="*/ 421915 h 526690"/>
                <a:gd name="connsiteX85" fmla="*/ 280198 w 528278"/>
                <a:gd name="connsiteY85" fmla="*/ 421194 h 526690"/>
                <a:gd name="connsiteX86" fmla="*/ 284868 w 528278"/>
                <a:gd name="connsiteY86" fmla="*/ 421194 h 526690"/>
                <a:gd name="connsiteX87" fmla="*/ 287741 w 528278"/>
                <a:gd name="connsiteY87" fmla="*/ 420833 h 526690"/>
                <a:gd name="connsiteX88" fmla="*/ 296362 w 528278"/>
                <a:gd name="connsiteY88" fmla="*/ 419752 h 526690"/>
                <a:gd name="connsiteX89" fmla="*/ 308574 w 528278"/>
                <a:gd name="connsiteY89" fmla="*/ 417589 h 526690"/>
                <a:gd name="connsiteX90" fmla="*/ 327251 w 528278"/>
                <a:gd name="connsiteY90" fmla="*/ 410740 h 526690"/>
                <a:gd name="connsiteX91" fmla="*/ 332639 w 528278"/>
                <a:gd name="connsiteY91" fmla="*/ 408217 h 526690"/>
                <a:gd name="connsiteX92" fmla="*/ 335153 w 528278"/>
                <a:gd name="connsiteY92" fmla="*/ 406775 h 526690"/>
                <a:gd name="connsiteX93" fmla="*/ 346647 w 528278"/>
                <a:gd name="connsiteY93" fmla="*/ 400647 h 526690"/>
                <a:gd name="connsiteX94" fmla="*/ 348084 w 528278"/>
                <a:gd name="connsiteY94" fmla="*/ 399566 h 526690"/>
                <a:gd name="connsiteX95" fmla="*/ 352394 w 528278"/>
                <a:gd name="connsiteY95" fmla="*/ 395961 h 526690"/>
                <a:gd name="connsiteX96" fmla="*/ 356704 w 528278"/>
                <a:gd name="connsiteY96" fmla="*/ 392717 h 526690"/>
                <a:gd name="connsiteX97" fmla="*/ 357782 w 528278"/>
                <a:gd name="connsiteY97" fmla="*/ 391636 h 526690"/>
                <a:gd name="connsiteX98" fmla="*/ 358500 w 528278"/>
                <a:gd name="connsiteY98" fmla="*/ 391275 h 526690"/>
                <a:gd name="connsiteX99" fmla="*/ 359578 w 528278"/>
                <a:gd name="connsiteY99" fmla="*/ 390194 h 526690"/>
                <a:gd name="connsiteX100" fmla="*/ 390827 w 528278"/>
                <a:gd name="connsiteY100" fmla="*/ 341171 h 526690"/>
                <a:gd name="connsiteX101" fmla="*/ 393341 w 528278"/>
                <a:gd name="connsiteY101" fmla="*/ 328915 h 526690"/>
                <a:gd name="connsiteX102" fmla="*/ 393341 w 528278"/>
                <a:gd name="connsiteY102" fmla="*/ 317741 h 526690"/>
                <a:gd name="connsiteX103" fmla="*/ 393341 w 528278"/>
                <a:gd name="connsiteY103" fmla="*/ 317380 h 526690"/>
                <a:gd name="connsiteX104" fmla="*/ 393341 w 528278"/>
                <a:gd name="connsiteY104" fmla="*/ 314857 h 526690"/>
                <a:gd name="connsiteX105" fmla="*/ 392982 w 528278"/>
                <a:gd name="connsiteY105" fmla="*/ 313775 h 526690"/>
                <a:gd name="connsiteX106" fmla="*/ 386157 w 528278"/>
                <a:gd name="connsiteY106" fmla="*/ 293229 h 526690"/>
                <a:gd name="connsiteX107" fmla="*/ 376459 w 528278"/>
                <a:gd name="connsiteY107" fmla="*/ 279171 h 526690"/>
                <a:gd name="connsiteX108" fmla="*/ 373586 w 528278"/>
                <a:gd name="connsiteY108" fmla="*/ 275566 h 526690"/>
                <a:gd name="connsiteX109" fmla="*/ 335512 w 528278"/>
                <a:gd name="connsiteY109" fmla="*/ 249613 h 526690"/>
                <a:gd name="connsiteX110" fmla="*/ 321504 w 528278"/>
                <a:gd name="connsiteY110" fmla="*/ 243845 h 526690"/>
                <a:gd name="connsiteX111" fmla="*/ 320068 w 528278"/>
                <a:gd name="connsiteY111" fmla="*/ 243485 h 526690"/>
                <a:gd name="connsiteX112" fmla="*/ 302468 w 528278"/>
                <a:gd name="connsiteY112" fmla="*/ 238078 h 526690"/>
                <a:gd name="connsiteX113" fmla="*/ 265113 w 528278"/>
                <a:gd name="connsiteY113" fmla="*/ 229787 h 526690"/>
                <a:gd name="connsiteX114" fmla="*/ 251104 w 528278"/>
                <a:gd name="connsiteY114" fmla="*/ 225822 h 526690"/>
                <a:gd name="connsiteX115" fmla="*/ 247872 w 528278"/>
                <a:gd name="connsiteY115" fmla="*/ 224380 h 526690"/>
                <a:gd name="connsiteX116" fmla="*/ 225603 w 528278"/>
                <a:gd name="connsiteY116" fmla="*/ 215729 h 526690"/>
                <a:gd name="connsiteX117" fmla="*/ 211594 w 528278"/>
                <a:gd name="connsiteY117" fmla="*/ 204194 h 526690"/>
                <a:gd name="connsiteX118" fmla="*/ 208721 w 528278"/>
                <a:gd name="connsiteY118" fmla="*/ 186892 h 526690"/>
                <a:gd name="connsiteX119" fmla="*/ 222370 w 528278"/>
                <a:gd name="connsiteY119" fmla="*/ 168869 h 526690"/>
                <a:gd name="connsiteX120" fmla="*/ 249668 w 528278"/>
                <a:gd name="connsiteY120" fmla="*/ 160578 h 526690"/>
                <a:gd name="connsiteX121" fmla="*/ 267268 w 528278"/>
                <a:gd name="connsiteY121" fmla="*/ 160578 h 526690"/>
                <a:gd name="connsiteX122" fmla="*/ 287741 w 528278"/>
                <a:gd name="connsiteY122" fmla="*/ 166345 h 526690"/>
                <a:gd name="connsiteX123" fmla="*/ 298876 w 528278"/>
                <a:gd name="connsiteY123" fmla="*/ 171752 h 526690"/>
                <a:gd name="connsiteX124" fmla="*/ 299235 w 528278"/>
                <a:gd name="connsiteY124" fmla="*/ 171752 h 526690"/>
                <a:gd name="connsiteX125" fmla="*/ 303186 w 528278"/>
                <a:gd name="connsiteY125" fmla="*/ 174276 h 526690"/>
                <a:gd name="connsiteX126" fmla="*/ 320427 w 528278"/>
                <a:gd name="connsiteY126" fmla="*/ 190136 h 526690"/>
                <a:gd name="connsiteX127" fmla="*/ 330843 w 528278"/>
                <a:gd name="connsiteY127" fmla="*/ 199148 h 526690"/>
                <a:gd name="connsiteX128" fmla="*/ 339823 w 528278"/>
                <a:gd name="connsiteY128" fmla="*/ 204194 h 526690"/>
                <a:gd name="connsiteX129" fmla="*/ 372508 w 528278"/>
                <a:gd name="connsiteY129" fmla="*/ 186171 h 526690"/>
                <a:gd name="connsiteX130" fmla="*/ 373586 w 528278"/>
                <a:gd name="connsiteY130" fmla="*/ 172834 h 526690"/>
                <a:gd name="connsiteX131" fmla="*/ 373586 w 528278"/>
                <a:gd name="connsiteY131" fmla="*/ 170671 h 526690"/>
                <a:gd name="connsiteX132" fmla="*/ 373586 w 528278"/>
                <a:gd name="connsiteY132" fmla="*/ 168869 h 526690"/>
                <a:gd name="connsiteX133" fmla="*/ 368917 w 528278"/>
                <a:gd name="connsiteY133" fmla="*/ 158055 h 526690"/>
                <a:gd name="connsiteX134" fmla="*/ 355268 w 528278"/>
                <a:gd name="connsiteY134" fmla="*/ 141473 h 526690"/>
                <a:gd name="connsiteX135" fmla="*/ 337308 w 528278"/>
                <a:gd name="connsiteY135" fmla="*/ 128136 h 526690"/>
                <a:gd name="connsiteX136" fmla="*/ 283431 w 528278"/>
                <a:gd name="connsiteY136" fmla="*/ 110474 h 526690"/>
                <a:gd name="connsiteX137" fmla="*/ 262239 w 528278"/>
                <a:gd name="connsiteY137" fmla="*/ 107950 h 526690"/>
                <a:gd name="connsiteX138" fmla="*/ 251104 w 528278"/>
                <a:gd name="connsiteY138" fmla="*/ 107950 h 526690"/>
                <a:gd name="connsiteX139" fmla="*/ 249309 w 528278"/>
                <a:gd name="connsiteY139" fmla="*/ 107950 h 526690"/>
                <a:gd name="connsiteX140" fmla="*/ 132070 w 528278"/>
                <a:gd name="connsiteY140" fmla="*/ 0 h 526690"/>
                <a:gd name="connsiteX141" fmla="*/ 135308 w 528278"/>
                <a:gd name="connsiteY141" fmla="*/ 0 h 526690"/>
                <a:gd name="connsiteX142" fmla="*/ 136748 w 528278"/>
                <a:gd name="connsiteY142" fmla="*/ 0 h 526690"/>
                <a:gd name="connsiteX143" fmla="*/ 138547 w 528278"/>
                <a:gd name="connsiteY143" fmla="*/ 0 h 526690"/>
                <a:gd name="connsiteX144" fmla="*/ 141066 w 528278"/>
                <a:gd name="connsiteY144" fmla="*/ 0 h 526690"/>
                <a:gd name="connsiteX145" fmla="*/ 150783 w 528278"/>
                <a:gd name="connsiteY145" fmla="*/ 0 h 526690"/>
                <a:gd name="connsiteX146" fmla="*/ 153661 w 528278"/>
                <a:gd name="connsiteY146" fmla="*/ 0 h 526690"/>
                <a:gd name="connsiteX147" fmla="*/ 155101 w 528278"/>
                <a:gd name="connsiteY147" fmla="*/ 0 h 526690"/>
                <a:gd name="connsiteX148" fmla="*/ 214118 w 528278"/>
                <a:gd name="connsiteY148" fmla="*/ 16549 h 526690"/>
                <a:gd name="connsiteX149" fmla="*/ 222755 w 528278"/>
                <a:gd name="connsiteY149" fmla="*/ 18348 h 526690"/>
                <a:gd name="connsiteX150" fmla="*/ 229592 w 528278"/>
                <a:gd name="connsiteY150" fmla="*/ 17988 h 526690"/>
                <a:gd name="connsiteX151" fmla="*/ 229952 w 528278"/>
                <a:gd name="connsiteY151" fmla="*/ 17988 h 526690"/>
                <a:gd name="connsiteX152" fmla="*/ 230312 w 528278"/>
                <a:gd name="connsiteY152" fmla="*/ 17988 h 526690"/>
                <a:gd name="connsiteX153" fmla="*/ 232471 w 528278"/>
                <a:gd name="connsiteY153" fmla="*/ 16909 h 526690"/>
                <a:gd name="connsiteX154" fmla="*/ 233191 w 528278"/>
                <a:gd name="connsiteY154" fmla="*/ 16909 h 526690"/>
                <a:gd name="connsiteX155" fmla="*/ 235350 w 528278"/>
                <a:gd name="connsiteY155" fmla="*/ 16909 h 526690"/>
                <a:gd name="connsiteX156" fmla="*/ 235710 w 528278"/>
                <a:gd name="connsiteY156" fmla="*/ 16909 h 526690"/>
                <a:gd name="connsiteX157" fmla="*/ 238589 w 528278"/>
                <a:gd name="connsiteY157" fmla="*/ 16549 h 526690"/>
                <a:gd name="connsiteX158" fmla="*/ 238949 w 528278"/>
                <a:gd name="connsiteY158" fmla="*/ 16549 h 526690"/>
                <a:gd name="connsiteX159" fmla="*/ 240028 w 528278"/>
                <a:gd name="connsiteY159" fmla="*/ 16549 h 526690"/>
                <a:gd name="connsiteX160" fmla="*/ 242907 w 528278"/>
                <a:gd name="connsiteY160" fmla="*/ 16549 h 526690"/>
                <a:gd name="connsiteX161" fmla="*/ 243627 w 528278"/>
                <a:gd name="connsiteY161" fmla="*/ 16549 h 526690"/>
                <a:gd name="connsiteX162" fmla="*/ 256582 w 528278"/>
                <a:gd name="connsiteY162" fmla="*/ 15470 h 526690"/>
                <a:gd name="connsiteX163" fmla="*/ 272056 w 528278"/>
                <a:gd name="connsiteY163" fmla="*/ 15470 h 526690"/>
                <a:gd name="connsiteX164" fmla="*/ 277814 w 528278"/>
                <a:gd name="connsiteY164" fmla="*/ 15470 h 526690"/>
                <a:gd name="connsiteX165" fmla="*/ 278174 w 528278"/>
                <a:gd name="connsiteY165" fmla="*/ 16549 h 526690"/>
                <a:gd name="connsiteX166" fmla="*/ 279253 w 528278"/>
                <a:gd name="connsiteY166" fmla="*/ 16549 h 526690"/>
                <a:gd name="connsiteX167" fmla="*/ 282492 w 528278"/>
                <a:gd name="connsiteY167" fmla="*/ 16549 h 526690"/>
                <a:gd name="connsiteX168" fmla="*/ 283212 w 528278"/>
                <a:gd name="connsiteY168" fmla="*/ 16549 h 526690"/>
                <a:gd name="connsiteX169" fmla="*/ 283932 w 528278"/>
                <a:gd name="connsiteY169" fmla="*/ 16549 h 526690"/>
                <a:gd name="connsiteX170" fmla="*/ 286451 w 528278"/>
                <a:gd name="connsiteY170" fmla="*/ 16549 h 526690"/>
                <a:gd name="connsiteX171" fmla="*/ 287530 w 528278"/>
                <a:gd name="connsiteY171" fmla="*/ 16549 h 526690"/>
                <a:gd name="connsiteX172" fmla="*/ 287890 w 528278"/>
                <a:gd name="connsiteY172" fmla="*/ 16549 h 526690"/>
                <a:gd name="connsiteX173" fmla="*/ 290409 w 528278"/>
                <a:gd name="connsiteY173" fmla="*/ 16909 h 526690"/>
                <a:gd name="connsiteX174" fmla="*/ 290769 w 528278"/>
                <a:gd name="connsiteY174" fmla="*/ 16909 h 526690"/>
                <a:gd name="connsiteX175" fmla="*/ 293288 w 528278"/>
                <a:gd name="connsiteY175" fmla="*/ 16909 h 526690"/>
                <a:gd name="connsiteX176" fmla="*/ 293648 w 528278"/>
                <a:gd name="connsiteY176" fmla="*/ 16909 h 526690"/>
                <a:gd name="connsiteX177" fmla="*/ 296167 w 528278"/>
                <a:gd name="connsiteY177" fmla="*/ 17988 h 526690"/>
                <a:gd name="connsiteX178" fmla="*/ 296527 w 528278"/>
                <a:gd name="connsiteY178" fmla="*/ 17988 h 526690"/>
                <a:gd name="connsiteX179" fmla="*/ 297966 w 528278"/>
                <a:gd name="connsiteY179" fmla="*/ 17988 h 526690"/>
                <a:gd name="connsiteX180" fmla="*/ 298326 w 528278"/>
                <a:gd name="connsiteY180" fmla="*/ 17988 h 526690"/>
                <a:gd name="connsiteX181" fmla="*/ 299046 w 528278"/>
                <a:gd name="connsiteY181" fmla="*/ 17988 h 526690"/>
                <a:gd name="connsiteX182" fmla="*/ 300485 w 528278"/>
                <a:gd name="connsiteY182" fmla="*/ 18348 h 526690"/>
                <a:gd name="connsiteX183" fmla="*/ 300845 w 528278"/>
                <a:gd name="connsiteY183" fmla="*/ 18348 h 526690"/>
                <a:gd name="connsiteX184" fmla="*/ 301565 w 528278"/>
                <a:gd name="connsiteY184" fmla="*/ 18348 h 526690"/>
                <a:gd name="connsiteX185" fmla="*/ 303004 w 528278"/>
                <a:gd name="connsiteY185" fmla="*/ 18348 h 526690"/>
                <a:gd name="connsiteX186" fmla="*/ 310202 w 528278"/>
                <a:gd name="connsiteY186" fmla="*/ 19787 h 526690"/>
                <a:gd name="connsiteX187" fmla="*/ 310561 w 528278"/>
                <a:gd name="connsiteY187" fmla="*/ 19787 h 526690"/>
                <a:gd name="connsiteX188" fmla="*/ 312001 w 528278"/>
                <a:gd name="connsiteY188" fmla="*/ 20507 h 526690"/>
                <a:gd name="connsiteX189" fmla="*/ 312361 w 528278"/>
                <a:gd name="connsiteY189" fmla="*/ 20507 h 526690"/>
                <a:gd name="connsiteX190" fmla="*/ 313800 w 528278"/>
                <a:gd name="connsiteY190" fmla="*/ 20507 h 526690"/>
                <a:gd name="connsiteX191" fmla="*/ 315240 w 528278"/>
                <a:gd name="connsiteY191" fmla="*/ 21226 h 526690"/>
                <a:gd name="connsiteX192" fmla="*/ 315959 w 528278"/>
                <a:gd name="connsiteY192" fmla="*/ 21226 h 526690"/>
                <a:gd name="connsiteX193" fmla="*/ 334672 w 528278"/>
                <a:gd name="connsiteY193" fmla="*/ 25184 h 526690"/>
                <a:gd name="connsiteX194" fmla="*/ 406285 w 528278"/>
                <a:gd name="connsiteY194" fmla="*/ 60080 h 526690"/>
                <a:gd name="connsiteX195" fmla="*/ 407005 w 528278"/>
                <a:gd name="connsiteY195" fmla="*/ 61519 h 526690"/>
                <a:gd name="connsiteX196" fmla="*/ 417081 w 528278"/>
                <a:gd name="connsiteY196" fmla="*/ 69074 h 526690"/>
                <a:gd name="connsiteX197" fmla="*/ 433634 w 528278"/>
                <a:gd name="connsiteY197" fmla="*/ 83825 h 526690"/>
                <a:gd name="connsiteX198" fmla="*/ 435074 w 528278"/>
                <a:gd name="connsiteY198" fmla="*/ 84184 h 526690"/>
                <a:gd name="connsiteX199" fmla="*/ 439392 w 528278"/>
                <a:gd name="connsiteY199" fmla="*/ 88861 h 526690"/>
                <a:gd name="connsiteX200" fmla="*/ 443351 w 528278"/>
                <a:gd name="connsiteY200" fmla="*/ 92459 h 526690"/>
                <a:gd name="connsiteX201" fmla="*/ 444790 w 528278"/>
                <a:gd name="connsiteY201" fmla="*/ 93898 h 526690"/>
                <a:gd name="connsiteX202" fmla="*/ 457745 w 528278"/>
                <a:gd name="connsiteY202" fmla="*/ 109727 h 526690"/>
                <a:gd name="connsiteX203" fmla="*/ 465662 w 528278"/>
                <a:gd name="connsiteY203" fmla="*/ 118721 h 526690"/>
                <a:gd name="connsiteX204" fmla="*/ 488693 w 528278"/>
                <a:gd name="connsiteY204" fmla="*/ 156496 h 526690"/>
                <a:gd name="connsiteX205" fmla="*/ 492652 w 528278"/>
                <a:gd name="connsiteY205" fmla="*/ 165850 h 526690"/>
                <a:gd name="connsiteX206" fmla="*/ 497330 w 528278"/>
                <a:gd name="connsiteY206" fmla="*/ 176643 h 526690"/>
                <a:gd name="connsiteX207" fmla="*/ 504167 w 528278"/>
                <a:gd name="connsiteY207" fmla="*/ 195710 h 526690"/>
                <a:gd name="connsiteX208" fmla="*/ 508486 w 528278"/>
                <a:gd name="connsiteY208" fmla="*/ 211540 h 526690"/>
                <a:gd name="connsiteX209" fmla="*/ 510285 w 528278"/>
                <a:gd name="connsiteY209" fmla="*/ 220174 h 526690"/>
                <a:gd name="connsiteX210" fmla="*/ 511005 w 528278"/>
                <a:gd name="connsiteY210" fmla="*/ 223052 h 526690"/>
                <a:gd name="connsiteX211" fmla="*/ 511005 w 528278"/>
                <a:gd name="connsiteY211" fmla="*/ 224491 h 526690"/>
                <a:gd name="connsiteX212" fmla="*/ 511365 w 528278"/>
                <a:gd name="connsiteY212" fmla="*/ 226650 h 526690"/>
                <a:gd name="connsiteX213" fmla="*/ 511365 w 528278"/>
                <a:gd name="connsiteY213" fmla="*/ 227009 h 526690"/>
                <a:gd name="connsiteX214" fmla="*/ 513164 w 528278"/>
                <a:gd name="connsiteY214" fmla="*/ 241040 h 526690"/>
                <a:gd name="connsiteX215" fmla="*/ 513884 w 528278"/>
                <a:gd name="connsiteY215" fmla="*/ 260467 h 526690"/>
                <a:gd name="connsiteX216" fmla="*/ 513884 w 528278"/>
                <a:gd name="connsiteY216" fmla="*/ 261187 h 526690"/>
                <a:gd name="connsiteX217" fmla="*/ 513164 w 528278"/>
                <a:gd name="connsiteY217" fmla="*/ 275577 h 526690"/>
                <a:gd name="connsiteX218" fmla="*/ 513164 w 528278"/>
                <a:gd name="connsiteY218" fmla="*/ 278815 h 526690"/>
                <a:gd name="connsiteX219" fmla="*/ 512804 w 528278"/>
                <a:gd name="connsiteY219" fmla="*/ 278815 h 526690"/>
                <a:gd name="connsiteX220" fmla="*/ 512804 w 528278"/>
                <a:gd name="connsiteY220" fmla="*/ 282053 h 526690"/>
                <a:gd name="connsiteX221" fmla="*/ 511725 w 528278"/>
                <a:gd name="connsiteY221" fmla="*/ 286730 h 526690"/>
                <a:gd name="connsiteX222" fmla="*/ 511725 w 528278"/>
                <a:gd name="connsiteY222" fmla="*/ 287449 h 526690"/>
                <a:gd name="connsiteX223" fmla="*/ 511725 w 528278"/>
                <a:gd name="connsiteY223" fmla="*/ 289608 h 526690"/>
                <a:gd name="connsiteX224" fmla="*/ 511365 w 528278"/>
                <a:gd name="connsiteY224" fmla="*/ 291047 h 526690"/>
                <a:gd name="connsiteX225" fmla="*/ 511005 w 528278"/>
                <a:gd name="connsiteY225" fmla="*/ 293206 h 526690"/>
                <a:gd name="connsiteX226" fmla="*/ 509565 w 528278"/>
                <a:gd name="connsiteY226" fmla="*/ 300761 h 526690"/>
                <a:gd name="connsiteX227" fmla="*/ 509565 w 528278"/>
                <a:gd name="connsiteY227" fmla="*/ 302919 h 526690"/>
                <a:gd name="connsiteX228" fmla="*/ 510285 w 528278"/>
                <a:gd name="connsiteY228" fmla="*/ 305797 h 526690"/>
                <a:gd name="connsiteX229" fmla="*/ 511725 w 528278"/>
                <a:gd name="connsiteY229" fmla="*/ 306517 h 526690"/>
                <a:gd name="connsiteX230" fmla="*/ 527918 w 528278"/>
                <a:gd name="connsiteY230" fmla="*/ 360841 h 526690"/>
                <a:gd name="connsiteX231" fmla="*/ 527918 w 528278"/>
                <a:gd name="connsiteY231" fmla="*/ 361560 h 526690"/>
                <a:gd name="connsiteX232" fmla="*/ 527918 w 528278"/>
                <a:gd name="connsiteY232" fmla="*/ 364078 h 526690"/>
                <a:gd name="connsiteX233" fmla="*/ 527918 w 528278"/>
                <a:gd name="connsiteY233" fmla="*/ 365158 h 526690"/>
                <a:gd name="connsiteX234" fmla="*/ 528278 w 528278"/>
                <a:gd name="connsiteY234" fmla="*/ 367316 h 526690"/>
                <a:gd name="connsiteX235" fmla="*/ 528278 w 528278"/>
                <a:gd name="connsiteY235" fmla="*/ 374512 h 526690"/>
                <a:gd name="connsiteX236" fmla="*/ 527918 w 528278"/>
                <a:gd name="connsiteY236" fmla="*/ 377749 h 526690"/>
                <a:gd name="connsiteX237" fmla="*/ 528278 w 528278"/>
                <a:gd name="connsiteY237" fmla="*/ 379908 h 526690"/>
                <a:gd name="connsiteX238" fmla="*/ 528278 w 528278"/>
                <a:gd name="connsiteY238" fmla="*/ 380987 h 526690"/>
                <a:gd name="connsiteX239" fmla="*/ 527918 w 528278"/>
                <a:gd name="connsiteY239" fmla="*/ 382786 h 526690"/>
                <a:gd name="connsiteX240" fmla="*/ 522520 w 528278"/>
                <a:gd name="connsiteY240" fmla="*/ 416604 h 526690"/>
                <a:gd name="connsiteX241" fmla="*/ 511005 w 528278"/>
                <a:gd name="connsiteY241" fmla="*/ 445744 h 526690"/>
                <a:gd name="connsiteX242" fmla="*/ 490493 w 528278"/>
                <a:gd name="connsiteY242" fmla="*/ 475604 h 526690"/>
                <a:gd name="connsiteX243" fmla="*/ 478257 w 528278"/>
                <a:gd name="connsiteY243" fmla="*/ 489635 h 526690"/>
                <a:gd name="connsiteX244" fmla="*/ 449468 w 528278"/>
                <a:gd name="connsiteY244" fmla="*/ 510141 h 526690"/>
                <a:gd name="connsiteX245" fmla="*/ 425358 w 528278"/>
                <a:gd name="connsiteY245" fmla="*/ 520575 h 526690"/>
                <a:gd name="connsiteX246" fmla="*/ 404845 w 528278"/>
                <a:gd name="connsiteY246" fmla="*/ 525611 h 526690"/>
                <a:gd name="connsiteX247" fmla="*/ 393690 w 528278"/>
                <a:gd name="connsiteY247" fmla="*/ 526331 h 526690"/>
                <a:gd name="connsiteX248" fmla="*/ 393690 w 528278"/>
                <a:gd name="connsiteY248" fmla="*/ 526690 h 526690"/>
                <a:gd name="connsiteX249" fmla="*/ 392250 w 528278"/>
                <a:gd name="connsiteY249" fmla="*/ 526690 h 526690"/>
                <a:gd name="connsiteX250" fmla="*/ 389731 w 528278"/>
                <a:gd name="connsiteY250" fmla="*/ 526690 h 526690"/>
                <a:gd name="connsiteX251" fmla="*/ 387932 w 528278"/>
                <a:gd name="connsiteY251" fmla="*/ 526690 h 526690"/>
                <a:gd name="connsiteX252" fmla="*/ 381454 w 528278"/>
                <a:gd name="connsiteY252" fmla="*/ 526690 h 526690"/>
                <a:gd name="connsiteX253" fmla="*/ 378935 w 528278"/>
                <a:gd name="connsiteY253" fmla="*/ 526690 h 526690"/>
                <a:gd name="connsiteX254" fmla="*/ 376776 w 528278"/>
                <a:gd name="connsiteY254" fmla="*/ 526690 h 526690"/>
                <a:gd name="connsiteX255" fmla="*/ 374617 w 528278"/>
                <a:gd name="connsiteY255" fmla="*/ 526690 h 526690"/>
                <a:gd name="connsiteX256" fmla="*/ 374617 w 528278"/>
                <a:gd name="connsiteY256" fmla="*/ 526331 h 526690"/>
                <a:gd name="connsiteX257" fmla="*/ 309482 w 528278"/>
                <a:gd name="connsiteY257" fmla="*/ 506544 h 526690"/>
                <a:gd name="connsiteX258" fmla="*/ 308762 w 528278"/>
                <a:gd name="connsiteY258" fmla="*/ 505824 h 526690"/>
                <a:gd name="connsiteX259" fmla="*/ 292208 w 528278"/>
                <a:gd name="connsiteY259" fmla="*/ 507263 h 526690"/>
                <a:gd name="connsiteX260" fmla="*/ 254423 w 528278"/>
                <a:gd name="connsiteY260" fmla="*/ 509422 h 526690"/>
                <a:gd name="connsiteX261" fmla="*/ 252983 w 528278"/>
                <a:gd name="connsiteY261" fmla="*/ 509422 h 526690"/>
                <a:gd name="connsiteX262" fmla="*/ 252624 w 528278"/>
                <a:gd name="connsiteY262" fmla="*/ 509422 h 526690"/>
                <a:gd name="connsiteX263" fmla="*/ 245426 w 528278"/>
                <a:gd name="connsiteY263" fmla="*/ 508702 h 526690"/>
                <a:gd name="connsiteX264" fmla="*/ 241108 w 528278"/>
                <a:gd name="connsiteY264" fmla="*/ 508702 h 526690"/>
                <a:gd name="connsiteX265" fmla="*/ 240388 w 528278"/>
                <a:gd name="connsiteY265" fmla="*/ 508702 h 526690"/>
                <a:gd name="connsiteX266" fmla="*/ 240028 w 528278"/>
                <a:gd name="connsiteY266" fmla="*/ 507983 h 526690"/>
                <a:gd name="connsiteX267" fmla="*/ 237150 w 528278"/>
                <a:gd name="connsiteY267" fmla="*/ 507983 h 526690"/>
                <a:gd name="connsiteX268" fmla="*/ 236790 w 528278"/>
                <a:gd name="connsiteY268" fmla="*/ 507983 h 526690"/>
                <a:gd name="connsiteX269" fmla="*/ 235710 w 528278"/>
                <a:gd name="connsiteY269" fmla="*/ 507983 h 526690"/>
                <a:gd name="connsiteX270" fmla="*/ 233191 w 528278"/>
                <a:gd name="connsiteY270" fmla="*/ 507983 h 526690"/>
                <a:gd name="connsiteX271" fmla="*/ 232831 w 528278"/>
                <a:gd name="connsiteY271" fmla="*/ 507983 h 526690"/>
                <a:gd name="connsiteX272" fmla="*/ 230312 w 528278"/>
                <a:gd name="connsiteY272" fmla="*/ 507263 h 526690"/>
                <a:gd name="connsiteX273" fmla="*/ 229952 w 528278"/>
                <a:gd name="connsiteY273" fmla="*/ 507263 h 526690"/>
                <a:gd name="connsiteX274" fmla="*/ 227433 w 528278"/>
                <a:gd name="connsiteY274" fmla="*/ 507263 h 526690"/>
                <a:gd name="connsiteX275" fmla="*/ 227073 w 528278"/>
                <a:gd name="connsiteY275" fmla="*/ 507263 h 526690"/>
                <a:gd name="connsiteX276" fmla="*/ 225634 w 528278"/>
                <a:gd name="connsiteY276" fmla="*/ 507263 h 526690"/>
                <a:gd name="connsiteX277" fmla="*/ 225274 w 528278"/>
                <a:gd name="connsiteY277" fmla="*/ 507263 h 526690"/>
                <a:gd name="connsiteX278" fmla="*/ 222755 w 528278"/>
                <a:gd name="connsiteY278" fmla="*/ 506544 h 526690"/>
                <a:gd name="connsiteX279" fmla="*/ 220596 w 528278"/>
                <a:gd name="connsiteY279" fmla="*/ 506544 h 526690"/>
                <a:gd name="connsiteX280" fmla="*/ 218797 w 528278"/>
                <a:gd name="connsiteY280" fmla="*/ 505824 h 526690"/>
                <a:gd name="connsiteX281" fmla="*/ 214478 w 528278"/>
                <a:gd name="connsiteY281" fmla="*/ 505465 h 526690"/>
                <a:gd name="connsiteX282" fmla="*/ 213399 w 528278"/>
                <a:gd name="connsiteY282" fmla="*/ 505465 h 526690"/>
                <a:gd name="connsiteX283" fmla="*/ 213039 w 528278"/>
                <a:gd name="connsiteY283" fmla="*/ 505465 h 526690"/>
                <a:gd name="connsiteX284" fmla="*/ 211239 w 528278"/>
                <a:gd name="connsiteY284" fmla="*/ 504385 h 526690"/>
                <a:gd name="connsiteX285" fmla="*/ 207641 w 528278"/>
                <a:gd name="connsiteY285" fmla="*/ 504026 h 526690"/>
                <a:gd name="connsiteX286" fmla="*/ 204762 w 528278"/>
                <a:gd name="connsiteY286" fmla="*/ 502946 h 526690"/>
                <a:gd name="connsiteX287" fmla="*/ 203322 w 528278"/>
                <a:gd name="connsiteY287" fmla="*/ 502586 h 526690"/>
                <a:gd name="connsiteX288" fmla="*/ 196485 w 528278"/>
                <a:gd name="connsiteY288" fmla="*/ 501147 h 526690"/>
                <a:gd name="connsiteX289" fmla="*/ 178852 w 528278"/>
                <a:gd name="connsiteY289" fmla="*/ 495751 h 526690"/>
                <a:gd name="connsiteX290" fmla="*/ 152222 w 528278"/>
                <a:gd name="connsiteY290" fmla="*/ 484598 h 526690"/>
                <a:gd name="connsiteX291" fmla="*/ 150783 w 528278"/>
                <a:gd name="connsiteY291" fmla="*/ 483879 h 526690"/>
                <a:gd name="connsiteX292" fmla="*/ 146464 w 528278"/>
                <a:gd name="connsiteY292" fmla="*/ 481720 h 526690"/>
                <a:gd name="connsiteX293" fmla="*/ 139987 w 528278"/>
                <a:gd name="connsiteY293" fmla="*/ 478482 h 526690"/>
                <a:gd name="connsiteX294" fmla="*/ 123073 w 528278"/>
                <a:gd name="connsiteY294" fmla="*/ 467690 h 526690"/>
                <a:gd name="connsiteX295" fmla="*/ 88166 w 528278"/>
                <a:gd name="connsiteY295" fmla="*/ 438909 h 526690"/>
                <a:gd name="connsiteX296" fmla="*/ 86727 w 528278"/>
                <a:gd name="connsiteY296" fmla="*/ 437470 h 526690"/>
                <a:gd name="connsiteX297" fmla="*/ 83488 w 528278"/>
                <a:gd name="connsiteY297" fmla="*/ 433872 h 526690"/>
                <a:gd name="connsiteX298" fmla="*/ 81689 w 528278"/>
                <a:gd name="connsiteY298" fmla="*/ 430994 h 526690"/>
                <a:gd name="connsiteX299" fmla="*/ 79890 w 528278"/>
                <a:gd name="connsiteY299" fmla="*/ 429555 h 526690"/>
                <a:gd name="connsiteX300" fmla="*/ 78450 w 528278"/>
                <a:gd name="connsiteY300" fmla="*/ 427756 h 526690"/>
                <a:gd name="connsiteX301" fmla="*/ 64775 w 528278"/>
                <a:gd name="connsiteY301" fmla="*/ 410847 h 526690"/>
                <a:gd name="connsiteX302" fmla="*/ 47142 w 528278"/>
                <a:gd name="connsiteY302" fmla="*/ 383506 h 526690"/>
                <a:gd name="connsiteX303" fmla="*/ 46422 w 528278"/>
                <a:gd name="connsiteY303" fmla="*/ 382426 h 526690"/>
                <a:gd name="connsiteX304" fmla="*/ 37426 w 528278"/>
                <a:gd name="connsiteY304" fmla="*/ 364078 h 526690"/>
                <a:gd name="connsiteX305" fmla="*/ 19073 w 528278"/>
                <a:gd name="connsiteY305" fmla="*/ 302919 h 526690"/>
                <a:gd name="connsiteX306" fmla="*/ 18353 w 528278"/>
                <a:gd name="connsiteY306" fmla="*/ 301480 h 526690"/>
                <a:gd name="connsiteX307" fmla="*/ 18353 w 528278"/>
                <a:gd name="connsiteY307" fmla="*/ 300041 h 526690"/>
                <a:gd name="connsiteX308" fmla="*/ 17993 w 528278"/>
                <a:gd name="connsiteY308" fmla="*/ 299321 h 526690"/>
                <a:gd name="connsiteX309" fmla="*/ 17993 w 528278"/>
                <a:gd name="connsiteY309" fmla="*/ 297163 h 526690"/>
                <a:gd name="connsiteX310" fmla="*/ 17993 w 528278"/>
                <a:gd name="connsiteY310" fmla="*/ 294645 h 526690"/>
                <a:gd name="connsiteX311" fmla="*/ 17993 w 528278"/>
                <a:gd name="connsiteY311" fmla="*/ 293565 h 526690"/>
                <a:gd name="connsiteX312" fmla="*/ 17633 w 528278"/>
                <a:gd name="connsiteY312" fmla="*/ 292126 h 526690"/>
                <a:gd name="connsiteX313" fmla="*/ 16194 w 528278"/>
                <a:gd name="connsiteY313" fmla="*/ 276657 h 526690"/>
                <a:gd name="connsiteX314" fmla="*/ 16194 w 528278"/>
                <a:gd name="connsiteY314" fmla="*/ 242119 h 526690"/>
                <a:gd name="connsiteX315" fmla="*/ 16554 w 528278"/>
                <a:gd name="connsiteY315" fmla="*/ 241040 h 526690"/>
                <a:gd name="connsiteX316" fmla="*/ 17993 w 528278"/>
                <a:gd name="connsiteY316" fmla="*/ 226650 h 526690"/>
                <a:gd name="connsiteX317" fmla="*/ 17993 w 528278"/>
                <a:gd name="connsiteY317" fmla="*/ 221613 h 526690"/>
                <a:gd name="connsiteX318" fmla="*/ 8997 w 528278"/>
                <a:gd name="connsiteY318" fmla="*/ 200387 h 526690"/>
                <a:gd name="connsiteX319" fmla="*/ 1080 w 528278"/>
                <a:gd name="connsiteY319" fmla="*/ 160454 h 526690"/>
                <a:gd name="connsiteX320" fmla="*/ 0 w 528278"/>
                <a:gd name="connsiteY320" fmla="*/ 160454 h 526690"/>
                <a:gd name="connsiteX321" fmla="*/ 0 w 528278"/>
                <a:gd name="connsiteY321" fmla="*/ 159015 h 526690"/>
                <a:gd name="connsiteX322" fmla="*/ 0 w 528278"/>
                <a:gd name="connsiteY322" fmla="*/ 156137 h 526690"/>
                <a:gd name="connsiteX323" fmla="*/ 0 w 528278"/>
                <a:gd name="connsiteY323" fmla="*/ 146063 h 526690"/>
                <a:gd name="connsiteX324" fmla="*/ 0 w 528278"/>
                <a:gd name="connsiteY324" fmla="*/ 143545 h 526690"/>
                <a:gd name="connsiteX325" fmla="*/ 0 w 528278"/>
                <a:gd name="connsiteY325" fmla="*/ 141027 h 526690"/>
                <a:gd name="connsiteX326" fmla="*/ 5758 w 528278"/>
                <a:gd name="connsiteY326" fmla="*/ 107209 h 526690"/>
                <a:gd name="connsiteX327" fmla="*/ 17633 w 528278"/>
                <a:gd name="connsiteY327" fmla="*/ 79867 h 526690"/>
                <a:gd name="connsiteX328" fmla="*/ 35267 w 528278"/>
                <a:gd name="connsiteY328" fmla="*/ 52166 h 526690"/>
                <a:gd name="connsiteX329" fmla="*/ 46422 w 528278"/>
                <a:gd name="connsiteY329" fmla="*/ 41013 h 526690"/>
                <a:gd name="connsiteX330" fmla="*/ 77011 w 528278"/>
                <a:gd name="connsiteY330" fmla="*/ 17988 h 526690"/>
                <a:gd name="connsiteX331" fmla="*/ 120914 w 528278"/>
                <a:gd name="connsiteY331" fmla="*/ 2159 h 526690"/>
                <a:gd name="connsiteX332" fmla="*/ 132070 w 528278"/>
                <a:gd name="connsiteY332" fmla="*/ 0 h 52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528278" h="526690">
                  <a:moveTo>
                    <a:pt x="249309" y="107950"/>
                  </a:moveTo>
                  <a:cubicBezTo>
                    <a:pt x="247872" y="108311"/>
                    <a:pt x="246076" y="107950"/>
                    <a:pt x="244639" y="108311"/>
                  </a:cubicBezTo>
                  <a:lnTo>
                    <a:pt x="242843" y="108311"/>
                  </a:lnTo>
                  <a:cubicBezTo>
                    <a:pt x="242125" y="108311"/>
                    <a:pt x="241047" y="108311"/>
                    <a:pt x="239970" y="108311"/>
                  </a:cubicBezTo>
                  <a:lnTo>
                    <a:pt x="239611" y="108311"/>
                  </a:lnTo>
                  <a:cubicBezTo>
                    <a:pt x="238533" y="109392"/>
                    <a:pt x="237815" y="108311"/>
                    <a:pt x="236737" y="109392"/>
                  </a:cubicBezTo>
                  <a:cubicBezTo>
                    <a:pt x="236378" y="109392"/>
                    <a:pt x="235300" y="109392"/>
                    <a:pt x="234941" y="109392"/>
                  </a:cubicBezTo>
                  <a:lnTo>
                    <a:pt x="233864" y="109392"/>
                  </a:lnTo>
                  <a:cubicBezTo>
                    <a:pt x="233505" y="109753"/>
                    <a:pt x="232786" y="109392"/>
                    <a:pt x="232068" y="109753"/>
                  </a:cubicBezTo>
                  <a:cubicBezTo>
                    <a:pt x="232068" y="110474"/>
                    <a:pt x="232068" y="110474"/>
                    <a:pt x="231349" y="109753"/>
                  </a:cubicBezTo>
                  <a:cubicBezTo>
                    <a:pt x="231349" y="110474"/>
                    <a:pt x="230631" y="109753"/>
                    <a:pt x="229913" y="110474"/>
                  </a:cubicBezTo>
                  <a:cubicBezTo>
                    <a:pt x="229554" y="110834"/>
                    <a:pt x="228476" y="110474"/>
                    <a:pt x="228117" y="110834"/>
                  </a:cubicBezTo>
                  <a:cubicBezTo>
                    <a:pt x="227039" y="110834"/>
                    <a:pt x="226680" y="111194"/>
                    <a:pt x="226321" y="111194"/>
                  </a:cubicBezTo>
                  <a:cubicBezTo>
                    <a:pt x="223088" y="111194"/>
                    <a:pt x="220215" y="111915"/>
                    <a:pt x="217341" y="112636"/>
                  </a:cubicBezTo>
                  <a:cubicBezTo>
                    <a:pt x="213749" y="114078"/>
                    <a:pt x="208721" y="115520"/>
                    <a:pt x="205488" y="116241"/>
                  </a:cubicBezTo>
                  <a:cubicBezTo>
                    <a:pt x="204411" y="116601"/>
                    <a:pt x="204411" y="116962"/>
                    <a:pt x="204052" y="116962"/>
                  </a:cubicBezTo>
                  <a:cubicBezTo>
                    <a:pt x="200101" y="118043"/>
                    <a:pt x="196149" y="119846"/>
                    <a:pt x="192558" y="122008"/>
                  </a:cubicBezTo>
                  <a:cubicBezTo>
                    <a:pt x="180345" y="127776"/>
                    <a:pt x="169929" y="134985"/>
                    <a:pt x="160590" y="145078"/>
                  </a:cubicBezTo>
                  <a:cubicBezTo>
                    <a:pt x="153407" y="153369"/>
                    <a:pt x="147660" y="162020"/>
                    <a:pt x="144068" y="172834"/>
                  </a:cubicBezTo>
                  <a:cubicBezTo>
                    <a:pt x="143350" y="174997"/>
                    <a:pt x="142272" y="176438"/>
                    <a:pt x="141195" y="178962"/>
                  </a:cubicBezTo>
                  <a:cubicBezTo>
                    <a:pt x="141195" y="179322"/>
                    <a:pt x="141913" y="179322"/>
                    <a:pt x="141195" y="180404"/>
                  </a:cubicBezTo>
                  <a:cubicBezTo>
                    <a:pt x="140835" y="182566"/>
                    <a:pt x="140476" y="184369"/>
                    <a:pt x="140476" y="186171"/>
                  </a:cubicBezTo>
                  <a:cubicBezTo>
                    <a:pt x="140476" y="186892"/>
                    <a:pt x="140476" y="187613"/>
                    <a:pt x="140476" y="187613"/>
                  </a:cubicBezTo>
                  <a:lnTo>
                    <a:pt x="140476" y="188694"/>
                  </a:lnTo>
                  <a:cubicBezTo>
                    <a:pt x="139758" y="189776"/>
                    <a:pt x="140476" y="190497"/>
                    <a:pt x="139758" y="191218"/>
                  </a:cubicBezTo>
                  <a:cubicBezTo>
                    <a:pt x="139399" y="191938"/>
                    <a:pt x="139758" y="193380"/>
                    <a:pt x="139399" y="194101"/>
                  </a:cubicBezTo>
                  <a:lnTo>
                    <a:pt x="139399" y="194822"/>
                  </a:lnTo>
                  <a:cubicBezTo>
                    <a:pt x="139039" y="195904"/>
                    <a:pt x="139039" y="196264"/>
                    <a:pt x="139039" y="196985"/>
                  </a:cubicBezTo>
                  <a:cubicBezTo>
                    <a:pt x="139399" y="200950"/>
                    <a:pt x="139039" y="204555"/>
                    <a:pt x="139399" y="208520"/>
                  </a:cubicBezTo>
                  <a:lnTo>
                    <a:pt x="139399" y="209601"/>
                  </a:lnTo>
                  <a:cubicBezTo>
                    <a:pt x="139758" y="209962"/>
                    <a:pt x="139399" y="211043"/>
                    <a:pt x="139758" y="211764"/>
                  </a:cubicBezTo>
                  <a:lnTo>
                    <a:pt x="139758" y="212485"/>
                  </a:lnTo>
                  <a:cubicBezTo>
                    <a:pt x="140476" y="212845"/>
                    <a:pt x="139758" y="213206"/>
                    <a:pt x="140476" y="214648"/>
                  </a:cubicBezTo>
                  <a:lnTo>
                    <a:pt x="140476" y="215729"/>
                  </a:lnTo>
                  <a:cubicBezTo>
                    <a:pt x="142272" y="229427"/>
                    <a:pt x="148737" y="241322"/>
                    <a:pt x="158076" y="251055"/>
                  </a:cubicBezTo>
                  <a:cubicBezTo>
                    <a:pt x="162027" y="254299"/>
                    <a:pt x="165978" y="257183"/>
                    <a:pt x="169929" y="260787"/>
                  </a:cubicBezTo>
                  <a:cubicBezTo>
                    <a:pt x="172803" y="261869"/>
                    <a:pt x="174958" y="263671"/>
                    <a:pt x="177831" y="265473"/>
                  </a:cubicBezTo>
                  <a:cubicBezTo>
                    <a:pt x="191480" y="273403"/>
                    <a:pt x="205847" y="278089"/>
                    <a:pt x="220215" y="282055"/>
                  </a:cubicBezTo>
                  <a:cubicBezTo>
                    <a:pt x="226680" y="283496"/>
                    <a:pt x="232786" y="284938"/>
                    <a:pt x="239251" y="286380"/>
                  </a:cubicBezTo>
                  <a:cubicBezTo>
                    <a:pt x="239251" y="287822"/>
                    <a:pt x="239970" y="287822"/>
                    <a:pt x="241047" y="287822"/>
                  </a:cubicBezTo>
                  <a:cubicBezTo>
                    <a:pt x="251104" y="290345"/>
                    <a:pt x="260802" y="292508"/>
                    <a:pt x="270500" y="295031"/>
                  </a:cubicBezTo>
                  <a:cubicBezTo>
                    <a:pt x="279121" y="297915"/>
                    <a:pt x="287382" y="300799"/>
                    <a:pt x="295643" y="304403"/>
                  </a:cubicBezTo>
                  <a:cubicBezTo>
                    <a:pt x="299953" y="306566"/>
                    <a:pt x="303904" y="309089"/>
                    <a:pt x="308215" y="312334"/>
                  </a:cubicBezTo>
                  <a:cubicBezTo>
                    <a:pt x="315398" y="319182"/>
                    <a:pt x="318631" y="327473"/>
                    <a:pt x="317553" y="337566"/>
                  </a:cubicBezTo>
                  <a:cubicBezTo>
                    <a:pt x="316117" y="346938"/>
                    <a:pt x="311447" y="354147"/>
                    <a:pt x="303904" y="359915"/>
                  </a:cubicBezTo>
                  <a:cubicBezTo>
                    <a:pt x="296002" y="366043"/>
                    <a:pt x="287023" y="368927"/>
                    <a:pt x="277325" y="370368"/>
                  </a:cubicBezTo>
                  <a:cubicBezTo>
                    <a:pt x="276247" y="370368"/>
                    <a:pt x="275888" y="370368"/>
                    <a:pt x="275170" y="370368"/>
                  </a:cubicBezTo>
                  <a:cubicBezTo>
                    <a:pt x="274451" y="371089"/>
                    <a:pt x="274451" y="371089"/>
                    <a:pt x="274451" y="371089"/>
                  </a:cubicBezTo>
                  <a:lnTo>
                    <a:pt x="271937" y="371089"/>
                  </a:lnTo>
                  <a:lnTo>
                    <a:pt x="270500" y="371089"/>
                  </a:lnTo>
                  <a:cubicBezTo>
                    <a:pt x="267627" y="371450"/>
                    <a:pt x="264394" y="371450"/>
                    <a:pt x="260802" y="371089"/>
                  </a:cubicBezTo>
                  <a:lnTo>
                    <a:pt x="260443" y="371089"/>
                  </a:lnTo>
                  <a:lnTo>
                    <a:pt x="257570" y="371089"/>
                  </a:lnTo>
                  <a:lnTo>
                    <a:pt x="256851" y="371089"/>
                  </a:lnTo>
                  <a:cubicBezTo>
                    <a:pt x="256133" y="371089"/>
                    <a:pt x="255415" y="370368"/>
                    <a:pt x="254696" y="370368"/>
                  </a:cubicBezTo>
                  <a:lnTo>
                    <a:pt x="252541" y="370368"/>
                  </a:lnTo>
                  <a:cubicBezTo>
                    <a:pt x="252182" y="370368"/>
                    <a:pt x="251104" y="370008"/>
                    <a:pt x="251104" y="370008"/>
                  </a:cubicBezTo>
                  <a:cubicBezTo>
                    <a:pt x="244998" y="368566"/>
                    <a:pt x="239970" y="367124"/>
                    <a:pt x="234941" y="365322"/>
                  </a:cubicBezTo>
                  <a:cubicBezTo>
                    <a:pt x="233505" y="364240"/>
                    <a:pt x="232786" y="363159"/>
                    <a:pt x="231349" y="363159"/>
                  </a:cubicBezTo>
                  <a:cubicBezTo>
                    <a:pt x="222729" y="358833"/>
                    <a:pt x="215186" y="353066"/>
                    <a:pt x="207284" y="345857"/>
                  </a:cubicBezTo>
                  <a:cubicBezTo>
                    <a:pt x="204052" y="341892"/>
                    <a:pt x="201178" y="338647"/>
                    <a:pt x="197586" y="334682"/>
                  </a:cubicBezTo>
                  <a:cubicBezTo>
                    <a:pt x="196149" y="332880"/>
                    <a:pt x="195431" y="331438"/>
                    <a:pt x="193276" y="330357"/>
                  </a:cubicBezTo>
                  <a:cubicBezTo>
                    <a:pt x="191839" y="328915"/>
                    <a:pt x="191121" y="328915"/>
                    <a:pt x="189684" y="327473"/>
                  </a:cubicBezTo>
                  <a:cubicBezTo>
                    <a:pt x="184656" y="322787"/>
                    <a:pt x="179268" y="319182"/>
                    <a:pt x="173162" y="319182"/>
                  </a:cubicBezTo>
                  <a:cubicBezTo>
                    <a:pt x="170648" y="318461"/>
                    <a:pt x="167774" y="318461"/>
                    <a:pt x="164901" y="318461"/>
                  </a:cubicBezTo>
                  <a:cubicBezTo>
                    <a:pt x="164541" y="318822"/>
                    <a:pt x="163464" y="318461"/>
                    <a:pt x="162027" y="318822"/>
                  </a:cubicBezTo>
                  <a:cubicBezTo>
                    <a:pt x="161668" y="319182"/>
                    <a:pt x="160590" y="318822"/>
                    <a:pt x="160231" y="319182"/>
                  </a:cubicBezTo>
                  <a:cubicBezTo>
                    <a:pt x="159513" y="319182"/>
                    <a:pt x="159154" y="319182"/>
                    <a:pt x="158794" y="319182"/>
                  </a:cubicBezTo>
                  <a:cubicBezTo>
                    <a:pt x="153048" y="320264"/>
                    <a:pt x="147660" y="323508"/>
                    <a:pt x="143709" y="327473"/>
                  </a:cubicBezTo>
                  <a:cubicBezTo>
                    <a:pt x="140476" y="331438"/>
                    <a:pt x="137962" y="334682"/>
                    <a:pt x="137603" y="340089"/>
                  </a:cubicBezTo>
                  <a:cubicBezTo>
                    <a:pt x="136884" y="341171"/>
                    <a:pt x="137603" y="341171"/>
                    <a:pt x="136884" y="341531"/>
                  </a:cubicBezTo>
                  <a:lnTo>
                    <a:pt x="136884" y="341892"/>
                  </a:lnTo>
                  <a:cubicBezTo>
                    <a:pt x="136525" y="344054"/>
                    <a:pt x="136525" y="345857"/>
                    <a:pt x="136884" y="347659"/>
                  </a:cubicBezTo>
                  <a:lnTo>
                    <a:pt x="136884" y="348740"/>
                  </a:lnTo>
                  <a:cubicBezTo>
                    <a:pt x="137603" y="349101"/>
                    <a:pt x="136884" y="350182"/>
                    <a:pt x="137603" y="350182"/>
                  </a:cubicBezTo>
                  <a:cubicBezTo>
                    <a:pt x="137603" y="351264"/>
                    <a:pt x="137603" y="351985"/>
                    <a:pt x="137962" y="353066"/>
                  </a:cubicBezTo>
                  <a:cubicBezTo>
                    <a:pt x="139039" y="358473"/>
                    <a:pt x="140835" y="362438"/>
                    <a:pt x="143709" y="367124"/>
                  </a:cubicBezTo>
                  <a:cubicBezTo>
                    <a:pt x="146223" y="370008"/>
                    <a:pt x="147660" y="372531"/>
                    <a:pt x="150174" y="375415"/>
                  </a:cubicBezTo>
                  <a:cubicBezTo>
                    <a:pt x="160950" y="388752"/>
                    <a:pt x="174599" y="398124"/>
                    <a:pt x="190403" y="404973"/>
                  </a:cubicBezTo>
                  <a:cubicBezTo>
                    <a:pt x="195790" y="407857"/>
                    <a:pt x="201537" y="409659"/>
                    <a:pt x="207284" y="411461"/>
                  </a:cubicBezTo>
                  <a:cubicBezTo>
                    <a:pt x="209798" y="412182"/>
                    <a:pt x="211594" y="412903"/>
                    <a:pt x="213749" y="413985"/>
                  </a:cubicBezTo>
                  <a:cubicBezTo>
                    <a:pt x="215186" y="413985"/>
                    <a:pt x="215905" y="413985"/>
                    <a:pt x="217341" y="415066"/>
                  </a:cubicBezTo>
                  <a:lnTo>
                    <a:pt x="218419" y="415066"/>
                  </a:lnTo>
                  <a:cubicBezTo>
                    <a:pt x="231349" y="418310"/>
                    <a:pt x="243921" y="419752"/>
                    <a:pt x="257570" y="420833"/>
                  </a:cubicBezTo>
                  <a:cubicBezTo>
                    <a:pt x="264394" y="421194"/>
                    <a:pt x="271937" y="421915"/>
                    <a:pt x="278762" y="421915"/>
                  </a:cubicBezTo>
                  <a:cubicBezTo>
                    <a:pt x="279121" y="421194"/>
                    <a:pt x="279121" y="421194"/>
                    <a:pt x="280198" y="421194"/>
                  </a:cubicBezTo>
                  <a:cubicBezTo>
                    <a:pt x="281635" y="421194"/>
                    <a:pt x="283072" y="421194"/>
                    <a:pt x="284868" y="421194"/>
                  </a:cubicBezTo>
                  <a:cubicBezTo>
                    <a:pt x="285586" y="420833"/>
                    <a:pt x="287023" y="420833"/>
                    <a:pt x="287741" y="420833"/>
                  </a:cubicBezTo>
                  <a:cubicBezTo>
                    <a:pt x="290255" y="420473"/>
                    <a:pt x="293488" y="419752"/>
                    <a:pt x="296362" y="419752"/>
                  </a:cubicBezTo>
                  <a:cubicBezTo>
                    <a:pt x="300313" y="418310"/>
                    <a:pt x="304623" y="417950"/>
                    <a:pt x="308574" y="417589"/>
                  </a:cubicBezTo>
                  <a:cubicBezTo>
                    <a:pt x="315398" y="415066"/>
                    <a:pt x="321145" y="412903"/>
                    <a:pt x="327251" y="410740"/>
                  </a:cubicBezTo>
                  <a:cubicBezTo>
                    <a:pt x="329406" y="410740"/>
                    <a:pt x="330843" y="409299"/>
                    <a:pt x="332639" y="408217"/>
                  </a:cubicBezTo>
                  <a:cubicBezTo>
                    <a:pt x="332998" y="408217"/>
                    <a:pt x="335153" y="408217"/>
                    <a:pt x="335153" y="406775"/>
                  </a:cubicBezTo>
                  <a:cubicBezTo>
                    <a:pt x="338745" y="404973"/>
                    <a:pt x="342337" y="402450"/>
                    <a:pt x="346647" y="400647"/>
                  </a:cubicBezTo>
                  <a:cubicBezTo>
                    <a:pt x="347006" y="400647"/>
                    <a:pt x="347725" y="399926"/>
                    <a:pt x="348084" y="399566"/>
                  </a:cubicBezTo>
                  <a:cubicBezTo>
                    <a:pt x="349521" y="399206"/>
                    <a:pt x="350957" y="397043"/>
                    <a:pt x="352394" y="395961"/>
                  </a:cubicBezTo>
                  <a:cubicBezTo>
                    <a:pt x="354190" y="395240"/>
                    <a:pt x="355627" y="394519"/>
                    <a:pt x="356704" y="392717"/>
                  </a:cubicBezTo>
                  <a:cubicBezTo>
                    <a:pt x="356704" y="392357"/>
                    <a:pt x="357063" y="391636"/>
                    <a:pt x="357782" y="391636"/>
                  </a:cubicBezTo>
                  <a:cubicBezTo>
                    <a:pt x="358141" y="391636"/>
                    <a:pt x="358500" y="391636"/>
                    <a:pt x="358500" y="391275"/>
                  </a:cubicBezTo>
                  <a:cubicBezTo>
                    <a:pt x="359219" y="390915"/>
                    <a:pt x="359219" y="390915"/>
                    <a:pt x="359578" y="390194"/>
                  </a:cubicBezTo>
                  <a:cubicBezTo>
                    <a:pt x="375023" y="376857"/>
                    <a:pt x="386157" y="360996"/>
                    <a:pt x="390827" y="341171"/>
                  </a:cubicBezTo>
                  <a:cubicBezTo>
                    <a:pt x="391904" y="337206"/>
                    <a:pt x="392982" y="332159"/>
                    <a:pt x="393341" y="328915"/>
                  </a:cubicBezTo>
                  <a:cubicBezTo>
                    <a:pt x="393341" y="324589"/>
                    <a:pt x="393341" y="321345"/>
                    <a:pt x="393341" y="317741"/>
                  </a:cubicBezTo>
                  <a:lnTo>
                    <a:pt x="393341" y="317380"/>
                  </a:lnTo>
                  <a:cubicBezTo>
                    <a:pt x="392982" y="316659"/>
                    <a:pt x="393341" y="315938"/>
                    <a:pt x="393341" y="314857"/>
                  </a:cubicBezTo>
                  <a:cubicBezTo>
                    <a:pt x="392982" y="314496"/>
                    <a:pt x="392982" y="313775"/>
                    <a:pt x="392982" y="313775"/>
                  </a:cubicBezTo>
                  <a:cubicBezTo>
                    <a:pt x="391904" y="307287"/>
                    <a:pt x="389031" y="300078"/>
                    <a:pt x="386157" y="293229"/>
                  </a:cubicBezTo>
                  <a:cubicBezTo>
                    <a:pt x="383284" y="288182"/>
                    <a:pt x="380410" y="283496"/>
                    <a:pt x="376459" y="279171"/>
                  </a:cubicBezTo>
                  <a:cubicBezTo>
                    <a:pt x="375023" y="278089"/>
                    <a:pt x="373945" y="276648"/>
                    <a:pt x="373586" y="275566"/>
                  </a:cubicBezTo>
                  <a:cubicBezTo>
                    <a:pt x="362092" y="264031"/>
                    <a:pt x="349521" y="255741"/>
                    <a:pt x="335512" y="249613"/>
                  </a:cubicBezTo>
                  <a:cubicBezTo>
                    <a:pt x="330843" y="247810"/>
                    <a:pt x="326533" y="245648"/>
                    <a:pt x="321504" y="243845"/>
                  </a:cubicBezTo>
                  <a:cubicBezTo>
                    <a:pt x="321504" y="243845"/>
                    <a:pt x="321145" y="243845"/>
                    <a:pt x="320068" y="243485"/>
                  </a:cubicBezTo>
                  <a:cubicBezTo>
                    <a:pt x="314321" y="241322"/>
                    <a:pt x="308215" y="239520"/>
                    <a:pt x="302468" y="238078"/>
                  </a:cubicBezTo>
                  <a:cubicBezTo>
                    <a:pt x="289896" y="234473"/>
                    <a:pt x="277325" y="233031"/>
                    <a:pt x="265113" y="229787"/>
                  </a:cubicBezTo>
                  <a:cubicBezTo>
                    <a:pt x="260443" y="228345"/>
                    <a:pt x="256133" y="227985"/>
                    <a:pt x="251104" y="225822"/>
                  </a:cubicBezTo>
                  <a:cubicBezTo>
                    <a:pt x="249668" y="225462"/>
                    <a:pt x="249309" y="224380"/>
                    <a:pt x="247872" y="224380"/>
                  </a:cubicBezTo>
                  <a:cubicBezTo>
                    <a:pt x="239970" y="221497"/>
                    <a:pt x="232786" y="218973"/>
                    <a:pt x="225603" y="215729"/>
                  </a:cubicBezTo>
                  <a:cubicBezTo>
                    <a:pt x="220215" y="212485"/>
                    <a:pt x="215545" y="209601"/>
                    <a:pt x="211594" y="204194"/>
                  </a:cubicBezTo>
                  <a:cubicBezTo>
                    <a:pt x="207284" y="199148"/>
                    <a:pt x="206566" y="193380"/>
                    <a:pt x="208721" y="186892"/>
                  </a:cubicBezTo>
                  <a:cubicBezTo>
                    <a:pt x="211235" y="179322"/>
                    <a:pt x="215545" y="173555"/>
                    <a:pt x="222370" y="168869"/>
                  </a:cubicBezTo>
                  <a:cubicBezTo>
                    <a:pt x="230631" y="163101"/>
                    <a:pt x="239970" y="160578"/>
                    <a:pt x="249668" y="160578"/>
                  </a:cubicBezTo>
                  <a:cubicBezTo>
                    <a:pt x="255415" y="160218"/>
                    <a:pt x="261162" y="160218"/>
                    <a:pt x="267268" y="160578"/>
                  </a:cubicBezTo>
                  <a:cubicBezTo>
                    <a:pt x="274451" y="161659"/>
                    <a:pt x="280917" y="163101"/>
                    <a:pt x="287741" y="166345"/>
                  </a:cubicBezTo>
                  <a:cubicBezTo>
                    <a:pt x="291692" y="167787"/>
                    <a:pt x="294925" y="170311"/>
                    <a:pt x="298876" y="171752"/>
                  </a:cubicBezTo>
                  <a:cubicBezTo>
                    <a:pt x="298876" y="171752"/>
                    <a:pt x="298876" y="171752"/>
                    <a:pt x="299235" y="171752"/>
                  </a:cubicBezTo>
                  <a:cubicBezTo>
                    <a:pt x="300313" y="173194"/>
                    <a:pt x="301390" y="174276"/>
                    <a:pt x="303186" y="174276"/>
                  </a:cubicBezTo>
                  <a:cubicBezTo>
                    <a:pt x="309651" y="178601"/>
                    <a:pt x="315398" y="184008"/>
                    <a:pt x="320427" y="190136"/>
                  </a:cubicBezTo>
                  <a:cubicBezTo>
                    <a:pt x="322941" y="193380"/>
                    <a:pt x="326892" y="196264"/>
                    <a:pt x="330843" y="199148"/>
                  </a:cubicBezTo>
                  <a:cubicBezTo>
                    <a:pt x="332998" y="201311"/>
                    <a:pt x="336590" y="203113"/>
                    <a:pt x="339823" y="204194"/>
                  </a:cubicBezTo>
                  <a:cubicBezTo>
                    <a:pt x="352035" y="207078"/>
                    <a:pt x="366761" y="202752"/>
                    <a:pt x="372508" y="186171"/>
                  </a:cubicBezTo>
                  <a:cubicBezTo>
                    <a:pt x="373945" y="181845"/>
                    <a:pt x="373945" y="177159"/>
                    <a:pt x="373586" y="172834"/>
                  </a:cubicBezTo>
                  <a:cubicBezTo>
                    <a:pt x="373586" y="171752"/>
                    <a:pt x="373945" y="171392"/>
                    <a:pt x="373586" y="170671"/>
                  </a:cubicBezTo>
                  <a:cubicBezTo>
                    <a:pt x="373586" y="170311"/>
                    <a:pt x="373586" y="169950"/>
                    <a:pt x="373586" y="168869"/>
                  </a:cubicBezTo>
                  <a:cubicBezTo>
                    <a:pt x="371790" y="165625"/>
                    <a:pt x="370353" y="161659"/>
                    <a:pt x="368917" y="158055"/>
                  </a:cubicBezTo>
                  <a:cubicBezTo>
                    <a:pt x="364965" y="151566"/>
                    <a:pt x="360655" y="146159"/>
                    <a:pt x="355268" y="141473"/>
                  </a:cubicBezTo>
                  <a:cubicBezTo>
                    <a:pt x="349521" y="136427"/>
                    <a:pt x="343774" y="132462"/>
                    <a:pt x="337308" y="128136"/>
                  </a:cubicBezTo>
                  <a:cubicBezTo>
                    <a:pt x="321145" y="119125"/>
                    <a:pt x="302827" y="112636"/>
                    <a:pt x="283431" y="110474"/>
                  </a:cubicBezTo>
                  <a:cubicBezTo>
                    <a:pt x="276247" y="109392"/>
                    <a:pt x="269423" y="108311"/>
                    <a:pt x="262239" y="107950"/>
                  </a:cubicBezTo>
                  <a:lnTo>
                    <a:pt x="251104" y="107950"/>
                  </a:lnTo>
                  <a:cubicBezTo>
                    <a:pt x="250745" y="108311"/>
                    <a:pt x="249668" y="108311"/>
                    <a:pt x="249309" y="107950"/>
                  </a:cubicBezTo>
                  <a:close/>
                  <a:moveTo>
                    <a:pt x="132070" y="0"/>
                  </a:moveTo>
                  <a:lnTo>
                    <a:pt x="135308" y="0"/>
                  </a:lnTo>
                  <a:lnTo>
                    <a:pt x="136748" y="0"/>
                  </a:lnTo>
                  <a:lnTo>
                    <a:pt x="138547" y="0"/>
                  </a:lnTo>
                  <a:lnTo>
                    <a:pt x="141066" y="0"/>
                  </a:lnTo>
                  <a:lnTo>
                    <a:pt x="150783" y="0"/>
                  </a:lnTo>
                  <a:lnTo>
                    <a:pt x="153661" y="0"/>
                  </a:lnTo>
                  <a:lnTo>
                    <a:pt x="155101" y="0"/>
                  </a:lnTo>
                  <a:cubicBezTo>
                    <a:pt x="175253" y="2159"/>
                    <a:pt x="194686" y="7555"/>
                    <a:pt x="214118" y="16549"/>
                  </a:cubicBezTo>
                  <a:cubicBezTo>
                    <a:pt x="216277" y="18348"/>
                    <a:pt x="219156" y="19427"/>
                    <a:pt x="222755" y="18348"/>
                  </a:cubicBezTo>
                  <a:cubicBezTo>
                    <a:pt x="224554" y="18348"/>
                    <a:pt x="227073" y="17988"/>
                    <a:pt x="229592" y="17988"/>
                  </a:cubicBezTo>
                  <a:lnTo>
                    <a:pt x="229952" y="17988"/>
                  </a:lnTo>
                  <a:lnTo>
                    <a:pt x="230312" y="17988"/>
                  </a:lnTo>
                  <a:cubicBezTo>
                    <a:pt x="231032" y="16909"/>
                    <a:pt x="231752" y="16909"/>
                    <a:pt x="232471" y="16909"/>
                  </a:cubicBezTo>
                  <a:lnTo>
                    <a:pt x="233191" y="16909"/>
                  </a:lnTo>
                  <a:lnTo>
                    <a:pt x="235350" y="16909"/>
                  </a:lnTo>
                  <a:lnTo>
                    <a:pt x="235710" y="16909"/>
                  </a:lnTo>
                  <a:cubicBezTo>
                    <a:pt x="236790" y="16549"/>
                    <a:pt x="237509" y="16549"/>
                    <a:pt x="238589" y="16549"/>
                  </a:cubicBezTo>
                  <a:lnTo>
                    <a:pt x="238949" y="16549"/>
                  </a:lnTo>
                  <a:lnTo>
                    <a:pt x="240028" y="16549"/>
                  </a:lnTo>
                  <a:lnTo>
                    <a:pt x="242907" y="16549"/>
                  </a:lnTo>
                  <a:lnTo>
                    <a:pt x="243627" y="16549"/>
                  </a:lnTo>
                  <a:cubicBezTo>
                    <a:pt x="247945" y="15470"/>
                    <a:pt x="252264" y="15470"/>
                    <a:pt x="256582" y="15470"/>
                  </a:cubicBezTo>
                  <a:cubicBezTo>
                    <a:pt x="261260" y="15470"/>
                    <a:pt x="266658" y="15470"/>
                    <a:pt x="272056" y="15470"/>
                  </a:cubicBezTo>
                  <a:lnTo>
                    <a:pt x="277814" y="15470"/>
                  </a:lnTo>
                  <a:cubicBezTo>
                    <a:pt x="277814" y="15470"/>
                    <a:pt x="277814" y="15470"/>
                    <a:pt x="278174" y="16549"/>
                  </a:cubicBezTo>
                  <a:lnTo>
                    <a:pt x="279253" y="16549"/>
                  </a:lnTo>
                  <a:cubicBezTo>
                    <a:pt x="279973" y="16549"/>
                    <a:pt x="281053" y="16549"/>
                    <a:pt x="282492" y="16549"/>
                  </a:cubicBezTo>
                  <a:lnTo>
                    <a:pt x="283212" y="16549"/>
                  </a:lnTo>
                  <a:lnTo>
                    <a:pt x="283932" y="16549"/>
                  </a:lnTo>
                  <a:lnTo>
                    <a:pt x="286451" y="16549"/>
                  </a:lnTo>
                  <a:lnTo>
                    <a:pt x="287530" y="16549"/>
                  </a:lnTo>
                  <a:lnTo>
                    <a:pt x="287890" y="16549"/>
                  </a:lnTo>
                  <a:cubicBezTo>
                    <a:pt x="288250" y="16549"/>
                    <a:pt x="289330" y="16549"/>
                    <a:pt x="290409" y="16909"/>
                  </a:cubicBezTo>
                  <a:lnTo>
                    <a:pt x="290769" y="16909"/>
                  </a:lnTo>
                  <a:lnTo>
                    <a:pt x="293288" y="16909"/>
                  </a:lnTo>
                  <a:lnTo>
                    <a:pt x="293648" y="16909"/>
                  </a:lnTo>
                  <a:cubicBezTo>
                    <a:pt x="294008" y="16909"/>
                    <a:pt x="295087" y="16909"/>
                    <a:pt x="296167" y="17988"/>
                  </a:cubicBezTo>
                  <a:lnTo>
                    <a:pt x="296527" y="17988"/>
                  </a:lnTo>
                  <a:lnTo>
                    <a:pt x="297966" y="17988"/>
                  </a:lnTo>
                  <a:lnTo>
                    <a:pt x="298326" y="17988"/>
                  </a:lnTo>
                  <a:lnTo>
                    <a:pt x="299046" y="17988"/>
                  </a:lnTo>
                  <a:cubicBezTo>
                    <a:pt x="299406" y="17988"/>
                    <a:pt x="300485" y="17988"/>
                    <a:pt x="300485" y="18348"/>
                  </a:cubicBezTo>
                  <a:lnTo>
                    <a:pt x="300845" y="18348"/>
                  </a:lnTo>
                  <a:lnTo>
                    <a:pt x="301565" y="18348"/>
                  </a:lnTo>
                  <a:lnTo>
                    <a:pt x="303004" y="18348"/>
                  </a:lnTo>
                  <a:cubicBezTo>
                    <a:pt x="305883" y="19068"/>
                    <a:pt x="307683" y="19068"/>
                    <a:pt x="310202" y="19787"/>
                  </a:cubicBezTo>
                  <a:lnTo>
                    <a:pt x="310561" y="19787"/>
                  </a:lnTo>
                  <a:cubicBezTo>
                    <a:pt x="310921" y="19787"/>
                    <a:pt x="311641" y="19787"/>
                    <a:pt x="312001" y="20507"/>
                  </a:cubicBezTo>
                  <a:lnTo>
                    <a:pt x="312361" y="20507"/>
                  </a:lnTo>
                  <a:cubicBezTo>
                    <a:pt x="313440" y="20507"/>
                    <a:pt x="313440" y="20507"/>
                    <a:pt x="313800" y="20507"/>
                  </a:cubicBezTo>
                  <a:cubicBezTo>
                    <a:pt x="314520" y="20507"/>
                    <a:pt x="314880" y="20507"/>
                    <a:pt x="315240" y="21226"/>
                  </a:cubicBezTo>
                  <a:lnTo>
                    <a:pt x="315959" y="21226"/>
                  </a:lnTo>
                  <a:cubicBezTo>
                    <a:pt x="322077" y="21946"/>
                    <a:pt x="328555" y="23744"/>
                    <a:pt x="334672" y="25184"/>
                  </a:cubicBezTo>
                  <a:cubicBezTo>
                    <a:pt x="360222" y="33458"/>
                    <a:pt x="383973" y="44611"/>
                    <a:pt x="406285" y="60080"/>
                  </a:cubicBezTo>
                  <a:cubicBezTo>
                    <a:pt x="406285" y="60800"/>
                    <a:pt x="406645" y="60800"/>
                    <a:pt x="407005" y="61519"/>
                  </a:cubicBezTo>
                  <a:cubicBezTo>
                    <a:pt x="410603" y="64397"/>
                    <a:pt x="413842" y="66196"/>
                    <a:pt x="417081" y="69074"/>
                  </a:cubicBezTo>
                  <a:cubicBezTo>
                    <a:pt x="423198" y="74111"/>
                    <a:pt x="428237" y="78428"/>
                    <a:pt x="433634" y="83825"/>
                  </a:cubicBezTo>
                  <a:cubicBezTo>
                    <a:pt x="434714" y="83825"/>
                    <a:pt x="435074" y="84184"/>
                    <a:pt x="435074" y="84184"/>
                  </a:cubicBezTo>
                  <a:cubicBezTo>
                    <a:pt x="436513" y="85623"/>
                    <a:pt x="437953" y="87422"/>
                    <a:pt x="439392" y="88861"/>
                  </a:cubicBezTo>
                  <a:cubicBezTo>
                    <a:pt x="440832" y="90300"/>
                    <a:pt x="442271" y="91739"/>
                    <a:pt x="443351" y="92459"/>
                  </a:cubicBezTo>
                  <a:cubicBezTo>
                    <a:pt x="443711" y="93178"/>
                    <a:pt x="444790" y="93178"/>
                    <a:pt x="444790" y="93898"/>
                  </a:cubicBezTo>
                  <a:cubicBezTo>
                    <a:pt x="449468" y="98935"/>
                    <a:pt x="453427" y="103971"/>
                    <a:pt x="457745" y="109727"/>
                  </a:cubicBezTo>
                  <a:cubicBezTo>
                    <a:pt x="460624" y="112246"/>
                    <a:pt x="463143" y="115843"/>
                    <a:pt x="465662" y="118721"/>
                  </a:cubicBezTo>
                  <a:cubicBezTo>
                    <a:pt x="474299" y="131313"/>
                    <a:pt x="481856" y="143905"/>
                    <a:pt x="488693" y="156496"/>
                  </a:cubicBezTo>
                  <a:cubicBezTo>
                    <a:pt x="490133" y="159374"/>
                    <a:pt x="491212" y="162252"/>
                    <a:pt x="492652" y="165850"/>
                  </a:cubicBezTo>
                  <a:cubicBezTo>
                    <a:pt x="494091" y="169448"/>
                    <a:pt x="495891" y="173405"/>
                    <a:pt x="497330" y="176643"/>
                  </a:cubicBezTo>
                  <a:cubicBezTo>
                    <a:pt x="499849" y="183119"/>
                    <a:pt x="502368" y="189954"/>
                    <a:pt x="504167" y="195710"/>
                  </a:cubicBezTo>
                  <a:cubicBezTo>
                    <a:pt x="505607" y="201466"/>
                    <a:pt x="507046" y="206863"/>
                    <a:pt x="508486" y="211540"/>
                  </a:cubicBezTo>
                  <a:cubicBezTo>
                    <a:pt x="508846" y="214778"/>
                    <a:pt x="509925" y="218375"/>
                    <a:pt x="510285" y="220174"/>
                  </a:cubicBezTo>
                  <a:cubicBezTo>
                    <a:pt x="511005" y="221613"/>
                    <a:pt x="509925" y="222692"/>
                    <a:pt x="511005" y="223052"/>
                  </a:cubicBezTo>
                  <a:cubicBezTo>
                    <a:pt x="511005" y="223772"/>
                    <a:pt x="510285" y="224131"/>
                    <a:pt x="511005" y="224491"/>
                  </a:cubicBezTo>
                  <a:cubicBezTo>
                    <a:pt x="511365" y="225211"/>
                    <a:pt x="511005" y="226650"/>
                    <a:pt x="511365" y="226650"/>
                  </a:cubicBezTo>
                  <a:lnTo>
                    <a:pt x="511365" y="227009"/>
                  </a:lnTo>
                  <a:cubicBezTo>
                    <a:pt x="512444" y="231686"/>
                    <a:pt x="512804" y="236004"/>
                    <a:pt x="513164" y="241040"/>
                  </a:cubicBezTo>
                  <a:cubicBezTo>
                    <a:pt x="513884" y="247156"/>
                    <a:pt x="514244" y="253992"/>
                    <a:pt x="513884" y="260467"/>
                  </a:cubicBezTo>
                  <a:lnTo>
                    <a:pt x="513884" y="261187"/>
                  </a:lnTo>
                  <a:cubicBezTo>
                    <a:pt x="513884" y="266223"/>
                    <a:pt x="513884" y="271980"/>
                    <a:pt x="513164" y="275577"/>
                  </a:cubicBezTo>
                  <a:cubicBezTo>
                    <a:pt x="512804" y="276657"/>
                    <a:pt x="513164" y="278096"/>
                    <a:pt x="513164" y="278815"/>
                  </a:cubicBezTo>
                  <a:lnTo>
                    <a:pt x="512804" y="278815"/>
                  </a:lnTo>
                  <a:cubicBezTo>
                    <a:pt x="512444" y="280614"/>
                    <a:pt x="513164" y="281693"/>
                    <a:pt x="512804" y="282053"/>
                  </a:cubicBezTo>
                  <a:cubicBezTo>
                    <a:pt x="511725" y="283852"/>
                    <a:pt x="511725" y="285291"/>
                    <a:pt x="511725" y="286730"/>
                  </a:cubicBezTo>
                  <a:lnTo>
                    <a:pt x="511725" y="287449"/>
                  </a:lnTo>
                  <a:cubicBezTo>
                    <a:pt x="511365" y="288169"/>
                    <a:pt x="511725" y="288888"/>
                    <a:pt x="511725" y="289608"/>
                  </a:cubicBezTo>
                  <a:cubicBezTo>
                    <a:pt x="511005" y="289608"/>
                    <a:pt x="511725" y="290687"/>
                    <a:pt x="511365" y="291047"/>
                  </a:cubicBezTo>
                  <a:cubicBezTo>
                    <a:pt x="511005" y="291766"/>
                    <a:pt x="511365" y="292486"/>
                    <a:pt x="511005" y="293206"/>
                  </a:cubicBezTo>
                  <a:cubicBezTo>
                    <a:pt x="510285" y="295364"/>
                    <a:pt x="509925" y="298602"/>
                    <a:pt x="509565" y="300761"/>
                  </a:cubicBezTo>
                  <a:cubicBezTo>
                    <a:pt x="508846" y="301480"/>
                    <a:pt x="508846" y="301840"/>
                    <a:pt x="509565" y="302919"/>
                  </a:cubicBezTo>
                  <a:cubicBezTo>
                    <a:pt x="509925" y="303279"/>
                    <a:pt x="509925" y="304358"/>
                    <a:pt x="510285" y="305797"/>
                  </a:cubicBezTo>
                  <a:cubicBezTo>
                    <a:pt x="511005" y="305797"/>
                    <a:pt x="511365" y="306157"/>
                    <a:pt x="511725" y="306517"/>
                  </a:cubicBezTo>
                  <a:cubicBezTo>
                    <a:pt x="521081" y="323066"/>
                    <a:pt x="526479" y="341773"/>
                    <a:pt x="527918" y="360841"/>
                  </a:cubicBezTo>
                  <a:lnTo>
                    <a:pt x="527918" y="361560"/>
                  </a:lnTo>
                  <a:cubicBezTo>
                    <a:pt x="527918" y="362280"/>
                    <a:pt x="527918" y="362999"/>
                    <a:pt x="527918" y="364078"/>
                  </a:cubicBezTo>
                  <a:lnTo>
                    <a:pt x="527918" y="365158"/>
                  </a:lnTo>
                  <a:cubicBezTo>
                    <a:pt x="527918" y="366597"/>
                    <a:pt x="527918" y="366957"/>
                    <a:pt x="528278" y="367316"/>
                  </a:cubicBezTo>
                  <a:lnTo>
                    <a:pt x="528278" y="374512"/>
                  </a:lnTo>
                  <a:cubicBezTo>
                    <a:pt x="527918" y="375591"/>
                    <a:pt x="527918" y="376670"/>
                    <a:pt x="527918" y="377749"/>
                  </a:cubicBezTo>
                  <a:cubicBezTo>
                    <a:pt x="527918" y="378469"/>
                    <a:pt x="527918" y="379188"/>
                    <a:pt x="528278" y="379908"/>
                  </a:cubicBezTo>
                  <a:lnTo>
                    <a:pt x="528278" y="380987"/>
                  </a:lnTo>
                  <a:cubicBezTo>
                    <a:pt x="527918" y="381347"/>
                    <a:pt x="527918" y="382786"/>
                    <a:pt x="527918" y="382786"/>
                  </a:cubicBezTo>
                  <a:cubicBezTo>
                    <a:pt x="527918" y="394298"/>
                    <a:pt x="525399" y="405451"/>
                    <a:pt x="522520" y="416604"/>
                  </a:cubicBezTo>
                  <a:cubicBezTo>
                    <a:pt x="519642" y="426317"/>
                    <a:pt x="515683" y="436031"/>
                    <a:pt x="511005" y="445744"/>
                  </a:cubicBezTo>
                  <a:cubicBezTo>
                    <a:pt x="505607" y="455818"/>
                    <a:pt x="498410" y="466251"/>
                    <a:pt x="490493" y="475604"/>
                  </a:cubicBezTo>
                  <a:cubicBezTo>
                    <a:pt x="486894" y="479922"/>
                    <a:pt x="482576" y="484598"/>
                    <a:pt x="478257" y="489635"/>
                  </a:cubicBezTo>
                  <a:cubicBezTo>
                    <a:pt x="469261" y="496830"/>
                    <a:pt x="459904" y="504385"/>
                    <a:pt x="449468" y="510141"/>
                  </a:cubicBezTo>
                  <a:cubicBezTo>
                    <a:pt x="441911" y="514818"/>
                    <a:pt x="433634" y="518416"/>
                    <a:pt x="425358" y="520575"/>
                  </a:cubicBezTo>
                  <a:cubicBezTo>
                    <a:pt x="418520" y="522733"/>
                    <a:pt x="412403" y="525251"/>
                    <a:pt x="404845" y="525611"/>
                  </a:cubicBezTo>
                  <a:cubicBezTo>
                    <a:pt x="400887" y="526331"/>
                    <a:pt x="397288" y="526331"/>
                    <a:pt x="393690" y="526331"/>
                  </a:cubicBezTo>
                  <a:lnTo>
                    <a:pt x="393690" y="526690"/>
                  </a:lnTo>
                  <a:lnTo>
                    <a:pt x="392250" y="526690"/>
                  </a:lnTo>
                  <a:lnTo>
                    <a:pt x="389731" y="526690"/>
                  </a:lnTo>
                  <a:lnTo>
                    <a:pt x="387932" y="526690"/>
                  </a:lnTo>
                  <a:lnTo>
                    <a:pt x="381454" y="526690"/>
                  </a:lnTo>
                  <a:lnTo>
                    <a:pt x="378935" y="526690"/>
                  </a:lnTo>
                  <a:lnTo>
                    <a:pt x="376776" y="526690"/>
                  </a:lnTo>
                  <a:lnTo>
                    <a:pt x="374617" y="526690"/>
                  </a:lnTo>
                  <a:lnTo>
                    <a:pt x="374617" y="526331"/>
                  </a:lnTo>
                  <a:cubicBezTo>
                    <a:pt x="351586" y="524172"/>
                    <a:pt x="329994" y="517696"/>
                    <a:pt x="309482" y="506544"/>
                  </a:cubicBezTo>
                  <a:lnTo>
                    <a:pt x="308762" y="505824"/>
                  </a:lnTo>
                  <a:cubicBezTo>
                    <a:pt x="303004" y="506544"/>
                    <a:pt x="297606" y="507263"/>
                    <a:pt x="292208" y="507263"/>
                  </a:cubicBezTo>
                  <a:cubicBezTo>
                    <a:pt x="279613" y="509422"/>
                    <a:pt x="267018" y="509422"/>
                    <a:pt x="254423" y="509422"/>
                  </a:cubicBezTo>
                  <a:cubicBezTo>
                    <a:pt x="254063" y="509422"/>
                    <a:pt x="253703" y="509422"/>
                    <a:pt x="252983" y="509422"/>
                  </a:cubicBezTo>
                  <a:lnTo>
                    <a:pt x="252624" y="509422"/>
                  </a:lnTo>
                  <a:cubicBezTo>
                    <a:pt x="250105" y="509422"/>
                    <a:pt x="248305" y="509422"/>
                    <a:pt x="245426" y="508702"/>
                  </a:cubicBezTo>
                  <a:cubicBezTo>
                    <a:pt x="243987" y="508702"/>
                    <a:pt x="242907" y="508702"/>
                    <a:pt x="241108" y="508702"/>
                  </a:cubicBezTo>
                  <a:lnTo>
                    <a:pt x="240388" y="508702"/>
                  </a:lnTo>
                  <a:cubicBezTo>
                    <a:pt x="240028" y="508702"/>
                    <a:pt x="240028" y="508702"/>
                    <a:pt x="240028" y="507983"/>
                  </a:cubicBezTo>
                  <a:cubicBezTo>
                    <a:pt x="238949" y="508702"/>
                    <a:pt x="238229" y="508702"/>
                    <a:pt x="237150" y="507983"/>
                  </a:cubicBezTo>
                  <a:lnTo>
                    <a:pt x="236790" y="507983"/>
                  </a:lnTo>
                  <a:lnTo>
                    <a:pt x="235710" y="507983"/>
                  </a:lnTo>
                  <a:cubicBezTo>
                    <a:pt x="235350" y="507983"/>
                    <a:pt x="234271" y="507983"/>
                    <a:pt x="233191" y="507983"/>
                  </a:cubicBezTo>
                  <a:lnTo>
                    <a:pt x="232831" y="507983"/>
                  </a:lnTo>
                  <a:cubicBezTo>
                    <a:pt x="231752" y="507983"/>
                    <a:pt x="231032" y="507983"/>
                    <a:pt x="230312" y="507263"/>
                  </a:cubicBezTo>
                  <a:lnTo>
                    <a:pt x="229952" y="507263"/>
                  </a:lnTo>
                  <a:cubicBezTo>
                    <a:pt x="228873" y="507263"/>
                    <a:pt x="228513" y="507263"/>
                    <a:pt x="227433" y="507263"/>
                  </a:cubicBezTo>
                  <a:lnTo>
                    <a:pt x="227073" y="507263"/>
                  </a:lnTo>
                  <a:lnTo>
                    <a:pt x="225634" y="507263"/>
                  </a:lnTo>
                  <a:lnTo>
                    <a:pt x="225274" y="507263"/>
                  </a:lnTo>
                  <a:cubicBezTo>
                    <a:pt x="224194" y="507263"/>
                    <a:pt x="223835" y="507263"/>
                    <a:pt x="222755" y="506544"/>
                  </a:cubicBezTo>
                  <a:lnTo>
                    <a:pt x="220596" y="506544"/>
                  </a:lnTo>
                  <a:cubicBezTo>
                    <a:pt x="219876" y="506544"/>
                    <a:pt x="219156" y="506544"/>
                    <a:pt x="218797" y="505824"/>
                  </a:cubicBezTo>
                  <a:cubicBezTo>
                    <a:pt x="217357" y="505824"/>
                    <a:pt x="215918" y="505824"/>
                    <a:pt x="214478" y="505465"/>
                  </a:cubicBezTo>
                  <a:lnTo>
                    <a:pt x="213399" y="505465"/>
                  </a:lnTo>
                  <a:lnTo>
                    <a:pt x="213039" y="505465"/>
                  </a:lnTo>
                  <a:cubicBezTo>
                    <a:pt x="212679" y="505465"/>
                    <a:pt x="211959" y="505465"/>
                    <a:pt x="211239" y="504385"/>
                  </a:cubicBezTo>
                  <a:cubicBezTo>
                    <a:pt x="209800" y="504385"/>
                    <a:pt x="209080" y="504385"/>
                    <a:pt x="207641" y="504026"/>
                  </a:cubicBezTo>
                  <a:cubicBezTo>
                    <a:pt x="206201" y="504026"/>
                    <a:pt x="205841" y="504026"/>
                    <a:pt x="204762" y="502946"/>
                  </a:cubicBezTo>
                  <a:cubicBezTo>
                    <a:pt x="204402" y="502946"/>
                    <a:pt x="204402" y="502946"/>
                    <a:pt x="203322" y="502586"/>
                  </a:cubicBezTo>
                  <a:cubicBezTo>
                    <a:pt x="201523" y="502586"/>
                    <a:pt x="199004" y="501507"/>
                    <a:pt x="196485" y="501147"/>
                  </a:cubicBezTo>
                  <a:cubicBezTo>
                    <a:pt x="190727" y="499708"/>
                    <a:pt x="184610" y="498269"/>
                    <a:pt x="178852" y="495751"/>
                  </a:cubicBezTo>
                  <a:cubicBezTo>
                    <a:pt x="169495" y="492513"/>
                    <a:pt x="160499" y="489635"/>
                    <a:pt x="152222" y="484598"/>
                  </a:cubicBezTo>
                  <a:cubicBezTo>
                    <a:pt x="151862" y="484598"/>
                    <a:pt x="151142" y="484598"/>
                    <a:pt x="150783" y="483879"/>
                  </a:cubicBezTo>
                  <a:cubicBezTo>
                    <a:pt x="149343" y="483159"/>
                    <a:pt x="147904" y="482800"/>
                    <a:pt x="146464" y="481720"/>
                  </a:cubicBezTo>
                  <a:cubicBezTo>
                    <a:pt x="143945" y="481001"/>
                    <a:pt x="142506" y="479922"/>
                    <a:pt x="139987" y="478482"/>
                  </a:cubicBezTo>
                  <a:cubicBezTo>
                    <a:pt x="134229" y="475245"/>
                    <a:pt x="128471" y="471647"/>
                    <a:pt x="123073" y="467690"/>
                  </a:cubicBezTo>
                  <a:cubicBezTo>
                    <a:pt x="110118" y="458696"/>
                    <a:pt x="98602" y="449342"/>
                    <a:pt x="88166" y="438909"/>
                  </a:cubicBezTo>
                  <a:cubicBezTo>
                    <a:pt x="87447" y="437829"/>
                    <a:pt x="87087" y="437470"/>
                    <a:pt x="86727" y="437470"/>
                  </a:cubicBezTo>
                  <a:cubicBezTo>
                    <a:pt x="86007" y="436031"/>
                    <a:pt x="84568" y="434951"/>
                    <a:pt x="83488" y="433872"/>
                  </a:cubicBezTo>
                  <a:cubicBezTo>
                    <a:pt x="83128" y="433512"/>
                    <a:pt x="82049" y="432433"/>
                    <a:pt x="81689" y="430994"/>
                  </a:cubicBezTo>
                  <a:cubicBezTo>
                    <a:pt x="81329" y="430994"/>
                    <a:pt x="80249" y="430634"/>
                    <a:pt x="79890" y="429555"/>
                  </a:cubicBezTo>
                  <a:cubicBezTo>
                    <a:pt x="79890" y="429555"/>
                    <a:pt x="79170" y="428835"/>
                    <a:pt x="78450" y="427756"/>
                  </a:cubicBezTo>
                  <a:cubicBezTo>
                    <a:pt x="73412" y="423079"/>
                    <a:pt x="68734" y="416604"/>
                    <a:pt x="64775" y="410847"/>
                  </a:cubicBezTo>
                  <a:cubicBezTo>
                    <a:pt x="57938" y="401853"/>
                    <a:pt x="52180" y="392859"/>
                    <a:pt x="47142" y="383506"/>
                  </a:cubicBezTo>
                  <a:cubicBezTo>
                    <a:pt x="47142" y="383506"/>
                    <a:pt x="47142" y="382786"/>
                    <a:pt x="46422" y="382426"/>
                  </a:cubicBezTo>
                  <a:cubicBezTo>
                    <a:pt x="42464" y="376310"/>
                    <a:pt x="39585" y="369835"/>
                    <a:pt x="37426" y="364078"/>
                  </a:cubicBezTo>
                  <a:cubicBezTo>
                    <a:pt x="28789" y="344292"/>
                    <a:pt x="22671" y="324145"/>
                    <a:pt x="19073" y="302919"/>
                  </a:cubicBezTo>
                  <a:cubicBezTo>
                    <a:pt x="19073" y="302919"/>
                    <a:pt x="19073" y="301840"/>
                    <a:pt x="18353" y="301480"/>
                  </a:cubicBezTo>
                  <a:cubicBezTo>
                    <a:pt x="17993" y="300401"/>
                    <a:pt x="17993" y="300041"/>
                    <a:pt x="18353" y="300041"/>
                  </a:cubicBezTo>
                  <a:lnTo>
                    <a:pt x="17993" y="299321"/>
                  </a:lnTo>
                  <a:lnTo>
                    <a:pt x="17993" y="297163"/>
                  </a:lnTo>
                  <a:cubicBezTo>
                    <a:pt x="17993" y="296443"/>
                    <a:pt x="17993" y="295364"/>
                    <a:pt x="17993" y="294645"/>
                  </a:cubicBezTo>
                  <a:lnTo>
                    <a:pt x="17993" y="293565"/>
                  </a:lnTo>
                  <a:cubicBezTo>
                    <a:pt x="17633" y="293565"/>
                    <a:pt x="17633" y="293206"/>
                    <a:pt x="17633" y="292126"/>
                  </a:cubicBezTo>
                  <a:cubicBezTo>
                    <a:pt x="16554" y="286730"/>
                    <a:pt x="16194" y="281693"/>
                    <a:pt x="16194" y="276657"/>
                  </a:cubicBezTo>
                  <a:cubicBezTo>
                    <a:pt x="15114" y="265144"/>
                    <a:pt x="15114" y="253632"/>
                    <a:pt x="16194" y="242119"/>
                  </a:cubicBezTo>
                  <a:lnTo>
                    <a:pt x="16554" y="241040"/>
                  </a:lnTo>
                  <a:cubicBezTo>
                    <a:pt x="16554" y="235644"/>
                    <a:pt x="17633" y="231327"/>
                    <a:pt x="17993" y="226650"/>
                  </a:cubicBezTo>
                  <a:cubicBezTo>
                    <a:pt x="17993" y="224491"/>
                    <a:pt x="18353" y="223052"/>
                    <a:pt x="17993" y="221613"/>
                  </a:cubicBezTo>
                  <a:cubicBezTo>
                    <a:pt x="14035" y="214778"/>
                    <a:pt x="11156" y="208302"/>
                    <a:pt x="8997" y="200387"/>
                  </a:cubicBezTo>
                  <a:cubicBezTo>
                    <a:pt x="3959" y="187436"/>
                    <a:pt x="1440" y="174484"/>
                    <a:pt x="1080" y="160454"/>
                  </a:cubicBezTo>
                  <a:lnTo>
                    <a:pt x="0" y="160454"/>
                  </a:lnTo>
                  <a:lnTo>
                    <a:pt x="0" y="159015"/>
                  </a:lnTo>
                  <a:lnTo>
                    <a:pt x="0" y="156137"/>
                  </a:lnTo>
                  <a:lnTo>
                    <a:pt x="0" y="146063"/>
                  </a:lnTo>
                  <a:lnTo>
                    <a:pt x="0" y="143545"/>
                  </a:lnTo>
                  <a:lnTo>
                    <a:pt x="0" y="141027"/>
                  </a:lnTo>
                  <a:cubicBezTo>
                    <a:pt x="0" y="129874"/>
                    <a:pt x="2879" y="118362"/>
                    <a:pt x="5758" y="107209"/>
                  </a:cubicBezTo>
                  <a:cubicBezTo>
                    <a:pt x="8997" y="98215"/>
                    <a:pt x="12595" y="88861"/>
                    <a:pt x="17633" y="79867"/>
                  </a:cubicBezTo>
                  <a:cubicBezTo>
                    <a:pt x="22312" y="70154"/>
                    <a:pt x="28789" y="60800"/>
                    <a:pt x="35267" y="52166"/>
                  </a:cubicBezTo>
                  <a:cubicBezTo>
                    <a:pt x="39225" y="48568"/>
                    <a:pt x="42464" y="44611"/>
                    <a:pt x="46422" y="41013"/>
                  </a:cubicBezTo>
                  <a:cubicBezTo>
                    <a:pt x="55779" y="32019"/>
                    <a:pt x="65855" y="24464"/>
                    <a:pt x="77011" y="17988"/>
                  </a:cubicBezTo>
                  <a:cubicBezTo>
                    <a:pt x="90326" y="9714"/>
                    <a:pt x="105440" y="5037"/>
                    <a:pt x="120914" y="2159"/>
                  </a:cubicBezTo>
                  <a:cubicBezTo>
                    <a:pt x="124872" y="720"/>
                    <a:pt x="128471" y="0"/>
                    <a:pt x="132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44" name="Freeform 12">
              <a:extLst>
                <a:ext uri="{FF2B5EF4-FFF2-40B4-BE49-F238E27FC236}">
                  <a16:creationId xmlns:a16="http://schemas.microsoft.com/office/drawing/2014/main" id="{3E98E09D-8A2A-1F41-94E0-19B4E64A7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2721" y="2136841"/>
              <a:ext cx="1032960" cy="1032960"/>
            </a:xfrm>
            <a:custGeom>
              <a:avLst/>
              <a:gdLst>
                <a:gd name="T0" fmla="*/ 2373 w 2374"/>
                <a:gd name="T1" fmla="*/ 1185 h 2373"/>
                <a:gd name="T2" fmla="*/ 2373 w 2374"/>
                <a:gd name="T3" fmla="*/ 1185 h 2373"/>
                <a:gd name="T4" fmla="*/ 1187 w 2374"/>
                <a:gd name="T5" fmla="*/ 2372 h 2373"/>
                <a:gd name="T6" fmla="*/ 1187 w 2374"/>
                <a:gd name="T7" fmla="*/ 2372 h 2373"/>
                <a:gd name="T8" fmla="*/ 0 w 2374"/>
                <a:gd name="T9" fmla="*/ 1185 h 2373"/>
                <a:gd name="T10" fmla="*/ 0 w 2374"/>
                <a:gd name="T11" fmla="*/ 1185 h 2373"/>
                <a:gd name="T12" fmla="*/ 1187 w 2374"/>
                <a:gd name="T13" fmla="*/ 0 h 2373"/>
                <a:gd name="T14" fmla="*/ 1187 w 2374"/>
                <a:gd name="T15" fmla="*/ 0 h 2373"/>
                <a:gd name="T16" fmla="*/ 2373 w 2374"/>
                <a:gd name="T17" fmla="*/ 1185 h 2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4" h="2373">
                  <a:moveTo>
                    <a:pt x="2373" y="1185"/>
                  </a:moveTo>
                  <a:lnTo>
                    <a:pt x="2373" y="1185"/>
                  </a:lnTo>
                  <a:cubicBezTo>
                    <a:pt x="2373" y="1841"/>
                    <a:pt x="1842" y="2372"/>
                    <a:pt x="1187" y="2372"/>
                  </a:cubicBezTo>
                  <a:lnTo>
                    <a:pt x="1187" y="2372"/>
                  </a:lnTo>
                  <a:cubicBezTo>
                    <a:pt x="531" y="2372"/>
                    <a:pt x="0" y="1841"/>
                    <a:pt x="0" y="1185"/>
                  </a:cubicBezTo>
                  <a:lnTo>
                    <a:pt x="0" y="1185"/>
                  </a:lnTo>
                  <a:cubicBezTo>
                    <a:pt x="0" y="530"/>
                    <a:pt x="531" y="0"/>
                    <a:pt x="1187" y="0"/>
                  </a:cubicBezTo>
                  <a:lnTo>
                    <a:pt x="1187" y="0"/>
                  </a:lnTo>
                  <a:cubicBezTo>
                    <a:pt x="1842" y="0"/>
                    <a:pt x="2373" y="530"/>
                    <a:pt x="2373" y="11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A4E2B6D8-C088-AE41-8C84-75B4792B8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5042" y="2474761"/>
              <a:ext cx="570164" cy="358605"/>
            </a:xfrm>
            <a:custGeom>
              <a:avLst/>
              <a:gdLst>
                <a:gd name="connsiteX0" fmla="*/ 58206 w 471425"/>
                <a:gd name="connsiteY0" fmla="*/ 163436 h 296503"/>
                <a:gd name="connsiteX1" fmla="*/ 58206 w 471425"/>
                <a:gd name="connsiteY1" fmla="*/ 241194 h 296503"/>
                <a:gd name="connsiteX2" fmla="*/ 112820 w 471425"/>
                <a:gd name="connsiteY2" fmla="*/ 241194 h 296503"/>
                <a:gd name="connsiteX3" fmla="*/ 153421 w 471425"/>
                <a:gd name="connsiteY3" fmla="*/ 239754 h 296503"/>
                <a:gd name="connsiteX4" fmla="*/ 173901 w 471425"/>
                <a:gd name="connsiteY4" fmla="*/ 228235 h 296503"/>
                <a:gd name="connsiteX5" fmla="*/ 182165 w 471425"/>
                <a:gd name="connsiteY5" fmla="*/ 203755 h 296503"/>
                <a:gd name="connsiteX6" fmla="*/ 176057 w 471425"/>
                <a:gd name="connsiteY6" fmla="*/ 181076 h 296503"/>
                <a:gd name="connsiteX7" fmla="*/ 157733 w 471425"/>
                <a:gd name="connsiteY7" fmla="*/ 168116 h 296503"/>
                <a:gd name="connsiteX8" fmla="*/ 105634 w 471425"/>
                <a:gd name="connsiteY8" fmla="*/ 163436 h 296503"/>
                <a:gd name="connsiteX9" fmla="*/ 374578 w 471425"/>
                <a:gd name="connsiteY9" fmla="*/ 119107 h 296503"/>
                <a:gd name="connsiteX10" fmla="*/ 344632 w 471425"/>
                <a:gd name="connsiteY10" fmla="*/ 132808 h 296503"/>
                <a:gd name="connsiteX11" fmla="*/ 332725 w 471425"/>
                <a:gd name="connsiteY11" fmla="*/ 168504 h 296503"/>
                <a:gd name="connsiteX12" fmla="*/ 416069 w 471425"/>
                <a:gd name="connsiteY12" fmla="*/ 168504 h 296503"/>
                <a:gd name="connsiteX13" fmla="*/ 403442 w 471425"/>
                <a:gd name="connsiteY13" fmla="*/ 131726 h 296503"/>
                <a:gd name="connsiteX14" fmla="*/ 374578 w 471425"/>
                <a:gd name="connsiteY14" fmla="*/ 119107 h 296503"/>
                <a:gd name="connsiteX15" fmla="*/ 371691 w 471425"/>
                <a:gd name="connsiteY15" fmla="*/ 76200 h 296503"/>
                <a:gd name="connsiteX16" fmla="*/ 446016 w 471425"/>
                <a:gd name="connsiteY16" fmla="*/ 107569 h 296503"/>
                <a:gd name="connsiteX17" fmla="*/ 471271 w 471425"/>
                <a:gd name="connsiteY17" fmla="*/ 202757 h 296503"/>
                <a:gd name="connsiteX18" fmla="*/ 332004 w 471425"/>
                <a:gd name="connsiteY18" fmla="*/ 202757 h 296503"/>
                <a:gd name="connsiteX19" fmla="*/ 346075 w 471425"/>
                <a:gd name="connsiteY19" fmla="*/ 241337 h 296503"/>
                <a:gd name="connsiteX20" fmla="*/ 377464 w 471425"/>
                <a:gd name="connsiteY20" fmla="*/ 255399 h 296503"/>
                <a:gd name="connsiteX21" fmla="*/ 399112 w 471425"/>
                <a:gd name="connsiteY21" fmla="*/ 247827 h 296503"/>
                <a:gd name="connsiteX22" fmla="*/ 413183 w 471425"/>
                <a:gd name="connsiteY22" fmla="*/ 225112 h 296503"/>
                <a:gd name="connsiteX23" fmla="*/ 468746 w 471425"/>
                <a:gd name="connsiteY23" fmla="*/ 234126 h 296503"/>
                <a:gd name="connsiteX24" fmla="*/ 434470 w 471425"/>
                <a:gd name="connsiteY24" fmla="*/ 280638 h 296503"/>
                <a:gd name="connsiteX25" fmla="*/ 376743 w 471425"/>
                <a:gd name="connsiteY25" fmla="*/ 296503 h 296503"/>
                <a:gd name="connsiteX26" fmla="*/ 295563 w 471425"/>
                <a:gd name="connsiteY26" fmla="*/ 260807 h 296503"/>
                <a:gd name="connsiteX27" fmla="*/ 274637 w 471425"/>
                <a:gd name="connsiteY27" fmla="*/ 188334 h 296503"/>
                <a:gd name="connsiteX28" fmla="*/ 301696 w 471425"/>
                <a:gd name="connsiteY28" fmla="*/ 106487 h 296503"/>
                <a:gd name="connsiteX29" fmla="*/ 371691 w 471425"/>
                <a:gd name="connsiteY29" fmla="*/ 76200 h 296503"/>
                <a:gd name="connsiteX30" fmla="*/ 58206 w 471425"/>
                <a:gd name="connsiteY30" fmla="*/ 48239 h 296503"/>
                <a:gd name="connsiteX31" fmla="*/ 58206 w 471425"/>
                <a:gd name="connsiteY31" fmla="*/ 115197 h 296503"/>
                <a:gd name="connsiteX32" fmla="*/ 96292 w 471425"/>
                <a:gd name="connsiteY32" fmla="*/ 115197 h 296503"/>
                <a:gd name="connsiteX33" fmla="*/ 139408 w 471425"/>
                <a:gd name="connsiteY33" fmla="*/ 114477 h 296503"/>
                <a:gd name="connsiteX34" fmla="*/ 162763 w 471425"/>
                <a:gd name="connsiteY34" fmla="*/ 103678 h 296503"/>
                <a:gd name="connsiteX35" fmla="*/ 172105 w 471425"/>
                <a:gd name="connsiteY35" fmla="*/ 81358 h 296503"/>
                <a:gd name="connsiteX36" fmla="*/ 163841 w 471425"/>
                <a:gd name="connsiteY36" fmla="*/ 59399 h 296503"/>
                <a:gd name="connsiteX37" fmla="*/ 142283 w 471425"/>
                <a:gd name="connsiteY37" fmla="*/ 49319 h 296503"/>
                <a:gd name="connsiteX38" fmla="*/ 91981 w 471425"/>
                <a:gd name="connsiteY38" fmla="*/ 48239 h 296503"/>
                <a:gd name="connsiteX39" fmla="*/ 314325 w 471425"/>
                <a:gd name="connsiteY39" fmla="*/ 7938 h 296503"/>
                <a:gd name="connsiteX40" fmla="*/ 437789 w 471425"/>
                <a:gd name="connsiteY40" fmla="*/ 7938 h 296503"/>
                <a:gd name="connsiteX41" fmla="*/ 437789 w 471425"/>
                <a:gd name="connsiteY41" fmla="*/ 56794 h 296503"/>
                <a:gd name="connsiteX42" fmla="*/ 314325 w 471425"/>
                <a:gd name="connsiteY42" fmla="*/ 56794 h 296503"/>
                <a:gd name="connsiteX43" fmla="*/ 0 w 471425"/>
                <a:gd name="connsiteY43" fmla="*/ 0 h 296503"/>
                <a:gd name="connsiteX44" fmla="*/ 116054 w 471425"/>
                <a:gd name="connsiteY44" fmla="*/ 0 h 296503"/>
                <a:gd name="connsiteX45" fmla="*/ 167074 w 471425"/>
                <a:gd name="connsiteY45" fmla="*/ 2880 h 296503"/>
                <a:gd name="connsiteX46" fmla="*/ 197256 w 471425"/>
                <a:gd name="connsiteY46" fmla="*/ 14760 h 296503"/>
                <a:gd name="connsiteX47" fmla="*/ 219892 w 471425"/>
                <a:gd name="connsiteY47" fmla="*/ 38519 h 296503"/>
                <a:gd name="connsiteX48" fmla="*/ 228515 w 471425"/>
                <a:gd name="connsiteY48" fmla="*/ 73438 h 296503"/>
                <a:gd name="connsiteX49" fmla="*/ 217376 w 471425"/>
                <a:gd name="connsiteY49" fmla="*/ 110517 h 296503"/>
                <a:gd name="connsiteX50" fmla="*/ 187555 w 471425"/>
                <a:gd name="connsiteY50" fmla="*/ 136077 h 296503"/>
                <a:gd name="connsiteX51" fmla="*/ 228515 w 471425"/>
                <a:gd name="connsiteY51" fmla="*/ 161996 h 296503"/>
                <a:gd name="connsiteX52" fmla="*/ 242527 w 471425"/>
                <a:gd name="connsiteY52" fmla="*/ 206275 h 296503"/>
                <a:gd name="connsiteX53" fmla="*/ 233186 w 471425"/>
                <a:gd name="connsiteY53" fmla="*/ 244794 h 296503"/>
                <a:gd name="connsiteX54" fmla="*/ 208753 w 471425"/>
                <a:gd name="connsiteY54" fmla="*/ 274674 h 296503"/>
                <a:gd name="connsiteX55" fmla="*/ 168871 w 471425"/>
                <a:gd name="connsiteY55" fmla="*/ 288353 h 296503"/>
                <a:gd name="connsiteX56" fmla="*/ 98807 w 471425"/>
                <a:gd name="connsiteY56" fmla="*/ 290153 h 296503"/>
                <a:gd name="connsiteX57" fmla="*/ 0 w 471425"/>
                <a:gd name="connsiteY57" fmla="*/ 290153 h 29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71425" h="296503">
                  <a:moveTo>
                    <a:pt x="58206" y="163436"/>
                  </a:moveTo>
                  <a:lnTo>
                    <a:pt x="58206" y="241194"/>
                  </a:lnTo>
                  <a:lnTo>
                    <a:pt x="112820" y="241194"/>
                  </a:lnTo>
                  <a:cubicBezTo>
                    <a:pt x="134019" y="241194"/>
                    <a:pt x="147313" y="240834"/>
                    <a:pt x="153421" y="239754"/>
                  </a:cubicBezTo>
                  <a:cubicBezTo>
                    <a:pt x="161326" y="237954"/>
                    <a:pt x="168152" y="233994"/>
                    <a:pt x="173901" y="228235"/>
                  </a:cubicBezTo>
                  <a:cubicBezTo>
                    <a:pt x="179291" y="222115"/>
                    <a:pt x="182165" y="213475"/>
                    <a:pt x="182165" y="203755"/>
                  </a:cubicBezTo>
                  <a:cubicBezTo>
                    <a:pt x="182165" y="195115"/>
                    <a:pt x="179650" y="187196"/>
                    <a:pt x="176057" y="181076"/>
                  </a:cubicBezTo>
                  <a:cubicBezTo>
                    <a:pt x="172105" y="175316"/>
                    <a:pt x="165637" y="170996"/>
                    <a:pt x="157733" y="168116"/>
                  </a:cubicBezTo>
                  <a:cubicBezTo>
                    <a:pt x="149469" y="164876"/>
                    <a:pt x="132582" y="163436"/>
                    <a:pt x="105634" y="163436"/>
                  </a:cubicBezTo>
                  <a:close/>
                  <a:moveTo>
                    <a:pt x="374578" y="119107"/>
                  </a:moveTo>
                  <a:cubicBezTo>
                    <a:pt x="362311" y="119107"/>
                    <a:pt x="352569" y="123434"/>
                    <a:pt x="344632" y="132808"/>
                  </a:cubicBezTo>
                  <a:cubicBezTo>
                    <a:pt x="336333" y="140740"/>
                    <a:pt x="332725" y="153360"/>
                    <a:pt x="332725" y="168504"/>
                  </a:cubicBezTo>
                  <a:lnTo>
                    <a:pt x="416069" y="168504"/>
                  </a:lnTo>
                  <a:cubicBezTo>
                    <a:pt x="416069" y="152639"/>
                    <a:pt x="411740" y="140019"/>
                    <a:pt x="403442" y="131726"/>
                  </a:cubicBezTo>
                  <a:cubicBezTo>
                    <a:pt x="395143" y="123434"/>
                    <a:pt x="385763" y="119107"/>
                    <a:pt x="374578" y="119107"/>
                  </a:cubicBezTo>
                  <a:close/>
                  <a:moveTo>
                    <a:pt x="371691" y="76200"/>
                  </a:moveTo>
                  <a:cubicBezTo>
                    <a:pt x="403081" y="76200"/>
                    <a:pt x="427615" y="86656"/>
                    <a:pt x="446016" y="107569"/>
                  </a:cubicBezTo>
                  <a:cubicBezTo>
                    <a:pt x="464055" y="128121"/>
                    <a:pt x="472714" y="160211"/>
                    <a:pt x="471271" y="202757"/>
                  </a:cubicBezTo>
                  <a:lnTo>
                    <a:pt x="332004" y="202757"/>
                  </a:lnTo>
                  <a:cubicBezTo>
                    <a:pt x="332004" y="219343"/>
                    <a:pt x="336333" y="232323"/>
                    <a:pt x="346075" y="241337"/>
                  </a:cubicBezTo>
                  <a:cubicBezTo>
                    <a:pt x="354012" y="250711"/>
                    <a:pt x="364476" y="255399"/>
                    <a:pt x="377464" y="255399"/>
                  </a:cubicBezTo>
                  <a:cubicBezTo>
                    <a:pt x="385763" y="255399"/>
                    <a:pt x="393700" y="252514"/>
                    <a:pt x="399112" y="247827"/>
                  </a:cubicBezTo>
                  <a:cubicBezTo>
                    <a:pt x="405606" y="242779"/>
                    <a:pt x="409936" y="235568"/>
                    <a:pt x="413183" y="225112"/>
                  </a:cubicBezTo>
                  <a:lnTo>
                    <a:pt x="468746" y="234126"/>
                  </a:lnTo>
                  <a:cubicBezTo>
                    <a:pt x="461891" y="254678"/>
                    <a:pt x="449984" y="270542"/>
                    <a:pt x="434470" y="280638"/>
                  </a:cubicBezTo>
                  <a:cubicBezTo>
                    <a:pt x="419317" y="291455"/>
                    <a:pt x="400194" y="296503"/>
                    <a:pt x="376743" y="296503"/>
                  </a:cubicBezTo>
                  <a:cubicBezTo>
                    <a:pt x="339941" y="296503"/>
                    <a:pt x="313603" y="284604"/>
                    <a:pt x="295563" y="260807"/>
                  </a:cubicBezTo>
                  <a:cubicBezTo>
                    <a:pt x="281131" y="241337"/>
                    <a:pt x="274637" y="217179"/>
                    <a:pt x="274637" y="188334"/>
                  </a:cubicBezTo>
                  <a:cubicBezTo>
                    <a:pt x="274637" y="153360"/>
                    <a:pt x="284017" y="125957"/>
                    <a:pt x="301696" y="106487"/>
                  </a:cubicBezTo>
                  <a:cubicBezTo>
                    <a:pt x="320098" y="86296"/>
                    <a:pt x="343549" y="76200"/>
                    <a:pt x="371691" y="76200"/>
                  </a:cubicBezTo>
                  <a:close/>
                  <a:moveTo>
                    <a:pt x="58206" y="48239"/>
                  </a:moveTo>
                  <a:lnTo>
                    <a:pt x="58206" y="115197"/>
                  </a:lnTo>
                  <a:lnTo>
                    <a:pt x="96292" y="115197"/>
                  </a:lnTo>
                  <a:cubicBezTo>
                    <a:pt x="119647" y="115197"/>
                    <a:pt x="134019" y="114837"/>
                    <a:pt x="139408" y="114477"/>
                  </a:cubicBezTo>
                  <a:cubicBezTo>
                    <a:pt x="149109" y="113037"/>
                    <a:pt x="157733" y="109437"/>
                    <a:pt x="162763" y="103678"/>
                  </a:cubicBezTo>
                  <a:cubicBezTo>
                    <a:pt x="168871" y="98278"/>
                    <a:pt x="172105" y="90718"/>
                    <a:pt x="172105" y="81358"/>
                  </a:cubicBezTo>
                  <a:cubicBezTo>
                    <a:pt x="172105" y="72358"/>
                    <a:pt x="168871" y="64439"/>
                    <a:pt x="163841" y="59399"/>
                  </a:cubicBezTo>
                  <a:cubicBezTo>
                    <a:pt x="159170" y="53999"/>
                    <a:pt x="151984" y="50039"/>
                    <a:pt x="142283" y="49319"/>
                  </a:cubicBezTo>
                  <a:cubicBezTo>
                    <a:pt x="135815" y="48239"/>
                    <a:pt x="119647" y="48239"/>
                    <a:pt x="91981" y="48239"/>
                  </a:cubicBezTo>
                  <a:close/>
                  <a:moveTo>
                    <a:pt x="314325" y="7938"/>
                  </a:moveTo>
                  <a:lnTo>
                    <a:pt x="437789" y="7938"/>
                  </a:lnTo>
                  <a:lnTo>
                    <a:pt x="437789" y="56794"/>
                  </a:lnTo>
                  <a:lnTo>
                    <a:pt x="314325" y="56794"/>
                  </a:lnTo>
                  <a:close/>
                  <a:moveTo>
                    <a:pt x="0" y="0"/>
                  </a:moveTo>
                  <a:lnTo>
                    <a:pt x="116054" y="0"/>
                  </a:lnTo>
                  <a:cubicBezTo>
                    <a:pt x="138690" y="0"/>
                    <a:pt x="155577" y="720"/>
                    <a:pt x="167074" y="2880"/>
                  </a:cubicBezTo>
                  <a:cubicBezTo>
                    <a:pt x="178213" y="4320"/>
                    <a:pt x="188632" y="8640"/>
                    <a:pt x="197256" y="14760"/>
                  </a:cubicBezTo>
                  <a:cubicBezTo>
                    <a:pt x="206238" y="21240"/>
                    <a:pt x="214143" y="28799"/>
                    <a:pt x="219892" y="38519"/>
                  </a:cubicBezTo>
                  <a:cubicBezTo>
                    <a:pt x="224922" y="49319"/>
                    <a:pt x="228515" y="60839"/>
                    <a:pt x="228515" y="73438"/>
                  </a:cubicBezTo>
                  <a:cubicBezTo>
                    <a:pt x="228515" y="86758"/>
                    <a:pt x="224562" y="98998"/>
                    <a:pt x="217376" y="110517"/>
                  </a:cubicBezTo>
                  <a:cubicBezTo>
                    <a:pt x="210190" y="122037"/>
                    <a:pt x="200130" y="130317"/>
                    <a:pt x="187555" y="136077"/>
                  </a:cubicBezTo>
                  <a:cubicBezTo>
                    <a:pt x="205879" y="141477"/>
                    <a:pt x="218814" y="149757"/>
                    <a:pt x="228515" y="161996"/>
                  </a:cubicBezTo>
                  <a:cubicBezTo>
                    <a:pt x="238216" y="174596"/>
                    <a:pt x="242527" y="189716"/>
                    <a:pt x="242527" y="206275"/>
                  </a:cubicBezTo>
                  <a:cubicBezTo>
                    <a:pt x="242527" y="219595"/>
                    <a:pt x="239653" y="232195"/>
                    <a:pt x="233186" y="244794"/>
                  </a:cubicBezTo>
                  <a:cubicBezTo>
                    <a:pt x="227078" y="257394"/>
                    <a:pt x="218814" y="267114"/>
                    <a:pt x="208753" y="274674"/>
                  </a:cubicBezTo>
                  <a:cubicBezTo>
                    <a:pt x="197615" y="281873"/>
                    <a:pt x="184680" y="286913"/>
                    <a:pt x="168871" y="288353"/>
                  </a:cubicBezTo>
                  <a:cubicBezTo>
                    <a:pt x="159170" y="289793"/>
                    <a:pt x="135815" y="290153"/>
                    <a:pt x="98807" y="290153"/>
                  </a:cubicBezTo>
                  <a:lnTo>
                    <a:pt x="0" y="2901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12F5285A-197D-E249-AED0-3E1C0C109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880" y="4331401"/>
              <a:ext cx="1107841" cy="1105920"/>
            </a:xfrm>
            <a:custGeom>
              <a:avLst/>
              <a:gdLst>
                <a:gd name="T0" fmla="*/ 2544 w 2545"/>
                <a:gd name="T1" fmla="*/ 1271 h 2542"/>
                <a:gd name="T2" fmla="*/ 2544 w 2545"/>
                <a:gd name="T3" fmla="*/ 1271 h 2542"/>
                <a:gd name="T4" fmla="*/ 1270 w 2545"/>
                <a:gd name="T5" fmla="*/ 2541 h 2542"/>
                <a:gd name="T6" fmla="*/ 1270 w 2545"/>
                <a:gd name="T7" fmla="*/ 2541 h 2542"/>
                <a:gd name="T8" fmla="*/ 0 w 2545"/>
                <a:gd name="T9" fmla="*/ 1271 h 2542"/>
                <a:gd name="T10" fmla="*/ 0 w 2545"/>
                <a:gd name="T11" fmla="*/ 1271 h 2542"/>
                <a:gd name="T12" fmla="*/ 1270 w 2545"/>
                <a:gd name="T13" fmla="*/ 0 h 2542"/>
                <a:gd name="T14" fmla="*/ 1270 w 2545"/>
                <a:gd name="T15" fmla="*/ 0 h 2542"/>
                <a:gd name="T16" fmla="*/ 2544 w 2545"/>
                <a:gd name="T17" fmla="*/ 1271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5" h="2542">
                  <a:moveTo>
                    <a:pt x="2544" y="1271"/>
                  </a:moveTo>
                  <a:lnTo>
                    <a:pt x="2544" y="1271"/>
                  </a:lnTo>
                  <a:cubicBezTo>
                    <a:pt x="2544" y="1972"/>
                    <a:pt x="1973" y="2541"/>
                    <a:pt x="1270" y="2541"/>
                  </a:cubicBezTo>
                  <a:lnTo>
                    <a:pt x="1270" y="2541"/>
                  </a:lnTo>
                  <a:cubicBezTo>
                    <a:pt x="568" y="2541"/>
                    <a:pt x="0" y="1972"/>
                    <a:pt x="0" y="1271"/>
                  </a:cubicBezTo>
                  <a:lnTo>
                    <a:pt x="0" y="1271"/>
                  </a:lnTo>
                  <a:cubicBezTo>
                    <a:pt x="0" y="569"/>
                    <a:pt x="568" y="0"/>
                    <a:pt x="1270" y="0"/>
                  </a:cubicBezTo>
                  <a:lnTo>
                    <a:pt x="1270" y="0"/>
                  </a:lnTo>
                  <a:cubicBezTo>
                    <a:pt x="1973" y="0"/>
                    <a:pt x="2544" y="569"/>
                    <a:pt x="2544" y="127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9912DE9-4597-DF4F-9D95-79B2586B4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492" y="4586760"/>
              <a:ext cx="581152" cy="593555"/>
            </a:xfrm>
            <a:custGeom>
              <a:avLst/>
              <a:gdLst>
                <a:gd name="connsiteX0" fmla="*/ 185682 w 480510"/>
                <a:gd name="connsiteY0" fmla="*/ 310279 h 490765"/>
                <a:gd name="connsiteX1" fmla="*/ 95542 w 480510"/>
                <a:gd name="connsiteY1" fmla="*/ 327180 h 490765"/>
                <a:gd name="connsiteX2" fmla="*/ 86528 w 480510"/>
                <a:gd name="connsiteY2" fmla="*/ 441894 h 490765"/>
                <a:gd name="connsiteX3" fmla="*/ 166572 w 480510"/>
                <a:gd name="connsiteY3" fmla="*/ 464549 h 490765"/>
                <a:gd name="connsiteX4" fmla="*/ 223902 w 480510"/>
                <a:gd name="connsiteY4" fmla="*/ 453042 h 490765"/>
                <a:gd name="connsiteX5" fmla="*/ 262843 w 480510"/>
                <a:gd name="connsiteY5" fmla="*/ 402697 h 490765"/>
                <a:gd name="connsiteX6" fmla="*/ 185682 w 480510"/>
                <a:gd name="connsiteY6" fmla="*/ 310279 h 490765"/>
                <a:gd name="connsiteX7" fmla="*/ 163012 w 480510"/>
                <a:gd name="connsiteY7" fmla="*/ 26100 h 490765"/>
                <a:gd name="connsiteX8" fmla="*/ 129074 w 480510"/>
                <a:gd name="connsiteY8" fmla="*/ 27269 h 490765"/>
                <a:gd name="connsiteX9" fmla="*/ 89051 w 480510"/>
                <a:gd name="connsiteY9" fmla="*/ 78692 h 490765"/>
                <a:gd name="connsiteX10" fmla="*/ 116815 w 480510"/>
                <a:gd name="connsiteY10" fmla="*/ 179382 h 490765"/>
                <a:gd name="connsiteX11" fmla="*/ 188567 w 480510"/>
                <a:gd name="connsiteY11" fmla="*/ 202397 h 490765"/>
                <a:gd name="connsiteX12" fmla="*/ 228229 w 480510"/>
                <a:gd name="connsiteY12" fmla="*/ 134072 h 490765"/>
                <a:gd name="connsiteX13" fmla="*/ 191812 w 480510"/>
                <a:gd name="connsiteY13" fmla="*/ 44890 h 490765"/>
                <a:gd name="connsiteX14" fmla="*/ 163012 w 480510"/>
                <a:gd name="connsiteY14" fmla="*/ 26100 h 490765"/>
                <a:gd name="connsiteX15" fmla="*/ 314043 w 480510"/>
                <a:gd name="connsiteY15" fmla="*/ 4254 h 490765"/>
                <a:gd name="connsiteX16" fmla="*/ 241570 w 480510"/>
                <a:gd name="connsiteY16" fmla="*/ 25471 h 490765"/>
                <a:gd name="connsiteX17" fmla="*/ 266448 w 480510"/>
                <a:gd name="connsiteY17" fmla="*/ 55318 h 490765"/>
                <a:gd name="connsiteX18" fmla="*/ 251305 w 480510"/>
                <a:gd name="connsiteY18" fmla="*/ 186574 h 490765"/>
                <a:gd name="connsiteX19" fmla="*/ 222460 w 480510"/>
                <a:gd name="connsiteY19" fmla="*/ 212825 h 490765"/>
                <a:gd name="connsiteX20" fmla="*/ 226786 w 480510"/>
                <a:gd name="connsiteY20" fmla="*/ 260293 h 490765"/>
                <a:gd name="connsiteX21" fmla="*/ 268251 w 480510"/>
                <a:gd name="connsiteY21" fmla="*/ 294096 h 490765"/>
                <a:gd name="connsiteX22" fmla="*/ 265727 w 480510"/>
                <a:gd name="connsiteY22" fmla="*/ 450525 h 490765"/>
                <a:gd name="connsiteX23" fmla="*/ 43260 w 480510"/>
                <a:gd name="connsiteY23" fmla="*/ 468865 h 490765"/>
                <a:gd name="connsiteX24" fmla="*/ 34606 w 480510"/>
                <a:gd name="connsiteY24" fmla="*/ 331855 h 490765"/>
                <a:gd name="connsiteX25" fmla="*/ 154313 w 480510"/>
                <a:gd name="connsiteY25" fmla="*/ 293377 h 490765"/>
                <a:gd name="connsiteX26" fmla="*/ 172341 w 480510"/>
                <a:gd name="connsiteY26" fmla="*/ 293377 h 490765"/>
                <a:gd name="connsiteX27" fmla="*/ 155395 w 480510"/>
                <a:gd name="connsiteY27" fmla="*/ 231884 h 490765"/>
                <a:gd name="connsiteX28" fmla="*/ 144218 w 480510"/>
                <a:gd name="connsiteY28" fmla="*/ 224692 h 490765"/>
                <a:gd name="connsiteX29" fmla="*/ 50832 w 480510"/>
                <a:gd name="connsiteY29" fmla="*/ 181899 h 490765"/>
                <a:gd name="connsiteX30" fmla="*/ 100589 w 480510"/>
                <a:gd name="connsiteY30" fmla="*/ 21156 h 490765"/>
                <a:gd name="connsiteX31" fmla="*/ 170899 w 480510"/>
                <a:gd name="connsiteY31" fmla="*/ 4614 h 490765"/>
                <a:gd name="connsiteX32" fmla="*/ 314043 w 480510"/>
                <a:gd name="connsiteY32" fmla="*/ 4254 h 490765"/>
                <a:gd name="connsiteX33" fmla="*/ 382824 w 480510"/>
                <a:gd name="connsiteY33" fmla="*/ 0 h 490765"/>
                <a:gd name="connsiteX34" fmla="*/ 421394 w 480510"/>
                <a:gd name="connsiteY34" fmla="*/ 0 h 490765"/>
                <a:gd name="connsiteX35" fmla="*/ 421394 w 480510"/>
                <a:gd name="connsiteY35" fmla="*/ 58396 h 490765"/>
                <a:gd name="connsiteX36" fmla="*/ 480510 w 480510"/>
                <a:gd name="connsiteY36" fmla="*/ 58396 h 490765"/>
                <a:gd name="connsiteX37" fmla="*/ 480510 w 480510"/>
                <a:gd name="connsiteY37" fmla="*/ 98047 h 490765"/>
                <a:gd name="connsiteX38" fmla="*/ 421394 w 480510"/>
                <a:gd name="connsiteY38" fmla="*/ 98047 h 490765"/>
                <a:gd name="connsiteX39" fmla="*/ 421394 w 480510"/>
                <a:gd name="connsiteY39" fmla="*/ 156803 h 490765"/>
                <a:gd name="connsiteX40" fmla="*/ 382824 w 480510"/>
                <a:gd name="connsiteY40" fmla="*/ 156803 h 490765"/>
                <a:gd name="connsiteX41" fmla="*/ 382824 w 480510"/>
                <a:gd name="connsiteY41" fmla="*/ 98047 h 490765"/>
                <a:gd name="connsiteX42" fmla="*/ 323708 w 480510"/>
                <a:gd name="connsiteY42" fmla="*/ 98047 h 490765"/>
                <a:gd name="connsiteX43" fmla="*/ 323708 w 480510"/>
                <a:gd name="connsiteY43" fmla="*/ 58396 h 490765"/>
                <a:gd name="connsiteX44" fmla="*/ 382824 w 480510"/>
                <a:gd name="connsiteY44" fmla="*/ 58396 h 49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0510" h="490765">
                  <a:moveTo>
                    <a:pt x="185682" y="310279"/>
                  </a:moveTo>
                  <a:cubicBezTo>
                    <a:pt x="155034" y="308840"/>
                    <a:pt x="123305" y="312436"/>
                    <a:pt x="95542" y="327180"/>
                  </a:cubicBezTo>
                  <a:cubicBezTo>
                    <a:pt x="46505" y="351274"/>
                    <a:pt x="42178" y="410609"/>
                    <a:pt x="86528" y="441894"/>
                  </a:cubicBezTo>
                  <a:cubicBezTo>
                    <a:pt x="111046" y="458076"/>
                    <a:pt x="138449" y="463471"/>
                    <a:pt x="166572" y="464549"/>
                  </a:cubicBezTo>
                  <a:cubicBezTo>
                    <a:pt x="186403" y="464909"/>
                    <a:pt x="205513" y="460953"/>
                    <a:pt x="223902" y="453042"/>
                  </a:cubicBezTo>
                  <a:cubicBezTo>
                    <a:pt x="246257" y="443333"/>
                    <a:pt x="260319" y="427870"/>
                    <a:pt x="262843" y="402697"/>
                  </a:cubicBezTo>
                  <a:cubicBezTo>
                    <a:pt x="266448" y="369613"/>
                    <a:pt x="220296" y="310998"/>
                    <a:pt x="185682" y="310279"/>
                  </a:cubicBezTo>
                  <a:close/>
                  <a:moveTo>
                    <a:pt x="163012" y="26100"/>
                  </a:moveTo>
                  <a:cubicBezTo>
                    <a:pt x="152601" y="23133"/>
                    <a:pt x="141333" y="23493"/>
                    <a:pt x="129074" y="27269"/>
                  </a:cubicBezTo>
                  <a:cubicBezTo>
                    <a:pt x="104916" y="35540"/>
                    <a:pt x="91575" y="53880"/>
                    <a:pt x="89051" y="78692"/>
                  </a:cubicBezTo>
                  <a:cubicBezTo>
                    <a:pt x="85085" y="115372"/>
                    <a:pt x="94460" y="149535"/>
                    <a:pt x="116815" y="179382"/>
                  </a:cubicBezTo>
                  <a:cubicBezTo>
                    <a:pt x="135204" y="204554"/>
                    <a:pt x="162246" y="212825"/>
                    <a:pt x="188567" y="202397"/>
                  </a:cubicBezTo>
                  <a:cubicBezTo>
                    <a:pt x="215970" y="193047"/>
                    <a:pt x="228950" y="173628"/>
                    <a:pt x="228229" y="134072"/>
                  </a:cubicBezTo>
                  <a:cubicBezTo>
                    <a:pt x="226065" y="104944"/>
                    <a:pt x="217412" y="71860"/>
                    <a:pt x="191812" y="44890"/>
                  </a:cubicBezTo>
                  <a:cubicBezTo>
                    <a:pt x="182978" y="35360"/>
                    <a:pt x="173423" y="29067"/>
                    <a:pt x="163012" y="26100"/>
                  </a:cubicBezTo>
                  <a:close/>
                  <a:moveTo>
                    <a:pt x="314043" y="4254"/>
                  </a:moveTo>
                  <a:cubicBezTo>
                    <a:pt x="293130" y="22954"/>
                    <a:pt x="270054" y="29786"/>
                    <a:pt x="241570" y="25471"/>
                  </a:cubicBezTo>
                  <a:cubicBezTo>
                    <a:pt x="251665" y="38057"/>
                    <a:pt x="259958" y="45609"/>
                    <a:pt x="266448" y="55318"/>
                  </a:cubicBezTo>
                  <a:cubicBezTo>
                    <a:pt x="295654" y="98471"/>
                    <a:pt x="288803" y="150973"/>
                    <a:pt x="251305" y="186574"/>
                  </a:cubicBezTo>
                  <a:cubicBezTo>
                    <a:pt x="241570" y="195205"/>
                    <a:pt x="230753" y="202397"/>
                    <a:pt x="222460" y="212825"/>
                  </a:cubicBezTo>
                  <a:cubicBezTo>
                    <a:pt x="207677" y="230086"/>
                    <a:pt x="209119" y="245909"/>
                    <a:pt x="226786" y="260293"/>
                  </a:cubicBezTo>
                  <a:cubicBezTo>
                    <a:pt x="240488" y="272160"/>
                    <a:pt x="254910" y="282229"/>
                    <a:pt x="268251" y="294096"/>
                  </a:cubicBezTo>
                  <a:cubicBezTo>
                    <a:pt x="320172" y="341564"/>
                    <a:pt x="318730" y="405214"/>
                    <a:pt x="265727" y="450525"/>
                  </a:cubicBezTo>
                  <a:cubicBezTo>
                    <a:pt x="213446" y="495475"/>
                    <a:pt x="101311" y="504466"/>
                    <a:pt x="43260" y="468865"/>
                  </a:cubicBezTo>
                  <a:cubicBezTo>
                    <a:pt x="-11185" y="436141"/>
                    <a:pt x="-14430" y="371412"/>
                    <a:pt x="34606" y="331855"/>
                  </a:cubicBezTo>
                  <a:cubicBezTo>
                    <a:pt x="69581" y="303446"/>
                    <a:pt x="112488" y="297692"/>
                    <a:pt x="154313" y="293377"/>
                  </a:cubicBezTo>
                  <a:cubicBezTo>
                    <a:pt x="159361" y="292658"/>
                    <a:pt x="163688" y="293377"/>
                    <a:pt x="172341" y="293377"/>
                  </a:cubicBezTo>
                  <a:cubicBezTo>
                    <a:pt x="156477" y="272520"/>
                    <a:pt x="148544" y="254180"/>
                    <a:pt x="155395" y="231884"/>
                  </a:cubicBezTo>
                  <a:cubicBezTo>
                    <a:pt x="159361" y="218939"/>
                    <a:pt x="148544" y="224692"/>
                    <a:pt x="144218" y="224692"/>
                  </a:cubicBezTo>
                  <a:cubicBezTo>
                    <a:pt x="105998" y="225052"/>
                    <a:pt x="73187" y="214264"/>
                    <a:pt x="50832" y="181899"/>
                  </a:cubicBezTo>
                  <a:cubicBezTo>
                    <a:pt x="12252" y="127239"/>
                    <a:pt x="36409" y="51003"/>
                    <a:pt x="100589" y="21156"/>
                  </a:cubicBezTo>
                  <a:cubicBezTo>
                    <a:pt x="123305" y="10008"/>
                    <a:pt x="146742" y="4614"/>
                    <a:pt x="170899" y="4614"/>
                  </a:cubicBezTo>
                  <a:cubicBezTo>
                    <a:pt x="218133" y="3175"/>
                    <a:pt x="265727" y="4254"/>
                    <a:pt x="314043" y="4254"/>
                  </a:cubicBezTo>
                  <a:close/>
                  <a:moveTo>
                    <a:pt x="382824" y="0"/>
                  </a:moveTo>
                  <a:lnTo>
                    <a:pt x="421394" y="0"/>
                  </a:lnTo>
                  <a:lnTo>
                    <a:pt x="421394" y="58396"/>
                  </a:lnTo>
                  <a:lnTo>
                    <a:pt x="480510" y="58396"/>
                  </a:lnTo>
                  <a:lnTo>
                    <a:pt x="480510" y="98047"/>
                  </a:lnTo>
                  <a:lnTo>
                    <a:pt x="421394" y="98047"/>
                  </a:lnTo>
                  <a:lnTo>
                    <a:pt x="421394" y="156803"/>
                  </a:lnTo>
                  <a:lnTo>
                    <a:pt x="382824" y="156803"/>
                  </a:lnTo>
                  <a:lnTo>
                    <a:pt x="382824" y="98047"/>
                  </a:lnTo>
                  <a:lnTo>
                    <a:pt x="323708" y="98047"/>
                  </a:lnTo>
                  <a:lnTo>
                    <a:pt x="323708" y="58396"/>
                  </a:lnTo>
                  <a:lnTo>
                    <a:pt x="382824" y="58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8CC642C3-2CAE-B545-AE86-EBA192A6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440" y="789000"/>
              <a:ext cx="1330561" cy="1330561"/>
            </a:xfrm>
            <a:custGeom>
              <a:avLst/>
              <a:gdLst>
                <a:gd name="T0" fmla="*/ 3054 w 3055"/>
                <a:gd name="T1" fmla="*/ 1525 h 3054"/>
                <a:gd name="T2" fmla="*/ 3054 w 3055"/>
                <a:gd name="T3" fmla="*/ 1525 h 3054"/>
                <a:gd name="T4" fmla="*/ 1526 w 3055"/>
                <a:gd name="T5" fmla="*/ 3053 h 3054"/>
                <a:gd name="T6" fmla="*/ 1526 w 3055"/>
                <a:gd name="T7" fmla="*/ 3053 h 3054"/>
                <a:gd name="T8" fmla="*/ 0 w 3055"/>
                <a:gd name="T9" fmla="*/ 1525 h 3054"/>
                <a:gd name="T10" fmla="*/ 0 w 3055"/>
                <a:gd name="T11" fmla="*/ 1525 h 3054"/>
                <a:gd name="T12" fmla="*/ 1526 w 3055"/>
                <a:gd name="T13" fmla="*/ 0 h 3054"/>
                <a:gd name="T14" fmla="*/ 1526 w 3055"/>
                <a:gd name="T15" fmla="*/ 0 h 3054"/>
                <a:gd name="T16" fmla="*/ 3054 w 3055"/>
                <a:gd name="T17" fmla="*/ 1525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5" h="3054">
                  <a:moveTo>
                    <a:pt x="3054" y="1525"/>
                  </a:moveTo>
                  <a:lnTo>
                    <a:pt x="3054" y="1525"/>
                  </a:lnTo>
                  <a:cubicBezTo>
                    <a:pt x="3054" y="2369"/>
                    <a:pt x="2370" y="3053"/>
                    <a:pt x="1526" y="3053"/>
                  </a:cubicBezTo>
                  <a:lnTo>
                    <a:pt x="1526" y="3053"/>
                  </a:lnTo>
                  <a:cubicBezTo>
                    <a:pt x="684" y="3053"/>
                    <a:pt x="0" y="2369"/>
                    <a:pt x="0" y="1525"/>
                  </a:cubicBezTo>
                  <a:lnTo>
                    <a:pt x="0" y="1525"/>
                  </a:lnTo>
                  <a:cubicBezTo>
                    <a:pt x="0" y="683"/>
                    <a:pt x="684" y="0"/>
                    <a:pt x="1526" y="0"/>
                  </a:cubicBezTo>
                  <a:lnTo>
                    <a:pt x="1526" y="0"/>
                  </a:lnTo>
                  <a:cubicBezTo>
                    <a:pt x="2370" y="0"/>
                    <a:pt x="3054" y="683"/>
                    <a:pt x="3054" y="15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5F9FF298-FF4C-B04E-BA07-A056D9C6A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524" y="1075081"/>
              <a:ext cx="848432" cy="756496"/>
            </a:xfrm>
            <a:custGeom>
              <a:avLst/>
              <a:gdLst>
                <a:gd name="connsiteX0" fmla="*/ 339731 w 701503"/>
                <a:gd name="connsiteY0" fmla="*/ 393551 h 625488"/>
                <a:gd name="connsiteX1" fmla="*/ 343697 w 701503"/>
                <a:gd name="connsiteY1" fmla="*/ 395710 h 625488"/>
                <a:gd name="connsiteX2" fmla="*/ 344058 w 701503"/>
                <a:gd name="connsiteY2" fmla="*/ 400388 h 625488"/>
                <a:gd name="connsiteX3" fmla="*/ 344058 w 701503"/>
                <a:gd name="connsiteY3" fmla="*/ 509047 h 625488"/>
                <a:gd name="connsiteX4" fmla="*/ 344058 w 701503"/>
                <a:gd name="connsiteY4" fmla="*/ 616268 h 625488"/>
                <a:gd name="connsiteX5" fmla="*/ 344058 w 701503"/>
                <a:gd name="connsiteY5" fmla="*/ 620226 h 625488"/>
                <a:gd name="connsiteX6" fmla="*/ 336847 w 701503"/>
                <a:gd name="connsiteY6" fmla="*/ 623464 h 625488"/>
                <a:gd name="connsiteX7" fmla="*/ 248514 w 701503"/>
                <a:gd name="connsiteY7" fmla="*/ 569854 h 625488"/>
                <a:gd name="connsiteX8" fmla="*/ 145760 w 701503"/>
                <a:gd name="connsiteY8" fmla="*/ 506529 h 625488"/>
                <a:gd name="connsiteX9" fmla="*/ 139992 w 701503"/>
                <a:gd name="connsiteY9" fmla="*/ 496814 h 625488"/>
                <a:gd name="connsiteX10" fmla="*/ 139992 w 701503"/>
                <a:gd name="connsiteY10" fmla="*/ 471988 h 625488"/>
                <a:gd name="connsiteX11" fmla="*/ 147924 w 701503"/>
                <a:gd name="connsiteY11" fmla="*/ 467670 h 625488"/>
                <a:gd name="connsiteX12" fmla="*/ 203807 w 701503"/>
                <a:gd name="connsiteY12" fmla="*/ 497894 h 625488"/>
                <a:gd name="connsiteX13" fmla="*/ 213181 w 701503"/>
                <a:gd name="connsiteY13" fmla="*/ 497534 h 625488"/>
                <a:gd name="connsiteX14" fmla="*/ 307282 w 701503"/>
                <a:gd name="connsiteY14" fmla="*/ 419817 h 625488"/>
                <a:gd name="connsiteX15" fmla="*/ 335044 w 701503"/>
                <a:gd name="connsiteY15" fmla="*/ 397149 h 625488"/>
                <a:gd name="connsiteX16" fmla="*/ 339731 w 701503"/>
                <a:gd name="connsiteY16" fmla="*/ 393551 h 625488"/>
                <a:gd name="connsiteX17" fmla="*/ 359639 w 701503"/>
                <a:gd name="connsiteY17" fmla="*/ 393190 h 625488"/>
                <a:gd name="connsiteX18" fmla="*/ 365402 w 701503"/>
                <a:gd name="connsiteY18" fmla="*/ 395345 h 625488"/>
                <a:gd name="connsiteX19" fmla="*/ 394936 w 701503"/>
                <a:gd name="connsiteY19" fmla="*/ 420134 h 625488"/>
                <a:gd name="connsiteX20" fmla="*/ 468770 w 701503"/>
                <a:gd name="connsiteY20" fmla="*/ 480488 h 625488"/>
                <a:gd name="connsiteX21" fmla="*/ 488939 w 701503"/>
                <a:gd name="connsiteY21" fmla="*/ 497013 h 625488"/>
                <a:gd name="connsiteX22" fmla="*/ 499744 w 701503"/>
                <a:gd name="connsiteY22" fmla="*/ 497732 h 625488"/>
                <a:gd name="connsiteX23" fmla="*/ 556650 w 701503"/>
                <a:gd name="connsiteY23" fmla="*/ 466836 h 625488"/>
                <a:gd name="connsiteX24" fmla="*/ 563133 w 701503"/>
                <a:gd name="connsiteY24" fmla="*/ 470788 h 625488"/>
                <a:gd name="connsiteX25" fmla="*/ 563133 w 701503"/>
                <a:gd name="connsiteY25" fmla="*/ 497732 h 625488"/>
                <a:gd name="connsiteX26" fmla="*/ 558091 w 701503"/>
                <a:gd name="connsiteY26" fmla="*/ 505995 h 625488"/>
                <a:gd name="connsiteX27" fmla="*/ 455804 w 701503"/>
                <a:gd name="connsiteY27" fmla="*/ 568504 h 625488"/>
                <a:gd name="connsiteX28" fmla="*/ 366843 w 701503"/>
                <a:gd name="connsiteY28" fmla="*/ 623110 h 625488"/>
                <a:gd name="connsiteX29" fmla="*/ 359639 w 701503"/>
                <a:gd name="connsiteY29" fmla="*/ 624907 h 625488"/>
                <a:gd name="connsiteX30" fmla="*/ 358199 w 701503"/>
                <a:gd name="connsiteY30" fmla="*/ 617722 h 625488"/>
                <a:gd name="connsiteX31" fmla="*/ 358199 w 701503"/>
                <a:gd name="connsiteY31" fmla="*/ 509228 h 625488"/>
                <a:gd name="connsiteX32" fmla="*/ 358199 w 701503"/>
                <a:gd name="connsiteY32" fmla="*/ 401093 h 625488"/>
                <a:gd name="connsiteX33" fmla="*/ 358199 w 701503"/>
                <a:gd name="connsiteY33" fmla="*/ 398219 h 625488"/>
                <a:gd name="connsiteX34" fmla="*/ 359639 w 701503"/>
                <a:gd name="connsiteY34" fmla="*/ 393190 h 625488"/>
                <a:gd name="connsiteX35" fmla="*/ 126182 w 701503"/>
                <a:gd name="connsiteY35" fmla="*/ 261283 h 625488"/>
                <a:gd name="connsiteX36" fmla="*/ 134839 w 701503"/>
                <a:gd name="connsiteY36" fmla="*/ 261644 h 625488"/>
                <a:gd name="connsiteX37" fmla="*/ 183536 w 701503"/>
                <a:gd name="connsiteY37" fmla="*/ 290821 h 625488"/>
                <a:gd name="connsiteX38" fmla="*/ 322050 w 701503"/>
                <a:gd name="connsiteY38" fmla="*/ 374750 h 625488"/>
                <a:gd name="connsiteX39" fmla="*/ 324575 w 701503"/>
                <a:gd name="connsiteY39" fmla="*/ 375830 h 625488"/>
                <a:gd name="connsiteX40" fmla="*/ 324936 w 701503"/>
                <a:gd name="connsiteY40" fmla="*/ 383035 h 625488"/>
                <a:gd name="connsiteX41" fmla="*/ 297882 w 701503"/>
                <a:gd name="connsiteY41" fmla="*/ 406449 h 625488"/>
                <a:gd name="connsiteX42" fmla="*/ 242693 w 701503"/>
                <a:gd name="connsiteY42" fmla="*/ 453996 h 625488"/>
                <a:gd name="connsiteX43" fmla="*/ 214557 w 701503"/>
                <a:gd name="connsiteY43" fmla="*/ 478130 h 625488"/>
                <a:gd name="connsiteX44" fmla="*/ 209868 w 701503"/>
                <a:gd name="connsiteY44" fmla="*/ 480652 h 625488"/>
                <a:gd name="connsiteX45" fmla="*/ 205540 w 701503"/>
                <a:gd name="connsiteY45" fmla="*/ 478130 h 625488"/>
                <a:gd name="connsiteX46" fmla="*/ 14721 w 701503"/>
                <a:gd name="connsiteY46" fmla="*/ 366825 h 625488"/>
                <a:gd name="connsiteX47" fmla="*/ 13279 w 701503"/>
                <a:gd name="connsiteY47" fmla="*/ 365744 h 625488"/>
                <a:gd name="connsiteX48" fmla="*/ 12196 w 701503"/>
                <a:gd name="connsiteY48" fmla="*/ 357460 h 625488"/>
                <a:gd name="connsiteX49" fmla="*/ 38889 w 701503"/>
                <a:gd name="connsiteY49" fmla="*/ 335847 h 625488"/>
                <a:gd name="connsiteX50" fmla="*/ 108146 w 701503"/>
                <a:gd name="connsiteY50" fmla="*/ 276772 h 625488"/>
                <a:gd name="connsiteX51" fmla="*/ 126182 w 701503"/>
                <a:gd name="connsiteY51" fmla="*/ 261283 h 625488"/>
                <a:gd name="connsiteX52" fmla="*/ 570359 w 701503"/>
                <a:gd name="connsiteY52" fmla="*/ 260350 h 625488"/>
                <a:gd name="connsiteX53" fmla="*/ 575033 w 701503"/>
                <a:gd name="connsiteY53" fmla="*/ 262154 h 625488"/>
                <a:gd name="connsiteX54" fmla="*/ 639743 w 701503"/>
                <a:gd name="connsiteY54" fmla="*/ 316634 h 625488"/>
                <a:gd name="connsiteX55" fmla="*/ 688995 w 701503"/>
                <a:gd name="connsiteY55" fmla="*/ 358125 h 625488"/>
                <a:gd name="connsiteX56" fmla="*/ 687557 w 701503"/>
                <a:gd name="connsiteY56" fmla="*/ 366785 h 625488"/>
                <a:gd name="connsiteX57" fmla="*/ 511401 w 701503"/>
                <a:gd name="connsiteY57" fmla="*/ 471055 h 625488"/>
                <a:gd name="connsiteX58" fmla="*/ 495583 w 701503"/>
                <a:gd name="connsiteY58" fmla="*/ 480075 h 625488"/>
                <a:gd name="connsiteX59" fmla="*/ 486955 w 701503"/>
                <a:gd name="connsiteY59" fmla="*/ 478992 h 625488"/>
                <a:gd name="connsiteX60" fmla="*/ 438063 w 701503"/>
                <a:gd name="connsiteY60" fmla="*/ 436418 h 625488"/>
                <a:gd name="connsiteX61" fmla="*/ 379824 w 701503"/>
                <a:gd name="connsiteY61" fmla="*/ 385907 h 625488"/>
                <a:gd name="connsiteX62" fmla="*/ 380183 w 701503"/>
                <a:gd name="connsiteY62" fmla="*/ 375083 h 625488"/>
                <a:gd name="connsiteX63" fmla="*/ 562091 w 701503"/>
                <a:gd name="connsiteY63" fmla="*/ 264319 h 625488"/>
                <a:gd name="connsiteX64" fmla="*/ 570359 w 701503"/>
                <a:gd name="connsiteY64" fmla="*/ 260350 h 625488"/>
                <a:gd name="connsiteX65" fmla="*/ 208924 w 701503"/>
                <a:gd name="connsiteY65" fmla="*/ 360 h 625488"/>
                <a:gd name="connsiteX66" fmla="*/ 213963 w 701503"/>
                <a:gd name="connsiteY66" fmla="*/ 2879 h 625488"/>
                <a:gd name="connsiteX67" fmla="*/ 279837 w 701503"/>
                <a:gd name="connsiteY67" fmla="*/ 56869 h 625488"/>
                <a:gd name="connsiteX68" fmla="*/ 336352 w 701503"/>
                <a:gd name="connsiteY68" fmla="*/ 103659 h 625488"/>
                <a:gd name="connsiteX69" fmla="*/ 338512 w 701503"/>
                <a:gd name="connsiteY69" fmla="*/ 106179 h 625488"/>
                <a:gd name="connsiteX70" fmla="*/ 338152 w 701503"/>
                <a:gd name="connsiteY70" fmla="*/ 113377 h 625488"/>
                <a:gd name="connsiteX71" fmla="*/ 297475 w 701503"/>
                <a:gd name="connsiteY71" fmla="*/ 137852 h 625488"/>
                <a:gd name="connsiteX72" fmla="*/ 138730 w 701503"/>
                <a:gd name="connsiteY72" fmla="*/ 234673 h 625488"/>
                <a:gd name="connsiteX73" fmla="*/ 125771 w 701503"/>
                <a:gd name="connsiteY73" fmla="*/ 233953 h 625488"/>
                <a:gd name="connsiteX74" fmla="*/ 52698 w 701503"/>
                <a:gd name="connsiteY74" fmla="*/ 174565 h 625488"/>
                <a:gd name="connsiteX75" fmla="*/ 5902 w 701503"/>
                <a:gd name="connsiteY75" fmla="*/ 136413 h 625488"/>
                <a:gd name="connsiteX76" fmla="*/ 4462 w 701503"/>
                <a:gd name="connsiteY76" fmla="*/ 134973 h 625488"/>
                <a:gd name="connsiteX77" fmla="*/ 5542 w 701503"/>
                <a:gd name="connsiteY77" fmla="*/ 125255 h 625488"/>
                <a:gd name="connsiteX78" fmla="*/ 201004 w 701503"/>
                <a:gd name="connsiteY78" fmla="*/ 4679 h 625488"/>
                <a:gd name="connsiteX79" fmla="*/ 208924 w 701503"/>
                <a:gd name="connsiteY79" fmla="*/ 360 h 625488"/>
                <a:gd name="connsiteX80" fmla="*/ 492474 w 701503"/>
                <a:gd name="connsiteY80" fmla="*/ 0 h 625488"/>
                <a:gd name="connsiteX81" fmla="*/ 497867 w 701503"/>
                <a:gd name="connsiteY81" fmla="*/ 2884 h 625488"/>
                <a:gd name="connsiteX82" fmla="*/ 669032 w 701503"/>
                <a:gd name="connsiteY82" fmla="*/ 108141 h 625488"/>
                <a:gd name="connsiteX83" fmla="*/ 696721 w 701503"/>
                <a:gd name="connsiteY83" fmla="*/ 125443 h 625488"/>
                <a:gd name="connsiteX84" fmla="*/ 698159 w 701503"/>
                <a:gd name="connsiteY84" fmla="*/ 134815 h 625488"/>
                <a:gd name="connsiteX85" fmla="*/ 644940 w 701503"/>
                <a:gd name="connsiteY85" fmla="*/ 178432 h 625488"/>
                <a:gd name="connsiteX86" fmla="*/ 575898 w 701503"/>
                <a:gd name="connsiteY86" fmla="*/ 234305 h 625488"/>
                <a:gd name="connsiteX87" fmla="*/ 562594 w 701503"/>
                <a:gd name="connsiteY87" fmla="*/ 235747 h 625488"/>
                <a:gd name="connsiteX88" fmla="*/ 412285 w 701503"/>
                <a:gd name="connsiteY88" fmla="*/ 143827 h 625488"/>
                <a:gd name="connsiteX89" fmla="*/ 365179 w 701503"/>
                <a:gd name="connsiteY89" fmla="*/ 114629 h 625488"/>
                <a:gd name="connsiteX90" fmla="*/ 363740 w 701503"/>
                <a:gd name="connsiteY90" fmla="*/ 104896 h 625488"/>
                <a:gd name="connsiteX91" fmla="*/ 451480 w 701503"/>
                <a:gd name="connsiteY91" fmla="*/ 32442 h 625488"/>
                <a:gd name="connsiteX92" fmla="*/ 486360 w 701503"/>
                <a:gd name="connsiteY92" fmla="*/ 3605 h 625488"/>
                <a:gd name="connsiteX93" fmla="*/ 492474 w 701503"/>
                <a:gd name="connsiteY93" fmla="*/ 0 h 62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701503" h="625488">
                  <a:moveTo>
                    <a:pt x="339731" y="393551"/>
                  </a:moveTo>
                  <a:cubicBezTo>
                    <a:pt x="341894" y="392112"/>
                    <a:pt x="343337" y="392832"/>
                    <a:pt x="343697" y="395710"/>
                  </a:cubicBezTo>
                  <a:cubicBezTo>
                    <a:pt x="344058" y="397149"/>
                    <a:pt x="344058" y="398589"/>
                    <a:pt x="344058" y="400388"/>
                  </a:cubicBezTo>
                  <a:lnTo>
                    <a:pt x="344058" y="509047"/>
                  </a:lnTo>
                  <a:lnTo>
                    <a:pt x="344058" y="616268"/>
                  </a:lnTo>
                  <a:lnTo>
                    <a:pt x="344058" y="620226"/>
                  </a:lnTo>
                  <a:cubicBezTo>
                    <a:pt x="343697" y="625983"/>
                    <a:pt x="342255" y="626702"/>
                    <a:pt x="336847" y="623464"/>
                  </a:cubicBezTo>
                  <a:cubicBezTo>
                    <a:pt x="308004" y="605114"/>
                    <a:pt x="277718" y="587124"/>
                    <a:pt x="248514" y="569854"/>
                  </a:cubicBezTo>
                  <a:cubicBezTo>
                    <a:pt x="213902" y="548626"/>
                    <a:pt x="180012" y="527397"/>
                    <a:pt x="145760" y="506529"/>
                  </a:cubicBezTo>
                  <a:cubicBezTo>
                    <a:pt x="141794" y="504730"/>
                    <a:pt x="139631" y="501851"/>
                    <a:pt x="139992" y="496814"/>
                  </a:cubicBezTo>
                  <a:cubicBezTo>
                    <a:pt x="139992" y="488179"/>
                    <a:pt x="139992" y="480263"/>
                    <a:pt x="139992" y="471988"/>
                  </a:cubicBezTo>
                  <a:cubicBezTo>
                    <a:pt x="139992" y="465512"/>
                    <a:pt x="141794" y="464792"/>
                    <a:pt x="147924" y="467670"/>
                  </a:cubicBezTo>
                  <a:cubicBezTo>
                    <a:pt x="166311" y="478105"/>
                    <a:pt x="185420" y="487819"/>
                    <a:pt x="203807" y="497894"/>
                  </a:cubicBezTo>
                  <a:cubicBezTo>
                    <a:pt x="207413" y="500052"/>
                    <a:pt x="209576" y="499333"/>
                    <a:pt x="213181" y="497534"/>
                  </a:cubicBezTo>
                  <a:cubicBezTo>
                    <a:pt x="244548" y="471268"/>
                    <a:pt x="275915" y="445722"/>
                    <a:pt x="307282" y="419817"/>
                  </a:cubicBezTo>
                  <a:cubicBezTo>
                    <a:pt x="317017" y="411901"/>
                    <a:pt x="326391" y="404705"/>
                    <a:pt x="335044" y="397149"/>
                  </a:cubicBezTo>
                  <a:cubicBezTo>
                    <a:pt x="336847" y="395710"/>
                    <a:pt x="338289" y="394991"/>
                    <a:pt x="339731" y="393551"/>
                  </a:cubicBezTo>
                  <a:close/>
                  <a:moveTo>
                    <a:pt x="359639" y="393190"/>
                  </a:moveTo>
                  <a:cubicBezTo>
                    <a:pt x="362160" y="392112"/>
                    <a:pt x="363601" y="394627"/>
                    <a:pt x="365402" y="395345"/>
                  </a:cubicBezTo>
                  <a:cubicBezTo>
                    <a:pt x="375126" y="403608"/>
                    <a:pt x="384851" y="411871"/>
                    <a:pt x="394936" y="420134"/>
                  </a:cubicBezTo>
                  <a:cubicBezTo>
                    <a:pt x="419427" y="439892"/>
                    <a:pt x="444278" y="460729"/>
                    <a:pt x="468770" y="480488"/>
                  </a:cubicBezTo>
                  <a:cubicBezTo>
                    <a:pt x="475973" y="486236"/>
                    <a:pt x="482456" y="490906"/>
                    <a:pt x="488939" y="497013"/>
                  </a:cubicBezTo>
                  <a:cubicBezTo>
                    <a:pt x="492540" y="500247"/>
                    <a:pt x="495422" y="500247"/>
                    <a:pt x="499744" y="497732"/>
                  </a:cubicBezTo>
                  <a:cubicBezTo>
                    <a:pt x="518472" y="487673"/>
                    <a:pt x="537561" y="477255"/>
                    <a:pt x="556650" y="466836"/>
                  </a:cubicBezTo>
                  <a:cubicBezTo>
                    <a:pt x="560972" y="464322"/>
                    <a:pt x="563133" y="465759"/>
                    <a:pt x="563133" y="470788"/>
                  </a:cubicBezTo>
                  <a:lnTo>
                    <a:pt x="563133" y="497732"/>
                  </a:lnTo>
                  <a:cubicBezTo>
                    <a:pt x="563133" y="501684"/>
                    <a:pt x="561692" y="503480"/>
                    <a:pt x="558091" y="505995"/>
                  </a:cubicBezTo>
                  <a:cubicBezTo>
                    <a:pt x="523875" y="526472"/>
                    <a:pt x="490019" y="547308"/>
                    <a:pt x="455804" y="568504"/>
                  </a:cubicBezTo>
                  <a:cubicBezTo>
                    <a:pt x="426270" y="586826"/>
                    <a:pt x="396376" y="604789"/>
                    <a:pt x="366843" y="623110"/>
                  </a:cubicBezTo>
                  <a:cubicBezTo>
                    <a:pt x="365042" y="623829"/>
                    <a:pt x="362160" y="626703"/>
                    <a:pt x="359639" y="624907"/>
                  </a:cubicBezTo>
                  <a:cubicBezTo>
                    <a:pt x="357118" y="623829"/>
                    <a:pt x="358199" y="620955"/>
                    <a:pt x="358199" y="617722"/>
                  </a:cubicBezTo>
                  <a:lnTo>
                    <a:pt x="358199" y="509228"/>
                  </a:lnTo>
                  <a:lnTo>
                    <a:pt x="358199" y="401093"/>
                  </a:lnTo>
                  <a:lnTo>
                    <a:pt x="358199" y="398219"/>
                  </a:lnTo>
                  <a:cubicBezTo>
                    <a:pt x="358199" y="396423"/>
                    <a:pt x="358199" y="394627"/>
                    <a:pt x="359639" y="393190"/>
                  </a:cubicBezTo>
                  <a:close/>
                  <a:moveTo>
                    <a:pt x="126182" y="261283"/>
                  </a:moveTo>
                  <a:cubicBezTo>
                    <a:pt x="129429" y="258762"/>
                    <a:pt x="132314" y="260203"/>
                    <a:pt x="134839" y="261644"/>
                  </a:cubicBezTo>
                  <a:cubicBezTo>
                    <a:pt x="151072" y="271369"/>
                    <a:pt x="167304" y="281095"/>
                    <a:pt x="183536" y="290821"/>
                  </a:cubicBezTo>
                  <a:cubicBezTo>
                    <a:pt x="229707" y="318917"/>
                    <a:pt x="275879" y="346293"/>
                    <a:pt x="322050" y="374750"/>
                  </a:cubicBezTo>
                  <a:cubicBezTo>
                    <a:pt x="323132" y="375470"/>
                    <a:pt x="323493" y="375470"/>
                    <a:pt x="324575" y="375830"/>
                  </a:cubicBezTo>
                  <a:cubicBezTo>
                    <a:pt x="328182" y="378712"/>
                    <a:pt x="328182" y="380153"/>
                    <a:pt x="324936" y="383035"/>
                  </a:cubicBezTo>
                  <a:cubicBezTo>
                    <a:pt x="315557" y="390959"/>
                    <a:pt x="306900" y="398524"/>
                    <a:pt x="297882" y="406449"/>
                  </a:cubicBezTo>
                  <a:cubicBezTo>
                    <a:pt x="279847" y="422658"/>
                    <a:pt x="261090" y="438147"/>
                    <a:pt x="242693" y="453996"/>
                  </a:cubicBezTo>
                  <a:cubicBezTo>
                    <a:pt x="232954" y="462281"/>
                    <a:pt x="224297" y="470206"/>
                    <a:pt x="214557" y="478130"/>
                  </a:cubicBezTo>
                  <a:cubicBezTo>
                    <a:pt x="213115" y="479932"/>
                    <a:pt x="212032" y="480652"/>
                    <a:pt x="209868" y="480652"/>
                  </a:cubicBezTo>
                  <a:cubicBezTo>
                    <a:pt x="208425" y="479932"/>
                    <a:pt x="207343" y="479932"/>
                    <a:pt x="205540" y="478130"/>
                  </a:cubicBezTo>
                  <a:cubicBezTo>
                    <a:pt x="141332" y="441749"/>
                    <a:pt x="78207" y="404287"/>
                    <a:pt x="14721" y="366825"/>
                  </a:cubicBezTo>
                  <a:cubicBezTo>
                    <a:pt x="13639" y="366105"/>
                    <a:pt x="13279" y="366105"/>
                    <a:pt x="13279" y="365744"/>
                  </a:cubicBezTo>
                  <a:cubicBezTo>
                    <a:pt x="7868" y="362863"/>
                    <a:pt x="7868" y="361782"/>
                    <a:pt x="12196" y="357460"/>
                  </a:cubicBezTo>
                  <a:cubicBezTo>
                    <a:pt x="20854" y="349895"/>
                    <a:pt x="29871" y="343051"/>
                    <a:pt x="38889" y="335847"/>
                  </a:cubicBezTo>
                  <a:cubicBezTo>
                    <a:pt x="61614" y="316396"/>
                    <a:pt x="84339" y="296584"/>
                    <a:pt x="108146" y="276772"/>
                  </a:cubicBezTo>
                  <a:cubicBezTo>
                    <a:pt x="113918" y="272090"/>
                    <a:pt x="120050" y="266687"/>
                    <a:pt x="126182" y="261283"/>
                  </a:cubicBezTo>
                  <a:close/>
                  <a:moveTo>
                    <a:pt x="570359" y="260350"/>
                  </a:moveTo>
                  <a:cubicBezTo>
                    <a:pt x="573235" y="260350"/>
                    <a:pt x="573954" y="261432"/>
                    <a:pt x="575033" y="262154"/>
                  </a:cubicBezTo>
                  <a:cubicBezTo>
                    <a:pt x="596243" y="280194"/>
                    <a:pt x="618532" y="298233"/>
                    <a:pt x="639743" y="316634"/>
                  </a:cubicBezTo>
                  <a:cubicBezTo>
                    <a:pt x="656280" y="330705"/>
                    <a:pt x="672458" y="344776"/>
                    <a:pt x="688995" y="358125"/>
                  </a:cubicBezTo>
                  <a:cubicBezTo>
                    <a:pt x="693309" y="362455"/>
                    <a:pt x="693309" y="363537"/>
                    <a:pt x="687557" y="366785"/>
                  </a:cubicBezTo>
                  <a:cubicBezTo>
                    <a:pt x="628958" y="401060"/>
                    <a:pt x="570359" y="436418"/>
                    <a:pt x="511401" y="471055"/>
                  </a:cubicBezTo>
                  <a:cubicBezTo>
                    <a:pt x="506009" y="473219"/>
                    <a:pt x="500976" y="476827"/>
                    <a:pt x="495583" y="480075"/>
                  </a:cubicBezTo>
                  <a:cubicBezTo>
                    <a:pt x="492707" y="482239"/>
                    <a:pt x="489831" y="481518"/>
                    <a:pt x="486955" y="478992"/>
                  </a:cubicBezTo>
                  <a:cubicBezTo>
                    <a:pt x="470777" y="464560"/>
                    <a:pt x="453881" y="450129"/>
                    <a:pt x="438063" y="436418"/>
                  </a:cubicBezTo>
                  <a:cubicBezTo>
                    <a:pt x="418290" y="419461"/>
                    <a:pt x="398518" y="402864"/>
                    <a:pt x="379824" y="385907"/>
                  </a:cubicBezTo>
                  <a:cubicBezTo>
                    <a:pt x="372993" y="379773"/>
                    <a:pt x="372993" y="379412"/>
                    <a:pt x="380183" y="375083"/>
                  </a:cubicBezTo>
                  <a:cubicBezTo>
                    <a:pt x="440939" y="338282"/>
                    <a:pt x="501335" y="301120"/>
                    <a:pt x="562091" y="264319"/>
                  </a:cubicBezTo>
                  <a:cubicBezTo>
                    <a:pt x="565326" y="262876"/>
                    <a:pt x="568202" y="261793"/>
                    <a:pt x="570359" y="260350"/>
                  </a:cubicBezTo>
                  <a:close/>
                  <a:moveTo>
                    <a:pt x="208924" y="360"/>
                  </a:moveTo>
                  <a:cubicBezTo>
                    <a:pt x="211803" y="0"/>
                    <a:pt x="213243" y="1440"/>
                    <a:pt x="213963" y="2879"/>
                  </a:cubicBezTo>
                  <a:cubicBezTo>
                    <a:pt x="236281" y="21236"/>
                    <a:pt x="257879" y="38872"/>
                    <a:pt x="279837" y="56869"/>
                  </a:cubicBezTo>
                  <a:cubicBezTo>
                    <a:pt x="298555" y="72345"/>
                    <a:pt x="317274" y="88182"/>
                    <a:pt x="336352" y="103659"/>
                  </a:cubicBezTo>
                  <a:cubicBezTo>
                    <a:pt x="336712" y="104739"/>
                    <a:pt x="338152" y="105099"/>
                    <a:pt x="338512" y="106179"/>
                  </a:cubicBezTo>
                  <a:cubicBezTo>
                    <a:pt x="342471" y="109418"/>
                    <a:pt x="342471" y="110858"/>
                    <a:pt x="338152" y="113377"/>
                  </a:cubicBezTo>
                  <a:cubicBezTo>
                    <a:pt x="325193" y="121656"/>
                    <a:pt x="311154" y="129934"/>
                    <a:pt x="297475" y="137852"/>
                  </a:cubicBezTo>
                  <a:cubicBezTo>
                    <a:pt x="244920" y="170246"/>
                    <a:pt x="192365" y="202639"/>
                    <a:pt x="138730" y="234673"/>
                  </a:cubicBezTo>
                  <a:cubicBezTo>
                    <a:pt x="131890" y="238992"/>
                    <a:pt x="131890" y="239352"/>
                    <a:pt x="125771" y="233953"/>
                  </a:cubicBezTo>
                  <a:cubicBezTo>
                    <a:pt x="100933" y="214157"/>
                    <a:pt x="76816" y="194361"/>
                    <a:pt x="52698" y="174565"/>
                  </a:cubicBezTo>
                  <a:cubicBezTo>
                    <a:pt x="37219" y="161608"/>
                    <a:pt x="21741" y="149010"/>
                    <a:pt x="5902" y="136413"/>
                  </a:cubicBezTo>
                  <a:cubicBezTo>
                    <a:pt x="5542" y="136053"/>
                    <a:pt x="4462" y="136053"/>
                    <a:pt x="4462" y="134973"/>
                  </a:cubicBezTo>
                  <a:cubicBezTo>
                    <a:pt x="-1657" y="130294"/>
                    <a:pt x="-1657" y="129214"/>
                    <a:pt x="5542" y="125255"/>
                  </a:cubicBezTo>
                  <a:cubicBezTo>
                    <a:pt x="70696" y="84943"/>
                    <a:pt x="135850" y="44631"/>
                    <a:pt x="201004" y="4679"/>
                  </a:cubicBezTo>
                  <a:cubicBezTo>
                    <a:pt x="203884" y="2879"/>
                    <a:pt x="206404" y="720"/>
                    <a:pt x="208924" y="360"/>
                  </a:cubicBezTo>
                  <a:close/>
                  <a:moveTo>
                    <a:pt x="492474" y="0"/>
                  </a:moveTo>
                  <a:cubicBezTo>
                    <a:pt x="494271" y="0"/>
                    <a:pt x="496429" y="1442"/>
                    <a:pt x="497867" y="2884"/>
                  </a:cubicBezTo>
                  <a:cubicBezTo>
                    <a:pt x="555042" y="38210"/>
                    <a:pt x="612217" y="72815"/>
                    <a:pt x="669032" y="108141"/>
                  </a:cubicBezTo>
                  <a:cubicBezTo>
                    <a:pt x="678381" y="113908"/>
                    <a:pt x="687371" y="119676"/>
                    <a:pt x="696721" y="125443"/>
                  </a:cubicBezTo>
                  <a:cubicBezTo>
                    <a:pt x="702834" y="129048"/>
                    <a:pt x="702834" y="130850"/>
                    <a:pt x="698159" y="134815"/>
                  </a:cubicBezTo>
                  <a:cubicBezTo>
                    <a:pt x="680539" y="149955"/>
                    <a:pt x="662200" y="163653"/>
                    <a:pt x="644940" y="178432"/>
                  </a:cubicBezTo>
                  <a:cubicBezTo>
                    <a:pt x="622285" y="196816"/>
                    <a:pt x="599272" y="215921"/>
                    <a:pt x="575898" y="234305"/>
                  </a:cubicBezTo>
                  <a:cubicBezTo>
                    <a:pt x="570145" y="239351"/>
                    <a:pt x="569066" y="239351"/>
                    <a:pt x="562594" y="235747"/>
                  </a:cubicBezTo>
                  <a:cubicBezTo>
                    <a:pt x="512611" y="204746"/>
                    <a:pt x="462628" y="174467"/>
                    <a:pt x="412285" y="143827"/>
                  </a:cubicBezTo>
                  <a:cubicBezTo>
                    <a:pt x="396463" y="133734"/>
                    <a:pt x="381001" y="124001"/>
                    <a:pt x="365179" y="114629"/>
                  </a:cubicBezTo>
                  <a:cubicBezTo>
                    <a:pt x="358706" y="111024"/>
                    <a:pt x="358706" y="109222"/>
                    <a:pt x="363740" y="104896"/>
                  </a:cubicBezTo>
                  <a:cubicBezTo>
                    <a:pt x="393227" y="81105"/>
                    <a:pt x="421994" y="56594"/>
                    <a:pt x="451480" y="32442"/>
                  </a:cubicBezTo>
                  <a:cubicBezTo>
                    <a:pt x="462987" y="23070"/>
                    <a:pt x="474494" y="13337"/>
                    <a:pt x="486360" y="3605"/>
                  </a:cubicBezTo>
                  <a:cubicBezTo>
                    <a:pt x="488158" y="2163"/>
                    <a:pt x="489956" y="0"/>
                    <a:pt x="492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50" name="Freeform 26">
              <a:extLst>
                <a:ext uri="{FF2B5EF4-FFF2-40B4-BE49-F238E27FC236}">
                  <a16:creationId xmlns:a16="http://schemas.microsoft.com/office/drawing/2014/main" id="{96E5862C-B9DF-0640-808D-C944997F8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681" y="4646281"/>
              <a:ext cx="904319" cy="904319"/>
            </a:xfrm>
            <a:custGeom>
              <a:avLst/>
              <a:gdLst>
                <a:gd name="T0" fmla="*/ 2078 w 2079"/>
                <a:gd name="T1" fmla="*/ 1037 h 2077"/>
                <a:gd name="T2" fmla="*/ 2078 w 2079"/>
                <a:gd name="T3" fmla="*/ 1037 h 2077"/>
                <a:gd name="T4" fmla="*/ 1039 w 2079"/>
                <a:gd name="T5" fmla="*/ 2076 h 2077"/>
                <a:gd name="T6" fmla="*/ 1039 w 2079"/>
                <a:gd name="T7" fmla="*/ 2076 h 2077"/>
                <a:gd name="T8" fmla="*/ 0 w 2079"/>
                <a:gd name="T9" fmla="*/ 1037 h 2077"/>
                <a:gd name="T10" fmla="*/ 0 w 2079"/>
                <a:gd name="T11" fmla="*/ 1037 h 2077"/>
                <a:gd name="T12" fmla="*/ 1039 w 2079"/>
                <a:gd name="T13" fmla="*/ 0 h 2077"/>
                <a:gd name="T14" fmla="*/ 1039 w 2079"/>
                <a:gd name="T15" fmla="*/ 0 h 2077"/>
                <a:gd name="T16" fmla="*/ 2078 w 2079"/>
                <a:gd name="T17" fmla="*/ 1037 h 2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9" h="2077">
                  <a:moveTo>
                    <a:pt x="2078" y="1037"/>
                  </a:moveTo>
                  <a:lnTo>
                    <a:pt x="2078" y="1037"/>
                  </a:lnTo>
                  <a:cubicBezTo>
                    <a:pt x="2078" y="1612"/>
                    <a:pt x="1613" y="2076"/>
                    <a:pt x="1039" y="2076"/>
                  </a:cubicBezTo>
                  <a:lnTo>
                    <a:pt x="1039" y="2076"/>
                  </a:lnTo>
                  <a:cubicBezTo>
                    <a:pt x="466" y="2076"/>
                    <a:pt x="0" y="1612"/>
                    <a:pt x="0" y="1037"/>
                  </a:cubicBezTo>
                  <a:lnTo>
                    <a:pt x="0" y="1037"/>
                  </a:lnTo>
                  <a:cubicBezTo>
                    <a:pt x="0" y="463"/>
                    <a:pt x="466" y="0"/>
                    <a:pt x="1039" y="0"/>
                  </a:cubicBezTo>
                  <a:lnTo>
                    <a:pt x="1039" y="0"/>
                  </a:lnTo>
                  <a:cubicBezTo>
                    <a:pt x="1613" y="0"/>
                    <a:pt x="2078" y="463"/>
                    <a:pt x="2078" y="10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51" name="Freeform 27">
              <a:extLst>
                <a:ext uri="{FF2B5EF4-FFF2-40B4-BE49-F238E27FC236}">
                  <a16:creationId xmlns:a16="http://schemas.microsoft.com/office/drawing/2014/main" id="{3BB258A8-4DF8-374F-9FDA-6D9B73C24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961" y="4822921"/>
              <a:ext cx="389759" cy="551039"/>
            </a:xfrm>
            <a:custGeom>
              <a:avLst/>
              <a:gdLst>
                <a:gd name="T0" fmla="*/ 162 w 896"/>
                <a:gd name="T1" fmla="*/ 466 h 1265"/>
                <a:gd name="T2" fmla="*/ 162 w 896"/>
                <a:gd name="T3" fmla="*/ 466 h 1265"/>
                <a:gd name="T4" fmla="*/ 247 w 896"/>
                <a:gd name="T5" fmla="*/ 489 h 1265"/>
                <a:gd name="T6" fmla="*/ 585 w 896"/>
                <a:gd name="T7" fmla="*/ 228 h 1265"/>
                <a:gd name="T8" fmla="*/ 585 w 896"/>
                <a:gd name="T9" fmla="*/ 228 h 1265"/>
                <a:gd name="T10" fmla="*/ 570 w 896"/>
                <a:gd name="T11" fmla="*/ 161 h 1265"/>
                <a:gd name="T12" fmla="*/ 570 w 896"/>
                <a:gd name="T13" fmla="*/ 161 h 1265"/>
                <a:gd name="T14" fmla="*/ 732 w 896"/>
                <a:gd name="T15" fmla="*/ 0 h 1265"/>
                <a:gd name="T16" fmla="*/ 732 w 896"/>
                <a:gd name="T17" fmla="*/ 0 h 1265"/>
                <a:gd name="T18" fmla="*/ 895 w 896"/>
                <a:gd name="T19" fmla="*/ 161 h 1265"/>
                <a:gd name="T20" fmla="*/ 895 w 896"/>
                <a:gd name="T21" fmla="*/ 161 h 1265"/>
                <a:gd name="T22" fmla="*/ 732 w 896"/>
                <a:gd name="T23" fmla="*/ 322 h 1265"/>
                <a:gd name="T24" fmla="*/ 732 w 896"/>
                <a:gd name="T25" fmla="*/ 322 h 1265"/>
                <a:gd name="T26" fmla="*/ 639 w 896"/>
                <a:gd name="T27" fmla="*/ 291 h 1265"/>
                <a:gd name="T28" fmla="*/ 303 w 896"/>
                <a:gd name="T29" fmla="*/ 548 h 1265"/>
                <a:gd name="T30" fmla="*/ 303 w 896"/>
                <a:gd name="T31" fmla="*/ 548 h 1265"/>
                <a:gd name="T32" fmla="*/ 325 w 896"/>
                <a:gd name="T33" fmla="*/ 627 h 1265"/>
                <a:gd name="T34" fmla="*/ 325 w 896"/>
                <a:gd name="T35" fmla="*/ 627 h 1265"/>
                <a:gd name="T36" fmla="*/ 302 w 896"/>
                <a:gd name="T37" fmla="*/ 706 h 1265"/>
                <a:gd name="T38" fmla="*/ 639 w 896"/>
                <a:gd name="T39" fmla="*/ 969 h 1265"/>
                <a:gd name="T40" fmla="*/ 639 w 896"/>
                <a:gd name="T41" fmla="*/ 969 h 1265"/>
                <a:gd name="T42" fmla="*/ 732 w 896"/>
                <a:gd name="T43" fmla="*/ 939 h 1265"/>
                <a:gd name="T44" fmla="*/ 732 w 896"/>
                <a:gd name="T45" fmla="*/ 939 h 1265"/>
                <a:gd name="T46" fmla="*/ 895 w 896"/>
                <a:gd name="T47" fmla="*/ 1102 h 1265"/>
                <a:gd name="T48" fmla="*/ 895 w 896"/>
                <a:gd name="T49" fmla="*/ 1102 h 1265"/>
                <a:gd name="T50" fmla="*/ 732 w 896"/>
                <a:gd name="T51" fmla="*/ 1264 h 1265"/>
                <a:gd name="T52" fmla="*/ 732 w 896"/>
                <a:gd name="T53" fmla="*/ 1264 h 1265"/>
                <a:gd name="T54" fmla="*/ 570 w 896"/>
                <a:gd name="T55" fmla="*/ 1102 h 1265"/>
                <a:gd name="T56" fmla="*/ 570 w 896"/>
                <a:gd name="T57" fmla="*/ 1102 h 1265"/>
                <a:gd name="T58" fmla="*/ 586 w 896"/>
                <a:gd name="T59" fmla="*/ 1032 h 1265"/>
                <a:gd name="T60" fmla="*/ 244 w 896"/>
                <a:gd name="T61" fmla="*/ 765 h 1265"/>
                <a:gd name="T62" fmla="*/ 244 w 896"/>
                <a:gd name="T63" fmla="*/ 765 h 1265"/>
                <a:gd name="T64" fmla="*/ 162 w 896"/>
                <a:gd name="T65" fmla="*/ 789 h 1265"/>
                <a:gd name="T66" fmla="*/ 162 w 896"/>
                <a:gd name="T67" fmla="*/ 789 h 1265"/>
                <a:gd name="T68" fmla="*/ 0 w 896"/>
                <a:gd name="T69" fmla="*/ 627 h 1265"/>
                <a:gd name="T70" fmla="*/ 0 w 896"/>
                <a:gd name="T71" fmla="*/ 627 h 1265"/>
                <a:gd name="T72" fmla="*/ 162 w 896"/>
                <a:gd name="T73" fmla="*/ 466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96" h="1265">
                  <a:moveTo>
                    <a:pt x="162" y="466"/>
                  </a:moveTo>
                  <a:lnTo>
                    <a:pt x="162" y="466"/>
                  </a:lnTo>
                  <a:cubicBezTo>
                    <a:pt x="193" y="466"/>
                    <a:pt x="221" y="474"/>
                    <a:pt x="247" y="489"/>
                  </a:cubicBezTo>
                  <a:lnTo>
                    <a:pt x="585" y="228"/>
                  </a:lnTo>
                  <a:lnTo>
                    <a:pt x="585" y="228"/>
                  </a:lnTo>
                  <a:cubicBezTo>
                    <a:pt x="577" y="208"/>
                    <a:pt x="570" y="184"/>
                    <a:pt x="570" y="161"/>
                  </a:cubicBezTo>
                  <a:lnTo>
                    <a:pt x="570" y="161"/>
                  </a:lnTo>
                  <a:cubicBezTo>
                    <a:pt x="570" y="73"/>
                    <a:pt x="643" y="0"/>
                    <a:pt x="732" y="0"/>
                  </a:cubicBezTo>
                  <a:lnTo>
                    <a:pt x="732" y="0"/>
                  </a:lnTo>
                  <a:cubicBezTo>
                    <a:pt x="822" y="0"/>
                    <a:pt x="895" y="73"/>
                    <a:pt x="895" y="161"/>
                  </a:cubicBezTo>
                  <a:lnTo>
                    <a:pt x="895" y="161"/>
                  </a:lnTo>
                  <a:cubicBezTo>
                    <a:pt x="895" y="251"/>
                    <a:pt x="822" y="322"/>
                    <a:pt x="732" y="322"/>
                  </a:cubicBezTo>
                  <a:lnTo>
                    <a:pt x="732" y="322"/>
                  </a:lnTo>
                  <a:cubicBezTo>
                    <a:pt x="698" y="322"/>
                    <a:pt x="665" y="312"/>
                    <a:pt x="639" y="291"/>
                  </a:cubicBezTo>
                  <a:lnTo>
                    <a:pt x="303" y="548"/>
                  </a:lnTo>
                  <a:lnTo>
                    <a:pt x="303" y="548"/>
                  </a:lnTo>
                  <a:cubicBezTo>
                    <a:pt x="315" y="570"/>
                    <a:pt x="325" y="597"/>
                    <a:pt x="325" y="627"/>
                  </a:cubicBezTo>
                  <a:lnTo>
                    <a:pt x="325" y="627"/>
                  </a:lnTo>
                  <a:cubicBezTo>
                    <a:pt x="325" y="655"/>
                    <a:pt x="315" y="683"/>
                    <a:pt x="302" y="706"/>
                  </a:cubicBezTo>
                  <a:lnTo>
                    <a:pt x="639" y="969"/>
                  </a:lnTo>
                  <a:lnTo>
                    <a:pt x="639" y="969"/>
                  </a:lnTo>
                  <a:cubicBezTo>
                    <a:pt x="665" y="951"/>
                    <a:pt x="698" y="939"/>
                    <a:pt x="732" y="939"/>
                  </a:cubicBezTo>
                  <a:lnTo>
                    <a:pt x="732" y="939"/>
                  </a:lnTo>
                  <a:cubicBezTo>
                    <a:pt x="822" y="939"/>
                    <a:pt x="895" y="1012"/>
                    <a:pt x="895" y="1102"/>
                  </a:cubicBezTo>
                  <a:lnTo>
                    <a:pt x="895" y="1102"/>
                  </a:lnTo>
                  <a:cubicBezTo>
                    <a:pt x="895" y="1190"/>
                    <a:pt x="822" y="1264"/>
                    <a:pt x="732" y="1264"/>
                  </a:cubicBezTo>
                  <a:lnTo>
                    <a:pt x="732" y="1264"/>
                  </a:lnTo>
                  <a:cubicBezTo>
                    <a:pt x="643" y="1264"/>
                    <a:pt x="570" y="1190"/>
                    <a:pt x="570" y="1102"/>
                  </a:cubicBezTo>
                  <a:lnTo>
                    <a:pt x="570" y="1102"/>
                  </a:lnTo>
                  <a:cubicBezTo>
                    <a:pt x="570" y="1076"/>
                    <a:pt x="577" y="1053"/>
                    <a:pt x="586" y="1032"/>
                  </a:cubicBezTo>
                  <a:lnTo>
                    <a:pt x="244" y="765"/>
                  </a:lnTo>
                  <a:lnTo>
                    <a:pt x="244" y="765"/>
                  </a:lnTo>
                  <a:cubicBezTo>
                    <a:pt x="220" y="780"/>
                    <a:pt x="193" y="789"/>
                    <a:pt x="162" y="789"/>
                  </a:cubicBezTo>
                  <a:lnTo>
                    <a:pt x="162" y="789"/>
                  </a:lnTo>
                  <a:cubicBezTo>
                    <a:pt x="72" y="789"/>
                    <a:pt x="0" y="715"/>
                    <a:pt x="0" y="627"/>
                  </a:cubicBezTo>
                  <a:lnTo>
                    <a:pt x="0" y="627"/>
                  </a:lnTo>
                  <a:cubicBezTo>
                    <a:pt x="0" y="536"/>
                    <a:pt x="72" y="466"/>
                    <a:pt x="162" y="4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52" name="Freeform 28">
              <a:extLst>
                <a:ext uri="{FF2B5EF4-FFF2-40B4-BE49-F238E27FC236}">
                  <a16:creationId xmlns:a16="http://schemas.microsoft.com/office/drawing/2014/main" id="{B1BE1109-E6B6-7A4C-89ED-C787D571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482" y="3164042"/>
              <a:ext cx="1438079" cy="1440000"/>
            </a:xfrm>
            <a:custGeom>
              <a:avLst/>
              <a:gdLst>
                <a:gd name="T0" fmla="*/ 3303 w 3304"/>
                <a:gd name="T1" fmla="*/ 1652 h 3306"/>
                <a:gd name="T2" fmla="*/ 3303 w 3304"/>
                <a:gd name="T3" fmla="*/ 1652 h 3306"/>
                <a:gd name="T4" fmla="*/ 1652 w 3304"/>
                <a:gd name="T5" fmla="*/ 3305 h 3306"/>
                <a:gd name="T6" fmla="*/ 1652 w 3304"/>
                <a:gd name="T7" fmla="*/ 3305 h 3306"/>
                <a:gd name="T8" fmla="*/ 0 w 3304"/>
                <a:gd name="T9" fmla="*/ 1652 h 3306"/>
                <a:gd name="T10" fmla="*/ 0 w 3304"/>
                <a:gd name="T11" fmla="*/ 1652 h 3306"/>
                <a:gd name="T12" fmla="*/ 1652 w 3304"/>
                <a:gd name="T13" fmla="*/ 0 h 3306"/>
                <a:gd name="T14" fmla="*/ 1652 w 3304"/>
                <a:gd name="T15" fmla="*/ 0 h 3306"/>
                <a:gd name="T16" fmla="*/ 3303 w 3304"/>
                <a:gd name="T17" fmla="*/ 165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4" h="3306">
                  <a:moveTo>
                    <a:pt x="3303" y="1652"/>
                  </a:moveTo>
                  <a:lnTo>
                    <a:pt x="3303" y="1652"/>
                  </a:lnTo>
                  <a:cubicBezTo>
                    <a:pt x="3303" y="2565"/>
                    <a:pt x="2564" y="3305"/>
                    <a:pt x="1652" y="3305"/>
                  </a:cubicBezTo>
                  <a:lnTo>
                    <a:pt x="1652" y="3305"/>
                  </a:lnTo>
                  <a:cubicBezTo>
                    <a:pt x="739" y="3305"/>
                    <a:pt x="0" y="2565"/>
                    <a:pt x="0" y="1652"/>
                  </a:cubicBezTo>
                  <a:lnTo>
                    <a:pt x="0" y="1652"/>
                  </a:lnTo>
                  <a:cubicBezTo>
                    <a:pt x="0" y="739"/>
                    <a:pt x="739" y="0"/>
                    <a:pt x="1652" y="0"/>
                  </a:cubicBezTo>
                  <a:lnTo>
                    <a:pt x="1652" y="0"/>
                  </a:lnTo>
                  <a:cubicBezTo>
                    <a:pt x="2564" y="0"/>
                    <a:pt x="3303" y="739"/>
                    <a:pt x="3303" y="16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3E335238-FBFC-E54B-9D8B-5F0DEBB92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875" y="3452042"/>
              <a:ext cx="856531" cy="859341"/>
            </a:xfrm>
            <a:custGeom>
              <a:avLst/>
              <a:gdLst>
                <a:gd name="connsiteX0" fmla="*/ 230608 w 708200"/>
                <a:gd name="connsiteY0" fmla="*/ 190651 h 710523"/>
                <a:gd name="connsiteX1" fmla="*/ 254542 w 708200"/>
                <a:gd name="connsiteY1" fmla="*/ 192719 h 710523"/>
                <a:gd name="connsiteX2" fmla="*/ 262804 w 708200"/>
                <a:gd name="connsiteY2" fmla="*/ 201708 h 710523"/>
                <a:gd name="connsiteX3" fmla="*/ 293698 w 708200"/>
                <a:gd name="connsiteY3" fmla="*/ 273980 h 710523"/>
                <a:gd name="connsiteX4" fmla="*/ 292261 w 708200"/>
                <a:gd name="connsiteY4" fmla="*/ 288722 h 710523"/>
                <a:gd name="connsiteX5" fmla="*/ 270707 w 708200"/>
                <a:gd name="connsiteY5" fmla="*/ 317487 h 710523"/>
                <a:gd name="connsiteX6" fmla="*/ 268552 w 708200"/>
                <a:gd name="connsiteY6" fmla="*/ 337622 h 710523"/>
                <a:gd name="connsiteX7" fmla="*/ 388534 w 708200"/>
                <a:gd name="connsiteY7" fmla="*/ 440457 h 710523"/>
                <a:gd name="connsiteX8" fmla="*/ 406854 w 708200"/>
                <a:gd name="connsiteY8" fmla="*/ 436142 h 710523"/>
                <a:gd name="connsiteX9" fmla="*/ 432360 w 708200"/>
                <a:gd name="connsiteY9" fmla="*/ 403782 h 710523"/>
                <a:gd name="connsiteX10" fmla="*/ 452835 w 708200"/>
                <a:gd name="connsiteY10" fmla="*/ 398388 h 710523"/>
                <a:gd name="connsiteX11" fmla="*/ 504205 w 708200"/>
                <a:gd name="connsiteY11" fmla="*/ 422838 h 710523"/>
                <a:gd name="connsiteX12" fmla="*/ 515341 w 708200"/>
                <a:gd name="connsiteY12" fmla="*/ 427872 h 710523"/>
                <a:gd name="connsiteX13" fmla="*/ 530788 w 708200"/>
                <a:gd name="connsiteY13" fmla="*/ 455558 h 710523"/>
                <a:gd name="connsiteX14" fmla="*/ 466845 w 708200"/>
                <a:gd name="connsiteY14" fmla="*/ 520639 h 710523"/>
                <a:gd name="connsiteX15" fmla="*/ 444214 w 708200"/>
                <a:gd name="connsiteY15" fmla="*/ 522437 h 710523"/>
                <a:gd name="connsiteX16" fmla="*/ 407932 w 708200"/>
                <a:gd name="connsiteY16" fmla="*/ 516684 h 710523"/>
                <a:gd name="connsiteX17" fmla="*/ 217542 w 708200"/>
                <a:gd name="connsiteY17" fmla="*/ 376814 h 710523"/>
                <a:gd name="connsiteX18" fmla="*/ 176230 w 708200"/>
                <a:gd name="connsiteY18" fmla="*/ 293755 h 710523"/>
                <a:gd name="connsiteX19" fmla="*/ 208561 w 708200"/>
                <a:gd name="connsiteY19" fmla="*/ 198831 h 710523"/>
                <a:gd name="connsiteX20" fmla="*/ 230608 w 708200"/>
                <a:gd name="connsiteY20" fmla="*/ 190651 h 710523"/>
                <a:gd name="connsiteX21" fmla="*/ 328593 w 708200"/>
                <a:gd name="connsiteY21" fmla="*/ 60067 h 710523"/>
                <a:gd name="connsiteX22" fmla="*/ 117941 w 708200"/>
                <a:gd name="connsiteY22" fmla="*/ 181023 h 710523"/>
                <a:gd name="connsiteX23" fmla="*/ 107130 w 708200"/>
                <a:gd name="connsiteY23" fmla="*/ 509960 h 710523"/>
                <a:gd name="connsiteX24" fmla="*/ 110013 w 708200"/>
                <a:gd name="connsiteY24" fmla="*/ 531193 h 710523"/>
                <a:gd name="connsiteX25" fmla="*/ 85509 w 708200"/>
                <a:gd name="connsiteY25" fmla="*/ 620445 h 710523"/>
                <a:gd name="connsiteX26" fmla="*/ 91275 w 708200"/>
                <a:gd name="connsiteY26" fmla="*/ 625843 h 710523"/>
                <a:gd name="connsiteX27" fmla="*/ 185326 w 708200"/>
                <a:gd name="connsiteY27" fmla="*/ 601731 h 710523"/>
                <a:gd name="connsiteX28" fmla="*/ 203704 w 708200"/>
                <a:gd name="connsiteY28" fmla="*/ 603890 h 710523"/>
                <a:gd name="connsiteX29" fmla="*/ 362257 w 708200"/>
                <a:gd name="connsiteY29" fmla="*/ 645997 h 710523"/>
                <a:gd name="connsiteX30" fmla="*/ 402977 w 708200"/>
                <a:gd name="connsiteY30" fmla="*/ 642758 h 710523"/>
                <a:gd name="connsiteX31" fmla="*/ 640807 w 708200"/>
                <a:gd name="connsiteY31" fmla="*/ 289349 h 710523"/>
                <a:gd name="connsiteX32" fmla="*/ 416670 w 708200"/>
                <a:gd name="connsiteY32" fmla="*/ 67299 h 710523"/>
                <a:gd name="connsiteX33" fmla="*/ 328593 w 708200"/>
                <a:gd name="connsiteY33" fmla="*/ 60067 h 710523"/>
                <a:gd name="connsiteX34" fmla="*/ 353609 w 708200"/>
                <a:gd name="connsiteY34" fmla="*/ 0 h 710523"/>
                <a:gd name="connsiteX35" fmla="*/ 698462 w 708200"/>
                <a:gd name="connsiteY35" fmla="*/ 272434 h 710523"/>
                <a:gd name="connsiteX36" fmla="*/ 424958 w 708200"/>
                <a:gd name="connsiteY36" fmla="*/ 698540 h 710523"/>
                <a:gd name="connsiteX37" fmla="*/ 191812 w 708200"/>
                <a:gd name="connsiteY37" fmla="*/ 665431 h 710523"/>
                <a:gd name="connsiteX38" fmla="*/ 179200 w 708200"/>
                <a:gd name="connsiteY38" fmla="*/ 664351 h 710523"/>
                <a:gd name="connsiteX39" fmla="*/ 8034 w 708200"/>
                <a:gd name="connsiteY39" fmla="*/ 709337 h 710523"/>
                <a:gd name="connsiteX40" fmla="*/ 1188 w 708200"/>
                <a:gd name="connsiteY40" fmla="*/ 702499 h 710523"/>
                <a:gd name="connsiteX41" fmla="*/ 46592 w 708200"/>
                <a:gd name="connsiteY41" fmla="*/ 537311 h 710523"/>
                <a:gd name="connsiteX42" fmla="*/ 44790 w 708200"/>
                <a:gd name="connsiteY42" fmla="*/ 521836 h 710523"/>
                <a:gd name="connsiteX43" fmla="*/ 285503 w 708200"/>
                <a:gd name="connsiteY43" fmla="*/ 6838 h 710523"/>
                <a:gd name="connsiteX44" fmla="*/ 353609 w 708200"/>
                <a:gd name="connsiteY44" fmla="*/ 0 h 71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08200" h="710523">
                  <a:moveTo>
                    <a:pt x="230608" y="190651"/>
                  </a:moveTo>
                  <a:cubicBezTo>
                    <a:pt x="239814" y="189483"/>
                    <a:pt x="249333" y="190022"/>
                    <a:pt x="254542" y="192719"/>
                  </a:cubicBezTo>
                  <a:cubicBezTo>
                    <a:pt x="258493" y="194157"/>
                    <a:pt x="261726" y="197752"/>
                    <a:pt x="262804" y="201708"/>
                  </a:cubicBezTo>
                  <a:cubicBezTo>
                    <a:pt x="273581" y="226517"/>
                    <a:pt x="283639" y="249889"/>
                    <a:pt x="293698" y="273980"/>
                  </a:cubicBezTo>
                  <a:cubicBezTo>
                    <a:pt x="295135" y="279013"/>
                    <a:pt x="294057" y="283688"/>
                    <a:pt x="292261" y="288722"/>
                  </a:cubicBezTo>
                  <a:cubicBezTo>
                    <a:pt x="286872" y="299508"/>
                    <a:pt x="278610" y="308498"/>
                    <a:pt x="270707" y="317487"/>
                  </a:cubicBezTo>
                  <a:cubicBezTo>
                    <a:pt x="264241" y="323959"/>
                    <a:pt x="263882" y="329712"/>
                    <a:pt x="268552" y="337622"/>
                  </a:cubicBezTo>
                  <a:cubicBezTo>
                    <a:pt x="296931" y="385084"/>
                    <a:pt x="336446" y="419962"/>
                    <a:pt x="388534" y="440457"/>
                  </a:cubicBezTo>
                  <a:cubicBezTo>
                    <a:pt x="395718" y="444052"/>
                    <a:pt x="401825" y="443333"/>
                    <a:pt x="406854" y="436142"/>
                  </a:cubicBezTo>
                  <a:cubicBezTo>
                    <a:pt x="415476" y="425715"/>
                    <a:pt x="424816" y="414928"/>
                    <a:pt x="432360" y="403782"/>
                  </a:cubicBezTo>
                  <a:cubicBezTo>
                    <a:pt x="438826" y="396231"/>
                    <a:pt x="444932" y="394792"/>
                    <a:pt x="452835" y="398388"/>
                  </a:cubicBezTo>
                  <a:cubicBezTo>
                    <a:pt x="469719" y="406298"/>
                    <a:pt x="486962" y="414568"/>
                    <a:pt x="504205" y="422838"/>
                  </a:cubicBezTo>
                  <a:cubicBezTo>
                    <a:pt x="507797" y="424277"/>
                    <a:pt x="512108" y="426074"/>
                    <a:pt x="515341" y="427872"/>
                  </a:cubicBezTo>
                  <a:cubicBezTo>
                    <a:pt x="532584" y="436502"/>
                    <a:pt x="532225" y="436502"/>
                    <a:pt x="530788" y="455558"/>
                  </a:cubicBezTo>
                  <a:cubicBezTo>
                    <a:pt x="527914" y="493672"/>
                    <a:pt x="499894" y="512010"/>
                    <a:pt x="466845" y="520639"/>
                  </a:cubicBezTo>
                  <a:cubicBezTo>
                    <a:pt x="460020" y="523156"/>
                    <a:pt x="452117" y="523156"/>
                    <a:pt x="444214" y="522437"/>
                  </a:cubicBezTo>
                  <a:cubicBezTo>
                    <a:pt x="431641" y="523516"/>
                    <a:pt x="419427" y="520639"/>
                    <a:pt x="407932" y="516684"/>
                  </a:cubicBezTo>
                  <a:cubicBezTo>
                    <a:pt x="326387" y="494032"/>
                    <a:pt x="266396" y="443333"/>
                    <a:pt x="217542" y="376814"/>
                  </a:cubicBezTo>
                  <a:cubicBezTo>
                    <a:pt x="199221" y="351645"/>
                    <a:pt x="181978" y="325397"/>
                    <a:pt x="176230" y="293755"/>
                  </a:cubicBezTo>
                  <a:cubicBezTo>
                    <a:pt x="169405" y="257080"/>
                    <a:pt x="180541" y="225079"/>
                    <a:pt x="208561" y="198831"/>
                  </a:cubicBezTo>
                  <a:cubicBezTo>
                    <a:pt x="212512" y="194696"/>
                    <a:pt x="221403" y="191820"/>
                    <a:pt x="230608" y="190651"/>
                  </a:cubicBezTo>
                  <a:close/>
                  <a:moveTo>
                    <a:pt x="328593" y="60067"/>
                  </a:moveTo>
                  <a:cubicBezTo>
                    <a:pt x="244693" y="65162"/>
                    <a:pt x="173615" y="106796"/>
                    <a:pt x="117941" y="181023"/>
                  </a:cubicBezTo>
                  <a:cubicBezTo>
                    <a:pt x="45150" y="277473"/>
                    <a:pt x="42988" y="405952"/>
                    <a:pt x="107130" y="509960"/>
                  </a:cubicBezTo>
                  <a:cubicBezTo>
                    <a:pt x="111454" y="517157"/>
                    <a:pt x="112896" y="522916"/>
                    <a:pt x="110013" y="531193"/>
                  </a:cubicBezTo>
                  <a:cubicBezTo>
                    <a:pt x="101725" y="561064"/>
                    <a:pt x="93797" y="590574"/>
                    <a:pt x="85509" y="620445"/>
                  </a:cubicBezTo>
                  <a:cubicBezTo>
                    <a:pt x="84068" y="626563"/>
                    <a:pt x="84428" y="627643"/>
                    <a:pt x="91275" y="625843"/>
                  </a:cubicBezTo>
                  <a:cubicBezTo>
                    <a:pt x="122625" y="617566"/>
                    <a:pt x="153975" y="609648"/>
                    <a:pt x="185326" y="601731"/>
                  </a:cubicBezTo>
                  <a:cubicBezTo>
                    <a:pt x="192173" y="599211"/>
                    <a:pt x="197578" y="600291"/>
                    <a:pt x="203704" y="603890"/>
                  </a:cubicBezTo>
                  <a:cubicBezTo>
                    <a:pt x="250189" y="631961"/>
                    <a:pt x="300637" y="645997"/>
                    <a:pt x="362257" y="645997"/>
                  </a:cubicBezTo>
                  <a:cubicBezTo>
                    <a:pt x="371626" y="645997"/>
                    <a:pt x="387121" y="644917"/>
                    <a:pt x="402977" y="642758"/>
                  </a:cubicBezTo>
                  <a:cubicBezTo>
                    <a:pt x="568377" y="615047"/>
                    <a:pt x="679724" y="452738"/>
                    <a:pt x="640807" y="289349"/>
                  </a:cubicBezTo>
                  <a:cubicBezTo>
                    <a:pt x="612339" y="169866"/>
                    <a:pt x="535945" y="92131"/>
                    <a:pt x="416670" y="67299"/>
                  </a:cubicBezTo>
                  <a:cubicBezTo>
                    <a:pt x="385950" y="60731"/>
                    <a:pt x="356559" y="58369"/>
                    <a:pt x="328593" y="60067"/>
                  </a:cubicBezTo>
                  <a:close/>
                  <a:moveTo>
                    <a:pt x="353609" y="0"/>
                  </a:moveTo>
                  <a:cubicBezTo>
                    <a:pt x="521531" y="1439"/>
                    <a:pt x="660266" y="111925"/>
                    <a:pt x="698462" y="272434"/>
                  </a:cubicBezTo>
                  <a:cubicBezTo>
                    <a:pt x="745308" y="463894"/>
                    <a:pt x="618105" y="661112"/>
                    <a:pt x="424958" y="698540"/>
                  </a:cubicBezTo>
                  <a:cubicBezTo>
                    <a:pt x="343159" y="714015"/>
                    <a:pt x="265684" y="703579"/>
                    <a:pt x="191812" y="665431"/>
                  </a:cubicBezTo>
                  <a:cubicBezTo>
                    <a:pt x="187848" y="663991"/>
                    <a:pt x="183884" y="662911"/>
                    <a:pt x="179200" y="664351"/>
                  </a:cubicBezTo>
                  <a:cubicBezTo>
                    <a:pt x="122625" y="679466"/>
                    <a:pt x="64969" y="694941"/>
                    <a:pt x="8034" y="709337"/>
                  </a:cubicBezTo>
                  <a:cubicBezTo>
                    <a:pt x="-975" y="711496"/>
                    <a:pt x="-975" y="711496"/>
                    <a:pt x="1188" y="702499"/>
                  </a:cubicBezTo>
                  <a:cubicBezTo>
                    <a:pt x="16322" y="647436"/>
                    <a:pt x="31457" y="592374"/>
                    <a:pt x="46592" y="537311"/>
                  </a:cubicBezTo>
                  <a:cubicBezTo>
                    <a:pt x="48393" y="531553"/>
                    <a:pt x="47673" y="527594"/>
                    <a:pt x="44790" y="521836"/>
                  </a:cubicBezTo>
                  <a:cubicBezTo>
                    <a:pt x="-68720" y="312742"/>
                    <a:pt x="52717" y="54703"/>
                    <a:pt x="285503" y="6838"/>
                  </a:cubicBezTo>
                  <a:cubicBezTo>
                    <a:pt x="308205" y="2519"/>
                    <a:pt x="331628" y="0"/>
                    <a:pt x="353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743718F6-5897-7341-A8DA-7FB104706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082" y="3062280"/>
              <a:ext cx="1845119" cy="1845121"/>
            </a:xfrm>
            <a:custGeom>
              <a:avLst/>
              <a:gdLst>
                <a:gd name="T0" fmla="*/ 4237 w 4238"/>
                <a:gd name="T1" fmla="*/ 2119 h 4238"/>
                <a:gd name="T2" fmla="*/ 4237 w 4238"/>
                <a:gd name="T3" fmla="*/ 2119 h 4238"/>
                <a:gd name="T4" fmla="*/ 2118 w 4238"/>
                <a:gd name="T5" fmla="*/ 4237 h 4238"/>
                <a:gd name="T6" fmla="*/ 2118 w 4238"/>
                <a:gd name="T7" fmla="*/ 4237 h 4238"/>
                <a:gd name="T8" fmla="*/ 0 w 4238"/>
                <a:gd name="T9" fmla="*/ 2119 h 4238"/>
                <a:gd name="T10" fmla="*/ 0 w 4238"/>
                <a:gd name="T11" fmla="*/ 2119 h 4238"/>
                <a:gd name="T12" fmla="*/ 2118 w 4238"/>
                <a:gd name="T13" fmla="*/ 0 h 4238"/>
                <a:gd name="T14" fmla="*/ 2118 w 4238"/>
                <a:gd name="T15" fmla="*/ 0 h 4238"/>
                <a:gd name="T16" fmla="*/ 4237 w 4238"/>
                <a:gd name="T17" fmla="*/ 2119 h 4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8" h="4238">
                  <a:moveTo>
                    <a:pt x="4237" y="2119"/>
                  </a:moveTo>
                  <a:lnTo>
                    <a:pt x="4237" y="2119"/>
                  </a:lnTo>
                  <a:cubicBezTo>
                    <a:pt x="4237" y="3288"/>
                    <a:pt x="3288" y="4237"/>
                    <a:pt x="2118" y="4237"/>
                  </a:cubicBezTo>
                  <a:lnTo>
                    <a:pt x="2118" y="4237"/>
                  </a:lnTo>
                  <a:cubicBezTo>
                    <a:pt x="950" y="4237"/>
                    <a:pt x="0" y="3288"/>
                    <a:pt x="0" y="2119"/>
                  </a:cubicBezTo>
                  <a:lnTo>
                    <a:pt x="0" y="2119"/>
                  </a:lnTo>
                  <a:cubicBezTo>
                    <a:pt x="0" y="950"/>
                    <a:pt x="950" y="0"/>
                    <a:pt x="2118" y="0"/>
                  </a:cubicBezTo>
                  <a:lnTo>
                    <a:pt x="2118" y="0"/>
                  </a:lnTo>
                  <a:cubicBezTo>
                    <a:pt x="3288" y="0"/>
                    <a:pt x="4237" y="950"/>
                    <a:pt x="4237" y="21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3CDBA216-140B-7845-8660-C0A4B20C6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0681" y="3408365"/>
              <a:ext cx="1388379" cy="1153002"/>
            </a:xfrm>
            <a:custGeom>
              <a:avLst/>
              <a:gdLst>
                <a:gd name="connsiteX0" fmla="*/ 583068 w 1147944"/>
                <a:gd name="connsiteY0" fmla="*/ 658945 h 953328"/>
                <a:gd name="connsiteX1" fmla="*/ 716454 w 1147944"/>
                <a:gd name="connsiteY1" fmla="*/ 763564 h 953328"/>
                <a:gd name="connsiteX2" fmla="*/ 603552 w 1147944"/>
                <a:gd name="connsiteY2" fmla="*/ 949015 h 953328"/>
                <a:gd name="connsiteX3" fmla="*/ 595642 w 1147944"/>
                <a:gd name="connsiteY3" fmla="*/ 953328 h 953328"/>
                <a:gd name="connsiteX4" fmla="*/ 553932 w 1147944"/>
                <a:gd name="connsiteY4" fmla="*/ 953328 h 953328"/>
                <a:gd name="connsiteX5" fmla="*/ 441749 w 1147944"/>
                <a:gd name="connsiteY5" fmla="*/ 869947 h 953328"/>
                <a:gd name="connsiteX6" fmla="*/ 522291 w 1147944"/>
                <a:gd name="connsiteY6" fmla="*/ 668323 h 953328"/>
                <a:gd name="connsiteX7" fmla="*/ 583068 w 1147944"/>
                <a:gd name="connsiteY7" fmla="*/ 658945 h 953328"/>
                <a:gd name="connsiteX8" fmla="*/ 572928 w 1147944"/>
                <a:gd name="connsiteY8" fmla="*/ 442695 h 953328"/>
                <a:gd name="connsiteX9" fmla="*/ 825065 w 1147944"/>
                <a:gd name="connsiteY9" fmla="*/ 536693 h 953328"/>
                <a:gd name="connsiteX10" fmla="*/ 823626 w 1147944"/>
                <a:gd name="connsiteY10" fmla="*/ 554683 h 953328"/>
                <a:gd name="connsiteX11" fmla="*/ 734049 w 1147944"/>
                <a:gd name="connsiteY11" fmla="*/ 645352 h 953328"/>
                <a:gd name="connsiteX12" fmla="*/ 424668 w 1147944"/>
                <a:gd name="connsiteY12" fmla="*/ 635638 h 953328"/>
                <a:gd name="connsiteX13" fmla="*/ 402004 w 1147944"/>
                <a:gd name="connsiteY13" fmla="*/ 635998 h 953328"/>
                <a:gd name="connsiteX14" fmla="*/ 322141 w 1147944"/>
                <a:gd name="connsiteY14" fmla="*/ 556841 h 953328"/>
                <a:gd name="connsiteX15" fmla="*/ 322141 w 1147944"/>
                <a:gd name="connsiteY15" fmla="*/ 538132 h 953328"/>
                <a:gd name="connsiteX16" fmla="*/ 572928 w 1147944"/>
                <a:gd name="connsiteY16" fmla="*/ 442695 h 953328"/>
                <a:gd name="connsiteX17" fmla="*/ 577096 w 1147944"/>
                <a:gd name="connsiteY17" fmla="*/ 221849 h 953328"/>
                <a:gd name="connsiteX18" fmla="*/ 976972 w 1147944"/>
                <a:gd name="connsiteY18" fmla="*/ 372342 h 953328"/>
                <a:gd name="connsiteX19" fmla="*/ 977332 w 1147944"/>
                <a:gd name="connsiteY19" fmla="*/ 404385 h 953328"/>
                <a:gd name="connsiteX20" fmla="*/ 899589 w 1147944"/>
                <a:gd name="connsiteY20" fmla="*/ 482151 h 953328"/>
                <a:gd name="connsiteX21" fmla="*/ 877993 w 1147944"/>
                <a:gd name="connsiteY21" fmla="*/ 482511 h 953328"/>
                <a:gd name="connsiteX22" fmla="*/ 530666 w 1147944"/>
                <a:gd name="connsiteY22" fmla="*/ 369462 h 953328"/>
                <a:gd name="connsiteX23" fmla="*/ 275479 w 1147944"/>
                <a:gd name="connsiteY23" fmla="*/ 482151 h 953328"/>
                <a:gd name="connsiteX24" fmla="*/ 246326 w 1147944"/>
                <a:gd name="connsiteY24" fmla="*/ 481431 h 953328"/>
                <a:gd name="connsiteX25" fmla="*/ 167142 w 1147944"/>
                <a:gd name="connsiteY25" fmla="*/ 401864 h 953328"/>
                <a:gd name="connsiteX26" fmla="*/ 167502 w 1147944"/>
                <a:gd name="connsiteY26" fmla="*/ 380263 h 953328"/>
                <a:gd name="connsiteX27" fmla="*/ 577096 w 1147944"/>
                <a:gd name="connsiteY27" fmla="*/ 221849 h 953328"/>
                <a:gd name="connsiteX28" fmla="*/ 613941 w 1147944"/>
                <a:gd name="connsiteY28" fmla="*/ 50 h 953328"/>
                <a:gd name="connsiteX29" fmla="*/ 655089 w 1147944"/>
                <a:gd name="connsiteY29" fmla="*/ 320 h 953328"/>
                <a:gd name="connsiteX30" fmla="*/ 930666 w 1147944"/>
                <a:gd name="connsiteY30" fmla="*/ 70270 h 953328"/>
                <a:gd name="connsiteX31" fmla="*/ 1122778 w 1147944"/>
                <a:gd name="connsiteY31" fmla="*/ 194306 h 953328"/>
                <a:gd name="connsiteX32" fmla="*/ 1147601 w 1147944"/>
                <a:gd name="connsiteY32" fmla="*/ 232887 h 953328"/>
                <a:gd name="connsiteX33" fmla="*/ 1059460 w 1147944"/>
                <a:gd name="connsiteY33" fmla="*/ 319062 h 953328"/>
                <a:gd name="connsiteX34" fmla="*/ 1029960 w 1147944"/>
                <a:gd name="connsiteY34" fmla="*/ 319423 h 953328"/>
                <a:gd name="connsiteX35" fmla="*/ 656887 w 1147944"/>
                <a:gd name="connsiteY35" fmla="*/ 149595 h 953328"/>
                <a:gd name="connsiteX36" fmla="*/ 113289 w 1147944"/>
                <a:gd name="connsiteY36" fmla="*/ 323750 h 953328"/>
                <a:gd name="connsiteX37" fmla="*/ 92782 w 1147944"/>
                <a:gd name="connsiteY37" fmla="*/ 342139 h 953328"/>
                <a:gd name="connsiteX38" fmla="*/ 684 w 1147944"/>
                <a:gd name="connsiteY38" fmla="*/ 237213 h 953328"/>
                <a:gd name="connsiteX39" fmla="*/ 21910 w 1147944"/>
                <a:gd name="connsiteY39" fmla="*/ 201517 h 953328"/>
                <a:gd name="connsiteX40" fmla="*/ 236687 w 1147944"/>
                <a:gd name="connsiteY40" fmla="*/ 64501 h 953328"/>
                <a:gd name="connsiteX41" fmla="*/ 437433 w 1147944"/>
                <a:gd name="connsiteY41" fmla="*/ 4647 h 953328"/>
                <a:gd name="connsiteX42" fmla="*/ 501831 w 1147944"/>
                <a:gd name="connsiteY42" fmla="*/ 320 h 953328"/>
                <a:gd name="connsiteX43" fmla="*/ 573063 w 1147944"/>
                <a:gd name="connsiteY43" fmla="*/ 320 h 953328"/>
                <a:gd name="connsiteX44" fmla="*/ 613941 w 1147944"/>
                <a:gd name="connsiteY44" fmla="*/ 50 h 95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47944" h="953328">
                  <a:moveTo>
                    <a:pt x="583068" y="658945"/>
                  </a:moveTo>
                  <a:cubicBezTo>
                    <a:pt x="643306" y="662483"/>
                    <a:pt x="698386" y="702915"/>
                    <a:pt x="716454" y="763564"/>
                  </a:cubicBezTo>
                  <a:cubicBezTo>
                    <a:pt x="740905" y="847664"/>
                    <a:pt x="688768" y="931045"/>
                    <a:pt x="603552" y="949015"/>
                  </a:cubicBezTo>
                  <a:cubicBezTo>
                    <a:pt x="601035" y="949734"/>
                    <a:pt x="598159" y="951890"/>
                    <a:pt x="595642" y="953328"/>
                  </a:cubicBezTo>
                  <a:lnTo>
                    <a:pt x="553932" y="953328"/>
                  </a:lnTo>
                  <a:cubicBezTo>
                    <a:pt x="505032" y="940749"/>
                    <a:pt x="465121" y="916669"/>
                    <a:pt x="441749" y="869947"/>
                  </a:cubicBezTo>
                  <a:cubicBezTo>
                    <a:pt x="404714" y="792316"/>
                    <a:pt x="441390" y="698513"/>
                    <a:pt x="522291" y="668323"/>
                  </a:cubicBezTo>
                  <a:cubicBezTo>
                    <a:pt x="542337" y="660686"/>
                    <a:pt x="562989" y="657766"/>
                    <a:pt x="583068" y="658945"/>
                  </a:cubicBezTo>
                  <a:close/>
                  <a:moveTo>
                    <a:pt x="572928" y="442695"/>
                  </a:moveTo>
                  <a:cubicBezTo>
                    <a:pt x="665968" y="442425"/>
                    <a:pt x="759232" y="473727"/>
                    <a:pt x="825065" y="536693"/>
                  </a:cubicBezTo>
                  <a:cubicBezTo>
                    <a:pt x="832979" y="544248"/>
                    <a:pt x="830102" y="548206"/>
                    <a:pt x="823626" y="554683"/>
                  </a:cubicBezTo>
                  <a:cubicBezTo>
                    <a:pt x="794846" y="583826"/>
                    <a:pt x="764988" y="613330"/>
                    <a:pt x="734049" y="645352"/>
                  </a:cubicBezTo>
                  <a:cubicBezTo>
                    <a:pt x="642314" y="562598"/>
                    <a:pt x="516763" y="559360"/>
                    <a:pt x="424668" y="635638"/>
                  </a:cubicBezTo>
                  <a:cubicBezTo>
                    <a:pt x="416034" y="642834"/>
                    <a:pt x="410998" y="645352"/>
                    <a:pt x="402004" y="635998"/>
                  </a:cubicBezTo>
                  <a:cubicBezTo>
                    <a:pt x="375743" y="609013"/>
                    <a:pt x="349841" y="583107"/>
                    <a:pt x="322141" y="556841"/>
                  </a:cubicBezTo>
                  <a:cubicBezTo>
                    <a:pt x="314586" y="549645"/>
                    <a:pt x="314226" y="546407"/>
                    <a:pt x="322141" y="538132"/>
                  </a:cubicBezTo>
                  <a:cubicBezTo>
                    <a:pt x="387075" y="474807"/>
                    <a:pt x="479889" y="442964"/>
                    <a:pt x="572928" y="442695"/>
                  </a:cubicBezTo>
                  <a:close/>
                  <a:moveTo>
                    <a:pt x="577096" y="221849"/>
                  </a:moveTo>
                  <a:cubicBezTo>
                    <a:pt x="727905" y="223289"/>
                    <a:pt x="861077" y="272253"/>
                    <a:pt x="976972" y="372342"/>
                  </a:cubicBezTo>
                  <a:cubicBezTo>
                    <a:pt x="990290" y="384583"/>
                    <a:pt x="991729" y="391063"/>
                    <a:pt x="977332" y="404385"/>
                  </a:cubicBezTo>
                  <a:cubicBezTo>
                    <a:pt x="950338" y="428507"/>
                    <a:pt x="924783" y="455509"/>
                    <a:pt x="899589" y="482151"/>
                  </a:cubicBezTo>
                  <a:cubicBezTo>
                    <a:pt x="890950" y="490072"/>
                    <a:pt x="886631" y="490792"/>
                    <a:pt x="877993" y="482511"/>
                  </a:cubicBezTo>
                  <a:cubicBezTo>
                    <a:pt x="778294" y="395024"/>
                    <a:pt x="661678" y="357941"/>
                    <a:pt x="530666" y="369462"/>
                  </a:cubicBezTo>
                  <a:cubicBezTo>
                    <a:pt x="433846" y="378822"/>
                    <a:pt x="347824" y="416266"/>
                    <a:pt x="275479" y="482151"/>
                  </a:cubicBezTo>
                  <a:cubicBezTo>
                    <a:pt x="263602" y="492232"/>
                    <a:pt x="257483" y="492952"/>
                    <a:pt x="246326" y="481431"/>
                  </a:cubicBezTo>
                  <a:cubicBezTo>
                    <a:pt x="221131" y="454429"/>
                    <a:pt x="194856" y="427787"/>
                    <a:pt x="167142" y="401864"/>
                  </a:cubicBezTo>
                  <a:cubicBezTo>
                    <a:pt x="157064" y="393224"/>
                    <a:pt x="157424" y="388183"/>
                    <a:pt x="167502" y="380263"/>
                  </a:cubicBezTo>
                  <a:cubicBezTo>
                    <a:pt x="283398" y="275854"/>
                    <a:pt x="420169" y="223289"/>
                    <a:pt x="577096" y="221849"/>
                  </a:cubicBezTo>
                  <a:close/>
                  <a:moveTo>
                    <a:pt x="613941" y="50"/>
                  </a:moveTo>
                  <a:cubicBezTo>
                    <a:pt x="629276" y="-40"/>
                    <a:pt x="644656" y="-40"/>
                    <a:pt x="655089" y="320"/>
                  </a:cubicBezTo>
                  <a:cubicBezTo>
                    <a:pt x="751864" y="2484"/>
                    <a:pt x="842884" y="31329"/>
                    <a:pt x="930666" y="70270"/>
                  </a:cubicBezTo>
                  <a:cubicBezTo>
                    <a:pt x="1000459" y="102000"/>
                    <a:pt x="1064137" y="144547"/>
                    <a:pt x="1122778" y="194306"/>
                  </a:cubicBezTo>
                  <a:cubicBezTo>
                    <a:pt x="1134650" y="204041"/>
                    <a:pt x="1150479" y="212695"/>
                    <a:pt x="1147601" y="232887"/>
                  </a:cubicBezTo>
                  <a:cubicBezTo>
                    <a:pt x="1118461" y="262093"/>
                    <a:pt x="1087881" y="289496"/>
                    <a:pt x="1059460" y="319062"/>
                  </a:cubicBezTo>
                  <a:cubicBezTo>
                    <a:pt x="1047948" y="330600"/>
                    <a:pt x="1042191" y="330600"/>
                    <a:pt x="1029960" y="319423"/>
                  </a:cubicBezTo>
                  <a:cubicBezTo>
                    <a:pt x="923830" y="223151"/>
                    <a:pt x="798633" y="165100"/>
                    <a:pt x="656887" y="149595"/>
                  </a:cubicBezTo>
                  <a:cubicBezTo>
                    <a:pt x="450745" y="126158"/>
                    <a:pt x="268346" y="184570"/>
                    <a:pt x="113289" y="323750"/>
                  </a:cubicBezTo>
                  <a:cubicBezTo>
                    <a:pt x="109691" y="327355"/>
                    <a:pt x="105734" y="330961"/>
                    <a:pt x="92782" y="342139"/>
                  </a:cubicBezTo>
                  <a:cubicBezTo>
                    <a:pt x="62203" y="307524"/>
                    <a:pt x="31263" y="272188"/>
                    <a:pt x="684" y="237213"/>
                  </a:cubicBezTo>
                  <a:cubicBezTo>
                    <a:pt x="-3274" y="218824"/>
                    <a:pt x="10757" y="211252"/>
                    <a:pt x="21910" y="201517"/>
                  </a:cubicBezTo>
                  <a:cubicBezTo>
                    <a:pt x="86307" y="143826"/>
                    <a:pt x="157539" y="98034"/>
                    <a:pt x="236687" y="64501"/>
                  </a:cubicBezTo>
                  <a:cubicBezTo>
                    <a:pt x="300724" y="36016"/>
                    <a:pt x="367280" y="14743"/>
                    <a:pt x="437433" y="4647"/>
                  </a:cubicBezTo>
                  <a:cubicBezTo>
                    <a:pt x="458659" y="1763"/>
                    <a:pt x="480245" y="320"/>
                    <a:pt x="501831" y="320"/>
                  </a:cubicBezTo>
                  <a:cubicBezTo>
                    <a:pt x="519819" y="681"/>
                    <a:pt x="555435" y="320"/>
                    <a:pt x="573063" y="320"/>
                  </a:cubicBezTo>
                  <a:cubicBezTo>
                    <a:pt x="583317" y="320"/>
                    <a:pt x="598606" y="140"/>
                    <a:pt x="613941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56" name="Freeform 36">
              <a:extLst>
                <a:ext uri="{FF2B5EF4-FFF2-40B4-BE49-F238E27FC236}">
                  <a16:creationId xmlns:a16="http://schemas.microsoft.com/office/drawing/2014/main" id="{666E7BD5-C656-CB4A-8149-64E2E18D9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121" y="-266999"/>
              <a:ext cx="898560" cy="898560"/>
            </a:xfrm>
            <a:custGeom>
              <a:avLst/>
              <a:gdLst>
                <a:gd name="T0" fmla="*/ 2062 w 2063"/>
                <a:gd name="T1" fmla="*/ 1031 h 2062"/>
                <a:gd name="T2" fmla="*/ 2062 w 2063"/>
                <a:gd name="T3" fmla="*/ 1031 h 2062"/>
                <a:gd name="T4" fmla="*/ 1032 w 2063"/>
                <a:gd name="T5" fmla="*/ 2061 h 2062"/>
                <a:gd name="T6" fmla="*/ 1032 w 2063"/>
                <a:gd name="T7" fmla="*/ 2061 h 2062"/>
                <a:gd name="T8" fmla="*/ 0 w 2063"/>
                <a:gd name="T9" fmla="*/ 1031 h 2062"/>
                <a:gd name="T10" fmla="*/ 0 w 2063"/>
                <a:gd name="T11" fmla="*/ 1031 h 2062"/>
                <a:gd name="T12" fmla="*/ 1032 w 2063"/>
                <a:gd name="T13" fmla="*/ 0 h 2062"/>
                <a:gd name="T14" fmla="*/ 1032 w 2063"/>
                <a:gd name="T15" fmla="*/ 0 h 2062"/>
                <a:gd name="T16" fmla="*/ 2062 w 2063"/>
                <a:gd name="T17" fmla="*/ 1031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3" h="2062">
                  <a:moveTo>
                    <a:pt x="2062" y="1031"/>
                  </a:moveTo>
                  <a:lnTo>
                    <a:pt x="2062" y="1031"/>
                  </a:lnTo>
                  <a:cubicBezTo>
                    <a:pt x="2062" y="1600"/>
                    <a:pt x="1601" y="2061"/>
                    <a:pt x="1032" y="2061"/>
                  </a:cubicBezTo>
                  <a:lnTo>
                    <a:pt x="1032" y="2061"/>
                  </a:lnTo>
                  <a:cubicBezTo>
                    <a:pt x="462" y="2061"/>
                    <a:pt x="0" y="1600"/>
                    <a:pt x="0" y="1031"/>
                  </a:cubicBezTo>
                  <a:lnTo>
                    <a:pt x="0" y="1031"/>
                  </a:lnTo>
                  <a:cubicBezTo>
                    <a:pt x="0" y="460"/>
                    <a:pt x="462" y="0"/>
                    <a:pt x="1032" y="0"/>
                  </a:cubicBezTo>
                  <a:lnTo>
                    <a:pt x="1032" y="0"/>
                  </a:lnTo>
                  <a:cubicBezTo>
                    <a:pt x="1601" y="0"/>
                    <a:pt x="2062" y="460"/>
                    <a:pt x="2062" y="103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327B34AE-A6A2-E145-B8FF-28A2E4E6E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837" y="-157047"/>
              <a:ext cx="681122" cy="679361"/>
            </a:xfrm>
            <a:custGeom>
              <a:avLst/>
              <a:gdLst>
                <a:gd name="connsiteX0" fmla="*/ 286994 w 563167"/>
                <a:gd name="connsiteY0" fmla="*/ 304377 h 561711"/>
                <a:gd name="connsiteX1" fmla="*/ 312589 w 563167"/>
                <a:gd name="connsiteY1" fmla="*/ 373819 h 561711"/>
                <a:gd name="connsiteX2" fmla="*/ 373512 w 563167"/>
                <a:gd name="connsiteY2" fmla="*/ 541128 h 561711"/>
                <a:gd name="connsiteX3" fmla="*/ 369907 w 563167"/>
                <a:gd name="connsiteY3" fmla="*/ 547604 h 561711"/>
                <a:gd name="connsiteX4" fmla="*/ 207685 w 563167"/>
                <a:gd name="connsiteY4" fmla="*/ 551922 h 561711"/>
                <a:gd name="connsiteX5" fmla="*/ 203720 w 563167"/>
                <a:gd name="connsiteY5" fmla="*/ 544366 h 561711"/>
                <a:gd name="connsiteX6" fmla="*/ 286994 w 563167"/>
                <a:gd name="connsiteY6" fmla="*/ 304377 h 561711"/>
                <a:gd name="connsiteX7" fmla="*/ 25037 w 563167"/>
                <a:gd name="connsiteY7" fmla="*/ 166264 h 561711"/>
                <a:gd name="connsiteX8" fmla="*/ 159055 w 563167"/>
                <a:gd name="connsiteY8" fmla="*/ 534204 h 561711"/>
                <a:gd name="connsiteX9" fmla="*/ 25037 w 563167"/>
                <a:gd name="connsiteY9" fmla="*/ 166264 h 561711"/>
                <a:gd name="connsiteX10" fmla="*/ 532458 w 563167"/>
                <a:gd name="connsiteY10" fmla="*/ 151977 h 561711"/>
                <a:gd name="connsiteX11" fmla="*/ 562720 w 563167"/>
                <a:gd name="connsiteY11" fmla="*/ 264797 h 561711"/>
                <a:gd name="connsiteX12" fmla="*/ 483103 w 563167"/>
                <a:gd name="connsiteY12" fmla="*/ 478541 h 561711"/>
                <a:gd name="connsiteX13" fmla="*/ 422940 w 563167"/>
                <a:gd name="connsiteY13" fmla="*/ 524679 h 561711"/>
                <a:gd name="connsiteX14" fmla="*/ 436990 w 563167"/>
                <a:gd name="connsiteY14" fmla="*/ 482867 h 561711"/>
                <a:gd name="connsiteX15" fmla="*/ 514445 w 563167"/>
                <a:gd name="connsiteY15" fmla="*/ 260832 h 561711"/>
                <a:gd name="connsiteX16" fmla="*/ 530297 w 563167"/>
                <a:gd name="connsiteY16" fmla="*/ 156663 h 561711"/>
                <a:gd name="connsiteX17" fmla="*/ 532458 w 563167"/>
                <a:gd name="connsiteY17" fmla="*/ 151977 h 561711"/>
                <a:gd name="connsiteX18" fmla="*/ 306835 w 563167"/>
                <a:gd name="connsiteY18" fmla="*/ 1005 h 561711"/>
                <a:gd name="connsiteX19" fmla="*/ 471157 w 563167"/>
                <a:gd name="connsiteY19" fmla="*/ 73735 h 561711"/>
                <a:gd name="connsiteX20" fmla="*/ 424372 w 563167"/>
                <a:gd name="connsiteY20" fmla="*/ 141787 h 561711"/>
                <a:gd name="connsiteX21" fmla="*/ 446685 w 563167"/>
                <a:gd name="connsiteY21" fmla="*/ 185715 h 561711"/>
                <a:gd name="connsiteX22" fmla="*/ 471157 w 563167"/>
                <a:gd name="connsiteY22" fmla="*/ 286172 h 561711"/>
                <a:gd name="connsiteX23" fmla="*/ 460001 w 563167"/>
                <a:gd name="connsiteY23" fmla="*/ 333701 h 561711"/>
                <a:gd name="connsiteX24" fmla="*/ 425451 w 563167"/>
                <a:gd name="connsiteY24" fmla="*/ 444600 h 561711"/>
                <a:gd name="connsiteX25" fmla="*/ 422572 w 563167"/>
                <a:gd name="connsiteY25" fmla="*/ 452522 h 561711"/>
                <a:gd name="connsiteX26" fmla="*/ 402058 w 563167"/>
                <a:gd name="connsiteY26" fmla="*/ 392031 h 561711"/>
                <a:gd name="connsiteX27" fmla="*/ 323963 w 563167"/>
                <a:gd name="connsiteY27" fmla="*/ 158710 h 561711"/>
                <a:gd name="connsiteX28" fmla="*/ 331161 w 563167"/>
                <a:gd name="connsiteY28" fmla="*/ 148628 h 561711"/>
                <a:gd name="connsiteX29" fmla="*/ 350954 w 563167"/>
                <a:gd name="connsiteY29" fmla="*/ 147188 h 561711"/>
                <a:gd name="connsiteX30" fmla="*/ 363550 w 563167"/>
                <a:gd name="connsiteY30" fmla="*/ 134225 h 561711"/>
                <a:gd name="connsiteX31" fmla="*/ 349515 w 563167"/>
                <a:gd name="connsiteY31" fmla="*/ 123784 h 561711"/>
                <a:gd name="connsiteX32" fmla="*/ 295892 w 563167"/>
                <a:gd name="connsiteY32" fmla="*/ 127024 h 561711"/>
                <a:gd name="connsiteX33" fmla="*/ 206280 w 563167"/>
                <a:gd name="connsiteY33" fmla="*/ 124504 h 561711"/>
                <a:gd name="connsiteX34" fmla="*/ 191165 w 563167"/>
                <a:gd name="connsiteY34" fmla="*/ 131705 h 561711"/>
                <a:gd name="connsiteX35" fmla="*/ 201242 w 563167"/>
                <a:gd name="connsiteY35" fmla="*/ 147188 h 561711"/>
                <a:gd name="connsiteX36" fmla="*/ 224994 w 563167"/>
                <a:gd name="connsiteY36" fmla="*/ 148988 h 561711"/>
                <a:gd name="connsiteX37" fmla="*/ 232192 w 563167"/>
                <a:gd name="connsiteY37" fmla="*/ 154389 h 561711"/>
                <a:gd name="connsiteX38" fmla="*/ 272859 w 563167"/>
                <a:gd name="connsiteY38" fmla="*/ 266009 h 561711"/>
                <a:gd name="connsiteX39" fmla="*/ 272859 w 563167"/>
                <a:gd name="connsiteY39" fmla="*/ 274290 h 561711"/>
                <a:gd name="connsiteX40" fmla="*/ 213478 w 563167"/>
                <a:gd name="connsiteY40" fmla="*/ 451082 h 561711"/>
                <a:gd name="connsiteX41" fmla="*/ 212038 w 563167"/>
                <a:gd name="connsiteY41" fmla="*/ 453242 h 561711"/>
                <a:gd name="connsiteX42" fmla="*/ 202321 w 563167"/>
                <a:gd name="connsiteY42" fmla="*/ 426237 h 561711"/>
                <a:gd name="connsiteX43" fmla="*/ 113069 w 563167"/>
                <a:gd name="connsiteY43" fmla="*/ 158710 h 561711"/>
                <a:gd name="connsiteX44" fmla="*/ 119188 w 563167"/>
                <a:gd name="connsiteY44" fmla="*/ 148628 h 561711"/>
                <a:gd name="connsiteX45" fmla="*/ 138981 w 563167"/>
                <a:gd name="connsiteY45" fmla="*/ 147188 h 561711"/>
                <a:gd name="connsiteX46" fmla="*/ 152657 w 563167"/>
                <a:gd name="connsiteY46" fmla="*/ 134946 h 561711"/>
                <a:gd name="connsiteX47" fmla="*/ 137542 w 563167"/>
                <a:gd name="connsiteY47" fmla="*/ 124504 h 561711"/>
                <a:gd name="connsiteX48" fmla="*/ 59446 w 563167"/>
                <a:gd name="connsiteY48" fmla="*/ 127384 h 561711"/>
                <a:gd name="connsiteX49" fmla="*/ 48290 w 563167"/>
                <a:gd name="connsiteY49" fmla="*/ 127024 h 561711"/>
                <a:gd name="connsiteX50" fmla="*/ 306835 w 563167"/>
                <a:gd name="connsiteY50" fmla="*/ 1005 h 56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563167" h="561711">
                  <a:moveTo>
                    <a:pt x="286994" y="304377"/>
                  </a:moveTo>
                  <a:cubicBezTo>
                    <a:pt x="295646" y="329204"/>
                    <a:pt x="304298" y="351152"/>
                    <a:pt x="312589" y="373819"/>
                  </a:cubicBezTo>
                  <a:cubicBezTo>
                    <a:pt x="333137" y="429589"/>
                    <a:pt x="353325" y="484998"/>
                    <a:pt x="373512" y="541128"/>
                  </a:cubicBezTo>
                  <a:cubicBezTo>
                    <a:pt x="374954" y="545805"/>
                    <a:pt x="374233" y="546165"/>
                    <a:pt x="369907" y="547604"/>
                  </a:cubicBezTo>
                  <a:cubicBezTo>
                    <a:pt x="316194" y="565235"/>
                    <a:pt x="262480" y="565954"/>
                    <a:pt x="207685" y="551922"/>
                  </a:cubicBezTo>
                  <a:cubicBezTo>
                    <a:pt x="203359" y="550483"/>
                    <a:pt x="202278" y="549043"/>
                    <a:pt x="203720" y="544366"/>
                  </a:cubicBezTo>
                  <a:cubicBezTo>
                    <a:pt x="231478" y="465209"/>
                    <a:pt x="258875" y="385693"/>
                    <a:pt x="286994" y="304377"/>
                  </a:cubicBezTo>
                  <a:close/>
                  <a:moveTo>
                    <a:pt x="25037" y="166264"/>
                  </a:moveTo>
                  <a:cubicBezTo>
                    <a:pt x="70070" y="289511"/>
                    <a:pt x="114382" y="411317"/>
                    <a:pt x="159055" y="534204"/>
                  </a:cubicBezTo>
                  <a:cubicBezTo>
                    <a:pt x="16391" y="466093"/>
                    <a:pt x="-35847" y="296358"/>
                    <a:pt x="25037" y="166264"/>
                  </a:cubicBezTo>
                  <a:close/>
                  <a:moveTo>
                    <a:pt x="532458" y="151977"/>
                  </a:moveTo>
                  <a:cubicBezTo>
                    <a:pt x="551192" y="186940"/>
                    <a:pt x="561279" y="224427"/>
                    <a:pt x="562720" y="264797"/>
                  </a:cubicBezTo>
                  <a:cubicBezTo>
                    <a:pt x="567043" y="347339"/>
                    <a:pt x="540024" y="418347"/>
                    <a:pt x="483103" y="478541"/>
                  </a:cubicBezTo>
                  <a:cubicBezTo>
                    <a:pt x="465811" y="496564"/>
                    <a:pt x="446357" y="511703"/>
                    <a:pt x="422940" y="524679"/>
                  </a:cubicBezTo>
                  <a:cubicBezTo>
                    <a:pt x="428344" y="509900"/>
                    <a:pt x="433388" y="495843"/>
                    <a:pt x="436990" y="482867"/>
                  </a:cubicBezTo>
                  <a:cubicBezTo>
                    <a:pt x="463289" y="408254"/>
                    <a:pt x="489228" y="334723"/>
                    <a:pt x="514445" y="260832"/>
                  </a:cubicBezTo>
                  <a:cubicBezTo>
                    <a:pt x="527054" y="227310"/>
                    <a:pt x="532458" y="191987"/>
                    <a:pt x="530297" y="156663"/>
                  </a:cubicBezTo>
                  <a:cubicBezTo>
                    <a:pt x="529937" y="154500"/>
                    <a:pt x="528496" y="151977"/>
                    <a:pt x="532458" y="151977"/>
                  </a:cubicBezTo>
                  <a:close/>
                  <a:moveTo>
                    <a:pt x="306835" y="1005"/>
                  </a:moveTo>
                  <a:cubicBezTo>
                    <a:pt x="366480" y="6020"/>
                    <a:pt x="424867" y="29852"/>
                    <a:pt x="471157" y="73735"/>
                  </a:cubicBezTo>
                  <a:cubicBezTo>
                    <a:pt x="434449" y="76255"/>
                    <a:pt x="414294" y="107221"/>
                    <a:pt x="424372" y="141787"/>
                  </a:cubicBezTo>
                  <a:cubicBezTo>
                    <a:pt x="429410" y="157630"/>
                    <a:pt x="438407" y="171312"/>
                    <a:pt x="446685" y="185715"/>
                  </a:cubicBezTo>
                  <a:cubicBezTo>
                    <a:pt x="466119" y="216680"/>
                    <a:pt x="476555" y="250166"/>
                    <a:pt x="471157" y="286172"/>
                  </a:cubicBezTo>
                  <a:cubicBezTo>
                    <a:pt x="468998" y="302735"/>
                    <a:pt x="465399" y="318578"/>
                    <a:pt x="460001" y="333701"/>
                  </a:cubicBezTo>
                  <a:cubicBezTo>
                    <a:pt x="446685" y="369707"/>
                    <a:pt x="436968" y="407514"/>
                    <a:pt x="425451" y="444600"/>
                  </a:cubicBezTo>
                  <a:cubicBezTo>
                    <a:pt x="424732" y="447121"/>
                    <a:pt x="424012" y="448561"/>
                    <a:pt x="422572" y="452522"/>
                  </a:cubicBezTo>
                  <a:cubicBezTo>
                    <a:pt x="415734" y="431638"/>
                    <a:pt x="408536" y="411835"/>
                    <a:pt x="402058" y="392031"/>
                  </a:cubicBezTo>
                  <a:cubicBezTo>
                    <a:pt x="375787" y="314257"/>
                    <a:pt x="350235" y="236484"/>
                    <a:pt x="323963" y="158710"/>
                  </a:cubicBezTo>
                  <a:cubicBezTo>
                    <a:pt x="320724" y="149708"/>
                    <a:pt x="320724" y="149708"/>
                    <a:pt x="331161" y="148628"/>
                  </a:cubicBezTo>
                  <a:cubicBezTo>
                    <a:pt x="337639" y="148628"/>
                    <a:pt x="344117" y="148268"/>
                    <a:pt x="350954" y="147188"/>
                  </a:cubicBezTo>
                  <a:cubicBezTo>
                    <a:pt x="359232" y="146108"/>
                    <a:pt x="363910" y="140707"/>
                    <a:pt x="363550" y="134225"/>
                  </a:cubicBezTo>
                  <a:cubicBezTo>
                    <a:pt x="363191" y="127384"/>
                    <a:pt x="358152" y="123784"/>
                    <a:pt x="349515" y="123784"/>
                  </a:cubicBezTo>
                  <a:cubicBezTo>
                    <a:pt x="332240" y="124864"/>
                    <a:pt x="314246" y="125944"/>
                    <a:pt x="295892" y="127024"/>
                  </a:cubicBezTo>
                  <a:cubicBezTo>
                    <a:pt x="266021" y="128824"/>
                    <a:pt x="236151" y="125944"/>
                    <a:pt x="206280" y="124504"/>
                  </a:cubicBezTo>
                  <a:cubicBezTo>
                    <a:pt x="199802" y="123784"/>
                    <a:pt x="194044" y="123784"/>
                    <a:pt x="191165" y="131705"/>
                  </a:cubicBezTo>
                  <a:cubicBezTo>
                    <a:pt x="188286" y="138906"/>
                    <a:pt x="192245" y="145747"/>
                    <a:pt x="201242" y="147188"/>
                  </a:cubicBezTo>
                  <a:cubicBezTo>
                    <a:pt x="209159" y="148268"/>
                    <a:pt x="216717" y="148628"/>
                    <a:pt x="224994" y="148988"/>
                  </a:cubicBezTo>
                  <a:cubicBezTo>
                    <a:pt x="228953" y="148988"/>
                    <a:pt x="230752" y="150428"/>
                    <a:pt x="232192" y="154389"/>
                  </a:cubicBezTo>
                  <a:cubicBezTo>
                    <a:pt x="245868" y="191476"/>
                    <a:pt x="259183" y="228202"/>
                    <a:pt x="272859" y="266009"/>
                  </a:cubicBezTo>
                  <a:cubicBezTo>
                    <a:pt x="273939" y="268889"/>
                    <a:pt x="273939" y="271410"/>
                    <a:pt x="272859" y="274290"/>
                  </a:cubicBezTo>
                  <a:cubicBezTo>
                    <a:pt x="253425" y="332981"/>
                    <a:pt x="233272" y="392031"/>
                    <a:pt x="213478" y="451082"/>
                  </a:cubicBezTo>
                  <a:cubicBezTo>
                    <a:pt x="213478" y="451802"/>
                    <a:pt x="213118" y="452522"/>
                    <a:pt x="212038" y="453242"/>
                  </a:cubicBezTo>
                  <a:cubicBezTo>
                    <a:pt x="208439" y="443880"/>
                    <a:pt x="205560" y="435599"/>
                    <a:pt x="202321" y="426237"/>
                  </a:cubicBezTo>
                  <a:cubicBezTo>
                    <a:pt x="172451" y="336941"/>
                    <a:pt x="142580" y="248006"/>
                    <a:pt x="113069" y="158710"/>
                  </a:cubicBezTo>
                  <a:cubicBezTo>
                    <a:pt x="109111" y="149708"/>
                    <a:pt x="109111" y="149708"/>
                    <a:pt x="119188" y="148628"/>
                  </a:cubicBezTo>
                  <a:cubicBezTo>
                    <a:pt x="125666" y="148628"/>
                    <a:pt x="132863" y="148268"/>
                    <a:pt x="138981" y="147188"/>
                  </a:cubicBezTo>
                  <a:cubicBezTo>
                    <a:pt x="147619" y="146108"/>
                    <a:pt x="152657" y="141787"/>
                    <a:pt x="152657" y="134946"/>
                  </a:cubicBezTo>
                  <a:cubicBezTo>
                    <a:pt x="152297" y="127384"/>
                    <a:pt x="146179" y="123784"/>
                    <a:pt x="137542" y="124504"/>
                  </a:cubicBezTo>
                  <a:cubicBezTo>
                    <a:pt x="111630" y="125944"/>
                    <a:pt x="85358" y="127384"/>
                    <a:pt x="59446" y="127384"/>
                  </a:cubicBezTo>
                  <a:cubicBezTo>
                    <a:pt x="55488" y="127384"/>
                    <a:pt x="51529" y="127744"/>
                    <a:pt x="48290" y="127024"/>
                  </a:cubicBezTo>
                  <a:cubicBezTo>
                    <a:pt x="104522" y="36558"/>
                    <a:pt x="207427" y="-7353"/>
                    <a:pt x="306835" y="10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ADAB793B-B3F7-8C41-B3E7-9FD6B22DB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321" y="2221321"/>
              <a:ext cx="1925759" cy="1925761"/>
            </a:xfrm>
            <a:custGeom>
              <a:avLst/>
              <a:gdLst>
                <a:gd name="T0" fmla="*/ 4422 w 4423"/>
                <a:gd name="T1" fmla="*/ 2210 h 4421"/>
                <a:gd name="T2" fmla="*/ 4422 w 4423"/>
                <a:gd name="T3" fmla="*/ 2210 h 4421"/>
                <a:gd name="T4" fmla="*/ 2211 w 4423"/>
                <a:gd name="T5" fmla="*/ 4420 h 4421"/>
                <a:gd name="T6" fmla="*/ 2211 w 4423"/>
                <a:gd name="T7" fmla="*/ 4420 h 4421"/>
                <a:gd name="T8" fmla="*/ 0 w 4423"/>
                <a:gd name="T9" fmla="*/ 2210 h 4421"/>
                <a:gd name="T10" fmla="*/ 0 w 4423"/>
                <a:gd name="T11" fmla="*/ 2210 h 4421"/>
                <a:gd name="T12" fmla="*/ 2211 w 4423"/>
                <a:gd name="T13" fmla="*/ 0 h 4421"/>
                <a:gd name="T14" fmla="*/ 2211 w 4423"/>
                <a:gd name="T15" fmla="*/ 0 h 4421"/>
                <a:gd name="T16" fmla="*/ 4422 w 4423"/>
                <a:gd name="T17" fmla="*/ 2210 h 4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23" h="4421">
                  <a:moveTo>
                    <a:pt x="4422" y="2210"/>
                  </a:moveTo>
                  <a:lnTo>
                    <a:pt x="4422" y="2210"/>
                  </a:lnTo>
                  <a:cubicBezTo>
                    <a:pt x="4422" y="3430"/>
                    <a:pt x="3432" y="4420"/>
                    <a:pt x="2211" y="4420"/>
                  </a:cubicBezTo>
                  <a:lnTo>
                    <a:pt x="2211" y="4420"/>
                  </a:lnTo>
                  <a:cubicBezTo>
                    <a:pt x="990" y="4420"/>
                    <a:pt x="0" y="3430"/>
                    <a:pt x="0" y="2210"/>
                  </a:cubicBezTo>
                  <a:lnTo>
                    <a:pt x="0" y="2210"/>
                  </a:lnTo>
                  <a:cubicBezTo>
                    <a:pt x="0" y="990"/>
                    <a:pt x="990" y="0"/>
                    <a:pt x="2211" y="0"/>
                  </a:cubicBezTo>
                  <a:lnTo>
                    <a:pt x="2211" y="0"/>
                  </a:lnTo>
                  <a:cubicBezTo>
                    <a:pt x="3432" y="0"/>
                    <a:pt x="4422" y="990"/>
                    <a:pt x="4422" y="22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067190C6-1D7C-5F43-A506-EB8826936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815" y="2673807"/>
              <a:ext cx="1079527" cy="1018877"/>
            </a:xfrm>
            <a:custGeom>
              <a:avLst/>
              <a:gdLst>
                <a:gd name="connsiteX0" fmla="*/ 473531 w 892578"/>
                <a:gd name="connsiteY0" fmla="*/ 212657 h 842431"/>
                <a:gd name="connsiteX1" fmla="*/ 654012 w 892578"/>
                <a:gd name="connsiteY1" fmla="*/ 364886 h 842431"/>
                <a:gd name="connsiteX2" fmla="*/ 647888 w 892578"/>
                <a:gd name="connsiteY2" fmla="*/ 371364 h 842431"/>
                <a:gd name="connsiteX3" fmla="*/ 588448 w 892578"/>
                <a:gd name="connsiteY3" fmla="*/ 376402 h 842431"/>
                <a:gd name="connsiteX4" fmla="*/ 480376 w 892578"/>
                <a:gd name="connsiteY4" fmla="*/ 278875 h 842431"/>
                <a:gd name="connsiteX5" fmla="*/ 472090 w 892578"/>
                <a:gd name="connsiteY5" fmla="*/ 272037 h 842431"/>
                <a:gd name="connsiteX6" fmla="*/ 467407 w 892578"/>
                <a:gd name="connsiteY6" fmla="*/ 219855 h 842431"/>
                <a:gd name="connsiteX7" fmla="*/ 473531 w 892578"/>
                <a:gd name="connsiteY7" fmla="*/ 212657 h 842431"/>
                <a:gd name="connsiteX8" fmla="*/ 465069 w 892578"/>
                <a:gd name="connsiteY8" fmla="*/ 108686 h 842431"/>
                <a:gd name="connsiteX9" fmla="*/ 659824 w 892578"/>
                <a:gd name="connsiteY9" fmla="*/ 176689 h 842431"/>
                <a:gd name="connsiteX10" fmla="*/ 757201 w 892578"/>
                <a:gd name="connsiteY10" fmla="*/ 351913 h 842431"/>
                <a:gd name="connsiteX11" fmla="*/ 747500 w 892578"/>
                <a:gd name="connsiteY11" fmla="*/ 364147 h 842431"/>
                <a:gd name="connsiteX12" fmla="*/ 695757 w 892578"/>
                <a:gd name="connsiteY12" fmla="*/ 368105 h 842431"/>
                <a:gd name="connsiteX13" fmla="*/ 687492 w 892578"/>
                <a:gd name="connsiteY13" fmla="*/ 361628 h 842431"/>
                <a:gd name="connsiteX14" fmla="*/ 598020 w 892578"/>
                <a:gd name="connsiteY14" fmla="*/ 215908 h 842431"/>
                <a:gd name="connsiteX15" fmla="*/ 472615 w 892578"/>
                <a:gd name="connsiteY15" fmla="*/ 178128 h 842431"/>
                <a:gd name="connsiteX16" fmla="*/ 462194 w 892578"/>
                <a:gd name="connsiteY16" fmla="*/ 169133 h 842431"/>
                <a:gd name="connsiteX17" fmla="*/ 458241 w 892578"/>
                <a:gd name="connsiteY17" fmla="*/ 116962 h 842431"/>
                <a:gd name="connsiteX18" fmla="*/ 465069 w 892578"/>
                <a:gd name="connsiteY18" fmla="*/ 108686 h 842431"/>
                <a:gd name="connsiteX19" fmla="*/ 174881 w 892578"/>
                <a:gd name="connsiteY19" fmla="*/ 11096 h 842431"/>
                <a:gd name="connsiteX20" fmla="*/ 201408 w 892578"/>
                <a:gd name="connsiteY20" fmla="*/ 17029 h 842431"/>
                <a:gd name="connsiteX21" fmla="*/ 222283 w 892578"/>
                <a:gd name="connsiteY21" fmla="*/ 40807 h 842431"/>
                <a:gd name="connsiteX22" fmla="*/ 297503 w 892578"/>
                <a:gd name="connsiteY22" fmla="*/ 222022 h 842431"/>
                <a:gd name="connsiteX23" fmla="*/ 294984 w 892578"/>
                <a:gd name="connsiteY23" fmla="*/ 256608 h 842431"/>
                <a:gd name="connsiteX24" fmla="*/ 240638 w 892578"/>
                <a:gd name="connsiteY24" fmla="*/ 328662 h 842431"/>
                <a:gd name="connsiteX25" fmla="*/ 235599 w 892578"/>
                <a:gd name="connsiteY25" fmla="*/ 379460 h 842431"/>
                <a:gd name="connsiteX26" fmla="*/ 535044 w 892578"/>
                <a:gd name="connsiteY26" fmla="*/ 636332 h 842431"/>
                <a:gd name="connsiteX27" fmla="*/ 581472 w 892578"/>
                <a:gd name="connsiteY27" fmla="*/ 625524 h 842431"/>
                <a:gd name="connsiteX28" fmla="*/ 645896 w 892578"/>
                <a:gd name="connsiteY28" fmla="*/ 544824 h 842431"/>
                <a:gd name="connsiteX29" fmla="*/ 695923 w 892578"/>
                <a:gd name="connsiteY29" fmla="*/ 531854 h 842431"/>
                <a:gd name="connsiteX30" fmla="*/ 823690 w 892578"/>
                <a:gd name="connsiteY30" fmla="*/ 591299 h 842431"/>
                <a:gd name="connsiteX31" fmla="*/ 851763 w 892578"/>
                <a:gd name="connsiteY31" fmla="*/ 605349 h 842431"/>
                <a:gd name="connsiteX32" fmla="*/ 891353 w 892578"/>
                <a:gd name="connsiteY32" fmla="*/ 674881 h 842431"/>
                <a:gd name="connsiteX33" fmla="*/ 731194 w 892578"/>
                <a:gd name="connsiteY33" fmla="*/ 837363 h 842431"/>
                <a:gd name="connsiteX34" fmla="*/ 673968 w 892578"/>
                <a:gd name="connsiteY34" fmla="*/ 842046 h 842431"/>
                <a:gd name="connsiteX35" fmla="*/ 583271 w 892578"/>
                <a:gd name="connsiteY35" fmla="*/ 826915 h 842431"/>
                <a:gd name="connsiteX36" fmla="*/ 108191 w 892578"/>
                <a:gd name="connsiteY36" fmla="*/ 476733 h 842431"/>
                <a:gd name="connsiteX37" fmla="*/ 4898 w 892578"/>
                <a:gd name="connsiteY37" fmla="*/ 270299 h 842431"/>
                <a:gd name="connsiteX38" fmla="*/ 84437 w 892578"/>
                <a:gd name="connsiteY38" fmla="*/ 32881 h 842431"/>
                <a:gd name="connsiteX39" fmla="*/ 174881 w 892578"/>
                <a:gd name="connsiteY39" fmla="*/ 11096 h 842431"/>
                <a:gd name="connsiteX40" fmla="*/ 467086 w 892578"/>
                <a:gd name="connsiteY40" fmla="*/ 17 h 842431"/>
                <a:gd name="connsiteX41" fmla="*/ 585945 w 892578"/>
                <a:gd name="connsiteY41" fmla="*/ 16577 h 842431"/>
                <a:gd name="connsiteX42" fmla="*/ 675990 w 892578"/>
                <a:gd name="connsiteY42" fmla="*/ 56537 h 842431"/>
                <a:gd name="connsiteX43" fmla="*/ 700482 w 892578"/>
                <a:gd name="connsiteY43" fmla="*/ 74898 h 842431"/>
                <a:gd name="connsiteX44" fmla="*/ 725694 w 892578"/>
                <a:gd name="connsiteY44" fmla="*/ 96138 h 842431"/>
                <a:gd name="connsiteX45" fmla="*/ 755229 w 892578"/>
                <a:gd name="connsiteY45" fmla="*/ 120978 h 842431"/>
                <a:gd name="connsiteX46" fmla="*/ 832307 w 892578"/>
                <a:gd name="connsiteY46" fmla="*/ 230058 h 842431"/>
                <a:gd name="connsiteX47" fmla="*/ 863642 w 892578"/>
                <a:gd name="connsiteY47" fmla="*/ 332299 h 842431"/>
                <a:gd name="connsiteX48" fmla="*/ 861481 w 892578"/>
                <a:gd name="connsiteY48" fmla="*/ 353539 h 842431"/>
                <a:gd name="connsiteX49" fmla="*/ 802772 w 892578"/>
                <a:gd name="connsiteY49" fmla="*/ 357859 h 842431"/>
                <a:gd name="connsiteX50" fmla="*/ 792687 w 892578"/>
                <a:gd name="connsiteY50" fmla="*/ 349219 h 842431"/>
                <a:gd name="connsiteX51" fmla="*/ 710567 w 892578"/>
                <a:gd name="connsiteY51" fmla="*/ 174978 h 842431"/>
                <a:gd name="connsiteX52" fmla="*/ 462764 w 892578"/>
                <a:gd name="connsiteY52" fmla="*/ 72018 h 842431"/>
                <a:gd name="connsiteX53" fmla="*/ 450158 w 892578"/>
                <a:gd name="connsiteY53" fmla="*/ 72378 h 842431"/>
                <a:gd name="connsiteX54" fmla="*/ 448357 w 892578"/>
                <a:gd name="connsiteY54" fmla="*/ 6857 h 842431"/>
                <a:gd name="connsiteX55" fmla="*/ 467086 w 892578"/>
                <a:gd name="connsiteY55" fmla="*/ 17 h 84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892578" h="842431">
                  <a:moveTo>
                    <a:pt x="473531" y="212657"/>
                  </a:moveTo>
                  <a:cubicBezTo>
                    <a:pt x="558548" y="206899"/>
                    <a:pt x="645006" y="280314"/>
                    <a:pt x="654012" y="364886"/>
                  </a:cubicBezTo>
                  <a:cubicBezTo>
                    <a:pt x="654372" y="369924"/>
                    <a:pt x="652571" y="370644"/>
                    <a:pt x="647888" y="371364"/>
                  </a:cubicBezTo>
                  <a:cubicBezTo>
                    <a:pt x="628795" y="372803"/>
                    <a:pt x="609342" y="374243"/>
                    <a:pt x="588448" y="376402"/>
                  </a:cubicBezTo>
                  <a:cubicBezTo>
                    <a:pt x="580523" y="318822"/>
                    <a:pt x="536573" y="279955"/>
                    <a:pt x="480376" y="278875"/>
                  </a:cubicBezTo>
                  <a:cubicBezTo>
                    <a:pt x="474972" y="278875"/>
                    <a:pt x="472450" y="277795"/>
                    <a:pt x="472090" y="272037"/>
                  </a:cubicBezTo>
                  <a:cubicBezTo>
                    <a:pt x="471010" y="255123"/>
                    <a:pt x="469208" y="237129"/>
                    <a:pt x="467407" y="219855"/>
                  </a:cubicBezTo>
                  <a:cubicBezTo>
                    <a:pt x="467407" y="214457"/>
                    <a:pt x="467767" y="213017"/>
                    <a:pt x="473531" y="212657"/>
                  </a:cubicBezTo>
                  <a:close/>
                  <a:moveTo>
                    <a:pt x="465069" y="108686"/>
                  </a:moveTo>
                  <a:cubicBezTo>
                    <a:pt x="538371" y="106887"/>
                    <a:pt x="602332" y="129555"/>
                    <a:pt x="659824" y="176689"/>
                  </a:cubicBezTo>
                  <a:cubicBezTo>
                    <a:pt x="712645" y="223104"/>
                    <a:pt x="745344" y="281752"/>
                    <a:pt x="757201" y="351913"/>
                  </a:cubicBezTo>
                  <a:cubicBezTo>
                    <a:pt x="757561" y="360189"/>
                    <a:pt x="755764" y="363787"/>
                    <a:pt x="747500" y="364147"/>
                  </a:cubicBezTo>
                  <a:cubicBezTo>
                    <a:pt x="730252" y="364506"/>
                    <a:pt x="713364" y="365946"/>
                    <a:pt x="695757" y="368105"/>
                  </a:cubicBezTo>
                  <a:cubicBezTo>
                    <a:pt x="690726" y="368464"/>
                    <a:pt x="688570" y="367025"/>
                    <a:pt x="687492" y="361628"/>
                  </a:cubicBezTo>
                  <a:cubicBezTo>
                    <a:pt x="678868" y="300102"/>
                    <a:pt x="647966" y="251168"/>
                    <a:pt x="598020" y="215908"/>
                  </a:cubicBezTo>
                  <a:cubicBezTo>
                    <a:pt x="561009" y="189282"/>
                    <a:pt x="518608" y="176689"/>
                    <a:pt x="472615" y="178128"/>
                  </a:cubicBezTo>
                  <a:cubicBezTo>
                    <a:pt x="465069" y="178128"/>
                    <a:pt x="462913" y="176689"/>
                    <a:pt x="462194" y="169133"/>
                  </a:cubicBezTo>
                  <a:cubicBezTo>
                    <a:pt x="461475" y="151863"/>
                    <a:pt x="460038" y="134232"/>
                    <a:pt x="458241" y="116962"/>
                  </a:cubicBezTo>
                  <a:cubicBezTo>
                    <a:pt x="457882" y="110845"/>
                    <a:pt x="458601" y="108686"/>
                    <a:pt x="465069" y="108686"/>
                  </a:cubicBezTo>
                  <a:close/>
                  <a:moveTo>
                    <a:pt x="174881" y="11096"/>
                  </a:moveTo>
                  <a:cubicBezTo>
                    <a:pt x="185369" y="11783"/>
                    <a:pt x="194660" y="13697"/>
                    <a:pt x="201408" y="17029"/>
                  </a:cubicBezTo>
                  <a:cubicBezTo>
                    <a:pt x="211125" y="22073"/>
                    <a:pt x="217604" y="31080"/>
                    <a:pt x="222283" y="40807"/>
                  </a:cubicBezTo>
                  <a:cubicBezTo>
                    <a:pt x="247836" y="100612"/>
                    <a:pt x="272310" y="161137"/>
                    <a:pt x="297503" y="222022"/>
                  </a:cubicBezTo>
                  <a:cubicBezTo>
                    <a:pt x="302182" y="233191"/>
                    <a:pt x="300383" y="244359"/>
                    <a:pt x="294984" y="256608"/>
                  </a:cubicBezTo>
                  <a:cubicBezTo>
                    <a:pt x="282027" y="284349"/>
                    <a:pt x="261153" y="307046"/>
                    <a:pt x="240638" y="328662"/>
                  </a:cubicBezTo>
                  <a:cubicBezTo>
                    <a:pt x="224442" y="345235"/>
                    <a:pt x="224082" y="360366"/>
                    <a:pt x="235599" y="379460"/>
                  </a:cubicBezTo>
                  <a:cubicBezTo>
                    <a:pt x="307221" y="497989"/>
                    <a:pt x="405476" y="584814"/>
                    <a:pt x="535044" y="636332"/>
                  </a:cubicBezTo>
                  <a:cubicBezTo>
                    <a:pt x="554479" y="643898"/>
                    <a:pt x="568155" y="641376"/>
                    <a:pt x="581472" y="625524"/>
                  </a:cubicBezTo>
                  <a:cubicBezTo>
                    <a:pt x="602706" y="598504"/>
                    <a:pt x="625741" y="572565"/>
                    <a:pt x="645896" y="544824"/>
                  </a:cubicBezTo>
                  <a:cubicBezTo>
                    <a:pt x="659572" y="525369"/>
                    <a:pt x="676128" y="522487"/>
                    <a:pt x="695923" y="531854"/>
                  </a:cubicBezTo>
                  <a:cubicBezTo>
                    <a:pt x="738392" y="550948"/>
                    <a:pt x="780861" y="571484"/>
                    <a:pt x="823690" y="591299"/>
                  </a:cubicBezTo>
                  <a:cubicBezTo>
                    <a:pt x="833048" y="595982"/>
                    <a:pt x="842406" y="600305"/>
                    <a:pt x="851763" y="605349"/>
                  </a:cubicBezTo>
                  <a:cubicBezTo>
                    <a:pt x="895672" y="626605"/>
                    <a:pt x="894233" y="626965"/>
                    <a:pt x="891353" y="674881"/>
                  </a:cubicBezTo>
                  <a:cubicBezTo>
                    <a:pt x="883435" y="768551"/>
                    <a:pt x="813973" y="814666"/>
                    <a:pt x="731194" y="837363"/>
                  </a:cubicBezTo>
                  <a:cubicBezTo>
                    <a:pt x="712839" y="842046"/>
                    <a:pt x="693403" y="843127"/>
                    <a:pt x="673968" y="842046"/>
                  </a:cubicBezTo>
                  <a:cubicBezTo>
                    <a:pt x="643016" y="843127"/>
                    <a:pt x="613144" y="835921"/>
                    <a:pt x="583271" y="826915"/>
                  </a:cubicBezTo>
                  <a:cubicBezTo>
                    <a:pt x="381002" y="769632"/>
                    <a:pt x="229481" y="643538"/>
                    <a:pt x="108191" y="476733"/>
                  </a:cubicBezTo>
                  <a:cubicBezTo>
                    <a:pt x="61403" y="413686"/>
                    <a:pt x="18934" y="349198"/>
                    <a:pt x="4898" y="270299"/>
                  </a:cubicBezTo>
                  <a:cubicBezTo>
                    <a:pt x="-12018" y="176989"/>
                    <a:pt x="14975" y="97729"/>
                    <a:pt x="84437" y="32881"/>
                  </a:cubicBezTo>
                  <a:cubicBezTo>
                    <a:pt x="101173" y="18020"/>
                    <a:pt x="143418" y="9036"/>
                    <a:pt x="174881" y="11096"/>
                  </a:cubicBezTo>
                  <a:close/>
                  <a:moveTo>
                    <a:pt x="467086" y="17"/>
                  </a:moveTo>
                  <a:cubicBezTo>
                    <a:pt x="507066" y="-343"/>
                    <a:pt x="546686" y="5057"/>
                    <a:pt x="585945" y="16577"/>
                  </a:cubicBezTo>
                  <a:cubicBezTo>
                    <a:pt x="617281" y="26297"/>
                    <a:pt x="647896" y="38537"/>
                    <a:pt x="675990" y="56537"/>
                  </a:cubicBezTo>
                  <a:cubicBezTo>
                    <a:pt x="683914" y="61937"/>
                    <a:pt x="692918" y="68058"/>
                    <a:pt x="700482" y="74898"/>
                  </a:cubicBezTo>
                  <a:cubicBezTo>
                    <a:pt x="706605" y="79578"/>
                    <a:pt x="719211" y="90738"/>
                    <a:pt x="725694" y="96138"/>
                  </a:cubicBezTo>
                  <a:cubicBezTo>
                    <a:pt x="732898" y="102618"/>
                    <a:pt x="747665" y="114498"/>
                    <a:pt x="755229" y="120978"/>
                  </a:cubicBezTo>
                  <a:cubicBezTo>
                    <a:pt x="789086" y="150858"/>
                    <a:pt x="813218" y="189378"/>
                    <a:pt x="832307" y="230058"/>
                  </a:cubicBezTo>
                  <a:cubicBezTo>
                    <a:pt x="848515" y="262459"/>
                    <a:pt x="857880" y="297019"/>
                    <a:pt x="863642" y="332299"/>
                  </a:cubicBezTo>
                  <a:cubicBezTo>
                    <a:pt x="865083" y="339499"/>
                    <a:pt x="868685" y="347419"/>
                    <a:pt x="861481" y="353539"/>
                  </a:cubicBezTo>
                  <a:cubicBezTo>
                    <a:pt x="842032" y="354979"/>
                    <a:pt x="822582" y="356059"/>
                    <a:pt x="802772" y="357859"/>
                  </a:cubicBezTo>
                  <a:cubicBezTo>
                    <a:pt x="795569" y="358939"/>
                    <a:pt x="793768" y="356419"/>
                    <a:pt x="792687" y="349219"/>
                  </a:cubicBezTo>
                  <a:cubicBezTo>
                    <a:pt x="784043" y="282259"/>
                    <a:pt x="756670" y="223578"/>
                    <a:pt x="710567" y="174978"/>
                  </a:cubicBezTo>
                  <a:cubicBezTo>
                    <a:pt x="643934" y="104418"/>
                    <a:pt x="560733" y="69498"/>
                    <a:pt x="462764" y="72018"/>
                  </a:cubicBezTo>
                  <a:cubicBezTo>
                    <a:pt x="460243" y="72018"/>
                    <a:pt x="458082" y="72018"/>
                    <a:pt x="450158" y="72378"/>
                  </a:cubicBezTo>
                  <a:cubicBezTo>
                    <a:pt x="449798" y="50417"/>
                    <a:pt x="448717" y="28457"/>
                    <a:pt x="448357" y="6857"/>
                  </a:cubicBezTo>
                  <a:cubicBezTo>
                    <a:pt x="452679" y="-1063"/>
                    <a:pt x="460243" y="377"/>
                    <a:pt x="467086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60" name="Freeform 47">
              <a:extLst>
                <a:ext uri="{FF2B5EF4-FFF2-40B4-BE49-F238E27FC236}">
                  <a16:creationId xmlns:a16="http://schemas.microsoft.com/office/drawing/2014/main" id="{D7F1F2D5-E7BD-174B-BB0A-190036583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601" y="2012042"/>
              <a:ext cx="963840" cy="963840"/>
            </a:xfrm>
            <a:custGeom>
              <a:avLst/>
              <a:gdLst>
                <a:gd name="T0" fmla="*/ 2211 w 2212"/>
                <a:gd name="T1" fmla="*/ 1106 h 2212"/>
                <a:gd name="T2" fmla="*/ 2211 w 2212"/>
                <a:gd name="T3" fmla="*/ 1106 h 2212"/>
                <a:gd name="T4" fmla="*/ 1105 w 2212"/>
                <a:gd name="T5" fmla="*/ 2211 h 2212"/>
                <a:gd name="T6" fmla="*/ 1105 w 2212"/>
                <a:gd name="T7" fmla="*/ 2211 h 2212"/>
                <a:gd name="T8" fmla="*/ 0 w 2212"/>
                <a:gd name="T9" fmla="*/ 1106 h 2212"/>
                <a:gd name="T10" fmla="*/ 0 w 2212"/>
                <a:gd name="T11" fmla="*/ 1106 h 2212"/>
                <a:gd name="T12" fmla="*/ 1105 w 2212"/>
                <a:gd name="T13" fmla="*/ 0 h 2212"/>
                <a:gd name="T14" fmla="*/ 1105 w 2212"/>
                <a:gd name="T15" fmla="*/ 0 h 2212"/>
                <a:gd name="T16" fmla="*/ 2211 w 2212"/>
                <a:gd name="T17" fmla="*/ 1106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2" h="2212">
                  <a:moveTo>
                    <a:pt x="2211" y="1106"/>
                  </a:moveTo>
                  <a:lnTo>
                    <a:pt x="2211" y="1106"/>
                  </a:lnTo>
                  <a:cubicBezTo>
                    <a:pt x="2211" y="1717"/>
                    <a:pt x="1716" y="2211"/>
                    <a:pt x="1105" y="2211"/>
                  </a:cubicBezTo>
                  <a:lnTo>
                    <a:pt x="1105" y="2211"/>
                  </a:lnTo>
                  <a:cubicBezTo>
                    <a:pt x="494" y="2211"/>
                    <a:pt x="0" y="1717"/>
                    <a:pt x="0" y="1106"/>
                  </a:cubicBezTo>
                  <a:lnTo>
                    <a:pt x="0" y="1106"/>
                  </a:lnTo>
                  <a:cubicBezTo>
                    <a:pt x="0" y="495"/>
                    <a:pt x="494" y="0"/>
                    <a:pt x="1105" y="0"/>
                  </a:cubicBezTo>
                  <a:lnTo>
                    <a:pt x="1105" y="0"/>
                  </a:lnTo>
                  <a:cubicBezTo>
                    <a:pt x="1716" y="0"/>
                    <a:pt x="2211" y="495"/>
                    <a:pt x="2211" y="11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D0A3F135-AE63-534E-A065-8F5EBA8D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241" y="2294280"/>
              <a:ext cx="418125" cy="400845"/>
            </a:xfrm>
            <a:custGeom>
              <a:avLst/>
              <a:gdLst>
                <a:gd name="connsiteX0" fmla="*/ 0 w 345715"/>
                <a:gd name="connsiteY0" fmla="*/ 91404 h 331428"/>
                <a:gd name="connsiteX1" fmla="*/ 63137 w 345715"/>
                <a:gd name="connsiteY1" fmla="*/ 91404 h 331428"/>
                <a:gd name="connsiteX2" fmla="*/ 63137 w 345715"/>
                <a:gd name="connsiteY2" fmla="*/ 331428 h 331428"/>
                <a:gd name="connsiteX3" fmla="*/ 0 w 345715"/>
                <a:gd name="connsiteY3" fmla="*/ 331428 h 331428"/>
                <a:gd name="connsiteX4" fmla="*/ 265363 w 345715"/>
                <a:gd name="connsiteY4" fmla="*/ 85725 h 331428"/>
                <a:gd name="connsiteX5" fmla="*/ 303557 w 345715"/>
                <a:gd name="connsiteY5" fmla="*/ 92187 h 331428"/>
                <a:gd name="connsiteX6" fmla="*/ 329500 w 345715"/>
                <a:gd name="connsiteY6" fmla="*/ 111932 h 331428"/>
                <a:gd name="connsiteX7" fmla="*/ 342472 w 345715"/>
                <a:gd name="connsiteY7" fmla="*/ 138497 h 331428"/>
                <a:gd name="connsiteX8" fmla="*/ 345715 w 345715"/>
                <a:gd name="connsiteY8" fmla="*/ 180859 h 331428"/>
                <a:gd name="connsiteX9" fmla="*/ 345715 w 345715"/>
                <a:gd name="connsiteY9" fmla="*/ 329841 h 331428"/>
                <a:gd name="connsiteX10" fmla="*/ 282298 w 345715"/>
                <a:gd name="connsiteY10" fmla="*/ 329841 h 331428"/>
                <a:gd name="connsiteX11" fmla="*/ 282298 w 345715"/>
                <a:gd name="connsiteY11" fmla="*/ 207424 h 331428"/>
                <a:gd name="connsiteX12" fmla="*/ 278335 w 345715"/>
                <a:gd name="connsiteY12" fmla="*/ 157883 h 331428"/>
                <a:gd name="connsiteX13" fmla="*/ 265363 w 345715"/>
                <a:gd name="connsiteY13" fmla="*/ 139933 h 331428"/>
                <a:gd name="connsiteX14" fmla="*/ 242663 w 345715"/>
                <a:gd name="connsiteY14" fmla="*/ 133830 h 331428"/>
                <a:gd name="connsiteX15" fmla="*/ 213117 w 345715"/>
                <a:gd name="connsiteY15" fmla="*/ 142446 h 331428"/>
                <a:gd name="connsiteX16" fmla="*/ 195101 w 345715"/>
                <a:gd name="connsiteY16" fmla="*/ 166499 h 331428"/>
                <a:gd name="connsiteX17" fmla="*/ 190417 w 345715"/>
                <a:gd name="connsiteY17" fmla="*/ 221425 h 331428"/>
                <a:gd name="connsiteX18" fmla="*/ 190417 w 345715"/>
                <a:gd name="connsiteY18" fmla="*/ 329841 h 331428"/>
                <a:gd name="connsiteX19" fmla="*/ 127000 w 345715"/>
                <a:gd name="connsiteY19" fmla="*/ 329841 h 331428"/>
                <a:gd name="connsiteX20" fmla="*/ 127000 w 345715"/>
                <a:gd name="connsiteY20" fmla="*/ 90392 h 331428"/>
                <a:gd name="connsiteX21" fmla="*/ 186093 w 345715"/>
                <a:gd name="connsiteY21" fmla="*/ 90392 h 331428"/>
                <a:gd name="connsiteX22" fmla="*/ 186093 w 345715"/>
                <a:gd name="connsiteY22" fmla="*/ 125573 h 331428"/>
                <a:gd name="connsiteX23" fmla="*/ 265363 w 345715"/>
                <a:gd name="connsiteY23" fmla="*/ 85725 h 331428"/>
                <a:gd name="connsiteX24" fmla="*/ 0 w 345715"/>
                <a:gd name="connsiteY24" fmla="*/ 0 h 331428"/>
                <a:gd name="connsiteX25" fmla="*/ 63137 w 345715"/>
                <a:gd name="connsiteY25" fmla="*/ 0 h 331428"/>
                <a:gd name="connsiteX26" fmla="*/ 63137 w 345715"/>
                <a:gd name="connsiteY26" fmla="*/ 59016 h 331428"/>
                <a:gd name="connsiteX27" fmla="*/ 0 w 345715"/>
                <a:gd name="connsiteY27" fmla="*/ 59016 h 33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715" h="331428">
                  <a:moveTo>
                    <a:pt x="0" y="91404"/>
                  </a:moveTo>
                  <a:lnTo>
                    <a:pt x="63137" y="91404"/>
                  </a:lnTo>
                  <a:lnTo>
                    <a:pt x="63137" y="331428"/>
                  </a:lnTo>
                  <a:lnTo>
                    <a:pt x="0" y="331428"/>
                  </a:lnTo>
                  <a:close/>
                  <a:moveTo>
                    <a:pt x="265363" y="85725"/>
                  </a:moveTo>
                  <a:cubicBezTo>
                    <a:pt x="279416" y="85725"/>
                    <a:pt x="292027" y="87879"/>
                    <a:pt x="303557" y="92187"/>
                  </a:cubicBezTo>
                  <a:cubicBezTo>
                    <a:pt x="315087" y="97572"/>
                    <a:pt x="323735" y="104393"/>
                    <a:pt x="329500" y="111932"/>
                  </a:cubicBezTo>
                  <a:cubicBezTo>
                    <a:pt x="335265" y="119830"/>
                    <a:pt x="339229" y="128804"/>
                    <a:pt x="342472" y="138497"/>
                  </a:cubicBezTo>
                  <a:cubicBezTo>
                    <a:pt x="344273" y="148190"/>
                    <a:pt x="345715" y="162550"/>
                    <a:pt x="345715" y="180859"/>
                  </a:cubicBezTo>
                  <a:lnTo>
                    <a:pt x="345715" y="329841"/>
                  </a:lnTo>
                  <a:lnTo>
                    <a:pt x="282298" y="329841"/>
                  </a:lnTo>
                  <a:lnTo>
                    <a:pt x="282298" y="207424"/>
                  </a:lnTo>
                  <a:cubicBezTo>
                    <a:pt x="282298" y="181936"/>
                    <a:pt x="280857" y="165063"/>
                    <a:pt x="278335" y="157883"/>
                  </a:cubicBezTo>
                  <a:cubicBezTo>
                    <a:pt x="275452" y="149985"/>
                    <a:pt x="270768" y="144241"/>
                    <a:pt x="265363" y="139933"/>
                  </a:cubicBezTo>
                  <a:cubicBezTo>
                    <a:pt x="258877" y="135625"/>
                    <a:pt x="251671" y="133830"/>
                    <a:pt x="242663" y="133830"/>
                  </a:cubicBezTo>
                  <a:cubicBezTo>
                    <a:pt x="231853" y="133830"/>
                    <a:pt x="221764" y="136702"/>
                    <a:pt x="213117" y="142446"/>
                  </a:cubicBezTo>
                  <a:cubicBezTo>
                    <a:pt x="204829" y="148190"/>
                    <a:pt x="198704" y="156447"/>
                    <a:pt x="195101" y="166499"/>
                  </a:cubicBezTo>
                  <a:cubicBezTo>
                    <a:pt x="192218" y="176551"/>
                    <a:pt x="190417" y="194859"/>
                    <a:pt x="190417" y="221425"/>
                  </a:cubicBezTo>
                  <a:lnTo>
                    <a:pt x="190417" y="329841"/>
                  </a:lnTo>
                  <a:lnTo>
                    <a:pt x="127000" y="329841"/>
                  </a:lnTo>
                  <a:lnTo>
                    <a:pt x="127000" y="90392"/>
                  </a:lnTo>
                  <a:lnTo>
                    <a:pt x="186093" y="90392"/>
                  </a:lnTo>
                  <a:lnTo>
                    <a:pt x="186093" y="125573"/>
                  </a:lnTo>
                  <a:cubicBezTo>
                    <a:pt x="206991" y="98649"/>
                    <a:pt x="232934" y="85725"/>
                    <a:pt x="265363" y="85725"/>
                  </a:cubicBezTo>
                  <a:close/>
                  <a:moveTo>
                    <a:pt x="0" y="0"/>
                  </a:moveTo>
                  <a:lnTo>
                    <a:pt x="63137" y="0"/>
                  </a:lnTo>
                  <a:lnTo>
                    <a:pt x="63137" y="59016"/>
                  </a:lnTo>
                  <a:lnTo>
                    <a:pt x="0" y="590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62" name="Freeform 1">
              <a:extLst>
                <a:ext uri="{FF2B5EF4-FFF2-40B4-BE49-F238E27FC236}">
                  <a16:creationId xmlns:a16="http://schemas.microsoft.com/office/drawing/2014/main" id="{969F30FE-E48A-7C4C-9C69-A1625DC3E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1680" y="445322"/>
              <a:ext cx="877441" cy="879360"/>
            </a:xfrm>
            <a:custGeom>
              <a:avLst/>
              <a:gdLst>
                <a:gd name="T0" fmla="*/ 2016 w 2017"/>
                <a:gd name="T1" fmla="*/ 1007 h 2018"/>
                <a:gd name="T2" fmla="*/ 2016 w 2017"/>
                <a:gd name="T3" fmla="*/ 1007 h 2018"/>
                <a:gd name="T4" fmla="*/ 1006 w 2017"/>
                <a:gd name="T5" fmla="*/ 2017 h 2018"/>
                <a:gd name="T6" fmla="*/ 1006 w 2017"/>
                <a:gd name="T7" fmla="*/ 2017 h 2018"/>
                <a:gd name="T8" fmla="*/ 0 w 2017"/>
                <a:gd name="T9" fmla="*/ 1007 h 2018"/>
                <a:gd name="T10" fmla="*/ 0 w 2017"/>
                <a:gd name="T11" fmla="*/ 1007 h 2018"/>
                <a:gd name="T12" fmla="*/ 1006 w 2017"/>
                <a:gd name="T13" fmla="*/ 0 h 2018"/>
                <a:gd name="T14" fmla="*/ 1006 w 2017"/>
                <a:gd name="T15" fmla="*/ 0 h 2018"/>
                <a:gd name="T16" fmla="*/ 2016 w 2017"/>
                <a:gd name="T17" fmla="*/ 1007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7" h="2018">
                  <a:moveTo>
                    <a:pt x="2016" y="1007"/>
                  </a:moveTo>
                  <a:lnTo>
                    <a:pt x="2016" y="1007"/>
                  </a:lnTo>
                  <a:cubicBezTo>
                    <a:pt x="2016" y="1565"/>
                    <a:pt x="1564" y="2017"/>
                    <a:pt x="1006" y="2017"/>
                  </a:cubicBezTo>
                  <a:lnTo>
                    <a:pt x="1006" y="2017"/>
                  </a:lnTo>
                  <a:cubicBezTo>
                    <a:pt x="449" y="2017"/>
                    <a:pt x="0" y="1565"/>
                    <a:pt x="0" y="1007"/>
                  </a:cubicBezTo>
                  <a:lnTo>
                    <a:pt x="0" y="1007"/>
                  </a:lnTo>
                  <a:cubicBezTo>
                    <a:pt x="0" y="450"/>
                    <a:pt x="449" y="0"/>
                    <a:pt x="1006" y="0"/>
                  </a:cubicBezTo>
                  <a:lnTo>
                    <a:pt x="1006" y="0"/>
                  </a:lnTo>
                  <a:cubicBezTo>
                    <a:pt x="1564" y="0"/>
                    <a:pt x="2016" y="450"/>
                    <a:pt x="2016" y="10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16406B3B-382A-6E4C-9C45-7ECE3207A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121" y="593161"/>
              <a:ext cx="466119" cy="585165"/>
            </a:xfrm>
            <a:custGeom>
              <a:avLst/>
              <a:gdLst>
                <a:gd name="connsiteX0" fmla="*/ 362809 w 385398"/>
                <a:gd name="connsiteY0" fmla="*/ 177800 h 483828"/>
                <a:gd name="connsiteX1" fmla="*/ 385398 w 385398"/>
                <a:gd name="connsiteY1" fmla="*/ 200040 h 483828"/>
                <a:gd name="connsiteX2" fmla="*/ 385398 w 385398"/>
                <a:gd name="connsiteY2" fmla="*/ 304785 h 483828"/>
                <a:gd name="connsiteX3" fmla="*/ 362809 w 385398"/>
                <a:gd name="connsiteY3" fmla="*/ 326666 h 483828"/>
                <a:gd name="connsiteX4" fmla="*/ 341312 w 385398"/>
                <a:gd name="connsiteY4" fmla="*/ 304785 h 483828"/>
                <a:gd name="connsiteX5" fmla="*/ 341312 w 385398"/>
                <a:gd name="connsiteY5" fmla="*/ 200040 h 483828"/>
                <a:gd name="connsiteX6" fmla="*/ 362809 w 385398"/>
                <a:gd name="connsiteY6" fmla="*/ 177800 h 483828"/>
                <a:gd name="connsiteX7" fmla="*/ 61912 w 385398"/>
                <a:gd name="connsiteY7" fmla="*/ 177800 h 483828"/>
                <a:gd name="connsiteX8" fmla="*/ 321903 w 385398"/>
                <a:gd name="connsiteY8" fmla="*/ 177800 h 483828"/>
                <a:gd name="connsiteX9" fmla="*/ 321903 w 385398"/>
                <a:gd name="connsiteY9" fmla="*/ 178521 h 483828"/>
                <a:gd name="connsiteX10" fmla="*/ 321903 w 385398"/>
                <a:gd name="connsiteY10" fmla="*/ 373167 h 483828"/>
                <a:gd name="connsiteX11" fmla="*/ 288866 w 385398"/>
                <a:gd name="connsiteY11" fmla="*/ 406690 h 483828"/>
                <a:gd name="connsiteX12" fmla="*/ 254392 w 385398"/>
                <a:gd name="connsiteY12" fmla="*/ 406690 h 483828"/>
                <a:gd name="connsiteX13" fmla="*/ 254392 w 385398"/>
                <a:gd name="connsiteY13" fmla="*/ 461840 h 483828"/>
                <a:gd name="connsiteX14" fmla="*/ 232486 w 385398"/>
                <a:gd name="connsiteY14" fmla="*/ 483828 h 483828"/>
                <a:gd name="connsiteX15" fmla="*/ 210581 w 385398"/>
                <a:gd name="connsiteY15" fmla="*/ 461840 h 483828"/>
                <a:gd name="connsiteX16" fmla="*/ 210581 w 385398"/>
                <a:gd name="connsiteY16" fmla="*/ 406690 h 483828"/>
                <a:gd name="connsiteX17" fmla="*/ 173953 w 385398"/>
                <a:gd name="connsiteY17" fmla="*/ 406690 h 483828"/>
                <a:gd name="connsiteX18" fmla="*/ 173953 w 385398"/>
                <a:gd name="connsiteY18" fmla="*/ 461840 h 483828"/>
                <a:gd name="connsiteX19" fmla="*/ 151688 w 385398"/>
                <a:gd name="connsiteY19" fmla="*/ 483828 h 483828"/>
                <a:gd name="connsiteX20" fmla="*/ 130142 w 385398"/>
                <a:gd name="connsiteY20" fmla="*/ 461840 h 483828"/>
                <a:gd name="connsiteX21" fmla="*/ 130142 w 385398"/>
                <a:gd name="connsiteY21" fmla="*/ 406690 h 483828"/>
                <a:gd name="connsiteX22" fmla="*/ 94950 w 385398"/>
                <a:gd name="connsiteY22" fmla="*/ 406690 h 483828"/>
                <a:gd name="connsiteX23" fmla="*/ 61912 w 385398"/>
                <a:gd name="connsiteY23" fmla="*/ 373167 h 483828"/>
                <a:gd name="connsiteX24" fmla="*/ 61912 w 385398"/>
                <a:gd name="connsiteY24" fmla="*/ 178521 h 483828"/>
                <a:gd name="connsiteX25" fmla="*/ 21683 w 385398"/>
                <a:gd name="connsiteY25" fmla="*/ 177800 h 483828"/>
                <a:gd name="connsiteX26" fmla="*/ 44088 w 385398"/>
                <a:gd name="connsiteY26" fmla="*/ 200040 h 483828"/>
                <a:gd name="connsiteX27" fmla="*/ 44088 w 385398"/>
                <a:gd name="connsiteY27" fmla="*/ 304785 h 483828"/>
                <a:gd name="connsiteX28" fmla="*/ 21683 w 385398"/>
                <a:gd name="connsiteY28" fmla="*/ 326666 h 483828"/>
                <a:gd name="connsiteX29" fmla="*/ 0 w 385398"/>
                <a:gd name="connsiteY29" fmla="*/ 304785 h 483828"/>
                <a:gd name="connsiteX30" fmla="*/ 0 w 385398"/>
                <a:gd name="connsiteY30" fmla="*/ 200040 h 483828"/>
                <a:gd name="connsiteX31" fmla="*/ 21683 w 385398"/>
                <a:gd name="connsiteY31" fmla="*/ 177800 h 483828"/>
                <a:gd name="connsiteX32" fmla="*/ 257122 w 385398"/>
                <a:gd name="connsiteY32" fmla="*/ 83705 h 483828"/>
                <a:gd name="connsiteX33" fmla="*/ 244886 w 385398"/>
                <a:gd name="connsiteY33" fmla="*/ 95972 h 483828"/>
                <a:gd name="connsiteX34" fmla="*/ 257122 w 385398"/>
                <a:gd name="connsiteY34" fmla="*/ 108239 h 483828"/>
                <a:gd name="connsiteX35" fmla="*/ 268998 w 385398"/>
                <a:gd name="connsiteY35" fmla="*/ 95972 h 483828"/>
                <a:gd name="connsiteX36" fmla="*/ 257122 w 385398"/>
                <a:gd name="connsiteY36" fmla="*/ 83705 h 483828"/>
                <a:gd name="connsiteX37" fmla="*/ 126121 w 385398"/>
                <a:gd name="connsiteY37" fmla="*/ 83705 h 483828"/>
                <a:gd name="connsiteX38" fmla="*/ 113525 w 385398"/>
                <a:gd name="connsiteY38" fmla="*/ 95972 h 483828"/>
                <a:gd name="connsiteX39" fmla="*/ 126121 w 385398"/>
                <a:gd name="connsiteY39" fmla="*/ 108239 h 483828"/>
                <a:gd name="connsiteX40" fmla="*/ 138358 w 385398"/>
                <a:gd name="connsiteY40" fmla="*/ 95972 h 483828"/>
                <a:gd name="connsiteX41" fmla="*/ 126121 w 385398"/>
                <a:gd name="connsiteY41" fmla="*/ 83705 h 483828"/>
                <a:gd name="connsiteX42" fmla="*/ 113885 w 385398"/>
                <a:gd name="connsiteY42" fmla="*/ 0 h 483828"/>
                <a:gd name="connsiteX43" fmla="*/ 136558 w 385398"/>
                <a:gd name="connsiteY43" fmla="*/ 42213 h 483828"/>
                <a:gd name="connsiteX44" fmla="*/ 192701 w 385398"/>
                <a:gd name="connsiteY44" fmla="*/ 29585 h 483828"/>
                <a:gd name="connsiteX45" fmla="*/ 251004 w 385398"/>
                <a:gd name="connsiteY45" fmla="*/ 43656 h 483828"/>
                <a:gd name="connsiteX46" fmla="*/ 274757 w 385398"/>
                <a:gd name="connsiteY46" fmla="*/ 0 h 483828"/>
                <a:gd name="connsiteX47" fmla="*/ 279435 w 385398"/>
                <a:gd name="connsiteY47" fmla="*/ 2526 h 483828"/>
                <a:gd name="connsiteX48" fmla="*/ 255682 w 385398"/>
                <a:gd name="connsiteY48" fmla="*/ 45821 h 483828"/>
                <a:gd name="connsiteX49" fmla="*/ 321902 w 385398"/>
                <a:gd name="connsiteY49" fmla="*/ 158389 h 483828"/>
                <a:gd name="connsiteX50" fmla="*/ 63500 w 385398"/>
                <a:gd name="connsiteY50" fmla="*/ 158389 h 483828"/>
                <a:gd name="connsiteX51" fmla="*/ 131880 w 385398"/>
                <a:gd name="connsiteY51" fmla="*/ 45099 h 483828"/>
                <a:gd name="connsiteX52" fmla="*/ 109206 w 385398"/>
                <a:gd name="connsiteY52" fmla="*/ 2526 h 48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85398" h="483828">
                  <a:moveTo>
                    <a:pt x="362809" y="177800"/>
                  </a:moveTo>
                  <a:cubicBezTo>
                    <a:pt x="375561" y="177800"/>
                    <a:pt x="385398" y="187485"/>
                    <a:pt x="385398" y="200040"/>
                  </a:cubicBezTo>
                  <a:lnTo>
                    <a:pt x="385398" y="304785"/>
                  </a:lnTo>
                  <a:cubicBezTo>
                    <a:pt x="385398" y="316981"/>
                    <a:pt x="375561" y="326666"/>
                    <a:pt x="362809" y="326666"/>
                  </a:cubicBezTo>
                  <a:cubicBezTo>
                    <a:pt x="351150" y="326666"/>
                    <a:pt x="341312" y="316981"/>
                    <a:pt x="341312" y="304785"/>
                  </a:cubicBezTo>
                  <a:lnTo>
                    <a:pt x="341312" y="200040"/>
                  </a:lnTo>
                  <a:cubicBezTo>
                    <a:pt x="341312" y="187485"/>
                    <a:pt x="351150" y="177800"/>
                    <a:pt x="362809" y="177800"/>
                  </a:cubicBezTo>
                  <a:close/>
                  <a:moveTo>
                    <a:pt x="61912" y="177800"/>
                  </a:moveTo>
                  <a:lnTo>
                    <a:pt x="321903" y="177800"/>
                  </a:lnTo>
                  <a:lnTo>
                    <a:pt x="321903" y="178521"/>
                  </a:lnTo>
                  <a:lnTo>
                    <a:pt x="321903" y="373167"/>
                  </a:lnTo>
                  <a:cubicBezTo>
                    <a:pt x="321903" y="391551"/>
                    <a:pt x="307180" y="406690"/>
                    <a:pt x="288866" y="406690"/>
                  </a:cubicBezTo>
                  <a:lnTo>
                    <a:pt x="254392" y="406690"/>
                  </a:lnTo>
                  <a:lnTo>
                    <a:pt x="254392" y="461840"/>
                  </a:lnTo>
                  <a:cubicBezTo>
                    <a:pt x="254392" y="474456"/>
                    <a:pt x="244337" y="483828"/>
                    <a:pt x="232486" y="483828"/>
                  </a:cubicBezTo>
                  <a:cubicBezTo>
                    <a:pt x="219918" y="483828"/>
                    <a:pt x="210581" y="474456"/>
                    <a:pt x="210581" y="461840"/>
                  </a:cubicBezTo>
                  <a:lnTo>
                    <a:pt x="210581" y="406690"/>
                  </a:lnTo>
                  <a:lnTo>
                    <a:pt x="173953" y="406690"/>
                  </a:lnTo>
                  <a:lnTo>
                    <a:pt x="173953" y="461840"/>
                  </a:lnTo>
                  <a:cubicBezTo>
                    <a:pt x="173953" y="474456"/>
                    <a:pt x="163898" y="483828"/>
                    <a:pt x="151688" y="483828"/>
                  </a:cubicBezTo>
                  <a:cubicBezTo>
                    <a:pt x="139479" y="483828"/>
                    <a:pt x="130142" y="474456"/>
                    <a:pt x="130142" y="461840"/>
                  </a:cubicBezTo>
                  <a:lnTo>
                    <a:pt x="130142" y="406690"/>
                  </a:lnTo>
                  <a:lnTo>
                    <a:pt x="94950" y="406690"/>
                  </a:lnTo>
                  <a:cubicBezTo>
                    <a:pt x="76995" y="406690"/>
                    <a:pt x="61912" y="391551"/>
                    <a:pt x="61912" y="373167"/>
                  </a:cubicBezTo>
                  <a:lnTo>
                    <a:pt x="61912" y="178521"/>
                  </a:lnTo>
                  <a:close/>
                  <a:moveTo>
                    <a:pt x="21683" y="177800"/>
                  </a:moveTo>
                  <a:cubicBezTo>
                    <a:pt x="34331" y="177800"/>
                    <a:pt x="44088" y="187485"/>
                    <a:pt x="44088" y="200040"/>
                  </a:cubicBezTo>
                  <a:lnTo>
                    <a:pt x="44088" y="304785"/>
                  </a:lnTo>
                  <a:cubicBezTo>
                    <a:pt x="44088" y="316981"/>
                    <a:pt x="34331" y="326666"/>
                    <a:pt x="21683" y="326666"/>
                  </a:cubicBezTo>
                  <a:cubicBezTo>
                    <a:pt x="10118" y="326666"/>
                    <a:pt x="0" y="316981"/>
                    <a:pt x="0" y="304785"/>
                  </a:cubicBezTo>
                  <a:lnTo>
                    <a:pt x="0" y="200040"/>
                  </a:lnTo>
                  <a:cubicBezTo>
                    <a:pt x="0" y="187485"/>
                    <a:pt x="10118" y="177800"/>
                    <a:pt x="21683" y="177800"/>
                  </a:cubicBezTo>
                  <a:close/>
                  <a:moveTo>
                    <a:pt x="257122" y="83705"/>
                  </a:moveTo>
                  <a:cubicBezTo>
                    <a:pt x="250644" y="83705"/>
                    <a:pt x="244886" y="89117"/>
                    <a:pt x="244886" y="95972"/>
                  </a:cubicBezTo>
                  <a:cubicBezTo>
                    <a:pt x="244886" y="102466"/>
                    <a:pt x="250644" y="108239"/>
                    <a:pt x="257122" y="108239"/>
                  </a:cubicBezTo>
                  <a:cubicBezTo>
                    <a:pt x="263600" y="108239"/>
                    <a:pt x="268998" y="102466"/>
                    <a:pt x="268998" y="95972"/>
                  </a:cubicBezTo>
                  <a:cubicBezTo>
                    <a:pt x="268998" y="89117"/>
                    <a:pt x="263600" y="83705"/>
                    <a:pt x="257122" y="83705"/>
                  </a:cubicBezTo>
                  <a:close/>
                  <a:moveTo>
                    <a:pt x="126121" y="83705"/>
                  </a:moveTo>
                  <a:cubicBezTo>
                    <a:pt x="119283" y="83705"/>
                    <a:pt x="113525" y="89117"/>
                    <a:pt x="113525" y="95972"/>
                  </a:cubicBezTo>
                  <a:cubicBezTo>
                    <a:pt x="113525" y="102466"/>
                    <a:pt x="119283" y="108239"/>
                    <a:pt x="126121" y="108239"/>
                  </a:cubicBezTo>
                  <a:cubicBezTo>
                    <a:pt x="132599" y="108239"/>
                    <a:pt x="138358" y="102466"/>
                    <a:pt x="138358" y="95972"/>
                  </a:cubicBezTo>
                  <a:cubicBezTo>
                    <a:pt x="138358" y="89117"/>
                    <a:pt x="132599" y="83705"/>
                    <a:pt x="126121" y="83705"/>
                  </a:cubicBezTo>
                  <a:close/>
                  <a:moveTo>
                    <a:pt x="113885" y="0"/>
                  </a:moveTo>
                  <a:lnTo>
                    <a:pt x="136558" y="42213"/>
                  </a:lnTo>
                  <a:cubicBezTo>
                    <a:pt x="153473" y="34276"/>
                    <a:pt x="172187" y="29585"/>
                    <a:pt x="192701" y="29585"/>
                  </a:cubicBezTo>
                  <a:cubicBezTo>
                    <a:pt x="213215" y="29585"/>
                    <a:pt x="233729" y="34276"/>
                    <a:pt x="251004" y="43656"/>
                  </a:cubicBezTo>
                  <a:lnTo>
                    <a:pt x="274757" y="0"/>
                  </a:lnTo>
                  <a:lnTo>
                    <a:pt x="279435" y="2526"/>
                  </a:lnTo>
                  <a:lnTo>
                    <a:pt x="255682" y="45821"/>
                  </a:lnTo>
                  <a:cubicBezTo>
                    <a:pt x="294910" y="68190"/>
                    <a:pt x="321542" y="109682"/>
                    <a:pt x="321902" y="158389"/>
                  </a:cubicBezTo>
                  <a:lnTo>
                    <a:pt x="63500" y="158389"/>
                  </a:lnTo>
                  <a:cubicBezTo>
                    <a:pt x="63500" y="108960"/>
                    <a:pt x="91212" y="66386"/>
                    <a:pt x="131880" y="45099"/>
                  </a:cubicBezTo>
                  <a:lnTo>
                    <a:pt x="109206" y="25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64" name="Freeform 55">
              <a:extLst>
                <a:ext uri="{FF2B5EF4-FFF2-40B4-BE49-F238E27FC236}">
                  <a16:creationId xmlns:a16="http://schemas.microsoft.com/office/drawing/2014/main" id="{B405C24E-87B0-7749-B4B8-E0A1649AA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562" y="3392520"/>
              <a:ext cx="1169279" cy="1169281"/>
            </a:xfrm>
            <a:custGeom>
              <a:avLst/>
              <a:gdLst>
                <a:gd name="T0" fmla="*/ 2685 w 2686"/>
                <a:gd name="T1" fmla="*/ 1344 h 2686"/>
                <a:gd name="T2" fmla="*/ 2685 w 2686"/>
                <a:gd name="T3" fmla="*/ 1344 h 2686"/>
                <a:gd name="T4" fmla="*/ 1343 w 2686"/>
                <a:gd name="T5" fmla="*/ 2685 h 2686"/>
                <a:gd name="T6" fmla="*/ 1343 w 2686"/>
                <a:gd name="T7" fmla="*/ 2685 h 2686"/>
                <a:gd name="T8" fmla="*/ 0 w 2686"/>
                <a:gd name="T9" fmla="*/ 1344 h 2686"/>
                <a:gd name="T10" fmla="*/ 0 w 2686"/>
                <a:gd name="T11" fmla="*/ 1344 h 2686"/>
                <a:gd name="T12" fmla="*/ 1343 w 2686"/>
                <a:gd name="T13" fmla="*/ 0 h 2686"/>
                <a:gd name="T14" fmla="*/ 1343 w 2686"/>
                <a:gd name="T15" fmla="*/ 0 h 2686"/>
                <a:gd name="T16" fmla="*/ 2685 w 2686"/>
                <a:gd name="T17" fmla="*/ 1344 h 2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6" h="2686">
                  <a:moveTo>
                    <a:pt x="2685" y="1344"/>
                  </a:moveTo>
                  <a:lnTo>
                    <a:pt x="2685" y="1344"/>
                  </a:lnTo>
                  <a:cubicBezTo>
                    <a:pt x="2685" y="2085"/>
                    <a:pt x="2083" y="2685"/>
                    <a:pt x="1343" y="2685"/>
                  </a:cubicBezTo>
                  <a:lnTo>
                    <a:pt x="1343" y="2685"/>
                  </a:lnTo>
                  <a:cubicBezTo>
                    <a:pt x="602" y="2685"/>
                    <a:pt x="0" y="2085"/>
                    <a:pt x="0" y="1344"/>
                  </a:cubicBezTo>
                  <a:lnTo>
                    <a:pt x="0" y="1344"/>
                  </a:lnTo>
                  <a:cubicBezTo>
                    <a:pt x="0" y="601"/>
                    <a:pt x="602" y="0"/>
                    <a:pt x="1343" y="0"/>
                  </a:cubicBezTo>
                  <a:lnTo>
                    <a:pt x="1343" y="0"/>
                  </a:lnTo>
                  <a:cubicBezTo>
                    <a:pt x="2083" y="0"/>
                    <a:pt x="2685" y="601"/>
                    <a:pt x="2685" y="13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45105D5D-64E0-6C4A-AF7C-38BE2BFEC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643" y="3556739"/>
              <a:ext cx="655318" cy="761195"/>
            </a:xfrm>
            <a:custGeom>
              <a:avLst/>
              <a:gdLst>
                <a:gd name="connsiteX0" fmla="*/ 160894 w 541832"/>
                <a:gd name="connsiteY0" fmla="*/ 146915 h 629373"/>
                <a:gd name="connsiteX1" fmla="*/ 221755 w 541832"/>
                <a:gd name="connsiteY1" fmla="*/ 158776 h 629373"/>
                <a:gd name="connsiteX2" fmla="*/ 257048 w 541832"/>
                <a:gd name="connsiteY2" fmla="*/ 170278 h 629373"/>
                <a:gd name="connsiteX3" fmla="*/ 321151 w 541832"/>
                <a:gd name="connsiteY3" fmla="*/ 166324 h 629373"/>
                <a:gd name="connsiteX4" fmla="*/ 366167 w 541832"/>
                <a:gd name="connsiteY4" fmla="*/ 150869 h 629373"/>
                <a:gd name="connsiteX5" fmla="*/ 492932 w 541832"/>
                <a:gd name="connsiteY5" fmla="*/ 179264 h 629373"/>
                <a:gd name="connsiteX6" fmla="*/ 521021 w 541832"/>
                <a:gd name="connsiteY6" fmla="*/ 205862 h 629373"/>
                <a:gd name="connsiteX7" fmla="*/ 519581 w 541832"/>
                <a:gd name="connsiteY7" fmla="*/ 213410 h 629373"/>
                <a:gd name="connsiteX8" fmla="*/ 453678 w 541832"/>
                <a:gd name="connsiteY8" fmla="*/ 317287 h 629373"/>
                <a:gd name="connsiteX9" fmla="*/ 492211 w 541832"/>
                <a:gd name="connsiteY9" fmla="*/ 427992 h 629373"/>
                <a:gd name="connsiteX10" fmla="*/ 537587 w 541832"/>
                <a:gd name="connsiteY10" fmla="*/ 459623 h 629373"/>
                <a:gd name="connsiteX11" fmla="*/ 540828 w 541832"/>
                <a:gd name="connsiteY11" fmla="*/ 466811 h 629373"/>
                <a:gd name="connsiteX12" fmla="*/ 464482 w 541832"/>
                <a:gd name="connsiteY12" fmla="*/ 587941 h 629373"/>
                <a:gd name="connsiteX13" fmla="*/ 427028 w 541832"/>
                <a:gd name="connsiteY13" fmla="*/ 619211 h 629373"/>
                <a:gd name="connsiteX14" fmla="*/ 356443 w 541832"/>
                <a:gd name="connsiteY14" fmla="*/ 622087 h 629373"/>
                <a:gd name="connsiteX15" fmla="*/ 326553 w 541832"/>
                <a:gd name="connsiteY15" fmla="*/ 609147 h 629373"/>
                <a:gd name="connsiteX16" fmla="*/ 229678 w 541832"/>
                <a:gd name="connsiteY16" fmla="*/ 613460 h 629373"/>
                <a:gd name="connsiteX17" fmla="*/ 204830 w 541832"/>
                <a:gd name="connsiteY17" fmla="*/ 623884 h 629373"/>
                <a:gd name="connsiteX18" fmla="*/ 121280 w 541832"/>
                <a:gd name="connsiteY18" fmla="*/ 608069 h 629373"/>
                <a:gd name="connsiteX19" fmla="*/ 81306 w 541832"/>
                <a:gd name="connsiteY19" fmla="*/ 565656 h 629373"/>
                <a:gd name="connsiteX20" fmla="*/ 19364 w 541832"/>
                <a:gd name="connsiteY20" fmla="*/ 448480 h 629373"/>
                <a:gd name="connsiteX21" fmla="*/ 638 w 541832"/>
                <a:gd name="connsiteY21" fmla="*/ 355027 h 629373"/>
                <a:gd name="connsiteX22" fmla="*/ 16123 w 541832"/>
                <a:gd name="connsiteY22" fmla="*/ 251510 h 629373"/>
                <a:gd name="connsiteX23" fmla="*/ 129563 w 541832"/>
                <a:gd name="connsiteY23" fmla="*/ 150869 h 629373"/>
                <a:gd name="connsiteX24" fmla="*/ 160894 w 541832"/>
                <a:gd name="connsiteY24" fmla="*/ 146915 h 629373"/>
                <a:gd name="connsiteX25" fmla="*/ 387614 w 541832"/>
                <a:gd name="connsiteY25" fmla="*/ 234 h 629373"/>
                <a:gd name="connsiteX26" fmla="*/ 391955 w 541832"/>
                <a:gd name="connsiteY26" fmla="*/ 4178 h 629373"/>
                <a:gd name="connsiteX27" fmla="*/ 392317 w 541832"/>
                <a:gd name="connsiteY27" fmla="*/ 14219 h 629373"/>
                <a:gd name="connsiteX28" fmla="*/ 367356 w 541832"/>
                <a:gd name="connsiteY28" fmla="*/ 93108 h 629373"/>
                <a:gd name="connsiteX29" fmla="*/ 295727 w 541832"/>
                <a:gd name="connsiteY29" fmla="*/ 146896 h 629373"/>
                <a:gd name="connsiteX30" fmla="*/ 267871 w 541832"/>
                <a:gd name="connsiteY30" fmla="*/ 151200 h 629373"/>
                <a:gd name="connsiteX31" fmla="*/ 261721 w 541832"/>
                <a:gd name="connsiteY31" fmla="*/ 145821 h 629373"/>
                <a:gd name="connsiteX32" fmla="*/ 273659 w 541832"/>
                <a:gd name="connsiteY32" fmla="*/ 84502 h 629373"/>
                <a:gd name="connsiteX33" fmla="*/ 363015 w 541832"/>
                <a:gd name="connsiteY33" fmla="*/ 5613 h 629373"/>
                <a:gd name="connsiteX34" fmla="*/ 387614 w 541832"/>
                <a:gd name="connsiteY34" fmla="*/ 234 h 6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41832" h="629373">
                  <a:moveTo>
                    <a:pt x="160894" y="146915"/>
                  </a:moveTo>
                  <a:cubicBezTo>
                    <a:pt x="183222" y="146915"/>
                    <a:pt x="203029" y="152306"/>
                    <a:pt x="221755" y="158776"/>
                  </a:cubicBezTo>
                  <a:cubicBezTo>
                    <a:pt x="234000" y="163089"/>
                    <a:pt x="245524" y="167762"/>
                    <a:pt x="257048" y="170278"/>
                  </a:cubicBezTo>
                  <a:cubicBezTo>
                    <a:pt x="279376" y="176029"/>
                    <a:pt x="299904" y="173513"/>
                    <a:pt x="321151" y="166324"/>
                  </a:cubicBezTo>
                  <a:cubicBezTo>
                    <a:pt x="335916" y="160214"/>
                    <a:pt x="350681" y="154104"/>
                    <a:pt x="366167" y="150869"/>
                  </a:cubicBezTo>
                  <a:cubicBezTo>
                    <a:pt x="412983" y="140445"/>
                    <a:pt x="455118" y="150509"/>
                    <a:pt x="492932" y="179264"/>
                  </a:cubicBezTo>
                  <a:cubicBezTo>
                    <a:pt x="503015" y="187531"/>
                    <a:pt x="512739" y="196157"/>
                    <a:pt x="521021" y="205862"/>
                  </a:cubicBezTo>
                  <a:cubicBezTo>
                    <a:pt x="523902" y="210175"/>
                    <a:pt x="523902" y="210535"/>
                    <a:pt x="519581" y="213410"/>
                  </a:cubicBezTo>
                  <a:cubicBezTo>
                    <a:pt x="480327" y="237852"/>
                    <a:pt x="457639" y="272357"/>
                    <a:pt x="453678" y="317287"/>
                  </a:cubicBezTo>
                  <a:cubicBezTo>
                    <a:pt x="449716" y="359700"/>
                    <a:pt x="463041" y="397441"/>
                    <a:pt x="492211" y="427992"/>
                  </a:cubicBezTo>
                  <a:cubicBezTo>
                    <a:pt x="504816" y="441651"/>
                    <a:pt x="521021" y="451715"/>
                    <a:pt x="537587" y="459623"/>
                  </a:cubicBezTo>
                  <a:cubicBezTo>
                    <a:pt x="542269" y="461060"/>
                    <a:pt x="542629" y="461779"/>
                    <a:pt x="540828" y="466811"/>
                  </a:cubicBezTo>
                  <a:cubicBezTo>
                    <a:pt x="521742" y="510303"/>
                    <a:pt x="496173" y="551638"/>
                    <a:pt x="464482" y="587941"/>
                  </a:cubicBezTo>
                  <a:cubicBezTo>
                    <a:pt x="453678" y="599802"/>
                    <a:pt x="441794" y="610944"/>
                    <a:pt x="427028" y="619211"/>
                  </a:cubicBezTo>
                  <a:cubicBezTo>
                    <a:pt x="403980" y="632151"/>
                    <a:pt x="380212" y="632151"/>
                    <a:pt x="356443" y="622087"/>
                  </a:cubicBezTo>
                  <a:cubicBezTo>
                    <a:pt x="346360" y="617774"/>
                    <a:pt x="336636" y="612741"/>
                    <a:pt x="326553" y="609147"/>
                  </a:cubicBezTo>
                  <a:cubicBezTo>
                    <a:pt x="293421" y="599442"/>
                    <a:pt x="261730" y="599802"/>
                    <a:pt x="229678" y="613460"/>
                  </a:cubicBezTo>
                  <a:cubicBezTo>
                    <a:pt x="221395" y="617055"/>
                    <a:pt x="213112" y="620649"/>
                    <a:pt x="204830" y="623884"/>
                  </a:cubicBezTo>
                  <a:cubicBezTo>
                    <a:pt x="173859" y="635386"/>
                    <a:pt x="146129" y="628197"/>
                    <a:pt x="121280" y="608069"/>
                  </a:cubicBezTo>
                  <a:cubicBezTo>
                    <a:pt x="105434" y="596567"/>
                    <a:pt x="92830" y="581471"/>
                    <a:pt x="81306" y="565656"/>
                  </a:cubicBezTo>
                  <a:cubicBezTo>
                    <a:pt x="54296" y="530072"/>
                    <a:pt x="33409" y="490893"/>
                    <a:pt x="19364" y="448480"/>
                  </a:cubicBezTo>
                  <a:cubicBezTo>
                    <a:pt x="9281" y="417928"/>
                    <a:pt x="2798" y="386658"/>
                    <a:pt x="638" y="355027"/>
                  </a:cubicBezTo>
                  <a:cubicBezTo>
                    <a:pt x="-1523" y="319084"/>
                    <a:pt x="1358" y="284578"/>
                    <a:pt x="16123" y="251510"/>
                  </a:cubicBezTo>
                  <a:cubicBezTo>
                    <a:pt x="38091" y="201189"/>
                    <a:pt x="75904" y="166324"/>
                    <a:pt x="129563" y="150869"/>
                  </a:cubicBezTo>
                  <a:cubicBezTo>
                    <a:pt x="140727" y="148353"/>
                    <a:pt x="151171" y="146915"/>
                    <a:pt x="160894" y="146915"/>
                  </a:cubicBezTo>
                  <a:close/>
                  <a:moveTo>
                    <a:pt x="387614" y="234"/>
                  </a:moveTo>
                  <a:cubicBezTo>
                    <a:pt x="390870" y="-842"/>
                    <a:pt x="391955" y="2027"/>
                    <a:pt x="391955" y="4178"/>
                  </a:cubicBezTo>
                  <a:cubicBezTo>
                    <a:pt x="392317" y="8481"/>
                    <a:pt x="393402" y="12067"/>
                    <a:pt x="392317" y="14219"/>
                  </a:cubicBezTo>
                  <a:cubicBezTo>
                    <a:pt x="392317" y="44340"/>
                    <a:pt x="383273" y="69441"/>
                    <a:pt x="367356" y="93108"/>
                  </a:cubicBezTo>
                  <a:cubicBezTo>
                    <a:pt x="349629" y="118927"/>
                    <a:pt x="326115" y="137215"/>
                    <a:pt x="295727" y="146896"/>
                  </a:cubicBezTo>
                  <a:cubicBezTo>
                    <a:pt x="287045" y="149407"/>
                    <a:pt x="277277" y="151200"/>
                    <a:pt x="267871" y="151200"/>
                  </a:cubicBezTo>
                  <a:cubicBezTo>
                    <a:pt x="263168" y="151200"/>
                    <a:pt x="261721" y="149407"/>
                    <a:pt x="261721" y="145821"/>
                  </a:cubicBezTo>
                  <a:cubicBezTo>
                    <a:pt x="258827" y="123947"/>
                    <a:pt x="264254" y="103507"/>
                    <a:pt x="273659" y="84502"/>
                  </a:cubicBezTo>
                  <a:cubicBezTo>
                    <a:pt x="292109" y="45416"/>
                    <a:pt x="322497" y="19956"/>
                    <a:pt x="363015" y="5613"/>
                  </a:cubicBezTo>
                  <a:cubicBezTo>
                    <a:pt x="370612" y="3103"/>
                    <a:pt x="378932" y="1668"/>
                    <a:pt x="387614" y="2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66" name="Freeform 58">
              <a:extLst>
                <a:ext uri="{FF2B5EF4-FFF2-40B4-BE49-F238E27FC236}">
                  <a16:creationId xmlns:a16="http://schemas.microsoft.com/office/drawing/2014/main" id="{B600D110-23E7-C34C-B9BB-36C91ECDC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1922" y="3486602"/>
              <a:ext cx="1155840" cy="1155840"/>
            </a:xfrm>
            <a:custGeom>
              <a:avLst/>
              <a:gdLst>
                <a:gd name="T0" fmla="*/ 2653 w 2654"/>
                <a:gd name="T1" fmla="*/ 1326 h 2654"/>
                <a:gd name="T2" fmla="*/ 2653 w 2654"/>
                <a:gd name="T3" fmla="*/ 1326 h 2654"/>
                <a:gd name="T4" fmla="*/ 1326 w 2654"/>
                <a:gd name="T5" fmla="*/ 2653 h 2654"/>
                <a:gd name="T6" fmla="*/ 1326 w 2654"/>
                <a:gd name="T7" fmla="*/ 2653 h 2654"/>
                <a:gd name="T8" fmla="*/ 0 w 2654"/>
                <a:gd name="T9" fmla="*/ 1326 h 2654"/>
                <a:gd name="T10" fmla="*/ 0 w 2654"/>
                <a:gd name="T11" fmla="*/ 1326 h 2654"/>
                <a:gd name="T12" fmla="*/ 1326 w 2654"/>
                <a:gd name="T13" fmla="*/ 0 h 2654"/>
                <a:gd name="T14" fmla="*/ 1326 w 2654"/>
                <a:gd name="T15" fmla="*/ 0 h 2654"/>
                <a:gd name="T16" fmla="*/ 2653 w 2654"/>
                <a:gd name="T17" fmla="*/ 1326 h 2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4" h="2654">
                  <a:moveTo>
                    <a:pt x="2653" y="1326"/>
                  </a:moveTo>
                  <a:lnTo>
                    <a:pt x="2653" y="1326"/>
                  </a:lnTo>
                  <a:cubicBezTo>
                    <a:pt x="2653" y="2059"/>
                    <a:pt x="2060" y="2653"/>
                    <a:pt x="1326" y="2653"/>
                  </a:cubicBezTo>
                  <a:lnTo>
                    <a:pt x="1326" y="2653"/>
                  </a:lnTo>
                  <a:cubicBezTo>
                    <a:pt x="594" y="2653"/>
                    <a:pt x="0" y="2059"/>
                    <a:pt x="0" y="1326"/>
                  </a:cubicBezTo>
                  <a:lnTo>
                    <a:pt x="0" y="1326"/>
                  </a:lnTo>
                  <a:cubicBezTo>
                    <a:pt x="0" y="592"/>
                    <a:pt x="594" y="0"/>
                    <a:pt x="1326" y="0"/>
                  </a:cubicBezTo>
                  <a:lnTo>
                    <a:pt x="1326" y="0"/>
                  </a:lnTo>
                  <a:cubicBezTo>
                    <a:pt x="2060" y="0"/>
                    <a:pt x="2653" y="592"/>
                    <a:pt x="2653" y="132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67" name="Freeform 59">
              <a:extLst>
                <a:ext uri="{FF2B5EF4-FFF2-40B4-BE49-F238E27FC236}">
                  <a16:creationId xmlns:a16="http://schemas.microsoft.com/office/drawing/2014/main" id="{F7655C3C-2DDF-1848-A937-4F649FE89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642" y="3686282"/>
              <a:ext cx="324479" cy="756480"/>
            </a:xfrm>
            <a:custGeom>
              <a:avLst/>
              <a:gdLst>
                <a:gd name="T0" fmla="*/ 716 w 744"/>
                <a:gd name="T1" fmla="*/ 446 h 1736"/>
                <a:gd name="T2" fmla="*/ 716 w 744"/>
                <a:gd name="T3" fmla="*/ 711 h 1736"/>
                <a:gd name="T4" fmla="*/ 487 w 744"/>
                <a:gd name="T5" fmla="*/ 711 h 1736"/>
                <a:gd name="T6" fmla="*/ 487 w 744"/>
                <a:gd name="T7" fmla="*/ 1220 h 1736"/>
                <a:gd name="T8" fmla="*/ 487 w 744"/>
                <a:gd name="T9" fmla="*/ 1220 h 1736"/>
                <a:gd name="T10" fmla="*/ 493 w 744"/>
                <a:gd name="T11" fmla="*/ 1400 h 1736"/>
                <a:gd name="T12" fmla="*/ 493 w 744"/>
                <a:gd name="T13" fmla="*/ 1400 h 1736"/>
                <a:gd name="T14" fmla="*/ 523 w 744"/>
                <a:gd name="T15" fmla="*/ 1442 h 1736"/>
                <a:gd name="T16" fmla="*/ 523 w 744"/>
                <a:gd name="T17" fmla="*/ 1442 h 1736"/>
                <a:gd name="T18" fmla="*/ 581 w 744"/>
                <a:gd name="T19" fmla="*/ 1459 h 1736"/>
                <a:gd name="T20" fmla="*/ 581 w 744"/>
                <a:gd name="T21" fmla="*/ 1459 h 1736"/>
                <a:gd name="T22" fmla="*/ 715 w 744"/>
                <a:gd name="T23" fmla="*/ 1426 h 1736"/>
                <a:gd name="T24" fmla="*/ 743 w 744"/>
                <a:gd name="T25" fmla="*/ 1685 h 1736"/>
                <a:gd name="T26" fmla="*/ 743 w 744"/>
                <a:gd name="T27" fmla="*/ 1685 h 1736"/>
                <a:gd name="T28" fmla="*/ 479 w 744"/>
                <a:gd name="T29" fmla="*/ 1735 h 1736"/>
                <a:gd name="T30" fmla="*/ 479 w 744"/>
                <a:gd name="T31" fmla="*/ 1735 h 1736"/>
                <a:gd name="T32" fmla="*/ 315 w 744"/>
                <a:gd name="T33" fmla="*/ 1705 h 1736"/>
                <a:gd name="T34" fmla="*/ 315 w 744"/>
                <a:gd name="T35" fmla="*/ 1705 h 1736"/>
                <a:gd name="T36" fmla="*/ 210 w 744"/>
                <a:gd name="T37" fmla="*/ 1628 h 1736"/>
                <a:gd name="T38" fmla="*/ 210 w 744"/>
                <a:gd name="T39" fmla="*/ 1628 h 1736"/>
                <a:gd name="T40" fmla="*/ 162 w 744"/>
                <a:gd name="T41" fmla="*/ 1496 h 1736"/>
                <a:gd name="T42" fmla="*/ 162 w 744"/>
                <a:gd name="T43" fmla="*/ 1496 h 1736"/>
                <a:gd name="T44" fmla="*/ 153 w 744"/>
                <a:gd name="T45" fmla="*/ 1261 h 1736"/>
                <a:gd name="T46" fmla="*/ 153 w 744"/>
                <a:gd name="T47" fmla="*/ 711 h 1736"/>
                <a:gd name="T48" fmla="*/ 0 w 744"/>
                <a:gd name="T49" fmla="*/ 711 h 1736"/>
                <a:gd name="T50" fmla="*/ 0 w 744"/>
                <a:gd name="T51" fmla="*/ 446 h 1736"/>
                <a:gd name="T52" fmla="*/ 153 w 744"/>
                <a:gd name="T53" fmla="*/ 446 h 1736"/>
                <a:gd name="T54" fmla="*/ 153 w 744"/>
                <a:gd name="T55" fmla="*/ 195 h 1736"/>
                <a:gd name="T56" fmla="*/ 487 w 744"/>
                <a:gd name="T57" fmla="*/ 0 h 1736"/>
                <a:gd name="T58" fmla="*/ 487 w 744"/>
                <a:gd name="T59" fmla="*/ 446 h 1736"/>
                <a:gd name="T60" fmla="*/ 716 w 744"/>
                <a:gd name="T61" fmla="*/ 446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4" h="1736">
                  <a:moveTo>
                    <a:pt x="716" y="446"/>
                  </a:moveTo>
                  <a:lnTo>
                    <a:pt x="716" y="711"/>
                  </a:lnTo>
                  <a:lnTo>
                    <a:pt x="487" y="711"/>
                  </a:lnTo>
                  <a:lnTo>
                    <a:pt x="487" y="1220"/>
                  </a:lnTo>
                  <a:lnTo>
                    <a:pt x="487" y="1220"/>
                  </a:lnTo>
                  <a:cubicBezTo>
                    <a:pt x="487" y="1323"/>
                    <a:pt x="489" y="1382"/>
                    <a:pt x="493" y="1400"/>
                  </a:cubicBezTo>
                  <a:lnTo>
                    <a:pt x="493" y="1400"/>
                  </a:lnTo>
                  <a:cubicBezTo>
                    <a:pt x="499" y="1418"/>
                    <a:pt x="508" y="1432"/>
                    <a:pt x="523" y="1442"/>
                  </a:cubicBezTo>
                  <a:lnTo>
                    <a:pt x="523" y="1442"/>
                  </a:lnTo>
                  <a:cubicBezTo>
                    <a:pt x="539" y="1453"/>
                    <a:pt x="558" y="1459"/>
                    <a:pt x="581" y="1459"/>
                  </a:cubicBezTo>
                  <a:lnTo>
                    <a:pt x="581" y="1459"/>
                  </a:lnTo>
                  <a:cubicBezTo>
                    <a:pt x="611" y="1459"/>
                    <a:pt x="656" y="1448"/>
                    <a:pt x="715" y="1426"/>
                  </a:cubicBezTo>
                  <a:lnTo>
                    <a:pt x="743" y="1685"/>
                  </a:lnTo>
                  <a:lnTo>
                    <a:pt x="743" y="1685"/>
                  </a:lnTo>
                  <a:cubicBezTo>
                    <a:pt x="664" y="1719"/>
                    <a:pt x="578" y="1735"/>
                    <a:pt x="479" y="1735"/>
                  </a:cubicBezTo>
                  <a:lnTo>
                    <a:pt x="479" y="1735"/>
                  </a:lnTo>
                  <a:cubicBezTo>
                    <a:pt x="418" y="1735"/>
                    <a:pt x="365" y="1724"/>
                    <a:pt x="315" y="1705"/>
                  </a:cubicBezTo>
                  <a:lnTo>
                    <a:pt x="315" y="1705"/>
                  </a:lnTo>
                  <a:cubicBezTo>
                    <a:pt x="269" y="1685"/>
                    <a:pt x="233" y="1658"/>
                    <a:pt x="210" y="1628"/>
                  </a:cubicBezTo>
                  <a:lnTo>
                    <a:pt x="210" y="1628"/>
                  </a:lnTo>
                  <a:cubicBezTo>
                    <a:pt x="188" y="1595"/>
                    <a:pt x="171" y="1551"/>
                    <a:pt x="162" y="1496"/>
                  </a:cubicBezTo>
                  <a:lnTo>
                    <a:pt x="162" y="1496"/>
                  </a:lnTo>
                  <a:cubicBezTo>
                    <a:pt x="155" y="1459"/>
                    <a:pt x="153" y="1379"/>
                    <a:pt x="153" y="1261"/>
                  </a:cubicBezTo>
                  <a:lnTo>
                    <a:pt x="153" y="711"/>
                  </a:lnTo>
                  <a:lnTo>
                    <a:pt x="0" y="711"/>
                  </a:lnTo>
                  <a:lnTo>
                    <a:pt x="0" y="446"/>
                  </a:lnTo>
                  <a:lnTo>
                    <a:pt x="153" y="446"/>
                  </a:lnTo>
                  <a:lnTo>
                    <a:pt x="153" y="195"/>
                  </a:lnTo>
                  <a:lnTo>
                    <a:pt x="487" y="0"/>
                  </a:lnTo>
                  <a:lnTo>
                    <a:pt x="487" y="446"/>
                  </a:lnTo>
                  <a:lnTo>
                    <a:pt x="71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68" name="Freeform 60">
              <a:extLst>
                <a:ext uri="{FF2B5EF4-FFF2-40B4-BE49-F238E27FC236}">
                  <a16:creationId xmlns:a16="http://schemas.microsoft.com/office/drawing/2014/main" id="{3F490FB5-E9E9-834E-B6CF-85E8B260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402" y="1307401"/>
              <a:ext cx="1317120" cy="1317120"/>
            </a:xfrm>
            <a:custGeom>
              <a:avLst/>
              <a:gdLst>
                <a:gd name="T0" fmla="*/ 3025 w 3026"/>
                <a:gd name="T1" fmla="*/ 1514 h 3025"/>
                <a:gd name="T2" fmla="*/ 3025 w 3026"/>
                <a:gd name="T3" fmla="*/ 1514 h 3025"/>
                <a:gd name="T4" fmla="*/ 1512 w 3026"/>
                <a:gd name="T5" fmla="*/ 3024 h 3025"/>
                <a:gd name="T6" fmla="*/ 1512 w 3026"/>
                <a:gd name="T7" fmla="*/ 3024 h 3025"/>
                <a:gd name="T8" fmla="*/ 0 w 3026"/>
                <a:gd name="T9" fmla="*/ 1514 h 3025"/>
                <a:gd name="T10" fmla="*/ 0 w 3026"/>
                <a:gd name="T11" fmla="*/ 1514 h 3025"/>
                <a:gd name="T12" fmla="*/ 1512 w 3026"/>
                <a:gd name="T13" fmla="*/ 0 h 3025"/>
                <a:gd name="T14" fmla="*/ 1512 w 3026"/>
                <a:gd name="T15" fmla="*/ 0 h 3025"/>
                <a:gd name="T16" fmla="*/ 3025 w 3026"/>
                <a:gd name="T17" fmla="*/ 1514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6" h="3025">
                  <a:moveTo>
                    <a:pt x="3025" y="1514"/>
                  </a:moveTo>
                  <a:lnTo>
                    <a:pt x="3025" y="1514"/>
                  </a:lnTo>
                  <a:cubicBezTo>
                    <a:pt x="3025" y="2349"/>
                    <a:pt x="2347" y="3024"/>
                    <a:pt x="1512" y="3024"/>
                  </a:cubicBezTo>
                  <a:lnTo>
                    <a:pt x="1512" y="3024"/>
                  </a:lnTo>
                  <a:cubicBezTo>
                    <a:pt x="676" y="3024"/>
                    <a:pt x="0" y="2349"/>
                    <a:pt x="0" y="1514"/>
                  </a:cubicBezTo>
                  <a:lnTo>
                    <a:pt x="0" y="1514"/>
                  </a:lnTo>
                  <a:cubicBezTo>
                    <a:pt x="0" y="678"/>
                    <a:pt x="676" y="0"/>
                    <a:pt x="1512" y="0"/>
                  </a:cubicBezTo>
                  <a:lnTo>
                    <a:pt x="1512" y="0"/>
                  </a:lnTo>
                  <a:cubicBezTo>
                    <a:pt x="2347" y="0"/>
                    <a:pt x="3025" y="678"/>
                    <a:pt x="3025" y="151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2C82946-BBBD-D74C-A77F-6A47E8EB5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5601" y="1701002"/>
              <a:ext cx="894100" cy="533568"/>
            </a:xfrm>
            <a:custGeom>
              <a:avLst/>
              <a:gdLst>
                <a:gd name="connsiteX0" fmla="*/ 102971 w 739262"/>
                <a:gd name="connsiteY0" fmla="*/ 290409 h 441166"/>
                <a:gd name="connsiteX1" fmla="*/ 132908 w 739262"/>
                <a:gd name="connsiteY1" fmla="*/ 295505 h 441166"/>
                <a:gd name="connsiteX2" fmla="*/ 204418 w 739262"/>
                <a:gd name="connsiteY2" fmla="*/ 382782 h 441166"/>
                <a:gd name="connsiteX3" fmla="*/ 154217 w 739262"/>
                <a:gd name="connsiteY3" fmla="*/ 439529 h 441166"/>
                <a:gd name="connsiteX4" fmla="*/ 103654 w 739262"/>
                <a:gd name="connsiteY4" fmla="*/ 439529 h 441166"/>
                <a:gd name="connsiteX5" fmla="*/ 21670 w 739262"/>
                <a:gd name="connsiteY5" fmla="*/ 439888 h 441166"/>
                <a:gd name="connsiteX6" fmla="*/ 0 w 739262"/>
                <a:gd name="connsiteY6" fmla="*/ 417261 h 441166"/>
                <a:gd name="connsiteX7" fmla="*/ 27449 w 739262"/>
                <a:gd name="connsiteY7" fmla="*/ 324956 h 441166"/>
                <a:gd name="connsiteX8" fmla="*/ 102971 w 739262"/>
                <a:gd name="connsiteY8" fmla="*/ 290409 h 441166"/>
                <a:gd name="connsiteX9" fmla="*/ 357474 w 739262"/>
                <a:gd name="connsiteY9" fmla="*/ 275726 h 441166"/>
                <a:gd name="connsiteX10" fmla="*/ 458064 w 739262"/>
                <a:gd name="connsiteY10" fmla="*/ 373306 h 441166"/>
                <a:gd name="connsiteX11" fmla="*/ 399237 w 739262"/>
                <a:gd name="connsiteY11" fmla="*/ 441109 h 441166"/>
                <a:gd name="connsiteX12" fmla="*/ 343659 w 739262"/>
                <a:gd name="connsiteY12" fmla="*/ 441109 h 441166"/>
                <a:gd name="connsiteX13" fmla="*/ 252351 w 739262"/>
                <a:gd name="connsiteY13" fmla="*/ 441109 h 441166"/>
                <a:gd name="connsiteX14" fmla="*/ 231058 w 739262"/>
                <a:gd name="connsiteY14" fmla="*/ 431011 h 441166"/>
                <a:gd name="connsiteX15" fmla="*/ 307569 w 739262"/>
                <a:gd name="connsiteY15" fmla="*/ 281339 h 441166"/>
                <a:gd name="connsiteX16" fmla="*/ 357474 w 739262"/>
                <a:gd name="connsiteY16" fmla="*/ 275726 h 441166"/>
                <a:gd name="connsiteX17" fmla="*/ 603313 w 739262"/>
                <a:gd name="connsiteY17" fmla="*/ 254669 h 441166"/>
                <a:gd name="connsiteX18" fmla="*/ 667084 w 739262"/>
                <a:gd name="connsiteY18" fmla="*/ 268657 h 441166"/>
                <a:gd name="connsiteX19" fmla="*/ 738580 w 739262"/>
                <a:gd name="connsiteY19" fmla="*/ 385218 h 441166"/>
                <a:gd name="connsiteX20" fmla="*/ 685408 w 739262"/>
                <a:gd name="connsiteY20" fmla="*/ 439015 h 441166"/>
                <a:gd name="connsiteX21" fmla="*/ 612115 w 739262"/>
                <a:gd name="connsiteY21" fmla="*/ 439015 h 441166"/>
                <a:gd name="connsiteX22" fmla="*/ 508284 w 739262"/>
                <a:gd name="connsiteY22" fmla="*/ 439015 h 441166"/>
                <a:gd name="connsiteX23" fmla="*/ 487446 w 739262"/>
                <a:gd name="connsiteY23" fmla="*/ 429331 h 441166"/>
                <a:gd name="connsiteX24" fmla="*/ 541697 w 739262"/>
                <a:gd name="connsiteY24" fmla="*/ 278340 h 441166"/>
                <a:gd name="connsiteX25" fmla="*/ 603313 w 739262"/>
                <a:gd name="connsiteY25" fmla="*/ 254669 h 441166"/>
                <a:gd name="connsiteX26" fmla="*/ 101780 w 739262"/>
                <a:gd name="connsiteY26" fmla="*/ 83270 h 441166"/>
                <a:gd name="connsiteX27" fmla="*/ 194901 w 739262"/>
                <a:gd name="connsiteY27" fmla="*/ 175852 h 441166"/>
                <a:gd name="connsiteX28" fmla="*/ 101780 w 739262"/>
                <a:gd name="connsiteY28" fmla="*/ 269154 h 441166"/>
                <a:gd name="connsiteX29" fmla="*/ 9020 w 739262"/>
                <a:gd name="connsiteY29" fmla="*/ 174411 h 441166"/>
                <a:gd name="connsiteX30" fmla="*/ 101780 w 739262"/>
                <a:gd name="connsiteY30" fmla="*/ 83270 h 441166"/>
                <a:gd name="connsiteX31" fmla="*/ 345281 w 739262"/>
                <a:gd name="connsiteY31" fmla="*/ 43223 h 441166"/>
                <a:gd name="connsiteX32" fmla="*/ 448183 w 739262"/>
                <a:gd name="connsiteY32" fmla="*/ 145328 h 441166"/>
                <a:gd name="connsiteX33" fmla="*/ 346361 w 739262"/>
                <a:gd name="connsiteY33" fmla="*/ 248876 h 441166"/>
                <a:gd name="connsiteX34" fmla="*/ 242020 w 739262"/>
                <a:gd name="connsiteY34" fmla="*/ 146410 h 441166"/>
                <a:gd name="connsiteX35" fmla="*/ 345281 w 739262"/>
                <a:gd name="connsiteY35" fmla="*/ 43223 h 441166"/>
                <a:gd name="connsiteX36" fmla="*/ 612308 w 739262"/>
                <a:gd name="connsiteY36" fmla="*/ 0 h 441166"/>
                <a:gd name="connsiteX37" fmla="*/ 727942 w 739262"/>
                <a:gd name="connsiteY37" fmla="*/ 114553 h 441166"/>
                <a:gd name="connsiteX38" fmla="*/ 613749 w 739262"/>
                <a:gd name="connsiteY38" fmla="*/ 229106 h 441166"/>
                <a:gd name="connsiteX39" fmla="*/ 498475 w 739262"/>
                <a:gd name="connsiteY39" fmla="*/ 114553 h 441166"/>
                <a:gd name="connsiteX40" fmla="*/ 612308 w 739262"/>
                <a:gd name="connsiteY40" fmla="*/ 0 h 44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39262" h="441166">
                  <a:moveTo>
                    <a:pt x="102971" y="290409"/>
                  </a:moveTo>
                  <a:cubicBezTo>
                    <a:pt x="112548" y="290611"/>
                    <a:pt x="122525" y="292272"/>
                    <a:pt x="132908" y="295505"/>
                  </a:cubicBezTo>
                  <a:cubicBezTo>
                    <a:pt x="174803" y="308794"/>
                    <a:pt x="198640" y="339682"/>
                    <a:pt x="204418" y="382782"/>
                  </a:cubicBezTo>
                  <a:cubicBezTo>
                    <a:pt x="212364" y="439529"/>
                    <a:pt x="210919" y="439529"/>
                    <a:pt x="154217" y="439529"/>
                  </a:cubicBezTo>
                  <a:lnTo>
                    <a:pt x="103654" y="439529"/>
                  </a:lnTo>
                  <a:cubicBezTo>
                    <a:pt x="76567" y="439529"/>
                    <a:pt x="49480" y="439170"/>
                    <a:pt x="21670" y="439888"/>
                  </a:cubicBezTo>
                  <a:cubicBezTo>
                    <a:pt x="4695" y="440966"/>
                    <a:pt x="0" y="434142"/>
                    <a:pt x="0" y="417261"/>
                  </a:cubicBezTo>
                  <a:cubicBezTo>
                    <a:pt x="0" y="383141"/>
                    <a:pt x="3251" y="351175"/>
                    <a:pt x="27449" y="324956"/>
                  </a:cubicBezTo>
                  <a:cubicBezTo>
                    <a:pt x="49119" y="302329"/>
                    <a:pt x="74242" y="289803"/>
                    <a:pt x="102971" y="290409"/>
                  </a:cubicBezTo>
                  <a:close/>
                  <a:moveTo>
                    <a:pt x="357474" y="275726"/>
                  </a:moveTo>
                  <a:cubicBezTo>
                    <a:pt x="406838" y="281880"/>
                    <a:pt x="451026" y="321101"/>
                    <a:pt x="458064" y="373306"/>
                  </a:cubicBezTo>
                  <a:cubicBezTo>
                    <a:pt x="466364" y="441109"/>
                    <a:pt x="466364" y="441109"/>
                    <a:pt x="399237" y="441109"/>
                  </a:cubicBezTo>
                  <a:lnTo>
                    <a:pt x="343659" y="441109"/>
                  </a:lnTo>
                  <a:lnTo>
                    <a:pt x="252351" y="441109"/>
                  </a:lnTo>
                  <a:cubicBezTo>
                    <a:pt x="243329" y="441109"/>
                    <a:pt x="234306" y="442551"/>
                    <a:pt x="231058" y="431011"/>
                  </a:cubicBezTo>
                  <a:cubicBezTo>
                    <a:pt x="215900" y="374748"/>
                    <a:pt x="253073" y="302257"/>
                    <a:pt x="307569" y="281339"/>
                  </a:cubicBezTo>
                  <a:cubicBezTo>
                    <a:pt x="323990" y="275298"/>
                    <a:pt x="341020" y="273675"/>
                    <a:pt x="357474" y="275726"/>
                  </a:cubicBezTo>
                  <a:close/>
                  <a:moveTo>
                    <a:pt x="603313" y="254669"/>
                  </a:moveTo>
                  <a:cubicBezTo>
                    <a:pt x="624241" y="252876"/>
                    <a:pt x="645528" y="257359"/>
                    <a:pt x="667084" y="268657"/>
                  </a:cubicBezTo>
                  <a:cubicBezTo>
                    <a:pt x="713431" y="293045"/>
                    <a:pt x="737503" y="332496"/>
                    <a:pt x="738580" y="385218"/>
                  </a:cubicBezTo>
                  <a:cubicBezTo>
                    <a:pt x="739658" y="450491"/>
                    <a:pt x="745766" y="438656"/>
                    <a:pt x="685408" y="439015"/>
                  </a:cubicBezTo>
                  <a:cubicBezTo>
                    <a:pt x="661336" y="439373"/>
                    <a:pt x="637265" y="439015"/>
                    <a:pt x="612115" y="439015"/>
                  </a:cubicBezTo>
                  <a:lnTo>
                    <a:pt x="508284" y="439015"/>
                  </a:lnTo>
                  <a:cubicBezTo>
                    <a:pt x="500021" y="439015"/>
                    <a:pt x="490321" y="442243"/>
                    <a:pt x="487446" y="429331"/>
                  </a:cubicBezTo>
                  <a:cubicBezTo>
                    <a:pt x="473075" y="378403"/>
                    <a:pt x="497506" y="308467"/>
                    <a:pt x="541697" y="278340"/>
                  </a:cubicBezTo>
                  <a:cubicBezTo>
                    <a:pt x="561817" y="264532"/>
                    <a:pt x="582385" y="256463"/>
                    <a:pt x="603313" y="254669"/>
                  </a:cubicBezTo>
                  <a:close/>
                  <a:moveTo>
                    <a:pt x="101780" y="83270"/>
                  </a:moveTo>
                  <a:cubicBezTo>
                    <a:pt x="153755" y="82550"/>
                    <a:pt x="194901" y="123617"/>
                    <a:pt x="194901" y="175852"/>
                  </a:cubicBezTo>
                  <a:cubicBezTo>
                    <a:pt x="194901" y="227727"/>
                    <a:pt x="153394" y="269515"/>
                    <a:pt x="101780" y="269154"/>
                  </a:cubicBezTo>
                  <a:cubicBezTo>
                    <a:pt x="50167" y="268074"/>
                    <a:pt x="7937" y="225565"/>
                    <a:pt x="9020" y="174411"/>
                  </a:cubicBezTo>
                  <a:cubicBezTo>
                    <a:pt x="9381" y="124338"/>
                    <a:pt x="50528" y="84711"/>
                    <a:pt x="101780" y="83270"/>
                  </a:cubicBezTo>
                  <a:close/>
                  <a:moveTo>
                    <a:pt x="345281" y="43223"/>
                  </a:moveTo>
                  <a:cubicBezTo>
                    <a:pt x="402849" y="42862"/>
                    <a:pt x="448183" y="87601"/>
                    <a:pt x="448183" y="145328"/>
                  </a:cubicBezTo>
                  <a:cubicBezTo>
                    <a:pt x="448902" y="202333"/>
                    <a:pt x="402849" y="248515"/>
                    <a:pt x="346361" y="248876"/>
                  </a:cubicBezTo>
                  <a:cubicBezTo>
                    <a:pt x="288434" y="248876"/>
                    <a:pt x="242020" y="203416"/>
                    <a:pt x="242020" y="146410"/>
                  </a:cubicBezTo>
                  <a:cubicBezTo>
                    <a:pt x="241300" y="90126"/>
                    <a:pt x="288074" y="43223"/>
                    <a:pt x="345281" y="43223"/>
                  </a:cubicBezTo>
                  <a:close/>
                  <a:moveTo>
                    <a:pt x="612308" y="0"/>
                  </a:moveTo>
                  <a:cubicBezTo>
                    <a:pt x="677149" y="0"/>
                    <a:pt x="728302" y="50792"/>
                    <a:pt x="727942" y="114553"/>
                  </a:cubicBezTo>
                  <a:cubicBezTo>
                    <a:pt x="726861" y="177954"/>
                    <a:pt x="676069" y="228386"/>
                    <a:pt x="613749" y="229106"/>
                  </a:cubicBezTo>
                  <a:cubicBezTo>
                    <a:pt x="549988" y="229827"/>
                    <a:pt x="498475" y="178314"/>
                    <a:pt x="498475" y="114553"/>
                  </a:cubicBezTo>
                  <a:cubicBezTo>
                    <a:pt x="498475" y="50432"/>
                    <a:pt x="548187" y="0"/>
                    <a:pt x="612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A83A7A18-EE8E-EE40-B0F5-69C167698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001" y="5702281"/>
              <a:ext cx="583680" cy="583680"/>
            </a:xfrm>
            <a:custGeom>
              <a:avLst/>
              <a:gdLst>
                <a:gd name="T0" fmla="*/ 325 w 1340"/>
                <a:gd name="T1" fmla="*/ 375 h 1340"/>
                <a:gd name="T2" fmla="*/ 270 w 1340"/>
                <a:gd name="T3" fmla="*/ 444 h 1340"/>
                <a:gd name="T4" fmla="*/ 215 w 1340"/>
                <a:gd name="T5" fmla="*/ 631 h 1340"/>
                <a:gd name="T6" fmla="*/ 279 w 1340"/>
                <a:gd name="T7" fmla="*/ 847 h 1340"/>
                <a:gd name="T8" fmla="*/ 370 w 1340"/>
                <a:gd name="T9" fmla="*/ 902 h 1340"/>
                <a:gd name="T10" fmla="*/ 374 w 1340"/>
                <a:gd name="T11" fmla="*/ 765 h 1340"/>
                <a:gd name="T12" fmla="*/ 398 w 1340"/>
                <a:gd name="T13" fmla="*/ 485 h 1340"/>
                <a:gd name="T14" fmla="*/ 553 w 1340"/>
                <a:gd name="T15" fmla="*/ 360 h 1340"/>
                <a:gd name="T16" fmla="*/ 711 w 1340"/>
                <a:gd name="T17" fmla="*/ 340 h 1340"/>
                <a:gd name="T18" fmla="*/ 782 w 1340"/>
                <a:gd name="T19" fmla="*/ 353 h 1340"/>
                <a:gd name="T20" fmla="*/ 952 w 1340"/>
                <a:gd name="T21" fmla="*/ 556 h 1340"/>
                <a:gd name="T22" fmla="*/ 905 w 1340"/>
                <a:gd name="T23" fmla="*/ 829 h 1340"/>
                <a:gd name="T24" fmla="*/ 708 w 1340"/>
                <a:gd name="T25" fmla="*/ 947 h 1340"/>
                <a:gd name="T26" fmla="*/ 652 w 1340"/>
                <a:gd name="T27" fmla="*/ 776 h 1340"/>
                <a:gd name="T28" fmla="*/ 667 w 1340"/>
                <a:gd name="T29" fmla="*/ 506 h 1340"/>
                <a:gd name="T30" fmla="*/ 480 w 1340"/>
                <a:gd name="T31" fmla="*/ 608 h 1340"/>
                <a:gd name="T32" fmla="*/ 492 w 1340"/>
                <a:gd name="T33" fmla="*/ 789 h 1340"/>
                <a:gd name="T34" fmla="*/ 476 w 1340"/>
                <a:gd name="T35" fmla="*/ 854 h 1340"/>
                <a:gd name="T36" fmla="*/ 467 w 1340"/>
                <a:gd name="T37" fmla="*/ 894 h 1340"/>
                <a:gd name="T38" fmla="*/ 427 w 1340"/>
                <a:gd name="T39" fmla="*/ 1064 h 1340"/>
                <a:gd name="T40" fmla="*/ 400 w 1340"/>
                <a:gd name="T41" fmla="*/ 1279 h 1340"/>
                <a:gd name="T42" fmla="*/ 247 w 1340"/>
                <a:gd name="T43" fmla="*/ 1189 h 1340"/>
                <a:gd name="T44" fmla="*/ 165 w 1340"/>
                <a:gd name="T45" fmla="*/ 1107 h 1340"/>
                <a:gd name="T46" fmla="*/ 117 w 1340"/>
                <a:gd name="T47" fmla="*/ 1044 h 1340"/>
                <a:gd name="T48" fmla="*/ 68 w 1340"/>
                <a:gd name="T49" fmla="*/ 962 h 1340"/>
                <a:gd name="T50" fmla="*/ 50 w 1340"/>
                <a:gd name="T51" fmla="*/ 921 h 1340"/>
                <a:gd name="T52" fmla="*/ 36 w 1340"/>
                <a:gd name="T53" fmla="*/ 887 h 1340"/>
                <a:gd name="T54" fmla="*/ 23 w 1340"/>
                <a:gd name="T55" fmla="*/ 843 h 1340"/>
                <a:gd name="T56" fmla="*/ 11 w 1340"/>
                <a:gd name="T57" fmla="*/ 785 h 1340"/>
                <a:gd name="T58" fmla="*/ 3 w 1340"/>
                <a:gd name="T59" fmla="*/ 723 h 1340"/>
                <a:gd name="T60" fmla="*/ 1 w 1340"/>
                <a:gd name="T61" fmla="*/ 615 h 1340"/>
                <a:gd name="T62" fmla="*/ 27 w 1340"/>
                <a:gd name="T63" fmla="*/ 478 h 1340"/>
                <a:gd name="T64" fmla="*/ 99 w 1340"/>
                <a:gd name="T65" fmla="*/ 317 h 1340"/>
                <a:gd name="T66" fmla="*/ 260 w 1340"/>
                <a:gd name="T67" fmla="*/ 140 h 1340"/>
                <a:gd name="T68" fmla="*/ 443 w 1340"/>
                <a:gd name="T69" fmla="*/ 39 h 1340"/>
                <a:gd name="T70" fmla="*/ 661 w 1340"/>
                <a:gd name="T71" fmla="*/ 2 h 1340"/>
                <a:gd name="T72" fmla="*/ 883 w 1340"/>
                <a:gd name="T73" fmla="*/ 35 h 1340"/>
                <a:gd name="T74" fmla="*/ 1029 w 1340"/>
                <a:gd name="T75" fmla="*/ 106 h 1340"/>
                <a:gd name="T76" fmla="*/ 1209 w 1340"/>
                <a:gd name="T77" fmla="*/ 275 h 1340"/>
                <a:gd name="T78" fmla="*/ 1317 w 1340"/>
                <a:gd name="T79" fmla="*/ 499 h 1340"/>
                <a:gd name="T80" fmla="*/ 1331 w 1340"/>
                <a:gd name="T81" fmla="*/ 772 h 1340"/>
                <a:gd name="T82" fmla="*/ 1265 w 1340"/>
                <a:gd name="T83" fmla="*/ 974 h 1340"/>
                <a:gd name="T84" fmla="*/ 1207 w 1340"/>
                <a:gd name="T85" fmla="*/ 1069 h 1340"/>
                <a:gd name="T86" fmla="*/ 1129 w 1340"/>
                <a:gd name="T87" fmla="*/ 1157 h 1340"/>
                <a:gd name="T88" fmla="*/ 934 w 1340"/>
                <a:gd name="T89" fmla="*/ 1284 h 1340"/>
                <a:gd name="T90" fmla="*/ 653 w 1340"/>
                <a:gd name="T91" fmla="*/ 1339 h 1340"/>
                <a:gd name="T92" fmla="*/ 490 w 1340"/>
                <a:gd name="T93" fmla="*/ 1315 h 1340"/>
                <a:gd name="T94" fmla="*/ 547 w 1340"/>
                <a:gd name="T95" fmla="*/ 1170 h 1340"/>
                <a:gd name="T96" fmla="*/ 592 w 1340"/>
                <a:gd name="T97" fmla="*/ 1000 h 1340"/>
                <a:gd name="T98" fmla="*/ 744 w 1340"/>
                <a:gd name="T99" fmla="*/ 1067 h 1340"/>
                <a:gd name="T100" fmla="*/ 1001 w 1340"/>
                <a:gd name="T101" fmla="*/ 961 h 1340"/>
                <a:gd name="T102" fmla="*/ 1058 w 1340"/>
                <a:gd name="T103" fmla="*/ 879 h 1340"/>
                <a:gd name="T104" fmla="*/ 1097 w 1340"/>
                <a:gd name="T105" fmla="*/ 782 h 1340"/>
                <a:gd name="T106" fmla="*/ 1112 w 1340"/>
                <a:gd name="T107" fmla="*/ 715 h 1340"/>
                <a:gd name="T108" fmla="*/ 1119 w 1340"/>
                <a:gd name="T109" fmla="*/ 660 h 1340"/>
                <a:gd name="T110" fmla="*/ 1099 w 1340"/>
                <a:gd name="T111" fmla="*/ 486 h 1340"/>
                <a:gd name="T112" fmla="*/ 1021 w 1340"/>
                <a:gd name="T113" fmla="*/ 358 h 1340"/>
                <a:gd name="T114" fmla="*/ 842 w 1340"/>
                <a:gd name="T115" fmla="*/ 246 h 1340"/>
                <a:gd name="T116" fmla="*/ 652 w 1340"/>
                <a:gd name="T117" fmla="*/ 224 h 1340"/>
                <a:gd name="T118" fmla="*/ 583 w 1340"/>
                <a:gd name="T119" fmla="*/ 234 h 1340"/>
                <a:gd name="T120" fmla="*/ 488 w 1340"/>
                <a:gd name="T121" fmla="*/ 261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0" h="1340">
                  <a:moveTo>
                    <a:pt x="417" y="298"/>
                  </a:moveTo>
                  <a:lnTo>
                    <a:pt x="417" y="298"/>
                  </a:lnTo>
                  <a:cubicBezTo>
                    <a:pt x="416" y="298"/>
                    <a:pt x="412" y="301"/>
                    <a:pt x="409" y="302"/>
                  </a:cubicBezTo>
                  <a:lnTo>
                    <a:pt x="409" y="302"/>
                  </a:lnTo>
                  <a:cubicBezTo>
                    <a:pt x="396" y="310"/>
                    <a:pt x="384" y="321"/>
                    <a:pt x="372" y="330"/>
                  </a:cubicBezTo>
                  <a:lnTo>
                    <a:pt x="372" y="330"/>
                  </a:lnTo>
                  <a:cubicBezTo>
                    <a:pt x="366" y="334"/>
                    <a:pt x="362" y="338"/>
                    <a:pt x="357" y="344"/>
                  </a:cubicBezTo>
                  <a:lnTo>
                    <a:pt x="357" y="344"/>
                  </a:lnTo>
                  <a:cubicBezTo>
                    <a:pt x="354" y="345"/>
                    <a:pt x="353" y="346"/>
                    <a:pt x="351" y="348"/>
                  </a:cubicBezTo>
                  <a:lnTo>
                    <a:pt x="351" y="348"/>
                  </a:lnTo>
                  <a:cubicBezTo>
                    <a:pt x="350" y="348"/>
                    <a:pt x="349" y="349"/>
                    <a:pt x="349" y="350"/>
                  </a:cubicBezTo>
                  <a:lnTo>
                    <a:pt x="349" y="350"/>
                  </a:lnTo>
                  <a:cubicBezTo>
                    <a:pt x="345" y="353"/>
                    <a:pt x="341" y="357"/>
                    <a:pt x="338" y="361"/>
                  </a:cubicBezTo>
                  <a:lnTo>
                    <a:pt x="338" y="361"/>
                  </a:lnTo>
                  <a:cubicBezTo>
                    <a:pt x="335" y="364"/>
                    <a:pt x="333" y="367"/>
                    <a:pt x="330" y="368"/>
                  </a:cubicBezTo>
                  <a:lnTo>
                    <a:pt x="330" y="368"/>
                  </a:lnTo>
                  <a:cubicBezTo>
                    <a:pt x="326" y="368"/>
                    <a:pt x="325" y="371"/>
                    <a:pt x="325" y="375"/>
                  </a:cubicBezTo>
                  <a:lnTo>
                    <a:pt x="325" y="375"/>
                  </a:lnTo>
                  <a:cubicBezTo>
                    <a:pt x="321" y="379"/>
                    <a:pt x="317" y="380"/>
                    <a:pt x="313" y="385"/>
                  </a:cubicBezTo>
                  <a:lnTo>
                    <a:pt x="313" y="385"/>
                  </a:lnTo>
                  <a:cubicBezTo>
                    <a:pt x="307" y="393"/>
                    <a:pt x="300" y="400"/>
                    <a:pt x="294" y="407"/>
                  </a:cubicBezTo>
                  <a:lnTo>
                    <a:pt x="294" y="407"/>
                  </a:lnTo>
                  <a:cubicBezTo>
                    <a:pt x="292" y="412"/>
                    <a:pt x="288" y="418"/>
                    <a:pt x="286" y="420"/>
                  </a:cubicBezTo>
                  <a:lnTo>
                    <a:pt x="286" y="420"/>
                  </a:lnTo>
                  <a:cubicBezTo>
                    <a:pt x="284" y="424"/>
                    <a:pt x="283" y="424"/>
                    <a:pt x="280" y="422"/>
                  </a:cubicBezTo>
                  <a:lnTo>
                    <a:pt x="280" y="422"/>
                  </a:lnTo>
                  <a:cubicBezTo>
                    <a:pt x="284" y="427"/>
                    <a:pt x="280" y="428"/>
                    <a:pt x="279" y="430"/>
                  </a:cubicBezTo>
                  <a:lnTo>
                    <a:pt x="279" y="430"/>
                  </a:lnTo>
                  <a:cubicBezTo>
                    <a:pt x="276" y="435"/>
                    <a:pt x="275" y="438"/>
                    <a:pt x="272" y="442"/>
                  </a:cubicBezTo>
                  <a:lnTo>
                    <a:pt x="272" y="442"/>
                  </a:lnTo>
                  <a:cubicBezTo>
                    <a:pt x="272" y="443"/>
                    <a:pt x="272" y="444"/>
                    <a:pt x="271" y="443"/>
                  </a:cubicBezTo>
                  <a:lnTo>
                    <a:pt x="271" y="443"/>
                  </a:lnTo>
                  <a:cubicBezTo>
                    <a:pt x="270" y="443"/>
                    <a:pt x="270" y="444"/>
                    <a:pt x="270" y="444"/>
                  </a:cubicBezTo>
                  <a:lnTo>
                    <a:pt x="270" y="444"/>
                  </a:lnTo>
                  <a:cubicBezTo>
                    <a:pt x="271" y="446"/>
                    <a:pt x="270" y="447"/>
                    <a:pt x="268" y="451"/>
                  </a:cubicBezTo>
                  <a:lnTo>
                    <a:pt x="268" y="451"/>
                  </a:lnTo>
                  <a:cubicBezTo>
                    <a:pt x="262" y="460"/>
                    <a:pt x="256" y="470"/>
                    <a:pt x="252" y="479"/>
                  </a:cubicBezTo>
                  <a:lnTo>
                    <a:pt x="252" y="479"/>
                  </a:lnTo>
                  <a:cubicBezTo>
                    <a:pt x="252" y="485"/>
                    <a:pt x="249" y="487"/>
                    <a:pt x="247" y="490"/>
                  </a:cubicBezTo>
                  <a:lnTo>
                    <a:pt x="247" y="490"/>
                  </a:lnTo>
                  <a:cubicBezTo>
                    <a:pt x="245" y="497"/>
                    <a:pt x="243" y="502"/>
                    <a:pt x="240" y="509"/>
                  </a:cubicBezTo>
                  <a:lnTo>
                    <a:pt x="240" y="509"/>
                  </a:lnTo>
                  <a:cubicBezTo>
                    <a:pt x="237" y="519"/>
                    <a:pt x="233" y="529"/>
                    <a:pt x="231" y="540"/>
                  </a:cubicBezTo>
                  <a:lnTo>
                    <a:pt x="231" y="540"/>
                  </a:lnTo>
                  <a:cubicBezTo>
                    <a:pt x="228" y="546"/>
                    <a:pt x="225" y="556"/>
                    <a:pt x="225" y="562"/>
                  </a:cubicBezTo>
                  <a:lnTo>
                    <a:pt x="225" y="562"/>
                  </a:lnTo>
                  <a:cubicBezTo>
                    <a:pt x="223" y="570"/>
                    <a:pt x="221" y="581"/>
                    <a:pt x="219" y="589"/>
                  </a:cubicBezTo>
                  <a:lnTo>
                    <a:pt x="219" y="589"/>
                  </a:lnTo>
                  <a:cubicBezTo>
                    <a:pt x="217" y="595"/>
                    <a:pt x="217" y="603"/>
                    <a:pt x="217" y="608"/>
                  </a:cubicBezTo>
                  <a:lnTo>
                    <a:pt x="217" y="608"/>
                  </a:lnTo>
                  <a:cubicBezTo>
                    <a:pt x="217" y="616"/>
                    <a:pt x="217" y="624"/>
                    <a:pt x="215" y="631"/>
                  </a:cubicBezTo>
                  <a:lnTo>
                    <a:pt x="215" y="631"/>
                  </a:lnTo>
                  <a:cubicBezTo>
                    <a:pt x="215" y="635"/>
                    <a:pt x="215" y="638"/>
                    <a:pt x="215" y="640"/>
                  </a:cubicBezTo>
                  <a:lnTo>
                    <a:pt x="215" y="640"/>
                  </a:lnTo>
                  <a:cubicBezTo>
                    <a:pt x="215" y="652"/>
                    <a:pt x="216" y="664"/>
                    <a:pt x="217" y="679"/>
                  </a:cubicBezTo>
                  <a:lnTo>
                    <a:pt x="217" y="679"/>
                  </a:lnTo>
                  <a:cubicBezTo>
                    <a:pt x="217" y="691"/>
                    <a:pt x="220" y="703"/>
                    <a:pt x="221" y="717"/>
                  </a:cubicBezTo>
                  <a:lnTo>
                    <a:pt x="221" y="717"/>
                  </a:lnTo>
                  <a:cubicBezTo>
                    <a:pt x="225" y="729"/>
                    <a:pt x="227" y="742"/>
                    <a:pt x="231" y="753"/>
                  </a:cubicBezTo>
                  <a:lnTo>
                    <a:pt x="231" y="753"/>
                  </a:lnTo>
                  <a:cubicBezTo>
                    <a:pt x="233" y="758"/>
                    <a:pt x="235" y="766"/>
                    <a:pt x="237" y="772"/>
                  </a:cubicBezTo>
                  <a:lnTo>
                    <a:pt x="237" y="776"/>
                  </a:lnTo>
                  <a:lnTo>
                    <a:pt x="237" y="776"/>
                  </a:lnTo>
                  <a:cubicBezTo>
                    <a:pt x="241" y="785"/>
                    <a:pt x="245" y="793"/>
                    <a:pt x="249" y="801"/>
                  </a:cubicBezTo>
                  <a:lnTo>
                    <a:pt x="249" y="801"/>
                  </a:lnTo>
                  <a:cubicBezTo>
                    <a:pt x="253" y="811"/>
                    <a:pt x="259" y="820"/>
                    <a:pt x="266" y="829"/>
                  </a:cubicBezTo>
                  <a:lnTo>
                    <a:pt x="266" y="829"/>
                  </a:lnTo>
                  <a:cubicBezTo>
                    <a:pt x="270" y="835"/>
                    <a:pt x="272" y="841"/>
                    <a:pt x="279" y="847"/>
                  </a:cubicBezTo>
                  <a:lnTo>
                    <a:pt x="279" y="847"/>
                  </a:lnTo>
                  <a:cubicBezTo>
                    <a:pt x="283" y="852"/>
                    <a:pt x="286" y="856"/>
                    <a:pt x="292" y="860"/>
                  </a:cubicBezTo>
                  <a:lnTo>
                    <a:pt x="292" y="860"/>
                  </a:lnTo>
                  <a:cubicBezTo>
                    <a:pt x="292" y="862"/>
                    <a:pt x="294" y="862"/>
                    <a:pt x="295" y="863"/>
                  </a:cubicBezTo>
                  <a:lnTo>
                    <a:pt x="295" y="863"/>
                  </a:lnTo>
                  <a:cubicBezTo>
                    <a:pt x="300" y="870"/>
                    <a:pt x="308" y="875"/>
                    <a:pt x="317" y="880"/>
                  </a:cubicBezTo>
                  <a:lnTo>
                    <a:pt x="317" y="880"/>
                  </a:lnTo>
                  <a:cubicBezTo>
                    <a:pt x="317" y="880"/>
                    <a:pt x="319" y="883"/>
                    <a:pt x="321" y="884"/>
                  </a:cubicBezTo>
                  <a:lnTo>
                    <a:pt x="321" y="884"/>
                  </a:lnTo>
                  <a:cubicBezTo>
                    <a:pt x="325" y="886"/>
                    <a:pt x="327" y="887"/>
                    <a:pt x="331" y="888"/>
                  </a:cubicBezTo>
                  <a:lnTo>
                    <a:pt x="331" y="888"/>
                  </a:lnTo>
                  <a:cubicBezTo>
                    <a:pt x="334" y="892"/>
                    <a:pt x="338" y="894"/>
                    <a:pt x="341" y="894"/>
                  </a:cubicBezTo>
                  <a:lnTo>
                    <a:pt x="341" y="894"/>
                  </a:lnTo>
                  <a:cubicBezTo>
                    <a:pt x="347" y="898"/>
                    <a:pt x="353" y="904"/>
                    <a:pt x="362" y="902"/>
                  </a:cubicBezTo>
                  <a:lnTo>
                    <a:pt x="362" y="902"/>
                  </a:lnTo>
                  <a:cubicBezTo>
                    <a:pt x="363" y="904"/>
                    <a:pt x="366" y="904"/>
                    <a:pt x="370" y="902"/>
                  </a:cubicBezTo>
                  <a:lnTo>
                    <a:pt x="370" y="902"/>
                  </a:lnTo>
                  <a:cubicBezTo>
                    <a:pt x="381" y="900"/>
                    <a:pt x="385" y="891"/>
                    <a:pt x="389" y="880"/>
                  </a:cubicBezTo>
                  <a:lnTo>
                    <a:pt x="389" y="880"/>
                  </a:lnTo>
                  <a:cubicBezTo>
                    <a:pt x="390" y="872"/>
                    <a:pt x="393" y="867"/>
                    <a:pt x="394" y="862"/>
                  </a:cubicBezTo>
                  <a:lnTo>
                    <a:pt x="394" y="862"/>
                  </a:lnTo>
                  <a:cubicBezTo>
                    <a:pt x="394" y="856"/>
                    <a:pt x="397" y="849"/>
                    <a:pt x="398" y="844"/>
                  </a:cubicBezTo>
                  <a:lnTo>
                    <a:pt x="398" y="844"/>
                  </a:lnTo>
                  <a:cubicBezTo>
                    <a:pt x="398" y="839"/>
                    <a:pt x="401" y="835"/>
                    <a:pt x="402" y="829"/>
                  </a:cubicBezTo>
                  <a:lnTo>
                    <a:pt x="402" y="829"/>
                  </a:lnTo>
                  <a:cubicBezTo>
                    <a:pt x="404" y="820"/>
                    <a:pt x="404" y="812"/>
                    <a:pt x="402" y="804"/>
                  </a:cubicBezTo>
                  <a:lnTo>
                    <a:pt x="402" y="804"/>
                  </a:lnTo>
                  <a:cubicBezTo>
                    <a:pt x="401" y="800"/>
                    <a:pt x="398" y="797"/>
                    <a:pt x="394" y="794"/>
                  </a:cubicBezTo>
                  <a:lnTo>
                    <a:pt x="394" y="794"/>
                  </a:lnTo>
                  <a:cubicBezTo>
                    <a:pt x="393" y="793"/>
                    <a:pt x="393" y="789"/>
                    <a:pt x="389" y="788"/>
                  </a:cubicBezTo>
                  <a:lnTo>
                    <a:pt x="389" y="788"/>
                  </a:lnTo>
                  <a:cubicBezTo>
                    <a:pt x="385" y="782"/>
                    <a:pt x="380" y="776"/>
                    <a:pt x="376" y="768"/>
                  </a:cubicBezTo>
                  <a:lnTo>
                    <a:pt x="376" y="768"/>
                  </a:lnTo>
                  <a:cubicBezTo>
                    <a:pt x="376" y="768"/>
                    <a:pt x="374" y="766"/>
                    <a:pt x="374" y="765"/>
                  </a:cubicBezTo>
                  <a:lnTo>
                    <a:pt x="374" y="765"/>
                  </a:lnTo>
                  <a:lnTo>
                    <a:pt x="374" y="765"/>
                  </a:lnTo>
                  <a:cubicBezTo>
                    <a:pt x="368" y="756"/>
                    <a:pt x="363" y="748"/>
                    <a:pt x="361" y="738"/>
                  </a:cubicBezTo>
                  <a:lnTo>
                    <a:pt x="361" y="735"/>
                  </a:lnTo>
                  <a:lnTo>
                    <a:pt x="361" y="735"/>
                  </a:lnTo>
                  <a:cubicBezTo>
                    <a:pt x="354" y="722"/>
                    <a:pt x="351" y="707"/>
                    <a:pt x="349" y="694"/>
                  </a:cubicBezTo>
                  <a:lnTo>
                    <a:pt x="349" y="694"/>
                  </a:lnTo>
                  <a:cubicBezTo>
                    <a:pt x="349" y="676"/>
                    <a:pt x="347" y="662"/>
                    <a:pt x="349" y="647"/>
                  </a:cubicBezTo>
                  <a:lnTo>
                    <a:pt x="349" y="647"/>
                  </a:lnTo>
                  <a:cubicBezTo>
                    <a:pt x="349" y="636"/>
                    <a:pt x="349" y="627"/>
                    <a:pt x="350" y="616"/>
                  </a:cubicBezTo>
                  <a:lnTo>
                    <a:pt x="350" y="616"/>
                  </a:lnTo>
                  <a:cubicBezTo>
                    <a:pt x="353" y="600"/>
                    <a:pt x="357" y="583"/>
                    <a:pt x="361" y="565"/>
                  </a:cubicBezTo>
                  <a:lnTo>
                    <a:pt x="361" y="565"/>
                  </a:lnTo>
                  <a:cubicBezTo>
                    <a:pt x="365" y="553"/>
                    <a:pt x="370" y="540"/>
                    <a:pt x="376" y="526"/>
                  </a:cubicBezTo>
                  <a:lnTo>
                    <a:pt x="376" y="526"/>
                  </a:lnTo>
                  <a:cubicBezTo>
                    <a:pt x="384" y="513"/>
                    <a:pt x="389" y="497"/>
                    <a:pt x="398" y="485"/>
                  </a:cubicBezTo>
                  <a:lnTo>
                    <a:pt x="398" y="485"/>
                  </a:lnTo>
                  <a:cubicBezTo>
                    <a:pt x="402" y="478"/>
                    <a:pt x="406" y="473"/>
                    <a:pt x="409" y="467"/>
                  </a:cubicBezTo>
                  <a:lnTo>
                    <a:pt x="409" y="467"/>
                  </a:lnTo>
                  <a:cubicBezTo>
                    <a:pt x="413" y="462"/>
                    <a:pt x="417" y="456"/>
                    <a:pt x="421" y="454"/>
                  </a:cubicBezTo>
                  <a:lnTo>
                    <a:pt x="421" y="454"/>
                  </a:lnTo>
                  <a:cubicBezTo>
                    <a:pt x="431" y="443"/>
                    <a:pt x="439" y="432"/>
                    <a:pt x="448" y="424"/>
                  </a:cubicBezTo>
                  <a:lnTo>
                    <a:pt x="448" y="424"/>
                  </a:lnTo>
                  <a:cubicBezTo>
                    <a:pt x="456" y="420"/>
                    <a:pt x="461" y="413"/>
                    <a:pt x="468" y="407"/>
                  </a:cubicBezTo>
                  <a:lnTo>
                    <a:pt x="468" y="407"/>
                  </a:lnTo>
                  <a:cubicBezTo>
                    <a:pt x="476" y="400"/>
                    <a:pt x="486" y="393"/>
                    <a:pt x="494" y="389"/>
                  </a:cubicBezTo>
                  <a:lnTo>
                    <a:pt x="494" y="389"/>
                  </a:lnTo>
                  <a:cubicBezTo>
                    <a:pt x="502" y="384"/>
                    <a:pt x="508" y="380"/>
                    <a:pt x="515" y="377"/>
                  </a:cubicBezTo>
                  <a:lnTo>
                    <a:pt x="515" y="377"/>
                  </a:lnTo>
                  <a:cubicBezTo>
                    <a:pt x="516" y="377"/>
                    <a:pt x="516" y="377"/>
                    <a:pt x="518" y="375"/>
                  </a:cubicBezTo>
                  <a:lnTo>
                    <a:pt x="518" y="375"/>
                  </a:lnTo>
                  <a:cubicBezTo>
                    <a:pt x="520" y="375"/>
                    <a:pt x="523" y="373"/>
                    <a:pt x="526" y="371"/>
                  </a:cubicBezTo>
                  <a:lnTo>
                    <a:pt x="526" y="371"/>
                  </a:lnTo>
                  <a:cubicBezTo>
                    <a:pt x="534" y="368"/>
                    <a:pt x="543" y="364"/>
                    <a:pt x="553" y="360"/>
                  </a:cubicBezTo>
                  <a:lnTo>
                    <a:pt x="553" y="360"/>
                  </a:lnTo>
                  <a:cubicBezTo>
                    <a:pt x="558" y="358"/>
                    <a:pt x="563" y="357"/>
                    <a:pt x="570" y="356"/>
                  </a:cubicBezTo>
                  <a:lnTo>
                    <a:pt x="570" y="356"/>
                  </a:lnTo>
                  <a:cubicBezTo>
                    <a:pt x="579" y="352"/>
                    <a:pt x="589" y="350"/>
                    <a:pt x="598" y="348"/>
                  </a:cubicBezTo>
                  <a:lnTo>
                    <a:pt x="598" y="348"/>
                  </a:lnTo>
                  <a:cubicBezTo>
                    <a:pt x="606" y="346"/>
                    <a:pt x="613" y="346"/>
                    <a:pt x="620" y="344"/>
                  </a:cubicBezTo>
                  <a:lnTo>
                    <a:pt x="620" y="344"/>
                  </a:lnTo>
                  <a:cubicBezTo>
                    <a:pt x="625" y="344"/>
                    <a:pt x="629" y="344"/>
                    <a:pt x="633" y="342"/>
                  </a:cubicBezTo>
                  <a:lnTo>
                    <a:pt x="633" y="342"/>
                  </a:lnTo>
                  <a:cubicBezTo>
                    <a:pt x="645" y="340"/>
                    <a:pt x="656" y="338"/>
                    <a:pt x="667" y="338"/>
                  </a:cubicBezTo>
                  <a:lnTo>
                    <a:pt x="685" y="338"/>
                  </a:lnTo>
                  <a:lnTo>
                    <a:pt x="685" y="338"/>
                  </a:lnTo>
                  <a:cubicBezTo>
                    <a:pt x="689" y="340"/>
                    <a:pt x="692" y="338"/>
                    <a:pt x="694" y="338"/>
                  </a:cubicBezTo>
                  <a:lnTo>
                    <a:pt x="694" y="338"/>
                  </a:lnTo>
                  <a:cubicBezTo>
                    <a:pt x="699" y="338"/>
                    <a:pt x="703" y="340"/>
                    <a:pt x="707" y="340"/>
                  </a:cubicBezTo>
                  <a:lnTo>
                    <a:pt x="707" y="340"/>
                  </a:lnTo>
                  <a:cubicBezTo>
                    <a:pt x="707" y="340"/>
                    <a:pt x="708" y="340"/>
                    <a:pt x="711" y="340"/>
                  </a:cubicBezTo>
                  <a:lnTo>
                    <a:pt x="711" y="340"/>
                  </a:lnTo>
                  <a:cubicBezTo>
                    <a:pt x="712" y="342"/>
                    <a:pt x="714" y="340"/>
                    <a:pt x="716" y="340"/>
                  </a:cubicBezTo>
                  <a:lnTo>
                    <a:pt x="716" y="340"/>
                  </a:lnTo>
                  <a:cubicBezTo>
                    <a:pt x="720" y="340"/>
                    <a:pt x="726" y="344"/>
                    <a:pt x="731" y="344"/>
                  </a:cubicBezTo>
                  <a:lnTo>
                    <a:pt x="731" y="344"/>
                  </a:lnTo>
                  <a:cubicBezTo>
                    <a:pt x="734" y="344"/>
                    <a:pt x="736" y="345"/>
                    <a:pt x="740" y="345"/>
                  </a:cubicBezTo>
                  <a:lnTo>
                    <a:pt x="743" y="345"/>
                  </a:lnTo>
                  <a:lnTo>
                    <a:pt x="743" y="345"/>
                  </a:lnTo>
                  <a:cubicBezTo>
                    <a:pt x="744" y="346"/>
                    <a:pt x="746" y="346"/>
                    <a:pt x="747" y="346"/>
                  </a:cubicBezTo>
                  <a:lnTo>
                    <a:pt x="747" y="346"/>
                  </a:lnTo>
                  <a:cubicBezTo>
                    <a:pt x="751" y="346"/>
                    <a:pt x="757" y="348"/>
                    <a:pt x="761" y="348"/>
                  </a:cubicBezTo>
                  <a:lnTo>
                    <a:pt x="761" y="348"/>
                  </a:lnTo>
                  <a:cubicBezTo>
                    <a:pt x="761" y="348"/>
                    <a:pt x="763" y="349"/>
                    <a:pt x="765" y="349"/>
                  </a:cubicBezTo>
                  <a:lnTo>
                    <a:pt x="765" y="349"/>
                  </a:lnTo>
                  <a:cubicBezTo>
                    <a:pt x="769" y="352"/>
                    <a:pt x="773" y="352"/>
                    <a:pt x="777" y="352"/>
                  </a:cubicBezTo>
                  <a:lnTo>
                    <a:pt x="777" y="352"/>
                  </a:lnTo>
                  <a:cubicBezTo>
                    <a:pt x="778" y="353"/>
                    <a:pt x="781" y="356"/>
                    <a:pt x="782" y="353"/>
                  </a:cubicBezTo>
                  <a:lnTo>
                    <a:pt x="782" y="353"/>
                  </a:lnTo>
                  <a:cubicBezTo>
                    <a:pt x="790" y="357"/>
                    <a:pt x="798" y="358"/>
                    <a:pt x="804" y="361"/>
                  </a:cubicBezTo>
                  <a:lnTo>
                    <a:pt x="804" y="361"/>
                  </a:lnTo>
                  <a:cubicBezTo>
                    <a:pt x="821" y="368"/>
                    <a:pt x="834" y="376"/>
                    <a:pt x="848" y="384"/>
                  </a:cubicBezTo>
                  <a:lnTo>
                    <a:pt x="848" y="384"/>
                  </a:lnTo>
                  <a:cubicBezTo>
                    <a:pt x="856" y="391"/>
                    <a:pt x="864" y="396"/>
                    <a:pt x="871" y="403"/>
                  </a:cubicBezTo>
                  <a:lnTo>
                    <a:pt x="871" y="403"/>
                  </a:lnTo>
                  <a:cubicBezTo>
                    <a:pt x="877" y="407"/>
                    <a:pt x="884" y="413"/>
                    <a:pt x="889" y="420"/>
                  </a:cubicBezTo>
                  <a:lnTo>
                    <a:pt x="889" y="420"/>
                  </a:lnTo>
                  <a:cubicBezTo>
                    <a:pt x="903" y="431"/>
                    <a:pt x="912" y="447"/>
                    <a:pt x="922" y="462"/>
                  </a:cubicBezTo>
                  <a:lnTo>
                    <a:pt x="922" y="462"/>
                  </a:lnTo>
                  <a:cubicBezTo>
                    <a:pt x="926" y="470"/>
                    <a:pt x="930" y="475"/>
                    <a:pt x="934" y="486"/>
                  </a:cubicBezTo>
                  <a:lnTo>
                    <a:pt x="934" y="486"/>
                  </a:lnTo>
                  <a:cubicBezTo>
                    <a:pt x="939" y="497"/>
                    <a:pt x="940" y="507"/>
                    <a:pt x="944" y="519"/>
                  </a:cubicBezTo>
                  <a:lnTo>
                    <a:pt x="944" y="519"/>
                  </a:lnTo>
                  <a:cubicBezTo>
                    <a:pt x="948" y="532"/>
                    <a:pt x="951" y="544"/>
                    <a:pt x="952" y="556"/>
                  </a:cubicBezTo>
                  <a:lnTo>
                    <a:pt x="952" y="556"/>
                  </a:lnTo>
                  <a:cubicBezTo>
                    <a:pt x="954" y="572"/>
                    <a:pt x="956" y="589"/>
                    <a:pt x="956" y="604"/>
                  </a:cubicBezTo>
                  <a:lnTo>
                    <a:pt x="956" y="604"/>
                  </a:lnTo>
                  <a:cubicBezTo>
                    <a:pt x="954" y="616"/>
                    <a:pt x="956" y="628"/>
                    <a:pt x="954" y="638"/>
                  </a:cubicBezTo>
                  <a:lnTo>
                    <a:pt x="954" y="638"/>
                  </a:lnTo>
                  <a:cubicBezTo>
                    <a:pt x="952" y="652"/>
                    <a:pt x="952" y="667"/>
                    <a:pt x="948" y="683"/>
                  </a:cubicBezTo>
                  <a:lnTo>
                    <a:pt x="948" y="688"/>
                  </a:lnTo>
                  <a:lnTo>
                    <a:pt x="948" y="688"/>
                  </a:lnTo>
                  <a:cubicBezTo>
                    <a:pt x="947" y="694"/>
                    <a:pt x="947" y="699"/>
                    <a:pt x="944" y="703"/>
                  </a:cubicBezTo>
                  <a:lnTo>
                    <a:pt x="944" y="703"/>
                  </a:lnTo>
                  <a:cubicBezTo>
                    <a:pt x="943" y="721"/>
                    <a:pt x="939" y="734"/>
                    <a:pt x="935" y="752"/>
                  </a:cubicBezTo>
                  <a:lnTo>
                    <a:pt x="935" y="752"/>
                  </a:lnTo>
                  <a:cubicBezTo>
                    <a:pt x="931" y="758"/>
                    <a:pt x="930" y="769"/>
                    <a:pt x="926" y="778"/>
                  </a:cubicBezTo>
                  <a:lnTo>
                    <a:pt x="926" y="778"/>
                  </a:lnTo>
                  <a:cubicBezTo>
                    <a:pt x="922" y="792"/>
                    <a:pt x="916" y="803"/>
                    <a:pt x="911" y="816"/>
                  </a:cubicBezTo>
                  <a:lnTo>
                    <a:pt x="911" y="816"/>
                  </a:lnTo>
                  <a:cubicBezTo>
                    <a:pt x="909" y="821"/>
                    <a:pt x="908" y="825"/>
                    <a:pt x="905" y="829"/>
                  </a:cubicBezTo>
                  <a:lnTo>
                    <a:pt x="905" y="829"/>
                  </a:lnTo>
                  <a:cubicBezTo>
                    <a:pt x="901" y="839"/>
                    <a:pt x="895" y="849"/>
                    <a:pt x="889" y="860"/>
                  </a:cubicBezTo>
                  <a:lnTo>
                    <a:pt x="889" y="860"/>
                  </a:lnTo>
                  <a:cubicBezTo>
                    <a:pt x="883" y="870"/>
                    <a:pt x="873" y="880"/>
                    <a:pt x="865" y="891"/>
                  </a:cubicBezTo>
                  <a:lnTo>
                    <a:pt x="865" y="891"/>
                  </a:lnTo>
                  <a:cubicBezTo>
                    <a:pt x="859" y="896"/>
                    <a:pt x="852" y="904"/>
                    <a:pt x="846" y="911"/>
                  </a:cubicBezTo>
                  <a:lnTo>
                    <a:pt x="846" y="911"/>
                  </a:lnTo>
                  <a:cubicBezTo>
                    <a:pt x="840" y="914"/>
                    <a:pt x="834" y="919"/>
                    <a:pt x="829" y="923"/>
                  </a:cubicBezTo>
                  <a:lnTo>
                    <a:pt x="829" y="923"/>
                  </a:lnTo>
                  <a:cubicBezTo>
                    <a:pt x="816" y="931"/>
                    <a:pt x="804" y="938"/>
                    <a:pt x="790" y="945"/>
                  </a:cubicBezTo>
                  <a:lnTo>
                    <a:pt x="790" y="945"/>
                  </a:lnTo>
                  <a:cubicBezTo>
                    <a:pt x="777" y="947"/>
                    <a:pt x="765" y="949"/>
                    <a:pt x="753" y="951"/>
                  </a:cubicBezTo>
                  <a:lnTo>
                    <a:pt x="753" y="951"/>
                  </a:lnTo>
                  <a:cubicBezTo>
                    <a:pt x="743" y="951"/>
                    <a:pt x="734" y="951"/>
                    <a:pt x="726" y="949"/>
                  </a:cubicBezTo>
                  <a:lnTo>
                    <a:pt x="726" y="949"/>
                  </a:lnTo>
                  <a:cubicBezTo>
                    <a:pt x="722" y="947"/>
                    <a:pt x="719" y="947"/>
                    <a:pt x="716" y="947"/>
                  </a:cubicBezTo>
                  <a:lnTo>
                    <a:pt x="716" y="947"/>
                  </a:lnTo>
                  <a:cubicBezTo>
                    <a:pt x="714" y="947"/>
                    <a:pt x="711" y="947"/>
                    <a:pt x="708" y="947"/>
                  </a:cubicBezTo>
                  <a:lnTo>
                    <a:pt x="708" y="947"/>
                  </a:lnTo>
                  <a:cubicBezTo>
                    <a:pt x="703" y="945"/>
                    <a:pt x="699" y="942"/>
                    <a:pt x="694" y="938"/>
                  </a:cubicBezTo>
                  <a:lnTo>
                    <a:pt x="694" y="938"/>
                  </a:lnTo>
                  <a:cubicBezTo>
                    <a:pt x="685" y="937"/>
                    <a:pt x="677" y="931"/>
                    <a:pt x="671" y="925"/>
                  </a:cubicBezTo>
                  <a:lnTo>
                    <a:pt x="671" y="925"/>
                  </a:lnTo>
                  <a:cubicBezTo>
                    <a:pt x="664" y="919"/>
                    <a:pt x="657" y="914"/>
                    <a:pt x="652" y="906"/>
                  </a:cubicBezTo>
                  <a:lnTo>
                    <a:pt x="652" y="906"/>
                  </a:lnTo>
                  <a:cubicBezTo>
                    <a:pt x="651" y="902"/>
                    <a:pt x="648" y="899"/>
                    <a:pt x="647" y="894"/>
                  </a:cubicBezTo>
                  <a:lnTo>
                    <a:pt x="647" y="894"/>
                  </a:lnTo>
                  <a:cubicBezTo>
                    <a:pt x="644" y="888"/>
                    <a:pt x="641" y="884"/>
                    <a:pt x="638" y="879"/>
                  </a:cubicBezTo>
                  <a:lnTo>
                    <a:pt x="638" y="879"/>
                  </a:lnTo>
                  <a:cubicBezTo>
                    <a:pt x="636" y="867"/>
                    <a:pt x="636" y="858"/>
                    <a:pt x="636" y="847"/>
                  </a:cubicBezTo>
                  <a:lnTo>
                    <a:pt x="636" y="847"/>
                  </a:lnTo>
                  <a:cubicBezTo>
                    <a:pt x="636" y="836"/>
                    <a:pt x="638" y="825"/>
                    <a:pt x="641" y="815"/>
                  </a:cubicBezTo>
                  <a:lnTo>
                    <a:pt x="641" y="815"/>
                  </a:lnTo>
                  <a:cubicBezTo>
                    <a:pt x="644" y="801"/>
                    <a:pt x="648" y="788"/>
                    <a:pt x="652" y="776"/>
                  </a:cubicBezTo>
                  <a:lnTo>
                    <a:pt x="652" y="776"/>
                  </a:lnTo>
                  <a:cubicBezTo>
                    <a:pt x="652" y="769"/>
                    <a:pt x="655" y="762"/>
                    <a:pt x="656" y="757"/>
                  </a:cubicBezTo>
                  <a:lnTo>
                    <a:pt x="656" y="757"/>
                  </a:lnTo>
                  <a:cubicBezTo>
                    <a:pt x="660" y="748"/>
                    <a:pt x="663" y="739"/>
                    <a:pt x="665" y="730"/>
                  </a:cubicBezTo>
                  <a:lnTo>
                    <a:pt x="665" y="730"/>
                  </a:lnTo>
                  <a:cubicBezTo>
                    <a:pt x="667" y="723"/>
                    <a:pt x="669" y="717"/>
                    <a:pt x="672" y="707"/>
                  </a:cubicBezTo>
                  <a:lnTo>
                    <a:pt x="672" y="707"/>
                  </a:lnTo>
                  <a:cubicBezTo>
                    <a:pt x="672" y="703"/>
                    <a:pt x="673" y="701"/>
                    <a:pt x="676" y="695"/>
                  </a:cubicBezTo>
                  <a:lnTo>
                    <a:pt x="676" y="695"/>
                  </a:lnTo>
                  <a:cubicBezTo>
                    <a:pt x="679" y="684"/>
                    <a:pt x="680" y="674"/>
                    <a:pt x="685" y="662"/>
                  </a:cubicBezTo>
                  <a:lnTo>
                    <a:pt x="685" y="662"/>
                  </a:lnTo>
                  <a:cubicBezTo>
                    <a:pt x="689" y="650"/>
                    <a:pt x="691" y="636"/>
                    <a:pt x="694" y="624"/>
                  </a:cubicBezTo>
                  <a:lnTo>
                    <a:pt x="694" y="624"/>
                  </a:lnTo>
                  <a:cubicBezTo>
                    <a:pt x="696" y="608"/>
                    <a:pt x="699" y="593"/>
                    <a:pt x="698" y="578"/>
                  </a:cubicBezTo>
                  <a:lnTo>
                    <a:pt x="698" y="578"/>
                  </a:lnTo>
                  <a:cubicBezTo>
                    <a:pt x="696" y="565"/>
                    <a:pt x="694" y="554"/>
                    <a:pt x="689" y="542"/>
                  </a:cubicBezTo>
                  <a:lnTo>
                    <a:pt x="689" y="542"/>
                  </a:lnTo>
                  <a:cubicBezTo>
                    <a:pt x="685" y="529"/>
                    <a:pt x="679" y="515"/>
                    <a:pt x="667" y="506"/>
                  </a:cubicBezTo>
                  <a:lnTo>
                    <a:pt x="667" y="506"/>
                  </a:lnTo>
                  <a:cubicBezTo>
                    <a:pt x="663" y="502"/>
                    <a:pt x="659" y="499"/>
                    <a:pt x="655" y="497"/>
                  </a:cubicBezTo>
                  <a:lnTo>
                    <a:pt x="655" y="497"/>
                  </a:lnTo>
                  <a:cubicBezTo>
                    <a:pt x="649" y="493"/>
                    <a:pt x="643" y="490"/>
                    <a:pt x="637" y="489"/>
                  </a:cubicBezTo>
                  <a:lnTo>
                    <a:pt x="637" y="489"/>
                  </a:lnTo>
                  <a:cubicBezTo>
                    <a:pt x="625" y="485"/>
                    <a:pt x="612" y="485"/>
                    <a:pt x="598" y="485"/>
                  </a:cubicBezTo>
                  <a:lnTo>
                    <a:pt x="598" y="485"/>
                  </a:lnTo>
                  <a:cubicBezTo>
                    <a:pt x="583" y="486"/>
                    <a:pt x="566" y="490"/>
                    <a:pt x="553" y="499"/>
                  </a:cubicBezTo>
                  <a:lnTo>
                    <a:pt x="553" y="499"/>
                  </a:lnTo>
                  <a:cubicBezTo>
                    <a:pt x="549" y="501"/>
                    <a:pt x="545" y="502"/>
                    <a:pt x="541" y="506"/>
                  </a:cubicBezTo>
                  <a:lnTo>
                    <a:pt x="541" y="506"/>
                  </a:lnTo>
                  <a:cubicBezTo>
                    <a:pt x="533" y="513"/>
                    <a:pt x="524" y="521"/>
                    <a:pt x="516" y="530"/>
                  </a:cubicBezTo>
                  <a:lnTo>
                    <a:pt x="516" y="530"/>
                  </a:lnTo>
                  <a:cubicBezTo>
                    <a:pt x="512" y="536"/>
                    <a:pt x="508" y="542"/>
                    <a:pt x="503" y="546"/>
                  </a:cubicBezTo>
                  <a:lnTo>
                    <a:pt x="503" y="546"/>
                  </a:lnTo>
                  <a:cubicBezTo>
                    <a:pt x="492" y="566"/>
                    <a:pt x="486" y="588"/>
                    <a:pt x="480" y="608"/>
                  </a:cubicBezTo>
                  <a:lnTo>
                    <a:pt x="480" y="608"/>
                  </a:lnTo>
                  <a:cubicBezTo>
                    <a:pt x="479" y="621"/>
                    <a:pt x="476" y="633"/>
                    <a:pt x="476" y="647"/>
                  </a:cubicBezTo>
                  <a:lnTo>
                    <a:pt x="476" y="647"/>
                  </a:lnTo>
                  <a:cubicBezTo>
                    <a:pt x="476" y="656"/>
                    <a:pt x="476" y="667"/>
                    <a:pt x="476" y="679"/>
                  </a:cubicBezTo>
                  <a:lnTo>
                    <a:pt x="476" y="679"/>
                  </a:lnTo>
                  <a:cubicBezTo>
                    <a:pt x="479" y="690"/>
                    <a:pt x="479" y="701"/>
                    <a:pt x="480" y="713"/>
                  </a:cubicBezTo>
                  <a:lnTo>
                    <a:pt x="480" y="713"/>
                  </a:lnTo>
                  <a:cubicBezTo>
                    <a:pt x="484" y="726"/>
                    <a:pt x="490" y="743"/>
                    <a:pt x="494" y="758"/>
                  </a:cubicBezTo>
                  <a:lnTo>
                    <a:pt x="494" y="758"/>
                  </a:lnTo>
                  <a:cubicBezTo>
                    <a:pt x="495" y="758"/>
                    <a:pt x="496" y="758"/>
                    <a:pt x="496" y="761"/>
                  </a:cubicBezTo>
                  <a:lnTo>
                    <a:pt x="496" y="761"/>
                  </a:lnTo>
                  <a:cubicBezTo>
                    <a:pt x="498" y="762"/>
                    <a:pt x="498" y="765"/>
                    <a:pt x="496" y="768"/>
                  </a:cubicBezTo>
                  <a:lnTo>
                    <a:pt x="496" y="769"/>
                  </a:lnTo>
                  <a:lnTo>
                    <a:pt x="496" y="769"/>
                  </a:lnTo>
                  <a:cubicBezTo>
                    <a:pt x="495" y="772"/>
                    <a:pt x="494" y="774"/>
                    <a:pt x="494" y="776"/>
                  </a:cubicBezTo>
                  <a:lnTo>
                    <a:pt x="494" y="776"/>
                  </a:lnTo>
                  <a:cubicBezTo>
                    <a:pt x="494" y="780"/>
                    <a:pt x="492" y="785"/>
                    <a:pt x="492" y="789"/>
                  </a:cubicBezTo>
                  <a:lnTo>
                    <a:pt x="492" y="789"/>
                  </a:lnTo>
                  <a:cubicBezTo>
                    <a:pt x="490" y="789"/>
                    <a:pt x="490" y="792"/>
                    <a:pt x="490" y="793"/>
                  </a:cubicBezTo>
                  <a:lnTo>
                    <a:pt x="490" y="793"/>
                  </a:lnTo>
                  <a:cubicBezTo>
                    <a:pt x="490" y="797"/>
                    <a:pt x="490" y="800"/>
                    <a:pt x="488" y="804"/>
                  </a:cubicBezTo>
                  <a:lnTo>
                    <a:pt x="488" y="804"/>
                  </a:lnTo>
                  <a:cubicBezTo>
                    <a:pt x="487" y="807"/>
                    <a:pt x="487" y="811"/>
                    <a:pt x="487" y="811"/>
                  </a:cubicBezTo>
                  <a:lnTo>
                    <a:pt x="487" y="811"/>
                  </a:lnTo>
                  <a:cubicBezTo>
                    <a:pt x="487" y="811"/>
                    <a:pt x="487" y="812"/>
                    <a:pt x="486" y="812"/>
                  </a:cubicBezTo>
                  <a:lnTo>
                    <a:pt x="486" y="819"/>
                  </a:lnTo>
                  <a:lnTo>
                    <a:pt x="486" y="819"/>
                  </a:lnTo>
                  <a:cubicBezTo>
                    <a:pt x="484" y="820"/>
                    <a:pt x="483" y="823"/>
                    <a:pt x="483" y="825"/>
                  </a:cubicBezTo>
                  <a:lnTo>
                    <a:pt x="483" y="825"/>
                  </a:lnTo>
                  <a:cubicBezTo>
                    <a:pt x="482" y="827"/>
                    <a:pt x="482" y="829"/>
                    <a:pt x="482" y="831"/>
                  </a:cubicBezTo>
                  <a:lnTo>
                    <a:pt x="482" y="831"/>
                  </a:lnTo>
                  <a:cubicBezTo>
                    <a:pt x="480" y="836"/>
                    <a:pt x="479" y="843"/>
                    <a:pt x="476" y="848"/>
                  </a:cubicBezTo>
                  <a:lnTo>
                    <a:pt x="476" y="848"/>
                  </a:lnTo>
                  <a:cubicBezTo>
                    <a:pt x="476" y="849"/>
                    <a:pt x="475" y="852"/>
                    <a:pt x="476" y="854"/>
                  </a:cubicBezTo>
                  <a:lnTo>
                    <a:pt x="476" y="854"/>
                  </a:lnTo>
                  <a:cubicBezTo>
                    <a:pt x="476" y="854"/>
                    <a:pt x="476" y="854"/>
                    <a:pt x="476" y="856"/>
                  </a:cubicBezTo>
                  <a:lnTo>
                    <a:pt x="476" y="856"/>
                  </a:lnTo>
                  <a:cubicBezTo>
                    <a:pt x="476" y="856"/>
                    <a:pt x="475" y="858"/>
                    <a:pt x="475" y="860"/>
                  </a:cubicBezTo>
                  <a:lnTo>
                    <a:pt x="475" y="860"/>
                  </a:lnTo>
                  <a:cubicBezTo>
                    <a:pt x="475" y="862"/>
                    <a:pt x="475" y="864"/>
                    <a:pt x="473" y="866"/>
                  </a:cubicBezTo>
                  <a:lnTo>
                    <a:pt x="473" y="866"/>
                  </a:lnTo>
                  <a:cubicBezTo>
                    <a:pt x="472" y="867"/>
                    <a:pt x="472" y="870"/>
                    <a:pt x="471" y="870"/>
                  </a:cubicBezTo>
                  <a:lnTo>
                    <a:pt x="471" y="871"/>
                  </a:lnTo>
                  <a:lnTo>
                    <a:pt x="471" y="876"/>
                  </a:lnTo>
                  <a:lnTo>
                    <a:pt x="471" y="876"/>
                  </a:lnTo>
                  <a:cubicBezTo>
                    <a:pt x="471" y="878"/>
                    <a:pt x="471" y="878"/>
                    <a:pt x="471" y="879"/>
                  </a:cubicBezTo>
                  <a:lnTo>
                    <a:pt x="471" y="879"/>
                  </a:lnTo>
                  <a:cubicBezTo>
                    <a:pt x="469" y="879"/>
                    <a:pt x="469" y="880"/>
                    <a:pt x="469" y="883"/>
                  </a:cubicBezTo>
                  <a:lnTo>
                    <a:pt x="469" y="883"/>
                  </a:lnTo>
                  <a:cubicBezTo>
                    <a:pt x="469" y="887"/>
                    <a:pt x="467" y="888"/>
                    <a:pt x="467" y="892"/>
                  </a:cubicBezTo>
                  <a:lnTo>
                    <a:pt x="467" y="892"/>
                  </a:lnTo>
                  <a:lnTo>
                    <a:pt x="467" y="894"/>
                  </a:lnTo>
                  <a:lnTo>
                    <a:pt x="467" y="894"/>
                  </a:lnTo>
                  <a:cubicBezTo>
                    <a:pt x="465" y="896"/>
                    <a:pt x="465" y="900"/>
                    <a:pt x="465" y="902"/>
                  </a:cubicBezTo>
                  <a:lnTo>
                    <a:pt x="465" y="904"/>
                  </a:lnTo>
                  <a:lnTo>
                    <a:pt x="465" y="904"/>
                  </a:lnTo>
                  <a:cubicBezTo>
                    <a:pt x="463" y="914"/>
                    <a:pt x="460" y="923"/>
                    <a:pt x="457" y="933"/>
                  </a:cubicBezTo>
                  <a:lnTo>
                    <a:pt x="457" y="933"/>
                  </a:lnTo>
                  <a:cubicBezTo>
                    <a:pt x="456" y="939"/>
                    <a:pt x="453" y="949"/>
                    <a:pt x="452" y="958"/>
                  </a:cubicBezTo>
                  <a:lnTo>
                    <a:pt x="452" y="958"/>
                  </a:lnTo>
                  <a:cubicBezTo>
                    <a:pt x="451" y="965"/>
                    <a:pt x="448" y="973"/>
                    <a:pt x="447" y="980"/>
                  </a:cubicBezTo>
                  <a:lnTo>
                    <a:pt x="447" y="980"/>
                  </a:lnTo>
                  <a:cubicBezTo>
                    <a:pt x="445" y="984"/>
                    <a:pt x="444" y="988"/>
                    <a:pt x="443" y="994"/>
                  </a:cubicBezTo>
                  <a:lnTo>
                    <a:pt x="443" y="994"/>
                  </a:lnTo>
                  <a:cubicBezTo>
                    <a:pt x="443" y="997"/>
                    <a:pt x="443" y="1000"/>
                    <a:pt x="443" y="1001"/>
                  </a:cubicBezTo>
                  <a:lnTo>
                    <a:pt x="443" y="1001"/>
                  </a:lnTo>
                  <a:cubicBezTo>
                    <a:pt x="439" y="1012"/>
                    <a:pt x="437" y="1023"/>
                    <a:pt x="435" y="1033"/>
                  </a:cubicBezTo>
                  <a:lnTo>
                    <a:pt x="435" y="1033"/>
                  </a:lnTo>
                  <a:cubicBezTo>
                    <a:pt x="431" y="1044"/>
                    <a:pt x="429" y="1053"/>
                    <a:pt x="427" y="1064"/>
                  </a:cubicBezTo>
                  <a:lnTo>
                    <a:pt x="427" y="1064"/>
                  </a:lnTo>
                  <a:cubicBezTo>
                    <a:pt x="424" y="1075"/>
                    <a:pt x="421" y="1088"/>
                    <a:pt x="417" y="1100"/>
                  </a:cubicBezTo>
                  <a:lnTo>
                    <a:pt x="417" y="1100"/>
                  </a:lnTo>
                  <a:cubicBezTo>
                    <a:pt x="416" y="1111"/>
                    <a:pt x="413" y="1120"/>
                    <a:pt x="410" y="1133"/>
                  </a:cubicBezTo>
                  <a:lnTo>
                    <a:pt x="410" y="1133"/>
                  </a:lnTo>
                  <a:cubicBezTo>
                    <a:pt x="409" y="1137"/>
                    <a:pt x="408" y="1143"/>
                    <a:pt x="408" y="1150"/>
                  </a:cubicBezTo>
                  <a:lnTo>
                    <a:pt x="408" y="1150"/>
                  </a:lnTo>
                  <a:cubicBezTo>
                    <a:pt x="404" y="1158"/>
                    <a:pt x="404" y="1167"/>
                    <a:pt x="404" y="1177"/>
                  </a:cubicBezTo>
                  <a:lnTo>
                    <a:pt x="404" y="1177"/>
                  </a:lnTo>
                  <a:cubicBezTo>
                    <a:pt x="401" y="1189"/>
                    <a:pt x="401" y="1197"/>
                    <a:pt x="401" y="1208"/>
                  </a:cubicBezTo>
                  <a:lnTo>
                    <a:pt x="401" y="1208"/>
                  </a:lnTo>
                  <a:cubicBezTo>
                    <a:pt x="400" y="1217"/>
                    <a:pt x="398" y="1230"/>
                    <a:pt x="398" y="1240"/>
                  </a:cubicBezTo>
                  <a:lnTo>
                    <a:pt x="398" y="1240"/>
                  </a:lnTo>
                  <a:cubicBezTo>
                    <a:pt x="398" y="1249"/>
                    <a:pt x="398" y="1257"/>
                    <a:pt x="398" y="1267"/>
                  </a:cubicBezTo>
                  <a:lnTo>
                    <a:pt x="398" y="1267"/>
                  </a:lnTo>
                  <a:cubicBezTo>
                    <a:pt x="400" y="1271"/>
                    <a:pt x="398" y="1275"/>
                    <a:pt x="400" y="1279"/>
                  </a:cubicBezTo>
                  <a:lnTo>
                    <a:pt x="400" y="1279"/>
                  </a:lnTo>
                  <a:cubicBezTo>
                    <a:pt x="400" y="1280"/>
                    <a:pt x="398" y="1283"/>
                    <a:pt x="396" y="1280"/>
                  </a:cubicBezTo>
                  <a:lnTo>
                    <a:pt x="396" y="1280"/>
                  </a:lnTo>
                  <a:cubicBezTo>
                    <a:pt x="390" y="1277"/>
                    <a:pt x="385" y="1276"/>
                    <a:pt x="381" y="1272"/>
                  </a:cubicBezTo>
                  <a:lnTo>
                    <a:pt x="381" y="1272"/>
                  </a:lnTo>
                  <a:cubicBezTo>
                    <a:pt x="372" y="1269"/>
                    <a:pt x="362" y="1263"/>
                    <a:pt x="351" y="1259"/>
                  </a:cubicBezTo>
                  <a:lnTo>
                    <a:pt x="351" y="1259"/>
                  </a:lnTo>
                  <a:cubicBezTo>
                    <a:pt x="347" y="1256"/>
                    <a:pt x="343" y="1253"/>
                    <a:pt x="338" y="1251"/>
                  </a:cubicBezTo>
                  <a:lnTo>
                    <a:pt x="338" y="1251"/>
                  </a:lnTo>
                  <a:cubicBezTo>
                    <a:pt x="330" y="1248"/>
                    <a:pt x="325" y="1243"/>
                    <a:pt x="317" y="1237"/>
                  </a:cubicBezTo>
                  <a:lnTo>
                    <a:pt x="317" y="1237"/>
                  </a:lnTo>
                  <a:cubicBezTo>
                    <a:pt x="311" y="1234"/>
                    <a:pt x="307" y="1232"/>
                    <a:pt x="302" y="1229"/>
                  </a:cubicBezTo>
                  <a:lnTo>
                    <a:pt x="302" y="1229"/>
                  </a:lnTo>
                  <a:cubicBezTo>
                    <a:pt x="298" y="1226"/>
                    <a:pt x="294" y="1224"/>
                    <a:pt x="290" y="1220"/>
                  </a:cubicBezTo>
                  <a:lnTo>
                    <a:pt x="290" y="1220"/>
                  </a:lnTo>
                  <a:cubicBezTo>
                    <a:pt x="283" y="1216"/>
                    <a:pt x="276" y="1209"/>
                    <a:pt x="271" y="1206"/>
                  </a:cubicBezTo>
                  <a:lnTo>
                    <a:pt x="271" y="1206"/>
                  </a:lnTo>
                  <a:cubicBezTo>
                    <a:pt x="263" y="1201"/>
                    <a:pt x="255" y="1194"/>
                    <a:pt x="247" y="1189"/>
                  </a:cubicBezTo>
                  <a:lnTo>
                    <a:pt x="247" y="1189"/>
                  </a:lnTo>
                  <a:cubicBezTo>
                    <a:pt x="239" y="1181"/>
                    <a:pt x="229" y="1174"/>
                    <a:pt x="221" y="1165"/>
                  </a:cubicBezTo>
                  <a:lnTo>
                    <a:pt x="221" y="1165"/>
                  </a:lnTo>
                  <a:cubicBezTo>
                    <a:pt x="217" y="1162"/>
                    <a:pt x="213" y="1158"/>
                    <a:pt x="209" y="1154"/>
                  </a:cubicBezTo>
                  <a:lnTo>
                    <a:pt x="209" y="1154"/>
                  </a:lnTo>
                  <a:cubicBezTo>
                    <a:pt x="207" y="1150"/>
                    <a:pt x="203" y="1149"/>
                    <a:pt x="200" y="1145"/>
                  </a:cubicBezTo>
                  <a:lnTo>
                    <a:pt x="200" y="1145"/>
                  </a:lnTo>
                  <a:cubicBezTo>
                    <a:pt x="200" y="1143"/>
                    <a:pt x="198" y="1143"/>
                    <a:pt x="197" y="1145"/>
                  </a:cubicBezTo>
                  <a:lnTo>
                    <a:pt x="197" y="1143"/>
                  </a:lnTo>
                  <a:lnTo>
                    <a:pt x="197" y="1143"/>
                  </a:lnTo>
                  <a:cubicBezTo>
                    <a:pt x="194" y="1141"/>
                    <a:pt x="190" y="1137"/>
                    <a:pt x="188" y="1134"/>
                  </a:cubicBezTo>
                  <a:lnTo>
                    <a:pt x="188" y="1134"/>
                  </a:lnTo>
                  <a:cubicBezTo>
                    <a:pt x="185" y="1131"/>
                    <a:pt x="181" y="1127"/>
                    <a:pt x="180" y="1124"/>
                  </a:cubicBezTo>
                  <a:lnTo>
                    <a:pt x="180" y="1124"/>
                  </a:lnTo>
                  <a:cubicBezTo>
                    <a:pt x="180" y="1124"/>
                    <a:pt x="180" y="1123"/>
                    <a:pt x="178" y="1122"/>
                  </a:cubicBezTo>
                  <a:lnTo>
                    <a:pt x="178" y="1122"/>
                  </a:lnTo>
                  <a:cubicBezTo>
                    <a:pt x="173" y="1118"/>
                    <a:pt x="168" y="1112"/>
                    <a:pt x="165" y="1107"/>
                  </a:cubicBezTo>
                  <a:lnTo>
                    <a:pt x="165" y="1107"/>
                  </a:lnTo>
                  <a:cubicBezTo>
                    <a:pt x="160" y="1102"/>
                    <a:pt x="154" y="1098"/>
                    <a:pt x="152" y="1092"/>
                  </a:cubicBezTo>
                  <a:lnTo>
                    <a:pt x="152" y="1092"/>
                  </a:lnTo>
                  <a:cubicBezTo>
                    <a:pt x="150" y="1091"/>
                    <a:pt x="149" y="1090"/>
                    <a:pt x="147" y="1088"/>
                  </a:cubicBezTo>
                  <a:lnTo>
                    <a:pt x="147" y="1088"/>
                  </a:lnTo>
                  <a:cubicBezTo>
                    <a:pt x="145" y="1086"/>
                    <a:pt x="143" y="1082"/>
                    <a:pt x="141" y="1078"/>
                  </a:cubicBezTo>
                  <a:lnTo>
                    <a:pt x="141" y="1078"/>
                  </a:lnTo>
                  <a:cubicBezTo>
                    <a:pt x="135" y="1074"/>
                    <a:pt x="133" y="1069"/>
                    <a:pt x="130" y="1065"/>
                  </a:cubicBezTo>
                  <a:lnTo>
                    <a:pt x="130" y="1065"/>
                  </a:lnTo>
                  <a:cubicBezTo>
                    <a:pt x="130" y="1064"/>
                    <a:pt x="129" y="1063"/>
                    <a:pt x="129" y="1060"/>
                  </a:cubicBezTo>
                  <a:lnTo>
                    <a:pt x="129" y="1060"/>
                  </a:lnTo>
                  <a:cubicBezTo>
                    <a:pt x="127" y="1060"/>
                    <a:pt x="126" y="1059"/>
                    <a:pt x="126" y="1057"/>
                  </a:cubicBezTo>
                  <a:lnTo>
                    <a:pt x="126" y="1057"/>
                  </a:lnTo>
                  <a:cubicBezTo>
                    <a:pt x="122" y="1055"/>
                    <a:pt x="121" y="1049"/>
                    <a:pt x="118" y="1047"/>
                  </a:cubicBezTo>
                  <a:lnTo>
                    <a:pt x="118" y="1047"/>
                  </a:lnTo>
                  <a:cubicBezTo>
                    <a:pt x="117" y="1047"/>
                    <a:pt x="117" y="1044"/>
                    <a:pt x="117" y="1044"/>
                  </a:cubicBezTo>
                  <a:lnTo>
                    <a:pt x="117" y="1044"/>
                  </a:lnTo>
                  <a:cubicBezTo>
                    <a:pt x="117" y="1043"/>
                    <a:pt x="115" y="1043"/>
                    <a:pt x="114" y="1041"/>
                  </a:cubicBezTo>
                  <a:lnTo>
                    <a:pt x="114" y="1041"/>
                  </a:lnTo>
                  <a:cubicBezTo>
                    <a:pt x="111" y="1039"/>
                    <a:pt x="109" y="1033"/>
                    <a:pt x="106" y="1031"/>
                  </a:cubicBezTo>
                  <a:lnTo>
                    <a:pt x="106" y="1031"/>
                  </a:lnTo>
                  <a:cubicBezTo>
                    <a:pt x="103" y="1027"/>
                    <a:pt x="102" y="1023"/>
                    <a:pt x="99" y="1020"/>
                  </a:cubicBezTo>
                  <a:lnTo>
                    <a:pt x="99" y="1020"/>
                  </a:lnTo>
                  <a:cubicBezTo>
                    <a:pt x="99" y="1019"/>
                    <a:pt x="99" y="1016"/>
                    <a:pt x="99" y="1016"/>
                  </a:cubicBezTo>
                  <a:lnTo>
                    <a:pt x="99" y="1016"/>
                  </a:lnTo>
                  <a:cubicBezTo>
                    <a:pt x="95" y="1014"/>
                    <a:pt x="94" y="1008"/>
                    <a:pt x="91" y="1005"/>
                  </a:cubicBezTo>
                  <a:lnTo>
                    <a:pt x="91" y="1005"/>
                  </a:lnTo>
                  <a:cubicBezTo>
                    <a:pt x="88" y="1001"/>
                    <a:pt x="86" y="997"/>
                    <a:pt x="83" y="992"/>
                  </a:cubicBezTo>
                  <a:lnTo>
                    <a:pt x="83" y="992"/>
                  </a:lnTo>
                  <a:cubicBezTo>
                    <a:pt x="82" y="988"/>
                    <a:pt x="80" y="985"/>
                    <a:pt x="79" y="984"/>
                  </a:cubicBezTo>
                  <a:lnTo>
                    <a:pt x="79" y="984"/>
                  </a:lnTo>
                  <a:cubicBezTo>
                    <a:pt x="79" y="981"/>
                    <a:pt x="78" y="981"/>
                    <a:pt x="76" y="980"/>
                  </a:cubicBezTo>
                  <a:lnTo>
                    <a:pt x="76" y="980"/>
                  </a:lnTo>
                  <a:cubicBezTo>
                    <a:pt x="74" y="974"/>
                    <a:pt x="71" y="968"/>
                    <a:pt x="68" y="962"/>
                  </a:cubicBezTo>
                  <a:lnTo>
                    <a:pt x="68" y="962"/>
                  </a:lnTo>
                  <a:cubicBezTo>
                    <a:pt x="67" y="961"/>
                    <a:pt x="67" y="958"/>
                    <a:pt x="66" y="958"/>
                  </a:cubicBezTo>
                  <a:lnTo>
                    <a:pt x="66" y="958"/>
                  </a:lnTo>
                  <a:cubicBezTo>
                    <a:pt x="64" y="957"/>
                    <a:pt x="64" y="954"/>
                    <a:pt x="64" y="953"/>
                  </a:cubicBezTo>
                  <a:lnTo>
                    <a:pt x="64" y="953"/>
                  </a:lnTo>
                  <a:cubicBezTo>
                    <a:pt x="64" y="951"/>
                    <a:pt x="60" y="949"/>
                    <a:pt x="60" y="947"/>
                  </a:cubicBezTo>
                  <a:lnTo>
                    <a:pt x="60" y="947"/>
                  </a:lnTo>
                  <a:cubicBezTo>
                    <a:pt x="60" y="946"/>
                    <a:pt x="59" y="945"/>
                    <a:pt x="59" y="942"/>
                  </a:cubicBezTo>
                  <a:lnTo>
                    <a:pt x="59" y="942"/>
                  </a:lnTo>
                  <a:cubicBezTo>
                    <a:pt x="58" y="939"/>
                    <a:pt x="58" y="938"/>
                    <a:pt x="58" y="938"/>
                  </a:cubicBezTo>
                  <a:lnTo>
                    <a:pt x="58" y="938"/>
                  </a:lnTo>
                  <a:cubicBezTo>
                    <a:pt x="55" y="934"/>
                    <a:pt x="52" y="930"/>
                    <a:pt x="52" y="926"/>
                  </a:cubicBezTo>
                  <a:lnTo>
                    <a:pt x="52" y="926"/>
                  </a:lnTo>
                  <a:cubicBezTo>
                    <a:pt x="52" y="925"/>
                    <a:pt x="51" y="925"/>
                    <a:pt x="51" y="923"/>
                  </a:cubicBezTo>
                  <a:lnTo>
                    <a:pt x="51" y="923"/>
                  </a:lnTo>
                  <a:cubicBezTo>
                    <a:pt x="50" y="922"/>
                    <a:pt x="50" y="921"/>
                    <a:pt x="50" y="921"/>
                  </a:cubicBezTo>
                  <a:lnTo>
                    <a:pt x="50" y="921"/>
                  </a:lnTo>
                  <a:cubicBezTo>
                    <a:pt x="50" y="919"/>
                    <a:pt x="50" y="918"/>
                    <a:pt x="50" y="918"/>
                  </a:cubicBezTo>
                  <a:lnTo>
                    <a:pt x="50" y="918"/>
                  </a:lnTo>
                  <a:lnTo>
                    <a:pt x="50" y="918"/>
                  </a:lnTo>
                  <a:cubicBezTo>
                    <a:pt x="47" y="915"/>
                    <a:pt x="47" y="911"/>
                    <a:pt x="43" y="907"/>
                  </a:cubicBezTo>
                  <a:lnTo>
                    <a:pt x="43" y="907"/>
                  </a:lnTo>
                  <a:cubicBezTo>
                    <a:pt x="43" y="906"/>
                    <a:pt x="46" y="904"/>
                    <a:pt x="43" y="906"/>
                  </a:cubicBezTo>
                  <a:lnTo>
                    <a:pt x="43" y="904"/>
                  </a:lnTo>
                  <a:lnTo>
                    <a:pt x="43" y="904"/>
                  </a:lnTo>
                  <a:cubicBezTo>
                    <a:pt x="43" y="902"/>
                    <a:pt x="43" y="899"/>
                    <a:pt x="39" y="896"/>
                  </a:cubicBezTo>
                  <a:lnTo>
                    <a:pt x="39" y="896"/>
                  </a:lnTo>
                  <a:lnTo>
                    <a:pt x="39" y="896"/>
                  </a:lnTo>
                  <a:cubicBezTo>
                    <a:pt x="39" y="894"/>
                    <a:pt x="39" y="894"/>
                    <a:pt x="39" y="892"/>
                  </a:cubicBezTo>
                  <a:lnTo>
                    <a:pt x="39" y="892"/>
                  </a:lnTo>
                  <a:cubicBezTo>
                    <a:pt x="37" y="892"/>
                    <a:pt x="37" y="891"/>
                    <a:pt x="37" y="888"/>
                  </a:cubicBezTo>
                  <a:lnTo>
                    <a:pt x="37" y="888"/>
                  </a:lnTo>
                  <a:cubicBezTo>
                    <a:pt x="37" y="888"/>
                    <a:pt x="37" y="887"/>
                    <a:pt x="36" y="887"/>
                  </a:cubicBezTo>
                  <a:lnTo>
                    <a:pt x="36" y="887"/>
                  </a:lnTo>
                  <a:cubicBezTo>
                    <a:pt x="36" y="884"/>
                    <a:pt x="35" y="883"/>
                    <a:pt x="35" y="880"/>
                  </a:cubicBezTo>
                  <a:lnTo>
                    <a:pt x="35" y="880"/>
                  </a:lnTo>
                  <a:cubicBezTo>
                    <a:pt x="35" y="879"/>
                    <a:pt x="35" y="878"/>
                    <a:pt x="32" y="878"/>
                  </a:cubicBezTo>
                  <a:lnTo>
                    <a:pt x="32" y="878"/>
                  </a:lnTo>
                  <a:cubicBezTo>
                    <a:pt x="31" y="876"/>
                    <a:pt x="31" y="874"/>
                    <a:pt x="31" y="871"/>
                  </a:cubicBezTo>
                  <a:lnTo>
                    <a:pt x="31" y="871"/>
                  </a:lnTo>
                  <a:cubicBezTo>
                    <a:pt x="31" y="871"/>
                    <a:pt x="31" y="870"/>
                    <a:pt x="29" y="870"/>
                  </a:cubicBezTo>
                  <a:lnTo>
                    <a:pt x="29" y="870"/>
                  </a:lnTo>
                  <a:cubicBezTo>
                    <a:pt x="29" y="867"/>
                    <a:pt x="29" y="867"/>
                    <a:pt x="29" y="866"/>
                  </a:cubicBezTo>
                  <a:lnTo>
                    <a:pt x="29" y="866"/>
                  </a:lnTo>
                  <a:cubicBezTo>
                    <a:pt x="29" y="864"/>
                    <a:pt x="29" y="862"/>
                    <a:pt x="28" y="862"/>
                  </a:cubicBezTo>
                  <a:lnTo>
                    <a:pt x="28" y="862"/>
                  </a:lnTo>
                  <a:cubicBezTo>
                    <a:pt x="27" y="860"/>
                    <a:pt x="27" y="858"/>
                    <a:pt x="25" y="856"/>
                  </a:cubicBezTo>
                  <a:lnTo>
                    <a:pt x="25" y="856"/>
                  </a:lnTo>
                  <a:cubicBezTo>
                    <a:pt x="25" y="854"/>
                    <a:pt x="25" y="854"/>
                    <a:pt x="25" y="852"/>
                  </a:cubicBezTo>
                  <a:lnTo>
                    <a:pt x="25" y="852"/>
                  </a:lnTo>
                  <a:cubicBezTo>
                    <a:pt x="24" y="848"/>
                    <a:pt x="24" y="844"/>
                    <a:pt x="23" y="843"/>
                  </a:cubicBezTo>
                  <a:lnTo>
                    <a:pt x="23" y="843"/>
                  </a:lnTo>
                  <a:cubicBezTo>
                    <a:pt x="23" y="841"/>
                    <a:pt x="23" y="839"/>
                    <a:pt x="21" y="839"/>
                  </a:cubicBezTo>
                  <a:lnTo>
                    <a:pt x="21" y="839"/>
                  </a:lnTo>
                  <a:cubicBezTo>
                    <a:pt x="21" y="836"/>
                    <a:pt x="20" y="833"/>
                    <a:pt x="20" y="833"/>
                  </a:cubicBezTo>
                  <a:lnTo>
                    <a:pt x="20" y="833"/>
                  </a:lnTo>
                  <a:cubicBezTo>
                    <a:pt x="20" y="829"/>
                    <a:pt x="19" y="827"/>
                    <a:pt x="17" y="824"/>
                  </a:cubicBezTo>
                  <a:lnTo>
                    <a:pt x="17" y="824"/>
                  </a:lnTo>
                  <a:cubicBezTo>
                    <a:pt x="16" y="820"/>
                    <a:pt x="16" y="816"/>
                    <a:pt x="15" y="811"/>
                  </a:cubicBezTo>
                  <a:lnTo>
                    <a:pt x="15" y="811"/>
                  </a:lnTo>
                  <a:cubicBezTo>
                    <a:pt x="16" y="811"/>
                    <a:pt x="13" y="808"/>
                    <a:pt x="13" y="807"/>
                  </a:cubicBezTo>
                  <a:lnTo>
                    <a:pt x="13" y="801"/>
                  </a:lnTo>
                  <a:lnTo>
                    <a:pt x="13" y="801"/>
                  </a:lnTo>
                  <a:cubicBezTo>
                    <a:pt x="13" y="801"/>
                    <a:pt x="13" y="800"/>
                    <a:pt x="13" y="799"/>
                  </a:cubicBezTo>
                  <a:lnTo>
                    <a:pt x="13" y="799"/>
                  </a:lnTo>
                  <a:cubicBezTo>
                    <a:pt x="12" y="797"/>
                    <a:pt x="11" y="793"/>
                    <a:pt x="11" y="790"/>
                  </a:cubicBezTo>
                  <a:lnTo>
                    <a:pt x="11" y="790"/>
                  </a:lnTo>
                  <a:cubicBezTo>
                    <a:pt x="11" y="789"/>
                    <a:pt x="11" y="788"/>
                    <a:pt x="11" y="785"/>
                  </a:cubicBezTo>
                  <a:lnTo>
                    <a:pt x="11" y="785"/>
                  </a:lnTo>
                  <a:cubicBezTo>
                    <a:pt x="8" y="778"/>
                    <a:pt x="8" y="772"/>
                    <a:pt x="7" y="765"/>
                  </a:cubicBezTo>
                  <a:lnTo>
                    <a:pt x="7" y="761"/>
                  </a:lnTo>
                  <a:lnTo>
                    <a:pt x="7" y="761"/>
                  </a:lnTo>
                  <a:cubicBezTo>
                    <a:pt x="5" y="758"/>
                    <a:pt x="5" y="758"/>
                    <a:pt x="5" y="757"/>
                  </a:cubicBezTo>
                  <a:lnTo>
                    <a:pt x="5" y="757"/>
                  </a:lnTo>
                  <a:cubicBezTo>
                    <a:pt x="7" y="756"/>
                    <a:pt x="5" y="752"/>
                    <a:pt x="4" y="752"/>
                  </a:cubicBezTo>
                  <a:lnTo>
                    <a:pt x="4" y="743"/>
                  </a:lnTo>
                  <a:lnTo>
                    <a:pt x="4" y="743"/>
                  </a:lnTo>
                  <a:cubicBezTo>
                    <a:pt x="3" y="742"/>
                    <a:pt x="4" y="742"/>
                    <a:pt x="3" y="739"/>
                  </a:cubicBezTo>
                  <a:lnTo>
                    <a:pt x="3" y="733"/>
                  </a:lnTo>
                  <a:lnTo>
                    <a:pt x="3" y="733"/>
                  </a:lnTo>
                  <a:cubicBezTo>
                    <a:pt x="3" y="733"/>
                    <a:pt x="3" y="733"/>
                    <a:pt x="3" y="731"/>
                  </a:cubicBezTo>
                  <a:lnTo>
                    <a:pt x="3" y="731"/>
                  </a:lnTo>
                  <a:cubicBezTo>
                    <a:pt x="3" y="729"/>
                    <a:pt x="3" y="726"/>
                    <a:pt x="3" y="725"/>
                  </a:cubicBezTo>
                  <a:lnTo>
                    <a:pt x="3" y="725"/>
                  </a:lnTo>
                  <a:cubicBezTo>
                    <a:pt x="3" y="725"/>
                    <a:pt x="3" y="725"/>
                    <a:pt x="3" y="723"/>
                  </a:cubicBezTo>
                  <a:lnTo>
                    <a:pt x="3" y="723"/>
                  </a:lnTo>
                  <a:cubicBezTo>
                    <a:pt x="3" y="722"/>
                    <a:pt x="3" y="721"/>
                    <a:pt x="1" y="721"/>
                  </a:cubicBezTo>
                  <a:lnTo>
                    <a:pt x="1" y="718"/>
                  </a:lnTo>
                  <a:lnTo>
                    <a:pt x="1" y="713"/>
                  </a:lnTo>
                  <a:lnTo>
                    <a:pt x="1" y="706"/>
                  </a:lnTo>
                  <a:lnTo>
                    <a:pt x="1" y="706"/>
                  </a:lnTo>
                  <a:cubicBezTo>
                    <a:pt x="3" y="702"/>
                    <a:pt x="1" y="701"/>
                    <a:pt x="1" y="698"/>
                  </a:cubicBezTo>
                  <a:lnTo>
                    <a:pt x="1" y="698"/>
                  </a:lnTo>
                  <a:cubicBezTo>
                    <a:pt x="1" y="686"/>
                    <a:pt x="1" y="676"/>
                    <a:pt x="0" y="667"/>
                  </a:cubicBezTo>
                  <a:lnTo>
                    <a:pt x="0" y="660"/>
                  </a:lnTo>
                  <a:lnTo>
                    <a:pt x="0" y="660"/>
                  </a:lnTo>
                  <a:cubicBezTo>
                    <a:pt x="1" y="654"/>
                    <a:pt x="1" y="648"/>
                    <a:pt x="1" y="640"/>
                  </a:cubicBezTo>
                  <a:lnTo>
                    <a:pt x="1" y="640"/>
                  </a:lnTo>
                  <a:cubicBezTo>
                    <a:pt x="1" y="636"/>
                    <a:pt x="1" y="631"/>
                    <a:pt x="1" y="628"/>
                  </a:cubicBezTo>
                  <a:lnTo>
                    <a:pt x="1" y="628"/>
                  </a:lnTo>
                  <a:cubicBezTo>
                    <a:pt x="1" y="625"/>
                    <a:pt x="3" y="624"/>
                    <a:pt x="1" y="621"/>
                  </a:cubicBezTo>
                  <a:lnTo>
                    <a:pt x="1" y="615"/>
                  </a:lnTo>
                  <a:lnTo>
                    <a:pt x="1" y="615"/>
                  </a:lnTo>
                  <a:cubicBezTo>
                    <a:pt x="3" y="613"/>
                    <a:pt x="3" y="611"/>
                    <a:pt x="3" y="609"/>
                  </a:cubicBezTo>
                  <a:lnTo>
                    <a:pt x="3" y="608"/>
                  </a:lnTo>
                  <a:lnTo>
                    <a:pt x="3" y="608"/>
                  </a:lnTo>
                  <a:cubicBezTo>
                    <a:pt x="3" y="607"/>
                    <a:pt x="3" y="607"/>
                    <a:pt x="3" y="604"/>
                  </a:cubicBezTo>
                  <a:lnTo>
                    <a:pt x="3" y="604"/>
                  </a:lnTo>
                  <a:cubicBezTo>
                    <a:pt x="3" y="601"/>
                    <a:pt x="3" y="599"/>
                    <a:pt x="4" y="595"/>
                  </a:cubicBezTo>
                  <a:lnTo>
                    <a:pt x="4" y="595"/>
                  </a:lnTo>
                  <a:cubicBezTo>
                    <a:pt x="4" y="593"/>
                    <a:pt x="4" y="589"/>
                    <a:pt x="5" y="584"/>
                  </a:cubicBezTo>
                  <a:lnTo>
                    <a:pt x="5" y="584"/>
                  </a:lnTo>
                  <a:cubicBezTo>
                    <a:pt x="8" y="583"/>
                    <a:pt x="5" y="580"/>
                    <a:pt x="7" y="578"/>
                  </a:cubicBezTo>
                  <a:lnTo>
                    <a:pt x="7" y="578"/>
                  </a:lnTo>
                  <a:cubicBezTo>
                    <a:pt x="8" y="560"/>
                    <a:pt x="12" y="542"/>
                    <a:pt x="15" y="526"/>
                  </a:cubicBezTo>
                  <a:lnTo>
                    <a:pt x="15" y="526"/>
                  </a:lnTo>
                  <a:cubicBezTo>
                    <a:pt x="17" y="513"/>
                    <a:pt x="21" y="499"/>
                    <a:pt x="25" y="487"/>
                  </a:cubicBezTo>
                  <a:lnTo>
                    <a:pt x="25" y="487"/>
                  </a:lnTo>
                  <a:cubicBezTo>
                    <a:pt x="25" y="485"/>
                    <a:pt x="25" y="481"/>
                    <a:pt x="27" y="478"/>
                  </a:cubicBezTo>
                  <a:lnTo>
                    <a:pt x="27" y="478"/>
                  </a:lnTo>
                  <a:cubicBezTo>
                    <a:pt x="28" y="475"/>
                    <a:pt x="27" y="474"/>
                    <a:pt x="29" y="473"/>
                  </a:cubicBezTo>
                  <a:lnTo>
                    <a:pt x="29" y="473"/>
                  </a:lnTo>
                  <a:cubicBezTo>
                    <a:pt x="31" y="473"/>
                    <a:pt x="29" y="473"/>
                    <a:pt x="29" y="473"/>
                  </a:cubicBezTo>
                  <a:lnTo>
                    <a:pt x="29" y="473"/>
                  </a:lnTo>
                  <a:cubicBezTo>
                    <a:pt x="29" y="464"/>
                    <a:pt x="35" y="458"/>
                    <a:pt x="37" y="451"/>
                  </a:cubicBezTo>
                  <a:lnTo>
                    <a:pt x="37" y="451"/>
                  </a:lnTo>
                  <a:cubicBezTo>
                    <a:pt x="39" y="440"/>
                    <a:pt x="43" y="428"/>
                    <a:pt x="50" y="418"/>
                  </a:cubicBezTo>
                  <a:lnTo>
                    <a:pt x="50" y="418"/>
                  </a:lnTo>
                  <a:cubicBezTo>
                    <a:pt x="52" y="408"/>
                    <a:pt x="56" y="401"/>
                    <a:pt x="60" y="393"/>
                  </a:cubicBezTo>
                  <a:lnTo>
                    <a:pt x="60" y="393"/>
                  </a:lnTo>
                  <a:cubicBezTo>
                    <a:pt x="64" y="381"/>
                    <a:pt x="70" y="372"/>
                    <a:pt x="74" y="361"/>
                  </a:cubicBezTo>
                  <a:lnTo>
                    <a:pt x="74" y="361"/>
                  </a:lnTo>
                  <a:cubicBezTo>
                    <a:pt x="78" y="356"/>
                    <a:pt x="83" y="348"/>
                    <a:pt x="86" y="340"/>
                  </a:cubicBezTo>
                  <a:lnTo>
                    <a:pt x="86" y="340"/>
                  </a:lnTo>
                  <a:cubicBezTo>
                    <a:pt x="90" y="333"/>
                    <a:pt x="95" y="325"/>
                    <a:pt x="99" y="317"/>
                  </a:cubicBezTo>
                  <a:lnTo>
                    <a:pt x="99" y="317"/>
                  </a:lnTo>
                  <a:cubicBezTo>
                    <a:pt x="105" y="310"/>
                    <a:pt x="110" y="302"/>
                    <a:pt x="117" y="293"/>
                  </a:cubicBezTo>
                  <a:lnTo>
                    <a:pt x="117" y="293"/>
                  </a:lnTo>
                  <a:cubicBezTo>
                    <a:pt x="121" y="283"/>
                    <a:pt x="130" y="275"/>
                    <a:pt x="134" y="266"/>
                  </a:cubicBezTo>
                  <a:lnTo>
                    <a:pt x="134" y="266"/>
                  </a:lnTo>
                  <a:cubicBezTo>
                    <a:pt x="135" y="262"/>
                    <a:pt x="138" y="261"/>
                    <a:pt x="141" y="258"/>
                  </a:cubicBezTo>
                  <a:lnTo>
                    <a:pt x="141" y="258"/>
                  </a:lnTo>
                  <a:cubicBezTo>
                    <a:pt x="145" y="257"/>
                    <a:pt x="147" y="250"/>
                    <a:pt x="152" y="247"/>
                  </a:cubicBezTo>
                  <a:lnTo>
                    <a:pt x="152" y="247"/>
                  </a:lnTo>
                  <a:cubicBezTo>
                    <a:pt x="157" y="239"/>
                    <a:pt x="165" y="231"/>
                    <a:pt x="172" y="224"/>
                  </a:cubicBezTo>
                  <a:lnTo>
                    <a:pt x="172" y="224"/>
                  </a:lnTo>
                  <a:cubicBezTo>
                    <a:pt x="176" y="218"/>
                    <a:pt x="181" y="211"/>
                    <a:pt x="188" y="207"/>
                  </a:cubicBezTo>
                  <a:lnTo>
                    <a:pt x="188" y="207"/>
                  </a:lnTo>
                  <a:cubicBezTo>
                    <a:pt x="196" y="197"/>
                    <a:pt x="204" y="189"/>
                    <a:pt x="212" y="181"/>
                  </a:cubicBezTo>
                  <a:lnTo>
                    <a:pt x="212" y="181"/>
                  </a:lnTo>
                  <a:cubicBezTo>
                    <a:pt x="219" y="175"/>
                    <a:pt x="227" y="169"/>
                    <a:pt x="233" y="164"/>
                  </a:cubicBezTo>
                  <a:lnTo>
                    <a:pt x="233" y="164"/>
                  </a:lnTo>
                  <a:cubicBezTo>
                    <a:pt x="241" y="153"/>
                    <a:pt x="252" y="148"/>
                    <a:pt x="260" y="140"/>
                  </a:cubicBezTo>
                  <a:lnTo>
                    <a:pt x="260" y="140"/>
                  </a:lnTo>
                  <a:cubicBezTo>
                    <a:pt x="271" y="130"/>
                    <a:pt x="280" y="124"/>
                    <a:pt x="292" y="117"/>
                  </a:cubicBezTo>
                  <a:lnTo>
                    <a:pt x="292" y="117"/>
                  </a:lnTo>
                  <a:cubicBezTo>
                    <a:pt x="294" y="116"/>
                    <a:pt x="295" y="116"/>
                    <a:pt x="298" y="114"/>
                  </a:cubicBezTo>
                  <a:lnTo>
                    <a:pt x="298" y="114"/>
                  </a:lnTo>
                  <a:cubicBezTo>
                    <a:pt x="307" y="106"/>
                    <a:pt x="318" y="101"/>
                    <a:pt x="329" y="94"/>
                  </a:cubicBezTo>
                  <a:lnTo>
                    <a:pt x="329" y="94"/>
                  </a:lnTo>
                  <a:cubicBezTo>
                    <a:pt x="334" y="92"/>
                    <a:pt x="339" y="89"/>
                    <a:pt x="345" y="85"/>
                  </a:cubicBezTo>
                  <a:lnTo>
                    <a:pt x="345" y="85"/>
                  </a:lnTo>
                  <a:cubicBezTo>
                    <a:pt x="354" y="79"/>
                    <a:pt x="365" y="74"/>
                    <a:pt x="374" y="69"/>
                  </a:cubicBezTo>
                  <a:lnTo>
                    <a:pt x="374" y="69"/>
                  </a:lnTo>
                  <a:cubicBezTo>
                    <a:pt x="381" y="66"/>
                    <a:pt x="390" y="62"/>
                    <a:pt x="398" y="58"/>
                  </a:cubicBezTo>
                  <a:lnTo>
                    <a:pt x="398" y="58"/>
                  </a:lnTo>
                  <a:cubicBezTo>
                    <a:pt x="406" y="54"/>
                    <a:pt x="412" y="51"/>
                    <a:pt x="420" y="49"/>
                  </a:cubicBezTo>
                  <a:lnTo>
                    <a:pt x="420" y="49"/>
                  </a:lnTo>
                  <a:cubicBezTo>
                    <a:pt x="428" y="47"/>
                    <a:pt x="435" y="42"/>
                    <a:pt x="443" y="39"/>
                  </a:cubicBezTo>
                  <a:lnTo>
                    <a:pt x="443" y="39"/>
                  </a:lnTo>
                  <a:cubicBezTo>
                    <a:pt x="451" y="37"/>
                    <a:pt x="457" y="34"/>
                    <a:pt x="465" y="31"/>
                  </a:cubicBezTo>
                  <a:lnTo>
                    <a:pt x="465" y="31"/>
                  </a:lnTo>
                  <a:cubicBezTo>
                    <a:pt x="476" y="28"/>
                    <a:pt x="484" y="26"/>
                    <a:pt x="494" y="24"/>
                  </a:cubicBezTo>
                  <a:lnTo>
                    <a:pt x="494" y="24"/>
                  </a:lnTo>
                  <a:cubicBezTo>
                    <a:pt x="503" y="22"/>
                    <a:pt x="511" y="20"/>
                    <a:pt x="520" y="16"/>
                  </a:cubicBezTo>
                  <a:lnTo>
                    <a:pt x="520" y="16"/>
                  </a:lnTo>
                  <a:cubicBezTo>
                    <a:pt x="528" y="15"/>
                    <a:pt x="537" y="12"/>
                    <a:pt x="545" y="12"/>
                  </a:cubicBezTo>
                  <a:lnTo>
                    <a:pt x="545" y="12"/>
                  </a:lnTo>
                  <a:cubicBezTo>
                    <a:pt x="553" y="11"/>
                    <a:pt x="558" y="10"/>
                    <a:pt x="566" y="8"/>
                  </a:cubicBezTo>
                  <a:lnTo>
                    <a:pt x="566" y="8"/>
                  </a:lnTo>
                  <a:cubicBezTo>
                    <a:pt x="570" y="8"/>
                    <a:pt x="574" y="7"/>
                    <a:pt x="579" y="7"/>
                  </a:cubicBezTo>
                  <a:lnTo>
                    <a:pt x="579" y="7"/>
                  </a:lnTo>
                  <a:cubicBezTo>
                    <a:pt x="583" y="4"/>
                    <a:pt x="588" y="7"/>
                    <a:pt x="592" y="4"/>
                  </a:cubicBezTo>
                  <a:lnTo>
                    <a:pt x="592" y="4"/>
                  </a:lnTo>
                  <a:cubicBezTo>
                    <a:pt x="606" y="3"/>
                    <a:pt x="622" y="3"/>
                    <a:pt x="637" y="2"/>
                  </a:cubicBezTo>
                  <a:lnTo>
                    <a:pt x="661" y="2"/>
                  </a:lnTo>
                  <a:lnTo>
                    <a:pt x="661" y="2"/>
                  </a:lnTo>
                  <a:cubicBezTo>
                    <a:pt x="669" y="0"/>
                    <a:pt x="679" y="0"/>
                    <a:pt x="687" y="0"/>
                  </a:cubicBezTo>
                  <a:lnTo>
                    <a:pt x="687" y="0"/>
                  </a:lnTo>
                  <a:cubicBezTo>
                    <a:pt x="698" y="2"/>
                    <a:pt x="708" y="2"/>
                    <a:pt x="719" y="3"/>
                  </a:cubicBezTo>
                  <a:lnTo>
                    <a:pt x="723" y="3"/>
                  </a:lnTo>
                  <a:lnTo>
                    <a:pt x="723" y="3"/>
                  </a:lnTo>
                  <a:cubicBezTo>
                    <a:pt x="732" y="3"/>
                    <a:pt x="742" y="4"/>
                    <a:pt x="751" y="4"/>
                  </a:cubicBezTo>
                  <a:lnTo>
                    <a:pt x="751" y="4"/>
                  </a:lnTo>
                  <a:cubicBezTo>
                    <a:pt x="765" y="7"/>
                    <a:pt x="778" y="10"/>
                    <a:pt x="791" y="12"/>
                  </a:cubicBezTo>
                  <a:lnTo>
                    <a:pt x="791" y="12"/>
                  </a:lnTo>
                  <a:cubicBezTo>
                    <a:pt x="801" y="12"/>
                    <a:pt x="812" y="15"/>
                    <a:pt x="820" y="16"/>
                  </a:cubicBezTo>
                  <a:lnTo>
                    <a:pt x="820" y="16"/>
                  </a:lnTo>
                  <a:cubicBezTo>
                    <a:pt x="826" y="20"/>
                    <a:pt x="833" y="20"/>
                    <a:pt x="838" y="22"/>
                  </a:cubicBezTo>
                  <a:lnTo>
                    <a:pt x="838" y="22"/>
                  </a:lnTo>
                  <a:cubicBezTo>
                    <a:pt x="848" y="26"/>
                    <a:pt x="856" y="28"/>
                    <a:pt x="867" y="28"/>
                  </a:cubicBezTo>
                  <a:lnTo>
                    <a:pt x="867" y="28"/>
                  </a:lnTo>
                  <a:cubicBezTo>
                    <a:pt x="872" y="30"/>
                    <a:pt x="877" y="34"/>
                    <a:pt x="883" y="35"/>
                  </a:cubicBezTo>
                  <a:lnTo>
                    <a:pt x="883" y="35"/>
                  </a:lnTo>
                  <a:cubicBezTo>
                    <a:pt x="889" y="37"/>
                    <a:pt x="893" y="39"/>
                    <a:pt x="899" y="39"/>
                  </a:cubicBezTo>
                  <a:lnTo>
                    <a:pt x="899" y="39"/>
                  </a:lnTo>
                  <a:cubicBezTo>
                    <a:pt x="903" y="42"/>
                    <a:pt x="903" y="46"/>
                    <a:pt x="905" y="45"/>
                  </a:cubicBezTo>
                  <a:lnTo>
                    <a:pt x="905" y="45"/>
                  </a:lnTo>
                  <a:cubicBezTo>
                    <a:pt x="907" y="43"/>
                    <a:pt x="908" y="45"/>
                    <a:pt x="909" y="47"/>
                  </a:cubicBezTo>
                  <a:lnTo>
                    <a:pt x="909" y="47"/>
                  </a:lnTo>
                  <a:cubicBezTo>
                    <a:pt x="918" y="49"/>
                    <a:pt x="926" y="51"/>
                    <a:pt x="931" y="54"/>
                  </a:cubicBezTo>
                  <a:lnTo>
                    <a:pt x="931" y="54"/>
                  </a:lnTo>
                  <a:cubicBezTo>
                    <a:pt x="938" y="55"/>
                    <a:pt x="943" y="58"/>
                    <a:pt x="948" y="62"/>
                  </a:cubicBezTo>
                  <a:lnTo>
                    <a:pt x="948" y="62"/>
                  </a:lnTo>
                  <a:cubicBezTo>
                    <a:pt x="952" y="62"/>
                    <a:pt x="956" y="62"/>
                    <a:pt x="960" y="66"/>
                  </a:cubicBezTo>
                  <a:lnTo>
                    <a:pt x="960" y="66"/>
                  </a:lnTo>
                  <a:cubicBezTo>
                    <a:pt x="967" y="71"/>
                    <a:pt x="975" y="74"/>
                    <a:pt x="985" y="78"/>
                  </a:cubicBezTo>
                  <a:lnTo>
                    <a:pt x="985" y="78"/>
                  </a:lnTo>
                  <a:cubicBezTo>
                    <a:pt x="985" y="79"/>
                    <a:pt x="987" y="81"/>
                    <a:pt x="989" y="81"/>
                  </a:cubicBezTo>
                  <a:lnTo>
                    <a:pt x="989" y="81"/>
                  </a:lnTo>
                  <a:cubicBezTo>
                    <a:pt x="1002" y="89"/>
                    <a:pt x="1015" y="97"/>
                    <a:pt x="1029" y="106"/>
                  </a:cubicBezTo>
                  <a:lnTo>
                    <a:pt x="1029" y="106"/>
                  </a:lnTo>
                  <a:cubicBezTo>
                    <a:pt x="1036" y="109"/>
                    <a:pt x="1044" y="116"/>
                    <a:pt x="1052" y="121"/>
                  </a:cubicBezTo>
                  <a:lnTo>
                    <a:pt x="1052" y="121"/>
                  </a:lnTo>
                  <a:cubicBezTo>
                    <a:pt x="1065" y="130"/>
                    <a:pt x="1079" y="140"/>
                    <a:pt x="1092" y="151"/>
                  </a:cubicBezTo>
                  <a:lnTo>
                    <a:pt x="1092" y="151"/>
                  </a:lnTo>
                  <a:cubicBezTo>
                    <a:pt x="1100" y="157"/>
                    <a:pt x="1111" y="164"/>
                    <a:pt x="1117" y="173"/>
                  </a:cubicBezTo>
                  <a:lnTo>
                    <a:pt x="1117" y="173"/>
                  </a:lnTo>
                  <a:cubicBezTo>
                    <a:pt x="1124" y="179"/>
                    <a:pt x="1131" y="184"/>
                    <a:pt x="1136" y="191"/>
                  </a:cubicBezTo>
                  <a:lnTo>
                    <a:pt x="1136" y="191"/>
                  </a:lnTo>
                  <a:cubicBezTo>
                    <a:pt x="1143" y="196"/>
                    <a:pt x="1148" y="202"/>
                    <a:pt x="1154" y="207"/>
                  </a:cubicBezTo>
                  <a:lnTo>
                    <a:pt x="1154" y="207"/>
                  </a:lnTo>
                  <a:cubicBezTo>
                    <a:pt x="1162" y="216"/>
                    <a:pt x="1170" y="224"/>
                    <a:pt x="1176" y="234"/>
                  </a:cubicBezTo>
                  <a:lnTo>
                    <a:pt x="1176" y="234"/>
                  </a:lnTo>
                  <a:cubicBezTo>
                    <a:pt x="1183" y="239"/>
                    <a:pt x="1190" y="247"/>
                    <a:pt x="1194" y="255"/>
                  </a:cubicBezTo>
                  <a:lnTo>
                    <a:pt x="1194" y="255"/>
                  </a:lnTo>
                  <a:cubicBezTo>
                    <a:pt x="1199" y="261"/>
                    <a:pt x="1206" y="266"/>
                    <a:pt x="1209" y="275"/>
                  </a:cubicBezTo>
                  <a:lnTo>
                    <a:pt x="1209" y="275"/>
                  </a:lnTo>
                  <a:cubicBezTo>
                    <a:pt x="1218" y="285"/>
                    <a:pt x="1229" y="298"/>
                    <a:pt x="1234" y="312"/>
                  </a:cubicBezTo>
                  <a:lnTo>
                    <a:pt x="1234" y="312"/>
                  </a:lnTo>
                  <a:cubicBezTo>
                    <a:pt x="1242" y="325"/>
                    <a:pt x="1250" y="334"/>
                    <a:pt x="1257" y="348"/>
                  </a:cubicBezTo>
                  <a:lnTo>
                    <a:pt x="1257" y="348"/>
                  </a:lnTo>
                  <a:cubicBezTo>
                    <a:pt x="1261" y="356"/>
                    <a:pt x="1265" y="361"/>
                    <a:pt x="1268" y="371"/>
                  </a:cubicBezTo>
                  <a:lnTo>
                    <a:pt x="1268" y="371"/>
                  </a:lnTo>
                  <a:cubicBezTo>
                    <a:pt x="1273" y="380"/>
                    <a:pt x="1277" y="389"/>
                    <a:pt x="1281" y="399"/>
                  </a:cubicBezTo>
                  <a:lnTo>
                    <a:pt x="1281" y="399"/>
                  </a:lnTo>
                  <a:cubicBezTo>
                    <a:pt x="1285" y="408"/>
                    <a:pt x="1290" y="418"/>
                    <a:pt x="1293" y="427"/>
                  </a:cubicBezTo>
                  <a:lnTo>
                    <a:pt x="1293" y="427"/>
                  </a:lnTo>
                  <a:cubicBezTo>
                    <a:pt x="1295" y="430"/>
                    <a:pt x="1296" y="434"/>
                    <a:pt x="1297" y="438"/>
                  </a:cubicBezTo>
                  <a:lnTo>
                    <a:pt x="1297" y="438"/>
                  </a:lnTo>
                  <a:cubicBezTo>
                    <a:pt x="1301" y="444"/>
                    <a:pt x="1304" y="454"/>
                    <a:pt x="1307" y="462"/>
                  </a:cubicBezTo>
                  <a:lnTo>
                    <a:pt x="1307" y="462"/>
                  </a:lnTo>
                  <a:cubicBezTo>
                    <a:pt x="1309" y="471"/>
                    <a:pt x="1312" y="479"/>
                    <a:pt x="1315" y="489"/>
                  </a:cubicBezTo>
                  <a:lnTo>
                    <a:pt x="1315" y="489"/>
                  </a:lnTo>
                  <a:cubicBezTo>
                    <a:pt x="1316" y="493"/>
                    <a:pt x="1316" y="497"/>
                    <a:pt x="1317" y="499"/>
                  </a:cubicBezTo>
                  <a:lnTo>
                    <a:pt x="1317" y="499"/>
                  </a:lnTo>
                  <a:cubicBezTo>
                    <a:pt x="1323" y="518"/>
                    <a:pt x="1327" y="537"/>
                    <a:pt x="1329" y="556"/>
                  </a:cubicBezTo>
                  <a:lnTo>
                    <a:pt x="1329" y="556"/>
                  </a:lnTo>
                  <a:cubicBezTo>
                    <a:pt x="1331" y="566"/>
                    <a:pt x="1333" y="580"/>
                    <a:pt x="1335" y="589"/>
                  </a:cubicBezTo>
                  <a:lnTo>
                    <a:pt x="1335" y="589"/>
                  </a:lnTo>
                  <a:cubicBezTo>
                    <a:pt x="1336" y="599"/>
                    <a:pt x="1337" y="608"/>
                    <a:pt x="1337" y="616"/>
                  </a:cubicBezTo>
                  <a:lnTo>
                    <a:pt x="1337" y="616"/>
                  </a:lnTo>
                  <a:cubicBezTo>
                    <a:pt x="1337" y="624"/>
                    <a:pt x="1339" y="631"/>
                    <a:pt x="1339" y="638"/>
                  </a:cubicBezTo>
                  <a:lnTo>
                    <a:pt x="1339" y="638"/>
                  </a:lnTo>
                  <a:cubicBezTo>
                    <a:pt x="1339" y="654"/>
                    <a:pt x="1339" y="671"/>
                    <a:pt x="1339" y="688"/>
                  </a:cubicBezTo>
                  <a:lnTo>
                    <a:pt x="1339" y="688"/>
                  </a:lnTo>
                  <a:cubicBezTo>
                    <a:pt x="1339" y="701"/>
                    <a:pt x="1339" y="713"/>
                    <a:pt x="1337" y="725"/>
                  </a:cubicBezTo>
                  <a:lnTo>
                    <a:pt x="1337" y="725"/>
                  </a:lnTo>
                  <a:cubicBezTo>
                    <a:pt x="1336" y="734"/>
                    <a:pt x="1335" y="742"/>
                    <a:pt x="1335" y="749"/>
                  </a:cubicBezTo>
                  <a:lnTo>
                    <a:pt x="1335" y="749"/>
                  </a:lnTo>
                  <a:cubicBezTo>
                    <a:pt x="1333" y="757"/>
                    <a:pt x="1333" y="765"/>
                    <a:pt x="1331" y="772"/>
                  </a:cubicBezTo>
                  <a:lnTo>
                    <a:pt x="1331" y="772"/>
                  </a:lnTo>
                  <a:cubicBezTo>
                    <a:pt x="1331" y="780"/>
                    <a:pt x="1329" y="786"/>
                    <a:pt x="1327" y="794"/>
                  </a:cubicBezTo>
                  <a:lnTo>
                    <a:pt x="1327" y="794"/>
                  </a:lnTo>
                  <a:cubicBezTo>
                    <a:pt x="1325" y="804"/>
                    <a:pt x="1324" y="815"/>
                    <a:pt x="1321" y="824"/>
                  </a:cubicBezTo>
                  <a:lnTo>
                    <a:pt x="1321" y="824"/>
                  </a:lnTo>
                  <a:cubicBezTo>
                    <a:pt x="1320" y="829"/>
                    <a:pt x="1317" y="835"/>
                    <a:pt x="1317" y="840"/>
                  </a:cubicBezTo>
                  <a:lnTo>
                    <a:pt x="1317" y="840"/>
                  </a:lnTo>
                  <a:cubicBezTo>
                    <a:pt x="1313" y="847"/>
                    <a:pt x="1313" y="854"/>
                    <a:pt x="1312" y="860"/>
                  </a:cubicBezTo>
                  <a:lnTo>
                    <a:pt x="1312" y="860"/>
                  </a:lnTo>
                  <a:cubicBezTo>
                    <a:pt x="1308" y="870"/>
                    <a:pt x="1304" y="880"/>
                    <a:pt x="1301" y="891"/>
                  </a:cubicBezTo>
                  <a:lnTo>
                    <a:pt x="1301" y="891"/>
                  </a:lnTo>
                  <a:cubicBezTo>
                    <a:pt x="1299" y="899"/>
                    <a:pt x="1295" y="906"/>
                    <a:pt x="1292" y="914"/>
                  </a:cubicBezTo>
                  <a:lnTo>
                    <a:pt x="1292" y="914"/>
                  </a:lnTo>
                  <a:cubicBezTo>
                    <a:pt x="1290" y="921"/>
                    <a:pt x="1288" y="926"/>
                    <a:pt x="1285" y="931"/>
                  </a:cubicBezTo>
                  <a:lnTo>
                    <a:pt x="1285" y="931"/>
                  </a:lnTo>
                  <a:cubicBezTo>
                    <a:pt x="1281" y="938"/>
                    <a:pt x="1278" y="947"/>
                    <a:pt x="1276" y="953"/>
                  </a:cubicBezTo>
                  <a:lnTo>
                    <a:pt x="1276" y="953"/>
                  </a:lnTo>
                  <a:cubicBezTo>
                    <a:pt x="1272" y="961"/>
                    <a:pt x="1268" y="968"/>
                    <a:pt x="1265" y="974"/>
                  </a:cubicBezTo>
                  <a:lnTo>
                    <a:pt x="1265" y="974"/>
                  </a:lnTo>
                  <a:cubicBezTo>
                    <a:pt x="1264" y="978"/>
                    <a:pt x="1261" y="981"/>
                    <a:pt x="1258" y="985"/>
                  </a:cubicBezTo>
                  <a:lnTo>
                    <a:pt x="1258" y="985"/>
                  </a:lnTo>
                  <a:cubicBezTo>
                    <a:pt x="1257" y="988"/>
                    <a:pt x="1254" y="993"/>
                    <a:pt x="1253" y="997"/>
                  </a:cubicBezTo>
                  <a:lnTo>
                    <a:pt x="1253" y="997"/>
                  </a:lnTo>
                  <a:cubicBezTo>
                    <a:pt x="1252" y="998"/>
                    <a:pt x="1250" y="1001"/>
                    <a:pt x="1249" y="1002"/>
                  </a:cubicBezTo>
                  <a:lnTo>
                    <a:pt x="1249" y="1002"/>
                  </a:lnTo>
                  <a:cubicBezTo>
                    <a:pt x="1245" y="1012"/>
                    <a:pt x="1238" y="1021"/>
                    <a:pt x="1233" y="1031"/>
                  </a:cubicBezTo>
                  <a:lnTo>
                    <a:pt x="1233" y="1031"/>
                  </a:lnTo>
                  <a:cubicBezTo>
                    <a:pt x="1229" y="1037"/>
                    <a:pt x="1225" y="1043"/>
                    <a:pt x="1221" y="1048"/>
                  </a:cubicBezTo>
                  <a:lnTo>
                    <a:pt x="1221" y="1048"/>
                  </a:lnTo>
                  <a:cubicBezTo>
                    <a:pt x="1217" y="1053"/>
                    <a:pt x="1211" y="1057"/>
                    <a:pt x="1210" y="1065"/>
                  </a:cubicBezTo>
                  <a:lnTo>
                    <a:pt x="1210" y="1065"/>
                  </a:lnTo>
                  <a:cubicBezTo>
                    <a:pt x="1210" y="1065"/>
                    <a:pt x="1209" y="1065"/>
                    <a:pt x="1209" y="1067"/>
                  </a:cubicBezTo>
                  <a:lnTo>
                    <a:pt x="1209" y="1067"/>
                  </a:lnTo>
                  <a:cubicBezTo>
                    <a:pt x="1207" y="1067"/>
                    <a:pt x="1207" y="1069"/>
                    <a:pt x="1207" y="1069"/>
                  </a:cubicBezTo>
                  <a:lnTo>
                    <a:pt x="1207" y="1069"/>
                  </a:lnTo>
                  <a:cubicBezTo>
                    <a:pt x="1199" y="1080"/>
                    <a:pt x="1193" y="1088"/>
                    <a:pt x="1185" y="1098"/>
                  </a:cubicBezTo>
                  <a:lnTo>
                    <a:pt x="1185" y="1098"/>
                  </a:lnTo>
                  <a:cubicBezTo>
                    <a:pt x="1180" y="1099"/>
                    <a:pt x="1180" y="1100"/>
                    <a:pt x="1178" y="1102"/>
                  </a:cubicBezTo>
                  <a:lnTo>
                    <a:pt x="1178" y="1102"/>
                  </a:lnTo>
                  <a:cubicBezTo>
                    <a:pt x="1171" y="1112"/>
                    <a:pt x="1164" y="1120"/>
                    <a:pt x="1156" y="1127"/>
                  </a:cubicBezTo>
                  <a:lnTo>
                    <a:pt x="1156" y="1127"/>
                  </a:lnTo>
                  <a:cubicBezTo>
                    <a:pt x="1152" y="1131"/>
                    <a:pt x="1150" y="1134"/>
                    <a:pt x="1150" y="1137"/>
                  </a:cubicBezTo>
                  <a:lnTo>
                    <a:pt x="1150" y="1137"/>
                  </a:lnTo>
                  <a:cubicBezTo>
                    <a:pt x="1148" y="1137"/>
                    <a:pt x="1147" y="1137"/>
                    <a:pt x="1147" y="1139"/>
                  </a:cubicBezTo>
                  <a:lnTo>
                    <a:pt x="1147" y="1139"/>
                  </a:lnTo>
                  <a:cubicBezTo>
                    <a:pt x="1147" y="1139"/>
                    <a:pt x="1144" y="1141"/>
                    <a:pt x="1144" y="1139"/>
                  </a:cubicBezTo>
                  <a:lnTo>
                    <a:pt x="1144" y="1139"/>
                  </a:lnTo>
                  <a:cubicBezTo>
                    <a:pt x="1144" y="1139"/>
                    <a:pt x="1143" y="1139"/>
                    <a:pt x="1143" y="1141"/>
                  </a:cubicBezTo>
                  <a:lnTo>
                    <a:pt x="1143" y="1141"/>
                  </a:lnTo>
                  <a:cubicBezTo>
                    <a:pt x="1143" y="1143"/>
                    <a:pt x="1139" y="1145"/>
                    <a:pt x="1138" y="1147"/>
                  </a:cubicBezTo>
                  <a:lnTo>
                    <a:pt x="1138" y="1147"/>
                  </a:lnTo>
                  <a:cubicBezTo>
                    <a:pt x="1135" y="1150"/>
                    <a:pt x="1131" y="1153"/>
                    <a:pt x="1129" y="1157"/>
                  </a:cubicBezTo>
                  <a:lnTo>
                    <a:pt x="1129" y="1157"/>
                  </a:lnTo>
                  <a:cubicBezTo>
                    <a:pt x="1121" y="1163"/>
                    <a:pt x="1113" y="1169"/>
                    <a:pt x="1105" y="1175"/>
                  </a:cubicBezTo>
                  <a:lnTo>
                    <a:pt x="1105" y="1175"/>
                  </a:lnTo>
                  <a:cubicBezTo>
                    <a:pt x="1099" y="1184"/>
                    <a:pt x="1089" y="1189"/>
                    <a:pt x="1081" y="1196"/>
                  </a:cubicBezTo>
                  <a:lnTo>
                    <a:pt x="1081" y="1196"/>
                  </a:lnTo>
                  <a:cubicBezTo>
                    <a:pt x="1074" y="1202"/>
                    <a:pt x="1068" y="1208"/>
                    <a:pt x="1058" y="1213"/>
                  </a:cubicBezTo>
                  <a:lnTo>
                    <a:pt x="1058" y="1213"/>
                  </a:lnTo>
                  <a:cubicBezTo>
                    <a:pt x="1054" y="1217"/>
                    <a:pt x="1049" y="1222"/>
                    <a:pt x="1042" y="1224"/>
                  </a:cubicBezTo>
                  <a:lnTo>
                    <a:pt x="1042" y="1224"/>
                  </a:lnTo>
                  <a:cubicBezTo>
                    <a:pt x="1041" y="1225"/>
                    <a:pt x="1038" y="1226"/>
                    <a:pt x="1036" y="1226"/>
                  </a:cubicBezTo>
                  <a:lnTo>
                    <a:pt x="1036" y="1226"/>
                  </a:lnTo>
                  <a:cubicBezTo>
                    <a:pt x="1034" y="1230"/>
                    <a:pt x="1033" y="1233"/>
                    <a:pt x="1030" y="1234"/>
                  </a:cubicBezTo>
                  <a:lnTo>
                    <a:pt x="1030" y="1234"/>
                  </a:lnTo>
                  <a:cubicBezTo>
                    <a:pt x="1015" y="1244"/>
                    <a:pt x="999" y="1252"/>
                    <a:pt x="983" y="1261"/>
                  </a:cubicBezTo>
                  <a:lnTo>
                    <a:pt x="983" y="1261"/>
                  </a:lnTo>
                  <a:cubicBezTo>
                    <a:pt x="966" y="1269"/>
                    <a:pt x="950" y="1277"/>
                    <a:pt x="934" y="1284"/>
                  </a:cubicBezTo>
                  <a:lnTo>
                    <a:pt x="934" y="1284"/>
                  </a:lnTo>
                  <a:cubicBezTo>
                    <a:pt x="922" y="1290"/>
                    <a:pt x="912" y="1294"/>
                    <a:pt x="901" y="1298"/>
                  </a:cubicBezTo>
                  <a:lnTo>
                    <a:pt x="901" y="1298"/>
                  </a:lnTo>
                  <a:cubicBezTo>
                    <a:pt x="892" y="1302"/>
                    <a:pt x="881" y="1303"/>
                    <a:pt x="871" y="1307"/>
                  </a:cubicBezTo>
                  <a:lnTo>
                    <a:pt x="871" y="1307"/>
                  </a:lnTo>
                  <a:cubicBezTo>
                    <a:pt x="869" y="1308"/>
                    <a:pt x="867" y="1308"/>
                    <a:pt x="864" y="1311"/>
                  </a:cubicBezTo>
                  <a:lnTo>
                    <a:pt x="864" y="1311"/>
                  </a:lnTo>
                  <a:cubicBezTo>
                    <a:pt x="852" y="1312"/>
                    <a:pt x="840" y="1318"/>
                    <a:pt x="826" y="1320"/>
                  </a:cubicBezTo>
                  <a:lnTo>
                    <a:pt x="826" y="1320"/>
                  </a:lnTo>
                  <a:cubicBezTo>
                    <a:pt x="813" y="1324"/>
                    <a:pt x="798" y="1326"/>
                    <a:pt x="783" y="1328"/>
                  </a:cubicBezTo>
                  <a:lnTo>
                    <a:pt x="783" y="1328"/>
                  </a:lnTo>
                  <a:cubicBezTo>
                    <a:pt x="771" y="1330"/>
                    <a:pt x="758" y="1331"/>
                    <a:pt x="746" y="1334"/>
                  </a:cubicBezTo>
                  <a:lnTo>
                    <a:pt x="746" y="1334"/>
                  </a:lnTo>
                  <a:cubicBezTo>
                    <a:pt x="734" y="1335"/>
                    <a:pt x="720" y="1338"/>
                    <a:pt x="707" y="1338"/>
                  </a:cubicBezTo>
                  <a:lnTo>
                    <a:pt x="707" y="1338"/>
                  </a:lnTo>
                  <a:cubicBezTo>
                    <a:pt x="691" y="1338"/>
                    <a:pt x="675" y="1339"/>
                    <a:pt x="659" y="1339"/>
                  </a:cubicBezTo>
                  <a:lnTo>
                    <a:pt x="653" y="1339"/>
                  </a:lnTo>
                  <a:lnTo>
                    <a:pt x="653" y="1339"/>
                  </a:lnTo>
                  <a:cubicBezTo>
                    <a:pt x="651" y="1338"/>
                    <a:pt x="647" y="1338"/>
                    <a:pt x="643" y="1338"/>
                  </a:cubicBezTo>
                  <a:lnTo>
                    <a:pt x="640" y="1338"/>
                  </a:lnTo>
                  <a:lnTo>
                    <a:pt x="640" y="1338"/>
                  </a:lnTo>
                  <a:cubicBezTo>
                    <a:pt x="629" y="1338"/>
                    <a:pt x="620" y="1338"/>
                    <a:pt x="609" y="1335"/>
                  </a:cubicBezTo>
                  <a:lnTo>
                    <a:pt x="609" y="1335"/>
                  </a:lnTo>
                  <a:cubicBezTo>
                    <a:pt x="601" y="1335"/>
                    <a:pt x="594" y="1334"/>
                    <a:pt x="586" y="1334"/>
                  </a:cubicBezTo>
                  <a:lnTo>
                    <a:pt x="586" y="1334"/>
                  </a:lnTo>
                  <a:cubicBezTo>
                    <a:pt x="579" y="1331"/>
                    <a:pt x="574" y="1331"/>
                    <a:pt x="566" y="1330"/>
                  </a:cubicBezTo>
                  <a:lnTo>
                    <a:pt x="566" y="1330"/>
                  </a:lnTo>
                  <a:cubicBezTo>
                    <a:pt x="561" y="1330"/>
                    <a:pt x="553" y="1328"/>
                    <a:pt x="547" y="1327"/>
                  </a:cubicBezTo>
                  <a:lnTo>
                    <a:pt x="547" y="1327"/>
                  </a:lnTo>
                  <a:cubicBezTo>
                    <a:pt x="541" y="1326"/>
                    <a:pt x="535" y="1326"/>
                    <a:pt x="530" y="1324"/>
                  </a:cubicBezTo>
                  <a:lnTo>
                    <a:pt x="530" y="1324"/>
                  </a:lnTo>
                  <a:cubicBezTo>
                    <a:pt x="526" y="1322"/>
                    <a:pt x="520" y="1322"/>
                    <a:pt x="516" y="1320"/>
                  </a:cubicBezTo>
                  <a:lnTo>
                    <a:pt x="516" y="1320"/>
                  </a:lnTo>
                  <a:cubicBezTo>
                    <a:pt x="507" y="1319"/>
                    <a:pt x="499" y="1316"/>
                    <a:pt x="490" y="1315"/>
                  </a:cubicBezTo>
                  <a:lnTo>
                    <a:pt x="490" y="1315"/>
                  </a:lnTo>
                  <a:cubicBezTo>
                    <a:pt x="488" y="1312"/>
                    <a:pt x="487" y="1312"/>
                    <a:pt x="486" y="1312"/>
                  </a:cubicBezTo>
                  <a:lnTo>
                    <a:pt x="486" y="1312"/>
                  </a:lnTo>
                  <a:cubicBezTo>
                    <a:pt x="482" y="1312"/>
                    <a:pt x="480" y="1311"/>
                    <a:pt x="483" y="1308"/>
                  </a:cubicBezTo>
                  <a:lnTo>
                    <a:pt x="483" y="1308"/>
                  </a:lnTo>
                  <a:cubicBezTo>
                    <a:pt x="483" y="1307"/>
                    <a:pt x="484" y="1306"/>
                    <a:pt x="484" y="1306"/>
                  </a:cubicBezTo>
                  <a:lnTo>
                    <a:pt x="484" y="1306"/>
                  </a:lnTo>
                  <a:cubicBezTo>
                    <a:pt x="486" y="1303"/>
                    <a:pt x="486" y="1303"/>
                    <a:pt x="487" y="1303"/>
                  </a:cubicBezTo>
                  <a:lnTo>
                    <a:pt x="486" y="1303"/>
                  </a:lnTo>
                  <a:lnTo>
                    <a:pt x="486" y="1303"/>
                  </a:lnTo>
                  <a:cubicBezTo>
                    <a:pt x="490" y="1299"/>
                    <a:pt x="492" y="1294"/>
                    <a:pt x="494" y="1290"/>
                  </a:cubicBezTo>
                  <a:lnTo>
                    <a:pt x="494" y="1290"/>
                  </a:lnTo>
                  <a:cubicBezTo>
                    <a:pt x="502" y="1277"/>
                    <a:pt x="508" y="1265"/>
                    <a:pt x="515" y="1253"/>
                  </a:cubicBezTo>
                  <a:lnTo>
                    <a:pt x="515" y="1253"/>
                  </a:lnTo>
                  <a:cubicBezTo>
                    <a:pt x="520" y="1240"/>
                    <a:pt x="527" y="1226"/>
                    <a:pt x="533" y="1210"/>
                  </a:cubicBezTo>
                  <a:lnTo>
                    <a:pt x="533" y="1210"/>
                  </a:lnTo>
                  <a:cubicBezTo>
                    <a:pt x="538" y="1200"/>
                    <a:pt x="543" y="1185"/>
                    <a:pt x="547" y="1170"/>
                  </a:cubicBezTo>
                  <a:lnTo>
                    <a:pt x="547" y="1170"/>
                  </a:lnTo>
                  <a:cubicBezTo>
                    <a:pt x="547" y="1167"/>
                    <a:pt x="547" y="1167"/>
                    <a:pt x="549" y="1166"/>
                  </a:cubicBezTo>
                  <a:lnTo>
                    <a:pt x="549" y="1166"/>
                  </a:lnTo>
                  <a:cubicBezTo>
                    <a:pt x="551" y="1161"/>
                    <a:pt x="551" y="1154"/>
                    <a:pt x="553" y="1149"/>
                  </a:cubicBezTo>
                  <a:lnTo>
                    <a:pt x="553" y="1149"/>
                  </a:lnTo>
                  <a:cubicBezTo>
                    <a:pt x="555" y="1143"/>
                    <a:pt x="557" y="1139"/>
                    <a:pt x="558" y="1134"/>
                  </a:cubicBezTo>
                  <a:lnTo>
                    <a:pt x="558" y="1134"/>
                  </a:lnTo>
                  <a:cubicBezTo>
                    <a:pt x="561" y="1126"/>
                    <a:pt x="562" y="1116"/>
                    <a:pt x="563" y="1108"/>
                  </a:cubicBezTo>
                  <a:lnTo>
                    <a:pt x="563" y="1108"/>
                  </a:lnTo>
                  <a:cubicBezTo>
                    <a:pt x="566" y="1099"/>
                    <a:pt x="569" y="1091"/>
                    <a:pt x="570" y="1082"/>
                  </a:cubicBezTo>
                  <a:lnTo>
                    <a:pt x="570" y="1082"/>
                  </a:lnTo>
                  <a:cubicBezTo>
                    <a:pt x="574" y="1072"/>
                    <a:pt x="575" y="1064"/>
                    <a:pt x="578" y="1053"/>
                  </a:cubicBezTo>
                  <a:lnTo>
                    <a:pt x="578" y="1053"/>
                  </a:lnTo>
                  <a:cubicBezTo>
                    <a:pt x="579" y="1047"/>
                    <a:pt x="583" y="1037"/>
                    <a:pt x="583" y="1029"/>
                  </a:cubicBezTo>
                  <a:lnTo>
                    <a:pt x="583" y="1029"/>
                  </a:lnTo>
                  <a:cubicBezTo>
                    <a:pt x="585" y="1024"/>
                    <a:pt x="586" y="1020"/>
                    <a:pt x="588" y="1014"/>
                  </a:cubicBezTo>
                  <a:lnTo>
                    <a:pt x="588" y="1014"/>
                  </a:lnTo>
                  <a:cubicBezTo>
                    <a:pt x="590" y="1010"/>
                    <a:pt x="590" y="1005"/>
                    <a:pt x="592" y="1000"/>
                  </a:cubicBezTo>
                  <a:lnTo>
                    <a:pt x="592" y="1000"/>
                  </a:lnTo>
                  <a:cubicBezTo>
                    <a:pt x="593" y="997"/>
                    <a:pt x="596" y="993"/>
                    <a:pt x="594" y="988"/>
                  </a:cubicBezTo>
                  <a:lnTo>
                    <a:pt x="594" y="988"/>
                  </a:lnTo>
                  <a:cubicBezTo>
                    <a:pt x="598" y="994"/>
                    <a:pt x="601" y="998"/>
                    <a:pt x="606" y="1002"/>
                  </a:cubicBezTo>
                  <a:lnTo>
                    <a:pt x="606" y="1002"/>
                  </a:lnTo>
                  <a:cubicBezTo>
                    <a:pt x="608" y="1004"/>
                    <a:pt x="609" y="1006"/>
                    <a:pt x="610" y="1008"/>
                  </a:cubicBezTo>
                  <a:lnTo>
                    <a:pt x="610" y="1008"/>
                  </a:lnTo>
                  <a:cubicBezTo>
                    <a:pt x="624" y="1023"/>
                    <a:pt x="638" y="1033"/>
                    <a:pt x="656" y="1043"/>
                  </a:cubicBezTo>
                  <a:lnTo>
                    <a:pt x="656" y="1043"/>
                  </a:lnTo>
                  <a:cubicBezTo>
                    <a:pt x="663" y="1047"/>
                    <a:pt x="671" y="1049"/>
                    <a:pt x="679" y="1053"/>
                  </a:cubicBezTo>
                  <a:lnTo>
                    <a:pt x="679" y="1053"/>
                  </a:lnTo>
                  <a:cubicBezTo>
                    <a:pt x="681" y="1055"/>
                    <a:pt x="685" y="1055"/>
                    <a:pt x="689" y="1056"/>
                  </a:cubicBezTo>
                  <a:lnTo>
                    <a:pt x="689" y="1056"/>
                  </a:lnTo>
                  <a:cubicBezTo>
                    <a:pt x="700" y="1060"/>
                    <a:pt x="711" y="1064"/>
                    <a:pt x="722" y="1065"/>
                  </a:cubicBezTo>
                  <a:lnTo>
                    <a:pt x="722" y="1065"/>
                  </a:lnTo>
                  <a:cubicBezTo>
                    <a:pt x="730" y="1067"/>
                    <a:pt x="738" y="1067"/>
                    <a:pt x="744" y="1067"/>
                  </a:cubicBezTo>
                  <a:lnTo>
                    <a:pt x="744" y="1067"/>
                  </a:lnTo>
                  <a:cubicBezTo>
                    <a:pt x="758" y="1069"/>
                    <a:pt x="770" y="1067"/>
                    <a:pt x="782" y="1067"/>
                  </a:cubicBezTo>
                  <a:lnTo>
                    <a:pt x="785" y="1067"/>
                  </a:lnTo>
                  <a:lnTo>
                    <a:pt x="785" y="1067"/>
                  </a:lnTo>
                  <a:cubicBezTo>
                    <a:pt x="794" y="1067"/>
                    <a:pt x="804" y="1065"/>
                    <a:pt x="816" y="1064"/>
                  </a:cubicBezTo>
                  <a:lnTo>
                    <a:pt x="816" y="1064"/>
                  </a:lnTo>
                  <a:cubicBezTo>
                    <a:pt x="825" y="1063"/>
                    <a:pt x="834" y="1060"/>
                    <a:pt x="844" y="1056"/>
                  </a:cubicBezTo>
                  <a:lnTo>
                    <a:pt x="844" y="1056"/>
                  </a:lnTo>
                  <a:cubicBezTo>
                    <a:pt x="853" y="1055"/>
                    <a:pt x="864" y="1051"/>
                    <a:pt x="873" y="1048"/>
                  </a:cubicBezTo>
                  <a:lnTo>
                    <a:pt x="873" y="1048"/>
                  </a:lnTo>
                  <a:cubicBezTo>
                    <a:pt x="880" y="1044"/>
                    <a:pt x="888" y="1043"/>
                    <a:pt x="895" y="1040"/>
                  </a:cubicBezTo>
                  <a:lnTo>
                    <a:pt x="895" y="1040"/>
                  </a:lnTo>
                  <a:cubicBezTo>
                    <a:pt x="905" y="1033"/>
                    <a:pt x="915" y="1029"/>
                    <a:pt x="923" y="1024"/>
                  </a:cubicBezTo>
                  <a:lnTo>
                    <a:pt x="923" y="1024"/>
                  </a:lnTo>
                  <a:cubicBezTo>
                    <a:pt x="936" y="1016"/>
                    <a:pt x="948" y="1006"/>
                    <a:pt x="960" y="997"/>
                  </a:cubicBezTo>
                  <a:lnTo>
                    <a:pt x="960" y="997"/>
                  </a:lnTo>
                  <a:cubicBezTo>
                    <a:pt x="975" y="988"/>
                    <a:pt x="989" y="974"/>
                    <a:pt x="1001" y="961"/>
                  </a:cubicBezTo>
                  <a:lnTo>
                    <a:pt x="1001" y="961"/>
                  </a:lnTo>
                  <a:cubicBezTo>
                    <a:pt x="1003" y="957"/>
                    <a:pt x="1006" y="953"/>
                    <a:pt x="1009" y="951"/>
                  </a:cubicBezTo>
                  <a:lnTo>
                    <a:pt x="1009" y="951"/>
                  </a:lnTo>
                  <a:cubicBezTo>
                    <a:pt x="1013" y="947"/>
                    <a:pt x="1015" y="942"/>
                    <a:pt x="1018" y="938"/>
                  </a:cubicBezTo>
                  <a:lnTo>
                    <a:pt x="1018" y="938"/>
                  </a:lnTo>
                  <a:cubicBezTo>
                    <a:pt x="1019" y="938"/>
                    <a:pt x="1021" y="938"/>
                    <a:pt x="1021" y="937"/>
                  </a:cubicBezTo>
                  <a:lnTo>
                    <a:pt x="1021" y="937"/>
                  </a:lnTo>
                  <a:cubicBezTo>
                    <a:pt x="1022" y="935"/>
                    <a:pt x="1022" y="934"/>
                    <a:pt x="1022" y="934"/>
                  </a:cubicBezTo>
                  <a:lnTo>
                    <a:pt x="1022" y="934"/>
                  </a:lnTo>
                  <a:cubicBezTo>
                    <a:pt x="1028" y="926"/>
                    <a:pt x="1032" y="921"/>
                    <a:pt x="1038" y="914"/>
                  </a:cubicBezTo>
                  <a:lnTo>
                    <a:pt x="1038" y="914"/>
                  </a:lnTo>
                  <a:lnTo>
                    <a:pt x="1038" y="911"/>
                  </a:lnTo>
                  <a:lnTo>
                    <a:pt x="1038" y="911"/>
                  </a:lnTo>
                  <a:cubicBezTo>
                    <a:pt x="1042" y="906"/>
                    <a:pt x="1045" y="902"/>
                    <a:pt x="1048" y="896"/>
                  </a:cubicBezTo>
                  <a:lnTo>
                    <a:pt x="1048" y="896"/>
                  </a:lnTo>
                  <a:cubicBezTo>
                    <a:pt x="1049" y="894"/>
                    <a:pt x="1049" y="894"/>
                    <a:pt x="1049" y="892"/>
                  </a:cubicBezTo>
                  <a:lnTo>
                    <a:pt x="1049" y="892"/>
                  </a:lnTo>
                  <a:cubicBezTo>
                    <a:pt x="1053" y="887"/>
                    <a:pt x="1056" y="883"/>
                    <a:pt x="1058" y="879"/>
                  </a:cubicBezTo>
                  <a:lnTo>
                    <a:pt x="1058" y="879"/>
                  </a:lnTo>
                  <a:cubicBezTo>
                    <a:pt x="1058" y="879"/>
                    <a:pt x="1058" y="878"/>
                    <a:pt x="1058" y="876"/>
                  </a:cubicBezTo>
                  <a:lnTo>
                    <a:pt x="1058" y="876"/>
                  </a:lnTo>
                  <a:cubicBezTo>
                    <a:pt x="1065" y="866"/>
                    <a:pt x="1069" y="858"/>
                    <a:pt x="1072" y="847"/>
                  </a:cubicBezTo>
                  <a:lnTo>
                    <a:pt x="1072" y="847"/>
                  </a:lnTo>
                  <a:cubicBezTo>
                    <a:pt x="1074" y="847"/>
                    <a:pt x="1076" y="847"/>
                    <a:pt x="1076" y="848"/>
                  </a:cubicBezTo>
                  <a:lnTo>
                    <a:pt x="1076" y="848"/>
                  </a:lnTo>
                  <a:cubicBezTo>
                    <a:pt x="1076" y="847"/>
                    <a:pt x="1074" y="847"/>
                    <a:pt x="1074" y="844"/>
                  </a:cubicBezTo>
                  <a:lnTo>
                    <a:pt x="1074" y="844"/>
                  </a:lnTo>
                  <a:cubicBezTo>
                    <a:pt x="1079" y="836"/>
                    <a:pt x="1081" y="827"/>
                    <a:pt x="1084" y="819"/>
                  </a:cubicBezTo>
                  <a:lnTo>
                    <a:pt x="1085" y="819"/>
                  </a:lnTo>
                  <a:lnTo>
                    <a:pt x="1085" y="819"/>
                  </a:lnTo>
                  <a:cubicBezTo>
                    <a:pt x="1088" y="819"/>
                    <a:pt x="1088" y="819"/>
                    <a:pt x="1089" y="820"/>
                  </a:cubicBezTo>
                  <a:lnTo>
                    <a:pt x="1089" y="820"/>
                  </a:lnTo>
                  <a:cubicBezTo>
                    <a:pt x="1088" y="819"/>
                    <a:pt x="1085" y="816"/>
                    <a:pt x="1088" y="813"/>
                  </a:cubicBezTo>
                  <a:lnTo>
                    <a:pt x="1088" y="813"/>
                  </a:lnTo>
                  <a:cubicBezTo>
                    <a:pt x="1091" y="803"/>
                    <a:pt x="1093" y="793"/>
                    <a:pt x="1097" y="782"/>
                  </a:cubicBezTo>
                  <a:lnTo>
                    <a:pt x="1097" y="782"/>
                  </a:lnTo>
                  <a:cubicBezTo>
                    <a:pt x="1100" y="770"/>
                    <a:pt x="1103" y="758"/>
                    <a:pt x="1105" y="748"/>
                  </a:cubicBezTo>
                  <a:lnTo>
                    <a:pt x="1105" y="748"/>
                  </a:lnTo>
                  <a:cubicBezTo>
                    <a:pt x="1107" y="745"/>
                    <a:pt x="1107" y="742"/>
                    <a:pt x="1107" y="739"/>
                  </a:cubicBezTo>
                  <a:lnTo>
                    <a:pt x="1107" y="739"/>
                  </a:lnTo>
                  <a:cubicBezTo>
                    <a:pt x="1108" y="735"/>
                    <a:pt x="1108" y="733"/>
                    <a:pt x="1111" y="730"/>
                  </a:cubicBezTo>
                  <a:lnTo>
                    <a:pt x="1111" y="730"/>
                  </a:lnTo>
                  <a:cubicBezTo>
                    <a:pt x="1111" y="726"/>
                    <a:pt x="1111" y="725"/>
                    <a:pt x="1111" y="723"/>
                  </a:cubicBezTo>
                  <a:lnTo>
                    <a:pt x="1111" y="723"/>
                  </a:lnTo>
                  <a:cubicBezTo>
                    <a:pt x="1111" y="722"/>
                    <a:pt x="1111" y="721"/>
                    <a:pt x="1111" y="721"/>
                  </a:cubicBezTo>
                  <a:lnTo>
                    <a:pt x="1111" y="721"/>
                  </a:lnTo>
                  <a:cubicBezTo>
                    <a:pt x="1111" y="721"/>
                    <a:pt x="1111" y="718"/>
                    <a:pt x="1112" y="718"/>
                  </a:cubicBezTo>
                  <a:lnTo>
                    <a:pt x="1112" y="718"/>
                  </a:lnTo>
                  <a:lnTo>
                    <a:pt x="1112" y="721"/>
                  </a:lnTo>
                  <a:lnTo>
                    <a:pt x="1112" y="719"/>
                  </a:lnTo>
                  <a:lnTo>
                    <a:pt x="1112" y="719"/>
                  </a:lnTo>
                  <a:cubicBezTo>
                    <a:pt x="1112" y="717"/>
                    <a:pt x="1112" y="717"/>
                    <a:pt x="1112" y="715"/>
                  </a:cubicBezTo>
                  <a:lnTo>
                    <a:pt x="1112" y="715"/>
                  </a:lnTo>
                  <a:cubicBezTo>
                    <a:pt x="1112" y="710"/>
                    <a:pt x="1113" y="706"/>
                    <a:pt x="1113" y="701"/>
                  </a:cubicBezTo>
                  <a:lnTo>
                    <a:pt x="1113" y="701"/>
                  </a:lnTo>
                  <a:cubicBezTo>
                    <a:pt x="1115" y="701"/>
                    <a:pt x="1113" y="699"/>
                    <a:pt x="1115" y="698"/>
                  </a:cubicBezTo>
                  <a:lnTo>
                    <a:pt x="1115" y="694"/>
                  </a:lnTo>
                  <a:lnTo>
                    <a:pt x="1115" y="694"/>
                  </a:lnTo>
                  <a:cubicBezTo>
                    <a:pt x="1116" y="693"/>
                    <a:pt x="1116" y="691"/>
                    <a:pt x="1116" y="690"/>
                  </a:cubicBezTo>
                  <a:lnTo>
                    <a:pt x="1116" y="688"/>
                  </a:lnTo>
                  <a:lnTo>
                    <a:pt x="1116" y="688"/>
                  </a:lnTo>
                  <a:cubicBezTo>
                    <a:pt x="1116" y="687"/>
                    <a:pt x="1116" y="684"/>
                    <a:pt x="1116" y="684"/>
                  </a:cubicBezTo>
                  <a:lnTo>
                    <a:pt x="1116" y="684"/>
                  </a:lnTo>
                  <a:cubicBezTo>
                    <a:pt x="1116" y="683"/>
                    <a:pt x="1116" y="680"/>
                    <a:pt x="1116" y="679"/>
                  </a:cubicBezTo>
                  <a:lnTo>
                    <a:pt x="1116" y="679"/>
                  </a:lnTo>
                  <a:cubicBezTo>
                    <a:pt x="1117" y="675"/>
                    <a:pt x="1117" y="672"/>
                    <a:pt x="1117" y="668"/>
                  </a:cubicBezTo>
                  <a:lnTo>
                    <a:pt x="1117" y="667"/>
                  </a:lnTo>
                  <a:lnTo>
                    <a:pt x="1117" y="667"/>
                  </a:lnTo>
                  <a:cubicBezTo>
                    <a:pt x="1119" y="664"/>
                    <a:pt x="1119" y="663"/>
                    <a:pt x="1119" y="660"/>
                  </a:cubicBezTo>
                  <a:lnTo>
                    <a:pt x="1119" y="658"/>
                  </a:lnTo>
                  <a:lnTo>
                    <a:pt x="1119" y="651"/>
                  </a:lnTo>
                  <a:lnTo>
                    <a:pt x="1119" y="651"/>
                  </a:lnTo>
                  <a:cubicBezTo>
                    <a:pt x="1120" y="635"/>
                    <a:pt x="1121" y="617"/>
                    <a:pt x="1121" y="603"/>
                  </a:cubicBezTo>
                  <a:lnTo>
                    <a:pt x="1121" y="603"/>
                  </a:lnTo>
                  <a:cubicBezTo>
                    <a:pt x="1120" y="593"/>
                    <a:pt x="1120" y="583"/>
                    <a:pt x="1119" y="574"/>
                  </a:cubicBezTo>
                  <a:lnTo>
                    <a:pt x="1119" y="574"/>
                  </a:lnTo>
                  <a:cubicBezTo>
                    <a:pt x="1117" y="562"/>
                    <a:pt x="1116" y="549"/>
                    <a:pt x="1113" y="538"/>
                  </a:cubicBezTo>
                  <a:lnTo>
                    <a:pt x="1113" y="538"/>
                  </a:lnTo>
                  <a:cubicBezTo>
                    <a:pt x="1112" y="533"/>
                    <a:pt x="1111" y="526"/>
                    <a:pt x="1111" y="521"/>
                  </a:cubicBezTo>
                  <a:lnTo>
                    <a:pt x="1111" y="521"/>
                  </a:lnTo>
                  <a:cubicBezTo>
                    <a:pt x="1111" y="519"/>
                    <a:pt x="1111" y="518"/>
                    <a:pt x="1108" y="515"/>
                  </a:cubicBezTo>
                  <a:lnTo>
                    <a:pt x="1108" y="515"/>
                  </a:lnTo>
                  <a:lnTo>
                    <a:pt x="1108" y="515"/>
                  </a:lnTo>
                  <a:cubicBezTo>
                    <a:pt x="1111" y="513"/>
                    <a:pt x="1107" y="513"/>
                    <a:pt x="1107" y="511"/>
                  </a:cubicBezTo>
                  <a:lnTo>
                    <a:pt x="1107" y="511"/>
                  </a:lnTo>
                  <a:cubicBezTo>
                    <a:pt x="1104" y="501"/>
                    <a:pt x="1101" y="494"/>
                    <a:pt x="1099" y="486"/>
                  </a:cubicBezTo>
                  <a:lnTo>
                    <a:pt x="1099" y="486"/>
                  </a:lnTo>
                  <a:cubicBezTo>
                    <a:pt x="1097" y="485"/>
                    <a:pt x="1099" y="482"/>
                    <a:pt x="1097" y="479"/>
                  </a:cubicBezTo>
                  <a:lnTo>
                    <a:pt x="1097" y="479"/>
                  </a:lnTo>
                  <a:cubicBezTo>
                    <a:pt x="1095" y="478"/>
                    <a:pt x="1095" y="475"/>
                    <a:pt x="1093" y="474"/>
                  </a:cubicBezTo>
                  <a:lnTo>
                    <a:pt x="1093" y="474"/>
                  </a:lnTo>
                  <a:cubicBezTo>
                    <a:pt x="1092" y="470"/>
                    <a:pt x="1091" y="466"/>
                    <a:pt x="1089" y="462"/>
                  </a:cubicBezTo>
                  <a:lnTo>
                    <a:pt x="1089" y="462"/>
                  </a:lnTo>
                  <a:cubicBezTo>
                    <a:pt x="1084" y="451"/>
                    <a:pt x="1080" y="442"/>
                    <a:pt x="1072" y="431"/>
                  </a:cubicBezTo>
                  <a:lnTo>
                    <a:pt x="1072" y="431"/>
                  </a:lnTo>
                  <a:cubicBezTo>
                    <a:pt x="1068" y="420"/>
                    <a:pt x="1058" y="407"/>
                    <a:pt x="1052" y="396"/>
                  </a:cubicBezTo>
                  <a:lnTo>
                    <a:pt x="1052" y="396"/>
                  </a:lnTo>
                  <a:cubicBezTo>
                    <a:pt x="1045" y="387"/>
                    <a:pt x="1040" y="379"/>
                    <a:pt x="1033" y="371"/>
                  </a:cubicBezTo>
                  <a:lnTo>
                    <a:pt x="1033" y="371"/>
                  </a:lnTo>
                  <a:cubicBezTo>
                    <a:pt x="1030" y="369"/>
                    <a:pt x="1028" y="367"/>
                    <a:pt x="1025" y="363"/>
                  </a:cubicBezTo>
                  <a:lnTo>
                    <a:pt x="1025" y="363"/>
                  </a:lnTo>
                  <a:cubicBezTo>
                    <a:pt x="1025" y="361"/>
                    <a:pt x="1022" y="360"/>
                    <a:pt x="1021" y="358"/>
                  </a:cubicBezTo>
                  <a:lnTo>
                    <a:pt x="1021" y="358"/>
                  </a:lnTo>
                  <a:cubicBezTo>
                    <a:pt x="1021" y="357"/>
                    <a:pt x="1021" y="357"/>
                    <a:pt x="1019" y="357"/>
                  </a:cubicBezTo>
                  <a:lnTo>
                    <a:pt x="1019" y="357"/>
                  </a:lnTo>
                  <a:cubicBezTo>
                    <a:pt x="1013" y="349"/>
                    <a:pt x="1007" y="344"/>
                    <a:pt x="999" y="336"/>
                  </a:cubicBezTo>
                  <a:lnTo>
                    <a:pt x="999" y="336"/>
                  </a:lnTo>
                  <a:cubicBezTo>
                    <a:pt x="998" y="334"/>
                    <a:pt x="995" y="333"/>
                    <a:pt x="994" y="330"/>
                  </a:cubicBezTo>
                  <a:lnTo>
                    <a:pt x="994" y="330"/>
                  </a:lnTo>
                  <a:cubicBezTo>
                    <a:pt x="986" y="325"/>
                    <a:pt x="978" y="317"/>
                    <a:pt x="971" y="312"/>
                  </a:cubicBezTo>
                  <a:lnTo>
                    <a:pt x="971" y="312"/>
                  </a:lnTo>
                  <a:cubicBezTo>
                    <a:pt x="963" y="308"/>
                    <a:pt x="958" y="302"/>
                    <a:pt x="950" y="298"/>
                  </a:cubicBezTo>
                  <a:lnTo>
                    <a:pt x="950" y="298"/>
                  </a:lnTo>
                  <a:cubicBezTo>
                    <a:pt x="943" y="291"/>
                    <a:pt x="934" y="285"/>
                    <a:pt x="926" y="282"/>
                  </a:cubicBezTo>
                  <a:lnTo>
                    <a:pt x="926" y="282"/>
                  </a:lnTo>
                  <a:cubicBezTo>
                    <a:pt x="924" y="281"/>
                    <a:pt x="922" y="281"/>
                    <a:pt x="922" y="281"/>
                  </a:cubicBezTo>
                  <a:lnTo>
                    <a:pt x="922" y="281"/>
                  </a:lnTo>
                  <a:cubicBezTo>
                    <a:pt x="908" y="274"/>
                    <a:pt x="895" y="266"/>
                    <a:pt x="883" y="261"/>
                  </a:cubicBezTo>
                  <a:lnTo>
                    <a:pt x="883" y="261"/>
                  </a:lnTo>
                  <a:cubicBezTo>
                    <a:pt x="869" y="257"/>
                    <a:pt x="856" y="250"/>
                    <a:pt x="842" y="246"/>
                  </a:cubicBezTo>
                  <a:lnTo>
                    <a:pt x="842" y="246"/>
                  </a:lnTo>
                  <a:cubicBezTo>
                    <a:pt x="830" y="242"/>
                    <a:pt x="820" y="239"/>
                    <a:pt x="808" y="235"/>
                  </a:cubicBezTo>
                  <a:lnTo>
                    <a:pt x="808" y="235"/>
                  </a:lnTo>
                  <a:cubicBezTo>
                    <a:pt x="795" y="234"/>
                    <a:pt x="785" y="231"/>
                    <a:pt x="773" y="230"/>
                  </a:cubicBezTo>
                  <a:lnTo>
                    <a:pt x="773" y="230"/>
                  </a:lnTo>
                  <a:cubicBezTo>
                    <a:pt x="765" y="230"/>
                    <a:pt x="758" y="228"/>
                    <a:pt x="749" y="226"/>
                  </a:cubicBezTo>
                  <a:lnTo>
                    <a:pt x="740" y="226"/>
                  </a:lnTo>
                  <a:lnTo>
                    <a:pt x="740" y="226"/>
                  </a:lnTo>
                  <a:cubicBezTo>
                    <a:pt x="738" y="226"/>
                    <a:pt x="734" y="224"/>
                    <a:pt x="731" y="224"/>
                  </a:cubicBezTo>
                  <a:lnTo>
                    <a:pt x="731" y="224"/>
                  </a:lnTo>
                  <a:cubicBezTo>
                    <a:pt x="726" y="224"/>
                    <a:pt x="719" y="224"/>
                    <a:pt x="714" y="224"/>
                  </a:cubicBezTo>
                  <a:lnTo>
                    <a:pt x="712" y="224"/>
                  </a:lnTo>
                  <a:lnTo>
                    <a:pt x="708" y="224"/>
                  </a:lnTo>
                  <a:lnTo>
                    <a:pt x="665" y="224"/>
                  </a:lnTo>
                  <a:lnTo>
                    <a:pt x="665" y="224"/>
                  </a:lnTo>
                  <a:cubicBezTo>
                    <a:pt x="663" y="224"/>
                    <a:pt x="659" y="224"/>
                    <a:pt x="656" y="224"/>
                  </a:cubicBezTo>
                  <a:lnTo>
                    <a:pt x="652" y="224"/>
                  </a:lnTo>
                  <a:lnTo>
                    <a:pt x="652" y="224"/>
                  </a:lnTo>
                  <a:cubicBezTo>
                    <a:pt x="649" y="224"/>
                    <a:pt x="645" y="224"/>
                    <a:pt x="641" y="226"/>
                  </a:cubicBezTo>
                  <a:lnTo>
                    <a:pt x="641" y="226"/>
                  </a:lnTo>
                  <a:cubicBezTo>
                    <a:pt x="638" y="228"/>
                    <a:pt x="637" y="226"/>
                    <a:pt x="636" y="228"/>
                  </a:cubicBezTo>
                  <a:lnTo>
                    <a:pt x="636" y="228"/>
                  </a:lnTo>
                  <a:cubicBezTo>
                    <a:pt x="633" y="226"/>
                    <a:pt x="632" y="228"/>
                    <a:pt x="629" y="228"/>
                  </a:cubicBezTo>
                  <a:lnTo>
                    <a:pt x="625" y="228"/>
                  </a:lnTo>
                  <a:lnTo>
                    <a:pt x="625" y="228"/>
                  </a:lnTo>
                  <a:cubicBezTo>
                    <a:pt x="621" y="228"/>
                    <a:pt x="620" y="228"/>
                    <a:pt x="616" y="230"/>
                  </a:cubicBezTo>
                  <a:lnTo>
                    <a:pt x="616" y="230"/>
                  </a:lnTo>
                  <a:cubicBezTo>
                    <a:pt x="613" y="230"/>
                    <a:pt x="610" y="230"/>
                    <a:pt x="608" y="231"/>
                  </a:cubicBezTo>
                  <a:lnTo>
                    <a:pt x="601" y="231"/>
                  </a:lnTo>
                  <a:lnTo>
                    <a:pt x="601" y="231"/>
                  </a:lnTo>
                  <a:cubicBezTo>
                    <a:pt x="598" y="232"/>
                    <a:pt x="594" y="232"/>
                    <a:pt x="590" y="234"/>
                  </a:cubicBezTo>
                  <a:lnTo>
                    <a:pt x="585" y="234"/>
                  </a:lnTo>
                  <a:lnTo>
                    <a:pt x="583" y="234"/>
                  </a:lnTo>
                  <a:lnTo>
                    <a:pt x="583" y="234"/>
                  </a:lnTo>
                  <a:cubicBezTo>
                    <a:pt x="582" y="234"/>
                    <a:pt x="579" y="234"/>
                    <a:pt x="579" y="234"/>
                  </a:cubicBezTo>
                  <a:lnTo>
                    <a:pt x="579" y="234"/>
                  </a:lnTo>
                  <a:cubicBezTo>
                    <a:pt x="570" y="235"/>
                    <a:pt x="562" y="239"/>
                    <a:pt x="553" y="240"/>
                  </a:cubicBezTo>
                  <a:lnTo>
                    <a:pt x="547" y="240"/>
                  </a:lnTo>
                  <a:lnTo>
                    <a:pt x="547" y="240"/>
                  </a:lnTo>
                  <a:lnTo>
                    <a:pt x="547" y="240"/>
                  </a:lnTo>
                  <a:cubicBezTo>
                    <a:pt x="545" y="240"/>
                    <a:pt x="545" y="242"/>
                    <a:pt x="543" y="243"/>
                  </a:cubicBezTo>
                  <a:lnTo>
                    <a:pt x="541" y="243"/>
                  </a:lnTo>
                  <a:lnTo>
                    <a:pt x="541" y="243"/>
                  </a:lnTo>
                  <a:cubicBezTo>
                    <a:pt x="541" y="242"/>
                    <a:pt x="538" y="243"/>
                    <a:pt x="537" y="244"/>
                  </a:cubicBezTo>
                  <a:lnTo>
                    <a:pt x="535" y="244"/>
                  </a:lnTo>
                  <a:lnTo>
                    <a:pt x="535" y="244"/>
                  </a:lnTo>
                  <a:cubicBezTo>
                    <a:pt x="534" y="246"/>
                    <a:pt x="534" y="246"/>
                    <a:pt x="534" y="246"/>
                  </a:cubicBezTo>
                  <a:lnTo>
                    <a:pt x="534" y="246"/>
                  </a:lnTo>
                  <a:cubicBezTo>
                    <a:pt x="531" y="247"/>
                    <a:pt x="530" y="247"/>
                    <a:pt x="528" y="247"/>
                  </a:cubicBezTo>
                  <a:lnTo>
                    <a:pt x="528" y="247"/>
                  </a:lnTo>
                  <a:cubicBezTo>
                    <a:pt x="515" y="252"/>
                    <a:pt x="502" y="257"/>
                    <a:pt x="488" y="261"/>
                  </a:cubicBezTo>
                  <a:lnTo>
                    <a:pt x="488" y="261"/>
                  </a:lnTo>
                  <a:cubicBezTo>
                    <a:pt x="483" y="262"/>
                    <a:pt x="479" y="266"/>
                    <a:pt x="473" y="266"/>
                  </a:cubicBezTo>
                  <a:lnTo>
                    <a:pt x="473" y="266"/>
                  </a:lnTo>
                  <a:cubicBezTo>
                    <a:pt x="467" y="270"/>
                    <a:pt x="459" y="274"/>
                    <a:pt x="452" y="278"/>
                  </a:cubicBezTo>
                  <a:lnTo>
                    <a:pt x="452" y="278"/>
                  </a:lnTo>
                  <a:cubicBezTo>
                    <a:pt x="444" y="282"/>
                    <a:pt x="436" y="285"/>
                    <a:pt x="429" y="289"/>
                  </a:cubicBezTo>
                  <a:lnTo>
                    <a:pt x="429" y="289"/>
                  </a:lnTo>
                  <a:cubicBezTo>
                    <a:pt x="429" y="290"/>
                    <a:pt x="428" y="291"/>
                    <a:pt x="427" y="291"/>
                  </a:cubicBezTo>
                  <a:lnTo>
                    <a:pt x="427" y="291"/>
                  </a:lnTo>
                  <a:cubicBezTo>
                    <a:pt x="424" y="293"/>
                    <a:pt x="421" y="295"/>
                    <a:pt x="417" y="2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254D7C80-066D-8249-8DE3-93C9D910F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682" y="790922"/>
              <a:ext cx="1330559" cy="1330559"/>
            </a:xfrm>
            <a:custGeom>
              <a:avLst/>
              <a:gdLst>
                <a:gd name="T0" fmla="*/ 3054 w 3055"/>
                <a:gd name="T1" fmla="*/ 1528 h 3057"/>
                <a:gd name="T2" fmla="*/ 3054 w 3055"/>
                <a:gd name="T3" fmla="*/ 1528 h 3057"/>
                <a:gd name="T4" fmla="*/ 1528 w 3055"/>
                <a:gd name="T5" fmla="*/ 3056 h 3057"/>
                <a:gd name="T6" fmla="*/ 1528 w 3055"/>
                <a:gd name="T7" fmla="*/ 3056 h 3057"/>
                <a:gd name="T8" fmla="*/ 0 w 3055"/>
                <a:gd name="T9" fmla="*/ 1528 h 3057"/>
                <a:gd name="T10" fmla="*/ 0 w 3055"/>
                <a:gd name="T11" fmla="*/ 1528 h 3057"/>
                <a:gd name="T12" fmla="*/ 1528 w 3055"/>
                <a:gd name="T13" fmla="*/ 0 h 3057"/>
                <a:gd name="T14" fmla="*/ 1528 w 3055"/>
                <a:gd name="T15" fmla="*/ 0 h 3057"/>
                <a:gd name="T16" fmla="*/ 3054 w 3055"/>
                <a:gd name="T17" fmla="*/ 1528 h 3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5" h="3057">
                  <a:moveTo>
                    <a:pt x="3054" y="1528"/>
                  </a:moveTo>
                  <a:lnTo>
                    <a:pt x="3054" y="1528"/>
                  </a:lnTo>
                  <a:cubicBezTo>
                    <a:pt x="3054" y="2372"/>
                    <a:pt x="2371" y="3056"/>
                    <a:pt x="1528" y="3056"/>
                  </a:cubicBezTo>
                  <a:lnTo>
                    <a:pt x="1528" y="3056"/>
                  </a:lnTo>
                  <a:cubicBezTo>
                    <a:pt x="684" y="3056"/>
                    <a:pt x="0" y="2372"/>
                    <a:pt x="0" y="1528"/>
                  </a:cubicBezTo>
                  <a:lnTo>
                    <a:pt x="0" y="1528"/>
                  </a:lnTo>
                  <a:cubicBezTo>
                    <a:pt x="0" y="684"/>
                    <a:pt x="684" y="0"/>
                    <a:pt x="1528" y="0"/>
                  </a:cubicBezTo>
                  <a:lnTo>
                    <a:pt x="1528" y="0"/>
                  </a:lnTo>
                  <a:cubicBezTo>
                    <a:pt x="2371" y="0"/>
                    <a:pt x="3054" y="684"/>
                    <a:pt x="3054" y="152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55BBD13E-4875-1A41-A27E-31D5D8A6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962" y="1011721"/>
              <a:ext cx="430080" cy="890880"/>
            </a:xfrm>
            <a:custGeom>
              <a:avLst/>
              <a:gdLst>
                <a:gd name="T0" fmla="*/ 0 w 987"/>
                <a:gd name="T1" fmla="*/ 591 h 2047"/>
                <a:gd name="T2" fmla="*/ 214 w 987"/>
                <a:gd name="T3" fmla="*/ 591 h 2047"/>
                <a:gd name="T4" fmla="*/ 214 w 987"/>
                <a:gd name="T5" fmla="*/ 479 h 2047"/>
                <a:gd name="T6" fmla="*/ 214 w 987"/>
                <a:gd name="T7" fmla="*/ 479 h 2047"/>
                <a:gd name="T8" fmla="*/ 253 w 987"/>
                <a:gd name="T9" fmla="*/ 206 h 2047"/>
                <a:gd name="T10" fmla="*/ 253 w 987"/>
                <a:gd name="T11" fmla="*/ 206 h 2047"/>
                <a:gd name="T12" fmla="*/ 397 w 987"/>
                <a:gd name="T13" fmla="*/ 58 h 2047"/>
                <a:gd name="T14" fmla="*/ 397 w 987"/>
                <a:gd name="T15" fmla="*/ 58 h 2047"/>
                <a:gd name="T16" fmla="*/ 664 w 987"/>
                <a:gd name="T17" fmla="*/ 0 h 2047"/>
                <a:gd name="T18" fmla="*/ 664 w 987"/>
                <a:gd name="T19" fmla="*/ 0 h 2047"/>
                <a:gd name="T20" fmla="*/ 986 w 987"/>
                <a:gd name="T21" fmla="*/ 50 h 2047"/>
                <a:gd name="T22" fmla="*/ 934 w 987"/>
                <a:gd name="T23" fmla="*/ 320 h 2047"/>
                <a:gd name="T24" fmla="*/ 934 w 987"/>
                <a:gd name="T25" fmla="*/ 320 h 2047"/>
                <a:gd name="T26" fmla="*/ 756 w 987"/>
                <a:gd name="T27" fmla="*/ 297 h 2047"/>
                <a:gd name="T28" fmla="*/ 756 w 987"/>
                <a:gd name="T29" fmla="*/ 297 h 2047"/>
                <a:gd name="T30" fmla="*/ 636 w 987"/>
                <a:gd name="T31" fmla="*/ 336 h 2047"/>
                <a:gd name="T32" fmla="*/ 636 w 987"/>
                <a:gd name="T33" fmla="*/ 336 h 2047"/>
                <a:gd name="T34" fmla="*/ 599 w 987"/>
                <a:gd name="T35" fmla="*/ 486 h 2047"/>
                <a:gd name="T36" fmla="*/ 599 w 987"/>
                <a:gd name="T37" fmla="*/ 591 h 2047"/>
                <a:gd name="T38" fmla="*/ 888 w 987"/>
                <a:gd name="T39" fmla="*/ 591 h 2047"/>
                <a:gd name="T40" fmla="*/ 888 w 987"/>
                <a:gd name="T41" fmla="*/ 891 h 2047"/>
                <a:gd name="T42" fmla="*/ 599 w 987"/>
                <a:gd name="T43" fmla="*/ 891 h 2047"/>
                <a:gd name="T44" fmla="*/ 599 w 987"/>
                <a:gd name="T45" fmla="*/ 2046 h 2047"/>
                <a:gd name="T46" fmla="*/ 214 w 987"/>
                <a:gd name="T47" fmla="*/ 2046 h 2047"/>
                <a:gd name="T48" fmla="*/ 214 w 987"/>
                <a:gd name="T49" fmla="*/ 891 h 2047"/>
                <a:gd name="T50" fmla="*/ 0 w 987"/>
                <a:gd name="T51" fmla="*/ 891 h 2047"/>
                <a:gd name="T52" fmla="*/ 0 w 987"/>
                <a:gd name="T53" fmla="*/ 591 h 2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87" h="2047">
                  <a:moveTo>
                    <a:pt x="0" y="591"/>
                  </a:moveTo>
                  <a:lnTo>
                    <a:pt x="214" y="591"/>
                  </a:lnTo>
                  <a:lnTo>
                    <a:pt x="214" y="479"/>
                  </a:lnTo>
                  <a:lnTo>
                    <a:pt x="214" y="479"/>
                  </a:lnTo>
                  <a:cubicBezTo>
                    <a:pt x="214" y="357"/>
                    <a:pt x="228" y="266"/>
                    <a:pt x="253" y="206"/>
                  </a:cubicBezTo>
                  <a:lnTo>
                    <a:pt x="253" y="206"/>
                  </a:lnTo>
                  <a:cubicBezTo>
                    <a:pt x="280" y="145"/>
                    <a:pt x="328" y="96"/>
                    <a:pt x="397" y="58"/>
                  </a:cubicBezTo>
                  <a:lnTo>
                    <a:pt x="397" y="58"/>
                  </a:lnTo>
                  <a:cubicBezTo>
                    <a:pt x="468" y="21"/>
                    <a:pt x="555" y="0"/>
                    <a:pt x="664" y="0"/>
                  </a:cubicBezTo>
                  <a:lnTo>
                    <a:pt x="664" y="0"/>
                  </a:lnTo>
                  <a:cubicBezTo>
                    <a:pt x="773" y="0"/>
                    <a:pt x="880" y="18"/>
                    <a:pt x="986" y="50"/>
                  </a:cubicBezTo>
                  <a:lnTo>
                    <a:pt x="934" y="320"/>
                  </a:lnTo>
                  <a:lnTo>
                    <a:pt x="934" y="320"/>
                  </a:lnTo>
                  <a:cubicBezTo>
                    <a:pt x="873" y="305"/>
                    <a:pt x="814" y="297"/>
                    <a:pt x="756" y="297"/>
                  </a:cubicBezTo>
                  <a:lnTo>
                    <a:pt x="756" y="297"/>
                  </a:lnTo>
                  <a:cubicBezTo>
                    <a:pt x="701" y="297"/>
                    <a:pt x="660" y="310"/>
                    <a:pt x="636" y="336"/>
                  </a:cubicBezTo>
                  <a:lnTo>
                    <a:pt x="636" y="336"/>
                  </a:lnTo>
                  <a:cubicBezTo>
                    <a:pt x="612" y="363"/>
                    <a:pt x="599" y="414"/>
                    <a:pt x="599" y="486"/>
                  </a:cubicBezTo>
                  <a:lnTo>
                    <a:pt x="599" y="591"/>
                  </a:lnTo>
                  <a:lnTo>
                    <a:pt x="888" y="591"/>
                  </a:lnTo>
                  <a:lnTo>
                    <a:pt x="888" y="891"/>
                  </a:lnTo>
                  <a:lnTo>
                    <a:pt x="599" y="891"/>
                  </a:lnTo>
                  <a:lnTo>
                    <a:pt x="599" y="2046"/>
                  </a:lnTo>
                  <a:lnTo>
                    <a:pt x="214" y="2046"/>
                  </a:lnTo>
                  <a:lnTo>
                    <a:pt x="214" y="891"/>
                  </a:lnTo>
                  <a:lnTo>
                    <a:pt x="0" y="891"/>
                  </a:lnTo>
                  <a:lnTo>
                    <a:pt x="0" y="5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80674997-8B4D-7D4A-99AC-B31ED4700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122" y="6545161"/>
              <a:ext cx="595200" cy="595200"/>
            </a:xfrm>
            <a:custGeom>
              <a:avLst/>
              <a:gdLst>
                <a:gd name="T0" fmla="*/ 1367 w 1368"/>
                <a:gd name="T1" fmla="*/ 684 h 1366"/>
                <a:gd name="T2" fmla="*/ 1367 w 1368"/>
                <a:gd name="T3" fmla="*/ 684 h 1366"/>
                <a:gd name="T4" fmla="*/ 684 w 1368"/>
                <a:gd name="T5" fmla="*/ 1365 h 1366"/>
                <a:gd name="T6" fmla="*/ 684 w 1368"/>
                <a:gd name="T7" fmla="*/ 1365 h 1366"/>
                <a:gd name="T8" fmla="*/ 0 w 1368"/>
                <a:gd name="T9" fmla="*/ 684 h 1366"/>
                <a:gd name="T10" fmla="*/ 0 w 1368"/>
                <a:gd name="T11" fmla="*/ 684 h 1366"/>
                <a:gd name="T12" fmla="*/ 684 w 1368"/>
                <a:gd name="T13" fmla="*/ 0 h 1366"/>
                <a:gd name="T14" fmla="*/ 684 w 1368"/>
                <a:gd name="T15" fmla="*/ 0 h 1366"/>
                <a:gd name="T16" fmla="*/ 1367 w 1368"/>
                <a:gd name="T17" fmla="*/ 68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8" h="1366">
                  <a:moveTo>
                    <a:pt x="1367" y="684"/>
                  </a:moveTo>
                  <a:lnTo>
                    <a:pt x="1367" y="684"/>
                  </a:lnTo>
                  <a:cubicBezTo>
                    <a:pt x="1367" y="1060"/>
                    <a:pt x="1061" y="1365"/>
                    <a:pt x="684" y="1365"/>
                  </a:cubicBezTo>
                  <a:lnTo>
                    <a:pt x="684" y="1365"/>
                  </a:lnTo>
                  <a:cubicBezTo>
                    <a:pt x="307" y="1365"/>
                    <a:pt x="0" y="1060"/>
                    <a:pt x="0" y="684"/>
                  </a:cubicBezTo>
                  <a:lnTo>
                    <a:pt x="0" y="684"/>
                  </a:lnTo>
                  <a:cubicBezTo>
                    <a:pt x="0" y="307"/>
                    <a:pt x="307" y="0"/>
                    <a:pt x="684" y="0"/>
                  </a:cubicBezTo>
                  <a:lnTo>
                    <a:pt x="684" y="0"/>
                  </a:lnTo>
                  <a:cubicBezTo>
                    <a:pt x="1061" y="0"/>
                    <a:pt x="1367" y="307"/>
                    <a:pt x="1367" y="68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5F33363D-97A6-944D-BDC0-147E6BF4D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201" y="5379721"/>
              <a:ext cx="735361" cy="735359"/>
            </a:xfrm>
            <a:custGeom>
              <a:avLst/>
              <a:gdLst>
                <a:gd name="T0" fmla="*/ 1690 w 1691"/>
                <a:gd name="T1" fmla="*/ 845 h 1691"/>
                <a:gd name="T2" fmla="*/ 1690 w 1691"/>
                <a:gd name="T3" fmla="*/ 845 h 1691"/>
                <a:gd name="T4" fmla="*/ 845 w 1691"/>
                <a:gd name="T5" fmla="*/ 1690 h 1691"/>
                <a:gd name="T6" fmla="*/ 845 w 1691"/>
                <a:gd name="T7" fmla="*/ 1690 h 1691"/>
                <a:gd name="T8" fmla="*/ 0 w 1691"/>
                <a:gd name="T9" fmla="*/ 845 h 1691"/>
                <a:gd name="T10" fmla="*/ 0 w 1691"/>
                <a:gd name="T11" fmla="*/ 845 h 1691"/>
                <a:gd name="T12" fmla="*/ 845 w 1691"/>
                <a:gd name="T13" fmla="*/ 0 h 1691"/>
                <a:gd name="T14" fmla="*/ 845 w 1691"/>
                <a:gd name="T15" fmla="*/ 0 h 1691"/>
                <a:gd name="T16" fmla="*/ 1690 w 1691"/>
                <a:gd name="T17" fmla="*/ 845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1" h="1691">
                  <a:moveTo>
                    <a:pt x="1690" y="845"/>
                  </a:moveTo>
                  <a:lnTo>
                    <a:pt x="1690" y="845"/>
                  </a:lnTo>
                  <a:cubicBezTo>
                    <a:pt x="1690" y="1311"/>
                    <a:pt x="1311" y="1690"/>
                    <a:pt x="845" y="1690"/>
                  </a:cubicBezTo>
                  <a:lnTo>
                    <a:pt x="845" y="1690"/>
                  </a:lnTo>
                  <a:cubicBezTo>
                    <a:pt x="378" y="1690"/>
                    <a:pt x="0" y="1311"/>
                    <a:pt x="0" y="845"/>
                  </a:cubicBezTo>
                  <a:lnTo>
                    <a:pt x="0" y="845"/>
                  </a:lnTo>
                  <a:cubicBezTo>
                    <a:pt x="0" y="378"/>
                    <a:pt x="378" y="0"/>
                    <a:pt x="845" y="0"/>
                  </a:cubicBezTo>
                  <a:lnTo>
                    <a:pt x="845" y="0"/>
                  </a:lnTo>
                  <a:cubicBezTo>
                    <a:pt x="1311" y="0"/>
                    <a:pt x="1690" y="378"/>
                    <a:pt x="1690" y="84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28995B2D-A22E-D64D-BECB-9A296BE12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8482" y="3515401"/>
              <a:ext cx="654719" cy="656640"/>
            </a:xfrm>
            <a:custGeom>
              <a:avLst/>
              <a:gdLst>
                <a:gd name="T0" fmla="*/ 1504 w 1505"/>
                <a:gd name="T1" fmla="*/ 754 h 1507"/>
                <a:gd name="T2" fmla="*/ 1504 w 1505"/>
                <a:gd name="T3" fmla="*/ 754 h 1507"/>
                <a:gd name="T4" fmla="*/ 753 w 1505"/>
                <a:gd name="T5" fmla="*/ 1506 h 1507"/>
                <a:gd name="T6" fmla="*/ 753 w 1505"/>
                <a:gd name="T7" fmla="*/ 1506 h 1507"/>
                <a:gd name="T8" fmla="*/ 0 w 1505"/>
                <a:gd name="T9" fmla="*/ 754 h 1507"/>
                <a:gd name="T10" fmla="*/ 0 w 1505"/>
                <a:gd name="T11" fmla="*/ 754 h 1507"/>
                <a:gd name="T12" fmla="*/ 753 w 1505"/>
                <a:gd name="T13" fmla="*/ 0 h 1507"/>
                <a:gd name="T14" fmla="*/ 753 w 1505"/>
                <a:gd name="T15" fmla="*/ 0 h 1507"/>
                <a:gd name="T16" fmla="*/ 1504 w 1505"/>
                <a:gd name="T17" fmla="*/ 754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5" h="1507">
                  <a:moveTo>
                    <a:pt x="1504" y="754"/>
                  </a:moveTo>
                  <a:lnTo>
                    <a:pt x="1504" y="754"/>
                  </a:lnTo>
                  <a:cubicBezTo>
                    <a:pt x="1504" y="1168"/>
                    <a:pt x="1167" y="1506"/>
                    <a:pt x="753" y="1506"/>
                  </a:cubicBezTo>
                  <a:lnTo>
                    <a:pt x="753" y="1506"/>
                  </a:lnTo>
                  <a:cubicBezTo>
                    <a:pt x="335" y="1506"/>
                    <a:pt x="0" y="1168"/>
                    <a:pt x="0" y="754"/>
                  </a:cubicBezTo>
                  <a:lnTo>
                    <a:pt x="0" y="754"/>
                  </a:lnTo>
                  <a:cubicBezTo>
                    <a:pt x="0" y="338"/>
                    <a:pt x="335" y="0"/>
                    <a:pt x="753" y="0"/>
                  </a:cubicBezTo>
                  <a:lnTo>
                    <a:pt x="753" y="0"/>
                  </a:lnTo>
                  <a:cubicBezTo>
                    <a:pt x="1167" y="0"/>
                    <a:pt x="1504" y="338"/>
                    <a:pt x="1504" y="75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90FAD0E-8750-E64F-B7A6-35508C91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401" y="5615881"/>
              <a:ext cx="629760" cy="629760"/>
            </a:xfrm>
            <a:custGeom>
              <a:avLst/>
              <a:gdLst>
                <a:gd name="T0" fmla="*/ 1444 w 1445"/>
                <a:gd name="T1" fmla="*/ 720 h 1446"/>
                <a:gd name="T2" fmla="*/ 1444 w 1445"/>
                <a:gd name="T3" fmla="*/ 720 h 1446"/>
                <a:gd name="T4" fmla="*/ 722 w 1445"/>
                <a:gd name="T5" fmla="*/ 1445 h 1446"/>
                <a:gd name="T6" fmla="*/ 722 w 1445"/>
                <a:gd name="T7" fmla="*/ 1445 h 1446"/>
                <a:gd name="T8" fmla="*/ 0 w 1445"/>
                <a:gd name="T9" fmla="*/ 720 h 1446"/>
                <a:gd name="T10" fmla="*/ 0 w 1445"/>
                <a:gd name="T11" fmla="*/ 720 h 1446"/>
                <a:gd name="T12" fmla="*/ 722 w 1445"/>
                <a:gd name="T13" fmla="*/ 0 h 1446"/>
                <a:gd name="T14" fmla="*/ 722 w 1445"/>
                <a:gd name="T15" fmla="*/ 0 h 1446"/>
                <a:gd name="T16" fmla="*/ 1444 w 1445"/>
                <a:gd name="T17" fmla="*/ 72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5" h="1446">
                  <a:moveTo>
                    <a:pt x="1444" y="720"/>
                  </a:moveTo>
                  <a:lnTo>
                    <a:pt x="1444" y="720"/>
                  </a:lnTo>
                  <a:cubicBezTo>
                    <a:pt x="1444" y="1120"/>
                    <a:pt x="1119" y="1445"/>
                    <a:pt x="722" y="1445"/>
                  </a:cubicBezTo>
                  <a:lnTo>
                    <a:pt x="722" y="1445"/>
                  </a:lnTo>
                  <a:cubicBezTo>
                    <a:pt x="324" y="1445"/>
                    <a:pt x="0" y="1120"/>
                    <a:pt x="0" y="720"/>
                  </a:cubicBezTo>
                  <a:lnTo>
                    <a:pt x="0" y="720"/>
                  </a:lnTo>
                  <a:cubicBezTo>
                    <a:pt x="0" y="322"/>
                    <a:pt x="324" y="0"/>
                    <a:pt x="722" y="0"/>
                  </a:cubicBezTo>
                  <a:lnTo>
                    <a:pt x="722" y="0"/>
                  </a:lnTo>
                  <a:cubicBezTo>
                    <a:pt x="1119" y="0"/>
                    <a:pt x="1444" y="322"/>
                    <a:pt x="1444" y="7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DD5EB8E4-AA83-AA49-AF85-CA8B87F3B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162" y="5051400"/>
              <a:ext cx="439679" cy="439681"/>
            </a:xfrm>
            <a:custGeom>
              <a:avLst/>
              <a:gdLst>
                <a:gd name="T0" fmla="*/ 1008 w 1009"/>
                <a:gd name="T1" fmla="*/ 505 h 1011"/>
                <a:gd name="T2" fmla="*/ 1008 w 1009"/>
                <a:gd name="T3" fmla="*/ 505 h 1011"/>
                <a:gd name="T4" fmla="*/ 505 w 1009"/>
                <a:gd name="T5" fmla="*/ 1010 h 1011"/>
                <a:gd name="T6" fmla="*/ 505 w 1009"/>
                <a:gd name="T7" fmla="*/ 1010 h 1011"/>
                <a:gd name="T8" fmla="*/ 0 w 1009"/>
                <a:gd name="T9" fmla="*/ 505 h 1011"/>
                <a:gd name="T10" fmla="*/ 0 w 1009"/>
                <a:gd name="T11" fmla="*/ 505 h 1011"/>
                <a:gd name="T12" fmla="*/ 505 w 1009"/>
                <a:gd name="T13" fmla="*/ 0 h 1011"/>
                <a:gd name="T14" fmla="*/ 505 w 1009"/>
                <a:gd name="T15" fmla="*/ 0 h 1011"/>
                <a:gd name="T16" fmla="*/ 1008 w 1009"/>
                <a:gd name="T17" fmla="*/ 505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9" h="1011">
                  <a:moveTo>
                    <a:pt x="1008" y="505"/>
                  </a:moveTo>
                  <a:lnTo>
                    <a:pt x="1008" y="505"/>
                  </a:lnTo>
                  <a:cubicBezTo>
                    <a:pt x="1008" y="784"/>
                    <a:pt x="783" y="1010"/>
                    <a:pt x="505" y="1010"/>
                  </a:cubicBezTo>
                  <a:lnTo>
                    <a:pt x="505" y="1010"/>
                  </a:lnTo>
                  <a:cubicBezTo>
                    <a:pt x="227" y="1010"/>
                    <a:pt x="0" y="784"/>
                    <a:pt x="0" y="505"/>
                  </a:cubicBezTo>
                  <a:lnTo>
                    <a:pt x="0" y="505"/>
                  </a:lnTo>
                  <a:cubicBezTo>
                    <a:pt x="0" y="227"/>
                    <a:pt x="227" y="0"/>
                    <a:pt x="505" y="0"/>
                  </a:cubicBezTo>
                  <a:lnTo>
                    <a:pt x="505" y="0"/>
                  </a:lnTo>
                  <a:cubicBezTo>
                    <a:pt x="783" y="0"/>
                    <a:pt x="1008" y="227"/>
                    <a:pt x="1008" y="50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B95E026B-1678-0043-A25D-9D820BEFB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001" y="2931720"/>
              <a:ext cx="433920" cy="432001"/>
            </a:xfrm>
            <a:custGeom>
              <a:avLst/>
              <a:gdLst>
                <a:gd name="T0" fmla="*/ 994 w 995"/>
                <a:gd name="T1" fmla="*/ 496 h 994"/>
                <a:gd name="T2" fmla="*/ 994 w 995"/>
                <a:gd name="T3" fmla="*/ 496 h 994"/>
                <a:gd name="T4" fmla="*/ 497 w 995"/>
                <a:gd name="T5" fmla="*/ 993 h 994"/>
                <a:gd name="T6" fmla="*/ 497 w 995"/>
                <a:gd name="T7" fmla="*/ 993 h 994"/>
                <a:gd name="T8" fmla="*/ 0 w 995"/>
                <a:gd name="T9" fmla="*/ 496 h 994"/>
                <a:gd name="T10" fmla="*/ 0 w 995"/>
                <a:gd name="T11" fmla="*/ 496 h 994"/>
                <a:gd name="T12" fmla="*/ 497 w 995"/>
                <a:gd name="T13" fmla="*/ 0 h 994"/>
                <a:gd name="T14" fmla="*/ 497 w 995"/>
                <a:gd name="T15" fmla="*/ 0 h 994"/>
                <a:gd name="T16" fmla="*/ 994 w 995"/>
                <a:gd name="T17" fmla="*/ 496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5" h="994">
                  <a:moveTo>
                    <a:pt x="994" y="496"/>
                  </a:moveTo>
                  <a:lnTo>
                    <a:pt x="994" y="496"/>
                  </a:lnTo>
                  <a:cubicBezTo>
                    <a:pt x="994" y="770"/>
                    <a:pt x="770" y="993"/>
                    <a:pt x="497" y="993"/>
                  </a:cubicBezTo>
                  <a:lnTo>
                    <a:pt x="497" y="993"/>
                  </a:lnTo>
                  <a:cubicBezTo>
                    <a:pt x="222" y="993"/>
                    <a:pt x="0" y="770"/>
                    <a:pt x="0" y="496"/>
                  </a:cubicBezTo>
                  <a:lnTo>
                    <a:pt x="0" y="496"/>
                  </a:lnTo>
                  <a:cubicBezTo>
                    <a:pt x="0" y="221"/>
                    <a:pt x="222" y="0"/>
                    <a:pt x="497" y="0"/>
                  </a:cubicBezTo>
                  <a:lnTo>
                    <a:pt x="497" y="0"/>
                  </a:lnTo>
                  <a:cubicBezTo>
                    <a:pt x="770" y="0"/>
                    <a:pt x="994" y="221"/>
                    <a:pt x="994" y="49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6CEF72BF-AEEF-DE4D-A31C-264B4C177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401" y="1785482"/>
              <a:ext cx="330240" cy="332159"/>
            </a:xfrm>
            <a:custGeom>
              <a:avLst/>
              <a:gdLst>
                <a:gd name="T0" fmla="*/ 759 w 760"/>
                <a:gd name="T1" fmla="*/ 381 h 763"/>
                <a:gd name="T2" fmla="*/ 759 w 760"/>
                <a:gd name="T3" fmla="*/ 381 h 763"/>
                <a:gd name="T4" fmla="*/ 381 w 760"/>
                <a:gd name="T5" fmla="*/ 762 h 763"/>
                <a:gd name="T6" fmla="*/ 381 w 760"/>
                <a:gd name="T7" fmla="*/ 762 h 763"/>
                <a:gd name="T8" fmla="*/ 0 w 760"/>
                <a:gd name="T9" fmla="*/ 381 h 763"/>
                <a:gd name="T10" fmla="*/ 0 w 760"/>
                <a:gd name="T11" fmla="*/ 381 h 763"/>
                <a:gd name="T12" fmla="*/ 381 w 760"/>
                <a:gd name="T13" fmla="*/ 0 h 763"/>
                <a:gd name="T14" fmla="*/ 381 w 760"/>
                <a:gd name="T15" fmla="*/ 0 h 763"/>
                <a:gd name="T16" fmla="*/ 759 w 760"/>
                <a:gd name="T17" fmla="*/ 38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0" h="763">
                  <a:moveTo>
                    <a:pt x="759" y="381"/>
                  </a:moveTo>
                  <a:lnTo>
                    <a:pt x="759" y="381"/>
                  </a:lnTo>
                  <a:cubicBezTo>
                    <a:pt x="759" y="591"/>
                    <a:pt x="589" y="762"/>
                    <a:pt x="381" y="762"/>
                  </a:cubicBezTo>
                  <a:lnTo>
                    <a:pt x="381" y="762"/>
                  </a:lnTo>
                  <a:cubicBezTo>
                    <a:pt x="170" y="762"/>
                    <a:pt x="0" y="591"/>
                    <a:pt x="0" y="381"/>
                  </a:cubicBezTo>
                  <a:lnTo>
                    <a:pt x="0" y="381"/>
                  </a:lnTo>
                  <a:cubicBezTo>
                    <a:pt x="0" y="171"/>
                    <a:pt x="170" y="0"/>
                    <a:pt x="381" y="0"/>
                  </a:cubicBezTo>
                  <a:lnTo>
                    <a:pt x="381" y="0"/>
                  </a:lnTo>
                  <a:cubicBezTo>
                    <a:pt x="589" y="0"/>
                    <a:pt x="759" y="171"/>
                    <a:pt x="759" y="3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0619A098-B6F7-124A-A088-05A125D96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7681" y="1499401"/>
              <a:ext cx="533760" cy="533760"/>
            </a:xfrm>
            <a:custGeom>
              <a:avLst/>
              <a:gdLst>
                <a:gd name="T0" fmla="*/ 1226 w 1227"/>
                <a:gd name="T1" fmla="*/ 613 h 1227"/>
                <a:gd name="T2" fmla="*/ 1226 w 1227"/>
                <a:gd name="T3" fmla="*/ 613 h 1227"/>
                <a:gd name="T4" fmla="*/ 613 w 1227"/>
                <a:gd name="T5" fmla="*/ 1226 h 1227"/>
                <a:gd name="T6" fmla="*/ 613 w 1227"/>
                <a:gd name="T7" fmla="*/ 1226 h 1227"/>
                <a:gd name="T8" fmla="*/ 0 w 1227"/>
                <a:gd name="T9" fmla="*/ 613 h 1227"/>
                <a:gd name="T10" fmla="*/ 0 w 1227"/>
                <a:gd name="T11" fmla="*/ 613 h 1227"/>
                <a:gd name="T12" fmla="*/ 613 w 1227"/>
                <a:gd name="T13" fmla="*/ 0 h 1227"/>
                <a:gd name="T14" fmla="*/ 613 w 1227"/>
                <a:gd name="T15" fmla="*/ 0 h 1227"/>
                <a:gd name="T16" fmla="*/ 1226 w 1227"/>
                <a:gd name="T17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7" h="1227">
                  <a:moveTo>
                    <a:pt x="1226" y="613"/>
                  </a:moveTo>
                  <a:lnTo>
                    <a:pt x="1226" y="613"/>
                  </a:lnTo>
                  <a:cubicBezTo>
                    <a:pt x="1226" y="952"/>
                    <a:pt x="953" y="1226"/>
                    <a:pt x="613" y="1226"/>
                  </a:cubicBezTo>
                  <a:lnTo>
                    <a:pt x="613" y="1226"/>
                  </a:lnTo>
                  <a:cubicBezTo>
                    <a:pt x="275" y="1226"/>
                    <a:pt x="0" y="952"/>
                    <a:pt x="0" y="613"/>
                  </a:cubicBezTo>
                  <a:lnTo>
                    <a:pt x="0" y="613"/>
                  </a:lnTo>
                  <a:cubicBezTo>
                    <a:pt x="0" y="275"/>
                    <a:pt x="275" y="0"/>
                    <a:pt x="613" y="0"/>
                  </a:cubicBezTo>
                  <a:lnTo>
                    <a:pt x="613" y="0"/>
                  </a:lnTo>
                  <a:cubicBezTo>
                    <a:pt x="953" y="0"/>
                    <a:pt x="1226" y="275"/>
                    <a:pt x="1226" y="6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B9253434-0CD4-0E43-B552-15917BED3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42" y="1092360"/>
              <a:ext cx="508799" cy="508801"/>
            </a:xfrm>
            <a:custGeom>
              <a:avLst/>
              <a:gdLst>
                <a:gd name="T0" fmla="*/ 1169 w 1170"/>
                <a:gd name="T1" fmla="*/ 584 h 1168"/>
                <a:gd name="T2" fmla="*/ 1169 w 1170"/>
                <a:gd name="T3" fmla="*/ 584 h 1168"/>
                <a:gd name="T4" fmla="*/ 582 w 1170"/>
                <a:gd name="T5" fmla="*/ 1167 h 1168"/>
                <a:gd name="T6" fmla="*/ 582 w 1170"/>
                <a:gd name="T7" fmla="*/ 1167 h 1168"/>
                <a:gd name="T8" fmla="*/ 0 w 1170"/>
                <a:gd name="T9" fmla="*/ 584 h 1168"/>
                <a:gd name="T10" fmla="*/ 0 w 1170"/>
                <a:gd name="T11" fmla="*/ 584 h 1168"/>
                <a:gd name="T12" fmla="*/ 582 w 1170"/>
                <a:gd name="T13" fmla="*/ 0 h 1168"/>
                <a:gd name="T14" fmla="*/ 582 w 1170"/>
                <a:gd name="T15" fmla="*/ 0 h 1168"/>
                <a:gd name="T16" fmla="*/ 1169 w 1170"/>
                <a:gd name="T17" fmla="*/ 584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0" h="1168">
                  <a:moveTo>
                    <a:pt x="1169" y="584"/>
                  </a:moveTo>
                  <a:lnTo>
                    <a:pt x="1169" y="584"/>
                  </a:lnTo>
                  <a:cubicBezTo>
                    <a:pt x="1169" y="907"/>
                    <a:pt x="907" y="1167"/>
                    <a:pt x="582" y="1167"/>
                  </a:cubicBezTo>
                  <a:lnTo>
                    <a:pt x="582" y="1167"/>
                  </a:lnTo>
                  <a:cubicBezTo>
                    <a:pt x="260" y="1167"/>
                    <a:pt x="0" y="907"/>
                    <a:pt x="0" y="584"/>
                  </a:cubicBezTo>
                  <a:lnTo>
                    <a:pt x="0" y="584"/>
                  </a:lnTo>
                  <a:cubicBezTo>
                    <a:pt x="0" y="261"/>
                    <a:pt x="260" y="0"/>
                    <a:pt x="582" y="0"/>
                  </a:cubicBezTo>
                  <a:lnTo>
                    <a:pt x="582" y="0"/>
                  </a:lnTo>
                  <a:cubicBezTo>
                    <a:pt x="907" y="0"/>
                    <a:pt x="1169" y="261"/>
                    <a:pt x="1169" y="58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06F14466-C9D2-084D-9CAB-8AA419A2E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7920" y="1153800"/>
              <a:ext cx="731521" cy="731521"/>
            </a:xfrm>
            <a:custGeom>
              <a:avLst/>
              <a:gdLst>
                <a:gd name="T0" fmla="*/ 1678 w 1679"/>
                <a:gd name="T1" fmla="*/ 840 h 1680"/>
                <a:gd name="T2" fmla="*/ 1678 w 1679"/>
                <a:gd name="T3" fmla="*/ 840 h 1680"/>
                <a:gd name="T4" fmla="*/ 838 w 1679"/>
                <a:gd name="T5" fmla="*/ 1679 h 1680"/>
                <a:gd name="T6" fmla="*/ 838 w 1679"/>
                <a:gd name="T7" fmla="*/ 1679 h 1680"/>
                <a:gd name="T8" fmla="*/ 0 w 1679"/>
                <a:gd name="T9" fmla="*/ 840 h 1680"/>
                <a:gd name="T10" fmla="*/ 0 w 1679"/>
                <a:gd name="T11" fmla="*/ 840 h 1680"/>
                <a:gd name="T12" fmla="*/ 838 w 1679"/>
                <a:gd name="T13" fmla="*/ 0 h 1680"/>
                <a:gd name="T14" fmla="*/ 838 w 1679"/>
                <a:gd name="T15" fmla="*/ 0 h 1680"/>
                <a:gd name="T16" fmla="*/ 1678 w 1679"/>
                <a:gd name="T17" fmla="*/ 84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9" h="1680">
                  <a:moveTo>
                    <a:pt x="1678" y="840"/>
                  </a:moveTo>
                  <a:lnTo>
                    <a:pt x="1678" y="840"/>
                  </a:lnTo>
                  <a:cubicBezTo>
                    <a:pt x="1678" y="1304"/>
                    <a:pt x="1303" y="1679"/>
                    <a:pt x="838" y="1679"/>
                  </a:cubicBezTo>
                  <a:lnTo>
                    <a:pt x="838" y="1679"/>
                  </a:lnTo>
                  <a:cubicBezTo>
                    <a:pt x="374" y="1679"/>
                    <a:pt x="0" y="1304"/>
                    <a:pt x="0" y="840"/>
                  </a:cubicBezTo>
                  <a:lnTo>
                    <a:pt x="0" y="840"/>
                  </a:lnTo>
                  <a:cubicBezTo>
                    <a:pt x="0" y="374"/>
                    <a:pt x="374" y="0"/>
                    <a:pt x="838" y="0"/>
                  </a:cubicBezTo>
                  <a:lnTo>
                    <a:pt x="838" y="0"/>
                  </a:lnTo>
                  <a:cubicBezTo>
                    <a:pt x="1303" y="0"/>
                    <a:pt x="1678" y="374"/>
                    <a:pt x="1678" y="84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2882085D-D256-9841-8B26-03EBB54BB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721" y="-234359"/>
              <a:ext cx="468480" cy="468480"/>
            </a:xfrm>
            <a:custGeom>
              <a:avLst/>
              <a:gdLst>
                <a:gd name="T0" fmla="*/ 1074 w 1075"/>
                <a:gd name="T1" fmla="*/ 537 h 1076"/>
                <a:gd name="T2" fmla="*/ 1074 w 1075"/>
                <a:gd name="T3" fmla="*/ 537 h 1076"/>
                <a:gd name="T4" fmla="*/ 538 w 1075"/>
                <a:gd name="T5" fmla="*/ 1075 h 1076"/>
                <a:gd name="T6" fmla="*/ 538 w 1075"/>
                <a:gd name="T7" fmla="*/ 1075 h 1076"/>
                <a:gd name="T8" fmla="*/ 0 w 1075"/>
                <a:gd name="T9" fmla="*/ 537 h 1076"/>
                <a:gd name="T10" fmla="*/ 0 w 1075"/>
                <a:gd name="T11" fmla="*/ 537 h 1076"/>
                <a:gd name="T12" fmla="*/ 538 w 1075"/>
                <a:gd name="T13" fmla="*/ 0 h 1076"/>
                <a:gd name="T14" fmla="*/ 538 w 1075"/>
                <a:gd name="T15" fmla="*/ 0 h 1076"/>
                <a:gd name="T16" fmla="*/ 1074 w 1075"/>
                <a:gd name="T17" fmla="*/ 537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5" h="1076">
                  <a:moveTo>
                    <a:pt x="1074" y="537"/>
                  </a:moveTo>
                  <a:lnTo>
                    <a:pt x="1074" y="537"/>
                  </a:lnTo>
                  <a:cubicBezTo>
                    <a:pt x="1074" y="833"/>
                    <a:pt x="833" y="1075"/>
                    <a:pt x="538" y="1075"/>
                  </a:cubicBezTo>
                  <a:lnTo>
                    <a:pt x="538" y="1075"/>
                  </a:lnTo>
                  <a:cubicBezTo>
                    <a:pt x="242" y="1075"/>
                    <a:pt x="0" y="833"/>
                    <a:pt x="0" y="537"/>
                  </a:cubicBezTo>
                  <a:lnTo>
                    <a:pt x="0" y="537"/>
                  </a:lnTo>
                  <a:cubicBezTo>
                    <a:pt x="0" y="239"/>
                    <a:pt x="242" y="0"/>
                    <a:pt x="538" y="0"/>
                  </a:cubicBezTo>
                  <a:lnTo>
                    <a:pt x="538" y="0"/>
                  </a:lnTo>
                  <a:cubicBezTo>
                    <a:pt x="833" y="0"/>
                    <a:pt x="1074" y="239"/>
                    <a:pt x="1074" y="5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3E164A93-E041-5A42-A6AF-110A73F35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961" y="-42359"/>
              <a:ext cx="407040" cy="407040"/>
            </a:xfrm>
            <a:custGeom>
              <a:avLst/>
              <a:gdLst>
                <a:gd name="T0" fmla="*/ 934 w 935"/>
                <a:gd name="T1" fmla="*/ 468 h 937"/>
                <a:gd name="T2" fmla="*/ 934 w 935"/>
                <a:gd name="T3" fmla="*/ 468 h 937"/>
                <a:gd name="T4" fmla="*/ 467 w 935"/>
                <a:gd name="T5" fmla="*/ 936 h 937"/>
                <a:gd name="T6" fmla="*/ 467 w 935"/>
                <a:gd name="T7" fmla="*/ 936 h 937"/>
                <a:gd name="T8" fmla="*/ 0 w 935"/>
                <a:gd name="T9" fmla="*/ 468 h 937"/>
                <a:gd name="T10" fmla="*/ 0 w 935"/>
                <a:gd name="T11" fmla="*/ 468 h 937"/>
                <a:gd name="T12" fmla="*/ 467 w 935"/>
                <a:gd name="T13" fmla="*/ 0 h 937"/>
                <a:gd name="T14" fmla="*/ 467 w 935"/>
                <a:gd name="T15" fmla="*/ 0 h 937"/>
                <a:gd name="T16" fmla="*/ 934 w 935"/>
                <a:gd name="T17" fmla="*/ 468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5" h="937">
                  <a:moveTo>
                    <a:pt x="934" y="468"/>
                  </a:moveTo>
                  <a:lnTo>
                    <a:pt x="934" y="468"/>
                  </a:lnTo>
                  <a:cubicBezTo>
                    <a:pt x="934" y="727"/>
                    <a:pt x="726" y="936"/>
                    <a:pt x="467" y="936"/>
                  </a:cubicBezTo>
                  <a:lnTo>
                    <a:pt x="467" y="936"/>
                  </a:lnTo>
                  <a:cubicBezTo>
                    <a:pt x="209" y="936"/>
                    <a:pt x="0" y="727"/>
                    <a:pt x="0" y="468"/>
                  </a:cubicBezTo>
                  <a:lnTo>
                    <a:pt x="0" y="468"/>
                  </a:lnTo>
                  <a:cubicBezTo>
                    <a:pt x="0" y="209"/>
                    <a:pt x="209" y="0"/>
                    <a:pt x="467" y="0"/>
                  </a:cubicBezTo>
                  <a:lnTo>
                    <a:pt x="467" y="0"/>
                  </a:lnTo>
                  <a:cubicBezTo>
                    <a:pt x="726" y="0"/>
                    <a:pt x="934" y="209"/>
                    <a:pt x="934" y="46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A79F34B4-A795-AC4D-A5BB-BD7D99821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202" y="2263560"/>
              <a:ext cx="478079" cy="478081"/>
            </a:xfrm>
            <a:custGeom>
              <a:avLst/>
              <a:gdLst>
                <a:gd name="T0" fmla="*/ 1097 w 1098"/>
                <a:gd name="T1" fmla="*/ 550 h 1100"/>
                <a:gd name="T2" fmla="*/ 1097 w 1098"/>
                <a:gd name="T3" fmla="*/ 550 h 1100"/>
                <a:gd name="T4" fmla="*/ 550 w 1098"/>
                <a:gd name="T5" fmla="*/ 1099 h 1100"/>
                <a:gd name="T6" fmla="*/ 550 w 1098"/>
                <a:gd name="T7" fmla="*/ 1099 h 1100"/>
                <a:gd name="T8" fmla="*/ 0 w 1098"/>
                <a:gd name="T9" fmla="*/ 550 h 1100"/>
                <a:gd name="T10" fmla="*/ 0 w 1098"/>
                <a:gd name="T11" fmla="*/ 550 h 1100"/>
                <a:gd name="T12" fmla="*/ 550 w 1098"/>
                <a:gd name="T13" fmla="*/ 0 h 1100"/>
                <a:gd name="T14" fmla="*/ 550 w 1098"/>
                <a:gd name="T15" fmla="*/ 0 h 1100"/>
                <a:gd name="T16" fmla="*/ 1097 w 1098"/>
                <a:gd name="T17" fmla="*/ 55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8" h="1100">
                  <a:moveTo>
                    <a:pt x="1097" y="550"/>
                  </a:moveTo>
                  <a:lnTo>
                    <a:pt x="1097" y="550"/>
                  </a:lnTo>
                  <a:cubicBezTo>
                    <a:pt x="1097" y="854"/>
                    <a:pt x="851" y="1099"/>
                    <a:pt x="550" y="1099"/>
                  </a:cubicBezTo>
                  <a:lnTo>
                    <a:pt x="550" y="1099"/>
                  </a:lnTo>
                  <a:cubicBezTo>
                    <a:pt x="245" y="1099"/>
                    <a:pt x="0" y="854"/>
                    <a:pt x="0" y="550"/>
                  </a:cubicBezTo>
                  <a:lnTo>
                    <a:pt x="0" y="550"/>
                  </a:lnTo>
                  <a:cubicBezTo>
                    <a:pt x="0" y="246"/>
                    <a:pt x="245" y="0"/>
                    <a:pt x="550" y="0"/>
                  </a:cubicBezTo>
                  <a:lnTo>
                    <a:pt x="550" y="0"/>
                  </a:lnTo>
                  <a:cubicBezTo>
                    <a:pt x="851" y="0"/>
                    <a:pt x="1097" y="246"/>
                    <a:pt x="1097" y="5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AD78B579-FDA7-104E-8B0D-1165FF4E0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842" y="2063880"/>
              <a:ext cx="708479" cy="708481"/>
            </a:xfrm>
            <a:custGeom>
              <a:avLst/>
              <a:gdLst>
                <a:gd name="T0" fmla="*/ 1625 w 1626"/>
                <a:gd name="T1" fmla="*/ 814 h 1627"/>
                <a:gd name="T2" fmla="*/ 1625 w 1626"/>
                <a:gd name="T3" fmla="*/ 814 h 1627"/>
                <a:gd name="T4" fmla="*/ 813 w 1626"/>
                <a:gd name="T5" fmla="*/ 1626 h 1627"/>
                <a:gd name="T6" fmla="*/ 813 w 1626"/>
                <a:gd name="T7" fmla="*/ 1626 h 1627"/>
                <a:gd name="T8" fmla="*/ 0 w 1626"/>
                <a:gd name="T9" fmla="*/ 814 h 1627"/>
                <a:gd name="T10" fmla="*/ 0 w 1626"/>
                <a:gd name="T11" fmla="*/ 814 h 1627"/>
                <a:gd name="T12" fmla="*/ 813 w 1626"/>
                <a:gd name="T13" fmla="*/ 0 h 1627"/>
                <a:gd name="T14" fmla="*/ 813 w 1626"/>
                <a:gd name="T15" fmla="*/ 0 h 1627"/>
                <a:gd name="T16" fmla="*/ 1625 w 1626"/>
                <a:gd name="T17" fmla="*/ 814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6" h="1627">
                  <a:moveTo>
                    <a:pt x="1625" y="814"/>
                  </a:moveTo>
                  <a:lnTo>
                    <a:pt x="1625" y="814"/>
                  </a:lnTo>
                  <a:cubicBezTo>
                    <a:pt x="1625" y="1262"/>
                    <a:pt x="1263" y="1626"/>
                    <a:pt x="813" y="1626"/>
                  </a:cubicBezTo>
                  <a:lnTo>
                    <a:pt x="813" y="1626"/>
                  </a:lnTo>
                  <a:cubicBezTo>
                    <a:pt x="364" y="1626"/>
                    <a:pt x="0" y="1262"/>
                    <a:pt x="0" y="814"/>
                  </a:cubicBezTo>
                  <a:lnTo>
                    <a:pt x="0" y="814"/>
                  </a:lnTo>
                  <a:cubicBezTo>
                    <a:pt x="0" y="362"/>
                    <a:pt x="364" y="0"/>
                    <a:pt x="813" y="0"/>
                  </a:cubicBezTo>
                  <a:lnTo>
                    <a:pt x="813" y="0"/>
                  </a:lnTo>
                  <a:cubicBezTo>
                    <a:pt x="1263" y="0"/>
                    <a:pt x="1625" y="362"/>
                    <a:pt x="1625" y="81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033F96CC-E902-B346-AF65-AF1F28972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961" y="1773961"/>
              <a:ext cx="366721" cy="366719"/>
            </a:xfrm>
            <a:custGeom>
              <a:avLst/>
              <a:gdLst>
                <a:gd name="T0" fmla="*/ 841 w 842"/>
                <a:gd name="T1" fmla="*/ 420 h 842"/>
                <a:gd name="T2" fmla="*/ 841 w 842"/>
                <a:gd name="T3" fmla="*/ 420 h 842"/>
                <a:gd name="T4" fmla="*/ 420 w 842"/>
                <a:gd name="T5" fmla="*/ 841 h 842"/>
                <a:gd name="T6" fmla="*/ 420 w 842"/>
                <a:gd name="T7" fmla="*/ 841 h 842"/>
                <a:gd name="T8" fmla="*/ 0 w 842"/>
                <a:gd name="T9" fmla="*/ 420 h 842"/>
                <a:gd name="T10" fmla="*/ 0 w 842"/>
                <a:gd name="T11" fmla="*/ 420 h 842"/>
                <a:gd name="T12" fmla="*/ 420 w 842"/>
                <a:gd name="T13" fmla="*/ 0 h 842"/>
                <a:gd name="T14" fmla="*/ 420 w 842"/>
                <a:gd name="T15" fmla="*/ 0 h 842"/>
                <a:gd name="T16" fmla="*/ 841 w 842"/>
                <a:gd name="T17" fmla="*/ 42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2" h="842">
                  <a:moveTo>
                    <a:pt x="841" y="420"/>
                  </a:moveTo>
                  <a:lnTo>
                    <a:pt x="841" y="420"/>
                  </a:lnTo>
                  <a:cubicBezTo>
                    <a:pt x="841" y="655"/>
                    <a:pt x="653" y="841"/>
                    <a:pt x="420" y="841"/>
                  </a:cubicBezTo>
                  <a:lnTo>
                    <a:pt x="420" y="841"/>
                  </a:lnTo>
                  <a:cubicBezTo>
                    <a:pt x="188" y="841"/>
                    <a:pt x="0" y="655"/>
                    <a:pt x="0" y="420"/>
                  </a:cubicBezTo>
                  <a:lnTo>
                    <a:pt x="0" y="420"/>
                  </a:lnTo>
                  <a:cubicBezTo>
                    <a:pt x="0" y="188"/>
                    <a:pt x="188" y="0"/>
                    <a:pt x="420" y="0"/>
                  </a:cubicBezTo>
                  <a:lnTo>
                    <a:pt x="420" y="0"/>
                  </a:lnTo>
                  <a:cubicBezTo>
                    <a:pt x="653" y="0"/>
                    <a:pt x="841" y="188"/>
                    <a:pt x="841" y="4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05A6A6BA-A1F7-5B4F-B6B9-86D406B1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641" y="416521"/>
              <a:ext cx="629760" cy="629760"/>
            </a:xfrm>
            <a:custGeom>
              <a:avLst/>
              <a:gdLst>
                <a:gd name="T0" fmla="*/ 1447 w 1448"/>
                <a:gd name="T1" fmla="*/ 723 h 1448"/>
                <a:gd name="T2" fmla="*/ 1447 w 1448"/>
                <a:gd name="T3" fmla="*/ 723 h 1448"/>
                <a:gd name="T4" fmla="*/ 724 w 1448"/>
                <a:gd name="T5" fmla="*/ 1447 h 1448"/>
                <a:gd name="T6" fmla="*/ 724 w 1448"/>
                <a:gd name="T7" fmla="*/ 1447 h 1448"/>
                <a:gd name="T8" fmla="*/ 0 w 1448"/>
                <a:gd name="T9" fmla="*/ 723 h 1448"/>
                <a:gd name="T10" fmla="*/ 0 w 1448"/>
                <a:gd name="T11" fmla="*/ 723 h 1448"/>
                <a:gd name="T12" fmla="*/ 724 w 1448"/>
                <a:gd name="T13" fmla="*/ 0 h 1448"/>
                <a:gd name="T14" fmla="*/ 724 w 1448"/>
                <a:gd name="T15" fmla="*/ 0 h 1448"/>
                <a:gd name="T16" fmla="*/ 1447 w 1448"/>
                <a:gd name="T17" fmla="*/ 72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8" h="1448">
                  <a:moveTo>
                    <a:pt x="1447" y="723"/>
                  </a:moveTo>
                  <a:lnTo>
                    <a:pt x="1447" y="723"/>
                  </a:lnTo>
                  <a:cubicBezTo>
                    <a:pt x="1447" y="1123"/>
                    <a:pt x="1123" y="1447"/>
                    <a:pt x="724" y="1447"/>
                  </a:cubicBezTo>
                  <a:lnTo>
                    <a:pt x="724" y="1447"/>
                  </a:lnTo>
                  <a:cubicBezTo>
                    <a:pt x="324" y="1447"/>
                    <a:pt x="0" y="1123"/>
                    <a:pt x="0" y="723"/>
                  </a:cubicBezTo>
                  <a:lnTo>
                    <a:pt x="0" y="723"/>
                  </a:lnTo>
                  <a:cubicBezTo>
                    <a:pt x="0" y="323"/>
                    <a:pt x="324" y="0"/>
                    <a:pt x="724" y="0"/>
                  </a:cubicBezTo>
                  <a:lnTo>
                    <a:pt x="724" y="0"/>
                  </a:lnTo>
                  <a:cubicBezTo>
                    <a:pt x="1123" y="0"/>
                    <a:pt x="1447" y="323"/>
                    <a:pt x="1447" y="7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5BE0883-D09C-4A44-ABE5-38401446C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5681" y="3354121"/>
              <a:ext cx="337920" cy="337920"/>
            </a:xfrm>
            <a:custGeom>
              <a:avLst/>
              <a:gdLst>
                <a:gd name="T0" fmla="*/ 776 w 777"/>
                <a:gd name="T1" fmla="*/ 386 h 775"/>
                <a:gd name="T2" fmla="*/ 776 w 777"/>
                <a:gd name="T3" fmla="*/ 386 h 775"/>
                <a:gd name="T4" fmla="*/ 389 w 777"/>
                <a:gd name="T5" fmla="*/ 774 h 775"/>
                <a:gd name="T6" fmla="*/ 389 w 777"/>
                <a:gd name="T7" fmla="*/ 774 h 775"/>
                <a:gd name="T8" fmla="*/ 0 w 777"/>
                <a:gd name="T9" fmla="*/ 386 h 775"/>
                <a:gd name="T10" fmla="*/ 0 w 777"/>
                <a:gd name="T11" fmla="*/ 386 h 775"/>
                <a:gd name="T12" fmla="*/ 389 w 777"/>
                <a:gd name="T13" fmla="*/ 0 h 775"/>
                <a:gd name="T14" fmla="*/ 389 w 777"/>
                <a:gd name="T15" fmla="*/ 0 h 775"/>
                <a:gd name="T16" fmla="*/ 776 w 777"/>
                <a:gd name="T17" fmla="*/ 386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7" h="775">
                  <a:moveTo>
                    <a:pt x="776" y="386"/>
                  </a:moveTo>
                  <a:lnTo>
                    <a:pt x="776" y="386"/>
                  </a:lnTo>
                  <a:cubicBezTo>
                    <a:pt x="776" y="600"/>
                    <a:pt x="602" y="774"/>
                    <a:pt x="389" y="774"/>
                  </a:cubicBezTo>
                  <a:lnTo>
                    <a:pt x="389" y="774"/>
                  </a:lnTo>
                  <a:cubicBezTo>
                    <a:pt x="176" y="774"/>
                    <a:pt x="0" y="600"/>
                    <a:pt x="0" y="386"/>
                  </a:cubicBezTo>
                  <a:lnTo>
                    <a:pt x="0" y="386"/>
                  </a:lnTo>
                  <a:cubicBezTo>
                    <a:pt x="0" y="174"/>
                    <a:pt x="176" y="0"/>
                    <a:pt x="389" y="0"/>
                  </a:cubicBezTo>
                  <a:lnTo>
                    <a:pt x="389" y="0"/>
                  </a:lnTo>
                  <a:cubicBezTo>
                    <a:pt x="602" y="0"/>
                    <a:pt x="776" y="174"/>
                    <a:pt x="776" y="38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51FB34A9-E48D-C747-8C22-9A3B8EE9E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42" y="4158601"/>
              <a:ext cx="362879" cy="360960"/>
            </a:xfrm>
            <a:custGeom>
              <a:avLst/>
              <a:gdLst>
                <a:gd name="T0" fmla="*/ 831 w 832"/>
                <a:gd name="T1" fmla="*/ 415 h 830"/>
                <a:gd name="T2" fmla="*/ 831 w 832"/>
                <a:gd name="T3" fmla="*/ 415 h 830"/>
                <a:gd name="T4" fmla="*/ 415 w 832"/>
                <a:gd name="T5" fmla="*/ 829 h 830"/>
                <a:gd name="T6" fmla="*/ 415 w 832"/>
                <a:gd name="T7" fmla="*/ 829 h 830"/>
                <a:gd name="T8" fmla="*/ 0 w 832"/>
                <a:gd name="T9" fmla="*/ 415 h 830"/>
                <a:gd name="T10" fmla="*/ 0 w 832"/>
                <a:gd name="T11" fmla="*/ 415 h 830"/>
                <a:gd name="T12" fmla="*/ 415 w 832"/>
                <a:gd name="T13" fmla="*/ 0 h 830"/>
                <a:gd name="T14" fmla="*/ 415 w 832"/>
                <a:gd name="T15" fmla="*/ 0 h 830"/>
                <a:gd name="T16" fmla="*/ 831 w 832"/>
                <a:gd name="T17" fmla="*/ 415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0">
                  <a:moveTo>
                    <a:pt x="831" y="415"/>
                  </a:moveTo>
                  <a:lnTo>
                    <a:pt x="831" y="415"/>
                  </a:lnTo>
                  <a:cubicBezTo>
                    <a:pt x="831" y="642"/>
                    <a:pt x="644" y="829"/>
                    <a:pt x="415" y="829"/>
                  </a:cubicBezTo>
                  <a:lnTo>
                    <a:pt x="415" y="829"/>
                  </a:lnTo>
                  <a:cubicBezTo>
                    <a:pt x="185" y="829"/>
                    <a:pt x="0" y="642"/>
                    <a:pt x="0" y="415"/>
                  </a:cubicBezTo>
                  <a:lnTo>
                    <a:pt x="0" y="415"/>
                  </a:lnTo>
                  <a:cubicBezTo>
                    <a:pt x="0" y="185"/>
                    <a:pt x="185" y="0"/>
                    <a:pt x="415" y="0"/>
                  </a:cubicBezTo>
                  <a:lnTo>
                    <a:pt x="415" y="0"/>
                  </a:lnTo>
                  <a:cubicBezTo>
                    <a:pt x="644" y="0"/>
                    <a:pt x="831" y="185"/>
                    <a:pt x="831" y="4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D0DF0E3E-5F55-9840-B5C2-1D8CDCBA0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520" y="2918281"/>
              <a:ext cx="362881" cy="360960"/>
            </a:xfrm>
            <a:custGeom>
              <a:avLst/>
              <a:gdLst>
                <a:gd name="T0" fmla="*/ 831 w 832"/>
                <a:gd name="T1" fmla="*/ 416 h 831"/>
                <a:gd name="T2" fmla="*/ 831 w 832"/>
                <a:gd name="T3" fmla="*/ 416 h 831"/>
                <a:gd name="T4" fmla="*/ 415 w 832"/>
                <a:gd name="T5" fmla="*/ 830 h 831"/>
                <a:gd name="T6" fmla="*/ 415 w 832"/>
                <a:gd name="T7" fmla="*/ 830 h 831"/>
                <a:gd name="T8" fmla="*/ 0 w 832"/>
                <a:gd name="T9" fmla="*/ 416 h 831"/>
                <a:gd name="T10" fmla="*/ 0 w 832"/>
                <a:gd name="T11" fmla="*/ 416 h 831"/>
                <a:gd name="T12" fmla="*/ 415 w 832"/>
                <a:gd name="T13" fmla="*/ 0 h 831"/>
                <a:gd name="T14" fmla="*/ 415 w 832"/>
                <a:gd name="T15" fmla="*/ 0 h 831"/>
                <a:gd name="T16" fmla="*/ 831 w 832"/>
                <a:gd name="T17" fmla="*/ 416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1">
                  <a:moveTo>
                    <a:pt x="831" y="416"/>
                  </a:moveTo>
                  <a:lnTo>
                    <a:pt x="831" y="416"/>
                  </a:lnTo>
                  <a:cubicBezTo>
                    <a:pt x="831" y="645"/>
                    <a:pt x="644" y="830"/>
                    <a:pt x="415" y="830"/>
                  </a:cubicBezTo>
                  <a:lnTo>
                    <a:pt x="415" y="830"/>
                  </a:lnTo>
                  <a:cubicBezTo>
                    <a:pt x="187" y="830"/>
                    <a:pt x="0" y="645"/>
                    <a:pt x="0" y="416"/>
                  </a:cubicBezTo>
                  <a:lnTo>
                    <a:pt x="0" y="416"/>
                  </a:lnTo>
                  <a:cubicBezTo>
                    <a:pt x="0" y="186"/>
                    <a:pt x="187" y="0"/>
                    <a:pt x="415" y="0"/>
                  </a:cubicBezTo>
                  <a:lnTo>
                    <a:pt x="415" y="0"/>
                  </a:lnTo>
                  <a:cubicBezTo>
                    <a:pt x="644" y="0"/>
                    <a:pt x="831" y="186"/>
                    <a:pt x="831" y="4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A5898A5B-1449-CB49-9931-FF00B50AA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082" y="4659720"/>
              <a:ext cx="687360" cy="685441"/>
            </a:xfrm>
            <a:custGeom>
              <a:avLst/>
              <a:gdLst>
                <a:gd name="T0" fmla="*/ 1576 w 1577"/>
                <a:gd name="T1" fmla="*/ 789 h 1576"/>
                <a:gd name="T2" fmla="*/ 1576 w 1577"/>
                <a:gd name="T3" fmla="*/ 789 h 1576"/>
                <a:gd name="T4" fmla="*/ 789 w 1577"/>
                <a:gd name="T5" fmla="*/ 1575 h 1576"/>
                <a:gd name="T6" fmla="*/ 789 w 1577"/>
                <a:gd name="T7" fmla="*/ 1575 h 1576"/>
                <a:gd name="T8" fmla="*/ 0 w 1577"/>
                <a:gd name="T9" fmla="*/ 789 h 1576"/>
                <a:gd name="T10" fmla="*/ 0 w 1577"/>
                <a:gd name="T11" fmla="*/ 789 h 1576"/>
                <a:gd name="T12" fmla="*/ 789 w 1577"/>
                <a:gd name="T13" fmla="*/ 0 h 1576"/>
                <a:gd name="T14" fmla="*/ 789 w 1577"/>
                <a:gd name="T15" fmla="*/ 0 h 1576"/>
                <a:gd name="T16" fmla="*/ 1576 w 1577"/>
                <a:gd name="T17" fmla="*/ 789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7" h="1576">
                  <a:moveTo>
                    <a:pt x="1576" y="789"/>
                  </a:moveTo>
                  <a:lnTo>
                    <a:pt x="1576" y="789"/>
                  </a:lnTo>
                  <a:cubicBezTo>
                    <a:pt x="1576" y="1223"/>
                    <a:pt x="1223" y="1575"/>
                    <a:pt x="789" y="1575"/>
                  </a:cubicBezTo>
                  <a:lnTo>
                    <a:pt x="789" y="1575"/>
                  </a:lnTo>
                  <a:cubicBezTo>
                    <a:pt x="354" y="1575"/>
                    <a:pt x="0" y="1223"/>
                    <a:pt x="0" y="789"/>
                  </a:cubicBezTo>
                  <a:lnTo>
                    <a:pt x="0" y="789"/>
                  </a:lnTo>
                  <a:cubicBezTo>
                    <a:pt x="0" y="353"/>
                    <a:pt x="354" y="0"/>
                    <a:pt x="789" y="0"/>
                  </a:cubicBezTo>
                  <a:lnTo>
                    <a:pt x="789" y="0"/>
                  </a:lnTo>
                  <a:cubicBezTo>
                    <a:pt x="1223" y="0"/>
                    <a:pt x="1576" y="353"/>
                    <a:pt x="1576" y="78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A804FEEE-355A-8D4D-90DB-3B840E6C6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521" y="4108682"/>
              <a:ext cx="360960" cy="362879"/>
            </a:xfrm>
            <a:custGeom>
              <a:avLst/>
              <a:gdLst>
                <a:gd name="T0" fmla="*/ 829 w 830"/>
                <a:gd name="T1" fmla="*/ 416 h 832"/>
                <a:gd name="T2" fmla="*/ 829 w 830"/>
                <a:gd name="T3" fmla="*/ 416 h 832"/>
                <a:gd name="T4" fmla="*/ 416 w 830"/>
                <a:gd name="T5" fmla="*/ 831 h 832"/>
                <a:gd name="T6" fmla="*/ 416 w 830"/>
                <a:gd name="T7" fmla="*/ 831 h 832"/>
                <a:gd name="T8" fmla="*/ 0 w 830"/>
                <a:gd name="T9" fmla="*/ 416 h 832"/>
                <a:gd name="T10" fmla="*/ 0 w 830"/>
                <a:gd name="T11" fmla="*/ 416 h 832"/>
                <a:gd name="T12" fmla="*/ 416 w 830"/>
                <a:gd name="T13" fmla="*/ 0 h 832"/>
                <a:gd name="T14" fmla="*/ 416 w 830"/>
                <a:gd name="T15" fmla="*/ 0 h 832"/>
                <a:gd name="T16" fmla="*/ 829 w 830"/>
                <a:gd name="T17" fmla="*/ 416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0" h="832">
                  <a:moveTo>
                    <a:pt x="829" y="416"/>
                  </a:moveTo>
                  <a:lnTo>
                    <a:pt x="829" y="416"/>
                  </a:lnTo>
                  <a:cubicBezTo>
                    <a:pt x="829" y="644"/>
                    <a:pt x="644" y="831"/>
                    <a:pt x="416" y="831"/>
                  </a:cubicBezTo>
                  <a:lnTo>
                    <a:pt x="416" y="831"/>
                  </a:lnTo>
                  <a:cubicBezTo>
                    <a:pt x="186" y="831"/>
                    <a:pt x="0" y="644"/>
                    <a:pt x="0" y="416"/>
                  </a:cubicBezTo>
                  <a:lnTo>
                    <a:pt x="0" y="416"/>
                  </a:lnTo>
                  <a:cubicBezTo>
                    <a:pt x="0" y="187"/>
                    <a:pt x="186" y="0"/>
                    <a:pt x="416" y="0"/>
                  </a:cubicBezTo>
                  <a:lnTo>
                    <a:pt x="416" y="0"/>
                  </a:lnTo>
                  <a:cubicBezTo>
                    <a:pt x="644" y="0"/>
                    <a:pt x="829" y="187"/>
                    <a:pt x="829" y="4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96" name="Freeform 41">
              <a:extLst>
                <a:ext uri="{FF2B5EF4-FFF2-40B4-BE49-F238E27FC236}">
                  <a16:creationId xmlns:a16="http://schemas.microsoft.com/office/drawing/2014/main" id="{D21299DC-7B41-D643-9892-C0415D959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081" y="301321"/>
              <a:ext cx="1351680" cy="1351680"/>
            </a:xfrm>
            <a:custGeom>
              <a:avLst/>
              <a:gdLst>
                <a:gd name="T0" fmla="*/ 3102 w 3103"/>
                <a:gd name="T1" fmla="*/ 1551 h 3104"/>
                <a:gd name="T2" fmla="*/ 3102 w 3103"/>
                <a:gd name="T3" fmla="*/ 1551 h 3104"/>
                <a:gd name="T4" fmla="*/ 1552 w 3103"/>
                <a:gd name="T5" fmla="*/ 3103 h 3104"/>
                <a:gd name="T6" fmla="*/ 1552 w 3103"/>
                <a:gd name="T7" fmla="*/ 3103 h 3104"/>
                <a:gd name="T8" fmla="*/ 0 w 3103"/>
                <a:gd name="T9" fmla="*/ 1551 h 3104"/>
                <a:gd name="T10" fmla="*/ 0 w 3103"/>
                <a:gd name="T11" fmla="*/ 1551 h 3104"/>
                <a:gd name="T12" fmla="*/ 1552 w 3103"/>
                <a:gd name="T13" fmla="*/ 0 h 3104"/>
                <a:gd name="T14" fmla="*/ 1552 w 3103"/>
                <a:gd name="T15" fmla="*/ 0 h 3104"/>
                <a:gd name="T16" fmla="*/ 3102 w 3103"/>
                <a:gd name="T17" fmla="*/ 1551 h 3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3" h="3104">
                  <a:moveTo>
                    <a:pt x="3102" y="1551"/>
                  </a:moveTo>
                  <a:lnTo>
                    <a:pt x="3102" y="1551"/>
                  </a:lnTo>
                  <a:cubicBezTo>
                    <a:pt x="3102" y="2408"/>
                    <a:pt x="2408" y="3103"/>
                    <a:pt x="1552" y="3103"/>
                  </a:cubicBezTo>
                  <a:lnTo>
                    <a:pt x="1552" y="3103"/>
                  </a:lnTo>
                  <a:cubicBezTo>
                    <a:pt x="694" y="3103"/>
                    <a:pt x="0" y="2408"/>
                    <a:pt x="0" y="1551"/>
                  </a:cubicBezTo>
                  <a:lnTo>
                    <a:pt x="0" y="1551"/>
                  </a:lnTo>
                  <a:cubicBezTo>
                    <a:pt x="0" y="695"/>
                    <a:pt x="694" y="0"/>
                    <a:pt x="1552" y="0"/>
                  </a:cubicBezTo>
                  <a:lnTo>
                    <a:pt x="1552" y="0"/>
                  </a:lnTo>
                  <a:cubicBezTo>
                    <a:pt x="2408" y="0"/>
                    <a:pt x="3102" y="695"/>
                    <a:pt x="3102" y="15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97" name="Freeform 95">
              <a:extLst>
                <a:ext uri="{FF2B5EF4-FFF2-40B4-BE49-F238E27FC236}">
                  <a16:creationId xmlns:a16="http://schemas.microsoft.com/office/drawing/2014/main" id="{42FB0C88-C4D4-5843-88B1-21C8E933D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680" y="666121"/>
              <a:ext cx="768000" cy="624001"/>
            </a:xfrm>
            <a:custGeom>
              <a:avLst/>
              <a:gdLst>
                <a:gd name="T0" fmla="*/ 1761 w 1762"/>
                <a:gd name="T1" fmla="*/ 171 h 1433"/>
                <a:gd name="T2" fmla="*/ 1761 w 1762"/>
                <a:gd name="T3" fmla="*/ 171 h 1433"/>
                <a:gd name="T4" fmla="*/ 1554 w 1762"/>
                <a:gd name="T5" fmla="*/ 227 h 1433"/>
                <a:gd name="T6" fmla="*/ 1554 w 1762"/>
                <a:gd name="T7" fmla="*/ 227 h 1433"/>
                <a:gd name="T8" fmla="*/ 1713 w 1762"/>
                <a:gd name="T9" fmla="*/ 26 h 1433"/>
                <a:gd name="T10" fmla="*/ 1713 w 1762"/>
                <a:gd name="T11" fmla="*/ 26 h 1433"/>
                <a:gd name="T12" fmla="*/ 1484 w 1762"/>
                <a:gd name="T13" fmla="*/ 114 h 1433"/>
                <a:gd name="T14" fmla="*/ 1484 w 1762"/>
                <a:gd name="T15" fmla="*/ 114 h 1433"/>
                <a:gd name="T16" fmla="*/ 1219 w 1762"/>
                <a:gd name="T17" fmla="*/ 0 h 1433"/>
                <a:gd name="T18" fmla="*/ 1219 w 1762"/>
                <a:gd name="T19" fmla="*/ 0 h 1433"/>
                <a:gd name="T20" fmla="*/ 857 w 1762"/>
                <a:gd name="T21" fmla="*/ 361 h 1433"/>
                <a:gd name="T22" fmla="*/ 857 w 1762"/>
                <a:gd name="T23" fmla="*/ 361 h 1433"/>
                <a:gd name="T24" fmla="*/ 867 w 1762"/>
                <a:gd name="T25" fmla="*/ 444 h 1433"/>
                <a:gd name="T26" fmla="*/ 867 w 1762"/>
                <a:gd name="T27" fmla="*/ 444 h 1433"/>
                <a:gd name="T28" fmla="*/ 122 w 1762"/>
                <a:gd name="T29" fmla="*/ 66 h 1433"/>
                <a:gd name="T30" fmla="*/ 122 w 1762"/>
                <a:gd name="T31" fmla="*/ 66 h 1433"/>
                <a:gd name="T32" fmla="*/ 74 w 1762"/>
                <a:gd name="T33" fmla="*/ 247 h 1433"/>
                <a:gd name="T34" fmla="*/ 74 w 1762"/>
                <a:gd name="T35" fmla="*/ 247 h 1433"/>
                <a:gd name="T36" fmla="*/ 235 w 1762"/>
                <a:gd name="T37" fmla="*/ 549 h 1433"/>
                <a:gd name="T38" fmla="*/ 235 w 1762"/>
                <a:gd name="T39" fmla="*/ 549 h 1433"/>
                <a:gd name="T40" fmla="*/ 71 w 1762"/>
                <a:gd name="T41" fmla="*/ 503 h 1433"/>
                <a:gd name="T42" fmla="*/ 71 w 1762"/>
                <a:gd name="T43" fmla="*/ 507 h 1433"/>
                <a:gd name="T44" fmla="*/ 71 w 1762"/>
                <a:gd name="T45" fmla="*/ 507 h 1433"/>
                <a:gd name="T46" fmla="*/ 361 w 1762"/>
                <a:gd name="T47" fmla="*/ 863 h 1433"/>
                <a:gd name="T48" fmla="*/ 361 w 1762"/>
                <a:gd name="T49" fmla="*/ 863 h 1433"/>
                <a:gd name="T50" fmla="*/ 266 w 1762"/>
                <a:gd name="T51" fmla="*/ 875 h 1433"/>
                <a:gd name="T52" fmla="*/ 266 w 1762"/>
                <a:gd name="T53" fmla="*/ 875 h 1433"/>
                <a:gd name="T54" fmla="*/ 197 w 1762"/>
                <a:gd name="T55" fmla="*/ 868 h 1433"/>
                <a:gd name="T56" fmla="*/ 197 w 1762"/>
                <a:gd name="T57" fmla="*/ 868 h 1433"/>
                <a:gd name="T58" fmla="*/ 535 w 1762"/>
                <a:gd name="T59" fmla="*/ 1120 h 1433"/>
                <a:gd name="T60" fmla="*/ 535 w 1762"/>
                <a:gd name="T61" fmla="*/ 1120 h 1433"/>
                <a:gd name="T62" fmla="*/ 86 w 1762"/>
                <a:gd name="T63" fmla="*/ 1275 h 1433"/>
                <a:gd name="T64" fmla="*/ 86 w 1762"/>
                <a:gd name="T65" fmla="*/ 1275 h 1433"/>
                <a:gd name="T66" fmla="*/ 0 w 1762"/>
                <a:gd name="T67" fmla="*/ 1269 h 1433"/>
                <a:gd name="T68" fmla="*/ 0 w 1762"/>
                <a:gd name="T69" fmla="*/ 1269 h 1433"/>
                <a:gd name="T70" fmla="*/ 553 w 1762"/>
                <a:gd name="T71" fmla="*/ 1432 h 1433"/>
                <a:gd name="T72" fmla="*/ 553 w 1762"/>
                <a:gd name="T73" fmla="*/ 1432 h 1433"/>
                <a:gd name="T74" fmla="*/ 1583 w 1762"/>
                <a:gd name="T75" fmla="*/ 404 h 1433"/>
                <a:gd name="T76" fmla="*/ 1583 w 1762"/>
                <a:gd name="T77" fmla="*/ 404 h 1433"/>
                <a:gd name="T78" fmla="*/ 1580 w 1762"/>
                <a:gd name="T79" fmla="*/ 357 h 1433"/>
                <a:gd name="T80" fmla="*/ 1580 w 1762"/>
                <a:gd name="T81" fmla="*/ 357 h 1433"/>
                <a:gd name="T82" fmla="*/ 1761 w 1762"/>
                <a:gd name="T83" fmla="*/ 17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62" h="1433">
                  <a:moveTo>
                    <a:pt x="1761" y="171"/>
                  </a:moveTo>
                  <a:lnTo>
                    <a:pt x="1761" y="171"/>
                  </a:lnTo>
                  <a:cubicBezTo>
                    <a:pt x="1697" y="199"/>
                    <a:pt x="1627" y="218"/>
                    <a:pt x="1554" y="227"/>
                  </a:cubicBezTo>
                  <a:lnTo>
                    <a:pt x="1554" y="227"/>
                  </a:lnTo>
                  <a:cubicBezTo>
                    <a:pt x="1627" y="181"/>
                    <a:pt x="1686" y="110"/>
                    <a:pt x="1713" y="26"/>
                  </a:cubicBezTo>
                  <a:lnTo>
                    <a:pt x="1713" y="26"/>
                  </a:lnTo>
                  <a:cubicBezTo>
                    <a:pt x="1643" y="67"/>
                    <a:pt x="1566" y="98"/>
                    <a:pt x="1484" y="114"/>
                  </a:cubicBezTo>
                  <a:lnTo>
                    <a:pt x="1484" y="114"/>
                  </a:lnTo>
                  <a:cubicBezTo>
                    <a:pt x="1417" y="43"/>
                    <a:pt x="1323" y="0"/>
                    <a:pt x="1219" y="0"/>
                  </a:cubicBezTo>
                  <a:lnTo>
                    <a:pt x="1219" y="0"/>
                  </a:lnTo>
                  <a:cubicBezTo>
                    <a:pt x="1020" y="0"/>
                    <a:pt x="857" y="161"/>
                    <a:pt x="857" y="361"/>
                  </a:cubicBezTo>
                  <a:lnTo>
                    <a:pt x="857" y="361"/>
                  </a:lnTo>
                  <a:cubicBezTo>
                    <a:pt x="857" y="389"/>
                    <a:pt x="861" y="418"/>
                    <a:pt x="867" y="444"/>
                  </a:cubicBezTo>
                  <a:lnTo>
                    <a:pt x="867" y="444"/>
                  </a:lnTo>
                  <a:cubicBezTo>
                    <a:pt x="566" y="430"/>
                    <a:pt x="301" y="285"/>
                    <a:pt x="122" y="66"/>
                  </a:cubicBezTo>
                  <a:lnTo>
                    <a:pt x="122" y="66"/>
                  </a:lnTo>
                  <a:cubicBezTo>
                    <a:pt x="91" y="120"/>
                    <a:pt x="74" y="181"/>
                    <a:pt x="74" y="247"/>
                  </a:cubicBezTo>
                  <a:lnTo>
                    <a:pt x="74" y="247"/>
                  </a:lnTo>
                  <a:cubicBezTo>
                    <a:pt x="74" y="373"/>
                    <a:pt x="137" y="485"/>
                    <a:pt x="235" y="549"/>
                  </a:cubicBezTo>
                  <a:lnTo>
                    <a:pt x="235" y="549"/>
                  </a:lnTo>
                  <a:cubicBezTo>
                    <a:pt x="174" y="548"/>
                    <a:pt x="119" y="530"/>
                    <a:pt x="71" y="503"/>
                  </a:cubicBezTo>
                  <a:lnTo>
                    <a:pt x="71" y="507"/>
                  </a:lnTo>
                  <a:lnTo>
                    <a:pt x="71" y="507"/>
                  </a:lnTo>
                  <a:cubicBezTo>
                    <a:pt x="71" y="683"/>
                    <a:pt x="195" y="829"/>
                    <a:pt x="361" y="863"/>
                  </a:cubicBezTo>
                  <a:lnTo>
                    <a:pt x="361" y="863"/>
                  </a:lnTo>
                  <a:cubicBezTo>
                    <a:pt x="330" y="871"/>
                    <a:pt x="298" y="875"/>
                    <a:pt x="266" y="875"/>
                  </a:cubicBezTo>
                  <a:lnTo>
                    <a:pt x="266" y="875"/>
                  </a:lnTo>
                  <a:cubicBezTo>
                    <a:pt x="241" y="875"/>
                    <a:pt x="220" y="874"/>
                    <a:pt x="197" y="868"/>
                  </a:cubicBezTo>
                  <a:lnTo>
                    <a:pt x="197" y="868"/>
                  </a:lnTo>
                  <a:cubicBezTo>
                    <a:pt x="243" y="1012"/>
                    <a:pt x="376" y="1116"/>
                    <a:pt x="535" y="1120"/>
                  </a:cubicBezTo>
                  <a:lnTo>
                    <a:pt x="535" y="1120"/>
                  </a:lnTo>
                  <a:cubicBezTo>
                    <a:pt x="411" y="1217"/>
                    <a:pt x="255" y="1275"/>
                    <a:pt x="86" y="1275"/>
                  </a:cubicBezTo>
                  <a:lnTo>
                    <a:pt x="86" y="1275"/>
                  </a:lnTo>
                  <a:cubicBezTo>
                    <a:pt x="56" y="1275"/>
                    <a:pt x="28" y="1273"/>
                    <a:pt x="0" y="1269"/>
                  </a:cubicBezTo>
                  <a:lnTo>
                    <a:pt x="0" y="1269"/>
                  </a:lnTo>
                  <a:cubicBezTo>
                    <a:pt x="160" y="1373"/>
                    <a:pt x="349" y="1432"/>
                    <a:pt x="553" y="1432"/>
                  </a:cubicBezTo>
                  <a:lnTo>
                    <a:pt x="553" y="1432"/>
                  </a:lnTo>
                  <a:cubicBezTo>
                    <a:pt x="1218" y="1432"/>
                    <a:pt x="1583" y="882"/>
                    <a:pt x="1583" y="404"/>
                  </a:cubicBezTo>
                  <a:lnTo>
                    <a:pt x="1583" y="404"/>
                  </a:lnTo>
                  <a:cubicBezTo>
                    <a:pt x="1583" y="388"/>
                    <a:pt x="1582" y="372"/>
                    <a:pt x="1580" y="357"/>
                  </a:cubicBezTo>
                  <a:lnTo>
                    <a:pt x="1580" y="357"/>
                  </a:lnTo>
                  <a:cubicBezTo>
                    <a:pt x="1651" y="306"/>
                    <a:pt x="1713" y="242"/>
                    <a:pt x="1761" y="1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98" name="Freeform 67">
              <a:extLst>
                <a:ext uri="{FF2B5EF4-FFF2-40B4-BE49-F238E27FC236}">
                  <a16:creationId xmlns:a16="http://schemas.microsoft.com/office/drawing/2014/main" id="{8984CE06-EBF2-8341-9B30-1D0712C35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001" y="4442762"/>
              <a:ext cx="1401600" cy="1401600"/>
            </a:xfrm>
            <a:custGeom>
              <a:avLst/>
              <a:gdLst>
                <a:gd name="T0" fmla="*/ 3220 w 3221"/>
                <a:gd name="T1" fmla="*/ 1609 h 3218"/>
                <a:gd name="T2" fmla="*/ 3220 w 3221"/>
                <a:gd name="T3" fmla="*/ 1609 h 3218"/>
                <a:gd name="T4" fmla="*/ 1610 w 3221"/>
                <a:gd name="T5" fmla="*/ 3217 h 3218"/>
                <a:gd name="T6" fmla="*/ 1610 w 3221"/>
                <a:gd name="T7" fmla="*/ 3217 h 3218"/>
                <a:gd name="T8" fmla="*/ 0 w 3221"/>
                <a:gd name="T9" fmla="*/ 1609 h 3218"/>
                <a:gd name="T10" fmla="*/ 0 w 3221"/>
                <a:gd name="T11" fmla="*/ 1609 h 3218"/>
                <a:gd name="T12" fmla="*/ 1610 w 3221"/>
                <a:gd name="T13" fmla="*/ 0 h 3218"/>
                <a:gd name="T14" fmla="*/ 1610 w 3221"/>
                <a:gd name="T15" fmla="*/ 0 h 3218"/>
                <a:gd name="T16" fmla="*/ 3220 w 3221"/>
                <a:gd name="T17" fmla="*/ 1609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1" h="3218">
                  <a:moveTo>
                    <a:pt x="3220" y="1609"/>
                  </a:moveTo>
                  <a:lnTo>
                    <a:pt x="3220" y="1609"/>
                  </a:lnTo>
                  <a:cubicBezTo>
                    <a:pt x="3220" y="2498"/>
                    <a:pt x="2498" y="3217"/>
                    <a:pt x="1610" y="3217"/>
                  </a:cubicBezTo>
                  <a:lnTo>
                    <a:pt x="1610" y="3217"/>
                  </a:lnTo>
                  <a:cubicBezTo>
                    <a:pt x="720" y="3217"/>
                    <a:pt x="0" y="2498"/>
                    <a:pt x="0" y="1609"/>
                  </a:cubicBezTo>
                  <a:lnTo>
                    <a:pt x="0" y="1609"/>
                  </a:lnTo>
                  <a:cubicBezTo>
                    <a:pt x="0" y="721"/>
                    <a:pt x="720" y="0"/>
                    <a:pt x="1610" y="0"/>
                  </a:cubicBezTo>
                  <a:lnTo>
                    <a:pt x="1610" y="0"/>
                  </a:lnTo>
                  <a:cubicBezTo>
                    <a:pt x="2498" y="0"/>
                    <a:pt x="3220" y="721"/>
                    <a:pt x="3220" y="160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99" name="Freeform 96">
              <a:extLst>
                <a:ext uri="{FF2B5EF4-FFF2-40B4-BE49-F238E27FC236}">
                  <a16:creationId xmlns:a16="http://schemas.microsoft.com/office/drawing/2014/main" id="{8C88BB3D-F4EA-3743-BBA2-E30B92FB6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962" y="4780682"/>
              <a:ext cx="748800" cy="748800"/>
            </a:xfrm>
            <a:custGeom>
              <a:avLst/>
              <a:gdLst>
                <a:gd name="T0" fmla="*/ 688 w 1721"/>
                <a:gd name="T1" fmla="*/ 1578 h 1721"/>
                <a:gd name="T2" fmla="*/ 0 w 1721"/>
                <a:gd name="T3" fmla="*/ 1483 h 1721"/>
                <a:gd name="T4" fmla="*/ 0 w 1721"/>
                <a:gd name="T5" fmla="*/ 918 h 1721"/>
                <a:gd name="T6" fmla="*/ 688 w 1721"/>
                <a:gd name="T7" fmla="*/ 918 h 1721"/>
                <a:gd name="T8" fmla="*/ 688 w 1721"/>
                <a:gd name="T9" fmla="*/ 1578 h 1721"/>
                <a:gd name="T10" fmla="*/ 1720 w 1721"/>
                <a:gd name="T11" fmla="*/ 918 h 1721"/>
                <a:gd name="T12" fmla="*/ 1720 w 1721"/>
                <a:gd name="T13" fmla="*/ 1720 h 1721"/>
                <a:gd name="T14" fmla="*/ 804 w 1721"/>
                <a:gd name="T15" fmla="*/ 1591 h 1721"/>
                <a:gd name="T16" fmla="*/ 804 w 1721"/>
                <a:gd name="T17" fmla="*/ 918 h 1721"/>
                <a:gd name="T18" fmla="*/ 1720 w 1721"/>
                <a:gd name="T19" fmla="*/ 918 h 1721"/>
                <a:gd name="T20" fmla="*/ 804 w 1721"/>
                <a:gd name="T21" fmla="*/ 133 h 1721"/>
                <a:gd name="T22" fmla="*/ 1720 w 1721"/>
                <a:gd name="T23" fmla="*/ 0 h 1721"/>
                <a:gd name="T24" fmla="*/ 1720 w 1721"/>
                <a:gd name="T25" fmla="*/ 804 h 1721"/>
                <a:gd name="T26" fmla="*/ 804 w 1721"/>
                <a:gd name="T27" fmla="*/ 804 h 1721"/>
                <a:gd name="T28" fmla="*/ 804 w 1721"/>
                <a:gd name="T29" fmla="*/ 133 h 1721"/>
                <a:gd name="T30" fmla="*/ 0 w 1721"/>
                <a:gd name="T31" fmla="*/ 804 h 1721"/>
                <a:gd name="T32" fmla="*/ 0 w 1721"/>
                <a:gd name="T33" fmla="*/ 245 h 1721"/>
                <a:gd name="T34" fmla="*/ 688 w 1721"/>
                <a:gd name="T35" fmla="*/ 151 h 1721"/>
                <a:gd name="T36" fmla="*/ 688 w 1721"/>
                <a:gd name="T37" fmla="*/ 804 h 1721"/>
                <a:gd name="T38" fmla="*/ 0 w 1721"/>
                <a:gd name="T39" fmla="*/ 804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1" h="1721">
                  <a:moveTo>
                    <a:pt x="688" y="1578"/>
                  </a:moveTo>
                  <a:lnTo>
                    <a:pt x="0" y="1483"/>
                  </a:lnTo>
                  <a:lnTo>
                    <a:pt x="0" y="918"/>
                  </a:lnTo>
                  <a:lnTo>
                    <a:pt x="688" y="918"/>
                  </a:lnTo>
                  <a:lnTo>
                    <a:pt x="688" y="1578"/>
                  </a:lnTo>
                  <a:close/>
                  <a:moveTo>
                    <a:pt x="1720" y="918"/>
                  </a:moveTo>
                  <a:lnTo>
                    <a:pt x="1720" y="1720"/>
                  </a:lnTo>
                  <a:lnTo>
                    <a:pt x="804" y="1591"/>
                  </a:lnTo>
                  <a:lnTo>
                    <a:pt x="804" y="918"/>
                  </a:lnTo>
                  <a:lnTo>
                    <a:pt x="1720" y="918"/>
                  </a:lnTo>
                  <a:close/>
                  <a:moveTo>
                    <a:pt x="804" y="133"/>
                  </a:moveTo>
                  <a:lnTo>
                    <a:pt x="1720" y="0"/>
                  </a:lnTo>
                  <a:lnTo>
                    <a:pt x="1720" y="804"/>
                  </a:lnTo>
                  <a:lnTo>
                    <a:pt x="804" y="804"/>
                  </a:lnTo>
                  <a:lnTo>
                    <a:pt x="804" y="133"/>
                  </a:lnTo>
                  <a:close/>
                  <a:moveTo>
                    <a:pt x="0" y="804"/>
                  </a:moveTo>
                  <a:lnTo>
                    <a:pt x="0" y="245"/>
                  </a:lnTo>
                  <a:lnTo>
                    <a:pt x="688" y="151"/>
                  </a:lnTo>
                  <a:lnTo>
                    <a:pt x="688" y="804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200" name="Freeform 50">
              <a:extLst>
                <a:ext uri="{FF2B5EF4-FFF2-40B4-BE49-F238E27FC236}">
                  <a16:creationId xmlns:a16="http://schemas.microsoft.com/office/drawing/2014/main" id="{6903955F-CF11-0B40-924D-CD8F9B14E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562" y="1725961"/>
              <a:ext cx="1676159" cy="1674240"/>
            </a:xfrm>
            <a:custGeom>
              <a:avLst/>
              <a:gdLst>
                <a:gd name="T0" fmla="*/ 3849 w 3850"/>
                <a:gd name="T1" fmla="*/ 1924 h 3847"/>
                <a:gd name="T2" fmla="*/ 3849 w 3850"/>
                <a:gd name="T3" fmla="*/ 1924 h 3847"/>
                <a:gd name="T4" fmla="*/ 1925 w 3850"/>
                <a:gd name="T5" fmla="*/ 3846 h 3847"/>
                <a:gd name="T6" fmla="*/ 1925 w 3850"/>
                <a:gd name="T7" fmla="*/ 3846 h 3847"/>
                <a:gd name="T8" fmla="*/ 0 w 3850"/>
                <a:gd name="T9" fmla="*/ 1924 h 3847"/>
                <a:gd name="T10" fmla="*/ 0 w 3850"/>
                <a:gd name="T11" fmla="*/ 1924 h 3847"/>
                <a:gd name="T12" fmla="*/ 1925 w 3850"/>
                <a:gd name="T13" fmla="*/ 0 h 3847"/>
                <a:gd name="T14" fmla="*/ 1925 w 3850"/>
                <a:gd name="T15" fmla="*/ 0 h 3847"/>
                <a:gd name="T16" fmla="*/ 3849 w 3850"/>
                <a:gd name="T17" fmla="*/ 1924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0" h="3847">
                  <a:moveTo>
                    <a:pt x="3849" y="1924"/>
                  </a:moveTo>
                  <a:lnTo>
                    <a:pt x="3849" y="1924"/>
                  </a:lnTo>
                  <a:cubicBezTo>
                    <a:pt x="3849" y="2985"/>
                    <a:pt x="2989" y="3846"/>
                    <a:pt x="1925" y="3846"/>
                  </a:cubicBezTo>
                  <a:lnTo>
                    <a:pt x="1925" y="3846"/>
                  </a:lnTo>
                  <a:cubicBezTo>
                    <a:pt x="862" y="3846"/>
                    <a:pt x="0" y="2985"/>
                    <a:pt x="0" y="1924"/>
                  </a:cubicBezTo>
                  <a:lnTo>
                    <a:pt x="0" y="1924"/>
                  </a:lnTo>
                  <a:cubicBezTo>
                    <a:pt x="0" y="860"/>
                    <a:pt x="862" y="0"/>
                    <a:pt x="1925" y="0"/>
                  </a:cubicBezTo>
                  <a:lnTo>
                    <a:pt x="1925" y="0"/>
                  </a:lnTo>
                  <a:cubicBezTo>
                    <a:pt x="2989" y="0"/>
                    <a:pt x="3849" y="860"/>
                    <a:pt x="3849" y="1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49BE2F88-E0DA-AF40-9086-6F84CC6C3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81" y="2144520"/>
              <a:ext cx="875084" cy="875085"/>
            </a:xfrm>
            <a:custGeom>
              <a:avLst/>
              <a:gdLst>
                <a:gd name="connsiteX0" fmla="*/ 361950 w 723540"/>
                <a:gd name="connsiteY0" fmla="*/ 248616 h 723540"/>
                <a:gd name="connsiteX1" fmla="*/ 248616 w 723540"/>
                <a:gd name="connsiteY1" fmla="*/ 361590 h 723540"/>
                <a:gd name="connsiteX2" fmla="*/ 361950 w 723540"/>
                <a:gd name="connsiteY2" fmla="*/ 474565 h 723540"/>
                <a:gd name="connsiteX3" fmla="*/ 474564 w 723540"/>
                <a:gd name="connsiteY3" fmla="*/ 361590 h 723540"/>
                <a:gd name="connsiteX4" fmla="*/ 361950 w 723540"/>
                <a:gd name="connsiteY4" fmla="*/ 248616 h 723540"/>
                <a:gd name="connsiteX5" fmla="*/ 361950 w 723540"/>
                <a:gd name="connsiteY5" fmla="*/ 180975 h 723540"/>
                <a:gd name="connsiteX6" fmla="*/ 542565 w 723540"/>
                <a:gd name="connsiteY6" fmla="*/ 361590 h 723540"/>
                <a:gd name="connsiteX7" fmla="*/ 361950 w 723540"/>
                <a:gd name="connsiteY7" fmla="*/ 542565 h 723540"/>
                <a:gd name="connsiteX8" fmla="*/ 180975 w 723540"/>
                <a:gd name="connsiteY8" fmla="*/ 361590 h 723540"/>
                <a:gd name="connsiteX9" fmla="*/ 361950 w 723540"/>
                <a:gd name="connsiteY9" fmla="*/ 180975 h 723540"/>
                <a:gd name="connsiteX10" fmla="*/ 556237 w 723540"/>
                <a:gd name="connsiteY10" fmla="*/ 142875 h 723540"/>
                <a:gd name="connsiteX11" fmla="*/ 580661 w 723540"/>
                <a:gd name="connsiteY11" fmla="*/ 167482 h 723540"/>
                <a:gd name="connsiteX12" fmla="*/ 556237 w 723540"/>
                <a:gd name="connsiteY12" fmla="*/ 191726 h 723540"/>
                <a:gd name="connsiteX13" fmla="*/ 531813 w 723540"/>
                <a:gd name="connsiteY13" fmla="*/ 167482 h 723540"/>
                <a:gd name="connsiteX14" fmla="*/ 556237 w 723540"/>
                <a:gd name="connsiteY14" fmla="*/ 142875 h 723540"/>
                <a:gd name="connsiteX15" fmla="*/ 226286 w 723540"/>
                <a:gd name="connsiteY15" fmla="*/ 68034 h 723540"/>
                <a:gd name="connsiteX16" fmla="*/ 67742 w 723540"/>
                <a:gd name="connsiteY16" fmla="*/ 226061 h 723540"/>
                <a:gd name="connsiteX17" fmla="*/ 67742 w 723540"/>
                <a:gd name="connsiteY17" fmla="*/ 497479 h 723540"/>
                <a:gd name="connsiteX18" fmla="*/ 226286 w 723540"/>
                <a:gd name="connsiteY18" fmla="*/ 655866 h 723540"/>
                <a:gd name="connsiteX19" fmla="*/ 497613 w 723540"/>
                <a:gd name="connsiteY19" fmla="*/ 655866 h 723540"/>
                <a:gd name="connsiteX20" fmla="*/ 656158 w 723540"/>
                <a:gd name="connsiteY20" fmla="*/ 497479 h 723540"/>
                <a:gd name="connsiteX21" fmla="*/ 656158 w 723540"/>
                <a:gd name="connsiteY21" fmla="*/ 226061 h 723540"/>
                <a:gd name="connsiteX22" fmla="*/ 497613 w 723540"/>
                <a:gd name="connsiteY22" fmla="*/ 68034 h 723540"/>
                <a:gd name="connsiteX23" fmla="*/ 226286 w 723540"/>
                <a:gd name="connsiteY23" fmla="*/ 0 h 723540"/>
                <a:gd name="connsiteX24" fmla="*/ 497613 w 723540"/>
                <a:gd name="connsiteY24" fmla="*/ 0 h 723540"/>
                <a:gd name="connsiteX25" fmla="*/ 723540 w 723540"/>
                <a:gd name="connsiteY25" fmla="*/ 226061 h 723540"/>
                <a:gd name="connsiteX26" fmla="*/ 723540 w 723540"/>
                <a:gd name="connsiteY26" fmla="*/ 497479 h 723540"/>
                <a:gd name="connsiteX27" fmla="*/ 497613 w 723540"/>
                <a:gd name="connsiteY27" fmla="*/ 723540 h 723540"/>
                <a:gd name="connsiteX28" fmla="*/ 226286 w 723540"/>
                <a:gd name="connsiteY28" fmla="*/ 723540 h 723540"/>
                <a:gd name="connsiteX29" fmla="*/ 0 w 723540"/>
                <a:gd name="connsiteY29" fmla="*/ 497479 h 723540"/>
                <a:gd name="connsiteX30" fmla="*/ 0 w 723540"/>
                <a:gd name="connsiteY30" fmla="*/ 226061 h 723540"/>
                <a:gd name="connsiteX31" fmla="*/ 226286 w 723540"/>
                <a:gd name="connsiteY31" fmla="*/ 0 h 72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23540" h="723540">
                  <a:moveTo>
                    <a:pt x="361950" y="248616"/>
                  </a:moveTo>
                  <a:cubicBezTo>
                    <a:pt x="299346" y="248616"/>
                    <a:pt x="248616" y="299346"/>
                    <a:pt x="248616" y="361590"/>
                  </a:cubicBezTo>
                  <a:cubicBezTo>
                    <a:pt x="248616" y="423834"/>
                    <a:pt x="299346" y="474565"/>
                    <a:pt x="361950" y="474565"/>
                  </a:cubicBezTo>
                  <a:cubicBezTo>
                    <a:pt x="423834" y="474565"/>
                    <a:pt x="474564" y="423834"/>
                    <a:pt x="474564" y="361590"/>
                  </a:cubicBezTo>
                  <a:cubicBezTo>
                    <a:pt x="474564" y="299346"/>
                    <a:pt x="423834" y="248616"/>
                    <a:pt x="361950" y="248616"/>
                  </a:cubicBezTo>
                  <a:close/>
                  <a:moveTo>
                    <a:pt x="361950" y="180975"/>
                  </a:moveTo>
                  <a:cubicBezTo>
                    <a:pt x="461252" y="180975"/>
                    <a:pt x="542565" y="261568"/>
                    <a:pt x="542565" y="361590"/>
                  </a:cubicBezTo>
                  <a:cubicBezTo>
                    <a:pt x="542565" y="461612"/>
                    <a:pt x="461252" y="542565"/>
                    <a:pt x="361950" y="542565"/>
                  </a:cubicBezTo>
                  <a:cubicBezTo>
                    <a:pt x="261928" y="542565"/>
                    <a:pt x="180975" y="461612"/>
                    <a:pt x="180975" y="361590"/>
                  </a:cubicBezTo>
                  <a:cubicBezTo>
                    <a:pt x="180975" y="261568"/>
                    <a:pt x="261928" y="180975"/>
                    <a:pt x="361950" y="180975"/>
                  </a:cubicBezTo>
                  <a:close/>
                  <a:moveTo>
                    <a:pt x="556237" y="142875"/>
                  </a:moveTo>
                  <a:cubicBezTo>
                    <a:pt x="569725" y="142875"/>
                    <a:pt x="580661" y="153731"/>
                    <a:pt x="580661" y="167482"/>
                  </a:cubicBezTo>
                  <a:cubicBezTo>
                    <a:pt x="580661" y="180509"/>
                    <a:pt x="569725" y="191726"/>
                    <a:pt x="556237" y="191726"/>
                  </a:cubicBezTo>
                  <a:cubicBezTo>
                    <a:pt x="542749" y="191726"/>
                    <a:pt x="531813" y="180509"/>
                    <a:pt x="531813" y="167482"/>
                  </a:cubicBezTo>
                  <a:cubicBezTo>
                    <a:pt x="531813" y="153731"/>
                    <a:pt x="542749" y="142875"/>
                    <a:pt x="556237" y="142875"/>
                  </a:cubicBezTo>
                  <a:close/>
                  <a:moveTo>
                    <a:pt x="226286" y="68034"/>
                  </a:moveTo>
                  <a:cubicBezTo>
                    <a:pt x="138726" y="68034"/>
                    <a:pt x="67742" y="138948"/>
                    <a:pt x="67742" y="226061"/>
                  </a:cubicBezTo>
                  <a:lnTo>
                    <a:pt x="67742" y="497479"/>
                  </a:lnTo>
                  <a:cubicBezTo>
                    <a:pt x="67742" y="584952"/>
                    <a:pt x="138726" y="655866"/>
                    <a:pt x="226286" y="655866"/>
                  </a:cubicBezTo>
                  <a:lnTo>
                    <a:pt x="497613" y="655866"/>
                  </a:lnTo>
                  <a:cubicBezTo>
                    <a:pt x="584453" y="655866"/>
                    <a:pt x="656158" y="584952"/>
                    <a:pt x="656158" y="497479"/>
                  </a:cubicBezTo>
                  <a:lnTo>
                    <a:pt x="656158" y="226061"/>
                  </a:lnTo>
                  <a:cubicBezTo>
                    <a:pt x="656158" y="138948"/>
                    <a:pt x="584453" y="68034"/>
                    <a:pt x="497613" y="68034"/>
                  </a:cubicBezTo>
                  <a:close/>
                  <a:moveTo>
                    <a:pt x="226286" y="0"/>
                  </a:moveTo>
                  <a:lnTo>
                    <a:pt x="497613" y="0"/>
                  </a:lnTo>
                  <a:cubicBezTo>
                    <a:pt x="622648" y="0"/>
                    <a:pt x="723540" y="101511"/>
                    <a:pt x="723540" y="226061"/>
                  </a:cubicBezTo>
                  <a:lnTo>
                    <a:pt x="723540" y="497479"/>
                  </a:lnTo>
                  <a:cubicBezTo>
                    <a:pt x="723540" y="622029"/>
                    <a:pt x="622648" y="723540"/>
                    <a:pt x="497613" y="723540"/>
                  </a:cubicBezTo>
                  <a:lnTo>
                    <a:pt x="226286" y="723540"/>
                  </a:lnTo>
                  <a:cubicBezTo>
                    <a:pt x="101252" y="723540"/>
                    <a:pt x="0" y="622029"/>
                    <a:pt x="0" y="497479"/>
                  </a:cubicBezTo>
                  <a:lnTo>
                    <a:pt x="0" y="226061"/>
                  </a:lnTo>
                  <a:cubicBezTo>
                    <a:pt x="0" y="101511"/>
                    <a:pt x="101252" y="0"/>
                    <a:pt x="226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73022A0-E6B6-254B-8919-2EEA59FE9174}"/>
              </a:ext>
            </a:extLst>
          </p:cNvPr>
          <p:cNvGrpSpPr/>
          <p:nvPr userDrawn="1"/>
        </p:nvGrpSpPr>
        <p:grpSpPr>
          <a:xfrm>
            <a:off x="9158599" y="-530949"/>
            <a:ext cx="3409562" cy="7769329"/>
            <a:chOff x="8796179" y="-530949"/>
            <a:chExt cx="3409562" cy="776932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2C7BB6A-FDB2-6240-9840-28AA50683029}"/>
                </a:ext>
              </a:extLst>
            </p:cNvPr>
            <p:cNvGrpSpPr/>
            <p:nvPr userDrawn="1"/>
          </p:nvGrpSpPr>
          <p:grpSpPr>
            <a:xfrm>
              <a:off x="11418919" y="-530949"/>
              <a:ext cx="773081" cy="1521561"/>
              <a:chOff x="11418919" y="-530949"/>
              <a:chExt cx="773081" cy="1521561"/>
            </a:xfrm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859155F4-3FAF-B544-8BFC-0BC33E7729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741387" y="-73043"/>
                <a:ext cx="450613" cy="605753"/>
              </a:xfrm>
              <a:custGeom>
                <a:avLst/>
                <a:gdLst>
                  <a:gd name="connsiteX0" fmla="*/ 138132 w 450613"/>
                  <a:gd name="connsiteY0" fmla="*/ 0 h 605753"/>
                  <a:gd name="connsiteX1" fmla="*/ 450613 w 450613"/>
                  <a:gd name="connsiteY1" fmla="*/ 0 h 605753"/>
                  <a:gd name="connsiteX2" fmla="*/ 450613 w 450613"/>
                  <a:gd name="connsiteY2" fmla="*/ 179036 h 605753"/>
                  <a:gd name="connsiteX3" fmla="*/ 309602 w 450613"/>
                  <a:gd name="connsiteY3" fmla="*/ 99301 h 605753"/>
                  <a:gd name="connsiteX4" fmla="*/ 309602 w 450613"/>
                  <a:gd name="connsiteY4" fmla="*/ 488052 h 605753"/>
                  <a:gd name="connsiteX5" fmla="*/ 450613 w 450613"/>
                  <a:gd name="connsiteY5" fmla="*/ 408318 h 605753"/>
                  <a:gd name="connsiteX6" fmla="*/ 450613 w 450613"/>
                  <a:gd name="connsiteY6" fmla="*/ 605753 h 605753"/>
                  <a:gd name="connsiteX7" fmla="*/ 138132 w 450613"/>
                  <a:gd name="connsiteY7" fmla="*/ 605753 h 605753"/>
                  <a:gd name="connsiteX8" fmla="*/ 0 w 450613"/>
                  <a:gd name="connsiteY8" fmla="*/ 467615 h 605753"/>
                  <a:gd name="connsiteX9" fmla="*/ 0 w 450613"/>
                  <a:gd name="connsiteY9" fmla="*/ 138138 h 605753"/>
                  <a:gd name="connsiteX10" fmla="*/ 138132 w 450613"/>
                  <a:gd name="connsiteY10" fmla="*/ 0 h 60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0613" h="605753">
                    <a:moveTo>
                      <a:pt x="138132" y="0"/>
                    </a:moveTo>
                    <a:lnTo>
                      <a:pt x="450613" y="0"/>
                    </a:lnTo>
                    <a:lnTo>
                      <a:pt x="450613" y="179036"/>
                    </a:lnTo>
                    <a:lnTo>
                      <a:pt x="309602" y="99301"/>
                    </a:lnTo>
                    <a:lnTo>
                      <a:pt x="309602" y="488052"/>
                    </a:lnTo>
                    <a:lnTo>
                      <a:pt x="450613" y="408318"/>
                    </a:lnTo>
                    <a:lnTo>
                      <a:pt x="450613" y="605753"/>
                    </a:lnTo>
                    <a:lnTo>
                      <a:pt x="138132" y="605753"/>
                    </a:lnTo>
                    <a:cubicBezTo>
                      <a:pt x="61501" y="605753"/>
                      <a:pt x="0" y="544249"/>
                      <a:pt x="0" y="467615"/>
                    </a:cubicBezTo>
                    <a:lnTo>
                      <a:pt x="0" y="138138"/>
                    </a:lnTo>
                    <a:cubicBezTo>
                      <a:pt x="0" y="61502"/>
                      <a:pt x="61501" y="0"/>
                      <a:pt x="138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E3964095-5618-C949-AADF-7235E3D38D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418919" y="-530949"/>
                <a:ext cx="773081" cy="1521561"/>
              </a:xfrm>
              <a:custGeom>
                <a:avLst/>
                <a:gdLst>
                  <a:gd name="connsiteX0" fmla="*/ 759949 w 773081"/>
                  <a:gd name="connsiteY0" fmla="*/ 0 h 1521561"/>
                  <a:gd name="connsiteX1" fmla="*/ 773081 w 773081"/>
                  <a:gd name="connsiteY1" fmla="*/ 663 h 1521561"/>
                  <a:gd name="connsiteX2" fmla="*/ 773081 w 773081"/>
                  <a:gd name="connsiteY2" fmla="*/ 457906 h 1521561"/>
                  <a:gd name="connsiteX3" fmla="*/ 460600 w 773081"/>
                  <a:gd name="connsiteY3" fmla="*/ 457906 h 1521561"/>
                  <a:gd name="connsiteX4" fmla="*/ 322468 w 773081"/>
                  <a:gd name="connsiteY4" fmla="*/ 596044 h 1521561"/>
                  <a:gd name="connsiteX5" fmla="*/ 322468 w 773081"/>
                  <a:gd name="connsiteY5" fmla="*/ 925521 h 1521561"/>
                  <a:gd name="connsiteX6" fmla="*/ 460600 w 773081"/>
                  <a:gd name="connsiteY6" fmla="*/ 1063659 h 1521561"/>
                  <a:gd name="connsiteX7" fmla="*/ 773081 w 773081"/>
                  <a:gd name="connsiteY7" fmla="*/ 1063659 h 1521561"/>
                  <a:gd name="connsiteX8" fmla="*/ 773081 w 773081"/>
                  <a:gd name="connsiteY8" fmla="*/ 1520896 h 1521561"/>
                  <a:gd name="connsiteX9" fmla="*/ 759949 w 773081"/>
                  <a:gd name="connsiteY9" fmla="*/ 1521561 h 1521561"/>
                  <a:gd name="connsiteX10" fmla="*/ 0 w 773081"/>
                  <a:gd name="connsiteY10" fmla="*/ 761025 h 1521561"/>
                  <a:gd name="connsiteX11" fmla="*/ 759949 w 773081"/>
                  <a:gd name="connsiteY11" fmla="*/ 0 h 1521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3081" h="1521561">
                    <a:moveTo>
                      <a:pt x="759949" y="0"/>
                    </a:moveTo>
                    <a:lnTo>
                      <a:pt x="773081" y="663"/>
                    </a:lnTo>
                    <a:lnTo>
                      <a:pt x="773081" y="457906"/>
                    </a:lnTo>
                    <a:lnTo>
                      <a:pt x="460600" y="457906"/>
                    </a:lnTo>
                    <a:cubicBezTo>
                      <a:pt x="383969" y="457906"/>
                      <a:pt x="322468" y="519408"/>
                      <a:pt x="322468" y="596044"/>
                    </a:cubicBezTo>
                    <a:lnTo>
                      <a:pt x="322468" y="925521"/>
                    </a:lnTo>
                    <a:cubicBezTo>
                      <a:pt x="322468" y="1002155"/>
                      <a:pt x="383969" y="1063659"/>
                      <a:pt x="460600" y="1063659"/>
                    </a:cubicBezTo>
                    <a:lnTo>
                      <a:pt x="773081" y="1063659"/>
                    </a:lnTo>
                    <a:lnTo>
                      <a:pt x="773081" y="1520896"/>
                    </a:lnTo>
                    <a:lnTo>
                      <a:pt x="759949" y="1521561"/>
                    </a:lnTo>
                    <a:cubicBezTo>
                      <a:pt x="340734" y="1521561"/>
                      <a:pt x="0" y="1180564"/>
                      <a:pt x="0" y="761025"/>
                    </a:cubicBezTo>
                    <a:cubicBezTo>
                      <a:pt x="0" y="340022"/>
                      <a:pt x="340734" y="0"/>
                      <a:pt x="759949" y="0"/>
                    </a:cubicBezTo>
                    <a:close/>
                  </a:path>
                </a:pathLst>
              </a:custGeom>
              <a:solidFill>
                <a:schemeClr val="accent4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F0EABAE5-D13F-EB4B-8FF6-E6F7DCB678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050989" y="26258"/>
                <a:ext cx="141011" cy="388751"/>
              </a:xfrm>
              <a:custGeom>
                <a:avLst/>
                <a:gdLst>
                  <a:gd name="connsiteX0" fmla="*/ 0 w 141011"/>
                  <a:gd name="connsiteY0" fmla="*/ 0 h 388751"/>
                  <a:gd name="connsiteX1" fmla="*/ 141011 w 141011"/>
                  <a:gd name="connsiteY1" fmla="*/ 79735 h 388751"/>
                  <a:gd name="connsiteX2" fmla="*/ 141011 w 141011"/>
                  <a:gd name="connsiteY2" fmla="*/ 309017 h 388751"/>
                  <a:gd name="connsiteX3" fmla="*/ 0 w 141011"/>
                  <a:gd name="connsiteY3" fmla="*/ 388751 h 388751"/>
                  <a:gd name="connsiteX4" fmla="*/ 0 w 141011"/>
                  <a:gd name="connsiteY4" fmla="*/ 0 h 38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011" h="388751">
                    <a:moveTo>
                      <a:pt x="0" y="0"/>
                    </a:moveTo>
                    <a:lnTo>
                      <a:pt x="141011" y="79735"/>
                    </a:lnTo>
                    <a:lnTo>
                      <a:pt x="141011" y="309017"/>
                    </a:lnTo>
                    <a:lnTo>
                      <a:pt x="0" y="38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</p:grp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EB0B3A4E-13EF-B54F-A30B-EB497A63B7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45687" y="1952512"/>
              <a:ext cx="446313" cy="1593664"/>
            </a:xfrm>
            <a:custGeom>
              <a:avLst/>
              <a:gdLst>
                <a:gd name="connsiteX0" fmla="*/ 446313 w 446313"/>
                <a:gd name="connsiteY0" fmla="*/ 0 h 1593664"/>
                <a:gd name="connsiteX1" fmla="*/ 446313 w 446313"/>
                <a:gd name="connsiteY1" fmla="*/ 1593664 h 1593664"/>
                <a:gd name="connsiteX2" fmla="*/ 413755 w 446313"/>
                <a:gd name="connsiteY2" fmla="*/ 1573916 h 1593664"/>
                <a:gd name="connsiteX3" fmla="*/ 0 w 446313"/>
                <a:gd name="connsiteY3" fmla="*/ 797356 h 1593664"/>
                <a:gd name="connsiteX4" fmla="*/ 413755 w 446313"/>
                <a:gd name="connsiteY4" fmla="*/ 19744 h 1593664"/>
                <a:gd name="connsiteX5" fmla="*/ 446313 w 446313"/>
                <a:gd name="connsiteY5" fmla="*/ 0 h 159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313" h="1593664">
                  <a:moveTo>
                    <a:pt x="446313" y="0"/>
                  </a:moveTo>
                  <a:lnTo>
                    <a:pt x="446313" y="1593664"/>
                  </a:lnTo>
                  <a:lnTo>
                    <a:pt x="413755" y="1573916"/>
                  </a:lnTo>
                  <a:cubicBezTo>
                    <a:pt x="164141" y="1405558"/>
                    <a:pt x="0" y="1120492"/>
                    <a:pt x="0" y="797356"/>
                  </a:cubicBezTo>
                  <a:cubicBezTo>
                    <a:pt x="0" y="473307"/>
                    <a:pt x="164141" y="188088"/>
                    <a:pt x="413755" y="19744"/>
                  </a:cubicBezTo>
                  <a:lnTo>
                    <a:pt x="446313" y="0"/>
                  </a:ln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EB8AE6-0BAD-9A42-8A32-3AE84BE63948}"/>
                </a:ext>
              </a:extLst>
            </p:cNvPr>
            <p:cNvGrpSpPr/>
            <p:nvPr userDrawn="1"/>
          </p:nvGrpSpPr>
          <p:grpSpPr>
            <a:xfrm>
              <a:off x="8834876" y="6034499"/>
              <a:ext cx="1203881" cy="1203881"/>
              <a:chOff x="6720452" y="4425747"/>
              <a:chExt cx="837032" cy="837032"/>
            </a:xfrm>
          </p:grpSpPr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7C6AA108-7328-864B-8FBC-D87F94F53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0452" y="4425747"/>
                <a:ext cx="837032" cy="837032"/>
              </a:xfrm>
              <a:custGeom>
                <a:avLst/>
                <a:gdLst>
                  <a:gd name="T0" fmla="*/ 2467 w 2468"/>
                  <a:gd name="T1" fmla="*/ 1234 h 2468"/>
                  <a:gd name="T2" fmla="*/ 2467 w 2468"/>
                  <a:gd name="T3" fmla="*/ 1234 h 2468"/>
                  <a:gd name="T4" fmla="*/ 1234 w 2468"/>
                  <a:gd name="T5" fmla="*/ 2467 h 2468"/>
                  <a:gd name="T6" fmla="*/ 1234 w 2468"/>
                  <a:gd name="T7" fmla="*/ 2467 h 2468"/>
                  <a:gd name="T8" fmla="*/ 0 w 2468"/>
                  <a:gd name="T9" fmla="*/ 1234 h 2468"/>
                  <a:gd name="T10" fmla="*/ 0 w 2468"/>
                  <a:gd name="T11" fmla="*/ 1234 h 2468"/>
                  <a:gd name="T12" fmla="*/ 1234 w 2468"/>
                  <a:gd name="T13" fmla="*/ 0 h 2468"/>
                  <a:gd name="T14" fmla="*/ 1234 w 2468"/>
                  <a:gd name="T15" fmla="*/ 0 h 2468"/>
                  <a:gd name="T16" fmla="*/ 2467 w 2468"/>
                  <a:gd name="T17" fmla="*/ 1234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68" h="2468">
                    <a:moveTo>
                      <a:pt x="2467" y="1234"/>
                    </a:moveTo>
                    <a:lnTo>
                      <a:pt x="2467" y="1234"/>
                    </a:lnTo>
                    <a:cubicBezTo>
                      <a:pt x="2467" y="1915"/>
                      <a:pt x="1916" y="2467"/>
                      <a:pt x="1234" y="2467"/>
                    </a:cubicBezTo>
                    <a:lnTo>
                      <a:pt x="1234" y="2467"/>
                    </a:lnTo>
                    <a:cubicBezTo>
                      <a:pt x="554" y="2467"/>
                      <a:pt x="0" y="1915"/>
                      <a:pt x="0" y="1234"/>
                    </a:cubicBezTo>
                    <a:lnTo>
                      <a:pt x="0" y="1234"/>
                    </a:lnTo>
                    <a:cubicBezTo>
                      <a:pt x="0" y="552"/>
                      <a:pt x="554" y="0"/>
                      <a:pt x="1234" y="0"/>
                    </a:cubicBezTo>
                    <a:lnTo>
                      <a:pt x="1234" y="0"/>
                    </a:lnTo>
                    <a:cubicBezTo>
                      <a:pt x="1916" y="0"/>
                      <a:pt x="2467" y="552"/>
                      <a:pt x="2467" y="1234"/>
                    </a:cubicBezTo>
                  </a:path>
                </a:pathLst>
              </a:custGeom>
              <a:solidFill>
                <a:schemeClr val="accent3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D8736D0C-6721-414F-A1CC-7DEB460C4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9352" y="4594648"/>
                <a:ext cx="497396" cy="495902"/>
              </a:xfrm>
              <a:custGeom>
                <a:avLst/>
                <a:gdLst>
                  <a:gd name="connsiteX0" fmla="*/ 249309 w 528278"/>
                  <a:gd name="connsiteY0" fmla="*/ 107950 h 526690"/>
                  <a:gd name="connsiteX1" fmla="*/ 244639 w 528278"/>
                  <a:gd name="connsiteY1" fmla="*/ 108311 h 526690"/>
                  <a:gd name="connsiteX2" fmla="*/ 242843 w 528278"/>
                  <a:gd name="connsiteY2" fmla="*/ 108311 h 526690"/>
                  <a:gd name="connsiteX3" fmla="*/ 239970 w 528278"/>
                  <a:gd name="connsiteY3" fmla="*/ 108311 h 526690"/>
                  <a:gd name="connsiteX4" fmla="*/ 239611 w 528278"/>
                  <a:gd name="connsiteY4" fmla="*/ 108311 h 526690"/>
                  <a:gd name="connsiteX5" fmla="*/ 236737 w 528278"/>
                  <a:gd name="connsiteY5" fmla="*/ 109392 h 526690"/>
                  <a:gd name="connsiteX6" fmla="*/ 234941 w 528278"/>
                  <a:gd name="connsiteY6" fmla="*/ 109392 h 526690"/>
                  <a:gd name="connsiteX7" fmla="*/ 233864 w 528278"/>
                  <a:gd name="connsiteY7" fmla="*/ 109392 h 526690"/>
                  <a:gd name="connsiteX8" fmla="*/ 232068 w 528278"/>
                  <a:gd name="connsiteY8" fmla="*/ 109753 h 526690"/>
                  <a:gd name="connsiteX9" fmla="*/ 231349 w 528278"/>
                  <a:gd name="connsiteY9" fmla="*/ 109753 h 526690"/>
                  <a:gd name="connsiteX10" fmla="*/ 229913 w 528278"/>
                  <a:gd name="connsiteY10" fmla="*/ 110474 h 526690"/>
                  <a:gd name="connsiteX11" fmla="*/ 228117 w 528278"/>
                  <a:gd name="connsiteY11" fmla="*/ 110834 h 526690"/>
                  <a:gd name="connsiteX12" fmla="*/ 226321 w 528278"/>
                  <a:gd name="connsiteY12" fmla="*/ 111194 h 526690"/>
                  <a:gd name="connsiteX13" fmla="*/ 217341 w 528278"/>
                  <a:gd name="connsiteY13" fmla="*/ 112636 h 526690"/>
                  <a:gd name="connsiteX14" fmla="*/ 205488 w 528278"/>
                  <a:gd name="connsiteY14" fmla="*/ 116241 h 526690"/>
                  <a:gd name="connsiteX15" fmla="*/ 204052 w 528278"/>
                  <a:gd name="connsiteY15" fmla="*/ 116962 h 526690"/>
                  <a:gd name="connsiteX16" fmla="*/ 192558 w 528278"/>
                  <a:gd name="connsiteY16" fmla="*/ 122008 h 526690"/>
                  <a:gd name="connsiteX17" fmla="*/ 160590 w 528278"/>
                  <a:gd name="connsiteY17" fmla="*/ 145078 h 526690"/>
                  <a:gd name="connsiteX18" fmla="*/ 144068 w 528278"/>
                  <a:gd name="connsiteY18" fmla="*/ 172834 h 526690"/>
                  <a:gd name="connsiteX19" fmla="*/ 141195 w 528278"/>
                  <a:gd name="connsiteY19" fmla="*/ 178962 h 526690"/>
                  <a:gd name="connsiteX20" fmla="*/ 141195 w 528278"/>
                  <a:gd name="connsiteY20" fmla="*/ 180404 h 526690"/>
                  <a:gd name="connsiteX21" fmla="*/ 140476 w 528278"/>
                  <a:gd name="connsiteY21" fmla="*/ 186171 h 526690"/>
                  <a:gd name="connsiteX22" fmla="*/ 140476 w 528278"/>
                  <a:gd name="connsiteY22" fmla="*/ 187613 h 526690"/>
                  <a:gd name="connsiteX23" fmla="*/ 140476 w 528278"/>
                  <a:gd name="connsiteY23" fmla="*/ 188694 h 526690"/>
                  <a:gd name="connsiteX24" fmla="*/ 139758 w 528278"/>
                  <a:gd name="connsiteY24" fmla="*/ 191218 h 526690"/>
                  <a:gd name="connsiteX25" fmla="*/ 139399 w 528278"/>
                  <a:gd name="connsiteY25" fmla="*/ 194101 h 526690"/>
                  <a:gd name="connsiteX26" fmla="*/ 139399 w 528278"/>
                  <a:gd name="connsiteY26" fmla="*/ 194822 h 526690"/>
                  <a:gd name="connsiteX27" fmla="*/ 139039 w 528278"/>
                  <a:gd name="connsiteY27" fmla="*/ 196985 h 526690"/>
                  <a:gd name="connsiteX28" fmla="*/ 139399 w 528278"/>
                  <a:gd name="connsiteY28" fmla="*/ 208520 h 526690"/>
                  <a:gd name="connsiteX29" fmla="*/ 139399 w 528278"/>
                  <a:gd name="connsiteY29" fmla="*/ 209601 h 526690"/>
                  <a:gd name="connsiteX30" fmla="*/ 139758 w 528278"/>
                  <a:gd name="connsiteY30" fmla="*/ 211764 h 526690"/>
                  <a:gd name="connsiteX31" fmla="*/ 139758 w 528278"/>
                  <a:gd name="connsiteY31" fmla="*/ 212485 h 526690"/>
                  <a:gd name="connsiteX32" fmla="*/ 140476 w 528278"/>
                  <a:gd name="connsiteY32" fmla="*/ 214648 h 526690"/>
                  <a:gd name="connsiteX33" fmla="*/ 140476 w 528278"/>
                  <a:gd name="connsiteY33" fmla="*/ 215729 h 526690"/>
                  <a:gd name="connsiteX34" fmla="*/ 158076 w 528278"/>
                  <a:gd name="connsiteY34" fmla="*/ 251055 h 526690"/>
                  <a:gd name="connsiteX35" fmla="*/ 169929 w 528278"/>
                  <a:gd name="connsiteY35" fmla="*/ 260787 h 526690"/>
                  <a:gd name="connsiteX36" fmla="*/ 177831 w 528278"/>
                  <a:gd name="connsiteY36" fmla="*/ 265473 h 526690"/>
                  <a:gd name="connsiteX37" fmla="*/ 220215 w 528278"/>
                  <a:gd name="connsiteY37" fmla="*/ 282055 h 526690"/>
                  <a:gd name="connsiteX38" fmla="*/ 239251 w 528278"/>
                  <a:gd name="connsiteY38" fmla="*/ 286380 h 526690"/>
                  <a:gd name="connsiteX39" fmla="*/ 241047 w 528278"/>
                  <a:gd name="connsiteY39" fmla="*/ 287822 h 526690"/>
                  <a:gd name="connsiteX40" fmla="*/ 270500 w 528278"/>
                  <a:gd name="connsiteY40" fmla="*/ 295031 h 526690"/>
                  <a:gd name="connsiteX41" fmla="*/ 295643 w 528278"/>
                  <a:gd name="connsiteY41" fmla="*/ 304403 h 526690"/>
                  <a:gd name="connsiteX42" fmla="*/ 308215 w 528278"/>
                  <a:gd name="connsiteY42" fmla="*/ 312334 h 526690"/>
                  <a:gd name="connsiteX43" fmla="*/ 317553 w 528278"/>
                  <a:gd name="connsiteY43" fmla="*/ 337566 h 526690"/>
                  <a:gd name="connsiteX44" fmla="*/ 303904 w 528278"/>
                  <a:gd name="connsiteY44" fmla="*/ 359915 h 526690"/>
                  <a:gd name="connsiteX45" fmla="*/ 277325 w 528278"/>
                  <a:gd name="connsiteY45" fmla="*/ 370368 h 526690"/>
                  <a:gd name="connsiteX46" fmla="*/ 275170 w 528278"/>
                  <a:gd name="connsiteY46" fmla="*/ 370368 h 526690"/>
                  <a:gd name="connsiteX47" fmla="*/ 274451 w 528278"/>
                  <a:gd name="connsiteY47" fmla="*/ 371089 h 526690"/>
                  <a:gd name="connsiteX48" fmla="*/ 271937 w 528278"/>
                  <a:gd name="connsiteY48" fmla="*/ 371089 h 526690"/>
                  <a:gd name="connsiteX49" fmla="*/ 270500 w 528278"/>
                  <a:gd name="connsiteY49" fmla="*/ 371089 h 526690"/>
                  <a:gd name="connsiteX50" fmla="*/ 260802 w 528278"/>
                  <a:gd name="connsiteY50" fmla="*/ 371089 h 526690"/>
                  <a:gd name="connsiteX51" fmla="*/ 260443 w 528278"/>
                  <a:gd name="connsiteY51" fmla="*/ 371089 h 526690"/>
                  <a:gd name="connsiteX52" fmla="*/ 257570 w 528278"/>
                  <a:gd name="connsiteY52" fmla="*/ 371089 h 526690"/>
                  <a:gd name="connsiteX53" fmla="*/ 256851 w 528278"/>
                  <a:gd name="connsiteY53" fmla="*/ 371089 h 526690"/>
                  <a:gd name="connsiteX54" fmla="*/ 254696 w 528278"/>
                  <a:gd name="connsiteY54" fmla="*/ 370368 h 526690"/>
                  <a:gd name="connsiteX55" fmla="*/ 252541 w 528278"/>
                  <a:gd name="connsiteY55" fmla="*/ 370368 h 526690"/>
                  <a:gd name="connsiteX56" fmla="*/ 251104 w 528278"/>
                  <a:gd name="connsiteY56" fmla="*/ 370008 h 526690"/>
                  <a:gd name="connsiteX57" fmla="*/ 234941 w 528278"/>
                  <a:gd name="connsiteY57" fmla="*/ 365322 h 526690"/>
                  <a:gd name="connsiteX58" fmla="*/ 231349 w 528278"/>
                  <a:gd name="connsiteY58" fmla="*/ 363159 h 526690"/>
                  <a:gd name="connsiteX59" fmla="*/ 207284 w 528278"/>
                  <a:gd name="connsiteY59" fmla="*/ 345857 h 526690"/>
                  <a:gd name="connsiteX60" fmla="*/ 197586 w 528278"/>
                  <a:gd name="connsiteY60" fmla="*/ 334682 h 526690"/>
                  <a:gd name="connsiteX61" fmla="*/ 193276 w 528278"/>
                  <a:gd name="connsiteY61" fmla="*/ 330357 h 526690"/>
                  <a:gd name="connsiteX62" fmla="*/ 189684 w 528278"/>
                  <a:gd name="connsiteY62" fmla="*/ 327473 h 526690"/>
                  <a:gd name="connsiteX63" fmla="*/ 173162 w 528278"/>
                  <a:gd name="connsiteY63" fmla="*/ 319182 h 526690"/>
                  <a:gd name="connsiteX64" fmla="*/ 164901 w 528278"/>
                  <a:gd name="connsiteY64" fmla="*/ 318461 h 526690"/>
                  <a:gd name="connsiteX65" fmla="*/ 162027 w 528278"/>
                  <a:gd name="connsiteY65" fmla="*/ 318822 h 526690"/>
                  <a:gd name="connsiteX66" fmla="*/ 160231 w 528278"/>
                  <a:gd name="connsiteY66" fmla="*/ 319182 h 526690"/>
                  <a:gd name="connsiteX67" fmla="*/ 158794 w 528278"/>
                  <a:gd name="connsiteY67" fmla="*/ 319182 h 526690"/>
                  <a:gd name="connsiteX68" fmla="*/ 143709 w 528278"/>
                  <a:gd name="connsiteY68" fmla="*/ 327473 h 526690"/>
                  <a:gd name="connsiteX69" fmla="*/ 137603 w 528278"/>
                  <a:gd name="connsiteY69" fmla="*/ 340089 h 526690"/>
                  <a:gd name="connsiteX70" fmla="*/ 136884 w 528278"/>
                  <a:gd name="connsiteY70" fmla="*/ 341531 h 526690"/>
                  <a:gd name="connsiteX71" fmla="*/ 136884 w 528278"/>
                  <a:gd name="connsiteY71" fmla="*/ 341892 h 526690"/>
                  <a:gd name="connsiteX72" fmla="*/ 136884 w 528278"/>
                  <a:gd name="connsiteY72" fmla="*/ 347659 h 526690"/>
                  <a:gd name="connsiteX73" fmla="*/ 136884 w 528278"/>
                  <a:gd name="connsiteY73" fmla="*/ 348740 h 526690"/>
                  <a:gd name="connsiteX74" fmla="*/ 137603 w 528278"/>
                  <a:gd name="connsiteY74" fmla="*/ 350182 h 526690"/>
                  <a:gd name="connsiteX75" fmla="*/ 137962 w 528278"/>
                  <a:gd name="connsiteY75" fmla="*/ 353066 h 526690"/>
                  <a:gd name="connsiteX76" fmla="*/ 143709 w 528278"/>
                  <a:gd name="connsiteY76" fmla="*/ 367124 h 526690"/>
                  <a:gd name="connsiteX77" fmla="*/ 150174 w 528278"/>
                  <a:gd name="connsiteY77" fmla="*/ 375415 h 526690"/>
                  <a:gd name="connsiteX78" fmla="*/ 190403 w 528278"/>
                  <a:gd name="connsiteY78" fmla="*/ 404973 h 526690"/>
                  <a:gd name="connsiteX79" fmla="*/ 207284 w 528278"/>
                  <a:gd name="connsiteY79" fmla="*/ 411461 h 526690"/>
                  <a:gd name="connsiteX80" fmla="*/ 213749 w 528278"/>
                  <a:gd name="connsiteY80" fmla="*/ 413985 h 526690"/>
                  <a:gd name="connsiteX81" fmla="*/ 217341 w 528278"/>
                  <a:gd name="connsiteY81" fmla="*/ 415066 h 526690"/>
                  <a:gd name="connsiteX82" fmla="*/ 218419 w 528278"/>
                  <a:gd name="connsiteY82" fmla="*/ 415066 h 526690"/>
                  <a:gd name="connsiteX83" fmla="*/ 257570 w 528278"/>
                  <a:gd name="connsiteY83" fmla="*/ 420833 h 526690"/>
                  <a:gd name="connsiteX84" fmla="*/ 278762 w 528278"/>
                  <a:gd name="connsiteY84" fmla="*/ 421915 h 526690"/>
                  <a:gd name="connsiteX85" fmla="*/ 280198 w 528278"/>
                  <a:gd name="connsiteY85" fmla="*/ 421194 h 526690"/>
                  <a:gd name="connsiteX86" fmla="*/ 284868 w 528278"/>
                  <a:gd name="connsiteY86" fmla="*/ 421194 h 526690"/>
                  <a:gd name="connsiteX87" fmla="*/ 287741 w 528278"/>
                  <a:gd name="connsiteY87" fmla="*/ 420833 h 526690"/>
                  <a:gd name="connsiteX88" fmla="*/ 296362 w 528278"/>
                  <a:gd name="connsiteY88" fmla="*/ 419752 h 526690"/>
                  <a:gd name="connsiteX89" fmla="*/ 308574 w 528278"/>
                  <a:gd name="connsiteY89" fmla="*/ 417589 h 526690"/>
                  <a:gd name="connsiteX90" fmla="*/ 327251 w 528278"/>
                  <a:gd name="connsiteY90" fmla="*/ 410740 h 526690"/>
                  <a:gd name="connsiteX91" fmla="*/ 332639 w 528278"/>
                  <a:gd name="connsiteY91" fmla="*/ 408217 h 526690"/>
                  <a:gd name="connsiteX92" fmla="*/ 335153 w 528278"/>
                  <a:gd name="connsiteY92" fmla="*/ 406775 h 526690"/>
                  <a:gd name="connsiteX93" fmla="*/ 346647 w 528278"/>
                  <a:gd name="connsiteY93" fmla="*/ 400647 h 526690"/>
                  <a:gd name="connsiteX94" fmla="*/ 348084 w 528278"/>
                  <a:gd name="connsiteY94" fmla="*/ 399566 h 526690"/>
                  <a:gd name="connsiteX95" fmla="*/ 352394 w 528278"/>
                  <a:gd name="connsiteY95" fmla="*/ 395961 h 526690"/>
                  <a:gd name="connsiteX96" fmla="*/ 356704 w 528278"/>
                  <a:gd name="connsiteY96" fmla="*/ 392717 h 526690"/>
                  <a:gd name="connsiteX97" fmla="*/ 357782 w 528278"/>
                  <a:gd name="connsiteY97" fmla="*/ 391636 h 526690"/>
                  <a:gd name="connsiteX98" fmla="*/ 358500 w 528278"/>
                  <a:gd name="connsiteY98" fmla="*/ 391275 h 526690"/>
                  <a:gd name="connsiteX99" fmla="*/ 359578 w 528278"/>
                  <a:gd name="connsiteY99" fmla="*/ 390194 h 526690"/>
                  <a:gd name="connsiteX100" fmla="*/ 390827 w 528278"/>
                  <a:gd name="connsiteY100" fmla="*/ 341171 h 526690"/>
                  <a:gd name="connsiteX101" fmla="*/ 393341 w 528278"/>
                  <a:gd name="connsiteY101" fmla="*/ 328915 h 526690"/>
                  <a:gd name="connsiteX102" fmla="*/ 393341 w 528278"/>
                  <a:gd name="connsiteY102" fmla="*/ 317741 h 526690"/>
                  <a:gd name="connsiteX103" fmla="*/ 393341 w 528278"/>
                  <a:gd name="connsiteY103" fmla="*/ 317380 h 526690"/>
                  <a:gd name="connsiteX104" fmla="*/ 393341 w 528278"/>
                  <a:gd name="connsiteY104" fmla="*/ 314857 h 526690"/>
                  <a:gd name="connsiteX105" fmla="*/ 392982 w 528278"/>
                  <a:gd name="connsiteY105" fmla="*/ 313775 h 526690"/>
                  <a:gd name="connsiteX106" fmla="*/ 386157 w 528278"/>
                  <a:gd name="connsiteY106" fmla="*/ 293229 h 526690"/>
                  <a:gd name="connsiteX107" fmla="*/ 376459 w 528278"/>
                  <a:gd name="connsiteY107" fmla="*/ 279171 h 526690"/>
                  <a:gd name="connsiteX108" fmla="*/ 373586 w 528278"/>
                  <a:gd name="connsiteY108" fmla="*/ 275566 h 526690"/>
                  <a:gd name="connsiteX109" fmla="*/ 335512 w 528278"/>
                  <a:gd name="connsiteY109" fmla="*/ 249613 h 526690"/>
                  <a:gd name="connsiteX110" fmla="*/ 321504 w 528278"/>
                  <a:gd name="connsiteY110" fmla="*/ 243845 h 526690"/>
                  <a:gd name="connsiteX111" fmla="*/ 320068 w 528278"/>
                  <a:gd name="connsiteY111" fmla="*/ 243485 h 526690"/>
                  <a:gd name="connsiteX112" fmla="*/ 302468 w 528278"/>
                  <a:gd name="connsiteY112" fmla="*/ 238078 h 526690"/>
                  <a:gd name="connsiteX113" fmla="*/ 265113 w 528278"/>
                  <a:gd name="connsiteY113" fmla="*/ 229787 h 526690"/>
                  <a:gd name="connsiteX114" fmla="*/ 251104 w 528278"/>
                  <a:gd name="connsiteY114" fmla="*/ 225822 h 526690"/>
                  <a:gd name="connsiteX115" fmla="*/ 247872 w 528278"/>
                  <a:gd name="connsiteY115" fmla="*/ 224380 h 526690"/>
                  <a:gd name="connsiteX116" fmla="*/ 225603 w 528278"/>
                  <a:gd name="connsiteY116" fmla="*/ 215729 h 526690"/>
                  <a:gd name="connsiteX117" fmla="*/ 211594 w 528278"/>
                  <a:gd name="connsiteY117" fmla="*/ 204194 h 526690"/>
                  <a:gd name="connsiteX118" fmla="*/ 208721 w 528278"/>
                  <a:gd name="connsiteY118" fmla="*/ 186892 h 526690"/>
                  <a:gd name="connsiteX119" fmla="*/ 222370 w 528278"/>
                  <a:gd name="connsiteY119" fmla="*/ 168869 h 526690"/>
                  <a:gd name="connsiteX120" fmla="*/ 249668 w 528278"/>
                  <a:gd name="connsiteY120" fmla="*/ 160578 h 526690"/>
                  <a:gd name="connsiteX121" fmla="*/ 267268 w 528278"/>
                  <a:gd name="connsiteY121" fmla="*/ 160578 h 526690"/>
                  <a:gd name="connsiteX122" fmla="*/ 287741 w 528278"/>
                  <a:gd name="connsiteY122" fmla="*/ 166345 h 526690"/>
                  <a:gd name="connsiteX123" fmla="*/ 298876 w 528278"/>
                  <a:gd name="connsiteY123" fmla="*/ 171752 h 526690"/>
                  <a:gd name="connsiteX124" fmla="*/ 299235 w 528278"/>
                  <a:gd name="connsiteY124" fmla="*/ 171752 h 526690"/>
                  <a:gd name="connsiteX125" fmla="*/ 303186 w 528278"/>
                  <a:gd name="connsiteY125" fmla="*/ 174276 h 526690"/>
                  <a:gd name="connsiteX126" fmla="*/ 320427 w 528278"/>
                  <a:gd name="connsiteY126" fmla="*/ 190136 h 526690"/>
                  <a:gd name="connsiteX127" fmla="*/ 330843 w 528278"/>
                  <a:gd name="connsiteY127" fmla="*/ 199148 h 526690"/>
                  <a:gd name="connsiteX128" fmla="*/ 339823 w 528278"/>
                  <a:gd name="connsiteY128" fmla="*/ 204194 h 526690"/>
                  <a:gd name="connsiteX129" fmla="*/ 372508 w 528278"/>
                  <a:gd name="connsiteY129" fmla="*/ 186171 h 526690"/>
                  <a:gd name="connsiteX130" fmla="*/ 373586 w 528278"/>
                  <a:gd name="connsiteY130" fmla="*/ 172834 h 526690"/>
                  <a:gd name="connsiteX131" fmla="*/ 373586 w 528278"/>
                  <a:gd name="connsiteY131" fmla="*/ 170671 h 526690"/>
                  <a:gd name="connsiteX132" fmla="*/ 373586 w 528278"/>
                  <a:gd name="connsiteY132" fmla="*/ 168869 h 526690"/>
                  <a:gd name="connsiteX133" fmla="*/ 368917 w 528278"/>
                  <a:gd name="connsiteY133" fmla="*/ 158055 h 526690"/>
                  <a:gd name="connsiteX134" fmla="*/ 355268 w 528278"/>
                  <a:gd name="connsiteY134" fmla="*/ 141473 h 526690"/>
                  <a:gd name="connsiteX135" fmla="*/ 337308 w 528278"/>
                  <a:gd name="connsiteY135" fmla="*/ 128136 h 526690"/>
                  <a:gd name="connsiteX136" fmla="*/ 283431 w 528278"/>
                  <a:gd name="connsiteY136" fmla="*/ 110474 h 526690"/>
                  <a:gd name="connsiteX137" fmla="*/ 262239 w 528278"/>
                  <a:gd name="connsiteY137" fmla="*/ 107950 h 526690"/>
                  <a:gd name="connsiteX138" fmla="*/ 251104 w 528278"/>
                  <a:gd name="connsiteY138" fmla="*/ 107950 h 526690"/>
                  <a:gd name="connsiteX139" fmla="*/ 249309 w 528278"/>
                  <a:gd name="connsiteY139" fmla="*/ 107950 h 526690"/>
                  <a:gd name="connsiteX140" fmla="*/ 132070 w 528278"/>
                  <a:gd name="connsiteY140" fmla="*/ 0 h 526690"/>
                  <a:gd name="connsiteX141" fmla="*/ 135308 w 528278"/>
                  <a:gd name="connsiteY141" fmla="*/ 0 h 526690"/>
                  <a:gd name="connsiteX142" fmla="*/ 136748 w 528278"/>
                  <a:gd name="connsiteY142" fmla="*/ 0 h 526690"/>
                  <a:gd name="connsiteX143" fmla="*/ 138547 w 528278"/>
                  <a:gd name="connsiteY143" fmla="*/ 0 h 526690"/>
                  <a:gd name="connsiteX144" fmla="*/ 141066 w 528278"/>
                  <a:gd name="connsiteY144" fmla="*/ 0 h 526690"/>
                  <a:gd name="connsiteX145" fmla="*/ 150783 w 528278"/>
                  <a:gd name="connsiteY145" fmla="*/ 0 h 526690"/>
                  <a:gd name="connsiteX146" fmla="*/ 153661 w 528278"/>
                  <a:gd name="connsiteY146" fmla="*/ 0 h 526690"/>
                  <a:gd name="connsiteX147" fmla="*/ 155101 w 528278"/>
                  <a:gd name="connsiteY147" fmla="*/ 0 h 526690"/>
                  <a:gd name="connsiteX148" fmla="*/ 214118 w 528278"/>
                  <a:gd name="connsiteY148" fmla="*/ 16549 h 526690"/>
                  <a:gd name="connsiteX149" fmla="*/ 222755 w 528278"/>
                  <a:gd name="connsiteY149" fmla="*/ 18348 h 526690"/>
                  <a:gd name="connsiteX150" fmla="*/ 229592 w 528278"/>
                  <a:gd name="connsiteY150" fmla="*/ 17988 h 526690"/>
                  <a:gd name="connsiteX151" fmla="*/ 229952 w 528278"/>
                  <a:gd name="connsiteY151" fmla="*/ 17988 h 526690"/>
                  <a:gd name="connsiteX152" fmla="*/ 230312 w 528278"/>
                  <a:gd name="connsiteY152" fmla="*/ 17988 h 526690"/>
                  <a:gd name="connsiteX153" fmla="*/ 232471 w 528278"/>
                  <a:gd name="connsiteY153" fmla="*/ 16909 h 526690"/>
                  <a:gd name="connsiteX154" fmla="*/ 233191 w 528278"/>
                  <a:gd name="connsiteY154" fmla="*/ 16909 h 526690"/>
                  <a:gd name="connsiteX155" fmla="*/ 235350 w 528278"/>
                  <a:gd name="connsiteY155" fmla="*/ 16909 h 526690"/>
                  <a:gd name="connsiteX156" fmla="*/ 235710 w 528278"/>
                  <a:gd name="connsiteY156" fmla="*/ 16909 h 526690"/>
                  <a:gd name="connsiteX157" fmla="*/ 238589 w 528278"/>
                  <a:gd name="connsiteY157" fmla="*/ 16549 h 526690"/>
                  <a:gd name="connsiteX158" fmla="*/ 238949 w 528278"/>
                  <a:gd name="connsiteY158" fmla="*/ 16549 h 526690"/>
                  <a:gd name="connsiteX159" fmla="*/ 240028 w 528278"/>
                  <a:gd name="connsiteY159" fmla="*/ 16549 h 526690"/>
                  <a:gd name="connsiteX160" fmla="*/ 242907 w 528278"/>
                  <a:gd name="connsiteY160" fmla="*/ 16549 h 526690"/>
                  <a:gd name="connsiteX161" fmla="*/ 243627 w 528278"/>
                  <a:gd name="connsiteY161" fmla="*/ 16549 h 526690"/>
                  <a:gd name="connsiteX162" fmla="*/ 256582 w 528278"/>
                  <a:gd name="connsiteY162" fmla="*/ 15470 h 526690"/>
                  <a:gd name="connsiteX163" fmla="*/ 272056 w 528278"/>
                  <a:gd name="connsiteY163" fmla="*/ 15470 h 526690"/>
                  <a:gd name="connsiteX164" fmla="*/ 277814 w 528278"/>
                  <a:gd name="connsiteY164" fmla="*/ 15470 h 526690"/>
                  <a:gd name="connsiteX165" fmla="*/ 278174 w 528278"/>
                  <a:gd name="connsiteY165" fmla="*/ 16549 h 526690"/>
                  <a:gd name="connsiteX166" fmla="*/ 279253 w 528278"/>
                  <a:gd name="connsiteY166" fmla="*/ 16549 h 526690"/>
                  <a:gd name="connsiteX167" fmla="*/ 282492 w 528278"/>
                  <a:gd name="connsiteY167" fmla="*/ 16549 h 526690"/>
                  <a:gd name="connsiteX168" fmla="*/ 283212 w 528278"/>
                  <a:gd name="connsiteY168" fmla="*/ 16549 h 526690"/>
                  <a:gd name="connsiteX169" fmla="*/ 283932 w 528278"/>
                  <a:gd name="connsiteY169" fmla="*/ 16549 h 526690"/>
                  <a:gd name="connsiteX170" fmla="*/ 286451 w 528278"/>
                  <a:gd name="connsiteY170" fmla="*/ 16549 h 526690"/>
                  <a:gd name="connsiteX171" fmla="*/ 287530 w 528278"/>
                  <a:gd name="connsiteY171" fmla="*/ 16549 h 526690"/>
                  <a:gd name="connsiteX172" fmla="*/ 287890 w 528278"/>
                  <a:gd name="connsiteY172" fmla="*/ 16549 h 526690"/>
                  <a:gd name="connsiteX173" fmla="*/ 290409 w 528278"/>
                  <a:gd name="connsiteY173" fmla="*/ 16909 h 526690"/>
                  <a:gd name="connsiteX174" fmla="*/ 290769 w 528278"/>
                  <a:gd name="connsiteY174" fmla="*/ 16909 h 526690"/>
                  <a:gd name="connsiteX175" fmla="*/ 293288 w 528278"/>
                  <a:gd name="connsiteY175" fmla="*/ 16909 h 526690"/>
                  <a:gd name="connsiteX176" fmla="*/ 293648 w 528278"/>
                  <a:gd name="connsiteY176" fmla="*/ 16909 h 526690"/>
                  <a:gd name="connsiteX177" fmla="*/ 296167 w 528278"/>
                  <a:gd name="connsiteY177" fmla="*/ 17988 h 526690"/>
                  <a:gd name="connsiteX178" fmla="*/ 296527 w 528278"/>
                  <a:gd name="connsiteY178" fmla="*/ 17988 h 526690"/>
                  <a:gd name="connsiteX179" fmla="*/ 297966 w 528278"/>
                  <a:gd name="connsiteY179" fmla="*/ 17988 h 526690"/>
                  <a:gd name="connsiteX180" fmla="*/ 298326 w 528278"/>
                  <a:gd name="connsiteY180" fmla="*/ 17988 h 526690"/>
                  <a:gd name="connsiteX181" fmla="*/ 299046 w 528278"/>
                  <a:gd name="connsiteY181" fmla="*/ 17988 h 526690"/>
                  <a:gd name="connsiteX182" fmla="*/ 300485 w 528278"/>
                  <a:gd name="connsiteY182" fmla="*/ 18348 h 526690"/>
                  <a:gd name="connsiteX183" fmla="*/ 300845 w 528278"/>
                  <a:gd name="connsiteY183" fmla="*/ 18348 h 526690"/>
                  <a:gd name="connsiteX184" fmla="*/ 301565 w 528278"/>
                  <a:gd name="connsiteY184" fmla="*/ 18348 h 526690"/>
                  <a:gd name="connsiteX185" fmla="*/ 303004 w 528278"/>
                  <a:gd name="connsiteY185" fmla="*/ 18348 h 526690"/>
                  <a:gd name="connsiteX186" fmla="*/ 310202 w 528278"/>
                  <a:gd name="connsiteY186" fmla="*/ 19787 h 526690"/>
                  <a:gd name="connsiteX187" fmla="*/ 310561 w 528278"/>
                  <a:gd name="connsiteY187" fmla="*/ 19787 h 526690"/>
                  <a:gd name="connsiteX188" fmla="*/ 312001 w 528278"/>
                  <a:gd name="connsiteY188" fmla="*/ 20507 h 526690"/>
                  <a:gd name="connsiteX189" fmla="*/ 312361 w 528278"/>
                  <a:gd name="connsiteY189" fmla="*/ 20507 h 526690"/>
                  <a:gd name="connsiteX190" fmla="*/ 313800 w 528278"/>
                  <a:gd name="connsiteY190" fmla="*/ 20507 h 526690"/>
                  <a:gd name="connsiteX191" fmla="*/ 315240 w 528278"/>
                  <a:gd name="connsiteY191" fmla="*/ 21226 h 526690"/>
                  <a:gd name="connsiteX192" fmla="*/ 315959 w 528278"/>
                  <a:gd name="connsiteY192" fmla="*/ 21226 h 526690"/>
                  <a:gd name="connsiteX193" fmla="*/ 334672 w 528278"/>
                  <a:gd name="connsiteY193" fmla="*/ 25184 h 526690"/>
                  <a:gd name="connsiteX194" fmla="*/ 406285 w 528278"/>
                  <a:gd name="connsiteY194" fmla="*/ 60080 h 526690"/>
                  <a:gd name="connsiteX195" fmla="*/ 407005 w 528278"/>
                  <a:gd name="connsiteY195" fmla="*/ 61519 h 526690"/>
                  <a:gd name="connsiteX196" fmla="*/ 417081 w 528278"/>
                  <a:gd name="connsiteY196" fmla="*/ 69074 h 526690"/>
                  <a:gd name="connsiteX197" fmla="*/ 433634 w 528278"/>
                  <a:gd name="connsiteY197" fmla="*/ 83825 h 526690"/>
                  <a:gd name="connsiteX198" fmla="*/ 435074 w 528278"/>
                  <a:gd name="connsiteY198" fmla="*/ 84184 h 526690"/>
                  <a:gd name="connsiteX199" fmla="*/ 439392 w 528278"/>
                  <a:gd name="connsiteY199" fmla="*/ 88861 h 526690"/>
                  <a:gd name="connsiteX200" fmla="*/ 443351 w 528278"/>
                  <a:gd name="connsiteY200" fmla="*/ 92459 h 526690"/>
                  <a:gd name="connsiteX201" fmla="*/ 444790 w 528278"/>
                  <a:gd name="connsiteY201" fmla="*/ 93898 h 526690"/>
                  <a:gd name="connsiteX202" fmla="*/ 457745 w 528278"/>
                  <a:gd name="connsiteY202" fmla="*/ 109727 h 526690"/>
                  <a:gd name="connsiteX203" fmla="*/ 465662 w 528278"/>
                  <a:gd name="connsiteY203" fmla="*/ 118721 h 526690"/>
                  <a:gd name="connsiteX204" fmla="*/ 488693 w 528278"/>
                  <a:gd name="connsiteY204" fmla="*/ 156496 h 526690"/>
                  <a:gd name="connsiteX205" fmla="*/ 492652 w 528278"/>
                  <a:gd name="connsiteY205" fmla="*/ 165850 h 526690"/>
                  <a:gd name="connsiteX206" fmla="*/ 497330 w 528278"/>
                  <a:gd name="connsiteY206" fmla="*/ 176643 h 526690"/>
                  <a:gd name="connsiteX207" fmla="*/ 504167 w 528278"/>
                  <a:gd name="connsiteY207" fmla="*/ 195710 h 526690"/>
                  <a:gd name="connsiteX208" fmla="*/ 508486 w 528278"/>
                  <a:gd name="connsiteY208" fmla="*/ 211540 h 526690"/>
                  <a:gd name="connsiteX209" fmla="*/ 510285 w 528278"/>
                  <a:gd name="connsiteY209" fmla="*/ 220174 h 526690"/>
                  <a:gd name="connsiteX210" fmla="*/ 511005 w 528278"/>
                  <a:gd name="connsiteY210" fmla="*/ 223052 h 526690"/>
                  <a:gd name="connsiteX211" fmla="*/ 511005 w 528278"/>
                  <a:gd name="connsiteY211" fmla="*/ 224491 h 526690"/>
                  <a:gd name="connsiteX212" fmla="*/ 511365 w 528278"/>
                  <a:gd name="connsiteY212" fmla="*/ 226650 h 526690"/>
                  <a:gd name="connsiteX213" fmla="*/ 511365 w 528278"/>
                  <a:gd name="connsiteY213" fmla="*/ 227009 h 526690"/>
                  <a:gd name="connsiteX214" fmla="*/ 513164 w 528278"/>
                  <a:gd name="connsiteY214" fmla="*/ 241040 h 526690"/>
                  <a:gd name="connsiteX215" fmla="*/ 513884 w 528278"/>
                  <a:gd name="connsiteY215" fmla="*/ 260467 h 526690"/>
                  <a:gd name="connsiteX216" fmla="*/ 513884 w 528278"/>
                  <a:gd name="connsiteY216" fmla="*/ 261187 h 526690"/>
                  <a:gd name="connsiteX217" fmla="*/ 513164 w 528278"/>
                  <a:gd name="connsiteY217" fmla="*/ 275577 h 526690"/>
                  <a:gd name="connsiteX218" fmla="*/ 513164 w 528278"/>
                  <a:gd name="connsiteY218" fmla="*/ 278815 h 526690"/>
                  <a:gd name="connsiteX219" fmla="*/ 512804 w 528278"/>
                  <a:gd name="connsiteY219" fmla="*/ 278815 h 526690"/>
                  <a:gd name="connsiteX220" fmla="*/ 512804 w 528278"/>
                  <a:gd name="connsiteY220" fmla="*/ 282053 h 526690"/>
                  <a:gd name="connsiteX221" fmla="*/ 511725 w 528278"/>
                  <a:gd name="connsiteY221" fmla="*/ 286730 h 526690"/>
                  <a:gd name="connsiteX222" fmla="*/ 511725 w 528278"/>
                  <a:gd name="connsiteY222" fmla="*/ 287449 h 526690"/>
                  <a:gd name="connsiteX223" fmla="*/ 511725 w 528278"/>
                  <a:gd name="connsiteY223" fmla="*/ 289608 h 526690"/>
                  <a:gd name="connsiteX224" fmla="*/ 511365 w 528278"/>
                  <a:gd name="connsiteY224" fmla="*/ 291047 h 526690"/>
                  <a:gd name="connsiteX225" fmla="*/ 511005 w 528278"/>
                  <a:gd name="connsiteY225" fmla="*/ 293206 h 526690"/>
                  <a:gd name="connsiteX226" fmla="*/ 509565 w 528278"/>
                  <a:gd name="connsiteY226" fmla="*/ 300761 h 526690"/>
                  <a:gd name="connsiteX227" fmla="*/ 509565 w 528278"/>
                  <a:gd name="connsiteY227" fmla="*/ 302919 h 526690"/>
                  <a:gd name="connsiteX228" fmla="*/ 510285 w 528278"/>
                  <a:gd name="connsiteY228" fmla="*/ 305797 h 526690"/>
                  <a:gd name="connsiteX229" fmla="*/ 511725 w 528278"/>
                  <a:gd name="connsiteY229" fmla="*/ 306517 h 526690"/>
                  <a:gd name="connsiteX230" fmla="*/ 527918 w 528278"/>
                  <a:gd name="connsiteY230" fmla="*/ 360841 h 526690"/>
                  <a:gd name="connsiteX231" fmla="*/ 527918 w 528278"/>
                  <a:gd name="connsiteY231" fmla="*/ 361560 h 526690"/>
                  <a:gd name="connsiteX232" fmla="*/ 527918 w 528278"/>
                  <a:gd name="connsiteY232" fmla="*/ 364078 h 526690"/>
                  <a:gd name="connsiteX233" fmla="*/ 527918 w 528278"/>
                  <a:gd name="connsiteY233" fmla="*/ 365158 h 526690"/>
                  <a:gd name="connsiteX234" fmla="*/ 528278 w 528278"/>
                  <a:gd name="connsiteY234" fmla="*/ 367316 h 526690"/>
                  <a:gd name="connsiteX235" fmla="*/ 528278 w 528278"/>
                  <a:gd name="connsiteY235" fmla="*/ 374512 h 526690"/>
                  <a:gd name="connsiteX236" fmla="*/ 527918 w 528278"/>
                  <a:gd name="connsiteY236" fmla="*/ 377749 h 526690"/>
                  <a:gd name="connsiteX237" fmla="*/ 528278 w 528278"/>
                  <a:gd name="connsiteY237" fmla="*/ 379908 h 526690"/>
                  <a:gd name="connsiteX238" fmla="*/ 528278 w 528278"/>
                  <a:gd name="connsiteY238" fmla="*/ 380987 h 526690"/>
                  <a:gd name="connsiteX239" fmla="*/ 527918 w 528278"/>
                  <a:gd name="connsiteY239" fmla="*/ 382786 h 526690"/>
                  <a:gd name="connsiteX240" fmla="*/ 522520 w 528278"/>
                  <a:gd name="connsiteY240" fmla="*/ 416604 h 526690"/>
                  <a:gd name="connsiteX241" fmla="*/ 511005 w 528278"/>
                  <a:gd name="connsiteY241" fmla="*/ 445744 h 526690"/>
                  <a:gd name="connsiteX242" fmla="*/ 490493 w 528278"/>
                  <a:gd name="connsiteY242" fmla="*/ 475604 h 526690"/>
                  <a:gd name="connsiteX243" fmla="*/ 478257 w 528278"/>
                  <a:gd name="connsiteY243" fmla="*/ 489635 h 526690"/>
                  <a:gd name="connsiteX244" fmla="*/ 449468 w 528278"/>
                  <a:gd name="connsiteY244" fmla="*/ 510141 h 526690"/>
                  <a:gd name="connsiteX245" fmla="*/ 425358 w 528278"/>
                  <a:gd name="connsiteY245" fmla="*/ 520575 h 526690"/>
                  <a:gd name="connsiteX246" fmla="*/ 404845 w 528278"/>
                  <a:gd name="connsiteY246" fmla="*/ 525611 h 526690"/>
                  <a:gd name="connsiteX247" fmla="*/ 393690 w 528278"/>
                  <a:gd name="connsiteY247" fmla="*/ 526331 h 526690"/>
                  <a:gd name="connsiteX248" fmla="*/ 393690 w 528278"/>
                  <a:gd name="connsiteY248" fmla="*/ 526690 h 526690"/>
                  <a:gd name="connsiteX249" fmla="*/ 392250 w 528278"/>
                  <a:gd name="connsiteY249" fmla="*/ 526690 h 526690"/>
                  <a:gd name="connsiteX250" fmla="*/ 389731 w 528278"/>
                  <a:gd name="connsiteY250" fmla="*/ 526690 h 526690"/>
                  <a:gd name="connsiteX251" fmla="*/ 387932 w 528278"/>
                  <a:gd name="connsiteY251" fmla="*/ 526690 h 526690"/>
                  <a:gd name="connsiteX252" fmla="*/ 381454 w 528278"/>
                  <a:gd name="connsiteY252" fmla="*/ 526690 h 526690"/>
                  <a:gd name="connsiteX253" fmla="*/ 378935 w 528278"/>
                  <a:gd name="connsiteY253" fmla="*/ 526690 h 526690"/>
                  <a:gd name="connsiteX254" fmla="*/ 376776 w 528278"/>
                  <a:gd name="connsiteY254" fmla="*/ 526690 h 526690"/>
                  <a:gd name="connsiteX255" fmla="*/ 374617 w 528278"/>
                  <a:gd name="connsiteY255" fmla="*/ 526690 h 526690"/>
                  <a:gd name="connsiteX256" fmla="*/ 374617 w 528278"/>
                  <a:gd name="connsiteY256" fmla="*/ 526331 h 526690"/>
                  <a:gd name="connsiteX257" fmla="*/ 309482 w 528278"/>
                  <a:gd name="connsiteY257" fmla="*/ 506544 h 526690"/>
                  <a:gd name="connsiteX258" fmla="*/ 308762 w 528278"/>
                  <a:gd name="connsiteY258" fmla="*/ 505824 h 526690"/>
                  <a:gd name="connsiteX259" fmla="*/ 292208 w 528278"/>
                  <a:gd name="connsiteY259" fmla="*/ 507263 h 526690"/>
                  <a:gd name="connsiteX260" fmla="*/ 254423 w 528278"/>
                  <a:gd name="connsiteY260" fmla="*/ 509422 h 526690"/>
                  <a:gd name="connsiteX261" fmla="*/ 252983 w 528278"/>
                  <a:gd name="connsiteY261" fmla="*/ 509422 h 526690"/>
                  <a:gd name="connsiteX262" fmla="*/ 252624 w 528278"/>
                  <a:gd name="connsiteY262" fmla="*/ 509422 h 526690"/>
                  <a:gd name="connsiteX263" fmla="*/ 245426 w 528278"/>
                  <a:gd name="connsiteY263" fmla="*/ 508702 h 526690"/>
                  <a:gd name="connsiteX264" fmla="*/ 241108 w 528278"/>
                  <a:gd name="connsiteY264" fmla="*/ 508702 h 526690"/>
                  <a:gd name="connsiteX265" fmla="*/ 240388 w 528278"/>
                  <a:gd name="connsiteY265" fmla="*/ 508702 h 526690"/>
                  <a:gd name="connsiteX266" fmla="*/ 240028 w 528278"/>
                  <a:gd name="connsiteY266" fmla="*/ 507983 h 526690"/>
                  <a:gd name="connsiteX267" fmla="*/ 237150 w 528278"/>
                  <a:gd name="connsiteY267" fmla="*/ 507983 h 526690"/>
                  <a:gd name="connsiteX268" fmla="*/ 236790 w 528278"/>
                  <a:gd name="connsiteY268" fmla="*/ 507983 h 526690"/>
                  <a:gd name="connsiteX269" fmla="*/ 235710 w 528278"/>
                  <a:gd name="connsiteY269" fmla="*/ 507983 h 526690"/>
                  <a:gd name="connsiteX270" fmla="*/ 233191 w 528278"/>
                  <a:gd name="connsiteY270" fmla="*/ 507983 h 526690"/>
                  <a:gd name="connsiteX271" fmla="*/ 232831 w 528278"/>
                  <a:gd name="connsiteY271" fmla="*/ 507983 h 526690"/>
                  <a:gd name="connsiteX272" fmla="*/ 230312 w 528278"/>
                  <a:gd name="connsiteY272" fmla="*/ 507263 h 526690"/>
                  <a:gd name="connsiteX273" fmla="*/ 229952 w 528278"/>
                  <a:gd name="connsiteY273" fmla="*/ 507263 h 526690"/>
                  <a:gd name="connsiteX274" fmla="*/ 227433 w 528278"/>
                  <a:gd name="connsiteY274" fmla="*/ 507263 h 526690"/>
                  <a:gd name="connsiteX275" fmla="*/ 227073 w 528278"/>
                  <a:gd name="connsiteY275" fmla="*/ 507263 h 526690"/>
                  <a:gd name="connsiteX276" fmla="*/ 225634 w 528278"/>
                  <a:gd name="connsiteY276" fmla="*/ 507263 h 526690"/>
                  <a:gd name="connsiteX277" fmla="*/ 225274 w 528278"/>
                  <a:gd name="connsiteY277" fmla="*/ 507263 h 526690"/>
                  <a:gd name="connsiteX278" fmla="*/ 222755 w 528278"/>
                  <a:gd name="connsiteY278" fmla="*/ 506544 h 526690"/>
                  <a:gd name="connsiteX279" fmla="*/ 220596 w 528278"/>
                  <a:gd name="connsiteY279" fmla="*/ 506544 h 526690"/>
                  <a:gd name="connsiteX280" fmla="*/ 218797 w 528278"/>
                  <a:gd name="connsiteY280" fmla="*/ 505824 h 526690"/>
                  <a:gd name="connsiteX281" fmla="*/ 214478 w 528278"/>
                  <a:gd name="connsiteY281" fmla="*/ 505465 h 526690"/>
                  <a:gd name="connsiteX282" fmla="*/ 213399 w 528278"/>
                  <a:gd name="connsiteY282" fmla="*/ 505465 h 526690"/>
                  <a:gd name="connsiteX283" fmla="*/ 213039 w 528278"/>
                  <a:gd name="connsiteY283" fmla="*/ 505465 h 526690"/>
                  <a:gd name="connsiteX284" fmla="*/ 211239 w 528278"/>
                  <a:gd name="connsiteY284" fmla="*/ 504385 h 526690"/>
                  <a:gd name="connsiteX285" fmla="*/ 207641 w 528278"/>
                  <a:gd name="connsiteY285" fmla="*/ 504026 h 526690"/>
                  <a:gd name="connsiteX286" fmla="*/ 204762 w 528278"/>
                  <a:gd name="connsiteY286" fmla="*/ 502946 h 526690"/>
                  <a:gd name="connsiteX287" fmla="*/ 203322 w 528278"/>
                  <a:gd name="connsiteY287" fmla="*/ 502586 h 526690"/>
                  <a:gd name="connsiteX288" fmla="*/ 196485 w 528278"/>
                  <a:gd name="connsiteY288" fmla="*/ 501147 h 526690"/>
                  <a:gd name="connsiteX289" fmla="*/ 178852 w 528278"/>
                  <a:gd name="connsiteY289" fmla="*/ 495751 h 526690"/>
                  <a:gd name="connsiteX290" fmla="*/ 152222 w 528278"/>
                  <a:gd name="connsiteY290" fmla="*/ 484598 h 526690"/>
                  <a:gd name="connsiteX291" fmla="*/ 150783 w 528278"/>
                  <a:gd name="connsiteY291" fmla="*/ 483879 h 526690"/>
                  <a:gd name="connsiteX292" fmla="*/ 146464 w 528278"/>
                  <a:gd name="connsiteY292" fmla="*/ 481720 h 526690"/>
                  <a:gd name="connsiteX293" fmla="*/ 139987 w 528278"/>
                  <a:gd name="connsiteY293" fmla="*/ 478482 h 526690"/>
                  <a:gd name="connsiteX294" fmla="*/ 123073 w 528278"/>
                  <a:gd name="connsiteY294" fmla="*/ 467690 h 526690"/>
                  <a:gd name="connsiteX295" fmla="*/ 88166 w 528278"/>
                  <a:gd name="connsiteY295" fmla="*/ 438909 h 526690"/>
                  <a:gd name="connsiteX296" fmla="*/ 86727 w 528278"/>
                  <a:gd name="connsiteY296" fmla="*/ 437470 h 526690"/>
                  <a:gd name="connsiteX297" fmla="*/ 83488 w 528278"/>
                  <a:gd name="connsiteY297" fmla="*/ 433872 h 526690"/>
                  <a:gd name="connsiteX298" fmla="*/ 81689 w 528278"/>
                  <a:gd name="connsiteY298" fmla="*/ 430994 h 526690"/>
                  <a:gd name="connsiteX299" fmla="*/ 79890 w 528278"/>
                  <a:gd name="connsiteY299" fmla="*/ 429555 h 526690"/>
                  <a:gd name="connsiteX300" fmla="*/ 78450 w 528278"/>
                  <a:gd name="connsiteY300" fmla="*/ 427756 h 526690"/>
                  <a:gd name="connsiteX301" fmla="*/ 64775 w 528278"/>
                  <a:gd name="connsiteY301" fmla="*/ 410847 h 526690"/>
                  <a:gd name="connsiteX302" fmla="*/ 47142 w 528278"/>
                  <a:gd name="connsiteY302" fmla="*/ 383506 h 526690"/>
                  <a:gd name="connsiteX303" fmla="*/ 46422 w 528278"/>
                  <a:gd name="connsiteY303" fmla="*/ 382426 h 526690"/>
                  <a:gd name="connsiteX304" fmla="*/ 37426 w 528278"/>
                  <a:gd name="connsiteY304" fmla="*/ 364078 h 526690"/>
                  <a:gd name="connsiteX305" fmla="*/ 19073 w 528278"/>
                  <a:gd name="connsiteY305" fmla="*/ 302919 h 526690"/>
                  <a:gd name="connsiteX306" fmla="*/ 18353 w 528278"/>
                  <a:gd name="connsiteY306" fmla="*/ 301480 h 526690"/>
                  <a:gd name="connsiteX307" fmla="*/ 18353 w 528278"/>
                  <a:gd name="connsiteY307" fmla="*/ 300041 h 526690"/>
                  <a:gd name="connsiteX308" fmla="*/ 17993 w 528278"/>
                  <a:gd name="connsiteY308" fmla="*/ 299321 h 526690"/>
                  <a:gd name="connsiteX309" fmla="*/ 17993 w 528278"/>
                  <a:gd name="connsiteY309" fmla="*/ 297163 h 526690"/>
                  <a:gd name="connsiteX310" fmla="*/ 17993 w 528278"/>
                  <a:gd name="connsiteY310" fmla="*/ 294645 h 526690"/>
                  <a:gd name="connsiteX311" fmla="*/ 17993 w 528278"/>
                  <a:gd name="connsiteY311" fmla="*/ 293565 h 526690"/>
                  <a:gd name="connsiteX312" fmla="*/ 17633 w 528278"/>
                  <a:gd name="connsiteY312" fmla="*/ 292126 h 526690"/>
                  <a:gd name="connsiteX313" fmla="*/ 16194 w 528278"/>
                  <a:gd name="connsiteY313" fmla="*/ 276657 h 526690"/>
                  <a:gd name="connsiteX314" fmla="*/ 16194 w 528278"/>
                  <a:gd name="connsiteY314" fmla="*/ 242119 h 526690"/>
                  <a:gd name="connsiteX315" fmla="*/ 16554 w 528278"/>
                  <a:gd name="connsiteY315" fmla="*/ 241040 h 526690"/>
                  <a:gd name="connsiteX316" fmla="*/ 17993 w 528278"/>
                  <a:gd name="connsiteY316" fmla="*/ 226650 h 526690"/>
                  <a:gd name="connsiteX317" fmla="*/ 17993 w 528278"/>
                  <a:gd name="connsiteY317" fmla="*/ 221613 h 526690"/>
                  <a:gd name="connsiteX318" fmla="*/ 8997 w 528278"/>
                  <a:gd name="connsiteY318" fmla="*/ 200387 h 526690"/>
                  <a:gd name="connsiteX319" fmla="*/ 1080 w 528278"/>
                  <a:gd name="connsiteY319" fmla="*/ 160454 h 526690"/>
                  <a:gd name="connsiteX320" fmla="*/ 0 w 528278"/>
                  <a:gd name="connsiteY320" fmla="*/ 160454 h 526690"/>
                  <a:gd name="connsiteX321" fmla="*/ 0 w 528278"/>
                  <a:gd name="connsiteY321" fmla="*/ 159015 h 526690"/>
                  <a:gd name="connsiteX322" fmla="*/ 0 w 528278"/>
                  <a:gd name="connsiteY322" fmla="*/ 156137 h 526690"/>
                  <a:gd name="connsiteX323" fmla="*/ 0 w 528278"/>
                  <a:gd name="connsiteY323" fmla="*/ 146063 h 526690"/>
                  <a:gd name="connsiteX324" fmla="*/ 0 w 528278"/>
                  <a:gd name="connsiteY324" fmla="*/ 143545 h 526690"/>
                  <a:gd name="connsiteX325" fmla="*/ 0 w 528278"/>
                  <a:gd name="connsiteY325" fmla="*/ 141027 h 526690"/>
                  <a:gd name="connsiteX326" fmla="*/ 5758 w 528278"/>
                  <a:gd name="connsiteY326" fmla="*/ 107209 h 526690"/>
                  <a:gd name="connsiteX327" fmla="*/ 17633 w 528278"/>
                  <a:gd name="connsiteY327" fmla="*/ 79867 h 526690"/>
                  <a:gd name="connsiteX328" fmla="*/ 35267 w 528278"/>
                  <a:gd name="connsiteY328" fmla="*/ 52166 h 526690"/>
                  <a:gd name="connsiteX329" fmla="*/ 46422 w 528278"/>
                  <a:gd name="connsiteY329" fmla="*/ 41013 h 526690"/>
                  <a:gd name="connsiteX330" fmla="*/ 77011 w 528278"/>
                  <a:gd name="connsiteY330" fmla="*/ 17988 h 526690"/>
                  <a:gd name="connsiteX331" fmla="*/ 120914 w 528278"/>
                  <a:gd name="connsiteY331" fmla="*/ 2159 h 526690"/>
                  <a:gd name="connsiteX332" fmla="*/ 132070 w 528278"/>
                  <a:gd name="connsiteY332" fmla="*/ 0 h 526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</a:cxnLst>
                <a:rect l="l" t="t" r="r" b="b"/>
                <a:pathLst>
                  <a:path w="528278" h="526690">
                    <a:moveTo>
                      <a:pt x="249309" y="107950"/>
                    </a:moveTo>
                    <a:cubicBezTo>
                      <a:pt x="247872" y="108311"/>
                      <a:pt x="246076" y="107950"/>
                      <a:pt x="244639" y="108311"/>
                    </a:cubicBezTo>
                    <a:lnTo>
                      <a:pt x="242843" y="108311"/>
                    </a:lnTo>
                    <a:cubicBezTo>
                      <a:pt x="242125" y="108311"/>
                      <a:pt x="241047" y="108311"/>
                      <a:pt x="239970" y="108311"/>
                    </a:cubicBezTo>
                    <a:lnTo>
                      <a:pt x="239611" y="108311"/>
                    </a:lnTo>
                    <a:cubicBezTo>
                      <a:pt x="238533" y="109392"/>
                      <a:pt x="237815" y="108311"/>
                      <a:pt x="236737" y="109392"/>
                    </a:cubicBezTo>
                    <a:cubicBezTo>
                      <a:pt x="236378" y="109392"/>
                      <a:pt x="235300" y="109392"/>
                      <a:pt x="234941" y="109392"/>
                    </a:cubicBezTo>
                    <a:lnTo>
                      <a:pt x="233864" y="109392"/>
                    </a:lnTo>
                    <a:cubicBezTo>
                      <a:pt x="233505" y="109753"/>
                      <a:pt x="232786" y="109392"/>
                      <a:pt x="232068" y="109753"/>
                    </a:cubicBezTo>
                    <a:cubicBezTo>
                      <a:pt x="232068" y="110474"/>
                      <a:pt x="232068" y="110474"/>
                      <a:pt x="231349" y="109753"/>
                    </a:cubicBezTo>
                    <a:cubicBezTo>
                      <a:pt x="231349" y="110474"/>
                      <a:pt x="230631" y="109753"/>
                      <a:pt x="229913" y="110474"/>
                    </a:cubicBezTo>
                    <a:cubicBezTo>
                      <a:pt x="229554" y="110834"/>
                      <a:pt x="228476" y="110474"/>
                      <a:pt x="228117" y="110834"/>
                    </a:cubicBezTo>
                    <a:cubicBezTo>
                      <a:pt x="227039" y="110834"/>
                      <a:pt x="226680" y="111194"/>
                      <a:pt x="226321" y="111194"/>
                    </a:cubicBezTo>
                    <a:cubicBezTo>
                      <a:pt x="223088" y="111194"/>
                      <a:pt x="220215" y="111915"/>
                      <a:pt x="217341" y="112636"/>
                    </a:cubicBezTo>
                    <a:cubicBezTo>
                      <a:pt x="213749" y="114078"/>
                      <a:pt x="208721" y="115520"/>
                      <a:pt x="205488" y="116241"/>
                    </a:cubicBezTo>
                    <a:cubicBezTo>
                      <a:pt x="204411" y="116601"/>
                      <a:pt x="204411" y="116962"/>
                      <a:pt x="204052" y="116962"/>
                    </a:cubicBezTo>
                    <a:cubicBezTo>
                      <a:pt x="200101" y="118043"/>
                      <a:pt x="196149" y="119846"/>
                      <a:pt x="192558" y="122008"/>
                    </a:cubicBezTo>
                    <a:cubicBezTo>
                      <a:pt x="180345" y="127776"/>
                      <a:pt x="169929" y="134985"/>
                      <a:pt x="160590" y="145078"/>
                    </a:cubicBezTo>
                    <a:cubicBezTo>
                      <a:pt x="153407" y="153369"/>
                      <a:pt x="147660" y="162020"/>
                      <a:pt x="144068" y="172834"/>
                    </a:cubicBezTo>
                    <a:cubicBezTo>
                      <a:pt x="143350" y="174997"/>
                      <a:pt x="142272" y="176438"/>
                      <a:pt x="141195" y="178962"/>
                    </a:cubicBezTo>
                    <a:cubicBezTo>
                      <a:pt x="141195" y="179322"/>
                      <a:pt x="141913" y="179322"/>
                      <a:pt x="141195" y="180404"/>
                    </a:cubicBezTo>
                    <a:cubicBezTo>
                      <a:pt x="140835" y="182566"/>
                      <a:pt x="140476" y="184369"/>
                      <a:pt x="140476" y="186171"/>
                    </a:cubicBezTo>
                    <a:cubicBezTo>
                      <a:pt x="140476" y="186892"/>
                      <a:pt x="140476" y="187613"/>
                      <a:pt x="140476" y="187613"/>
                    </a:cubicBezTo>
                    <a:lnTo>
                      <a:pt x="140476" y="188694"/>
                    </a:lnTo>
                    <a:cubicBezTo>
                      <a:pt x="139758" y="189776"/>
                      <a:pt x="140476" y="190497"/>
                      <a:pt x="139758" y="191218"/>
                    </a:cubicBezTo>
                    <a:cubicBezTo>
                      <a:pt x="139399" y="191938"/>
                      <a:pt x="139758" y="193380"/>
                      <a:pt x="139399" y="194101"/>
                    </a:cubicBezTo>
                    <a:lnTo>
                      <a:pt x="139399" y="194822"/>
                    </a:lnTo>
                    <a:cubicBezTo>
                      <a:pt x="139039" y="195904"/>
                      <a:pt x="139039" y="196264"/>
                      <a:pt x="139039" y="196985"/>
                    </a:cubicBezTo>
                    <a:cubicBezTo>
                      <a:pt x="139399" y="200950"/>
                      <a:pt x="139039" y="204555"/>
                      <a:pt x="139399" y="208520"/>
                    </a:cubicBezTo>
                    <a:lnTo>
                      <a:pt x="139399" y="209601"/>
                    </a:lnTo>
                    <a:cubicBezTo>
                      <a:pt x="139758" y="209962"/>
                      <a:pt x="139399" y="211043"/>
                      <a:pt x="139758" y="211764"/>
                    </a:cubicBezTo>
                    <a:lnTo>
                      <a:pt x="139758" y="212485"/>
                    </a:lnTo>
                    <a:cubicBezTo>
                      <a:pt x="140476" y="212845"/>
                      <a:pt x="139758" y="213206"/>
                      <a:pt x="140476" y="214648"/>
                    </a:cubicBezTo>
                    <a:lnTo>
                      <a:pt x="140476" y="215729"/>
                    </a:lnTo>
                    <a:cubicBezTo>
                      <a:pt x="142272" y="229427"/>
                      <a:pt x="148737" y="241322"/>
                      <a:pt x="158076" y="251055"/>
                    </a:cubicBezTo>
                    <a:cubicBezTo>
                      <a:pt x="162027" y="254299"/>
                      <a:pt x="165978" y="257183"/>
                      <a:pt x="169929" y="260787"/>
                    </a:cubicBezTo>
                    <a:cubicBezTo>
                      <a:pt x="172803" y="261869"/>
                      <a:pt x="174958" y="263671"/>
                      <a:pt x="177831" y="265473"/>
                    </a:cubicBezTo>
                    <a:cubicBezTo>
                      <a:pt x="191480" y="273403"/>
                      <a:pt x="205847" y="278089"/>
                      <a:pt x="220215" y="282055"/>
                    </a:cubicBezTo>
                    <a:cubicBezTo>
                      <a:pt x="226680" y="283496"/>
                      <a:pt x="232786" y="284938"/>
                      <a:pt x="239251" y="286380"/>
                    </a:cubicBezTo>
                    <a:cubicBezTo>
                      <a:pt x="239251" y="287822"/>
                      <a:pt x="239970" y="287822"/>
                      <a:pt x="241047" y="287822"/>
                    </a:cubicBezTo>
                    <a:cubicBezTo>
                      <a:pt x="251104" y="290345"/>
                      <a:pt x="260802" y="292508"/>
                      <a:pt x="270500" y="295031"/>
                    </a:cubicBezTo>
                    <a:cubicBezTo>
                      <a:pt x="279121" y="297915"/>
                      <a:pt x="287382" y="300799"/>
                      <a:pt x="295643" y="304403"/>
                    </a:cubicBezTo>
                    <a:cubicBezTo>
                      <a:pt x="299953" y="306566"/>
                      <a:pt x="303904" y="309089"/>
                      <a:pt x="308215" y="312334"/>
                    </a:cubicBezTo>
                    <a:cubicBezTo>
                      <a:pt x="315398" y="319182"/>
                      <a:pt x="318631" y="327473"/>
                      <a:pt x="317553" y="337566"/>
                    </a:cubicBezTo>
                    <a:cubicBezTo>
                      <a:pt x="316117" y="346938"/>
                      <a:pt x="311447" y="354147"/>
                      <a:pt x="303904" y="359915"/>
                    </a:cubicBezTo>
                    <a:cubicBezTo>
                      <a:pt x="296002" y="366043"/>
                      <a:pt x="287023" y="368927"/>
                      <a:pt x="277325" y="370368"/>
                    </a:cubicBezTo>
                    <a:cubicBezTo>
                      <a:pt x="276247" y="370368"/>
                      <a:pt x="275888" y="370368"/>
                      <a:pt x="275170" y="370368"/>
                    </a:cubicBezTo>
                    <a:cubicBezTo>
                      <a:pt x="274451" y="371089"/>
                      <a:pt x="274451" y="371089"/>
                      <a:pt x="274451" y="371089"/>
                    </a:cubicBezTo>
                    <a:lnTo>
                      <a:pt x="271937" y="371089"/>
                    </a:lnTo>
                    <a:lnTo>
                      <a:pt x="270500" y="371089"/>
                    </a:lnTo>
                    <a:cubicBezTo>
                      <a:pt x="267627" y="371450"/>
                      <a:pt x="264394" y="371450"/>
                      <a:pt x="260802" y="371089"/>
                    </a:cubicBezTo>
                    <a:lnTo>
                      <a:pt x="260443" y="371089"/>
                    </a:lnTo>
                    <a:lnTo>
                      <a:pt x="257570" y="371089"/>
                    </a:lnTo>
                    <a:lnTo>
                      <a:pt x="256851" y="371089"/>
                    </a:lnTo>
                    <a:cubicBezTo>
                      <a:pt x="256133" y="371089"/>
                      <a:pt x="255415" y="370368"/>
                      <a:pt x="254696" y="370368"/>
                    </a:cubicBezTo>
                    <a:lnTo>
                      <a:pt x="252541" y="370368"/>
                    </a:lnTo>
                    <a:cubicBezTo>
                      <a:pt x="252182" y="370368"/>
                      <a:pt x="251104" y="370008"/>
                      <a:pt x="251104" y="370008"/>
                    </a:cubicBezTo>
                    <a:cubicBezTo>
                      <a:pt x="244998" y="368566"/>
                      <a:pt x="239970" y="367124"/>
                      <a:pt x="234941" y="365322"/>
                    </a:cubicBezTo>
                    <a:cubicBezTo>
                      <a:pt x="233505" y="364240"/>
                      <a:pt x="232786" y="363159"/>
                      <a:pt x="231349" y="363159"/>
                    </a:cubicBezTo>
                    <a:cubicBezTo>
                      <a:pt x="222729" y="358833"/>
                      <a:pt x="215186" y="353066"/>
                      <a:pt x="207284" y="345857"/>
                    </a:cubicBezTo>
                    <a:cubicBezTo>
                      <a:pt x="204052" y="341892"/>
                      <a:pt x="201178" y="338647"/>
                      <a:pt x="197586" y="334682"/>
                    </a:cubicBezTo>
                    <a:cubicBezTo>
                      <a:pt x="196149" y="332880"/>
                      <a:pt x="195431" y="331438"/>
                      <a:pt x="193276" y="330357"/>
                    </a:cubicBezTo>
                    <a:cubicBezTo>
                      <a:pt x="191839" y="328915"/>
                      <a:pt x="191121" y="328915"/>
                      <a:pt x="189684" y="327473"/>
                    </a:cubicBezTo>
                    <a:cubicBezTo>
                      <a:pt x="184656" y="322787"/>
                      <a:pt x="179268" y="319182"/>
                      <a:pt x="173162" y="319182"/>
                    </a:cubicBezTo>
                    <a:cubicBezTo>
                      <a:pt x="170648" y="318461"/>
                      <a:pt x="167774" y="318461"/>
                      <a:pt x="164901" y="318461"/>
                    </a:cubicBezTo>
                    <a:cubicBezTo>
                      <a:pt x="164541" y="318822"/>
                      <a:pt x="163464" y="318461"/>
                      <a:pt x="162027" y="318822"/>
                    </a:cubicBezTo>
                    <a:cubicBezTo>
                      <a:pt x="161668" y="319182"/>
                      <a:pt x="160590" y="318822"/>
                      <a:pt x="160231" y="319182"/>
                    </a:cubicBezTo>
                    <a:cubicBezTo>
                      <a:pt x="159513" y="319182"/>
                      <a:pt x="159154" y="319182"/>
                      <a:pt x="158794" y="319182"/>
                    </a:cubicBezTo>
                    <a:cubicBezTo>
                      <a:pt x="153048" y="320264"/>
                      <a:pt x="147660" y="323508"/>
                      <a:pt x="143709" y="327473"/>
                    </a:cubicBezTo>
                    <a:cubicBezTo>
                      <a:pt x="140476" y="331438"/>
                      <a:pt x="137962" y="334682"/>
                      <a:pt x="137603" y="340089"/>
                    </a:cubicBezTo>
                    <a:cubicBezTo>
                      <a:pt x="136884" y="341171"/>
                      <a:pt x="137603" y="341171"/>
                      <a:pt x="136884" y="341531"/>
                    </a:cubicBezTo>
                    <a:lnTo>
                      <a:pt x="136884" y="341892"/>
                    </a:lnTo>
                    <a:cubicBezTo>
                      <a:pt x="136525" y="344054"/>
                      <a:pt x="136525" y="345857"/>
                      <a:pt x="136884" y="347659"/>
                    </a:cubicBezTo>
                    <a:lnTo>
                      <a:pt x="136884" y="348740"/>
                    </a:lnTo>
                    <a:cubicBezTo>
                      <a:pt x="137603" y="349101"/>
                      <a:pt x="136884" y="350182"/>
                      <a:pt x="137603" y="350182"/>
                    </a:cubicBezTo>
                    <a:cubicBezTo>
                      <a:pt x="137603" y="351264"/>
                      <a:pt x="137603" y="351985"/>
                      <a:pt x="137962" y="353066"/>
                    </a:cubicBezTo>
                    <a:cubicBezTo>
                      <a:pt x="139039" y="358473"/>
                      <a:pt x="140835" y="362438"/>
                      <a:pt x="143709" y="367124"/>
                    </a:cubicBezTo>
                    <a:cubicBezTo>
                      <a:pt x="146223" y="370008"/>
                      <a:pt x="147660" y="372531"/>
                      <a:pt x="150174" y="375415"/>
                    </a:cubicBezTo>
                    <a:cubicBezTo>
                      <a:pt x="160950" y="388752"/>
                      <a:pt x="174599" y="398124"/>
                      <a:pt x="190403" y="404973"/>
                    </a:cubicBezTo>
                    <a:cubicBezTo>
                      <a:pt x="195790" y="407857"/>
                      <a:pt x="201537" y="409659"/>
                      <a:pt x="207284" y="411461"/>
                    </a:cubicBezTo>
                    <a:cubicBezTo>
                      <a:pt x="209798" y="412182"/>
                      <a:pt x="211594" y="412903"/>
                      <a:pt x="213749" y="413985"/>
                    </a:cubicBezTo>
                    <a:cubicBezTo>
                      <a:pt x="215186" y="413985"/>
                      <a:pt x="215905" y="413985"/>
                      <a:pt x="217341" y="415066"/>
                    </a:cubicBezTo>
                    <a:lnTo>
                      <a:pt x="218419" y="415066"/>
                    </a:lnTo>
                    <a:cubicBezTo>
                      <a:pt x="231349" y="418310"/>
                      <a:pt x="243921" y="419752"/>
                      <a:pt x="257570" y="420833"/>
                    </a:cubicBezTo>
                    <a:cubicBezTo>
                      <a:pt x="264394" y="421194"/>
                      <a:pt x="271937" y="421915"/>
                      <a:pt x="278762" y="421915"/>
                    </a:cubicBezTo>
                    <a:cubicBezTo>
                      <a:pt x="279121" y="421194"/>
                      <a:pt x="279121" y="421194"/>
                      <a:pt x="280198" y="421194"/>
                    </a:cubicBezTo>
                    <a:cubicBezTo>
                      <a:pt x="281635" y="421194"/>
                      <a:pt x="283072" y="421194"/>
                      <a:pt x="284868" y="421194"/>
                    </a:cubicBezTo>
                    <a:cubicBezTo>
                      <a:pt x="285586" y="420833"/>
                      <a:pt x="287023" y="420833"/>
                      <a:pt x="287741" y="420833"/>
                    </a:cubicBezTo>
                    <a:cubicBezTo>
                      <a:pt x="290255" y="420473"/>
                      <a:pt x="293488" y="419752"/>
                      <a:pt x="296362" y="419752"/>
                    </a:cubicBezTo>
                    <a:cubicBezTo>
                      <a:pt x="300313" y="418310"/>
                      <a:pt x="304623" y="417950"/>
                      <a:pt x="308574" y="417589"/>
                    </a:cubicBezTo>
                    <a:cubicBezTo>
                      <a:pt x="315398" y="415066"/>
                      <a:pt x="321145" y="412903"/>
                      <a:pt x="327251" y="410740"/>
                    </a:cubicBezTo>
                    <a:cubicBezTo>
                      <a:pt x="329406" y="410740"/>
                      <a:pt x="330843" y="409299"/>
                      <a:pt x="332639" y="408217"/>
                    </a:cubicBezTo>
                    <a:cubicBezTo>
                      <a:pt x="332998" y="408217"/>
                      <a:pt x="335153" y="408217"/>
                      <a:pt x="335153" y="406775"/>
                    </a:cubicBezTo>
                    <a:cubicBezTo>
                      <a:pt x="338745" y="404973"/>
                      <a:pt x="342337" y="402450"/>
                      <a:pt x="346647" y="400647"/>
                    </a:cubicBezTo>
                    <a:cubicBezTo>
                      <a:pt x="347006" y="400647"/>
                      <a:pt x="347725" y="399926"/>
                      <a:pt x="348084" y="399566"/>
                    </a:cubicBezTo>
                    <a:cubicBezTo>
                      <a:pt x="349521" y="399206"/>
                      <a:pt x="350957" y="397043"/>
                      <a:pt x="352394" y="395961"/>
                    </a:cubicBezTo>
                    <a:cubicBezTo>
                      <a:pt x="354190" y="395240"/>
                      <a:pt x="355627" y="394519"/>
                      <a:pt x="356704" y="392717"/>
                    </a:cubicBezTo>
                    <a:cubicBezTo>
                      <a:pt x="356704" y="392357"/>
                      <a:pt x="357063" y="391636"/>
                      <a:pt x="357782" y="391636"/>
                    </a:cubicBezTo>
                    <a:cubicBezTo>
                      <a:pt x="358141" y="391636"/>
                      <a:pt x="358500" y="391636"/>
                      <a:pt x="358500" y="391275"/>
                    </a:cubicBezTo>
                    <a:cubicBezTo>
                      <a:pt x="359219" y="390915"/>
                      <a:pt x="359219" y="390915"/>
                      <a:pt x="359578" y="390194"/>
                    </a:cubicBezTo>
                    <a:cubicBezTo>
                      <a:pt x="375023" y="376857"/>
                      <a:pt x="386157" y="360996"/>
                      <a:pt x="390827" y="341171"/>
                    </a:cubicBezTo>
                    <a:cubicBezTo>
                      <a:pt x="391904" y="337206"/>
                      <a:pt x="392982" y="332159"/>
                      <a:pt x="393341" y="328915"/>
                    </a:cubicBezTo>
                    <a:cubicBezTo>
                      <a:pt x="393341" y="324589"/>
                      <a:pt x="393341" y="321345"/>
                      <a:pt x="393341" y="317741"/>
                    </a:cubicBezTo>
                    <a:lnTo>
                      <a:pt x="393341" y="317380"/>
                    </a:lnTo>
                    <a:cubicBezTo>
                      <a:pt x="392982" y="316659"/>
                      <a:pt x="393341" y="315938"/>
                      <a:pt x="393341" y="314857"/>
                    </a:cubicBezTo>
                    <a:cubicBezTo>
                      <a:pt x="392982" y="314496"/>
                      <a:pt x="392982" y="313775"/>
                      <a:pt x="392982" y="313775"/>
                    </a:cubicBezTo>
                    <a:cubicBezTo>
                      <a:pt x="391904" y="307287"/>
                      <a:pt x="389031" y="300078"/>
                      <a:pt x="386157" y="293229"/>
                    </a:cubicBezTo>
                    <a:cubicBezTo>
                      <a:pt x="383284" y="288182"/>
                      <a:pt x="380410" y="283496"/>
                      <a:pt x="376459" y="279171"/>
                    </a:cubicBezTo>
                    <a:cubicBezTo>
                      <a:pt x="375023" y="278089"/>
                      <a:pt x="373945" y="276648"/>
                      <a:pt x="373586" y="275566"/>
                    </a:cubicBezTo>
                    <a:cubicBezTo>
                      <a:pt x="362092" y="264031"/>
                      <a:pt x="349521" y="255741"/>
                      <a:pt x="335512" y="249613"/>
                    </a:cubicBezTo>
                    <a:cubicBezTo>
                      <a:pt x="330843" y="247810"/>
                      <a:pt x="326533" y="245648"/>
                      <a:pt x="321504" y="243845"/>
                    </a:cubicBezTo>
                    <a:cubicBezTo>
                      <a:pt x="321504" y="243845"/>
                      <a:pt x="321145" y="243845"/>
                      <a:pt x="320068" y="243485"/>
                    </a:cubicBezTo>
                    <a:cubicBezTo>
                      <a:pt x="314321" y="241322"/>
                      <a:pt x="308215" y="239520"/>
                      <a:pt x="302468" y="238078"/>
                    </a:cubicBezTo>
                    <a:cubicBezTo>
                      <a:pt x="289896" y="234473"/>
                      <a:pt x="277325" y="233031"/>
                      <a:pt x="265113" y="229787"/>
                    </a:cubicBezTo>
                    <a:cubicBezTo>
                      <a:pt x="260443" y="228345"/>
                      <a:pt x="256133" y="227985"/>
                      <a:pt x="251104" y="225822"/>
                    </a:cubicBezTo>
                    <a:cubicBezTo>
                      <a:pt x="249668" y="225462"/>
                      <a:pt x="249309" y="224380"/>
                      <a:pt x="247872" y="224380"/>
                    </a:cubicBezTo>
                    <a:cubicBezTo>
                      <a:pt x="239970" y="221497"/>
                      <a:pt x="232786" y="218973"/>
                      <a:pt x="225603" y="215729"/>
                    </a:cubicBezTo>
                    <a:cubicBezTo>
                      <a:pt x="220215" y="212485"/>
                      <a:pt x="215545" y="209601"/>
                      <a:pt x="211594" y="204194"/>
                    </a:cubicBezTo>
                    <a:cubicBezTo>
                      <a:pt x="207284" y="199148"/>
                      <a:pt x="206566" y="193380"/>
                      <a:pt x="208721" y="186892"/>
                    </a:cubicBezTo>
                    <a:cubicBezTo>
                      <a:pt x="211235" y="179322"/>
                      <a:pt x="215545" y="173555"/>
                      <a:pt x="222370" y="168869"/>
                    </a:cubicBezTo>
                    <a:cubicBezTo>
                      <a:pt x="230631" y="163101"/>
                      <a:pt x="239970" y="160578"/>
                      <a:pt x="249668" y="160578"/>
                    </a:cubicBezTo>
                    <a:cubicBezTo>
                      <a:pt x="255415" y="160218"/>
                      <a:pt x="261162" y="160218"/>
                      <a:pt x="267268" y="160578"/>
                    </a:cubicBezTo>
                    <a:cubicBezTo>
                      <a:pt x="274451" y="161659"/>
                      <a:pt x="280917" y="163101"/>
                      <a:pt x="287741" y="166345"/>
                    </a:cubicBezTo>
                    <a:cubicBezTo>
                      <a:pt x="291692" y="167787"/>
                      <a:pt x="294925" y="170311"/>
                      <a:pt x="298876" y="171752"/>
                    </a:cubicBezTo>
                    <a:cubicBezTo>
                      <a:pt x="298876" y="171752"/>
                      <a:pt x="298876" y="171752"/>
                      <a:pt x="299235" y="171752"/>
                    </a:cubicBezTo>
                    <a:cubicBezTo>
                      <a:pt x="300313" y="173194"/>
                      <a:pt x="301390" y="174276"/>
                      <a:pt x="303186" y="174276"/>
                    </a:cubicBezTo>
                    <a:cubicBezTo>
                      <a:pt x="309651" y="178601"/>
                      <a:pt x="315398" y="184008"/>
                      <a:pt x="320427" y="190136"/>
                    </a:cubicBezTo>
                    <a:cubicBezTo>
                      <a:pt x="322941" y="193380"/>
                      <a:pt x="326892" y="196264"/>
                      <a:pt x="330843" y="199148"/>
                    </a:cubicBezTo>
                    <a:cubicBezTo>
                      <a:pt x="332998" y="201311"/>
                      <a:pt x="336590" y="203113"/>
                      <a:pt x="339823" y="204194"/>
                    </a:cubicBezTo>
                    <a:cubicBezTo>
                      <a:pt x="352035" y="207078"/>
                      <a:pt x="366761" y="202752"/>
                      <a:pt x="372508" y="186171"/>
                    </a:cubicBezTo>
                    <a:cubicBezTo>
                      <a:pt x="373945" y="181845"/>
                      <a:pt x="373945" y="177159"/>
                      <a:pt x="373586" y="172834"/>
                    </a:cubicBezTo>
                    <a:cubicBezTo>
                      <a:pt x="373586" y="171752"/>
                      <a:pt x="373945" y="171392"/>
                      <a:pt x="373586" y="170671"/>
                    </a:cubicBezTo>
                    <a:cubicBezTo>
                      <a:pt x="373586" y="170311"/>
                      <a:pt x="373586" y="169950"/>
                      <a:pt x="373586" y="168869"/>
                    </a:cubicBezTo>
                    <a:cubicBezTo>
                      <a:pt x="371790" y="165625"/>
                      <a:pt x="370353" y="161659"/>
                      <a:pt x="368917" y="158055"/>
                    </a:cubicBezTo>
                    <a:cubicBezTo>
                      <a:pt x="364965" y="151566"/>
                      <a:pt x="360655" y="146159"/>
                      <a:pt x="355268" y="141473"/>
                    </a:cubicBezTo>
                    <a:cubicBezTo>
                      <a:pt x="349521" y="136427"/>
                      <a:pt x="343774" y="132462"/>
                      <a:pt x="337308" y="128136"/>
                    </a:cubicBezTo>
                    <a:cubicBezTo>
                      <a:pt x="321145" y="119125"/>
                      <a:pt x="302827" y="112636"/>
                      <a:pt x="283431" y="110474"/>
                    </a:cubicBezTo>
                    <a:cubicBezTo>
                      <a:pt x="276247" y="109392"/>
                      <a:pt x="269423" y="108311"/>
                      <a:pt x="262239" y="107950"/>
                    </a:cubicBezTo>
                    <a:lnTo>
                      <a:pt x="251104" y="107950"/>
                    </a:lnTo>
                    <a:cubicBezTo>
                      <a:pt x="250745" y="108311"/>
                      <a:pt x="249668" y="108311"/>
                      <a:pt x="249309" y="107950"/>
                    </a:cubicBezTo>
                    <a:close/>
                    <a:moveTo>
                      <a:pt x="132070" y="0"/>
                    </a:moveTo>
                    <a:lnTo>
                      <a:pt x="135308" y="0"/>
                    </a:lnTo>
                    <a:lnTo>
                      <a:pt x="136748" y="0"/>
                    </a:lnTo>
                    <a:lnTo>
                      <a:pt x="138547" y="0"/>
                    </a:lnTo>
                    <a:lnTo>
                      <a:pt x="141066" y="0"/>
                    </a:lnTo>
                    <a:lnTo>
                      <a:pt x="150783" y="0"/>
                    </a:lnTo>
                    <a:lnTo>
                      <a:pt x="153661" y="0"/>
                    </a:lnTo>
                    <a:lnTo>
                      <a:pt x="155101" y="0"/>
                    </a:lnTo>
                    <a:cubicBezTo>
                      <a:pt x="175253" y="2159"/>
                      <a:pt x="194686" y="7555"/>
                      <a:pt x="214118" y="16549"/>
                    </a:cubicBezTo>
                    <a:cubicBezTo>
                      <a:pt x="216277" y="18348"/>
                      <a:pt x="219156" y="19427"/>
                      <a:pt x="222755" y="18348"/>
                    </a:cubicBezTo>
                    <a:cubicBezTo>
                      <a:pt x="224554" y="18348"/>
                      <a:pt x="227073" y="17988"/>
                      <a:pt x="229592" y="17988"/>
                    </a:cubicBezTo>
                    <a:lnTo>
                      <a:pt x="229952" y="17988"/>
                    </a:lnTo>
                    <a:lnTo>
                      <a:pt x="230312" y="17988"/>
                    </a:lnTo>
                    <a:cubicBezTo>
                      <a:pt x="231032" y="16909"/>
                      <a:pt x="231752" y="16909"/>
                      <a:pt x="232471" y="16909"/>
                    </a:cubicBezTo>
                    <a:lnTo>
                      <a:pt x="233191" y="16909"/>
                    </a:lnTo>
                    <a:lnTo>
                      <a:pt x="235350" y="16909"/>
                    </a:lnTo>
                    <a:lnTo>
                      <a:pt x="235710" y="16909"/>
                    </a:lnTo>
                    <a:cubicBezTo>
                      <a:pt x="236790" y="16549"/>
                      <a:pt x="237509" y="16549"/>
                      <a:pt x="238589" y="16549"/>
                    </a:cubicBezTo>
                    <a:lnTo>
                      <a:pt x="238949" y="16549"/>
                    </a:lnTo>
                    <a:lnTo>
                      <a:pt x="240028" y="16549"/>
                    </a:lnTo>
                    <a:lnTo>
                      <a:pt x="242907" y="16549"/>
                    </a:lnTo>
                    <a:lnTo>
                      <a:pt x="243627" y="16549"/>
                    </a:lnTo>
                    <a:cubicBezTo>
                      <a:pt x="247945" y="15470"/>
                      <a:pt x="252264" y="15470"/>
                      <a:pt x="256582" y="15470"/>
                    </a:cubicBezTo>
                    <a:cubicBezTo>
                      <a:pt x="261260" y="15470"/>
                      <a:pt x="266658" y="15470"/>
                      <a:pt x="272056" y="15470"/>
                    </a:cubicBezTo>
                    <a:lnTo>
                      <a:pt x="277814" y="15470"/>
                    </a:lnTo>
                    <a:cubicBezTo>
                      <a:pt x="277814" y="15470"/>
                      <a:pt x="277814" y="15470"/>
                      <a:pt x="278174" y="16549"/>
                    </a:cubicBezTo>
                    <a:lnTo>
                      <a:pt x="279253" y="16549"/>
                    </a:lnTo>
                    <a:cubicBezTo>
                      <a:pt x="279973" y="16549"/>
                      <a:pt x="281053" y="16549"/>
                      <a:pt x="282492" y="16549"/>
                    </a:cubicBezTo>
                    <a:lnTo>
                      <a:pt x="283212" y="16549"/>
                    </a:lnTo>
                    <a:lnTo>
                      <a:pt x="283932" y="16549"/>
                    </a:lnTo>
                    <a:lnTo>
                      <a:pt x="286451" y="16549"/>
                    </a:lnTo>
                    <a:lnTo>
                      <a:pt x="287530" y="16549"/>
                    </a:lnTo>
                    <a:lnTo>
                      <a:pt x="287890" y="16549"/>
                    </a:lnTo>
                    <a:cubicBezTo>
                      <a:pt x="288250" y="16549"/>
                      <a:pt x="289330" y="16549"/>
                      <a:pt x="290409" y="16909"/>
                    </a:cubicBezTo>
                    <a:lnTo>
                      <a:pt x="290769" y="16909"/>
                    </a:lnTo>
                    <a:lnTo>
                      <a:pt x="293288" y="16909"/>
                    </a:lnTo>
                    <a:lnTo>
                      <a:pt x="293648" y="16909"/>
                    </a:lnTo>
                    <a:cubicBezTo>
                      <a:pt x="294008" y="16909"/>
                      <a:pt x="295087" y="16909"/>
                      <a:pt x="296167" y="17988"/>
                    </a:cubicBezTo>
                    <a:lnTo>
                      <a:pt x="296527" y="17988"/>
                    </a:lnTo>
                    <a:lnTo>
                      <a:pt x="297966" y="17988"/>
                    </a:lnTo>
                    <a:lnTo>
                      <a:pt x="298326" y="17988"/>
                    </a:lnTo>
                    <a:lnTo>
                      <a:pt x="299046" y="17988"/>
                    </a:lnTo>
                    <a:cubicBezTo>
                      <a:pt x="299406" y="17988"/>
                      <a:pt x="300485" y="17988"/>
                      <a:pt x="300485" y="18348"/>
                    </a:cubicBezTo>
                    <a:lnTo>
                      <a:pt x="300845" y="18348"/>
                    </a:lnTo>
                    <a:lnTo>
                      <a:pt x="301565" y="18348"/>
                    </a:lnTo>
                    <a:lnTo>
                      <a:pt x="303004" y="18348"/>
                    </a:lnTo>
                    <a:cubicBezTo>
                      <a:pt x="305883" y="19068"/>
                      <a:pt x="307683" y="19068"/>
                      <a:pt x="310202" y="19787"/>
                    </a:cubicBezTo>
                    <a:lnTo>
                      <a:pt x="310561" y="19787"/>
                    </a:lnTo>
                    <a:cubicBezTo>
                      <a:pt x="310921" y="19787"/>
                      <a:pt x="311641" y="19787"/>
                      <a:pt x="312001" y="20507"/>
                    </a:cubicBezTo>
                    <a:lnTo>
                      <a:pt x="312361" y="20507"/>
                    </a:lnTo>
                    <a:cubicBezTo>
                      <a:pt x="313440" y="20507"/>
                      <a:pt x="313440" y="20507"/>
                      <a:pt x="313800" y="20507"/>
                    </a:cubicBezTo>
                    <a:cubicBezTo>
                      <a:pt x="314520" y="20507"/>
                      <a:pt x="314880" y="20507"/>
                      <a:pt x="315240" y="21226"/>
                    </a:cubicBezTo>
                    <a:lnTo>
                      <a:pt x="315959" y="21226"/>
                    </a:lnTo>
                    <a:cubicBezTo>
                      <a:pt x="322077" y="21946"/>
                      <a:pt x="328555" y="23744"/>
                      <a:pt x="334672" y="25184"/>
                    </a:cubicBezTo>
                    <a:cubicBezTo>
                      <a:pt x="360222" y="33458"/>
                      <a:pt x="383973" y="44611"/>
                      <a:pt x="406285" y="60080"/>
                    </a:cubicBezTo>
                    <a:cubicBezTo>
                      <a:pt x="406285" y="60800"/>
                      <a:pt x="406645" y="60800"/>
                      <a:pt x="407005" y="61519"/>
                    </a:cubicBezTo>
                    <a:cubicBezTo>
                      <a:pt x="410603" y="64397"/>
                      <a:pt x="413842" y="66196"/>
                      <a:pt x="417081" y="69074"/>
                    </a:cubicBezTo>
                    <a:cubicBezTo>
                      <a:pt x="423198" y="74111"/>
                      <a:pt x="428237" y="78428"/>
                      <a:pt x="433634" y="83825"/>
                    </a:cubicBezTo>
                    <a:cubicBezTo>
                      <a:pt x="434714" y="83825"/>
                      <a:pt x="435074" y="84184"/>
                      <a:pt x="435074" y="84184"/>
                    </a:cubicBezTo>
                    <a:cubicBezTo>
                      <a:pt x="436513" y="85623"/>
                      <a:pt x="437953" y="87422"/>
                      <a:pt x="439392" y="88861"/>
                    </a:cubicBezTo>
                    <a:cubicBezTo>
                      <a:pt x="440832" y="90300"/>
                      <a:pt x="442271" y="91739"/>
                      <a:pt x="443351" y="92459"/>
                    </a:cubicBezTo>
                    <a:cubicBezTo>
                      <a:pt x="443711" y="93178"/>
                      <a:pt x="444790" y="93178"/>
                      <a:pt x="444790" y="93898"/>
                    </a:cubicBezTo>
                    <a:cubicBezTo>
                      <a:pt x="449468" y="98935"/>
                      <a:pt x="453427" y="103971"/>
                      <a:pt x="457745" y="109727"/>
                    </a:cubicBezTo>
                    <a:cubicBezTo>
                      <a:pt x="460624" y="112246"/>
                      <a:pt x="463143" y="115843"/>
                      <a:pt x="465662" y="118721"/>
                    </a:cubicBezTo>
                    <a:cubicBezTo>
                      <a:pt x="474299" y="131313"/>
                      <a:pt x="481856" y="143905"/>
                      <a:pt x="488693" y="156496"/>
                    </a:cubicBezTo>
                    <a:cubicBezTo>
                      <a:pt x="490133" y="159374"/>
                      <a:pt x="491212" y="162252"/>
                      <a:pt x="492652" y="165850"/>
                    </a:cubicBezTo>
                    <a:cubicBezTo>
                      <a:pt x="494091" y="169448"/>
                      <a:pt x="495891" y="173405"/>
                      <a:pt x="497330" y="176643"/>
                    </a:cubicBezTo>
                    <a:cubicBezTo>
                      <a:pt x="499849" y="183119"/>
                      <a:pt x="502368" y="189954"/>
                      <a:pt x="504167" y="195710"/>
                    </a:cubicBezTo>
                    <a:cubicBezTo>
                      <a:pt x="505607" y="201466"/>
                      <a:pt x="507046" y="206863"/>
                      <a:pt x="508486" y="211540"/>
                    </a:cubicBezTo>
                    <a:cubicBezTo>
                      <a:pt x="508846" y="214778"/>
                      <a:pt x="509925" y="218375"/>
                      <a:pt x="510285" y="220174"/>
                    </a:cubicBezTo>
                    <a:cubicBezTo>
                      <a:pt x="511005" y="221613"/>
                      <a:pt x="509925" y="222692"/>
                      <a:pt x="511005" y="223052"/>
                    </a:cubicBezTo>
                    <a:cubicBezTo>
                      <a:pt x="511005" y="223772"/>
                      <a:pt x="510285" y="224131"/>
                      <a:pt x="511005" y="224491"/>
                    </a:cubicBezTo>
                    <a:cubicBezTo>
                      <a:pt x="511365" y="225211"/>
                      <a:pt x="511005" y="226650"/>
                      <a:pt x="511365" y="226650"/>
                    </a:cubicBezTo>
                    <a:lnTo>
                      <a:pt x="511365" y="227009"/>
                    </a:lnTo>
                    <a:cubicBezTo>
                      <a:pt x="512444" y="231686"/>
                      <a:pt x="512804" y="236004"/>
                      <a:pt x="513164" y="241040"/>
                    </a:cubicBezTo>
                    <a:cubicBezTo>
                      <a:pt x="513884" y="247156"/>
                      <a:pt x="514244" y="253992"/>
                      <a:pt x="513884" y="260467"/>
                    </a:cubicBezTo>
                    <a:lnTo>
                      <a:pt x="513884" y="261187"/>
                    </a:lnTo>
                    <a:cubicBezTo>
                      <a:pt x="513884" y="266223"/>
                      <a:pt x="513884" y="271980"/>
                      <a:pt x="513164" y="275577"/>
                    </a:cubicBezTo>
                    <a:cubicBezTo>
                      <a:pt x="512804" y="276657"/>
                      <a:pt x="513164" y="278096"/>
                      <a:pt x="513164" y="278815"/>
                    </a:cubicBezTo>
                    <a:lnTo>
                      <a:pt x="512804" y="278815"/>
                    </a:lnTo>
                    <a:cubicBezTo>
                      <a:pt x="512444" y="280614"/>
                      <a:pt x="513164" y="281693"/>
                      <a:pt x="512804" y="282053"/>
                    </a:cubicBezTo>
                    <a:cubicBezTo>
                      <a:pt x="511725" y="283852"/>
                      <a:pt x="511725" y="285291"/>
                      <a:pt x="511725" y="286730"/>
                    </a:cubicBezTo>
                    <a:lnTo>
                      <a:pt x="511725" y="287449"/>
                    </a:lnTo>
                    <a:cubicBezTo>
                      <a:pt x="511365" y="288169"/>
                      <a:pt x="511725" y="288888"/>
                      <a:pt x="511725" y="289608"/>
                    </a:cubicBezTo>
                    <a:cubicBezTo>
                      <a:pt x="511005" y="289608"/>
                      <a:pt x="511725" y="290687"/>
                      <a:pt x="511365" y="291047"/>
                    </a:cubicBezTo>
                    <a:cubicBezTo>
                      <a:pt x="511005" y="291766"/>
                      <a:pt x="511365" y="292486"/>
                      <a:pt x="511005" y="293206"/>
                    </a:cubicBezTo>
                    <a:cubicBezTo>
                      <a:pt x="510285" y="295364"/>
                      <a:pt x="509925" y="298602"/>
                      <a:pt x="509565" y="300761"/>
                    </a:cubicBezTo>
                    <a:cubicBezTo>
                      <a:pt x="508846" y="301480"/>
                      <a:pt x="508846" y="301840"/>
                      <a:pt x="509565" y="302919"/>
                    </a:cubicBezTo>
                    <a:cubicBezTo>
                      <a:pt x="509925" y="303279"/>
                      <a:pt x="509925" y="304358"/>
                      <a:pt x="510285" y="305797"/>
                    </a:cubicBezTo>
                    <a:cubicBezTo>
                      <a:pt x="511005" y="305797"/>
                      <a:pt x="511365" y="306157"/>
                      <a:pt x="511725" y="306517"/>
                    </a:cubicBezTo>
                    <a:cubicBezTo>
                      <a:pt x="521081" y="323066"/>
                      <a:pt x="526479" y="341773"/>
                      <a:pt x="527918" y="360841"/>
                    </a:cubicBezTo>
                    <a:lnTo>
                      <a:pt x="527918" y="361560"/>
                    </a:lnTo>
                    <a:cubicBezTo>
                      <a:pt x="527918" y="362280"/>
                      <a:pt x="527918" y="362999"/>
                      <a:pt x="527918" y="364078"/>
                    </a:cubicBezTo>
                    <a:lnTo>
                      <a:pt x="527918" y="365158"/>
                    </a:lnTo>
                    <a:cubicBezTo>
                      <a:pt x="527918" y="366597"/>
                      <a:pt x="527918" y="366957"/>
                      <a:pt x="528278" y="367316"/>
                    </a:cubicBezTo>
                    <a:lnTo>
                      <a:pt x="528278" y="374512"/>
                    </a:lnTo>
                    <a:cubicBezTo>
                      <a:pt x="527918" y="375591"/>
                      <a:pt x="527918" y="376670"/>
                      <a:pt x="527918" y="377749"/>
                    </a:cubicBezTo>
                    <a:cubicBezTo>
                      <a:pt x="527918" y="378469"/>
                      <a:pt x="527918" y="379188"/>
                      <a:pt x="528278" y="379908"/>
                    </a:cubicBezTo>
                    <a:lnTo>
                      <a:pt x="528278" y="380987"/>
                    </a:lnTo>
                    <a:cubicBezTo>
                      <a:pt x="527918" y="381347"/>
                      <a:pt x="527918" y="382786"/>
                      <a:pt x="527918" y="382786"/>
                    </a:cubicBezTo>
                    <a:cubicBezTo>
                      <a:pt x="527918" y="394298"/>
                      <a:pt x="525399" y="405451"/>
                      <a:pt x="522520" y="416604"/>
                    </a:cubicBezTo>
                    <a:cubicBezTo>
                      <a:pt x="519642" y="426317"/>
                      <a:pt x="515683" y="436031"/>
                      <a:pt x="511005" y="445744"/>
                    </a:cubicBezTo>
                    <a:cubicBezTo>
                      <a:pt x="505607" y="455818"/>
                      <a:pt x="498410" y="466251"/>
                      <a:pt x="490493" y="475604"/>
                    </a:cubicBezTo>
                    <a:cubicBezTo>
                      <a:pt x="486894" y="479922"/>
                      <a:pt x="482576" y="484598"/>
                      <a:pt x="478257" y="489635"/>
                    </a:cubicBezTo>
                    <a:cubicBezTo>
                      <a:pt x="469261" y="496830"/>
                      <a:pt x="459904" y="504385"/>
                      <a:pt x="449468" y="510141"/>
                    </a:cubicBezTo>
                    <a:cubicBezTo>
                      <a:pt x="441911" y="514818"/>
                      <a:pt x="433634" y="518416"/>
                      <a:pt x="425358" y="520575"/>
                    </a:cubicBezTo>
                    <a:cubicBezTo>
                      <a:pt x="418520" y="522733"/>
                      <a:pt x="412403" y="525251"/>
                      <a:pt x="404845" y="525611"/>
                    </a:cubicBezTo>
                    <a:cubicBezTo>
                      <a:pt x="400887" y="526331"/>
                      <a:pt x="397288" y="526331"/>
                      <a:pt x="393690" y="526331"/>
                    </a:cubicBezTo>
                    <a:lnTo>
                      <a:pt x="393690" y="526690"/>
                    </a:lnTo>
                    <a:lnTo>
                      <a:pt x="392250" y="526690"/>
                    </a:lnTo>
                    <a:lnTo>
                      <a:pt x="389731" y="526690"/>
                    </a:lnTo>
                    <a:lnTo>
                      <a:pt x="387932" y="526690"/>
                    </a:lnTo>
                    <a:lnTo>
                      <a:pt x="381454" y="526690"/>
                    </a:lnTo>
                    <a:lnTo>
                      <a:pt x="378935" y="526690"/>
                    </a:lnTo>
                    <a:lnTo>
                      <a:pt x="376776" y="526690"/>
                    </a:lnTo>
                    <a:lnTo>
                      <a:pt x="374617" y="526690"/>
                    </a:lnTo>
                    <a:lnTo>
                      <a:pt x="374617" y="526331"/>
                    </a:lnTo>
                    <a:cubicBezTo>
                      <a:pt x="351586" y="524172"/>
                      <a:pt x="329994" y="517696"/>
                      <a:pt x="309482" y="506544"/>
                    </a:cubicBezTo>
                    <a:lnTo>
                      <a:pt x="308762" y="505824"/>
                    </a:lnTo>
                    <a:cubicBezTo>
                      <a:pt x="303004" y="506544"/>
                      <a:pt x="297606" y="507263"/>
                      <a:pt x="292208" y="507263"/>
                    </a:cubicBezTo>
                    <a:cubicBezTo>
                      <a:pt x="279613" y="509422"/>
                      <a:pt x="267018" y="509422"/>
                      <a:pt x="254423" y="509422"/>
                    </a:cubicBezTo>
                    <a:cubicBezTo>
                      <a:pt x="254063" y="509422"/>
                      <a:pt x="253703" y="509422"/>
                      <a:pt x="252983" y="509422"/>
                    </a:cubicBezTo>
                    <a:lnTo>
                      <a:pt x="252624" y="509422"/>
                    </a:lnTo>
                    <a:cubicBezTo>
                      <a:pt x="250105" y="509422"/>
                      <a:pt x="248305" y="509422"/>
                      <a:pt x="245426" y="508702"/>
                    </a:cubicBezTo>
                    <a:cubicBezTo>
                      <a:pt x="243987" y="508702"/>
                      <a:pt x="242907" y="508702"/>
                      <a:pt x="241108" y="508702"/>
                    </a:cubicBezTo>
                    <a:lnTo>
                      <a:pt x="240388" y="508702"/>
                    </a:lnTo>
                    <a:cubicBezTo>
                      <a:pt x="240028" y="508702"/>
                      <a:pt x="240028" y="508702"/>
                      <a:pt x="240028" y="507983"/>
                    </a:cubicBezTo>
                    <a:cubicBezTo>
                      <a:pt x="238949" y="508702"/>
                      <a:pt x="238229" y="508702"/>
                      <a:pt x="237150" y="507983"/>
                    </a:cubicBezTo>
                    <a:lnTo>
                      <a:pt x="236790" y="507983"/>
                    </a:lnTo>
                    <a:lnTo>
                      <a:pt x="235710" y="507983"/>
                    </a:lnTo>
                    <a:cubicBezTo>
                      <a:pt x="235350" y="507983"/>
                      <a:pt x="234271" y="507983"/>
                      <a:pt x="233191" y="507983"/>
                    </a:cubicBezTo>
                    <a:lnTo>
                      <a:pt x="232831" y="507983"/>
                    </a:lnTo>
                    <a:cubicBezTo>
                      <a:pt x="231752" y="507983"/>
                      <a:pt x="231032" y="507983"/>
                      <a:pt x="230312" y="507263"/>
                    </a:cubicBezTo>
                    <a:lnTo>
                      <a:pt x="229952" y="507263"/>
                    </a:lnTo>
                    <a:cubicBezTo>
                      <a:pt x="228873" y="507263"/>
                      <a:pt x="228513" y="507263"/>
                      <a:pt x="227433" y="507263"/>
                    </a:cubicBezTo>
                    <a:lnTo>
                      <a:pt x="227073" y="507263"/>
                    </a:lnTo>
                    <a:lnTo>
                      <a:pt x="225634" y="507263"/>
                    </a:lnTo>
                    <a:lnTo>
                      <a:pt x="225274" y="507263"/>
                    </a:lnTo>
                    <a:cubicBezTo>
                      <a:pt x="224194" y="507263"/>
                      <a:pt x="223835" y="507263"/>
                      <a:pt x="222755" y="506544"/>
                    </a:cubicBezTo>
                    <a:lnTo>
                      <a:pt x="220596" y="506544"/>
                    </a:lnTo>
                    <a:cubicBezTo>
                      <a:pt x="219876" y="506544"/>
                      <a:pt x="219156" y="506544"/>
                      <a:pt x="218797" y="505824"/>
                    </a:cubicBezTo>
                    <a:cubicBezTo>
                      <a:pt x="217357" y="505824"/>
                      <a:pt x="215918" y="505824"/>
                      <a:pt x="214478" y="505465"/>
                    </a:cubicBezTo>
                    <a:lnTo>
                      <a:pt x="213399" y="505465"/>
                    </a:lnTo>
                    <a:lnTo>
                      <a:pt x="213039" y="505465"/>
                    </a:lnTo>
                    <a:cubicBezTo>
                      <a:pt x="212679" y="505465"/>
                      <a:pt x="211959" y="505465"/>
                      <a:pt x="211239" y="504385"/>
                    </a:cubicBezTo>
                    <a:cubicBezTo>
                      <a:pt x="209800" y="504385"/>
                      <a:pt x="209080" y="504385"/>
                      <a:pt x="207641" y="504026"/>
                    </a:cubicBezTo>
                    <a:cubicBezTo>
                      <a:pt x="206201" y="504026"/>
                      <a:pt x="205841" y="504026"/>
                      <a:pt x="204762" y="502946"/>
                    </a:cubicBezTo>
                    <a:cubicBezTo>
                      <a:pt x="204402" y="502946"/>
                      <a:pt x="204402" y="502946"/>
                      <a:pt x="203322" y="502586"/>
                    </a:cubicBezTo>
                    <a:cubicBezTo>
                      <a:pt x="201523" y="502586"/>
                      <a:pt x="199004" y="501507"/>
                      <a:pt x="196485" y="501147"/>
                    </a:cubicBezTo>
                    <a:cubicBezTo>
                      <a:pt x="190727" y="499708"/>
                      <a:pt x="184610" y="498269"/>
                      <a:pt x="178852" y="495751"/>
                    </a:cubicBezTo>
                    <a:cubicBezTo>
                      <a:pt x="169495" y="492513"/>
                      <a:pt x="160499" y="489635"/>
                      <a:pt x="152222" y="484598"/>
                    </a:cubicBezTo>
                    <a:cubicBezTo>
                      <a:pt x="151862" y="484598"/>
                      <a:pt x="151142" y="484598"/>
                      <a:pt x="150783" y="483879"/>
                    </a:cubicBezTo>
                    <a:cubicBezTo>
                      <a:pt x="149343" y="483159"/>
                      <a:pt x="147904" y="482800"/>
                      <a:pt x="146464" y="481720"/>
                    </a:cubicBezTo>
                    <a:cubicBezTo>
                      <a:pt x="143945" y="481001"/>
                      <a:pt x="142506" y="479922"/>
                      <a:pt x="139987" y="478482"/>
                    </a:cubicBezTo>
                    <a:cubicBezTo>
                      <a:pt x="134229" y="475245"/>
                      <a:pt x="128471" y="471647"/>
                      <a:pt x="123073" y="467690"/>
                    </a:cubicBezTo>
                    <a:cubicBezTo>
                      <a:pt x="110118" y="458696"/>
                      <a:pt x="98602" y="449342"/>
                      <a:pt x="88166" y="438909"/>
                    </a:cubicBezTo>
                    <a:cubicBezTo>
                      <a:pt x="87447" y="437829"/>
                      <a:pt x="87087" y="437470"/>
                      <a:pt x="86727" y="437470"/>
                    </a:cubicBezTo>
                    <a:cubicBezTo>
                      <a:pt x="86007" y="436031"/>
                      <a:pt x="84568" y="434951"/>
                      <a:pt x="83488" y="433872"/>
                    </a:cubicBezTo>
                    <a:cubicBezTo>
                      <a:pt x="83128" y="433512"/>
                      <a:pt x="82049" y="432433"/>
                      <a:pt x="81689" y="430994"/>
                    </a:cubicBezTo>
                    <a:cubicBezTo>
                      <a:pt x="81329" y="430994"/>
                      <a:pt x="80249" y="430634"/>
                      <a:pt x="79890" y="429555"/>
                    </a:cubicBezTo>
                    <a:cubicBezTo>
                      <a:pt x="79890" y="429555"/>
                      <a:pt x="79170" y="428835"/>
                      <a:pt x="78450" y="427756"/>
                    </a:cubicBezTo>
                    <a:cubicBezTo>
                      <a:pt x="73412" y="423079"/>
                      <a:pt x="68734" y="416604"/>
                      <a:pt x="64775" y="410847"/>
                    </a:cubicBezTo>
                    <a:cubicBezTo>
                      <a:pt x="57938" y="401853"/>
                      <a:pt x="52180" y="392859"/>
                      <a:pt x="47142" y="383506"/>
                    </a:cubicBezTo>
                    <a:cubicBezTo>
                      <a:pt x="47142" y="383506"/>
                      <a:pt x="47142" y="382786"/>
                      <a:pt x="46422" y="382426"/>
                    </a:cubicBezTo>
                    <a:cubicBezTo>
                      <a:pt x="42464" y="376310"/>
                      <a:pt x="39585" y="369835"/>
                      <a:pt x="37426" y="364078"/>
                    </a:cubicBezTo>
                    <a:cubicBezTo>
                      <a:pt x="28789" y="344292"/>
                      <a:pt x="22671" y="324145"/>
                      <a:pt x="19073" y="302919"/>
                    </a:cubicBezTo>
                    <a:cubicBezTo>
                      <a:pt x="19073" y="302919"/>
                      <a:pt x="19073" y="301840"/>
                      <a:pt x="18353" y="301480"/>
                    </a:cubicBezTo>
                    <a:cubicBezTo>
                      <a:pt x="17993" y="300401"/>
                      <a:pt x="17993" y="300041"/>
                      <a:pt x="18353" y="300041"/>
                    </a:cubicBezTo>
                    <a:lnTo>
                      <a:pt x="17993" y="299321"/>
                    </a:lnTo>
                    <a:lnTo>
                      <a:pt x="17993" y="297163"/>
                    </a:lnTo>
                    <a:cubicBezTo>
                      <a:pt x="17993" y="296443"/>
                      <a:pt x="17993" y="295364"/>
                      <a:pt x="17993" y="294645"/>
                    </a:cubicBezTo>
                    <a:lnTo>
                      <a:pt x="17993" y="293565"/>
                    </a:lnTo>
                    <a:cubicBezTo>
                      <a:pt x="17633" y="293565"/>
                      <a:pt x="17633" y="293206"/>
                      <a:pt x="17633" y="292126"/>
                    </a:cubicBezTo>
                    <a:cubicBezTo>
                      <a:pt x="16554" y="286730"/>
                      <a:pt x="16194" y="281693"/>
                      <a:pt x="16194" y="276657"/>
                    </a:cubicBezTo>
                    <a:cubicBezTo>
                      <a:pt x="15114" y="265144"/>
                      <a:pt x="15114" y="253632"/>
                      <a:pt x="16194" y="242119"/>
                    </a:cubicBezTo>
                    <a:lnTo>
                      <a:pt x="16554" y="241040"/>
                    </a:lnTo>
                    <a:cubicBezTo>
                      <a:pt x="16554" y="235644"/>
                      <a:pt x="17633" y="231327"/>
                      <a:pt x="17993" y="226650"/>
                    </a:cubicBezTo>
                    <a:cubicBezTo>
                      <a:pt x="17993" y="224491"/>
                      <a:pt x="18353" y="223052"/>
                      <a:pt x="17993" y="221613"/>
                    </a:cubicBezTo>
                    <a:cubicBezTo>
                      <a:pt x="14035" y="214778"/>
                      <a:pt x="11156" y="208302"/>
                      <a:pt x="8997" y="200387"/>
                    </a:cubicBezTo>
                    <a:cubicBezTo>
                      <a:pt x="3959" y="187436"/>
                      <a:pt x="1440" y="174484"/>
                      <a:pt x="1080" y="160454"/>
                    </a:cubicBezTo>
                    <a:lnTo>
                      <a:pt x="0" y="160454"/>
                    </a:lnTo>
                    <a:lnTo>
                      <a:pt x="0" y="159015"/>
                    </a:lnTo>
                    <a:lnTo>
                      <a:pt x="0" y="156137"/>
                    </a:lnTo>
                    <a:lnTo>
                      <a:pt x="0" y="146063"/>
                    </a:lnTo>
                    <a:lnTo>
                      <a:pt x="0" y="143545"/>
                    </a:lnTo>
                    <a:lnTo>
                      <a:pt x="0" y="141027"/>
                    </a:lnTo>
                    <a:cubicBezTo>
                      <a:pt x="0" y="129874"/>
                      <a:pt x="2879" y="118362"/>
                      <a:pt x="5758" y="107209"/>
                    </a:cubicBezTo>
                    <a:cubicBezTo>
                      <a:pt x="8997" y="98215"/>
                      <a:pt x="12595" y="88861"/>
                      <a:pt x="17633" y="79867"/>
                    </a:cubicBezTo>
                    <a:cubicBezTo>
                      <a:pt x="22312" y="70154"/>
                      <a:pt x="28789" y="60800"/>
                      <a:pt x="35267" y="52166"/>
                    </a:cubicBezTo>
                    <a:cubicBezTo>
                      <a:pt x="39225" y="48568"/>
                      <a:pt x="42464" y="44611"/>
                      <a:pt x="46422" y="41013"/>
                    </a:cubicBezTo>
                    <a:cubicBezTo>
                      <a:pt x="55779" y="32019"/>
                      <a:pt x="65855" y="24464"/>
                      <a:pt x="77011" y="17988"/>
                    </a:cubicBezTo>
                    <a:cubicBezTo>
                      <a:pt x="90326" y="9714"/>
                      <a:pt x="105440" y="5037"/>
                      <a:pt x="120914" y="2159"/>
                    </a:cubicBezTo>
                    <a:cubicBezTo>
                      <a:pt x="124872" y="720"/>
                      <a:pt x="128471" y="0"/>
                      <a:pt x="132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DF64228-E5F1-C845-8F2A-338385F0F2AE}"/>
                </a:ext>
              </a:extLst>
            </p:cNvPr>
            <p:cNvGrpSpPr/>
            <p:nvPr userDrawn="1"/>
          </p:nvGrpSpPr>
          <p:grpSpPr>
            <a:xfrm>
              <a:off x="9211087" y="4729578"/>
              <a:ext cx="1240428" cy="1238277"/>
              <a:chOff x="6982023" y="3518464"/>
              <a:chExt cx="862442" cy="860947"/>
            </a:xfrm>
          </p:grpSpPr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7AED744D-83D9-0C42-9091-60E1A5FA6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2023" y="3518464"/>
                <a:ext cx="862442" cy="860947"/>
              </a:xfrm>
              <a:custGeom>
                <a:avLst/>
                <a:gdLst>
                  <a:gd name="T0" fmla="*/ 2544 w 2545"/>
                  <a:gd name="T1" fmla="*/ 1271 h 2542"/>
                  <a:gd name="T2" fmla="*/ 2544 w 2545"/>
                  <a:gd name="T3" fmla="*/ 1271 h 2542"/>
                  <a:gd name="T4" fmla="*/ 1270 w 2545"/>
                  <a:gd name="T5" fmla="*/ 2541 h 2542"/>
                  <a:gd name="T6" fmla="*/ 1270 w 2545"/>
                  <a:gd name="T7" fmla="*/ 2541 h 2542"/>
                  <a:gd name="T8" fmla="*/ 0 w 2545"/>
                  <a:gd name="T9" fmla="*/ 1271 h 2542"/>
                  <a:gd name="T10" fmla="*/ 0 w 2545"/>
                  <a:gd name="T11" fmla="*/ 1271 h 2542"/>
                  <a:gd name="T12" fmla="*/ 1270 w 2545"/>
                  <a:gd name="T13" fmla="*/ 0 h 2542"/>
                  <a:gd name="T14" fmla="*/ 1270 w 2545"/>
                  <a:gd name="T15" fmla="*/ 0 h 2542"/>
                  <a:gd name="T16" fmla="*/ 2544 w 2545"/>
                  <a:gd name="T17" fmla="*/ 1271 h 2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5" h="2542">
                    <a:moveTo>
                      <a:pt x="2544" y="1271"/>
                    </a:moveTo>
                    <a:lnTo>
                      <a:pt x="2544" y="1271"/>
                    </a:lnTo>
                    <a:cubicBezTo>
                      <a:pt x="2544" y="1972"/>
                      <a:pt x="1973" y="2541"/>
                      <a:pt x="1270" y="2541"/>
                    </a:cubicBezTo>
                    <a:lnTo>
                      <a:pt x="1270" y="2541"/>
                    </a:lnTo>
                    <a:cubicBezTo>
                      <a:pt x="568" y="2541"/>
                      <a:pt x="0" y="1972"/>
                      <a:pt x="0" y="1271"/>
                    </a:cubicBezTo>
                    <a:lnTo>
                      <a:pt x="0" y="1271"/>
                    </a:lnTo>
                    <a:cubicBezTo>
                      <a:pt x="0" y="569"/>
                      <a:pt x="568" y="0"/>
                      <a:pt x="1270" y="0"/>
                    </a:cubicBezTo>
                    <a:lnTo>
                      <a:pt x="1270" y="0"/>
                    </a:lnTo>
                    <a:cubicBezTo>
                      <a:pt x="1973" y="0"/>
                      <a:pt x="2544" y="569"/>
                      <a:pt x="2544" y="1271"/>
                    </a:cubicBezTo>
                  </a:path>
                </a:pathLst>
              </a:custGeom>
              <a:solidFill>
                <a:schemeClr val="accent6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22E9CAF5-3991-5C4B-8056-BF3261B80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6825" y="3717258"/>
                <a:ext cx="452421" cy="462076"/>
              </a:xfrm>
              <a:custGeom>
                <a:avLst/>
                <a:gdLst>
                  <a:gd name="connsiteX0" fmla="*/ 185682 w 480510"/>
                  <a:gd name="connsiteY0" fmla="*/ 310279 h 490765"/>
                  <a:gd name="connsiteX1" fmla="*/ 95542 w 480510"/>
                  <a:gd name="connsiteY1" fmla="*/ 327180 h 490765"/>
                  <a:gd name="connsiteX2" fmla="*/ 86528 w 480510"/>
                  <a:gd name="connsiteY2" fmla="*/ 441894 h 490765"/>
                  <a:gd name="connsiteX3" fmla="*/ 166572 w 480510"/>
                  <a:gd name="connsiteY3" fmla="*/ 464549 h 490765"/>
                  <a:gd name="connsiteX4" fmla="*/ 223902 w 480510"/>
                  <a:gd name="connsiteY4" fmla="*/ 453042 h 490765"/>
                  <a:gd name="connsiteX5" fmla="*/ 262843 w 480510"/>
                  <a:gd name="connsiteY5" fmla="*/ 402697 h 490765"/>
                  <a:gd name="connsiteX6" fmla="*/ 185682 w 480510"/>
                  <a:gd name="connsiteY6" fmla="*/ 310279 h 490765"/>
                  <a:gd name="connsiteX7" fmla="*/ 163012 w 480510"/>
                  <a:gd name="connsiteY7" fmla="*/ 26100 h 490765"/>
                  <a:gd name="connsiteX8" fmla="*/ 129074 w 480510"/>
                  <a:gd name="connsiteY8" fmla="*/ 27269 h 490765"/>
                  <a:gd name="connsiteX9" fmla="*/ 89051 w 480510"/>
                  <a:gd name="connsiteY9" fmla="*/ 78692 h 490765"/>
                  <a:gd name="connsiteX10" fmla="*/ 116815 w 480510"/>
                  <a:gd name="connsiteY10" fmla="*/ 179382 h 490765"/>
                  <a:gd name="connsiteX11" fmla="*/ 188567 w 480510"/>
                  <a:gd name="connsiteY11" fmla="*/ 202397 h 490765"/>
                  <a:gd name="connsiteX12" fmla="*/ 228229 w 480510"/>
                  <a:gd name="connsiteY12" fmla="*/ 134072 h 490765"/>
                  <a:gd name="connsiteX13" fmla="*/ 191812 w 480510"/>
                  <a:gd name="connsiteY13" fmla="*/ 44890 h 490765"/>
                  <a:gd name="connsiteX14" fmla="*/ 163012 w 480510"/>
                  <a:gd name="connsiteY14" fmla="*/ 26100 h 490765"/>
                  <a:gd name="connsiteX15" fmla="*/ 314043 w 480510"/>
                  <a:gd name="connsiteY15" fmla="*/ 4254 h 490765"/>
                  <a:gd name="connsiteX16" fmla="*/ 241570 w 480510"/>
                  <a:gd name="connsiteY16" fmla="*/ 25471 h 490765"/>
                  <a:gd name="connsiteX17" fmla="*/ 266448 w 480510"/>
                  <a:gd name="connsiteY17" fmla="*/ 55318 h 490765"/>
                  <a:gd name="connsiteX18" fmla="*/ 251305 w 480510"/>
                  <a:gd name="connsiteY18" fmla="*/ 186574 h 490765"/>
                  <a:gd name="connsiteX19" fmla="*/ 222460 w 480510"/>
                  <a:gd name="connsiteY19" fmla="*/ 212825 h 490765"/>
                  <a:gd name="connsiteX20" fmla="*/ 226786 w 480510"/>
                  <a:gd name="connsiteY20" fmla="*/ 260293 h 490765"/>
                  <a:gd name="connsiteX21" fmla="*/ 268251 w 480510"/>
                  <a:gd name="connsiteY21" fmla="*/ 294096 h 490765"/>
                  <a:gd name="connsiteX22" fmla="*/ 265727 w 480510"/>
                  <a:gd name="connsiteY22" fmla="*/ 450525 h 490765"/>
                  <a:gd name="connsiteX23" fmla="*/ 43260 w 480510"/>
                  <a:gd name="connsiteY23" fmla="*/ 468865 h 490765"/>
                  <a:gd name="connsiteX24" fmla="*/ 34606 w 480510"/>
                  <a:gd name="connsiteY24" fmla="*/ 331855 h 490765"/>
                  <a:gd name="connsiteX25" fmla="*/ 154313 w 480510"/>
                  <a:gd name="connsiteY25" fmla="*/ 293377 h 490765"/>
                  <a:gd name="connsiteX26" fmla="*/ 172341 w 480510"/>
                  <a:gd name="connsiteY26" fmla="*/ 293377 h 490765"/>
                  <a:gd name="connsiteX27" fmla="*/ 155395 w 480510"/>
                  <a:gd name="connsiteY27" fmla="*/ 231884 h 490765"/>
                  <a:gd name="connsiteX28" fmla="*/ 144218 w 480510"/>
                  <a:gd name="connsiteY28" fmla="*/ 224692 h 490765"/>
                  <a:gd name="connsiteX29" fmla="*/ 50832 w 480510"/>
                  <a:gd name="connsiteY29" fmla="*/ 181899 h 490765"/>
                  <a:gd name="connsiteX30" fmla="*/ 100589 w 480510"/>
                  <a:gd name="connsiteY30" fmla="*/ 21156 h 490765"/>
                  <a:gd name="connsiteX31" fmla="*/ 170899 w 480510"/>
                  <a:gd name="connsiteY31" fmla="*/ 4614 h 490765"/>
                  <a:gd name="connsiteX32" fmla="*/ 314043 w 480510"/>
                  <a:gd name="connsiteY32" fmla="*/ 4254 h 490765"/>
                  <a:gd name="connsiteX33" fmla="*/ 382824 w 480510"/>
                  <a:gd name="connsiteY33" fmla="*/ 0 h 490765"/>
                  <a:gd name="connsiteX34" fmla="*/ 421394 w 480510"/>
                  <a:gd name="connsiteY34" fmla="*/ 0 h 490765"/>
                  <a:gd name="connsiteX35" fmla="*/ 421394 w 480510"/>
                  <a:gd name="connsiteY35" fmla="*/ 58396 h 490765"/>
                  <a:gd name="connsiteX36" fmla="*/ 480510 w 480510"/>
                  <a:gd name="connsiteY36" fmla="*/ 58396 h 490765"/>
                  <a:gd name="connsiteX37" fmla="*/ 480510 w 480510"/>
                  <a:gd name="connsiteY37" fmla="*/ 98047 h 490765"/>
                  <a:gd name="connsiteX38" fmla="*/ 421394 w 480510"/>
                  <a:gd name="connsiteY38" fmla="*/ 98047 h 490765"/>
                  <a:gd name="connsiteX39" fmla="*/ 421394 w 480510"/>
                  <a:gd name="connsiteY39" fmla="*/ 156803 h 490765"/>
                  <a:gd name="connsiteX40" fmla="*/ 382824 w 480510"/>
                  <a:gd name="connsiteY40" fmla="*/ 156803 h 490765"/>
                  <a:gd name="connsiteX41" fmla="*/ 382824 w 480510"/>
                  <a:gd name="connsiteY41" fmla="*/ 98047 h 490765"/>
                  <a:gd name="connsiteX42" fmla="*/ 323708 w 480510"/>
                  <a:gd name="connsiteY42" fmla="*/ 98047 h 490765"/>
                  <a:gd name="connsiteX43" fmla="*/ 323708 w 480510"/>
                  <a:gd name="connsiteY43" fmla="*/ 58396 h 490765"/>
                  <a:gd name="connsiteX44" fmla="*/ 382824 w 480510"/>
                  <a:gd name="connsiteY44" fmla="*/ 58396 h 49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80510" h="490765">
                    <a:moveTo>
                      <a:pt x="185682" y="310279"/>
                    </a:moveTo>
                    <a:cubicBezTo>
                      <a:pt x="155034" y="308840"/>
                      <a:pt x="123305" y="312436"/>
                      <a:pt x="95542" y="327180"/>
                    </a:cubicBezTo>
                    <a:cubicBezTo>
                      <a:pt x="46505" y="351274"/>
                      <a:pt x="42178" y="410609"/>
                      <a:pt x="86528" y="441894"/>
                    </a:cubicBezTo>
                    <a:cubicBezTo>
                      <a:pt x="111046" y="458076"/>
                      <a:pt x="138449" y="463471"/>
                      <a:pt x="166572" y="464549"/>
                    </a:cubicBezTo>
                    <a:cubicBezTo>
                      <a:pt x="186403" y="464909"/>
                      <a:pt x="205513" y="460953"/>
                      <a:pt x="223902" y="453042"/>
                    </a:cubicBezTo>
                    <a:cubicBezTo>
                      <a:pt x="246257" y="443333"/>
                      <a:pt x="260319" y="427870"/>
                      <a:pt x="262843" y="402697"/>
                    </a:cubicBezTo>
                    <a:cubicBezTo>
                      <a:pt x="266448" y="369613"/>
                      <a:pt x="220296" y="310998"/>
                      <a:pt x="185682" y="310279"/>
                    </a:cubicBezTo>
                    <a:close/>
                    <a:moveTo>
                      <a:pt x="163012" y="26100"/>
                    </a:moveTo>
                    <a:cubicBezTo>
                      <a:pt x="152601" y="23133"/>
                      <a:pt x="141333" y="23493"/>
                      <a:pt x="129074" y="27269"/>
                    </a:cubicBezTo>
                    <a:cubicBezTo>
                      <a:pt x="104916" y="35540"/>
                      <a:pt x="91575" y="53880"/>
                      <a:pt x="89051" y="78692"/>
                    </a:cubicBezTo>
                    <a:cubicBezTo>
                      <a:pt x="85085" y="115372"/>
                      <a:pt x="94460" y="149535"/>
                      <a:pt x="116815" y="179382"/>
                    </a:cubicBezTo>
                    <a:cubicBezTo>
                      <a:pt x="135204" y="204554"/>
                      <a:pt x="162246" y="212825"/>
                      <a:pt x="188567" y="202397"/>
                    </a:cubicBezTo>
                    <a:cubicBezTo>
                      <a:pt x="215970" y="193047"/>
                      <a:pt x="228950" y="173628"/>
                      <a:pt x="228229" y="134072"/>
                    </a:cubicBezTo>
                    <a:cubicBezTo>
                      <a:pt x="226065" y="104944"/>
                      <a:pt x="217412" y="71860"/>
                      <a:pt x="191812" y="44890"/>
                    </a:cubicBezTo>
                    <a:cubicBezTo>
                      <a:pt x="182978" y="35360"/>
                      <a:pt x="173423" y="29067"/>
                      <a:pt x="163012" y="26100"/>
                    </a:cubicBezTo>
                    <a:close/>
                    <a:moveTo>
                      <a:pt x="314043" y="4254"/>
                    </a:moveTo>
                    <a:cubicBezTo>
                      <a:pt x="293130" y="22954"/>
                      <a:pt x="270054" y="29786"/>
                      <a:pt x="241570" y="25471"/>
                    </a:cubicBezTo>
                    <a:cubicBezTo>
                      <a:pt x="251665" y="38057"/>
                      <a:pt x="259958" y="45609"/>
                      <a:pt x="266448" y="55318"/>
                    </a:cubicBezTo>
                    <a:cubicBezTo>
                      <a:pt x="295654" y="98471"/>
                      <a:pt x="288803" y="150973"/>
                      <a:pt x="251305" y="186574"/>
                    </a:cubicBezTo>
                    <a:cubicBezTo>
                      <a:pt x="241570" y="195205"/>
                      <a:pt x="230753" y="202397"/>
                      <a:pt x="222460" y="212825"/>
                    </a:cubicBezTo>
                    <a:cubicBezTo>
                      <a:pt x="207677" y="230086"/>
                      <a:pt x="209119" y="245909"/>
                      <a:pt x="226786" y="260293"/>
                    </a:cubicBezTo>
                    <a:cubicBezTo>
                      <a:pt x="240488" y="272160"/>
                      <a:pt x="254910" y="282229"/>
                      <a:pt x="268251" y="294096"/>
                    </a:cubicBezTo>
                    <a:cubicBezTo>
                      <a:pt x="320172" y="341564"/>
                      <a:pt x="318730" y="405214"/>
                      <a:pt x="265727" y="450525"/>
                    </a:cubicBezTo>
                    <a:cubicBezTo>
                      <a:pt x="213446" y="495475"/>
                      <a:pt x="101311" y="504466"/>
                      <a:pt x="43260" y="468865"/>
                    </a:cubicBezTo>
                    <a:cubicBezTo>
                      <a:pt x="-11185" y="436141"/>
                      <a:pt x="-14430" y="371412"/>
                      <a:pt x="34606" y="331855"/>
                    </a:cubicBezTo>
                    <a:cubicBezTo>
                      <a:pt x="69581" y="303446"/>
                      <a:pt x="112488" y="297692"/>
                      <a:pt x="154313" y="293377"/>
                    </a:cubicBezTo>
                    <a:cubicBezTo>
                      <a:pt x="159361" y="292658"/>
                      <a:pt x="163688" y="293377"/>
                      <a:pt x="172341" y="293377"/>
                    </a:cubicBezTo>
                    <a:cubicBezTo>
                      <a:pt x="156477" y="272520"/>
                      <a:pt x="148544" y="254180"/>
                      <a:pt x="155395" y="231884"/>
                    </a:cubicBezTo>
                    <a:cubicBezTo>
                      <a:pt x="159361" y="218939"/>
                      <a:pt x="148544" y="224692"/>
                      <a:pt x="144218" y="224692"/>
                    </a:cubicBezTo>
                    <a:cubicBezTo>
                      <a:pt x="105998" y="225052"/>
                      <a:pt x="73187" y="214264"/>
                      <a:pt x="50832" y="181899"/>
                    </a:cubicBezTo>
                    <a:cubicBezTo>
                      <a:pt x="12252" y="127239"/>
                      <a:pt x="36409" y="51003"/>
                      <a:pt x="100589" y="21156"/>
                    </a:cubicBezTo>
                    <a:cubicBezTo>
                      <a:pt x="123305" y="10008"/>
                      <a:pt x="146742" y="4614"/>
                      <a:pt x="170899" y="4614"/>
                    </a:cubicBezTo>
                    <a:cubicBezTo>
                      <a:pt x="218133" y="3175"/>
                      <a:pt x="265727" y="4254"/>
                      <a:pt x="314043" y="4254"/>
                    </a:cubicBezTo>
                    <a:close/>
                    <a:moveTo>
                      <a:pt x="382824" y="0"/>
                    </a:moveTo>
                    <a:lnTo>
                      <a:pt x="421394" y="0"/>
                    </a:lnTo>
                    <a:lnTo>
                      <a:pt x="421394" y="58396"/>
                    </a:lnTo>
                    <a:lnTo>
                      <a:pt x="480510" y="58396"/>
                    </a:lnTo>
                    <a:lnTo>
                      <a:pt x="480510" y="98047"/>
                    </a:lnTo>
                    <a:lnTo>
                      <a:pt x="421394" y="98047"/>
                    </a:lnTo>
                    <a:lnTo>
                      <a:pt x="421394" y="156803"/>
                    </a:lnTo>
                    <a:lnTo>
                      <a:pt x="382824" y="156803"/>
                    </a:lnTo>
                    <a:lnTo>
                      <a:pt x="382824" y="98047"/>
                    </a:lnTo>
                    <a:lnTo>
                      <a:pt x="323708" y="98047"/>
                    </a:lnTo>
                    <a:lnTo>
                      <a:pt x="323708" y="58396"/>
                    </a:lnTo>
                    <a:lnTo>
                      <a:pt x="382824" y="583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ADEE673-1BC7-584E-BD0C-52B9853DBD8D}"/>
                </a:ext>
              </a:extLst>
            </p:cNvPr>
            <p:cNvGrpSpPr/>
            <p:nvPr userDrawn="1"/>
          </p:nvGrpSpPr>
          <p:grpSpPr>
            <a:xfrm>
              <a:off x="10748186" y="5082144"/>
              <a:ext cx="1012549" cy="1012549"/>
              <a:chOff x="8050734" y="3763595"/>
              <a:chExt cx="704003" cy="704003"/>
            </a:xfrm>
          </p:grpSpPr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88444BD6-425D-384F-8404-4AA9B5B93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0734" y="3763595"/>
                <a:ext cx="704003" cy="704003"/>
              </a:xfrm>
              <a:custGeom>
                <a:avLst/>
                <a:gdLst>
                  <a:gd name="T0" fmla="*/ 2078 w 2079"/>
                  <a:gd name="T1" fmla="*/ 1037 h 2077"/>
                  <a:gd name="T2" fmla="*/ 2078 w 2079"/>
                  <a:gd name="T3" fmla="*/ 1037 h 2077"/>
                  <a:gd name="T4" fmla="*/ 1039 w 2079"/>
                  <a:gd name="T5" fmla="*/ 2076 h 2077"/>
                  <a:gd name="T6" fmla="*/ 1039 w 2079"/>
                  <a:gd name="T7" fmla="*/ 2076 h 2077"/>
                  <a:gd name="T8" fmla="*/ 0 w 2079"/>
                  <a:gd name="T9" fmla="*/ 1037 h 2077"/>
                  <a:gd name="T10" fmla="*/ 0 w 2079"/>
                  <a:gd name="T11" fmla="*/ 1037 h 2077"/>
                  <a:gd name="T12" fmla="*/ 1039 w 2079"/>
                  <a:gd name="T13" fmla="*/ 0 h 2077"/>
                  <a:gd name="T14" fmla="*/ 1039 w 2079"/>
                  <a:gd name="T15" fmla="*/ 0 h 2077"/>
                  <a:gd name="T16" fmla="*/ 2078 w 2079"/>
                  <a:gd name="T17" fmla="*/ 1037 h 2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9" h="2077">
                    <a:moveTo>
                      <a:pt x="2078" y="1037"/>
                    </a:moveTo>
                    <a:lnTo>
                      <a:pt x="2078" y="1037"/>
                    </a:lnTo>
                    <a:cubicBezTo>
                      <a:pt x="2078" y="1612"/>
                      <a:pt x="1613" y="2076"/>
                      <a:pt x="1039" y="2076"/>
                    </a:cubicBezTo>
                    <a:lnTo>
                      <a:pt x="1039" y="2076"/>
                    </a:lnTo>
                    <a:cubicBezTo>
                      <a:pt x="466" y="2076"/>
                      <a:pt x="0" y="1612"/>
                      <a:pt x="0" y="1037"/>
                    </a:cubicBezTo>
                    <a:lnTo>
                      <a:pt x="0" y="1037"/>
                    </a:lnTo>
                    <a:cubicBezTo>
                      <a:pt x="0" y="463"/>
                      <a:pt x="466" y="0"/>
                      <a:pt x="1039" y="0"/>
                    </a:cubicBezTo>
                    <a:lnTo>
                      <a:pt x="1039" y="0"/>
                    </a:lnTo>
                    <a:cubicBezTo>
                      <a:pt x="1613" y="0"/>
                      <a:pt x="2078" y="463"/>
                      <a:pt x="2078" y="1037"/>
                    </a:cubicBezTo>
                  </a:path>
                </a:pathLst>
              </a:custGeom>
              <a:solidFill>
                <a:schemeClr val="accent3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34BC010B-36CF-094E-A2DF-A2DA0244B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1024" y="3901107"/>
                <a:ext cx="303423" cy="428978"/>
              </a:xfrm>
              <a:custGeom>
                <a:avLst/>
                <a:gdLst>
                  <a:gd name="T0" fmla="*/ 162 w 896"/>
                  <a:gd name="T1" fmla="*/ 466 h 1265"/>
                  <a:gd name="T2" fmla="*/ 162 w 896"/>
                  <a:gd name="T3" fmla="*/ 466 h 1265"/>
                  <a:gd name="T4" fmla="*/ 247 w 896"/>
                  <a:gd name="T5" fmla="*/ 489 h 1265"/>
                  <a:gd name="T6" fmla="*/ 585 w 896"/>
                  <a:gd name="T7" fmla="*/ 228 h 1265"/>
                  <a:gd name="T8" fmla="*/ 585 w 896"/>
                  <a:gd name="T9" fmla="*/ 228 h 1265"/>
                  <a:gd name="T10" fmla="*/ 570 w 896"/>
                  <a:gd name="T11" fmla="*/ 161 h 1265"/>
                  <a:gd name="T12" fmla="*/ 570 w 896"/>
                  <a:gd name="T13" fmla="*/ 161 h 1265"/>
                  <a:gd name="T14" fmla="*/ 732 w 896"/>
                  <a:gd name="T15" fmla="*/ 0 h 1265"/>
                  <a:gd name="T16" fmla="*/ 732 w 896"/>
                  <a:gd name="T17" fmla="*/ 0 h 1265"/>
                  <a:gd name="T18" fmla="*/ 895 w 896"/>
                  <a:gd name="T19" fmla="*/ 161 h 1265"/>
                  <a:gd name="T20" fmla="*/ 895 w 896"/>
                  <a:gd name="T21" fmla="*/ 161 h 1265"/>
                  <a:gd name="T22" fmla="*/ 732 w 896"/>
                  <a:gd name="T23" fmla="*/ 322 h 1265"/>
                  <a:gd name="T24" fmla="*/ 732 w 896"/>
                  <a:gd name="T25" fmla="*/ 322 h 1265"/>
                  <a:gd name="T26" fmla="*/ 639 w 896"/>
                  <a:gd name="T27" fmla="*/ 291 h 1265"/>
                  <a:gd name="T28" fmla="*/ 303 w 896"/>
                  <a:gd name="T29" fmla="*/ 548 h 1265"/>
                  <a:gd name="T30" fmla="*/ 303 w 896"/>
                  <a:gd name="T31" fmla="*/ 548 h 1265"/>
                  <a:gd name="T32" fmla="*/ 325 w 896"/>
                  <a:gd name="T33" fmla="*/ 627 h 1265"/>
                  <a:gd name="T34" fmla="*/ 325 w 896"/>
                  <a:gd name="T35" fmla="*/ 627 h 1265"/>
                  <a:gd name="T36" fmla="*/ 302 w 896"/>
                  <a:gd name="T37" fmla="*/ 706 h 1265"/>
                  <a:gd name="T38" fmla="*/ 639 w 896"/>
                  <a:gd name="T39" fmla="*/ 969 h 1265"/>
                  <a:gd name="T40" fmla="*/ 639 w 896"/>
                  <a:gd name="T41" fmla="*/ 969 h 1265"/>
                  <a:gd name="T42" fmla="*/ 732 w 896"/>
                  <a:gd name="T43" fmla="*/ 939 h 1265"/>
                  <a:gd name="T44" fmla="*/ 732 w 896"/>
                  <a:gd name="T45" fmla="*/ 939 h 1265"/>
                  <a:gd name="T46" fmla="*/ 895 w 896"/>
                  <a:gd name="T47" fmla="*/ 1102 h 1265"/>
                  <a:gd name="T48" fmla="*/ 895 w 896"/>
                  <a:gd name="T49" fmla="*/ 1102 h 1265"/>
                  <a:gd name="T50" fmla="*/ 732 w 896"/>
                  <a:gd name="T51" fmla="*/ 1264 h 1265"/>
                  <a:gd name="T52" fmla="*/ 732 w 896"/>
                  <a:gd name="T53" fmla="*/ 1264 h 1265"/>
                  <a:gd name="T54" fmla="*/ 570 w 896"/>
                  <a:gd name="T55" fmla="*/ 1102 h 1265"/>
                  <a:gd name="T56" fmla="*/ 570 w 896"/>
                  <a:gd name="T57" fmla="*/ 1102 h 1265"/>
                  <a:gd name="T58" fmla="*/ 586 w 896"/>
                  <a:gd name="T59" fmla="*/ 1032 h 1265"/>
                  <a:gd name="T60" fmla="*/ 244 w 896"/>
                  <a:gd name="T61" fmla="*/ 765 h 1265"/>
                  <a:gd name="T62" fmla="*/ 244 w 896"/>
                  <a:gd name="T63" fmla="*/ 765 h 1265"/>
                  <a:gd name="T64" fmla="*/ 162 w 896"/>
                  <a:gd name="T65" fmla="*/ 789 h 1265"/>
                  <a:gd name="T66" fmla="*/ 162 w 896"/>
                  <a:gd name="T67" fmla="*/ 789 h 1265"/>
                  <a:gd name="T68" fmla="*/ 0 w 896"/>
                  <a:gd name="T69" fmla="*/ 627 h 1265"/>
                  <a:gd name="T70" fmla="*/ 0 w 896"/>
                  <a:gd name="T71" fmla="*/ 627 h 1265"/>
                  <a:gd name="T72" fmla="*/ 162 w 896"/>
                  <a:gd name="T73" fmla="*/ 466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96" h="1265">
                    <a:moveTo>
                      <a:pt x="162" y="466"/>
                    </a:moveTo>
                    <a:lnTo>
                      <a:pt x="162" y="466"/>
                    </a:lnTo>
                    <a:cubicBezTo>
                      <a:pt x="193" y="466"/>
                      <a:pt x="221" y="474"/>
                      <a:pt x="247" y="489"/>
                    </a:cubicBezTo>
                    <a:lnTo>
                      <a:pt x="585" y="228"/>
                    </a:lnTo>
                    <a:lnTo>
                      <a:pt x="585" y="228"/>
                    </a:lnTo>
                    <a:cubicBezTo>
                      <a:pt x="577" y="208"/>
                      <a:pt x="570" y="184"/>
                      <a:pt x="570" y="161"/>
                    </a:cubicBezTo>
                    <a:lnTo>
                      <a:pt x="570" y="161"/>
                    </a:lnTo>
                    <a:cubicBezTo>
                      <a:pt x="570" y="73"/>
                      <a:pt x="643" y="0"/>
                      <a:pt x="732" y="0"/>
                    </a:cubicBezTo>
                    <a:lnTo>
                      <a:pt x="732" y="0"/>
                    </a:lnTo>
                    <a:cubicBezTo>
                      <a:pt x="822" y="0"/>
                      <a:pt x="895" y="73"/>
                      <a:pt x="895" y="161"/>
                    </a:cubicBezTo>
                    <a:lnTo>
                      <a:pt x="895" y="161"/>
                    </a:lnTo>
                    <a:cubicBezTo>
                      <a:pt x="895" y="251"/>
                      <a:pt x="822" y="322"/>
                      <a:pt x="732" y="322"/>
                    </a:cubicBezTo>
                    <a:lnTo>
                      <a:pt x="732" y="322"/>
                    </a:lnTo>
                    <a:cubicBezTo>
                      <a:pt x="698" y="322"/>
                      <a:pt x="665" y="312"/>
                      <a:pt x="639" y="291"/>
                    </a:cubicBezTo>
                    <a:lnTo>
                      <a:pt x="303" y="548"/>
                    </a:lnTo>
                    <a:lnTo>
                      <a:pt x="303" y="548"/>
                    </a:lnTo>
                    <a:cubicBezTo>
                      <a:pt x="315" y="570"/>
                      <a:pt x="325" y="597"/>
                      <a:pt x="325" y="627"/>
                    </a:cubicBezTo>
                    <a:lnTo>
                      <a:pt x="325" y="627"/>
                    </a:lnTo>
                    <a:cubicBezTo>
                      <a:pt x="325" y="655"/>
                      <a:pt x="315" y="683"/>
                      <a:pt x="302" y="706"/>
                    </a:cubicBezTo>
                    <a:lnTo>
                      <a:pt x="639" y="969"/>
                    </a:lnTo>
                    <a:lnTo>
                      <a:pt x="639" y="969"/>
                    </a:lnTo>
                    <a:cubicBezTo>
                      <a:pt x="665" y="951"/>
                      <a:pt x="698" y="939"/>
                      <a:pt x="732" y="939"/>
                    </a:cubicBezTo>
                    <a:lnTo>
                      <a:pt x="732" y="939"/>
                    </a:lnTo>
                    <a:cubicBezTo>
                      <a:pt x="822" y="939"/>
                      <a:pt x="895" y="1012"/>
                      <a:pt x="895" y="1102"/>
                    </a:cubicBezTo>
                    <a:lnTo>
                      <a:pt x="895" y="1102"/>
                    </a:lnTo>
                    <a:cubicBezTo>
                      <a:pt x="895" y="1190"/>
                      <a:pt x="822" y="1264"/>
                      <a:pt x="732" y="1264"/>
                    </a:cubicBezTo>
                    <a:lnTo>
                      <a:pt x="732" y="1264"/>
                    </a:lnTo>
                    <a:cubicBezTo>
                      <a:pt x="643" y="1264"/>
                      <a:pt x="570" y="1190"/>
                      <a:pt x="570" y="1102"/>
                    </a:cubicBezTo>
                    <a:lnTo>
                      <a:pt x="570" y="1102"/>
                    </a:lnTo>
                    <a:cubicBezTo>
                      <a:pt x="570" y="1076"/>
                      <a:pt x="577" y="1053"/>
                      <a:pt x="586" y="1032"/>
                    </a:cubicBezTo>
                    <a:lnTo>
                      <a:pt x="244" y="765"/>
                    </a:lnTo>
                    <a:lnTo>
                      <a:pt x="244" y="765"/>
                    </a:lnTo>
                    <a:cubicBezTo>
                      <a:pt x="220" y="780"/>
                      <a:pt x="193" y="789"/>
                      <a:pt x="162" y="789"/>
                    </a:cubicBezTo>
                    <a:lnTo>
                      <a:pt x="162" y="789"/>
                    </a:lnTo>
                    <a:cubicBezTo>
                      <a:pt x="72" y="789"/>
                      <a:pt x="0" y="715"/>
                      <a:pt x="0" y="627"/>
                    </a:cubicBezTo>
                    <a:lnTo>
                      <a:pt x="0" y="627"/>
                    </a:lnTo>
                    <a:cubicBezTo>
                      <a:pt x="0" y="536"/>
                      <a:pt x="72" y="466"/>
                      <a:pt x="162" y="46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3CA955-2064-4443-B92E-CA13586906AB}"/>
                </a:ext>
              </a:extLst>
            </p:cNvPr>
            <p:cNvGrpSpPr/>
            <p:nvPr userDrawn="1"/>
          </p:nvGrpSpPr>
          <p:grpSpPr>
            <a:xfrm>
              <a:off x="10225787" y="-419161"/>
              <a:ext cx="1006100" cy="1006100"/>
              <a:chOff x="7687522" y="-61341"/>
              <a:chExt cx="699519" cy="699519"/>
            </a:xfrm>
          </p:grpSpPr>
          <p:sp>
            <p:nvSpPr>
              <p:cNvPr id="58" name="Freeform 36">
                <a:extLst>
                  <a:ext uri="{FF2B5EF4-FFF2-40B4-BE49-F238E27FC236}">
                    <a16:creationId xmlns:a16="http://schemas.microsoft.com/office/drawing/2014/main" id="{5C4A58DA-DCD0-5C4A-A464-E1836C994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7522" y="-61341"/>
                <a:ext cx="699519" cy="699519"/>
              </a:xfrm>
              <a:custGeom>
                <a:avLst/>
                <a:gdLst>
                  <a:gd name="T0" fmla="*/ 2062 w 2063"/>
                  <a:gd name="T1" fmla="*/ 1031 h 2062"/>
                  <a:gd name="T2" fmla="*/ 2062 w 2063"/>
                  <a:gd name="T3" fmla="*/ 1031 h 2062"/>
                  <a:gd name="T4" fmla="*/ 1032 w 2063"/>
                  <a:gd name="T5" fmla="*/ 2061 h 2062"/>
                  <a:gd name="T6" fmla="*/ 1032 w 2063"/>
                  <a:gd name="T7" fmla="*/ 2061 h 2062"/>
                  <a:gd name="T8" fmla="*/ 0 w 2063"/>
                  <a:gd name="T9" fmla="*/ 1031 h 2062"/>
                  <a:gd name="T10" fmla="*/ 0 w 2063"/>
                  <a:gd name="T11" fmla="*/ 1031 h 2062"/>
                  <a:gd name="T12" fmla="*/ 1032 w 2063"/>
                  <a:gd name="T13" fmla="*/ 0 h 2062"/>
                  <a:gd name="T14" fmla="*/ 1032 w 2063"/>
                  <a:gd name="T15" fmla="*/ 0 h 2062"/>
                  <a:gd name="T16" fmla="*/ 2062 w 2063"/>
                  <a:gd name="T17" fmla="*/ 1031 h 2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63" h="2062">
                    <a:moveTo>
                      <a:pt x="2062" y="1031"/>
                    </a:moveTo>
                    <a:lnTo>
                      <a:pt x="2062" y="1031"/>
                    </a:lnTo>
                    <a:cubicBezTo>
                      <a:pt x="2062" y="1600"/>
                      <a:pt x="1601" y="2061"/>
                      <a:pt x="1032" y="2061"/>
                    </a:cubicBezTo>
                    <a:lnTo>
                      <a:pt x="1032" y="2061"/>
                    </a:lnTo>
                    <a:cubicBezTo>
                      <a:pt x="462" y="2061"/>
                      <a:pt x="0" y="1600"/>
                      <a:pt x="0" y="1031"/>
                    </a:cubicBezTo>
                    <a:lnTo>
                      <a:pt x="0" y="1031"/>
                    </a:lnTo>
                    <a:cubicBezTo>
                      <a:pt x="0" y="460"/>
                      <a:pt x="462" y="0"/>
                      <a:pt x="1032" y="0"/>
                    </a:cubicBezTo>
                    <a:lnTo>
                      <a:pt x="1032" y="0"/>
                    </a:lnTo>
                    <a:cubicBezTo>
                      <a:pt x="1601" y="0"/>
                      <a:pt x="2062" y="460"/>
                      <a:pt x="2062" y="1031"/>
                    </a:cubicBezTo>
                  </a:path>
                </a:pathLst>
              </a:custGeom>
              <a:solidFill>
                <a:schemeClr val="accent6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99524BE3-2E25-DF41-B3B7-8BA63473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0599" y="24256"/>
                <a:ext cx="530246" cy="528875"/>
              </a:xfrm>
              <a:custGeom>
                <a:avLst/>
                <a:gdLst>
                  <a:gd name="connsiteX0" fmla="*/ 286994 w 563167"/>
                  <a:gd name="connsiteY0" fmla="*/ 304377 h 561711"/>
                  <a:gd name="connsiteX1" fmla="*/ 312589 w 563167"/>
                  <a:gd name="connsiteY1" fmla="*/ 373819 h 561711"/>
                  <a:gd name="connsiteX2" fmla="*/ 373512 w 563167"/>
                  <a:gd name="connsiteY2" fmla="*/ 541128 h 561711"/>
                  <a:gd name="connsiteX3" fmla="*/ 369907 w 563167"/>
                  <a:gd name="connsiteY3" fmla="*/ 547604 h 561711"/>
                  <a:gd name="connsiteX4" fmla="*/ 207685 w 563167"/>
                  <a:gd name="connsiteY4" fmla="*/ 551922 h 561711"/>
                  <a:gd name="connsiteX5" fmla="*/ 203720 w 563167"/>
                  <a:gd name="connsiteY5" fmla="*/ 544366 h 561711"/>
                  <a:gd name="connsiteX6" fmla="*/ 286994 w 563167"/>
                  <a:gd name="connsiteY6" fmla="*/ 304377 h 561711"/>
                  <a:gd name="connsiteX7" fmla="*/ 25037 w 563167"/>
                  <a:gd name="connsiteY7" fmla="*/ 166264 h 561711"/>
                  <a:gd name="connsiteX8" fmla="*/ 159055 w 563167"/>
                  <a:gd name="connsiteY8" fmla="*/ 534204 h 561711"/>
                  <a:gd name="connsiteX9" fmla="*/ 25037 w 563167"/>
                  <a:gd name="connsiteY9" fmla="*/ 166264 h 561711"/>
                  <a:gd name="connsiteX10" fmla="*/ 532458 w 563167"/>
                  <a:gd name="connsiteY10" fmla="*/ 151977 h 561711"/>
                  <a:gd name="connsiteX11" fmla="*/ 562720 w 563167"/>
                  <a:gd name="connsiteY11" fmla="*/ 264797 h 561711"/>
                  <a:gd name="connsiteX12" fmla="*/ 483103 w 563167"/>
                  <a:gd name="connsiteY12" fmla="*/ 478541 h 561711"/>
                  <a:gd name="connsiteX13" fmla="*/ 422940 w 563167"/>
                  <a:gd name="connsiteY13" fmla="*/ 524679 h 561711"/>
                  <a:gd name="connsiteX14" fmla="*/ 436990 w 563167"/>
                  <a:gd name="connsiteY14" fmla="*/ 482867 h 561711"/>
                  <a:gd name="connsiteX15" fmla="*/ 514445 w 563167"/>
                  <a:gd name="connsiteY15" fmla="*/ 260832 h 561711"/>
                  <a:gd name="connsiteX16" fmla="*/ 530297 w 563167"/>
                  <a:gd name="connsiteY16" fmla="*/ 156663 h 561711"/>
                  <a:gd name="connsiteX17" fmla="*/ 532458 w 563167"/>
                  <a:gd name="connsiteY17" fmla="*/ 151977 h 561711"/>
                  <a:gd name="connsiteX18" fmla="*/ 306835 w 563167"/>
                  <a:gd name="connsiteY18" fmla="*/ 1005 h 561711"/>
                  <a:gd name="connsiteX19" fmla="*/ 471157 w 563167"/>
                  <a:gd name="connsiteY19" fmla="*/ 73735 h 561711"/>
                  <a:gd name="connsiteX20" fmla="*/ 424372 w 563167"/>
                  <a:gd name="connsiteY20" fmla="*/ 141787 h 561711"/>
                  <a:gd name="connsiteX21" fmla="*/ 446685 w 563167"/>
                  <a:gd name="connsiteY21" fmla="*/ 185715 h 561711"/>
                  <a:gd name="connsiteX22" fmla="*/ 471157 w 563167"/>
                  <a:gd name="connsiteY22" fmla="*/ 286172 h 561711"/>
                  <a:gd name="connsiteX23" fmla="*/ 460001 w 563167"/>
                  <a:gd name="connsiteY23" fmla="*/ 333701 h 561711"/>
                  <a:gd name="connsiteX24" fmla="*/ 425451 w 563167"/>
                  <a:gd name="connsiteY24" fmla="*/ 444600 h 561711"/>
                  <a:gd name="connsiteX25" fmla="*/ 422572 w 563167"/>
                  <a:gd name="connsiteY25" fmla="*/ 452522 h 561711"/>
                  <a:gd name="connsiteX26" fmla="*/ 402058 w 563167"/>
                  <a:gd name="connsiteY26" fmla="*/ 392031 h 561711"/>
                  <a:gd name="connsiteX27" fmla="*/ 323963 w 563167"/>
                  <a:gd name="connsiteY27" fmla="*/ 158710 h 561711"/>
                  <a:gd name="connsiteX28" fmla="*/ 331161 w 563167"/>
                  <a:gd name="connsiteY28" fmla="*/ 148628 h 561711"/>
                  <a:gd name="connsiteX29" fmla="*/ 350954 w 563167"/>
                  <a:gd name="connsiteY29" fmla="*/ 147188 h 561711"/>
                  <a:gd name="connsiteX30" fmla="*/ 363550 w 563167"/>
                  <a:gd name="connsiteY30" fmla="*/ 134225 h 561711"/>
                  <a:gd name="connsiteX31" fmla="*/ 349515 w 563167"/>
                  <a:gd name="connsiteY31" fmla="*/ 123784 h 561711"/>
                  <a:gd name="connsiteX32" fmla="*/ 295892 w 563167"/>
                  <a:gd name="connsiteY32" fmla="*/ 127024 h 561711"/>
                  <a:gd name="connsiteX33" fmla="*/ 206280 w 563167"/>
                  <a:gd name="connsiteY33" fmla="*/ 124504 h 561711"/>
                  <a:gd name="connsiteX34" fmla="*/ 191165 w 563167"/>
                  <a:gd name="connsiteY34" fmla="*/ 131705 h 561711"/>
                  <a:gd name="connsiteX35" fmla="*/ 201242 w 563167"/>
                  <a:gd name="connsiteY35" fmla="*/ 147188 h 561711"/>
                  <a:gd name="connsiteX36" fmla="*/ 224994 w 563167"/>
                  <a:gd name="connsiteY36" fmla="*/ 148988 h 561711"/>
                  <a:gd name="connsiteX37" fmla="*/ 232192 w 563167"/>
                  <a:gd name="connsiteY37" fmla="*/ 154389 h 561711"/>
                  <a:gd name="connsiteX38" fmla="*/ 272859 w 563167"/>
                  <a:gd name="connsiteY38" fmla="*/ 266009 h 561711"/>
                  <a:gd name="connsiteX39" fmla="*/ 272859 w 563167"/>
                  <a:gd name="connsiteY39" fmla="*/ 274290 h 561711"/>
                  <a:gd name="connsiteX40" fmla="*/ 213478 w 563167"/>
                  <a:gd name="connsiteY40" fmla="*/ 451082 h 561711"/>
                  <a:gd name="connsiteX41" fmla="*/ 212038 w 563167"/>
                  <a:gd name="connsiteY41" fmla="*/ 453242 h 561711"/>
                  <a:gd name="connsiteX42" fmla="*/ 202321 w 563167"/>
                  <a:gd name="connsiteY42" fmla="*/ 426237 h 561711"/>
                  <a:gd name="connsiteX43" fmla="*/ 113069 w 563167"/>
                  <a:gd name="connsiteY43" fmla="*/ 158710 h 561711"/>
                  <a:gd name="connsiteX44" fmla="*/ 119188 w 563167"/>
                  <a:gd name="connsiteY44" fmla="*/ 148628 h 561711"/>
                  <a:gd name="connsiteX45" fmla="*/ 138981 w 563167"/>
                  <a:gd name="connsiteY45" fmla="*/ 147188 h 561711"/>
                  <a:gd name="connsiteX46" fmla="*/ 152657 w 563167"/>
                  <a:gd name="connsiteY46" fmla="*/ 134946 h 561711"/>
                  <a:gd name="connsiteX47" fmla="*/ 137542 w 563167"/>
                  <a:gd name="connsiteY47" fmla="*/ 124504 h 561711"/>
                  <a:gd name="connsiteX48" fmla="*/ 59446 w 563167"/>
                  <a:gd name="connsiteY48" fmla="*/ 127384 h 561711"/>
                  <a:gd name="connsiteX49" fmla="*/ 48290 w 563167"/>
                  <a:gd name="connsiteY49" fmla="*/ 127024 h 561711"/>
                  <a:gd name="connsiteX50" fmla="*/ 306835 w 563167"/>
                  <a:gd name="connsiteY50" fmla="*/ 1005 h 561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63167" h="561711">
                    <a:moveTo>
                      <a:pt x="286994" y="304377"/>
                    </a:moveTo>
                    <a:cubicBezTo>
                      <a:pt x="295646" y="329204"/>
                      <a:pt x="304298" y="351152"/>
                      <a:pt x="312589" y="373819"/>
                    </a:cubicBezTo>
                    <a:cubicBezTo>
                      <a:pt x="333137" y="429589"/>
                      <a:pt x="353325" y="484998"/>
                      <a:pt x="373512" y="541128"/>
                    </a:cubicBezTo>
                    <a:cubicBezTo>
                      <a:pt x="374954" y="545805"/>
                      <a:pt x="374233" y="546165"/>
                      <a:pt x="369907" y="547604"/>
                    </a:cubicBezTo>
                    <a:cubicBezTo>
                      <a:pt x="316194" y="565235"/>
                      <a:pt x="262480" y="565954"/>
                      <a:pt x="207685" y="551922"/>
                    </a:cubicBezTo>
                    <a:cubicBezTo>
                      <a:pt x="203359" y="550483"/>
                      <a:pt x="202278" y="549043"/>
                      <a:pt x="203720" y="544366"/>
                    </a:cubicBezTo>
                    <a:cubicBezTo>
                      <a:pt x="231478" y="465209"/>
                      <a:pt x="258875" y="385693"/>
                      <a:pt x="286994" y="304377"/>
                    </a:cubicBezTo>
                    <a:close/>
                    <a:moveTo>
                      <a:pt x="25037" y="166264"/>
                    </a:moveTo>
                    <a:cubicBezTo>
                      <a:pt x="70070" y="289511"/>
                      <a:pt x="114382" y="411317"/>
                      <a:pt x="159055" y="534204"/>
                    </a:cubicBezTo>
                    <a:cubicBezTo>
                      <a:pt x="16391" y="466093"/>
                      <a:pt x="-35847" y="296358"/>
                      <a:pt x="25037" y="166264"/>
                    </a:cubicBezTo>
                    <a:close/>
                    <a:moveTo>
                      <a:pt x="532458" y="151977"/>
                    </a:moveTo>
                    <a:cubicBezTo>
                      <a:pt x="551192" y="186940"/>
                      <a:pt x="561279" y="224427"/>
                      <a:pt x="562720" y="264797"/>
                    </a:cubicBezTo>
                    <a:cubicBezTo>
                      <a:pt x="567043" y="347339"/>
                      <a:pt x="540024" y="418347"/>
                      <a:pt x="483103" y="478541"/>
                    </a:cubicBezTo>
                    <a:cubicBezTo>
                      <a:pt x="465811" y="496564"/>
                      <a:pt x="446357" y="511703"/>
                      <a:pt x="422940" y="524679"/>
                    </a:cubicBezTo>
                    <a:cubicBezTo>
                      <a:pt x="428344" y="509900"/>
                      <a:pt x="433388" y="495843"/>
                      <a:pt x="436990" y="482867"/>
                    </a:cubicBezTo>
                    <a:cubicBezTo>
                      <a:pt x="463289" y="408254"/>
                      <a:pt x="489228" y="334723"/>
                      <a:pt x="514445" y="260832"/>
                    </a:cubicBezTo>
                    <a:cubicBezTo>
                      <a:pt x="527054" y="227310"/>
                      <a:pt x="532458" y="191987"/>
                      <a:pt x="530297" y="156663"/>
                    </a:cubicBezTo>
                    <a:cubicBezTo>
                      <a:pt x="529937" y="154500"/>
                      <a:pt x="528496" y="151977"/>
                      <a:pt x="532458" y="151977"/>
                    </a:cubicBezTo>
                    <a:close/>
                    <a:moveTo>
                      <a:pt x="306835" y="1005"/>
                    </a:moveTo>
                    <a:cubicBezTo>
                      <a:pt x="366480" y="6020"/>
                      <a:pt x="424867" y="29852"/>
                      <a:pt x="471157" y="73735"/>
                    </a:cubicBezTo>
                    <a:cubicBezTo>
                      <a:pt x="434449" y="76255"/>
                      <a:pt x="414294" y="107221"/>
                      <a:pt x="424372" y="141787"/>
                    </a:cubicBezTo>
                    <a:cubicBezTo>
                      <a:pt x="429410" y="157630"/>
                      <a:pt x="438407" y="171312"/>
                      <a:pt x="446685" y="185715"/>
                    </a:cubicBezTo>
                    <a:cubicBezTo>
                      <a:pt x="466119" y="216680"/>
                      <a:pt x="476555" y="250166"/>
                      <a:pt x="471157" y="286172"/>
                    </a:cubicBezTo>
                    <a:cubicBezTo>
                      <a:pt x="468998" y="302735"/>
                      <a:pt x="465399" y="318578"/>
                      <a:pt x="460001" y="333701"/>
                    </a:cubicBezTo>
                    <a:cubicBezTo>
                      <a:pt x="446685" y="369707"/>
                      <a:pt x="436968" y="407514"/>
                      <a:pt x="425451" y="444600"/>
                    </a:cubicBezTo>
                    <a:cubicBezTo>
                      <a:pt x="424732" y="447121"/>
                      <a:pt x="424012" y="448561"/>
                      <a:pt x="422572" y="452522"/>
                    </a:cubicBezTo>
                    <a:cubicBezTo>
                      <a:pt x="415734" y="431638"/>
                      <a:pt x="408536" y="411835"/>
                      <a:pt x="402058" y="392031"/>
                    </a:cubicBezTo>
                    <a:cubicBezTo>
                      <a:pt x="375787" y="314257"/>
                      <a:pt x="350235" y="236484"/>
                      <a:pt x="323963" y="158710"/>
                    </a:cubicBezTo>
                    <a:cubicBezTo>
                      <a:pt x="320724" y="149708"/>
                      <a:pt x="320724" y="149708"/>
                      <a:pt x="331161" y="148628"/>
                    </a:cubicBezTo>
                    <a:cubicBezTo>
                      <a:pt x="337639" y="148628"/>
                      <a:pt x="344117" y="148268"/>
                      <a:pt x="350954" y="147188"/>
                    </a:cubicBezTo>
                    <a:cubicBezTo>
                      <a:pt x="359232" y="146108"/>
                      <a:pt x="363910" y="140707"/>
                      <a:pt x="363550" y="134225"/>
                    </a:cubicBezTo>
                    <a:cubicBezTo>
                      <a:pt x="363191" y="127384"/>
                      <a:pt x="358152" y="123784"/>
                      <a:pt x="349515" y="123784"/>
                    </a:cubicBezTo>
                    <a:cubicBezTo>
                      <a:pt x="332240" y="124864"/>
                      <a:pt x="314246" y="125944"/>
                      <a:pt x="295892" y="127024"/>
                    </a:cubicBezTo>
                    <a:cubicBezTo>
                      <a:pt x="266021" y="128824"/>
                      <a:pt x="236151" y="125944"/>
                      <a:pt x="206280" y="124504"/>
                    </a:cubicBezTo>
                    <a:cubicBezTo>
                      <a:pt x="199802" y="123784"/>
                      <a:pt x="194044" y="123784"/>
                      <a:pt x="191165" y="131705"/>
                    </a:cubicBezTo>
                    <a:cubicBezTo>
                      <a:pt x="188286" y="138906"/>
                      <a:pt x="192245" y="145747"/>
                      <a:pt x="201242" y="147188"/>
                    </a:cubicBezTo>
                    <a:cubicBezTo>
                      <a:pt x="209159" y="148268"/>
                      <a:pt x="216717" y="148628"/>
                      <a:pt x="224994" y="148988"/>
                    </a:cubicBezTo>
                    <a:cubicBezTo>
                      <a:pt x="228953" y="148988"/>
                      <a:pt x="230752" y="150428"/>
                      <a:pt x="232192" y="154389"/>
                    </a:cubicBezTo>
                    <a:cubicBezTo>
                      <a:pt x="245868" y="191476"/>
                      <a:pt x="259183" y="228202"/>
                      <a:pt x="272859" y="266009"/>
                    </a:cubicBezTo>
                    <a:cubicBezTo>
                      <a:pt x="273939" y="268889"/>
                      <a:pt x="273939" y="271410"/>
                      <a:pt x="272859" y="274290"/>
                    </a:cubicBezTo>
                    <a:cubicBezTo>
                      <a:pt x="253425" y="332981"/>
                      <a:pt x="233272" y="392031"/>
                      <a:pt x="213478" y="451082"/>
                    </a:cubicBezTo>
                    <a:cubicBezTo>
                      <a:pt x="213478" y="451802"/>
                      <a:pt x="213118" y="452522"/>
                      <a:pt x="212038" y="453242"/>
                    </a:cubicBezTo>
                    <a:cubicBezTo>
                      <a:pt x="208439" y="443880"/>
                      <a:pt x="205560" y="435599"/>
                      <a:pt x="202321" y="426237"/>
                    </a:cubicBezTo>
                    <a:cubicBezTo>
                      <a:pt x="172451" y="336941"/>
                      <a:pt x="142580" y="248006"/>
                      <a:pt x="113069" y="158710"/>
                    </a:cubicBezTo>
                    <a:cubicBezTo>
                      <a:pt x="109111" y="149708"/>
                      <a:pt x="109111" y="149708"/>
                      <a:pt x="119188" y="148628"/>
                    </a:cubicBezTo>
                    <a:cubicBezTo>
                      <a:pt x="125666" y="148628"/>
                      <a:pt x="132863" y="148268"/>
                      <a:pt x="138981" y="147188"/>
                    </a:cubicBezTo>
                    <a:cubicBezTo>
                      <a:pt x="147619" y="146108"/>
                      <a:pt x="152657" y="141787"/>
                      <a:pt x="152657" y="134946"/>
                    </a:cubicBezTo>
                    <a:cubicBezTo>
                      <a:pt x="152297" y="127384"/>
                      <a:pt x="146179" y="123784"/>
                      <a:pt x="137542" y="124504"/>
                    </a:cubicBezTo>
                    <a:cubicBezTo>
                      <a:pt x="111630" y="125944"/>
                      <a:pt x="85358" y="127384"/>
                      <a:pt x="59446" y="127384"/>
                    </a:cubicBezTo>
                    <a:cubicBezTo>
                      <a:pt x="55488" y="127384"/>
                      <a:pt x="51529" y="127744"/>
                      <a:pt x="48290" y="127024"/>
                    </a:cubicBezTo>
                    <a:cubicBezTo>
                      <a:pt x="104522" y="36558"/>
                      <a:pt x="207427" y="-7353"/>
                      <a:pt x="306835" y="10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7B022C-FF6C-0B46-B69F-4A4FC9F0E598}"/>
                </a:ext>
              </a:extLst>
            </p:cNvPr>
            <p:cNvGrpSpPr/>
            <p:nvPr userDrawn="1"/>
          </p:nvGrpSpPr>
          <p:grpSpPr>
            <a:xfrm>
              <a:off x="8796179" y="2366964"/>
              <a:ext cx="2156235" cy="2156237"/>
              <a:chOff x="6693547" y="1875790"/>
              <a:chExt cx="1499183" cy="1499184"/>
            </a:xfrm>
          </p:grpSpPr>
          <p:sp>
            <p:nvSpPr>
              <p:cNvPr id="60" name="Freeform 42">
                <a:extLst>
                  <a:ext uri="{FF2B5EF4-FFF2-40B4-BE49-F238E27FC236}">
                    <a16:creationId xmlns:a16="http://schemas.microsoft.com/office/drawing/2014/main" id="{B65AA2AB-5662-1646-A80B-A3E3E843B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3547" y="1875790"/>
                <a:ext cx="1499183" cy="1499184"/>
              </a:xfrm>
              <a:custGeom>
                <a:avLst/>
                <a:gdLst>
                  <a:gd name="T0" fmla="*/ 4422 w 4423"/>
                  <a:gd name="T1" fmla="*/ 2210 h 4421"/>
                  <a:gd name="T2" fmla="*/ 4422 w 4423"/>
                  <a:gd name="T3" fmla="*/ 2210 h 4421"/>
                  <a:gd name="T4" fmla="*/ 2211 w 4423"/>
                  <a:gd name="T5" fmla="*/ 4420 h 4421"/>
                  <a:gd name="T6" fmla="*/ 2211 w 4423"/>
                  <a:gd name="T7" fmla="*/ 4420 h 4421"/>
                  <a:gd name="T8" fmla="*/ 0 w 4423"/>
                  <a:gd name="T9" fmla="*/ 2210 h 4421"/>
                  <a:gd name="T10" fmla="*/ 0 w 4423"/>
                  <a:gd name="T11" fmla="*/ 2210 h 4421"/>
                  <a:gd name="T12" fmla="*/ 2211 w 4423"/>
                  <a:gd name="T13" fmla="*/ 0 h 4421"/>
                  <a:gd name="T14" fmla="*/ 2211 w 4423"/>
                  <a:gd name="T15" fmla="*/ 0 h 4421"/>
                  <a:gd name="T16" fmla="*/ 4422 w 4423"/>
                  <a:gd name="T17" fmla="*/ 2210 h 4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23" h="4421">
                    <a:moveTo>
                      <a:pt x="4422" y="2210"/>
                    </a:moveTo>
                    <a:lnTo>
                      <a:pt x="4422" y="2210"/>
                    </a:lnTo>
                    <a:cubicBezTo>
                      <a:pt x="4422" y="3430"/>
                      <a:pt x="3432" y="4420"/>
                      <a:pt x="2211" y="4420"/>
                    </a:cubicBezTo>
                    <a:lnTo>
                      <a:pt x="2211" y="4420"/>
                    </a:lnTo>
                    <a:cubicBezTo>
                      <a:pt x="990" y="4420"/>
                      <a:pt x="0" y="3430"/>
                      <a:pt x="0" y="2210"/>
                    </a:cubicBezTo>
                    <a:lnTo>
                      <a:pt x="0" y="2210"/>
                    </a:lnTo>
                    <a:cubicBezTo>
                      <a:pt x="0" y="990"/>
                      <a:pt x="990" y="0"/>
                      <a:pt x="2211" y="0"/>
                    </a:cubicBezTo>
                    <a:lnTo>
                      <a:pt x="2211" y="0"/>
                    </a:lnTo>
                    <a:cubicBezTo>
                      <a:pt x="3432" y="0"/>
                      <a:pt x="4422" y="990"/>
                      <a:pt x="4422" y="2210"/>
                    </a:cubicBez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0DC2673B-3403-4A44-B221-8774C821B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3233" y="2228045"/>
                <a:ext cx="840400" cy="793185"/>
              </a:xfrm>
              <a:custGeom>
                <a:avLst/>
                <a:gdLst>
                  <a:gd name="connsiteX0" fmla="*/ 473531 w 892578"/>
                  <a:gd name="connsiteY0" fmla="*/ 212657 h 842431"/>
                  <a:gd name="connsiteX1" fmla="*/ 654012 w 892578"/>
                  <a:gd name="connsiteY1" fmla="*/ 364886 h 842431"/>
                  <a:gd name="connsiteX2" fmla="*/ 647888 w 892578"/>
                  <a:gd name="connsiteY2" fmla="*/ 371364 h 842431"/>
                  <a:gd name="connsiteX3" fmla="*/ 588448 w 892578"/>
                  <a:gd name="connsiteY3" fmla="*/ 376402 h 842431"/>
                  <a:gd name="connsiteX4" fmla="*/ 480376 w 892578"/>
                  <a:gd name="connsiteY4" fmla="*/ 278875 h 842431"/>
                  <a:gd name="connsiteX5" fmla="*/ 472090 w 892578"/>
                  <a:gd name="connsiteY5" fmla="*/ 272037 h 842431"/>
                  <a:gd name="connsiteX6" fmla="*/ 467407 w 892578"/>
                  <a:gd name="connsiteY6" fmla="*/ 219855 h 842431"/>
                  <a:gd name="connsiteX7" fmla="*/ 473531 w 892578"/>
                  <a:gd name="connsiteY7" fmla="*/ 212657 h 842431"/>
                  <a:gd name="connsiteX8" fmla="*/ 465069 w 892578"/>
                  <a:gd name="connsiteY8" fmla="*/ 108686 h 842431"/>
                  <a:gd name="connsiteX9" fmla="*/ 659824 w 892578"/>
                  <a:gd name="connsiteY9" fmla="*/ 176689 h 842431"/>
                  <a:gd name="connsiteX10" fmla="*/ 757201 w 892578"/>
                  <a:gd name="connsiteY10" fmla="*/ 351913 h 842431"/>
                  <a:gd name="connsiteX11" fmla="*/ 747500 w 892578"/>
                  <a:gd name="connsiteY11" fmla="*/ 364147 h 842431"/>
                  <a:gd name="connsiteX12" fmla="*/ 695757 w 892578"/>
                  <a:gd name="connsiteY12" fmla="*/ 368105 h 842431"/>
                  <a:gd name="connsiteX13" fmla="*/ 687492 w 892578"/>
                  <a:gd name="connsiteY13" fmla="*/ 361628 h 842431"/>
                  <a:gd name="connsiteX14" fmla="*/ 598020 w 892578"/>
                  <a:gd name="connsiteY14" fmla="*/ 215908 h 842431"/>
                  <a:gd name="connsiteX15" fmla="*/ 472615 w 892578"/>
                  <a:gd name="connsiteY15" fmla="*/ 178128 h 842431"/>
                  <a:gd name="connsiteX16" fmla="*/ 462194 w 892578"/>
                  <a:gd name="connsiteY16" fmla="*/ 169133 h 842431"/>
                  <a:gd name="connsiteX17" fmla="*/ 458241 w 892578"/>
                  <a:gd name="connsiteY17" fmla="*/ 116962 h 842431"/>
                  <a:gd name="connsiteX18" fmla="*/ 465069 w 892578"/>
                  <a:gd name="connsiteY18" fmla="*/ 108686 h 842431"/>
                  <a:gd name="connsiteX19" fmla="*/ 174881 w 892578"/>
                  <a:gd name="connsiteY19" fmla="*/ 11096 h 842431"/>
                  <a:gd name="connsiteX20" fmla="*/ 201408 w 892578"/>
                  <a:gd name="connsiteY20" fmla="*/ 17029 h 842431"/>
                  <a:gd name="connsiteX21" fmla="*/ 222283 w 892578"/>
                  <a:gd name="connsiteY21" fmla="*/ 40807 h 842431"/>
                  <a:gd name="connsiteX22" fmla="*/ 297503 w 892578"/>
                  <a:gd name="connsiteY22" fmla="*/ 222022 h 842431"/>
                  <a:gd name="connsiteX23" fmla="*/ 294984 w 892578"/>
                  <a:gd name="connsiteY23" fmla="*/ 256608 h 842431"/>
                  <a:gd name="connsiteX24" fmla="*/ 240638 w 892578"/>
                  <a:gd name="connsiteY24" fmla="*/ 328662 h 842431"/>
                  <a:gd name="connsiteX25" fmla="*/ 235599 w 892578"/>
                  <a:gd name="connsiteY25" fmla="*/ 379460 h 842431"/>
                  <a:gd name="connsiteX26" fmla="*/ 535044 w 892578"/>
                  <a:gd name="connsiteY26" fmla="*/ 636332 h 842431"/>
                  <a:gd name="connsiteX27" fmla="*/ 581472 w 892578"/>
                  <a:gd name="connsiteY27" fmla="*/ 625524 h 842431"/>
                  <a:gd name="connsiteX28" fmla="*/ 645896 w 892578"/>
                  <a:gd name="connsiteY28" fmla="*/ 544824 h 842431"/>
                  <a:gd name="connsiteX29" fmla="*/ 695923 w 892578"/>
                  <a:gd name="connsiteY29" fmla="*/ 531854 h 842431"/>
                  <a:gd name="connsiteX30" fmla="*/ 823690 w 892578"/>
                  <a:gd name="connsiteY30" fmla="*/ 591299 h 842431"/>
                  <a:gd name="connsiteX31" fmla="*/ 851763 w 892578"/>
                  <a:gd name="connsiteY31" fmla="*/ 605349 h 842431"/>
                  <a:gd name="connsiteX32" fmla="*/ 891353 w 892578"/>
                  <a:gd name="connsiteY32" fmla="*/ 674881 h 842431"/>
                  <a:gd name="connsiteX33" fmla="*/ 731194 w 892578"/>
                  <a:gd name="connsiteY33" fmla="*/ 837363 h 842431"/>
                  <a:gd name="connsiteX34" fmla="*/ 673968 w 892578"/>
                  <a:gd name="connsiteY34" fmla="*/ 842046 h 842431"/>
                  <a:gd name="connsiteX35" fmla="*/ 583271 w 892578"/>
                  <a:gd name="connsiteY35" fmla="*/ 826915 h 842431"/>
                  <a:gd name="connsiteX36" fmla="*/ 108191 w 892578"/>
                  <a:gd name="connsiteY36" fmla="*/ 476733 h 842431"/>
                  <a:gd name="connsiteX37" fmla="*/ 4898 w 892578"/>
                  <a:gd name="connsiteY37" fmla="*/ 270299 h 842431"/>
                  <a:gd name="connsiteX38" fmla="*/ 84437 w 892578"/>
                  <a:gd name="connsiteY38" fmla="*/ 32881 h 842431"/>
                  <a:gd name="connsiteX39" fmla="*/ 174881 w 892578"/>
                  <a:gd name="connsiteY39" fmla="*/ 11096 h 842431"/>
                  <a:gd name="connsiteX40" fmla="*/ 467086 w 892578"/>
                  <a:gd name="connsiteY40" fmla="*/ 17 h 842431"/>
                  <a:gd name="connsiteX41" fmla="*/ 585945 w 892578"/>
                  <a:gd name="connsiteY41" fmla="*/ 16577 h 842431"/>
                  <a:gd name="connsiteX42" fmla="*/ 675990 w 892578"/>
                  <a:gd name="connsiteY42" fmla="*/ 56537 h 842431"/>
                  <a:gd name="connsiteX43" fmla="*/ 700482 w 892578"/>
                  <a:gd name="connsiteY43" fmla="*/ 74898 h 842431"/>
                  <a:gd name="connsiteX44" fmla="*/ 725694 w 892578"/>
                  <a:gd name="connsiteY44" fmla="*/ 96138 h 842431"/>
                  <a:gd name="connsiteX45" fmla="*/ 755229 w 892578"/>
                  <a:gd name="connsiteY45" fmla="*/ 120978 h 842431"/>
                  <a:gd name="connsiteX46" fmla="*/ 832307 w 892578"/>
                  <a:gd name="connsiteY46" fmla="*/ 230058 h 842431"/>
                  <a:gd name="connsiteX47" fmla="*/ 863642 w 892578"/>
                  <a:gd name="connsiteY47" fmla="*/ 332299 h 842431"/>
                  <a:gd name="connsiteX48" fmla="*/ 861481 w 892578"/>
                  <a:gd name="connsiteY48" fmla="*/ 353539 h 842431"/>
                  <a:gd name="connsiteX49" fmla="*/ 802772 w 892578"/>
                  <a:gd name="connsiteY49" fmla="*/ 357859 h 842431"/>
                  <a:gd name="connsiteX50" fmla="*/ 792687 w 892578"/>
                  <a:gd name="connsiteY50" fmla="*/ 349219 h 842431"/>
                  <a:gd name="connsiteX51" fmla="*/ 710567 w 892578"/>
                  <a:gd name="connsiteY51" fmla="*/ 174978 h 842431"/>
                  <a:gd name="connsiteX52" fmla="*/ 462764 w 892578"/>
                  <a:gd name="connsiteY52" fmla="*/ 72018 h 842431"/>
                  <a:gd name="connsiteX53" fmla="*/ 450158 w 892578"/>
                  <a:gd name="connsiteY53" fmla="*/ 72378 h 842431"/>
                  <a:gd name="connsiteX54" fmla="*/ 448357 w 892578"/>
                  <a:gd name="connsiteY54" fmla="*/ 6857 h 842431"/>
                  <a:gd name="connsiteX55" fmla="*/ 467086 w 892578"/>
                  <a:gd name="connsiteY55" fmla="*/ 17 h 842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892578" h="842431">
                    <a:moveTo>
                      <a:pt x="473531" y="212657"/>
                    </a:moveTo>
                    <a:cubicBezTo>
                      <a:pt x="558548" y="206899"/>
                      <a:pt x="645006" y="280314"/>
                      <a:pt x="654012" y="364886"/>
                    </a:cubicBezTo>
                    <a:cubicBezTo>
                      <a:pt x="654372" y="369924"/>
                      <a:pt x="652571" y="370644"/>
                      <a:pt x="647888" y="371364"/>
                    </a:cubicBezTo>
                    <a:cubicBezTo>
                      <a:pt x="628795" y="372803"/>
                      <a:pt x="609342" y="374243"/>
                      <a:pt x="588448" y="376402"/>
                    </a:cubicBezTo>
                    <a:cubicBezTo>
                      <a:pt x="580523" y="318822"/>
                      <a:pt x="536573" y="279955"/>
                      <a:pt x="480376" y="278875"/>
                    </a:cubicBezTo>
                    <a:cubicBezTo>
                      <a:pt x="474972" y="278875"/>
                      <a:pt x="472450" y="277795"/>
                      <a:pt x="472090" y="272037"/>
                    </a:cubicBezTo>
                    <a:cubicBezTo>
                      <a:pt x="471010" y="255123"/>
                      <a:pt x="469208" y="237129"/>
                      <a:pt x="467407" y="219855"/>
                    </a:cubicBezTo>
                    <a:cubicBezTo>
                      <a:pt x="467407" y="214457"/>
                      <a:pt x="467767" y="213017"/>
                      <a:pt x="473531" y="212657"/>
                    </a:cubicBezTo>
                    <a:close/>
                    <a:moveTo>
                      <a:pt x="465069" y="108686"/>
                    </a:moveTo>
                    <a:cubicBezTo>
                      <a:pt x="538371" y="106887"/>
                      <a:pt x="602332" y="129555"/>
                      <a:pt x="659824" y="176689"/>
                    </a:cubicBezTo>
                    <a:cubicBezTo>
                      <a:pt x="712645" y="223104"/>
                      <a:pt x="745344" y="281752"/>
                      <a:pt x="757201" y="351913"/>
                    </a:cubicBezTo>
                    <a:cubicBezTo>
                      <a:pt x="757561" y="360189"/>
                      <a:pt x="755764" y="363787"/>
                      <a:pt x="747500" y="364147"/>
                    </a:cubicBezTo>
                    <a:cubicBezTo>
                      <a:pt x="730252" y="364506"/>
                      <a:pt x="713364" y="365946"/>
                      <a:pt x="695757" y="368105"/>
                    </a:cubicBezTo>
                    <a:cubicBezTo>
                      <a:pt x="690726" y="368464"/>
                      <a:pt x="688570" y="367025"/>
                      <a:pt x="687492" y="361628"/>
                    </a:cubicBezTo>
                    <a:cubicBezTo>
                      <a:pt x="678868" y="300102"/>
                      <a:pt x="647966" y="251168"/>
                      <a:pt x="598020" y="215908"/>
                    </a:cubicBezTo>
                    <a:cubicBezTo>
                      <a:pt x="561009" y="189282"/>
                      <a:pt x="518608" y="176689"/>
                      <a:pt x="472615" y="178128"/>
                    </a:cubicBezTo>
                    <a:cubicBezTo>
                      <a:pt x="465069" y="178128"/>
                      <a:pt x="462913" y="176689"/>
                      <a:pt x="462194" y="169133"/>
                    </a:cubicBezTo>
                    <a:cubicBezTo>
                      <a:pt x="461475" y="151863"/>
                      <a:pt x="460038" y="134232"/>
                      <a:pt x="458241" y="116962"/>
                    </a:cubicBezTo>
                    <a:cubicBezTo>
                      <a:pt x="457882" y="110845"/>
                      <a:pt x="458601" y="108686"/>
                      <a:pt x="465069" y="108686"/>
                    </a:cubicBezTo>
                    <a:close/>
                    <a:moveTo>
                      <a:pt x="174881" y="11096"/>
                    </a:moveTo>
                    <a:cubicBezTo>
                      <a:pt x="185369" y="11783"/>
                      <a:pt x="194660" y="13697"/>
                      <a:pt x="201408" y="17029"/>
                    </a:cubicBezTo>
                    <a:cubicBezTo>
                      <a:pt x="211125" y="22073"/>
                      <a:pt x="217604" y="31080"/>
                      <a:pt x="222283" y="40807"/>
                    </a:cubicBezTo>
                    <a:cubicBezTo>
                      <a:pt x="247836" y="100612"/>
                      <a:pt x="272310" y="161137"/>
                      <a:pt x="297503" y="222022"/>
                    </a:cubicBezTo>
                    <a:cubicBezTo>
                      <a:pt x="302182" y="233191"/>
                      <a:pt x="300383" y="244359"/>
                      <a:pt x="294984" y="256608"/>
                    </a:cubicBezTo>
                    <a:cubicBezTo>
                      <a:pt x="282027" y="284349"/>
                      <a:pt x="261153" y="307046"/>
                      <a:pt x="240638" y="328662"/>
                    </a:cubicBezTo>
                    <a:cubicBezTo>
                      <a:pt x="224442" y="345235"/>
                      <a:pt x="224082" y="360366"/>
                      <a:pt x="235599" y="379460"/>
                    </a:cubicBezTo>
                    <a:cubicBezTo>
                      <a:pt x="307221" y="497989"/>
                      <a:pt x="405476" y="584814"/>
                      <a:pt x="535044" y="636332"/>
                    </a:cubicBezTo>
                    <a:cubicBezTo>
                      <a:pt x="554479" y="643898"/>
                      <a:pt x="568155" y="641376"/>
                      <a:pt x="581472" y="625524"/>
                    </a:cubicBezTo>
                    <a:cubicBezTo>
                      <a:pt x="602706" y="598504"/>
                      <a:pt x="625741" y="572565"/>
                      <a:pt x="645896" y="544824"/>
                    </a:cubicBezTo>
                    <a:cubicBezTo>
                      <a:pt x="659572" y="525369"/>
                      <a:pt x="676128" y="522487"/>
                      <a:pt x="695923" y="531854"/>
                    </a:cubicBezTo>
                    <a:cubicBezTo>
                      <a:pt x="738392" y="550948"/>
                      <a:pt x="780861" y="571484"/>
                      <a:pt x="823690" y="591299"/>
                    </a:cubicBezTo>
                    <a:cubicBezTo>
                      <a:pt x="833048" y="595982"/>
                      <a:pt x="842406" y="600305"/>
                      <a:pt x="851763" y="605349"/>
                    </a:cubicBezTo>
                    <a:cubicBezTo>
                      <a:pt x="895672" y="626605"/>
                      <a:pt x="894233" y="626965"/>
                      <a:pt x="891353" y="674881"/>
                    </a:cubicBezTo>
                    <a:cubicBezTo>
                      <a:pt x="883435" y="768551"/>
                      <a:pt x="813973" y="814666"/>
                      <a:pt x="731194" y="837363"/>
                    </a:cubicBezTo>
                    <a:cubicBezTo>
                      <a:pt x="712839" y="842046"/>
                      <a:pt x="693403" y="843127"/>
                      <a:pt x="673968" y="842046"/>
                    </a:cubicBezTo>
                    <a:cubicBezTo>
                      <a:pt x="643016" y="843127"/>
                      <a:pt x="613144" y="835921"/>
                      <a:pt x="583271" y="826915"/>
                    </a:cubicBezTo>
                    <a:cubicBezTo>
                      <a:pt x="381002" y="769632"/>
                      <a:pt x="229481" y="643538"/>
                      <a:pt x="108191" y="476733"/>
                    </a:cubicBezTo>
                    <a:cubicBezTo>
                      <a:pt x="61403" y="413686"/>
                      <a:pt x="18934" y="349198"/>
                      <a:pt x="4898" y="270299"/>
                    </a:cubicBezTo>
                    <a:cubicBezTo>
                      <a:pt x="-12018" y="176989"/>
                      <a:pt x="14975" y="97729"/>
                      <a:pt x="84437" y="32881"/>
                    </a:cubicBezTo>
                    <a:cubicBezTo>
                      <a:pt x="101173" y="18020"/>
                      <a:pt x="143418" y="9036"/>
                      <a:pt x="174881" y="11096"/>
                    </a:cubicBezTo>
                    <a:close/>
                    <a:moveTo>
                      <a:pt x="467086" y="17"/>
                    </a:moveTo>
                    <a:cubicBezTo>
                      <a:pt x="507066" y="-343"/>
                      <a:pt x="546686" y="5057"/>
                      <a:pt x="585945" y="16577"/>
                    </a:cubicBezTo>
                    <a:cubicBezTo>
                      <a:pt x="617281" y="26297"/>
                      <a:pt x="647896" y="38537"/>
                      <a:pt x="675990" y="56537"/>
                    </a:cubicBezTo>
                    <a:cubicBezTo>
                      <a:pt x="683914" y="61937"/>
                      <a:pt x="692918" y="68058"/>
                      <a:pt x="700482" y="74898"/>
                    </a:cubicBezTo>
                    <a:cubicBezTo>
                      <a:pt x="706605" y="79578"/>
                      <a:pt x="719211" y="90738"/>
                      <a:pt x="725694" y="96138"/>
                    </a:cubicBezTo>
                    <a:cubicBezTo>
                      <a:pt x="732898" y="102618"/>
                      <a:pt x="747665" y="114498"/>
                      <a:pt x="755229" y="120978"/>
                    </a:cubicBezTo>
                    <a:cubicBezTo>
                      <a:pt x="789086" y="150858"/>
                      <a:pt x="813218" y="189378"/>
                      <a:pt x="832307" y="230058"/>
                    </a:cubicBezTo>
                    <a:cubicBezTo>
                      <a:pt x="848515" y="262459"/>
                      <a:pt x="857880" y="297019"/>
                      <a:pt x="863642" y="332299"/>
                    </a:cubicBezTo>
                    <a:cubicBezTo>
                      <a:pt x="865083" y="339499"/>
                      <a:pt x="868685" y="347419"/>
                      <a:pt x="861481" y="353539"/>
                    </a:cubicBezTo>
                    <a:cubicBezTo>
                      <a:pt x="842032" y="354979"/>
                      <a:pt x="822582" y="356059"/>
                      <a:pt x="802772" y="357859"/>
                    </a:cubicBezTo>
                    <a:cubicBezTo>
                      <a:pt x="795569" y="358939"/>
                      <a:pt x="793768" y="356419"/>
                      <a:pt x="792687" y="349219"/>
                    </a:cubicBezTo>
                    <a:cubicBezTo>
                      <a:pt x="784043" y="282259"/>
                      <a:pt x="756670" y="223578"/>
                      <a:pt x="710567" y="174978"/>
                    </a:cubicBezTo>
                    <a:cubicBezTo>
                      <a:pt x="643934" y="104418"/>
                      <a:pt x="560733" y="69498"/>
                      <a:pt x="462764" y="72018"/>
                    </a:cubicBezTo>
                    <a:cubicBezTo>
                      <a:pt x="460243" y="72018"/>
                      <a:pt x="458082" y="72018"/>
                      <a:pt x="450158" y="72378"/>
                    </a:cubicBezTo>
                    <a:cubicBezTo>
                      <a:pt x="449798" y="50417"/>
                      <a:pt x="448717" y="28457"/>
                      <a:pt x="448357" y="6857"/>
                    </a:cubicBezTo>
                    <a:cubicBezTo>
                      <a:pt x="452679" y="-1063"/>
                      <a:pt x="460243" y="377"/>
                      <a:pt x="467086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3A32872-994C-4F4F-895D-B69DBB81E12B}"/>
                </a:ext>
              </a:extLst>
            </p:cNvPr>
            <p:cNvGrpSpPr/>
            <p:nvPr userDrawn="1"/>
          </p:nvGrpSpPr>
          <p:grpSpPr>
            <a:xfrm>
              <a:off x="10885772" y="3678331"/>
              <a:ext cx="1309219" cy="1309222"/>
              <a:chOff x="8146395" y="2787555"/>
              <a:chExt cx="910271" cy="910273"/>
            </a:xfrm>
          </p:grpSpPr>
          <p:sp>
            <p:nvSpPr>
              <p:cNvPr id="66" name="Freeform 55">
                <a:extLst>
                  <a:ext uri="{FF2B5EF4-FFF2-40B4-BE49-F238E27FC236}">
                    <a16:creationId xmlns:a16="http://schemas.microsoft.com/office/drawing/2014/main" id="{0D43D734-3D23-DE4F-B749-2511F1863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6395" y="2787555"/>
                <a:ext cx="910271" cy="910273"/>
              </a:xfrm>
              <a:custGeom>
                <a:avLst/>
                <a:gdLst>
                  <a:gd name="T0" fmla="*/ 2685 w 2686"/>
                  <a:gd name="T1" fmla="*/ 1344 h 2686"/>
                  <a:gd name="T2" fmla="*/ 2685 w 2686"/>
                  <a:gd name="T3" fmla="*/ 1344 h 2686"/>
                  <a:gd name="T4" fmla="*/ 1343 w 2686"/>
                  <a:gd name="T5" fmla="*/ 2685 h 2686"/>
                  <a:gd name="T6" fmla="*/ 1343 w 2686"/>
                  <a:gd name="T7" fmla="*/ 2685 h 2686"/>
                  <a:gd name="T8" fmla="*/ 0 w 2686"/>
                  <a:gd name="T9" fmla="*/ 1344 h 2686"/>
                  <a:gd name="T10" fmla="*/ 0 w 2686"/>
                  <a:gd name="T11" fmla="*/ 1344 h 2686"/>
                  <a:gd name="T12" fmla="*/ 1343 w 2686"/>
                  <a:gd name="T13" fmla="*/ 0 h 2686"/>
                  <a:gd name="T14" fmla="*/ 1343 w 2686"/>
                  <a:gd name="T15" fmla="*/ 0 h 2686"/>
                  <a:gd name="T16" fmla="*/ 2685 w 2686"/>
                  <a:gd name="T17" fmla="*/ 1344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86" h="2686">
                    <a:moveTo>
                      <a:pt x="2685" y="1344"/>
                    </a:moveTo>
                    <a:lnTo>
                      <a:pt x="2685" y="1344"/>
                    </a:lnTo>
                    <a:cubicBezTo>
                      <a:pt x="2685" y="2085"/>
                      <a:pt x="2083" y="2685"/>
                      <a:pt x="1343" y="2685"/>
                    </a:cubicBezTo>
                    <a:lnTo>
                      <a:pt x="1343" y="2685"/>
                    </a:lnTo>
                    <a:cubicBezTo>
                      <a:pt x="602" y="2685"/>
                      <a:pt x="0" y="2085"/>
                      <a:pt x="0" y="1344"/>
                    </a:cubicBezTo>
                    <a:lnTo>
                      <a:pt x="0" y="1344"/>
                    </a:lnTo>
                    <a:cubicBezTo>
                      <a:pt x="0" y="601"/>
                      <a:pt x="602" y="0"/>
                      <a:pt x="1343" y="0"/>
                    </a:cubicBezTo>
                    <a:lnTo>
                      <a:pt x="1343" y="0"/>
                    </a:lnTo>
                    <a:cubicBezTo>
                      <a:pt x="2083" y="0"/>
                      <a:pt x="2685" y="601"/>
                      <a:pt x="2685" y="1344"/>
                    </a:cubicBez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91D60368-5DA2-7D40-8150-E94EE7CD1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0182" y="2915398"/>
                <a:ext cx="510158" cy="592582"/>
              </a:xfrm>
              <a:custGeom>
                <a:avLst/>
                <a:gdLst>
                  <a:gd name="connsiteX0" fmla="*/ 160894 w 541832"/>
                  <a:gd name="connsiteY0" fmla="*/ 146915 h 629373"/>
                  <a:gd name="connsiteX1" fmla="*/ 221755 w 541832"/>
                  <a:gd name="connsiteY1" fmla="*/ 158776 h 629373"/>
                  <a:gd name="connsiteX2" fmla="*/ 257048 w 541832"/>
                  <a:gd name="connsiteY2" fmla="*/ 170278 h 629373"/>
                  <a:gd name="connsiteX3" fmla="*/ 321151 w 541832"/>
                  <a:gd name="connsiteY3" fmla="*/ 166324 h 629373"/>
                  <a:gd name="connsiteX4" fmla="*/ 366167 w 541832"/>
                  <a:gd name="connsiteY4" fmla="*/ 150869 h 629373"/>
                  <a:gd name="connsiteX5" fmla="*/ 492932 w 541832"/>
                  <a:gd name="connsiteY5" fmla="*/ 179264 h 629373"/>
                  <a:gd name="connsiteX6" fmla="*/ 521021 w 541832"/>
                  <a:gd name="connsiteY6" fmla="*/ 205862 h 629373"/>
                  <a:gd name="connsiteX7" fmla="*/ 519581 w 541832"/>
                  <a:gd name="connsiteY7" fmla="*/ 213410 h 629373"/>
                  <a:gd name="connsiteX8" fmla="*/ 453678 w 541832"/>
                  <a:gd name="connsiteY8" fmla="*/ 317287 h 629373"/>
                  <a:gd name="connsiteX9" fmla="*/ 492211 w 541832"/>
                  <a:gd name="connsiteY9" fmla="*/ 427992 h 629373"/>
                  <a:gd name="connsiteX10" fmla="*/ 537587 w 541832"/>
                  <a:gd name="connsiteY10" fmla="*/ 459623 h 629373"/>
                  <a:gd name="connsiteX11" fmla="*/ 540828 w 541832"/>
                  <a:gd name="connsiteY11" fmla="*/ 466811 h 629373"/>
                  <a:gd name="connsiteX12" fmla="*/ 464482 w 541832"/>
                  <a:gd name="connsiteY12" fmla="*/ 587941 h 629373"/>
                  <a:gd name="connsiteX13" fmla="*/ 427028 w 541832"/>
                  <a:gd name="connsiteY13" fmla="*/ 619211 h 629373"/>
                  <a:gd name="connsiteX14" fmla="*/ 356443 w 541832"/>
                  <a:gd name="connsiteY14" fmla="*/ 622087 h 629373"/>
                  <a:gd name="connsiteX15" fmla="*/ 326553 w 541832"/>
                  <a:gd name="connsiteY15" fmla="*/ 609147 h 629373"/>
                  <a:gd name="connsiteX16" fmla="*/ 229678 w 541832"/>
                  <a:gd name="connsiteY16" fmla="*/ 613460 h 629373"/>
                  <a:gd name="connsiteX17" fmla="*/ 204830 w 541832"/>
                  <a:gd name="connsiteY17" fmla="*/ 623884 h 629373"/>
                  <a:gd name="connsiteX18" fmla="*/ 121280 w 541832"/>
                  <a:gd name="connsiteY18" fmla="*/ 608069 h 629373"/>
                  <a:gd name="connsiteX19" fmla="*/ 81306 w 541832"/>
                  <a:gd name="connsiteY19" fmla="*/ 565656 h 629373"/>
                  <a:gd name="connsiteX20" fmla="*/ 19364 w 541832"/>
                  <a:gd name="connsiteY20" fmla="*/ 448480 h 629373"/>
                  <a:gd name="connsiteX21" fmla="*/ 638 w 541832"/>
                  <a:gd name="connsiteY21" fmla="*/ 355027 h 629373"/>
                  <a:gd name="connsiteX22" fmla="*/ 16123 w 541832"/>
                  <a:gd name="connsiteY22" fmla="*/ 251510 h 629373"/>
                  <a:gd name="connsiteX23" fmla="*/ 129563 w 541832"/>
                  <a:gd name="connsiteY23" fmla="*/ 150869 h 629373"/>
                  <a:gd name="connsiteX24" fmla="*/ 160894 w 541832"/>
                  <a:gd name="connsiteY24" fmla="*/ 146915 h 629373"/>
                  <a:gd name="connsiteX25" fmla="*/ 387614 w 541832"/>
                  <a:gd name="connsiteY25" fmla="*/ 234 h 629373"/>
                  <a:gd name="connsiteX26" fmla="*/ 391955 w 541832"/>
                  <a:gd name="connsiteY26" fmla="*/ 4178 h 629373"/>
                  <a:gd name="connsiteX27" fmla="*/ 392317 w 541832"/>
                  <a:gd name="connsiteY27" fmla="*/ 14219 h 629373"/>
                  <a:gd name="connsiteX28" fmla="*/ 367356 w 541832"/>
                  <a:gd name="connsiteY28" fmla="*/ 93108 h 629373"/>
                  <a:gd name="connsiteX29" fmla="*/ 295727 w 541832"/>
                  <a:gd name="connsiteY29" fmla="*/ 146896 h 629373"/>
                  <a:gd name="connsiteX30" fmla="*/ 267871 w 541832"/>
                  <a:gd name="connsiteY30" fmla="*/ 151200 h 629373"/>
                  <a:gd name="connsiteX31" fmla="*/ 261721 w 541832"/>
                  <a:gd name="connsiteY31" fmla="*/ 145821 h 629373"/>
                  <a:gd name="connsiteX32" fmla="*/ 273659 w 541832"/>
                  <a:gd name="connsiteY32" fmla="*/ 84502 h 629373"/>
                  <a:gd name="connsiteX33" fmla="*/ 363015 w 541832"/>
                  <a:gd name="connsiteY33" fmla="*/ 5613 h 629373"/>
                  <a:gd name="connsiteX34" fmla="*/ 387614 w 541832"/>
                  <a:gd name="connsiteY34" fmla="*/ 234 h 62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41832" h="629373">
                    <a:moveTo>
                      <a:pt x="160894" y="146915"/>
                    </a:moveTo>
                    <a:cubicBezTo>
                      <a:pt x="183222" y="146915"/>
                      <a:pt x="203029" y="152306"/>
                      <a:pt x="221755" y="158776"/>
                    </a:cubicBezTo>
                    <a:cubicBezTo>
                      <a:pt x="234000" y="163089"/>
                      <a:pt x="245524" y="167762"/>
                      <a:pt x="257048" y="170278"/>
                    </a:cubicBezTo>
                    <a:cubicBezTo>
                      <a:pt x="279376" y="176029"/>
                      <a:pt x="299904" y="173513"/>
                      <a:pt x="321151" y="166324"/>
                    </a:cubicBezTo>
                    <a:cubicBezTo>
                      <a:pt x="335916" y="160214"/>
                      <a:pt x="350681" y="154104"/>
                      <a:pt x="366167" y="150869"/>
                    </a:cubicBezTo>
                    <a:cubicBezTo>
                      <a:pt x="412983" y="140445"/>
                      <a:pt x="455118" y="150509"/>
                      <a:pt x="492932" y="179264"/>
                    </a:cubicBezTo>
                    <a:cubicBezTo>
                      <a:pt x="503015" y="187531"/>
                      <a:pt x="512739" y="196157"/>
                      <a:pt x="521021" y="205862"/>
                    </a:cubicBezTo>
                    <a:cubicBezTo>
                      <a:pt x="523902" y="210175"/>
                      <a:pt x="523902" y="210535"/>
                      <a:pt x="519581" y="213410"/>
                    </a:cubicBezTo>
                    <a:cubicBezTo>
                      <a:pt x="480327" y="237852"/>
                      <a:pt x="457639" y="272357"/>
                      <a:pt x="453678" y="317287"/>
                    </a:cubicBezTo>
                    <a:cubicBezTo>
                      <a:pt x="449716" y="359700"/>
                      <a:pt x="463041" y="397441"/>
                      <a:pt x="492211" y="427992"/>
                    </a:cubicBezTo>
                    <a:cubicBezTo>
                      <a:pt x="504816" y="441651"/>
                      <a:pt x="521021" y="451715"/>
                      <a:pt x="537587" y="459623"/>
                    </a:cubicBezTo>
                    <a:cubicBezTo>
                      <a:pt x="542269" y="461060"/>
                      <a:pt x="542629" y="461779"/>
                      <a:pt x="540828" y="466811"/>
                    </a:cubicBezTo>
                    <a:cubicBezTo>
                      <a:pt x="521742" y="510303"/>
                      <a:pt x="496173" y="551638"/>
                      <a:pt x="464482" y="587941"/>
                    </a:cubicBezTo>
                    <a:cubicBezTo>
                      <a:pt x="453678" y="599802"/>
                      <a:pt x="441794" y="610944"/>
                      <a:pt x="427028" y="619211"/>
                    </a:cubicBezTo>
                    <a:cubicBezTo>
                      <a:pt x="403980" y="632151"/>
                      <a:pt x="380212" y="632151"/>
                      <a:pt x="356443" y="622087"/>
                    </a:cubicBezTo>
                    <a:cubicBezTo>
                      <a:pt x="346360" y="617774"/>
                      <a:pt x="336636" y="612741"/>
                      <a:pt x="326553" y="609147"/>
                    </a:cubicBezTo>
                    <a:cubicBezTo>
                      <a:pt x="293421" y="599442"/>
                      <a:pt x="261730" y="599802"/>
                      <a:pt x="229678" y="613460"/>
                    </a:cubicBezTo>
                    <a:cubicBezTo>
                      <a:pt x="221395" y="617055"/>
                      <a:pt x="213112" y="620649"/>
                      <a:pt x="204830" y="623884"/>
                    </a:cubicBezTo>
                    <a:cubicBezTo>
                      <a:pt x="173859" y="635386"/>
                      <a:pt x="146129" y="628197"/>
                      <a:pt x="121280" y="608069"/>
                    </a:cubicBezTo>
                    <a:cubicBezTo>
                      <a:pt x="105434" y="596567"/>
                      <a:pt x="92830" y="581471"/>
                      <a:pt x="81306" y="565656"/>
                    </a:cubicBezTo>
                    <a:cubicBezTo>
                      <a:pt x="54296" y="530072"/>
                      <a:pt x="33409" y="490893"/>
                      <a:pt x="19364" y="448480"/>
                    </a:cubicBezTo>
                    <a:cubicBezTo>
                      <a:pt x="9281" y="417928"/>
                      <a:pt x="2798" y="386658"/>
                      <a:pt x="638" y="355027"/>
                    </a:cubicBezTo>
                    <a:cubicBezTo>
                      <a:pt x="-1523" y="319084"/>
                      <a:pt x="1358" y="284578"/>
                      <a:pt x="16123" y="251510"/>
                    </a:cubicBezTo>
                    <a:cubicBezTo>
                      <a:pt x="38091" y="201189"/>
                      <a:pt x="75904" y="166324"/>
                      <a:pt x="129563" y="150869"/>
                    </a:cubicBezTo>
                    <a:cubicBezTo>
                      <a:pt x="140727" y="148353"/>
                      <a:pt x="151171" y="146915"/>
                      <a:pt x="160894" y="146915"/>
                    </a:cubicBezTo>
                    <a:close/>
                    <a:moveTo>
                      <a:pt x="387614" y="234"/>
                    </a:moveTo>
                    <a:cubicBezTo>
                      <a:pt x="390870" y="-842"/>
                      <a:pt x="391955" y="2027"/>
                      <a:pt x="391955" y="4178"/>
                    </a:cubicBezTo>
                    <a:cubicBezTo>
                      <a:pt x="392317" y="8481"/>
                      <a:pt x="393402" y="12067"/>
                      <a:pt x="392317" y="14219"/>
                    </a:cubicBezTo>
                    <a:cubicBezTo>
                      <a:pt x="392317" y="44340"/>
                      <a:pt x="383273" y="69441"/>
                      <a:pt x="367356" y="93108"/>
                    </a:cubicBezTo>
                    <a:cubicBezTo>
                      <a:pt x="349629" y="118927"/>
                      <a:pt x="326115" y="137215"/>
                      <a:pt x="295727" y="146896"/>
                    </a:cubicBezTo>
                    <a:cubicBezTo>
                      <a:pt x="287045" y="149407"/>
                      <a:pt x="277277" y="151200"/>
                      <a:pt x="267871" y="151200"/>
                    </a:cubicBezTo>
                    <a:cubicBezTo>
                      <a:pt x="263168" y="151200"/>
                      <a:pt x="261721" y="149407"/>
                      <a:pt x="261721" y="145821"/>
                    </a:cubicBezTo>
                    <a:cubicBezTo>
                      <a:pt x="258827" y="123947"/>
                      <a:pt x="264254" y="103507"/>
                      <a:pt x="273659" y="84502"/>
                    </a:cubicBezTo>
                    <a:cubicBezTo>
                      <a:pt x="292109" y="45416"/>
                      <a:pt x="322497" y="19956"/>
                      <a:pt x="363015" y="5613"/>
                    </a:cubicBezTo>
                    <a:cubicBezTo>
                      <a:pt x="370612" y="3103"/>
                      <a:pt x="378932" y="1668"/>
                      <a:pt x="387614" y="2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</p:grp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CF65AE8-78B3-F346-8BCE-44731DE1FF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23288" y="6264525"/>
              <a:ext cx="653536" cy="653536"/>
            </a:xfrm>
            <a:custGeom>
              <a:avLst/>
              <a:gdLst>
                <a:gd name="T0" fmla="*/ 325 w 1340"/>
                <a:gd name="T1" fmla="*/ 375 h 1340"/>
                <a:gd name="T2" fmla="*/ 270 w 1340"/>
                <a:gd name="T3" fmla="*/ 444 h 1340"/>
                <a:gd name="T4" fmla="*/ 215 w 1340"/>
                <a:gd name="T5" fmla="*/ 631 h 1340"/>
                <a:gd name="T6" fmla="*/ 279 w 1340"/>
                <a:gd name="T7" fmla="*/ 847 h 1340"/>
                <a:gd name="T8" fmla="*/ 370 w 1340"/>
                <a:gd name="T9" fmla="*/ 902 h 1340"/>
                <a:gd name="T10" fmla="*/ 374 w 1340"/>
                <a:gd name="T11" fmla="*/ 765 h 1340"/>
                <a:gd name="T12" fmla="*/ 398 w 1340"/>
                <a:gd name="T13" fmla="*/ 485 h 1340"/>
                <a:gd name="T14" fmla="*/ 553 w 1340"/>
                <a:gd name="T15" fmla="*/ 360 h 1340"/>
                <a:gd name="T16" fmla="*/ 711 w 1340"/>
                <a:gd name="T17" fmla="*/ 340 h 1340"/>
                <a:gd name="T18" fmla="*/ 782 w 1340"/>
                <a:gd name="T19" fmla="*/ 353 h 1340"/>
                <a:gd name="T20" fmla="*/ 952 w 1340"/>
                <a:gd name="T21" fmla="*/ 556 h 1340"/>
                <a:gd name="T22" fmla="*/ 905 w 1340"/>
                <a:gd name="T23" fmla="*/ 829 h 1340"/>
                <a:gd name="T24" fmla="*/ 708 w 1340"/>
                <a:gd name="T25" fmla="*/ 947 h 1340"/>
                <a:gd name="T26" fmla="*/ 652 w 1340"/>
                <a:gd name="T27" fmla="*/ 776 h 1340"/>
                <a:gd name="T28" fmla="*/ 667 w 1340"/>
                <a:gd name="T29" fmla="*/ 506 h 1340"/>
                <a:gd name="T30" fmla="*/ 480 w 1340"/>
                <a:gd name="T31" fmla="*/ 608 h 1340"/>
                <a:gd name="T32" fmla="*/ 492 w 1340"/>
                <a:gd name="T33" fmla="*/ 789 h 1340"/>
                <a:gd name="T34" fmla="*/ 476 w 1340"/>
                <a:gd name="T35" fmla="*/ 854 h 1340"/>
                <a:gd name="T36" fmla="*/ 467 w 1340"/>
                <a:gd name="T37" fmla="*/ 894 h 1340"/>
                <a:gd name="T38" fmla="*/ 427 w 1340"/>
                <a:gd name="T39" fmla="*/ 1064 h 1340"/>
                <a:gd name="T40" fmla="*/ 400 w 1340"/>
                <a:gd name="T41" fmla="*/ 1279 h 1340"/>
                <a:gd name="T42" fmla="*/ 247 w 1340"/>
                <a:gd name="T43" fmla="*/ 1189 h 1340"/>
                <a:gd name="T44" fmla="*/ 165 w 1340"/>
                <a:gd name="T45" fmla="*/ 1107 h 1340"/>
                <a:gd name="T46" fmla="*/ 117 w 1340"/>
                <a:gd name="T47" fmla="*/ 1044 h 1340"/>
                <a:gd name="T48" fmla="*/ 68 w 1340"/>
                <a:gd name="T49" fmla="*/ 962 h 1340"/>
                <a:gd name="T50" fmla="*/ 50 w 1340"/>
                <a:gd name="T51" fmla="*/ 921 h 1340"/>
                <a:gd name="T52" fmla="*/ 36 w 1340"/>
                <a:gd name="T53" fmla="*/ 887 h 1340"/>
                <a:gd name="T54" fmla="*/ 23 w 1340"/>
                <a:gd name="T55" fmla="*/ 843 h 1340"/>
                <a:gd name="T56" fmla="*/ 11 w 1340"/>
                <a:gd name="T57" fmla="*/ 785 h 1340"/>
                <a:gd name="T58" fmla="*/ 3 w 1340"/>
                <a:gd name="T59" fmla="*/ 723 h 1340"/>
                <a:gd name="T60" fmla="*/ 1 w 1340"/>
                <a:gd name="T61" fmla="*/ 615 h 1340"/>
                <a:gd name="T62" fmla="*/ 27 w 1340"/>
                <a:gd name="T63" fmla="*/ 478 h 1340"/>
                <a:gd name="T64" fmla="*/ 99 w 1340"/>
                <a:gd name="T65" fmla="*/ 317 h 1340"/>
                <a:gd name="T66" fmla="*/ 260 w 1340"/>
                <a:gd name="T67" fmla="*/ 140 h 1340"/>
                <a:gd name="T68" fmla="*/ 443 w 1340"/>
                <a:gd name="T69" fmla="*/ 39 h 1340"/>
                <a:gd name="T70" fmla="*/ 661 w 1340"/>
                <a:gd name="T71" fmla="*/ 2 h 1340"/>
                <a:gd name="T72" fmla="*/ 883 w 1340"/>
                <a:gd name="T73" fmla="*/ 35 h 1340"/>
                <a:gd name="T74" fmla="*/ 1029 w 1340"/>
                <a:gd name="T75" fmla="*/ 106 h 1340"/>
                <a:gd name="T76" fmla="*/ 1209 w 1340"/>
                <a:gd name="T77" fmla="*/ 275 h 1340"/>
                <a:gd name="T78" fmla="*/ 1317 w 1340"/>
                <a:gd name="T79" fmla="*/ 499 h 1340"/>
                <a:gd name="T80" fmla="*/ 1331 w 1340"/>
                <a:gd name="T81" fmla="*/ 772 h 1340"/>
                <a:gd name="T82" fmla="*/ 1265 w 1340"/>
                <a:gd name="T83" fmla="*/ 974 h 1340"/>
                <a:gd name="T84" fmla="*/ 1207 w 1340"/>
                <a:gd name="T85" fmla="*/ 1069 h 1340"/>
                <a:gd name="T86" fmla="*/ 1129 w 1340"/>
                <a:gd name="T87" fmla="*/ 1157 h 1340"/>
                <a:gd name="T88" fmla="*/ 934 w 1340"/>
                <a:gd name="T89" fmla="*/ 1284 h 1340"/>
                <a:gd name="T90" fmla="*/ 653 w 1340"/>
                <a:gd name="T91" fmla="*/ 1339 h 1340"/>
                <a:gd name="T92" fmla="*/ 490 w 1340"/>
                <a:gd name="T93" fmla="*/ 1315 h 1340"/>
                <a:gd name="T94" fmla="*/ 547 w 1340"/>
                <a:gd name="T95" fmla="*/ 1170 h 1340"/>
                <a:gd name="T96" fmla="*/ 592 w 1340"/>
                <a:gd name="T97" fmla="*/ 1000 h 1340"/>
                <a:gd name="T98" fmla="*/ 744 w 1340"/>
                <a:gd name="T99" fmla="*/ 1067 h 1340"/>
                <a:gd name="T100" fmla="*/ 1001 w 1340"/>
                <a:gd name="T101" fmla="*/ 961 h 1340"/>
                <a:gd name="T102" fmla="*/ 1058 w 1340"/>
                <a:gd name="T103" fmla="*/ 879 h 1340"/>
                <a:gd name="T104" fmla="*/ 1097 w 1340"/>
                <a:gd name="T105" fmla="*/ 782 h 1340"/>
                <a:gd name="T106" fmla="*/ 1112 w 1340"/>
                <a:gd name="T107" fmla="*/ 715 h 1340"/>
                <a:gd name="T108" fmla="*/ 1119 w 1340"/>
                <a:gd name="T109" fmla="*/ 660 h 1340"/>
                <a:gd name="T110" fmla="*/ 1099 w 1340"/>
                <a:gd name="T111" fmla="*/ 486 h 1340"/>
                <a:gd name="T112" fmla="*/ 1021 w 1340"/>
                <a:gd name="T113" fmla="*/ 358 h 1340"/>
                <a:gd name="T114" fmla="*/ 842 w 1340"/>
                <a:gd name="T115" fmla="*/ 246 h 1340"/>
                <a:gd name="T116" fmla="*/ 652 w 1340"/>
                <a:gd name="T117" fmla="*/ 224 h 1340"/>
                <a:gd name="T118" fmla="*/ 583 w 1340"/>
                <a:gd name="T119" fmla="*/ 234 h 1340"/>
                <a:gd name="T120" fmla="*/ 488 w 1340"/>
                <a:gd name="T121" fmla="*/ 261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0" h="1340">
                  <a:moveTo>
                    <a:pt x="417" y="298"/>
                  </a:moveTo>
                  <a:lnTo>
                    <a:pt x="417" y="298"/>
                  </a:lnTo>
                  <a:cubicBezTo>
                    <a:pt x="416" y="298"/>
                    <a:pt x="412" y="301"/>
                    <a:pt x="409" y="302"/>
                  </a:cubicBezTo>
                  <a:lnTo>
                    <a:pt x="409" y="302"/>
                  </a:lnTo>
                  <a:cubicBezTo>
                    <a:pt x="396" y="310"/>
                    <a:pt x="384" y="321"/>
                    <a:pt x="372" y="330"/>
                  </a:cubicBezTo>
                  <a:lnTo>
                    <a:pt x="372" y="330"/>
                  </a:lnTo>
                  <a:cubicBezTo>
                    <a:pt x="366" y="334"/>
                    <a:pt x="362" y="338"/>
                    <a:pt x="357" y="344"/>
                  </a:cubicBezTo>
                  <a:lnTo>
                    <a:pt x="357" y="344"/>
                  </a:lnTo>
                  <a:cubicBezTo>
                    <a:pt x="354" y="345"/>
                    <a:pt x="353" y="346"/>
                    <a:pt x="351" y="348"/>
                  </a:cubicBezTo>
                  <a:lnTo>
                    <a:pt x="351" y="348"/>
                  </a:lnTo>
                  <a:cubicBezTo>
                    <a:pt x="350" y="348"/>
                    <a:pt x="349" y="349"/>
                    <a:pt x="349" y="350"/>
                  </a:cubicBezTo>
                  <a:lnTo>
                    <a:pt x="349" y="350"/>
                  </a:lnTo>
                  <a:cubicBezTo>
                    <a:pt x="345" y="353"/>
                    <a:pt x="341" y="357"/>
                    <a:pt x="338" y="361"/>
                  </a:cubicBezTo>
                  <a:lnTo>
                    <a:pt x="338" y="361"/>
                  </a:lnTo>
                  <a:cubicBezTo>
                    <a:pt x="335" y="364"/>
                    <a:pt x="333" y="367"/>
                    <a:pt x="330" y="368"/>
                  </a:cubicBezTo>
                  <a:lnTo>
                    <a:pt x="330" y="368"/>
                  </a:lnTo>
                  <a:cubicBezTo>
                    <a:pt x="326" y="368"/>
                    <a:pt x="325" y="371"/>
                    <a:pt x="325" y="375"/>
                  </a:cubicBezTo>
                  <a:lnTo>
                    <a:pt x="325" y="375"/>
                  </a:lnTo>
                  <a:cubicBezTo>
                    <a:pt x="321" y="379"/>
                    <a:pt x="317" y="380"/>
                    <a:pt x="313" y="385"/>
                  </a:cubicBezTo>
                  <a:lnTo>
                    <a:pt x="313" y="385"/>
                  </a:lnTo>
                  <a:cubicBezTo>
                    <a:pt x="307" y="393"/>
                    <a:pt x="300" y="400"/>
                    <a:pt x="294" y="407"/>
                  </a:cubicBezTo>
                  <a:lnTo>
                    <a:pt x="294" y="407"/>
                  </a:lnTo>
                  <a:cubicBezTo>
                    <a:pt x="292" y="412"/>
                    <a:pt x="288" y="418"/>
                    <a:pt x="286" y="420"/>
                  </a:cubicBezTo>
                  <a:lnTo>
                    <a:pt x="286" y="420"/>
                  </a:lnTo>
                  <a:cubicBezTo>
                    <a:pt x="284" y="424"/>
                    <a:pt x="283" y="424"/>
                    <a:pt x="280" y="422"/>
                  </a:cubicBezTo>
                  <a:lnTo>
                    <a:pt x="280" y="422"/>
                  </a:lnTo>
                  <a:cubicBezTo>
                    <a:pt x="284" y="427"/>
                    <a:pt x="280" y="428"/>
                    <a:pt x="279" y="430"/>
                  </a:cubicBezTo>
                  <a:lnTo>
                    <a:pt x="279" y="430"/>
                  </a:lnTo>
                  <a:cubicBezTo>
                    <a:pt x="276" y="435"/>
                    <a:pt x="275" y="438"/>
                    <a:pt x="272" y="442"/>
                  </a:cubicBezTo>
                  <a:lnTo>
                    <a:pt x="272" y="442"/>
                  </a:lnTo>
                  <a:cubicBezTo>
                    <a:pt x="272" y="443"/>
                    <a:pt x="272" y="444"/>
                    <a:pt x="271" y="443"/>
                  </a:cubicBezTo>
                  <a:lnTo>
                    <a:pt x="271" y="443"/>
                  </a:lnTo>
                  <a:cubicBezTo>
                    <a:pt x="270" y="443"/>
                    <a:pt x="270" y="444"/>
                    <a:pt x="270" y="444"/>
                  </a:cubicBezTo>
                  <a:lnTo>
                    <a:pt x="270" y="444"/>
                  </a:lnTo>
                  <a:cubicBezTo>
                    <a:pt x="271" y="446"/>
                    <a:pt x="270" y="447"/>
                    <a:pt x="268" y="451"/>
                  </a:cubicBezTo>
                  <a:lnTo>
                    <a:pt x="268" y="451"/>
                  </a:lnTo>
                  <a:cubicBezTo>
                    <a:pt x="262" y="460"/>
                    <a:pt x="256" y="470"/>
                    <a:pt x="252" y="479"/>
                  </a:cubicBezTo>
                  <a:lnTo>
                    <a:pt x="252" y="479"/>
                  </a:lnTo>
                  <a:cubicBezTo>
                    <a:pt x="252" y="485"/>
                    <a:pt x="249" y="487"/>
                    <a:pt x="247" y="490"/>
                  </a:cubicBezTo>
                  <a:lnTo>
                    <a:pt x="247" y="490"/>
                  </a:lnTo>
                  <a:cubicBezTo>
                    <a:pt x="245" y="497"/>
                    <a:pt x="243" y="502"/>
                    <a:pt x="240" y="509"/>
                  </a:cubicBezTo>
                  <a:lnTo>
                    <a:pt x="240" y="509"/>
                  </a:lnTo>
                  <a:cubicBezTo>
                    <a:pt x="237" y="519"/>
                    <a:pt x="233" y="529"/>
                    <a:pt x="231" y="540"/>
                  </a:cubicBezTo>
                  <a:lnTo>
                    <a:pt x="231" y="540"/>
                  </a:lnTo>
                  <a:cubicBezTo>
                    <a:pt x="228" y="546"/>
                    <a:pt x="225" y="556"/>
                    <a:pt x="225" y="562"/>
                  </a:cubicBezTo>
                  <a:lnTo>
                    <a:pt x="225" y="562"/>
                  </a:lnTo>
                  <a:cubicBezTo>
                    <a:pt x="223" y="570"/>
                    <a:pt x="221" y="581"/>
                    <a:pt x="219" y="589"/>
                  </a:cubicBezTo>
                  <a:lnTo>
                    <a:pt x="219" y="589"/>
                  </a:lnTo>
                  <a:cubicBezTo>
                    <a:pt x="217" y="595"/>
                    <a:pt x="217" y="603"/>
                    <a:pt x="217" y="608"/>
                  </a:cubicBezTo>
                  <a:lnTo>
                    <a:pt x="217" y="608"/>
                  </a:lnTo>
                  <a:cubicBezTo>
                    <a:pt x="217" y="616"/>
                    <a:pt x="217" y="624"/>
                    <a:pt x="215" y="631"/>
                  </a:cubicBezTo>
                  <a:lnTo>
                    <a:pt x="215" y="631"/>
                  </a:lnTo>
                  <a:cubicBezTo>
                    <a:pt x="215" y="635"/>
                    <a:pt x="215" y="638"/>
                    <a:pt x="215" y="640"/>
                  </a:cubicBezTo>
                  <a:lnTo>
                    <a:pt x="215" y="640"/>
                  </a:lnTo>
                  <a:cubicBezTo>
                    <a:pt x="215" y="652"/>
                    <a:pt x="216" y="664"/>
                    <a:pt x="217" y="679"/>
                  </a:cubicBezTo>
                  <a:lnTo>
                    <a:pt x="217" y="679"/>
                  </a:lnTo>
                  <a:cubicBezTo>
                    <a:pt x="217" y="691"/>
                    <a:pt x="220" y="703"/>
                    <a:pt x="221" y="717"/>
                  </a:cubicBezTo>
                  <a:lnTo>
                    <a:pt x="221" y="717"/>
                  </a:lnTo>
                  <a:cubicBezTo>
                    <a:pt x="225" y="729"/>
                    <a:pt x="227" y="742"/>
                    <a:pt x="231" y="753"/>
                  </a:cubicBezTo>
                  <a:lnTo>
                    <a:pt x="231" y="753"/>
                  </a:lnTo>
                  <a:cubicBezTo>
                    <a:pt x="233" y="758"/>
                    <a:pt x="235" y="766"/>
                    <a:pt x="237" y="772"/>
                  </a:cubicBezTo>
                  <a:lnTo>
                    <a:pt x="237" y="776"/>
                  </a:lnTo>
                  <a:lnTo>
                    <a:pt x="237" y="776"/>
                  </a:lnTo>
                  <a:cubicBezTo>
                    <a:pt x="241" y="785"/>
                    <a:pt x="245" y="793"/>
                    <a:pt x="249" y="801"/>
                  </a:cubicBezTo>
                  <a:lnTo>
                    <a:pt x="249" y="801"/>
                  </a:lnTo>
                  <a:cubicBezTo>
                    <a:pt x="253" y="811"/>
                    <a:pt x="259" y="820"/>
                    <a:pt x="266" y="829"/>
                  </a:cubicBezTo>
                  <a:lnTo>
                    <a:pt x="266" y="829"/>
                  </a:lnTo>
                  <a:cubicBezTo>
                    <a:pt x="270" y="835"/>
                    <a:pt x="272" y="841"/>
                    <a:pt x="279" y="847"/>
                  </a:cubicBezTo>
                  <a:lnTo>
                    <a:pt x="279" y="847"/>
                  </a:lnTo>
                  <a:cubicBezTo>
                    <a:pt x="283" y="852"/>
                    <a:pt x="286" y="856"/>
                    <a:pt x="292" y="860"/>
                  </a:cubicBezTo>
                  <a:lnTo>
                    <a:pt x="292" y="860"/>
                  </a:lnTo>
                  <a:cubicBezTo>
                    <a:pt x="292" y="862"/>
                    <a:pt x="294" y="862"/>
                    <a:pt x="295" y="863"/>
                  </a:cubicBezTo>
                  <a:lnTo>
                    <a:pt x="295" y="863"/>
                  </a:lnTo>
                  <a:cubicBezTo>
                    <a:pt x="300" y="870"/>
                    <a:pt x="308" y="875"/>
                    <a:pt x="317" y="880"/>
                  </a:cubicBezTo>
                  <a:lnTo>
                    <a:pt x="317" y="880"/>
                  </a:lnTo>
                  <a:cubicBezTo>
                    <a:pt x="317" y="880"/>
                    <a:pt x="319" y="883"/>
                    <a:pt x="321" y="884"/>
                  </a:cubicBezTo>
                  <a:lnTo>
                    <a:pt x="321" y="884"/>
                  </a:lnTo>
                  <a:cubicBezTo>
                    <a:pt x="325" y="886"/>
                    <a:pt x="327" y="887"/>
                    <a:pt x="331" y="888"/>
                  </a:cubicBezTo>
                  <a:lnTo>
                    <a:pt x="331" y="888"/>
                  </a:lnTo>
                  <a:cubicBezTo>
                    <a:pt x="334" y="892"/>
                    <a:pt x="338" y="894"/>
                    <a:pt x="341" y="894"/>
                  </a:cubicBezTo>
                  <a:lnTo>
                    <a:pt x="341" y="894"/>
                  </a:lnTo>
                  <a:cubicBezTo>
                    <a:pt x="347" y="898"/>
                    <a:pt x="353" y="904"/>
                    <a:pt x="362" y="902"/>
                  </a:cubicBezTo>
                  <a:lnTo>
                    <a:pt x="362" y="902"/>
                  </a:lnTo>
                  <a:cubicBezTo>
                    <a:pt x="363" y="904"/>
                    <a:pt x="366" y="904"/>
                    <a:pt x="370" y="902"/>
                  </a:cubicBezTo>
                  <a:lnTo>
                    <a:pt x="370" y="902"/>
                  </a:lnTo>
                  <a:cubicBezTo>
                    <a:pt x="381" y="900"/>
                    <a:pt x="385" y="891"/>
                    <a:pt x="389" y="880"/>
                  </a:cubicBezTo>
                  <a:lnTo>
                    <a:pt x="389" y="880"/>
                  </a:lnTo>
                  <a:cubicBezTo>
                    <a:pt x="390" y="872"/>
                    <a:pt x="393" y="867"/>
                    <a:pt x="394" y="862"/>
                  </a:cubicBezTo>
                  <a:lnTo>
                    <a:pt x="394" y="862"/>
                  </a:lnTo>
                  <a:cubicBezTo>
                    <a:pt x="394" y="856"/>
                    <a:pt x="397" y="849"/>
                    <a:pt x="398" y="844"/>
                  </a:cubicBezTo>
                  <a:lnTo>
                    <a:pt x="398" y="844"/>
                  </a:lnTo>
                  <a:cubicBezTo>
                    <a:pt x="398" y="839"/>
                    <a:pt x="401" y="835"/>
                    <a:pt x="402" y="829"/>
                  </a:cubicBezTo>
                  <a:lnTo>
                    <a:pt x="402" y="829"/>
                  </a:lnTo>
                  <a:cubicBezTo>
                    <a:pt x="404" y="820"/>
                    <a:pt x="404" y="812"/>
                    <a:pt x="402" y="804"/>
                  </a:cubicBezTo>
                  <a:lnTo>
                    <a:pt x="402" y="804"/>
                  </a:lnTo>
                  <a:cubicBezTo>
                    <a:pt x="401" y="800"/>
                    <a:pt x="398" y="797"/>
                    <a:pt x="394" y="794"/>
                  </a:cubicBezTo>
                  <a:lnTo>
                    <a:pt x="394" y="794"/>
                  </a:lnTo>
                  <a:cubicBezTo>
                    <a:pt x="393" y="793"/>
                    <a:pt x="393" y="789"/>
                    <a:pt x="389" y="788"/>
                  </a:cubicBezTo>
                  <a:lnTo>
                    <a:pt x="389" y="788"/>
                  </a:lnTo>
                  <a:cubicBezTo>
                    <a:pt x="385" y="782"/>
                    <a:pt x="380" y="776"/>
                    <a:pt x="376" y="768"/>
                  </a:cubicBezTo>
                  <a:lnTo>
                    <a:pt x="376" y="768"/>
                  </a:lnTo>
                  <a:cubicBezTo>
                    <a:pt x="376" y="768"/>
                    <a:pt x="374" y="766"/>
                    <a:pt x="374" y="765"/>
                  </a:cubicBezTo>
                  <a:lnTo>
                    <a:pt x="374" y="765"/>
                  </a:lnTo>
                  <a:lnTo>
                    <a:pt x="374" y="765"/>
                  </a:lnTo>
                  <a:cubicBezTo>
                    <a:pt x="368" y="756"/>
                    <a:pt x="363" y="748"/>
                    <a:pt x="361" y="738"/>
                  </a:cubicBezTo>
                  <a:lnTo>
                    <a:pt x="361" y="735"/>
                  </a:lnTo>
                  <a:lnTo>
                    <a:pt x="361" y="735"/>
                  </a:lnTo>
                  <a:cubicBezTo>
                    <a:pt x="354" y="722"/>
                    <a:pt x="351" y="707"/>
                    <a:pt x="349" y="694"/>
                  </a:cubicBezTo>
                  <a:lnTo>
                    <a:pt x="349" y="694"/>
                  </a:lnTo>
                  <a:cubicBezTo>
                    <a:pt x="349" y="676"/>
                    <a:pt x="347" y="662"/>
                    <a:pt x="349" y="647"/>
                  </a:cubicBezTo>
                  <a:lnTo>
                    <a:pt x="349" y="647"/>
                  </a:lnTo>
                  <a:cubicBezTo>
                    <a:pt x="349" y="636"/>
                    <a:pt x="349" y="627"/>
                    <a:pt x="350" y="616"/>
                  </a:cubicBezTo>
                  <a:lnTo>
                    <a:pt x="350" y="616"/>
                  </a:lnTo>
                  <a:cubicBezTo>
                    <a:pt x="353" y="600"/>
                    <a:pt x="357" y="583"/>
                    <a:pt x="361" y="565"/>
                  </a:cubicBezTo>
                  <a:lnTo>
                    <a:pt x="361" y="565"/>
                  </a:lnTo>
                  <a:cubicBezTo>
                    <a:pt x="365" y="553"/>
                    <a:pt x="370" y="540"/>
                    <a:pt x="376" y="526"/>
                  </a:cubicBezTo>
                  <a:lnTo>
                    <a:pt x="376" y="526"/>
                  </a:lnTo>
                  <a:cubicBezTo>
                    <a:pt x="384" y="513"/>
                    <a:pt x="389" y="497"/>
                    <a:pt x="398" y="485"/>
                  </a:cubicBezTo>
                  <a:lnTo>
                    <a:pt x="398" y="485"/>
                  </a:lnTo>
                  <a:cubicBezTo>
                    <a:pt x="402" y="478"/>
                    <a:pt x="406" y="473"/>
                    <a:pt x="409" y="467"/>
                  </a:cubicBezTo>
                  <a:lnTo>
                    <a:pt x="409" y="467"/>
                  </a:lnTo>
                  <a:cubicBezTo>
                    <a:pt x="413" y="462"/>
                    <a:pt x="417" y="456"/>
                    <a:pt x="421" y="454"/>
                  </a:cubicBezTo>
                  <a:lnTo>
                    <a:pt x="421" y="454"/>
                  </a:lnTo>
                  <a:cubicBezTo>
                    <a:pt x="431" y="443"/>
                    <a:pt x="439" y="432"/>
                    <a:pt x="448" y="424"/>
                  </a:cubicBezTo>
                  <a:lnTo>
                    <a:pt x="448" y="424"/>
                  </a:lnTo>
                  <a:cubicBezTo>
                    <a:pt x="456" y="420"/>
                    <a:pt x="461" y="413"/>
                    <a:pt x="468" y="407"/>
                  </a:cubicBezTo>
                  <a:lnTo>
                    <a:pt x="468" y="407"/>
                  </a:lnTo>
                  <a:cubicBezTo>
                    <a:pt x="476" y="400"/>
                    <a:pt x="486" y="393"/>
                    <a:pt x="494" y="389"/>
                  </a:cubicBezTo>
                  <a:lnTo>
                    <a:pt x="494" y="389"/>
                  </a:lnTo>
                  <a:cubicBezTo>
                    <a:pt x="502" y="384"/>
                    <a:pt x="508" y="380"/>
                    <a:pt x="515" y="377"/>
                  </a:cubicBezTo>
                  <a:lnTo>
                    <a:pt x="515" y="377"/>
                  </a:lnTo>
                  <a:cubicBezTo>
                    <a:pt x="516" y="377"/>
                    <a:pt x="516" y="377"/>
                    <a:pt x="518" y="375"/>
                  </a:cubicBezTo>
                  <a:lnTo>
                    <a:pt x="518" y="375"/>
                  </a:lnTo>
                  <a:cubicBezTo>
                    <a:pt x="520" y="375"/>
                    <a:pt x="523" y="373"/>
                    <a:pt x="526" y="371"/>
                  </a:cubicBezTo>
                  <a:lnTo>
                    <a:pt x="526" y="371"/>
                  </a:lnTo>
                  <a:cubicBezTo>
                    <a:pt x="534" y="368"/>
                    <a:pt x="543" y="364"/>
                    <a:pt x="553" y="360"/>
                  </a:cubicBezTo>
                  <a:lnTo>
                    <a:pt x="553" y="360"/>
                  </a:lnTo>
                  <a:cubicBezTo>
                    <a:pt x="558" y="358"/>
                    <a:pt x="563" y="357"/>
                    <a:pt x="570" y="356"/>
                  </a:cubicBezTo>
                  <a:lnTo>
                    <a:pt x="570" y="356"/>
                  </a:lnTo>
                  <a:cubicBezTo>
                    <a:pt x="579" y="352"/>
                    <a:pt x="589" y="350"/>
                    <a:pt x="598" y="348"/>
                  </a:cubicBezTo>
                  <a:lnTo>
                    <a:pt x="598" y="348"/>
                  </a:lnTo>
                  <a:cubicBezTo>
                    <a:pt x="606" y="346"/>
                    <a:pt x="613" y="346"/>
                    <a:pt x="620" y="344"/>
                  </a:cubicBezTo>
                  <a:lnTo>
                    <a:pt x="620" y="344"/>
                  </a:lnTo>
                  <a:cubicBezTo>
                    <a:pt x="625" y="344"/>
                    <a:pt x="629" y="344"/>
                    <a:pt x="633" y="342"/>
                  </a:cubicBezTo>
                  <a:lnTo>
                    <a:pt x="633" y="342"/>
                  </a:lnTo>
                  <a:cubicBezTo>
                    <a:pt x="645" y="340"/>
                    <a:pt x="656" y="338"/>
                    <a:pt x="667" y="338"/>
                  </a:cubicBezTo>
                  <a:lnTo>
                    <a:pt x="685" y="338"/>
                  </a:lnTo>
                  <a:lnTo>
                    <a:pt x="685" y="338"/>
                  </a:lnTo>
                  <a:cubicBezTo>
                    <a:pt x="689" y="340"/>
                    <a:pt x="692" y="338"/>
                    <a:pt x="694" y="338"/>
                  </a:cubicBezTo>
                  <a:lnTo>
                    <a:pt x="694" y="338"/>
                  </a:lnTo>
                  <a:cubicBezTo>
                    <a:pt x="699" y="338"/>
                    <a:pt x="703" y="340"/>
                    <a:pt x="707" y="340"/>
                  </a:cubicBezTo>
                  <a:lnTo>
                    <a:pt x="707" y="340"/>
                  </a:lnTo>
                  <a:cubicBezTo>
                    <a:pt x="707" y="340"/>
                    <a:pt x="708" y="340"/>
                    <a:pt x="711" y="340"/>
                  </a:cubicBezTo>
                  <a:lnTo>
                    <a:pt x="711" y="340"/>
                  </a:lnTo>
                  <a:cubicBezTo>
                    <a:pt x="712" y="342"/>
                    <a:pt x="714" y="340"/>
                    <a:pt x="716" y="340"/>
                  </a:cubicBezTo>
                  <a:lnTo>
                    <a:pt x="716" y="340"/>
                  </a:lnTo>
                  <a:cubicBezTo>
                    <a:pt x="720" y="340"/>
                    <a:pt x="726" y="344"/>
                    <a:pt x="731" y="344"/>
                  </a:cubicBezTo>
                  <a:lnTo>
                    <a:pt x="731" y="344"/>
                  </a:lnTo>
                  <a:cubicBezTo>
                    <a:pt x="734" y="344"/>
                    <a:pt x="736" y="345"/>
                    <a:pt x="740" y="345"/>
                  </a:cubicBezTo>
                  <a:lnTo>
                    <a:pt x="743" y="345"/>
                  </a:lnTo>
                  <a:lnTo>
                    <a:pt x="743" y="345"/>
                  </a:lnTo>
                  <a:cubicBezTo>
                    <a:pt x="744" y="346"/>
                    <a:pt x="746" y="346"/>
                    <a:pt x="747" y="346"/>
                  </a:cubicBezTo>
                  <a:lnTo>
                    <a:pt x="747" y="346"/>
                  </a:lnTo>
                  <a:cubicBezTo>
                    <a:pt x="751" y="346"/>
                    <a:pt x="757" y="348"/>
                    <a:pt x="761" y="348"/>
                  </a:cubicBezTo>
                  <a:lnTo>
                    <a:pt x="761" y="348"/>
                  </a:lnTo>
                  <a:cubicBezTo>
                    <a:pt x="761" y="348"/>
                    <a:pt x="763" y="349"/>
                    <a:pt x="765" y="349"/>
                  </a:cubicBezTo>
                  <a:lnTo>
                    <a:pt x="765" y="349"/>
                  </a:lnTo>
                  <a:cubicBezTo>
                    <a:pt x="769" y="352"/>
                    <a:pt x="773" y="352"/>
                    <a:pt x="777" y="352"/>
                  </a:cubicBezTo>
                  <a:lnTo>
                    <a:pt x="777" y="352"/>
                  </a:lnTo>
                  <a:cubicBezTo>
                    <a:pt x="778" y="353"/>
                    <a:pt x="781" y="356"/>
                    <a:pt x="782" y="353"/>
                  </a:cubicBezTo>
                  <a:lnTo>
                    <a:pt x="782" y="353"/>
                  </a:lnTo>
                  <a:cubicBezTo>
                    <a:pt x="790" y="357"/>
                    <a:pt x="798" y="358"/>
                    <a:pt x="804" y="361"/>
                  </a:cubicBezTo>
                  <a:lnTo>
                    <a:pt x="804" y="361"/>
                  </a:lnTo>
                  <a:cubicBezTo>
                    <a:pt x="821" y="368"/>
                    <a:pt x="834" y="376"/>
                    <a:pt x="848" y="384"/>
                  </a:cubicBezTo>
                  <a:lnTo>
                    <a:pt x="848" y="384"/>
                  </a:lnTo>
                  <a:cubicBezTo>
                    <a:pt x="856" y="391"/>
                    <a:pt x="864" y="396"/>
                    <a:pt x="871" y="403"/>
                  </a:cubicBezTo>
                  <a:lnTo>
                    <a:pt x="871" y="403"/>
                  </a:lnTo>
                  <a:cubicBezTo>
                    <a:pt x="877" y="407"/>
                    <a:pt x="884" y="413"/>
                    <a:pt x="889" y="420"/>
                  </a:cubicBezTo>
                  <a:lnTo>
                    <a:pt x="889" y="420"/>
                  </a:lnTo>
                  <a:cubicBezTo>
                    <a:pt x="903" y="431"/>
                    <a:pt x="912" y="447"/>
                    <a:pt x="922" y="462"/>
                  </a:cubicBezTo>
                  <a:lnTo>
                    <a:pt x="922" y="462"/>
                  </a:lnTo>
                  <a:cubicBezTo>
                    <a:pt x="926" y="470"/>
                    <a:pt x="930" y="475"/>
                    <a:pt x="934" y="486"/>
                  </a:cubicBezTo>
                  <a:lnTo>
                    <a:pt x="934" y="486"/>
                  </a:lnTo>
                  <a:cubicBezTo>
                    <a:pt x="939" y="497"/>
                    <a:pt x="940" y="507"/>
                    <a:pt x="944" y="519"/>
                  </a:cubicBezTo>
                  <a:lnTo>
                    <a:pt x="944" y="519"/>
                  </a:lnTo>
                  <a:cubicBezTo>
                    <a:pt x="948" y="532"/>
                    <a:pt x="951" y="544"/>
                    <a:pt x="952" y="556"/>
                  </a:cubicBezTo>
                  <a:lnTo>
                    <a:pt x="952" y="556"/>
                  </a:lnTo>
                  <a:cubicBezTo>
                    <a:pt x="954" y="572"/>
                    <a:pt x="956" y="589"/>
                    <a:pt x="956" y="604"/>
                  </a:cubicBezTo>
                  <a:lnTo>
                    <a:pt x="956" y="604"/>
                  </a:lnTo>
                  <a:cubicBezTo>
                    <a:pt x="954" y="616"/>
                    <a:pt x="956" y="628"/>
                    <a:pt x="954" y="638"/>
                  </a:cubicBezTo>
                  <a:lnTo>
                    <a:pt x="954" y="638"/>
                  </a:lnTo>
                  <a:cubicBezTo>
                    <a:pt x="952" y="652"/>
                    <a:pt x="952" y="667"/>
                    <a:pt x="948" y="683"/>
                  </a:cubicBezTo>
                  <a:lnTo>
                    <a:pt x="948" y="688"/>
                  </a:lnTo>
                  <a:lnTo>
                    <a:pt x="948" y="688"/>
                  </a:lnTo>
                  <a:cubicBezTo>
                    <a:pt x="947" y="694"/>
                    <a:pt x="947" y="699"/>
                    <a:pt x="944" y="703"/>
                  </a:cubicBezTo>
                  <a:lnTo>
                    <a:pt x="944" y="703"/>
                  </a:lnTo>
                  <a:cubicBezTo>
                    <a:pt x="943" y="721"/>
                    <a:pt x="939" y="734"/>
                    <a:pt x="935" y="752"/>
                  </a:cubicBezTo>
                  <a:lnTo>
                    <a:pt x="935" y="752"/>
                  </a:lnTo>
                  <a:cubicBezTo>
                    <a:pt x="931" y="758"/>
                    <a:pt x="930" y="769"/>
                    <a:pt x="926" y="778"/>
                  </a:cubicBezTo>
                  <a:lnTo>
                    <a:pt x="926" y="778"/>
                  </a:lnTo>
                  <a:cubicBezTo>
                    <a:pt x="922" y="792"/>
                    <a:pt x="916" y="803"/>
                    <a:pt x="911" y="816"/>
                  </a:cubicBezTo>
                  <a:lnTo>
                    <a:pt x="911" y="816"/>
                  </a:lnTo>
                  <a:cubicBezTo>
                    <a:pt x="909" y="821"/>
                    <a:pt x="908" y="825"/>
                    <a:pt x="905" y="829"/>
                  </a:cubicBezTo>
                  <a:lnTo>
                    <a:pt x="905" y="829"/>
                  </a:lnTo>
                  <a:cubicBezTo>
                    <a:pt x="901" y="839"/>
                    <a:pt x="895" y="849"/>
                    <a:pt x="889" y="860"/>
                  </a:cubicBezTo>
                  <a:lnTo>
                    <a:pt x="889" y="860"/>
                  </a:lnTo>
                  <a:cubicBezTo>
                    <a:pt x="883" y="870"/>
                    <a:pt x="873" y="880"/>
                    <a:pt x="865" y="891"/>
                  </a:cubicBezTo>
                  <a:lnTo>
                    <a:pt x="865" y="891"/>
                  </a:lnTo>
                  <a:cubicBezTo>
                    <a:pt x="859" y="896"/>
                    <a:pt x="852" y="904"/>
                    <a:pt x="846" y="911"/>
                  </a:cubicBezTo>
                  <a:lnTo>
                    <a:pt x="846" y="911"/>
                  </a:lnTo>
                  <a:cubicBezTo>
                    <a:pt x="840" y="914"/>
                    <a:pt x="834" y="919"/>
                    <a:pt x="829" y="923"/>
                  </a:cubicBezTo>
                  <a:lnTo>
                    <a:pt x="829" y="923"/>
                  </a:lnTo>
                  <a:cubicBezTo>
                    <a:pt x="816" y="931"/>
                    <a:pt x="804" y="938"/>
                    <a:pt x="790" y="945"/>
                  </a:cubicBezTo>
                  <a:lnTo>
                    <a:pt x="790" y="945"/>
                  </a:lnTo>
                  <a:cubicBezTo>
                    <a:pt x="777" y="947"/>
                    <a:pt x="765" y="949"/>
                    <a:pt x="753" y="951"/>
                  </a:cubicBezTo>
                  <a:lnTo>
                    <a:pt x="753" y="951"/>
                  </a:lnTo>
                  <a:cubicBezTo>
                    <a:pt x="743" y="951"/>
                    <a:pt x="734" y="951"/>
                    <a:pt x="726" y="949"/>
                  </a:cubicBezTo>
                  <a:lnTo>
                    <a:pt x="726" y="949"/>
                  </a:lnTo>
                  <a:cubicBezTo>
                    <a:pt x="722" y="947"/>
                    <a:pt x="719" y="947"/>
                    <a:pt x="716" y="947"/>
                  </a:cubicBezTo>
                  <a:lnTo>
                    <a:pt x="716" y="947"/>
                  </a:lnTo>
                  <a:cubicBezTo>
                    <a:pt x="714" y="947"/>
                    <a:pt x="711" y="947"/>
                    <a:pt x="708" y="947"/>
                  </a:cubicBezTo>
                  <a:lnTo>
                    <a:pt x="708" y="947"/>
                  </a:lnTo>
                  <a:cubicBezTo>
                    <a:pt x="703" y="945"/>
                    <a:pt x="699" y="942"/>
                    <a:pt x="694" y="938"/>
                  </a:cubicBezTo>
                  <a:lnTo>
                    <a:pt x="694" y="938"/>
                  </a:lnTo>
                  <a:cubicBezTo>
                    <a:pt x="685" y="937"/>
                    <a:pt x="677" y="931"/>
                    <a:pt x="671" y="925"/>
                  </a:cubicBezTo>
                  <a:lnTo>
                    <a:pt x="671" y="925"/>
                  </a:lnTo>
                  <a:cubicBezTo>
                    <a:pt x="664" y="919"/>
                    <a:pt x="657" y="914"/>
                    <a:pt x="652" y="906"/>
                  </a:cubicBezTo>
                  <a:lnTo>
                    <a:pt x="652" y="906"/>
                  </a:lnTo>
                  <a:cubicBezTo>
                    <a:pt x="651" y="902"/>
                    <a:pt x="648" y="899"/>
                    <a:pt x="647" y="894"/>
                  </a:cubicBezTo>
                  <a:lnTo>
                    <a:pt x="647" y="894"/>
                  </a:lnTo>
                  <a:cubicBezTo>
                    <a:pt x="644" y="888"/>
                    <a:pt x="641" y="884"/>
                    <a:pt x="638" y="879"/>
                  </a:cubicBezTo>
                  <a:lnTo>
                    <a:pt x="638" y="879"/>
                  </a:lnTo>
                  <a:cubicBezTo>
                    <a:pt x="636" y="867"/>
                    <a:pt x="636" y="858"/>
                    <a:pt x="636" y="847"/>
                  </a:cubicBezTo>
                  <a:lnTo>
                    <a:pt x="636" y="847"/>
                  </a:lnTo>
                  <a:cubicBezTo>
                    <a:pt x="636" y="836"/>
                    <a:pt x="638" y="825"/>
                    <a:pt x="641" y="815"/>
                  </a:cubicBezTo>
                  <a:lnTo>
                    <a:pt x="641" y="815"/>
                  </a:lnTo>
                  <a:cubicBezTo>
                    <a:pt x="644" y="801"/>
                    <a:pt x="648" y="788"/>
                    <a:pt x="652" y="776"/>
                  </a:cubicBezTo>
                  <a:lnTo>
                    <a:pt x="652" y="776"/>
                  </a:lnTo>
                  <a:cubicBezTo>
                    <a:pt x="652" y="769"/>
                    <a:pt x="655" y="762"/>
                    <a:pt x="656" y="757"/>
                  </a:cubicBezTo>
                  <a:lnTo>
                    <a:pt x="656" y="757"/>
                  </a:lnTo>
                  <a:cubicBezTo>
                    <a:pt x="660" y="748"/>
                    <a:pt x="663" y="739"/>
                    <a:pt x="665" y="730"/>
                  </a:cubicBezTo>
                  <a:lnTo>
                    <a:pt x="665" y="730"/>
                  </a:lnTo>
                  <a:cubicBezTo>
                    <a:pt x="667" y="723"/>
                    <a:pt x="669" y="717"/>
                    <a:pt x="672" y="707"/>
                  </a:cubicBezTo>
                  <a:lnTo>
                    <a:pt x="672" y="707"/>
                  </a:lnTo>
                  <a:cubicBezTo>
                    <a:pt x="672" y="703"/>
                    <a:pt x="673" y="701"/>
                    <a:pt x="676" y="695"/>
                  </a:cubicBezTo>
                  <a:lnTo>
                    <a:pt x="676" y="695"/>
                  </a:lnTo>
                  <a:cubicBezTo>
                    <a:pt x="679" y="684"/>
                    <a:pt x="680" y="674"/>
                    <a:pt x="685" y="662"/>
                  </a:cubicBezTo>
                  <a:lnTo>
                    <a:pt x="685" y="662"/>
                  </a:lnTo>
                  <a:cubicBezTo>
                    <a:pt x="689" y="650"/>
                    <a:pt x="691" y="636"/>
                    <a:pt x="694" y="624"/>
                  </a:cubicBezTo>
                  <a:lnTo>
                    <a:pt x="694" y="624"/>
                  </a:lnTo>
                  <a:cubicBezTo>
                    <a:pt x="696" y="608"/>
                    <a:pt x="699" y="593"/>
                    <a:pt x="698" y="578"/>
                  </a:cubicBezTo>
                  <a:lnTo>
                    <a:pt x="698" y="578"/>
                  </a:lnTo>
                  <a:cubicBezTo>
                    <a:pt x="696" y="565"/>
                    <a:pt x="694" y="554"/>
                    <a:pt x="689" y="542"/>
                  </a:cubicBezTo>
                  <a:lnTo>
                    <a:pt x="689" y="542"/>
                  </a:lnTo>
                  <a:cubicBezTo>
                    <a:pt x="685" y="529"/>
                    <a:pt x="679" y="515"/>
                    <a:pt x="667" y="506"/>
                  </a:cubicBezTo>
                  <a:lnTo>
                    <a:pt x="667" y="506"/>
                  </a:lnTo>
                  <a:cubicBezTo>
                    <a:pt x="663" y="502"/>
                    <a:pt x="659" y="499"/>
                    <a:pt x="655" y="497"/>
                  </a:cubicBezTo>
                  <a:lnTo>
                    <a:pt x="655" y="497"/>
                  </a:lnTo>
                  <a:cubicBezTo>
                    <a:pt x="649" y="493"/>
                    <a:pt x="643" y="490"/>
                    <a:pt x="637" y="489"/>
                  </a:cubicBezTo>
                  <a:lnTo>
                    <a:pt x="637" y="489"/>
                  </a:lnTo>
                  <a:cubicBezTo>
                    <a:pt x="625" y="485"/>
                    <a:pt x="612" y="485"/>
                    <a:pt x="598" y="485"/>
                  </a:cubicBezTo>
                  <a:lnTo>
                    <a:pt x="598" y="485"/>
                  </a:lnTo>
                  <a:cubicBezTo>
                    <a:pt x="583" y="486"/>
                    <a:pt x="566" y="490"/>
                    <a:pt x="553" y="499"/>
                  </a:cubicBezTo>
                  <a:lnTo>
                    <a:pt x="553" y="499"/>
                  </a:lnTo>
                  <a:cubicBezTo>
                    <a:pt x="549" y="501"/>
                    <a:pt x="545" y="502"/>
                    <a:pt x="541" y="506"/>
                  </a:cubicBezTo>
                  <a:lnTo>
                    <a:pt x="541" y="506"/>
                  </a:lnTo>
                  <a:cubicBezTo>
                    <a:pt x="533" y="513"/>
                    <a:pt x="524" y="521"/>
                    <a:pt x="516" y="530"/>
                  </a:cubicBezTo>
                  <a:lnTo>
                    <a:pt x="516" y="530"/>
                  </a:lnTo>
                  <a:cubicBezTo>
                    <a:pt x="512" y="536"/>
                    <a:pt x="508" y="542"/>
                    <a:pt x="503" y="546"/>
                  </a:cubicBezTo>
                  <a:lnTo>
                    <a:pt x="503" y="546"/>
                  </a:lnTo>
                  <a:cubicBezTo>
                    <a:pt x="492" y="566"/>
                    <a:pt x="486" y="588"/>
                    <a:pt x="480" y="608"/>
                  </a:cubicBezTo>
                  <a:lnTo>
                    <a:pt x="480" y="608"/>
                  </a:lnTo>
                  <a:cubicBezTo>
                    <a:pt x="479" y="621"/>
                    <a:pt x="476" y="633"/>
                    <a:pt x="476" y="647"/>
                  </a:cubicBezTo>
                  <a:lnTo>
                    <a:pt x="476" y="647"/>
                  </a:lnTo>
                  <a:cubicBezTo>
                    <a:pt x="476" y="656"/>
                    <a:pt x="476" y="667"/>
                    <a:pt x="476" y="679"/>
                  </a:cubicBezTo>
                  <a:lnTo>
                    <a:pt x="476" y="679"/>
                  </a:lnTo>
                  <a:cubicBezTo>
                    <a:pt x="479" y="690"/>
                    <a:pt x="479" y="701"/>
                    <a:pt x="480" y="713"/>
                  </a:cubicBezTo>
                  <a:lnTo>
                    <a:pt x="480" y="713"/>
                  </a:lnTo>
                  <a:cubicBezTo>
                    <a:pt x="484" y="726"/>
                    <a:pt x="490" y="743"/>
                    <a:pt x="494" y="758"/>
                  </a:cubicBezTo>
                  <a:lnTo>
                    <a:pt x="494" y="758"/>
                  </a:lnTo>
                  <a:cubicBezTo>
                    <a:pt x="495" y="758"/>
                    <a:pt x="496" y="758"/>
                    <a:pt x="496" y="761"/>
                  </a:cubicBezTo>
                  <a:lnTo>
                    <a:pt x="496" y="761"/>
                  </a:lnTo>
                  <a:cubicBezTo>
                    <a:pt x="498" y="762"/>
                    <a:pt x="498" y="765"/>
                    <a:pt x="496" y="768"/>
                  </a:cubicBezTo>
                  <a:lnTo>
                    <a:pt x="496" y="769"/>
                  </a:lnTo>
                  <a:lnTo>
                    <a:pt x="496" y="769"/>
                  </a:lnTo>
                  <a:cubicBezTo>
                    <a:pt x="495" y="772"/>
                    <a:pt x="494" y="774"/>
                    <a:pt x="494" y="776"/>
                  </a:cubicBezTo>
                  <a:lnTo>
                    <a:pt x="494" y="776"/>
                  </a:lnTo>
                  <a:cubicBezTo>
                    <a:pt x="494" y="780"/>
                    <a:pt x="492" y="785"/>
                    <a:pt x="492" y="789"/>
                  </a:cubicBezTo>
                  <a:lnTo>
                    <a:pt x="492" y="789"/>
                  </a:lnTo>
                  <a:cubicBezTo>
                    <a:pt x="490" y="789"/>
                    <a:pt x="490" y="792"/>
                    <a:pt x="490" y="793"/>
                  </a:cubicBezTo>
                  <a:lnTo>
                    <a:pt x="490" y="793"/>
                  </a:lnTo>
                  <a:cubicBezTo>
                    <a:pt x="490" y="797"/>
                    <a:pt x="490" y="800"/>
                    <a:pt x="488" y="804"/>
                  </a:cubicBezTo>
                  <a:lnTo>
                    <a:pt x="488" y="804"/>
                  </a:lnTo>
                  <a:cubicBezTo>
                    <a:pt x="487" y="807"/>
                    <a:pt x="487" y="811"/>
                    <a:pt x="487" y="811"/>
                  </a:cubicBezTo>
                  <a:lnTo>
                    <a:pt x="487" y="811"/>
                  </a:lnTo>
                  <a:cubicBezTo>
                    <a:pt x="487" y="811"/>
                    <a:pt x="487" y="812"/>
                    <a:pt x="486" y="812"/>
                  </a:cubicBezTo>
                  <a:lnTo>
                    <a:pt x="486" y="819"/>
                  </a:lnTo>
                  <a:lnTo>
                    <a:pt x="486" y="819"/>
                  </a:lnTo>
                  <a:cubicBezTo>
                    <a:pt x="484" y="820"/>
                    <a:pt x="483" y="823"/>
                    <a:pt x="483" y="825"/>
                  </a:cubicBezTo>
                  <a:lnTo>
                    <a:pt x="483" y="825"/>
                  </a:lnTo>
                  <a:cubicBezTo>
                    <a:pt x="482" y="827"/>
                    <a:pt x="482" y="829"/>
                    <a:pt x="482" y="831"/>
                  </a:cubicBezTo>
                  <a:lnTo>
                    <a:pt x="482" y="831"/>
                  </a:lnTo>
                  <a:cubicBezTo>
                    <a:pt x="480" y="836"/>
                    <a:pt x="479" y="843"/>
                    <a:pt x="476" y="848"/>
                  </a:cubicBezTo>
                  <a:lnTo>
                    <a:pt x="476" y="848"/>
                  </a:lnTo>
                  <a:cubicBezTo>
                    <a:pt x="476" y="849"/>
                    <a:pt x="475" y="852"/>
                    <a:pt x="476" y="854"/>
                  </a:cubicBezTo>
                  <a:lnTo>
                    <a:pt x="476" y="854"/>
                  </a:lnTo>
                  <a:cubicBezTo>
                    <a:pt x="476" y="854"/>
                    <a:pt x="476" y="854"/>
                    <a:pt x="476" y="856"/>
                  </a:cubicBezTo>
                  <a:lnTo>
                    <a:pt x="476" y="856"/>
                  </a:lnTo>
                  <a:cubicBezTo>
                    <a:pt x="476" y="856"/>
                    <a:pt x="475" y="858"/>
                    <a:pt x="475" y="860"/>
                  </a:cubicBezTo>
                  <a:lnTo>
                    <a:pt x="475" y="860"/>
                  </a:lnTo>
                  <a:cubicBezTo>
                    <a:pt x="475" y="862"/>
                    <a:pt x="475" y="864"/>
                    <a:pt x="473" y="866"/>
                  </a:cubicBezTo>
                  <a:lnTo>
                    <a:pt x="473" y="866"/>
                  </a:lnTo>
                  <a:cubicBezTo>
                    <a:pt x="472" y="867"/>
                    <a:pt x="472" y="870"/>
                    <a:pt x="471" y="870"/>
                  </a:cubicBezTo>
                  <a:lnTo>
                    <a:pt x="471" y="871"/>
                  </a:lnTo>
                  <a:lnTo>
                    <a:pt x="471" y="876"/>
                  </a:lnTo>
                  <a:lnTo>
                    <a:pt x="471" y="876"/>
                  </a:lnTo>
                  <a:cubicBezTo>
                    <a:pt x="471" y="878"/>
                    <a:pt x="471" y="878"/>
                    <a:pt x="471" y="879"/>
                  </a:cubicBezTo>
                  <a:lnTo>
                    <a:pt x="471" y="879"/>
                  </a:lnTo>
                  <a:cubicBezTo>
                    <a:pt x="469" y="879"/>
                    <a:pt x="469" y="880"/>
                    <a:pt x="469" y="883"/>
                  </a:cubicBezTo>
                  <a:lnTo>
                    <a:pt x="469" y="883"/>
                  </a:lnTo>
                  <a:cubicBezTo>
                    <a:pt x="469" y="887"/>
                    <a:pt x="467" y="888"/>
                    <a:pt x="467" y="892"/>
                  </a:cubicBezTo>
                  <a:lnTo>
                    <a:pt x="467" y="892"/>
                  </a:lnTo>
                  <a:lnTo>
                    <a:pt x="467" y="894"/>
                  </a:lnTo>
                  <a:lnTo>
                    <a:pt x="467" y="894"/>
                  </a:lnTo>
                  <a:cubicBezTo>
                    <a:pt x="465" y="896"/>
                    <a:pt x="465" y="900"/>
                    <a:pt x="465" y="902"/>
                  </a:cubicBezTo>
                  <a:lnTo>
                    <a:pt x="465" y="904"/>
                  </a:lnTo>
                  <a:lnTo>
                    <a:pt x="465" y="904"/>
                  </a:lnTo>
                  <a:cubicBezTo>
                    <a:pt x="463" y="914"/>
                    <a:pt x="460" y="923"/>
                    <a:pt x="457" y="933"/>
                  </a:cubicBezTo>
                  <a:lnTo>
                    <a:pt x="457" y="933"/>
                  </a:lnTo>
                  <a:cubicBezTo>
                    <a:pt x="456" y="939"/>
                    <a:pt x="453" y="949"/>
                    <a:pt x="452" y="958"/>
                  </a:cubicBezTo>
                  <a:lnTo>
                    <a:pt x="452" y="958"/>
                  </a:lnTo>
                  <a:cubicBezTo>
                    <a:pt x="451" y="965"/>
                    <a:pt x="448" y="973"/>
                    <a:pt x="447" y="980"/>
                  </a:cubicBezTo>
                  <a:lnTo>
                    <a:pt x="447" y="980"/>
                  </a:lnTo>
                  <a:cubicBezTo>
                    <a:pt x="445" y="984"/>
                    <a:pt x="444" y="988"/>
                    <a:pt x="443" y="994"/>
                  </a:cubicBezTo>
                  <a:lnTo>
                    <a:pt x="443" y="994"/>
                  </a:lnTo>
                  <a:cubicBezTo>
                    <a:pt x="443" y="997"/>
                    <a:pt x="443" y="1000"/>
                    <a:pt x="443" y="1001"/>
                  </a:cubicBezTo>
                  <a:lnTo>
                    <a:pt x="443" y="1001"/>
                  </a:lnTo>
                  <a:cubicBezTo>
                    <a:pt x="439" y="1012"/>
                    <a:pt x="437" y="1023"/>
                    <a:pt x="435" y="1033"/>
                  </a:cubicBezTo>
                  <a:lnTo>
                    <a:pt x="435" y="1033"/>
                  </a:lnTo>
                  <a:cubicBezTo>
                    <a:pt x="431" y="1044"/>
                    <a:pt x="429" y="1053"/>
                    <a:pt x="427" y="1064"/>
                  </a:cubicBezTo>
                  <a:lnTo>
                    <a:pt x="427" y="1064"/>
                  </a:lnTo>
                  <a:cubicBezTo>
                    <a:pt x="424" y="1075"/>
                    <a:pt x="421" y="1088"/>
                    <a:pt x="417" y="1100"/>
                  </a:cubicBezTo>
                  <a:lnTo>
                    <a:pt x="417" y="1100"/>
                  </a:lnTo>
                  <a:cubicBezTo>
                    <a:pt x="416" y="1111"/>
                    <a:pt x="413" y="1120"/>
                    <a:pt x="410" y="1133"/>
                  </a:cubicBezTo>
                  <a:lnTo>
                    <a:pt x="410" y="1133"/>
                  </a:lnTo>
                  <a:cubicBezTo>
                    <a:pt x="409" y="1137"/>
                    <a:pt x="408" y="1143"/>
                    <a:pt x="408" y="1150"/>
                  </a:cubicBezTo>
                  <a:lnTo>
                    <a:pt x="408" y="1150"/>
                  </a:lnTo>
                  <a:cubicBezTo>
                    <a:pt x="404" y="1158"/>
                    <a:pt x="404" y="1167"/>
                    <a:pt x="404" y="1177"/>
                  </a:cubicBezTo>
                  <a:lnTo>
                    <a:pt x="404" y="1177"/>
                  </a:lnTo>
                  <a:cubicBezTo>
                    <a:pt x="401" y="1189"/>
                    <a:pt x="401" y="1197"/>
                    <a:pt x="401" y="1208"/>
                  </a:cubicBezTo>
                  <a:lnTo>
                    <a:pt x="401" y="1208"/>
                  </a:lnTo>
                  <a:cubicBezTo>
                    <a:pt x="400" y="1217"/>
                    <a:pt x="398" y="1230"/>
                    <a:pt x="398" y="1240"/>
                  </a:cubicBezTo>
                  <a:lnTo>
                    <a:pt x="398" y="1240"/>
                  </a:lnTo>
                  <a:cubicBezTo>
                    <a:pt x="398" y="1249"/>
                    <a:pt x="398" y="1257"/>
                    <a:pt x="398" y="1267"/>
                  </a:cubicBezTo>
                  <a:lnTo>
                    <a:pt x="398" y="1267"/>
                  </a:lnTo>
                  <a:cubicBezTo>
                    <a:pt x="400" y="1271"/>
                    <a:pt x="398" y="1275"/>
                    <a:pt x="400" y="1279"/>
                  </a:cubicBezTo>
                  <a:lnTo>
                    <a:pt x="400" y="1279"/>
                  </a:lnTo>
                  <a:cubicBezTo>
                    <a:pt x="400" y="1280"/>
                    <a:pt x="398" y="1283"/>
                    <a:pt x="396" y="1280"/>
                  </a:cubicBezTo>
                  <a:lnTo>
                    <a:pt x="396" y="1280"/>
                  </a:lnTo>
                  <a:cubicBezTo>
                    <a:pt x="390" y="1277"/>
                    <a:pt x="385" y="1276"/>
                    <a:pt x="381" y="1272"/>
                  </a:cubicBezTo>
                  <a:lnTo>
                    <a:pt x="381" y="1272"/>
                  </a:lnTo>
                  <a:cubicBezTo>
                    <a:pt x="372" y="1269"/>
                    <a:pt x="362" y="1263"/>
                    <a:pt x="351" y="1259"/>
                  </a:cubicBezTo>
                  <a:lnTo>
                    <a:pt x="351" y="1259"/>
                  </a:lnTo>
                  <a:cubicBezTo>
                    <a:pt x="347" y="1256"/>
                    <a:pt x="343" y="1253"/>
                    <a:pt x="338" y="1251"/>
                  </a:cubicBezTo>
                  <a:lnTo>
                    <a:pt x="338" y="1251"/>
                  </a:lnTo>
                  <a:cubicBezTo>
                    <a:pt x="330" y="1248"/>
                    <a:pt x="325" y="1243"/>
                    <a:pt x="317" y="1237"/>
                  </a:cubicBezTo>
                  <a:lnTo>
                    <a:pt x="317" y="1237"/>
                  </a:lnTo>
                  <a:cubicBezTo>
                    <a:pt x="311" y="1234"/>
                    <a:pt x="307" y="1232"/>
                    <a:pt x="302" y="1229"/>
                  </a:cubicBezTo>
                  <a:lnTo>
                    <a:pt x="302" y="1229"/>
                  </a:lnTo>
                  <a:cubicBezTo>
                    <a:pt x="298" y="1226"/>
                    <a:pt x="294" y="1224"/>
                    <a:pt x="290" y="1220"/>
                  </a:cubicBezTo>
                  <a:lnTo>
                    <a:pt x="290" y="1220"/>
                  </a:lnTo>
                  <a:cubicBezTo>
                    <a:pt x="283" y="1216"/>
                    <a:pt x="276" y="1209"/>
                    <a:pt x="271" y="1206"/>
                  </a:cubicBezTo>
                  <a:lnTo>
                    <a:pt x="271" y="1206"/>
                  </a:lnTo>
                  <a:cubicBezTo>
                    <a:pt x="263" y="1201"/>
                    <a:pt x="255" y="1194"/>
                    <a:pt x="247" y="1189"/>
                  </a:cubicBezTo>
                  <a:lnTo>
                    <a:pt x="247" y="1189"/>
                  </a:lnTo>
                  <a:cubicBezTo>
                    <a:pt x="239" y="1181"/>
                    <a:pt x="229" y="1174"/>
                    <a:pt x="221" y="1165"/>
                  </a:cubicBezTo>
                  <a:lnTo>
                    <a:pt x="221" y="1165"/>
                  </a:lnTo>
                  <a:cubicBezTo>
                    <a:pt x="217" y="1162"/>
                    <a:pt x="213" y="1158"/>
                    <a:pt x="209" y="1154"/>
                  </a:cubicBezTo>
                  <a:lnTo>
                    <a:pt x="209" y="1154"/>
                  </a:lnTo>
                  <a:cubicBezTo>
                    <a:pt x="207" y="1150"/>
                    <a:pt x="203" y="1149"/>
                    <a:pt x="200" y="1145"/>
                  </a:cubicBezTo>
                  <a:lnTo>
                    <a:pt x="200" y="1145"/>
                  </a:lnTo>
                  <a:cubicBezTo>
                    <a:pt x="200" y="1143"/>
                    <a:pt x="198" y="1143"/>
                    <a:pt x="197" y="1145"/>
                  </a:cubicBezTo>
                  <a:lnTo>
                    <a:pt x="197" y="1143"/>
                  </a:lnTo>
                  <a:lnTo>
                    <a:pt x="197" y="1143"/>
                  </a:lnTo>
                  <a:cubicBezTo>
                    <a:pt x="194" y="1141"/>
                    <a:pt x="190" y="1137"/>
                    <a:pt x="188" y="1134"/>
                  </a:cubicBezTo>
                  <a:lnTo>
                    <a:pt x="188" y="1134"/>
                  </a:lnTo>
                  <a:cubicBezTo>
                    <a:pt x="185" y="1131"/>
                    <a:pt x="181" y="1127"/>
                    <a:pt x="180" y="1124"/>
                  </a:cubicBezTo>
                  <a:lnTo>
                    <a:pt x="180" y="1124"/>
                  </a:lnTo>
                  <a:cubicBezTo>
                    <a:pt x="180" y="1124"/>
                    <a:pt x="180" y="1123"/>
                    <a:pt x="178" y="1122"/>
                  </a:cubicBezTo>
                  <a:lnTo>
                    <a:pt x="178" y="1122"/>
                  </a:lnTo>
                  <a:cubicBezTo>
                    <a:pt x="173" y="1118"/>
                    <a:pt x="168" y="1112"/>
                    <a:pt x="165" y="1107"/>
                  </a:cubicBezTo>
                  <a:lnTo>
                    <a:pt x="165" y="1107"/>
                  </a:lnTo>
                  <a:cubicBezTo>
                    <a:pt x="160" y="1102"/>
                    <a:pt x="154" y="1098"/>
                    <a:pt x="152" y="1092"/>
                  </a:cubicBezTo>
                  <a:lnTo>
                    <a:pt x="152" y="1092"/>
                  </a:lnTo>
                  <a:cubicBezTo>
                    <a:pt x="150" y="1091"/>
                    <a:pt x="149" y="1090"/>
                    <a:pt x="147" y="1088"/>
                  </a:cubicBezTo>
                  <a:lnTo>
                    <a:pt x="147" y="1088"/>
                  </a:lnTo>
                  <a:cubicBezTo>
                    <a:pt x="145" y="1086"/>
                    <a:pt x="143" y="1082"/>
                    <a:pt x="141" y="1078"/>
                  </a:cubicBezTo>
                  <a:lnTo>
                    <a:pt x="141" y="1078"/>
                  </a:lnTo>
                  <a:cubicBezTo>
                    <a:pt x="135" y="1074"/>
                    <a:pt x="133" y="1069"/>
                    <a:pt x="130" y="1065"/>
                  </a:cubicBezTo>
                  <a:lnTo>
                    <a:pt x="130" y="1065"/>
                  </a:lnTo>
                  <a:cubicBezTo>
                    <a:pt x="130" y="1064"/>
                    <a:pt x="129" y="1063"/>
                    <a:pt x="129" y="1060"/>
                  </a:cubicBezTo>
                  <a:lnTo>
                    <a:pt x="129" y="1060"/>
                  </a:lnTo>
                  <a:cubicBezTo>
                    <a:pt x="127" y="1060"/>
                    <a:pt x="126" y="1059"/>
                    <a:pt x="126" y="1057"/>
                  </a:cubicBezTo>
                  <a:lnTo>
                    <a:pt x="126" y="1057"/>
                  </a:lnTo>
                  <a:cubicBezTo>
                    <a:pt x="122" y="1055"/>
                    <a:pt x="121" y="1049"/>
                    <a:pt x="118" y="1047"/>
                  </a:cubicBezTo>
                  <a:lnTo>
                    <a:pt x="118" y="1047"/>
                  </a:lnTo>
                  <a:cubicBezTo>
                    <a:pt x="117" y="1047"/>
                    <a:pt x="117" y="1044"/>
                    <a:pt x="117" y="1044"/>
                  </a:cubicBezTo>
                  <a:lnTo>
                    <a:pt x="117" y="1044"/>
                  </a:lnTo>
                  <a:cubicBezTo>
                    <a:pt x="117" y="1043"/>
                    <a:pt x="115" y="1043"/>
                    <a:pt x="114" y="1041"/>
                  </a:cubicBezTo>
                  <a:lnTo>
                    <a:pt x="114" y="1041"/>
                  </a:lnTo>
                  <a:cubicBezTo>
                    <a:pt x="111" y="1039"/>
                    <a:pt x="109" y="1033"/>
                    <a:pt x="106" y="1031"/>
                  </a:cubicBezTo>
                  <a:lnTo>
                    <a:pt x="106" y="1031"/>
                  </a:lnTo>
                  <a:cubicBezTo>
                    <a:pt x="103" y="1027"/>
                    <a:pt x="102" y="1023"/>
                    <a:pt x="99" y="1020"/>
                  </a:cubicBezTo>
                  <a:lnTo>
                    <a:pt x="99" y="1020"/>
                  </a:lnTo>
                  <a:cubicBezTo>
                    <a:pt x="99" y="1019"/>
                    <a:pt x="99" y="1016"/>
                    <a:pt x="99" y="1016"/>
                  </a:cubicBezTo>
                  <a:lnTo>
                    <a:pt x="99" y="1016"/>
                  </a:lnTo>
                  <a:cubicBezTo>
                    <a:pt x="95" y="1014"/>
                    <a:pt x="94" y="1008"/>
                    <a:pt x="91" y="1005"/>
                  </a:cubicBezTo>
                  <a:lnTo>
                    <a:pt x="91" y="1005"/>
                  </a:lnTo>
                  <a:cubicBezTo>
                    <a:pt x="88" y="1001"/>
                    <a:pt x="86" y="997"/>
                    <a:pt x="83" y="992"/>
                  </a:cubicBezTo>
                  <a:lnTo>
                    <a:pt x="83" y="992"/>
                  </a:lnTo>
                  <a:cubicBezTo>
                    <a:pt x="82" y="988"/>
                    <a:pt x="80" y="985"/>
                    <a:pt x="79" y="984"/>
                  </a:cubicBezTo>
                  <a:lnTo>
                    <a:pt x="79" y="984"/>
                  </a:lnTo>
                  <a:cubicBezTo>
                    <a:pt x="79" y="981"/>
                    <a:pt x="78" y="981"/>
                    <a:pt x="76" y="980"/>
                  </a:cubicBezTo>
                  <a:lnTo>
                    <a:pt x="76" y="980"/>
                  </a:lnTo>
                  <a:cubicBezTo>
                    <a:pt x="74" y="974"/>
                    <a:pt x="71" y="968"/>
                    <a:pt x="68" y="962"/>
                  </a:cubicBezTo>
                  <a:lnTo>
                    <a:pt x="68" y="962"/>
                  </a:lnTo>
                  <a:cubicBezTo>
                    <a:pt x="67" y="961"/>
                    <a:pt x="67" y="958"/>
                    <a:pt x="66" y="958"/>
                  </a:cubicBezTo>
                  <a:lnTo>
                    <a:pt x="66" y="958"/>
                  </a:lnTo>
                  <a:cubicBezTo>
                    <a:pt x="64" y="957"/>
                    <a:pt x="64" y="954"/>
                    <a:pt x="64" y="953"/>
                  </a:cubicBezTo>
                  <a:lnTo>
                    <a:pt x="64" y="953"/>
                  </a:lnTo>
                  <a:cubicBezTo>
                    <a:pt x="64" y="951"/>
                    <a:pt x="60" y="949"/>
                    <a:pt x="60" y="947"/>
                  </a:cubicBezTo>
                  <a:lnTo>
                    <a:pt x="60" y="947"/>
                  </a:lnTo>
                  <a:cubicBezTo>
                    <a:pt x="60" y="946"/>
                    <a:pt x="59" y="945"/>
                    <a:pt x="59" y="942"/>
                  </a:cubicBezTo>
                  <a:lnTo>
                    <a:pt x="59" y="942"/>
                  </a:lnTo>
                  <a:cubicBezTo>
                    <a:pt x="58" y="939"/>
                    <a:pt x="58" y="938"/>
                    <a:pt x="58" y="938"/>
                  </a:cubicBezTo>
                  <a:lnTo>
                    <a:pt x="58" y="938"/>
                  </a:lnTo>
                  <a:cubicBezTo>
                    <a:pt x="55" y="934"/>
                    <a:pt x="52" y="930"/>
                    <a:pt x="52" y="926"/>
                  </a:cubicBezTo>
                  <a:lnTo>
                    <a:pt x="52" y="926"/>
                  </a:lnTo>
                  <a:cubicBezTo>
                    <a:pt x="52" y="925"/>
                    <a:pt x="51" y="925"/>
                    <a:pt x="51" y="923"/>
                  </a:cubicBezTo>
                  <a:lnTo>
                    <a:pt x="51" y="923"/>
                  </a:lnTo>
                  <a:cubicBezTo>
                    <a:pt x="50" y="922"/>
                    <a:pt x="50" y="921"/>
                    <a:pt x="50" y="921"/>
                  </a:cubicBezTo>
                  <a:lnTo>
                    <a:pt x="50" y="921"/>
                  </a:lnTo>
                  <a:cubicBezTo>
                    <a:pt x="50" y="919"/>
                    <a:pt x="50" y="918"/>
                    <a:pt x="50" y="918"/>
                  </a:cubicBezTo>
                  <a:lnTo>
                    <a:pt x="50" y="918"/>
                  </a:lnTo>
                  <a:lnTo>
                    <a:pt x="50" y="918"/>
                  </a:lnTo>
                  <a:cubicBezTo>
                    <a:pt x="47" y="915"/>
                    <a:pt x="47" y="911"/>
                    <a:pt x="43" y="907"/>
                  </a:cubicBezTo>
                  <a:lnTo>
                    <a:pt x="43" y="907"/>
                  </a:lnTo>
                  <a:cubicBezTo>
                    <a:pt x="43" y="906"/>
                    <a:pt x="46" y="904"/>
                    <a:pt x="43" y="906"/>
                  </a:cubicBezTo>
                  <a:lnTo>
                    <a:pt x="43" y="904"/>
                  </a:lnTo>
                  <a:lnTo>
                    <a:pt x="43" y="904"/>
                  </a:lnTo>
                  <a:cubicBezTo>
                    <a:pt x="43" y="902"/>
                    <a:pt x="43" y="899"/>
                    <a:pt x="39" y="896"/>
                  </a:cubicBezTo>
                  <a:lnTo>
                    <a:pt x="39" y="896"/>
                  </a:lnTo>
                  <a:lnTo>
                    <a:pt x="39" y="896"/>
                  </a:lnTo>
                  <a:cubicBezTo>
                    <a:pt x="39" y="894"/>
                    <a:pt x="39" y="894"/>
                    <a:pt x="39" y="892"/>
                  </a:cubicBezTo>
                  <a:lnTo>
                    <a:pt x="39" y="892"/>
                  </a:lnTo>
                  <a:cubicBezTo>
                    <a:pt x="37" y="892"/>
                    <a:pt x="37" y="891"/>
                    <a:pt x="37" y="888"/>
                  </a:cubicBezTo>
                  <a:lnTo>
                    <a:pt x="37" y="888"/>
                  </a:lnTo>
                  <a:cubicBezTo>
                    <a:pt x="37" y="888"/>
                    <a:pt x="37" y="887"/>
                    <a:pt x="36" y="887"/>
                  </a:cubicBezTo>
                  <a:lnTo>
                    <a:pt x="36" y="887"/>
                  </a:lnTo>
                  <a:cubicBezTo>
                    <a:pt x="36" y="884"/>
                    <a:pt x="35" y="883"/>
                    <a:pt x="35" y="880"/>
                  </a:cubicBezTo>
                  <a:lnTo>
                    <a:pt x="35" y="880"/>
                  </a:lnTo>
                  <a:cubicBezTo>
                    <a:pt x="35" y="879"/>
                    <a:pt x="35" y="878"/>
                    <a:pt x="32" y="878"/>
                  </a:cubicBezTo>
                  <a:lnTo>
                    <a:pt x="32" y="878"/>
                  </a:lnTo>
                  <a:cubicBezTo>
                    <a:pt x="31" y="876"/>
                    <a:pt x="31" y="874"/>
                    <a:pt x="31" y="871"/>
                  </a:cubicBezTo>
                  <a:lnTo>
                    <a:pt x="31" y="871"/>
                  </a:lnTo>
                  <a:cubicBezTo>
                    <a:pt x="31" y="871"/>
                    <a:pt x="31" y="870"/>
                    <a:pt x="29" y="870"/>
                  </a:cubicBezTo>
                  <a:lnTo>
                    <a:pt x="29" y="870"/>
                  </a:lnTo>
                  <a:cubicBezTo>
                    <a:pt x="29" y="867"/>
                    <a:pt x="29" y="867"/>
                    <a:pt x="29" y="866"/>
                  </a:cubicBezTo>
                  <a:lnTo>
                    <a:pt x="29" y="866"/>
                  </a:lnTo>
                  <a:cubicBezTo>
                    <a:pt x="29" y="864"/>
                    <a:pt x="29" y="862"/>
                    <a:pt x="28" y="862"/>
                  </a:cubicBezTo>
                  <a:lnTo>
                    <a:pt x="28" y="862"/>
                  </a:lnTo>
                  <a:cubicBezTo>
                    <a:pt x="27" y="860"/>
                    <a:pt x="27" y="858"/>
                    <a:pt x="25" y="856"/>
                  </a:cubicBezTo>
                  <a:lnTo>
                    <a:pt x="25" y="856"/>
                  </a:lnTo>
                  <a:cubicBezTo>
                    <a:pt x="25" y="854"/>
                    <a:pt x="25" y="854"/>
                    <a:pt x="25" y="852"/>
                  </a:cubicBezTo>
                  <a:lnTo>
                    <a:pt x="25" y="852"/>
                  </a:lnTo>
                  <a:cubicBezTo>
                    <a:pt x="24" y="848"/>
                    <a:pt x="24" y="844"/>
                    <a:pt x="23" y="843"/>
                  </a:cubicBezTo>
                  <a:lnTo>
                    <a:pt x="23" y="843"/>
                  </a:lnTo>
                  <a:cubicBezTo>
                    <a:pt x="23" y="841"/>
                    <a:pt x="23" y="839"/>
                    <a:pt x="21" y="839"/>
                  </a:cubicBezTo>
                  <a:lnTo>
                    <a:pt x="21" y="839"/>
                  </a:lnTo>
                  <a:cubicBezTo>
                    <a:pt x="21" y="836"/>
                    <a:pt x="20" y="833"/>
                    <a:pt x="20" y="833"/>
                  </a:cubicBezTo>
                  <a:lnTo>
                    <a:pt x="20" y="833"/>
                  </a:lnTo>
                  <a:cubicBezTo>
                    <a:pt x="20" y="829"/>
                    <a:pt x="19" y="827"/>
                    <a:pt x="17" y="824"/>
                  </a:cubicBezTo>
                  <a:lnTo>
                    <a:pt x="17" y="824"/>
                  </a:lnTo>
                  <a:cubicBezTo>
                    <a:pt x="16" y="820"/>
                    <a:pt x="16" y="816"/>
                    <a:pt x="15" y="811"/>
                  </a:cubicBezTo>
                  <a:lnTo>
                    <a:pt x="15" y="811"/>
                  </a:lnTo>
                  <a:cubicBezTo>
                    <a:pt x="16" y="811"/>
                    <a:pt x="13" y="808"/>
                    <a:pt x="13" y="807"/>
                  </a:cubicBezTo>
                  <a:lnTo>
                    <a:pt x="13" y="801"/>
                  </a:lnTo>
                  <a:lnTo>
                    <a:pt x="13" y="801"/>
                  </a:lnTo>
                  <a:cubicBezTo>
                    <a:pt x="13" y="801"/>
                    <a:pt x="13" y="800"/>
                    <a:pt x="13" y="799"/>
                  </a:cubicBezTo>
                  <a:lnTo>
                    <a:pt x="13" y="799"/>
                  </a:lnTo>
                  <a:cubicBezTo>
                    <a:pt x="12" y="797"/>
                    <a:pt x="11" y="793"/>
                    <a:pt x="11" y="790"/>
                  </a:cubicBezTo>
                  <a:lnTo>
                    <a:pt x="11" y="790"/>
                  </a:lnTo>
                  <a:cubicBezTo>
                    <a:pt x="11" y="789"/>
                    <a:pt x="11" y="788"/>
                    <a:pt x="11" y="785"/>
                  </a:cubicBezTo>
                  <a:lnTo>
                    <a:pt x="11" y="785"/>
                  </a:lnTo>
                  <a:cubicBezTo>
                    <a:pt x="8" y="778"/>
                    <a:pt x="8" y="772"/>
                    <a:pt x="7" y="765"/>
                  </a:cubicBezTo>
                  <a:lnTo>
                    <a:pt x="7" y="761"/>
                  </a:lnTo>
                  <a:lnTo>
                    <a:pt x="7" y="761"/>
                  </a:lnTo>
                  <a:cubicBezTo>
                    <a:pt x="5" y="758"/>
                    <a:pt x="5" y="758"/>
                    <a:pt x="5" y="757"/>
                  </a:cubicBezTo>
                  <a:lnTo>
                    <a:pt x="5" y="757"/>
                  </a:lnTo>
                  <a:cubicBezTo>
                    <a:pt x="7" y="756"/>
                    <a:pt x="5" y="752"/>
                    <a:pt x="4" y="752"/>
                  </a:cubicBezTo>
                  <a:lnTo>
                    <a:pt x="4" y="743"/>
                  </a:lnTo>
                  <a:lnTo>
                    <a:pt x="4" y="743"/>
                  </a:lnTo>
                  <a:cubicBezTo>
                    <a:pt x="3" y="742"/>
                    <a:pt x="4" y="742"/>
                    <a:pt x="3" y="739"/>
                  </a:cubicBezTo>
                  <a:lnTo>
                    <a:pt x="3" y="733"/>
                  </a:lnTo>
                  <a:lnTo>
                    <a:pt x="3" y="733"/>
                  </a:lnTo>
                  <a:cubicBezTo>
                    <a:pt x="3" y="733"/>
                    <a:pt x="3" y="733"/>
                    <a:pt x="3" y="731"/>
                  </a:cubicBezTo>
                  <a:lnTo>
                    <a:pt x="3" y="731"/>
                  </a:lnTo>
                  <a:cubicBezTo>
                    <a:pt x="3" y="729"/>
                    <a:pt x="3" y="726"/>
                    <a:pt x="3" y="725"/>
                  </a:cubicBezTo>
                  <a:lnTo>
                    <a:pt x="3" y="725"/>
                  </a:lnTo>
                  <a:cubicBezTo>
                    <a:pt x="3" y="725"/>
                    <a:pt x="3" y="725"/>
                    <a:pt x="3" y="723"/>
                  </a:cubicBezTo>
                  <a:lnTo>
                    <a:pt x="3" y="723"/>
                  </a:lnTo>
                  <a:cubicBezTo>
                    <a:pt x="3" y="722"/>
                    <a:pt x="3" y="721"/>
                    <a:pt x="1" y="721"/>
                  </a:cubicBezTo>
                  <a:lnTo>
                    <a:pt x="1" y="718"/>
                  </a:lnTo>
                  <a:lnTo>
                    <a:pt x="1" y="713"/>
                  </a:lnTo>
                  <a:lnTo>
                    <a:pt x="1" y="706"/>
                  </a:lnTo>
                  <a:lnTo>
                    <a:pt x="1" y="706"/>
                  </a:lnTo>
                  <a:cubicBezTo>
                    <a:pt x="3" y="702"/>
                    <a:pt x="1" y="701"/>
                    <a:pt x="1" y="698"/>
                  </a:cubicBezTo>
                  <a:lnTo>
                    <a:pt x="1" y="698"/>
                  </a:lnTo>
                  <a:cubicBezTo>
                    <a:pt x="1" y="686"/>
                    <a:pt x="1" y="676"/>
                    <a:pt x="0" y="667"/>
                  </a:cubicBezTo>
                  <a:lnTo>
                    <a:pt x="0" y="660"/>
                  </a:lnTo>
                  <a:lnTo>
                    <a:pt x="0" y="660"/>
                  </a:lnTo>
                  <a:cubicBezTo>
                    <a:pt x="1" y="654"/>
                    <a:pt x="1" y="648"/>
                    <a:pt x="1" y="640"/>
                  </a:cubicBezTo>
                  <a:lnTo>
                    <a:pt x="1" y="640"/>
                  </a:lnTo>
                  <a:cubicBezTo>
                    <a:pt x="1" y="636"/>
                    <a:pt x="1" y="631"/>
                    <a:pt x="1" y="628"/>
                  </a:cubicBezTo>
                  <a:lnTo>
                    <a:pt x="1" y="628"/>
                  </a:lnTo>
                  <a:cubicBezTo>
                    <a:pt x="1" y="625"/>
                    <a:pt x="3" y="624"/>
                    <a:pt x="1" y="621"/>
                  </a:cubicBezTo>
                  <a:lnTo>
                    <a:pt x="1" y="615"/>
                  </a:lnTo>
                  <a:lnTo>
                    <a:pt x="1" y="615"/>
                  </a:lnTo>
                  <a:cubicBezTo>
                    <a:pt x="3" y="613"/>
                    <a:pt x="3" y="611"/>
                    <a:pt x="3" y="609"/>
                  </a:cubicBezTo>
                  <a:lnTo>
                    <a:pt x="3" y="608"/>
                  </a:lnTo>
                  <a:lnTo>
                    <a:pt x="3" y="608"/>
                  </a:lnTo>
                  <a:cubicBezTo>
                    <a:pt x="3" y="607"/>
                    <a:pt x="3" y="607"/>
                    <a:pt x="3" y="604"/>
                  </a:cubicBezTo>
                  <a:lnTo>
                    <a:pt x="3" y="604"/>
                  </a:lnTo>
                  <a:cubicBezTo>
                    <a:pt x="3" y="601"/>
                    <a:pt x="3" y="599"/>
                    <a:pt x="4" y="595"/>
                  </a:cubicBezTo>
                  <a:lnTo>
                    <a:pt x="4" y="595"/>
                  </a:lnTo>
                  <a:cubicBezTo>
                    <a:pt x="4" y="593"/>
                    <a:pt x="4" y="589"/>
                    <a:pt x="5" y="584"/>
                  </a:cubicBezTo>
                  <a:lnTo>
                    <a:pt x="5" y="584"/>
                  </a:lnTo>
                  <a:cubicBezTo>
                    <a:pt x="8" y="583"/>
                    <a:pt x="5" y="580"/>
                    <a:pt x="7" y="578"/>
                  </a:cubicBezTo>
                  <a:lnTo>
                    <a:pt x="7" y="578"/>
                  </a:lnTo>
                  <a:cubicBezTo>
                    <a:pt x="8" y="560"/>
                    <a:pt x="12" y="542"/>
                    <a:pt x="15" y="526"/>
                  </a:cubicBezTo>
                  <a:lnTo>
                    <a:pt x="15" y="526"/>
                  </a:lnTo>
                  <a:cubicBezTo>
                    <a:pt x="17" y="513"/>
                    <a:pt x="21" y="499"/>
                    <a:pt x="25" y="487"/>
                  </a:cubicBezTo>
                  <a:lnTo>
                    <a:pt x="25" y="487"/>
                  </a:lnTo>
                  <a:cubicBezTo>
                    <a:pt x="25" y="485"/>
                    <a:pt x="25" y="481"/>
                    <a:pt x="27" y="478"/>
                  </a:cubicBezTo>
                  <a:lnTo>
                    <a:pt x="27" y="478"/>
                  </a:lnTo>
                  <a:cubicBezTo>
                    <a:pt x="28" y="475"/>
                    <a:pt x="27" y="474"/>
                    <a:pt x="29" y="473"/>
                  </a:cubicBezTo>
                  <a:lnTo>
                    <a:pt x="29" y="473"/>
                  </a:lnTo>
                  <a:cubicBezTo>
                    <a:pt x="31" y="473"/>
                    <a:pt x="29" y="473"/>
                    <a:pt x="29" y="473"/>
                  </a:cubicBezTo>
                  <a:lnTo>
                    <a:pt x="29" y="473"/>
                  </a:lnTo>
                  <a:cubicBezTo>
                    <a:pt x="29" y="464"/>
                    <a:pt x="35" y="458"/>
                    <a:pt x="37" y="451"/>
                  </a:cubicBezTo>
                  <a:lnTo>
                    <a:pt x="37" y="451"/>
                  </a:lnTo>
                  <a:cubicBezTo>
                    <a:pt x="39" y="440"/>
                    <a:pt x="43" y="428"/>
                    <a:pt x="50" y="418"/>
                  </a:cubicBezTo>
                  <a:lnTo>
                    <a:pt x="50" y="418"/>
                  </a:lnTo>
                  <a:cubicBezTo>
                    <a:pt x="52" y="408"/>
                    <a:pt x="56" y="401"/>
                    <a:pt x="60" y="393"/>
                  </a:cubicBezTo>
                  <a:lnTo>
                    <a:pt x="60" y="393"/>
                  </a:lnTo>
                  <a:cubicBezTo>
                    <a:pt x="64" y="381"/>
                    <a:pt x="70" y="372"/>
                    <a:pt x="74" y="361"/>
                  </a:cubicBezTo>
                  <a:lnTo>
                    <a:pt x="74" y="361"/>
                  </a:lnTo>
                  <a:cubicBezTo>
                    <a:pt x="78" y="356"/>
                    <a:pt x="83" y="348"/>
                    <a:pt x="86" y="340"/>
                  </a:cubicBezTo>
                  <a:lnTo>
                    <a:pt x="86" y="340"/>
                  </a:lnTo>
                  <a:cubicBezTo>
                    <a:pt x="90" y="333"/>
                    <a:pt x="95" y="325"/>
                    <a:pt x="99" y="317"/>
                  </a:cubicBezTo>
                  <a:lnTo>
                    <a:pt x="99" y="317"/>
                  </a:lnTo>
                  <a:cubicBezTo>
                    <a:pt x="105" y="310"/>
                    <a:pt x="110" y="302"/>
                    <a:pt x="117" y="293"/>
                  </a:cubicBezTo>
                  <a:lnTo>
                    <a:pt x="117" y="293"/>
                  </a:lnTo>
                  <a:cubicBezTo>
                    <a:pt x="121" y="283"/>
                    <a:pt x="130" y="275"/>
                    <a:pt x="134" y="266"/>
                  </a:cubicBezTo>
                  <a:lnTo>
                    <a:pt x="134" y="266"/>
                  </a:lnTo>
                  <a:cubicBezTo>
                    <a:pt x="135" y="262"/>
                    <a:pt x="138" y="261"/>
                    <a:pt x="141" y="258"/>
                  </a:cubicBezTo>
                  <a:lnTo>
                    <a:pt x="141" y="258"/>
                  </a:lnTo>
                  <a:cubicBezTo>
                    <a:pt x="145" y="257"/>
                    <a:pt x="147" y="250"/>
                    <a:pt x="152" y="247"/>
                  </a:cubicBezTo>
                  <a:lnTo>
                    <a:pt x="152" y="247"/>
                  </a:lnTo>
                  <a:cubicBezTo>
                    <a:pt x="157" y="239"/>
                    <a:pt x="165" y="231"/>
                    <a:pt x="172" y="224"/>
                  </a:cubicBezTo>
                  <a:lnTo>
                    <a:pt x="172" y="224"/>
                  </a:lnTo>
                  <a:cubicBezTo>
                    <a:pt x="176" y="218"/>
                    <a:pt x="181" y="211"/>
                    <a:pt x="188" y="207"/>
                  </a:cubicBezTo>
                  <a:lnTo>
                    <a:pt x="188" y="207"/>
                  </a:lnTo>
                  <a:cubicBezTo>
                    <a:pt x="196" y="197"/>
                    <a:pt x="204" y="189"/>
                    <a:pt x="212" y="181"/>
                  </a:cubicBezTo>
                  <a:lnTo>
                    <a:pt x="212" y="181"/>
                  </a:lnTo>
                  <a:cubicBezTo>
                    <a:pt x="219" y="175"/>
                    <a:pt x="227" y="169"/>
                    <a:pt x="233" y="164"/>
                  </a:cubicBezTo>
                  <a:lnTo>
                    <a:pt x="233" y="164"/>
                  </a:lnTo>
                  <a:cubicBezTo>
                    <a:pt x="241" y="153"/>
                    <a:pt x="252" y="148"/>
                    <a:pt x="260" y="140"/>
                  </a:cubicBezTo>
                  <a:lnTo>
                    <a:pt x="260" y="140"/>
                  </a:lnTo>
                  <a:cubicBezTo>
                    <a:pt x="271" y="130"/>
                    <a:pt x="280" y="124"/>
                    <a:pt x="292" y="117"/>
                  </a:cubicBezTo>
                  <a:lnTo>
                    <a:pt x="292" y="117"/>
                  </a:lnTo>
                  <a:cubicBezTo>
                    <a:pt x="294" y="116"/>
                    <a:pt x="295" y="116"/>
                    <a:pt x="298" y="114"/>
                  </a:cubicBezTo>
                  <a:lnTo>
                    <a:pt x="298" y="114"/>
                  </a:lnTo>
                  <a:cubicBezTo>
                    <a:pt x="307" y="106"/>
                    <a:pt x="318" y="101"/>
                    <a:pt x="329" y="94"/>
                  </a:cubicBezTo>
                  <a:lnTo>
                    <a:pt x="329" y="94"/>
                  </a:lnTo>
                  <a:cubicBezTo>
                    <a:pt x="334" y="92"/>
                    <a:pt x="339" y="89"/>
                    <a:pt x="345" y="85"/>
                  </a:cubicBezTo>
                  <a:lnTo>
                    <a:pt x="345" y="85"/>
                  </a:lnTo>
                  <a:cubicBezTo>
                    <a:pt x="354" y="79"/>
                    <a:pt x="365" y="74"/>
                    <a:pt x="374" y="69"/>
                  </a:cubicBezTo>
                  <a:lnTo>
                    <a:pt x="374" y="69"/>
                  </a:lnTo>
                  <a:cubicBezTo>
                    <a:pt x="381" y="66"/>
                    <a:pt x="390" y="62"/>
                    <a:pt x="398" y="58"/>
                  </a:cubicBezTo>
                  <a:lnTo>
                    <a:pt x="398" y="58"/>
                  </a:lnTo>
                  <a:cubicBezTo>
                    <a:pt x="406" y="54"/>
                    <a:pt x="412" y="51"/>
                    <a:pt x="420" y="49"/>
                  </a:cubicBezTo>
                  <a:lnTo>
                    <a:pt x="420" y="49"/>
                  </a:lnTo>
                  <a:cubicBezTo>
                    <a:pt x="428" y="47"/>
                    <a:pt x="435" y="42"/>
                    <a:pt x="443" y="39"/>
                  </a:cubicBezTo>
                  <a:lnTo>
                    <a:pt x="443" y="39"/>
                  </a:lnTo>
                  <a:cubicBezTo>
                    <a:pt x="451" y="37"/>
                    <a:pt x="457" y="34"/>
                    <a:pt x="465" y="31"/>
                  </a:cubicBezTo>
                  <a:lnTo>
                    <a:pt x="465" y="31"/>
                  </a:lnTo>
                  <a:cubicBezTo>
                    <a:pt x="476" y="28"/>
                    <a:pt x="484" y="26"/>
                    <a:pt x="494" y="24"/>
                  </a:cubicBezTo>
                  <a:lnTo>
                    <a:pt x="494" y="24"/>
                  </a:lnTo>
                  <a:cubicBezTo>
                    <a:pt x="503" y="22"/>
                    <a:pt x="511" y="20"/>
                    <a:pt x="520" y="16"/>
                  </a:cubicBezTo>
                  <a:lnTo>
                    <a:pt x="520" y="16"/>
                  </a:lnTo>
                  <a:cubicBezTo>
                    <a:pt x="528" y="15"/>
                    <a:pt x="537" y="12"/>
                    <a:pt x="545" y="12"/>
                  </a:cubicBezTo>
                  <a:lnTo>
                    <a:pt x="545" y="12"/>
                  </a:lnTo>
                  <a:cubicBezTo>
                    <a:pt x="553" y="11"/>
                    <a:pt x="558" y="10"/>
                    <a:pt x="566" y="8"/>
                  </a:cubicBezTo>
                  <a:lnTo>
                    <a:pt x="566" y="8"/>
                  </a:lnTo>
                  <a:cubicBezTo>
                    <a:pt x="570" y="8"/>
                    <a:pt x="574" y="7"/>
                    <a:pt x="579" y="7"/>
                  </a:cubicBezTo>
                  <a:lnTo>
                    <a:pt x="579" y="7"/>
                  </a:lnTo>
                  <a:cubicBezTo>
                    <a:pt x="583" y="4"/>
                    <a:pt x="588" y="7"/>
                    <a:pt x="592" y="4"/>
                  </a:cubicBezTo>
                  <a:lnTo>
                    <a:pt x="592" y="4"/>
                  </a:lnTo>
                  <a:cubicBezTo>
                    <a:pt x="606" y="3"/>
                    <a:pt x="622" y="3"/>
                    <a:pt x="637" y="2"/>
                  </a:cubicBezTo>
                  <a:lnTo>
                    <a:pt x="661" y="2"/>
                  </a:lnTo>
                  <a:lnTo>
                    <a:pt x="661" y="2"/>
                  </a:lnTo>
                  <a:cubicBezTo>
                    <a:pt x="669" y="0"/>
                    <a:pt x="679" y="0"/>
                    <a:pt x="687" y="0"/>
                  </a:cubicBezTo>
                  <a:lnTo>
                    <a:pt x="687" y="0"/>
                  </a:lnTo>
                  <a:cubicBezTo>
                    <a:pt x="698" y="2"/>
                    <a:pt x="708" y="2"/>
                    <a:pt x="719" y="3"/>
                  </a:cubicBezTo>
                  <a:lnTo>
                    <a:pt x="723" y="3"/>
                  </a:lnTo>
                  <a:lnTo>
                    <a:pt x="723" y="3"/>
                  </a:lnTo>
                  <a:cubicBezTo>
                    <a:pt x="732" y="3"/>
                    <a:pt x="742" y="4"/>
                    <a:pt x="751" y="4"/>
                  </a:cubicBezTo>
                  <a:lnTo>
                    <a:pt x="751" y="4"/>
                  </a:lnTo>
                  <a:cubicBezTo>
                    <a:pt x="765" y="7"/>
                    <a:pt x="778" y="10"/>
                    <a:pt x="791" y="12"/>
                  </a:cubicBezTo>
                  <a:lnTo>
                    <a:pt x="791" y="12"/>
                  </a:lnTo>
                  <a:cubicBezTo>
                    <a:pt x="801" y="12"/>
                    <a:pt x="812" y="15"/>
                    <a:pt x="820" y="16"/>
                  </a:cubicBezTo>
                  <a:lnTo>
                    <a:pt x="820" y="16"/>
                  </a:lnTo>
                  <a:cubicBezTo>
                    <a:pt x="826" y="20"/>
                    <a:pt x="833" y="20"/>
                    <a:pt x="838" y="22"/>
                  </a:cubicBezTo>
                  <a:lnTo>
                    <a:pt x="838" y="22"/>
                  </a:lnTo>
                  <a:cubicBezTo>
                    <a:pt x="848" y="26"/>
                    <a:pt x="856" y="28"/>
                    <a:pt x="867" y="28"/>
                  </a:cubicBezTo>
                  <a:lnTo>
                    <a:pt x="867" y="28"/>
                  </a:lnTo>
                  <a:cubicBezTo>
                    <a:pt x="872" y="30"/>
                    <a:pt x="877" y="34"/>
                    <a:pt x="883" y="35"/>
                  </a:cubicBezTo>
                  <a:lnTo>
                    <a:pt x="883" y="35"/>
                  </a:lnTo>
                  <a:cubicBezTo>
                    <a:pt x="889" y="37"/>
                    <a:pt x="893" y="39"/>
                    <a:pt x="899" y="39"/>
                  </a:cubicBezTo>
                  <a:lnTo>
                    <a:pt x="899" y="39"/>
                  </a:lnTo>
                  <a:cubicBezTo>
                    <a:pt x="903" y="42"/>
                    <a:pt x="903" y="46"/>
                    <a:pt x="905" y="45"/>
                  </a:cubicBezTo>
                  <a:lnTo>
                    <a:pt x="905" y="45"/>
                  </a:lnTo>
                  <a:cubicBezTo>
                    <a:pt x="907" y="43"/>
                    <a:pt x="908" y="45"/>
                    <a:pt x="909" y="47"/>
                  </a:cubicBezTo>
                  <a:lnTo>
                    <a:pt x="909" y="47"/>
                  </a:lnTo>
                  <a:cubicBezTo>
                    <a:pt x="918" y="49"/>
                    <a:pt x="926" y="51"/>
                    <a:pt x="931" y="54"/>
                  </a:cubicBezTo>
                  <a:lnTo>
                    <a:pt x="931" y="54"/>
                  </a:lnTo>
                  <a:cubicBezTo>
                    <a:pt x="938" y="55"/>
                    <a:pt x="943" y="58"/>
                    <a:pt x="948" y="62"/>
                  </a:cubicBezTo>
                  <a:lnTo>
                    <a:pt x="948" y="62"/>
                  </a:lnTo>
                  <a:cubicBezTo>
                    <a:pt x="952" y="62"/>
                    <a:pt x="956" y="62"/>
                    <a:pt x="960" y="66"/>
                  </a:cubicBezTo>
                  <a:lnTo>
                    <a:pt x="960" y="66"/>
                  </a:lnTo>
                  <a:cubicBezTo>
                    <a:pt x="967" y="71"/>
                    <a:pt x="975" y="74"/>
                    <a:pt x="985" y="78"/>
                  </a:cubicBezTo>
                  <a:lnTo>
                    <a:pt x="985" y="78"/>
                  </a:lnTo>
                  <a:cubicBezTo>
                    <a:pt x="985" y="79"/>
                    <a:pt x="987" y="81"/>
                    <a:pt x="989" y="81"/>
                  </a:cubicBezTo>
                  <a:lnTo>
                    <a:pt x="989" y="81"/>
                  </a:lnTo>
                  <a:cubicBezTo>
                    <a:pt x="1002" y="89"/>
                    <a:pt x="1015" y="97"/>
                    <a:pt x="1029" y="106"/>
                  </a:cubicBezTo>
                  <a:lnTo>
                    <a:pt x="1029" y="106"/>
                  </a:lnTo>
                  <a:cubicBezTo>
                    <a:pt x="1036" y="109"/>
                    <a:pt x="1044" y="116"/>
                    <a:pt x="1052" y="121"/>
                  </a:cubicBezTo>
                  <a:lnTo>
                    <a:pt x="1052" y="121"/>
                  </a:lnTo>
                  <a:cubicBezTo>
                    <a:pt x="1065" y="130"/>
                    <a:pt x="1079" y="140"/>
                    <a:pt x="1092" y="151"/>
                  </a:cubicBezTo>
                  <a:lnTo>
                    <a:pt x="1092" y="151"/>
                  </a:lnTo>
                  <a:cubicBezTo>
                    <a:pt x="1100" y="157"/>
                    <a:pt x="1111" y="164"/>
                    <a:pt x="1117" y="173"/>
                  </a:cubicBezTo>
                  <a:lnTo>
                    <a:pt x="1117" y="173"/>
                  </a:lnTo>
                  <a:cubicBezTo>
                    <a:pt x="1124" y="179"/>
                    <a:pt x="1131" y="184"/>
                    <a:pt x="1136" y="191"/>
                  </a:cubicBezTo>
                  <a:lnTo>
                    <a:pt x="1136" y="191"/>
                  </a:lnTo>
                  <a:cubicBezTo>
                    <a:pt x="1143" y="196"/>
                    <a:pt x="1148" y="202"/>
                    <a:pt x="1154" y="207"/>
                  </a:cubicBezTo>
                  <a:lnTo>
                    <a:pt x="1154" y="207"/>
                  </a:lnTo>
                  <a:cubicBezTo>
                    <a:pt x="1162" y="216"/>
                    <a:pt x="1170" y="224"/>
                    <a:pt x="1176" y="234"/>
                  </a:cubicBezTo>
                  <a:lnTo>
                    <a:pt x="1176" y="234"/>
                  </a:lnTo>
                  <a:cubicBezTo>
                    <a:pt x="1183" y="239"/>
                    <a:pt x="1190" y="247"/>
                    <a:pt x="1194" y="255"/>
                  </a:cubicBezTo>
                  <a:lnTo>
                    <a:pt x="1194" y="255"/>
                  </a:lnTo>
                  <a:cubicBezTo>
                    <a:pt x="1199" y="261"/>
                    <a:pt x="1206" y="266"/>
                    <a:pt x="1209" y="275"/>
                  </a:cubicBezTo>
                  <a:lnTo>
                    <a:pt x="1209" y="275"/>
                  </a:lnTo>
                  <a:cubicBezTo>
                    <a:pt x="1218" y="285"/>
                    <a:pt x="1229" y="298"/>
                    <a:pt x="1234" y="312"/>
                  </a:cubicBezTo>
                  <a:lnTo>
                    <a:pt x="1234" y="312"/>
                  </a:lnTo>
                  <a:cubicBezTo>
                    <a:pt x="1242" y="325"/>
                    <a:pt x="1250" y="334"/>
                    <a:pt x="1257" y="348"/>
                  </a:cubicBezTo>
                  <a:lnTo>
                    <a:pt x="1257" y="348"/>
                  </a:lnTo>
                  <a:cubicBezTo>
                    <a:pt x="1261" y="356"/>
                    <a:pt x="1265" y="361"/>
                    <a:pt x="1268" y="371"/>
                  </a:cubicBezTo>
                  <a:lnTo>
                    <a:pt x="1268" y="371"/>
                  </a:lnTo>
                  <a:cubicBezTo>
                    <a:pt x="1273" y="380"/>
                    <a:pt x="1277" y="389"/>
                    <a:pt x="1281" y="399"/>
                  </a:cubicBezTo>
                  <a:lnTo>
                    <a:pt x="1281" y="399"/>
                  </a:lnTo>
                  <a:cubicBezTo>
                    <a:pt x="1285" y="408"/>
                    <a:pt x="1290" y="418"/>
                    <a:pt x="1293" y="427"/>
                  </a:cubicBezTo>
                  <a:lnTo>
                    <a:pt x="1293" y="427"/>
                  </a:lnTo>
                  <a:cubicBezTo>
                    <a:pt x="1295" y="430"/>
                    <a:pt x="1296" y="434"/>
                    <a:pt x="1297" y="438"/>
                  </a:cubicBezTo>
                  <a:lnTo>
                    <a:pt x="1297" y="438"/>
                  </a:lnTo>
                  <a:cubicBezTo>
                    <a:pt x="1301" y="444"/>
                    <a:pt x="1304" y="454"/>
                    <a:pt x="1307" y="462"/>
                  </a:cubicBezTo>
                  <a:lnTo>
                    <a:pt x="1307" y="462"/>
                  </a:lnTo>
                  <a:cubicBezTo>
                    <a:pt x="1309" y="471"/>
                    <a:pt x="1312" y="479"/>
                    <a:pt x="1315" y="489"/>
                  </a:cubicBezTo>
                  <a:lnTo>
                    <a:pt x="1315" y="489"/>
                  </a:lnTo>
                  <a:cubicBezTo>
                    <a:pt x="1316" y="493"/>
                    <a:pt x="1316" y="497"/>
                    <a:pt x="1317" y="499"/>
                  </a:cubicBezTo>
                  <a:lnTo>
                    <a:pt x="1317" y="499"/>
                  </a:lnTo>
                  <a:cubicBezTo>
                    <a:pt x="1323" y="518"/>
                    <a:pt x="1327" y="537"/>
                    <a:pt x="1329" y="556"/>
                  </a:cubicBezTo>
                  <a:lnTo>
                    <a:pt x="1329" y="556"/>
                  </a:lnTo>
                  <a:cubicBezTo>
                    <a:pt x="1331" y="566"/>
                    <a:pt x="1333" y="580"/>
                    <a:pt x="1335" y="589"/>
                  </a:cubicBezTo>
                  <a:lnTo>
                    <a:pt x="1335" y="589"/>
                  </a:lnTo>
                  <a:cubicBezTo>
                    <a:pt x="1336" y="599"/>
                    <a:pt x="1337" y="608"/>
                    <a:pt x="1337" y="616"/>
                  </a:cubicBezTo>
                  <a:lnTo>
                    <a:pt x="1337" y="616"/>
                  </a:lnTo>
                  <a:cubicBezTo>
                    <a:pt x="1337" y="624"/>
                    <a:pt x="1339" y="631"/>
                    <a:pt x="1339" y="638"/>
                  </a:cubicBezTo>
                  <a:lnTo>
                    <a:pt x="1339" y="638"/>
                  </a:lnTo>
                  <a:cubicBezTo>
                    <a:pt x="1339" y="654"/>
                    <a:pt x="1339" y="671"/>
                    <a:pt x="1339" y="688"/>
                  </a:cubicBezTo>
                  <a:lnTo>
                    <a:pt x="1339" y="688"/>
                  </a:lnTo>
                  <a:cubicBezTo>
                    <a:pt x="1339" y="701"/>
                    <a:pt x="1339" y="713"/>
                    <a:pt x="1337" y="725"/>
                  </a:cubicBezTo>
                  <a:lnTo>
                    <a:pt x="1337" y="725"/>
                  </a:lnTo>
                  <a:cubicBezTo>
                    <a:pt x="1336" y="734"/>
                    <a:pt x="1335" y="742"/>
                    <a:pt x="1335" y="749"/>
                  </a:cubicBezTo>
                  <a:lnTo>
                    <a:pt x="1335" y="749"/>
                  </a:lnTo>
                  <a:cubicBezTo>
                    <a:pt x="1333" y="757"/>
                    <a:pt x="1333" y="765"/>
                    <a:pt x="1331" y="772"/>
                  </a:cubicBezTo>
                  <a:lnTo>
                    <a:pt x="1331" y="772"/>
                  </a:lnTo>
                  <a:cubicBezTo>
                    <a:pt x="1331" y="780"/>
                    <a:pt x="1329" y="786"/>
                    <a:pt x="1327" y="794"/>
                  </a:cubicBezTo>
                  <a:lnTo>
                    <a:pt x="1327" y="794"/>
                  </a:lnTo>
                  <a:cubicBezTo>
                    <a:pt x="1325" y="804"/>
                    <a:pt x="1324" y="815"/>
                    <a:pt x="1321" y="824"/>
                  </a:cubicBezTo>
                  <a:lnTo>
                    <a:pt x="1321" y="824"/>
                  </a:lnTo>
                  <a:cubicBezTo>
                    <a:pt x="1320" y="829"/>
                    <a:pt x="1317" y="835"/>
                    <a:pt x="1317" y="840"/>
                  </a:cubicBezTo>
                  <a:lnTo>
                    <a:pt x="1317" y="840"/>
                  </a:lnTo>
                  <a:cubicBezTo>
                    <a:pt x="1313" y="847"/>
                    <a:pt x="1313" y="854"/>
                    <a:pt x="1312" y="860"/>
                  </a:cubicBezTo>
                  <a:lnTo>
                    <a:pt x="1312" y="860"/>
                  </a:lnTo>
                  <a:cubicBezTo>
                    <a:pt x="1308" y="870"/>
                    <a:pt x="1304" y="880"/>
                    <a:pt x="1301" y="891"/>
                  </a:cubicBezTo>
                  <a:lnTo>
                    <a:pt x="1301" y="891"/>
                  </a:lnTo>
                  <a:cubicBezTo>
                    <a:pt x="1299" y="899"/>
                    <a:pt x="1295" y="906"/>
                    <a:pt x="1292" y="914"/>
                  </a:cubicBezTo>
                  <a:lnTo>
                    <a:pt x="1292" y="914"/>
                  </a:lnTo>
                  <a:cubicBezTo>
                    <a:pt x="1290" y="921"/>
                    <a:pt x="1288" y="926"/>
                    <a:pt x="1285" y="931"/>
                  </a:cubicBezTo>
                  <a:lnTo>
                    <a:pt x="1285" y="931"/>
                  </a:lnTo>
                  <a:cubicBezTo>
                    <a:pt x="1281" y="938"/>
                    <a:pt x="1278" y="947"/>
                    <a:pt x="1276" y="953"/>
                  </a:cubicBezTo>
                  <a:lnTo>
                    <a:pt x="1276" y="953"/>
                  </a:lnTo>
                  <a:cubicBezTo>
                    <a:pt x="1272" y="961"/>
                    <a:pt x="1268" y="968"/>
                    <a:pt x="1265" y="974"/>
                  </a:cubicBezTo>
                  <a:lnTo>
                    <a:pt x="1265" y="974"/>
                  </a:lnTo>
                  <a:cubicBezTo>
                    <a:pt x="1264" y="978"/>
                    <a:pt x="1261" y="981"/>
                    <a:pt x="1258" y="985"/>
                  </a:cubicBezTo>
                  <a:lnTo>
                    <a:pt x="1258" y="985"/>
                  </a:lnTo>
                  <a:cubicBezTo>
                    <a:pt x="1257" y="988"/>
                    <a:pt x="1254" y="993"/>
                    <a:pt x="1253" y="997"/>
                  </a:cubicBezTo>
                  <a:lnTo>
                    <a:pt x="1253" y="997"/>
                  </a:lnTo>
                  <a:cubicBezTo>
                    <a:pt x="1252" y="998"/>
                    <a:pt x="1250" y="1001"/>
                    <a:pt x="1249" y="1002"/>
                  </a:cubicBezTo>
                  <a:lnTo>
                    <a:pt x="1249" y="1002"/>
                  </a:lnTo>
                  <a:cubicBezTo>
                    <a:pt x="1245" y="1012"/>
                    <a:pt x="1238" y="1021"/>
                    <a:pt x="1233" y="1031"/>
                  </a:cubicBezTo>
                  <a:lnTo>
                    <a:pt x="1233" y="1031"/>
                  </a:lnTo>
                  <a:cubicBezTo>
                    <a:pt x="1229" y="1037"/>
                    <a:pt x="1225" y="1043"/>
                    <a:pt x="1221" y="1048"/>
                  </a:cubicBezTo>
                  <a:lnTo>
                    <a:pt x="1221" y="1048"/>
                  </a:lnTo>
                  <a:cubicBezTo>
                    <a:pt x="1217" y="1053"/>
                    <a:pt x="1211" y="1057"/>
                    <a:pt x="1210" y="1065"/>
                  </a:cubicBezTo>
                  <a:lnTo>
                    <a:pt x="1210" y="1065"/>
                  </a:lnTo>
                  <a:cubicBezTo>
                    <a:pt x="1210" y="1065"/>
                    <a:pt x="1209" y="1065"/>
                    <a:pt x="1209" y="1067"/>
                  </a:cubicBezTo>
                  <a:lnTo>
                    <a:pt x="1209" y="1067"/>
                  </a:lnTo>
                  <a:cubicBezTo>
                    <a:pt x="1207" y="1067"/>
                    <a:pt x="1207" y="1069"/>
                    <a:pt x="1207" y="1069"/>
                  </a:cubicBezTo>
                  <a:lnTo>
                    <a:pt x="1207" y="1069"/>
                  </a:lnTo>
                  <a:cubicBezTo>
                    <a:pt x="1199" y="1080"/>
                    <a:pt x="1193" y="1088"/>
                    <a:pt x="1185" y="1098"/>
                  </a:cubicBezTo>
                  <a:lnTo>
                    <a:pt x="1185" y="1098"/>
                  </a:lnTo>
                  <a:cubicBezTo>
                    <a:pt x="1180" y="1099"/>
                    <a:pt x="1180" y="1100"/>
                    <a:pt x="1178" y="1102"/>
                  </a:cubicBezTo>
                  <a:lnTo>
                    <a:pt x="1178" y="1102"/>
                  </a:lnTo>
                  <a:cubicBezTo>
                    <a:pt x="1171" y="1112"/>
                    <a:pt x="1164" y="1120"/>
                    <a:pt x="1156" y="1127"/>
                  </a:cubicBezTo>
                  <a:lnTo>
                    <a:pt x="1156" y="1127"/>
                  </a:lnTo>
                  <a:cubicBezTo>
                    <a:pt x="1152" y="1131"/>
                    <a:pt x="1150" y="1134"/>
                    <a:pt x="1150" y="1137"/>
                  </a:cubicBezTo>
                  <a:lnTo>
                    <a:pt x="1150" y="1137"/>
                  </a:lnTo>
                  <a:cubicBezTo>
                    <a:pt x="1148" y="1137"/>
                    <a:pt x="1147" y="1137"/>
                    <a:pt x="1147" y="1139"/>
                  </a:cubicBezTo>
                  <a:lnTo>
                    <a:pt x="1147" y="1139"/>
                  </a:lnTo>
                  <a:cubicBezTo>
                    <a:pt x="1147" y="1139"/>
                    <a:pt x="1144" y="1141"/>
                    <a:pt x="1144" y="1139"/>
                  </a:cubicBezTo>
                  <a:lnTo>
                    <a:pt x="1144" y="1139"/>
                  </a:lnTo>
                  <a:cubicBezTo>
                    <a:pt x="1144" y="1139"/>
                    <a:pt x="1143" y="1139"/>
                    <a:pt x="1143" y="1141"/>
                  </a:cubicBezTo>
                  <a:lnTo>
                    <a:pt x="1143" y="1141"/>
                  </a:lnTo>
                  <a:cubicBezTo>
                    <a:pt x="1143" y="1143"/>
                    <a:pt x="1139" y="1145"/>
                    <a:pt x="1138" y="1147"/>
                  </a:cubicBezTo>
                  <a:lnTo>
                    <a:pt x="1138" y="1147"/>
                  </a:lnTo>
                  <a:cubicBezTo>
                    <a:pt x="1135" y="1150"/>
                    <a:pt x="1131" y="1153"/>
                    <a:pt x="1129" y="1157"/>
                  </a:cubicBezTo>
                  <a:lnTo>
                    <a:pt x="1129" y="1157"/>
                  </a:lnTo>
                  <a:cubicBezTo>
                    <a:pt x="1121" y="1163"/>
                    <a:pt x="1113" y="1169"/>
                    <a:pt x="1105" y="1175"/>
                  </a:cubicBezTo>
                  <a:lnTo>
                    <a:pt x="1105" y="1175"/>
                  </a:lnTo>
                  <a:cubicBezTo>
                    <a:pt x="1099" y="1184"/>
                    <a:pt x="1089" y="1189"/>
                    <a:pt x="1081" y="1196"/>
                  </a:cubicBezTo>
                  <a:lnTo>
                    <a:pt x="1081" y="1196"/>
                  </a:lnTo>
                  <a:cubicBezTo>
                    <a:pt x="1074" y="1202"/>
                    <a:pt x="1068" y="1208"/>
                    <a:pt x="1058" y="1213"/>
                  </a:cubicBezTo>
                  <a:lnTo>
                    <a:pt x="1058" y="1213"/>
                  </a:lnTo>
                  <a:cubicBezTo>
                    <a:pt x="1054" y="1217"/>
                    <a:pt x="1049" y="1222"/>
                    <a:pt x="1042" y="1224"/>
                  </a:cubicBezTo>
                  <a:lnTo>
                    <a:pt x="1042" y="1224"/>
                  </a:lnTo>
                  <a:cubicBezTo>
                    <a:pt x="1041" y="1225"/>
                    <a:pt x="1038" y="1226"/>
                    <a:pt x="1036" y="1226"/>
                  </a:cubicBezTo>
                  <a:lnTo>
                    <a:pt x="1036" y="1226"/>
                  </a:lnTo>
                  <a:cubicBezTo>
                    <a:pt x="1034" y="1230"/>
                    <a:pt x="1033" y="1233"/>
                    <a:pt x="1030" y="1234"/>
                  </a:cubicBezTo>
                  <a:lnTo>
                    <a:pt x="1030" y="1234"/>
                  </a:lnTo>
                  <a:cubicBezTo>
                    <a:pt x="1015" y="1244"/>
                    <a:pt x="999" y="1252"/>
                    <a:pt x="983" y="1261"/>
                  </a:cubicBezTo>
                  <a:lnTo>
                    <a:pt x="983" y="1261"/>
                  </a:lnTo>
                  <a:cubicBezTo>
                    <a:pt x="966" y="1269"/>
                    <a:pt x="950" y="1277"/>
                    <a:pt x="934" y="1284"/>
                  </a:cubicBezTo>
                  <a:lnTo>
                    <a:pt x="934" y="1284"/>
                  </a:lnTo>
                  <a:cubicBezTo>
                    <a:pt x="922" y="1290"/>
                    <a:pt x="912" y="1294"/>
                    <a:pt x="901" y="1298"/>
                  </a:cubicBezTo>
                  <a:lnTo>
                    <a:pt x="901" y="1298"/>
                  </a:lnTo>
                  <a:cubicBezTo>
                    <a:pt x="892" y="1302"/>
                    <a:pt x="881" y="1303"/>
                    <a:pt x="871" y="1307"/>
                  </a:cubicBezTo>
                  <a:lnTo>
                    <a:pt x="871" y="1307"/>
                  </a:lnTo>
                  <a:cubicBezTo>
                    <a:pt x="869" y="1308"/>
                    <a:pt x="867" y="1308"/>
                    <a:pt x="864" y="1311"/>
                  </a:cubicBezTo>
                  <a:lnTo>
                    <a:pt x="864" y="1311"/>
                  </a:lnTo>
                  <a:cubicBezTo>
                    <a:pt x="852" y="1312"/>
                    <a:pt x="840" y="1318"/>
                    <a:pt x="826" y="1320"/>
                  </a:cubicBezTo>
                  <a:lnTo>
                    <a:pt x="826" y="1320"/>
                  </a:lnTo>
                  <a:cubicBezTo>
                    <a:pt x="813" y="1324"/>
                    <a:pt x="798" y="1326"/>
                    <a:pt x="783" y="1328"/>
                  </a:cubicBezTo>
                  <a:lnTo>
                    <a:pt x="783" y="1328"/>
                  </a:lnTo>
                  <a:cubicBezTo>
                    <a:pt x="771" y="1330"/>
                    <a:pt x="758" y="1331"/>
                    <a:pt x="746" y="1334"/>
                  </a:cubicBezTo>
                  <a:lnTo>
                    <a:pt x="746" y="1334"/>
                  </a:lnTo>
                  <a:cubicBezTo>
                    <a:pt x="734" y="1335"/>
                    <a:pt x="720" y="1338"/>
                    <a:pt x="707" y="1338"/>
                  </a:cubicBezTo>
                  <a:lnTo>
                    <a:pt x="707" y="1338"/>
                  </a:lnTo>
                  <a:cubicBezTo>
                    <a:pt x="691" y="1338"/>
                    <a:pt x="675" y="1339"/>
                    <a:pt x="659" y="1339"/>
                  </a:cubicBezTo>
                  <a:lnTo>
                    <a:pt x="653" y="1339"/>
                  </a:lnTo>
                  <a:lnTo>
                    <a:pt x="653" y="1339"/>
                  </a:lnTo>
                  <a:cubicBezTo>
                    <a:pt x="651" y="1338"/>
                    <a:pt x="647" y="1338"/>
                    <a:pt x="643" y="1338"/>
                  </a:cubicBezTo>
                  <a:lnTo>
                    <a:pt x="640" y="1338"/>
                  </a:lnTo>
                  <a:lnTo>
                    <a:pt x="640" y="1338"/>
                  </a:lnTo>
                  <a:cubicBezTo>
                    <a:pt x="629" y="1338"/>
                    <a:pt x="620" y="1338"/>
                    <a:pt x="609" y="1335"/>
                  </a:cubicBezTo>
                  <a:lnTo>
                    <a:pt x="609" y="1335"/>
                  </a:lnTo>
                  <a:cubicBezTo>
                    <a:pt x="601" y="1335"/>
                    <a:pt x="594" y="1334"/>
                    <a:pt x="586" y="1334"/>
                  </a:cubicBezTo>
                  <a:lnTo>
                    <a:pt x="586" y="1334"/>
                  </a:lnTo>
                  <a:cubicBezTo>
                    <a:pt x="579" y="1331"/>
                    <a:pt x="574" y="1331"/>
                    <a:pt x="566" y="1330"/>
                  </a:cubicBezTo>
                  <a:lnTo>
                    <a:pt x="566" y="1330"/>
                  </a:lnTo>
                  <a:cubicBezTo>
                    <a:pt x="561" y="1330"/>
                    <a:pt x="553" y="1328"/>
                    <a:pt x="547" y="1327"/>
                  </a:cubicBezTo>
                  <a:lnTo>
                    <a:pt x="547" y="1327"/>
                  </a:lnTo>
                  <a:cubicBezTo>
                    <a:pt x="541" y="1326"/>
                    <a:pt x="535" y="1326"/>
                    <a:pt x="530" y="1324"/>
                  </a:cubicBezTo>
                  <a:lnTo>
                    <a:pt x="530" y="1324"/>
                  </a:lnTo>
                  <a:cubicBezTo>
                    <a:pt x="526" y="1322"/>
                    <a:pt x="520" y="1322"/>
                    <a:pt x="516" y="1320"/>
                  </a:cubicBezTo>
                  <a:lnTo>
                    <a:pt x="516" y="1320"/>
                  </a:lnTo>
                  <a:cubicBezTo>
                    <a:pt x="507" y="1319"/>
                    <a:pt x="499" y="1316"/>
                    <a:pt x="490" y="1315"/>
                  </a:cubicBezTo>
                  <a:lnTo>
                    <a:pt x="490" y="1315"/>
                  </a:lnTo>
                  <a:cubicBezTo>
                    <a:pt x="488" y="1312"/>
                    <a:pt x="487" y="1312"/>
                    <a:pt x="486" y="1312"/>
                  </a:cubicBezTo>
                  <a:lnTo>
                    <a:pt x="486" y="1312"/>
                  </a:lnTo>
                  <a:cubicBezTo>
                    <a:pt x="482" y="1312"/>
                    <a:pt x="480" y="1311"/>
                    <a:pt x="483" y="1308"/>
                  </a:cubicBezTo>
                  <a:lnTo>
                    <a:pt x="483" y="1308"/>
                  </a:lnTo>
                  <a:cubicBezTo>
                    <a:pt x="483" y="1307"/>
                    <a:pt x="484" y="1306"/>
                    <a:pt x="484" y="1306"/>
                  </a:cubicBezTo>
                  <a:lnTo>
                    <a:pt x="484" y="1306"/>
                  </a:lnTo>
                  <a:cubicBezTo>
                    <a:pt x="486" y="1303"/>
                    <a:pt x="486" y="1303"/>
                    <a:pt x="487" y="1303"/>
                  </a:cubicBezTo>
                  <a:lnTo>
                    <a:pt x="486" y="1303"/>
                  </a:lnTo>
                  <a:lnTo>
                    <a:pt x="486" y="1303"/>
                  </a:lnTo>
                  <a:cubicBezTo>
                    <a:pt x="490" y="1299"/>
                    <a:pt x="492" y="1294"/>
                    <a:pt x="494" y="1290"/>
                  </a:cubicBezTo>
                  <a:lnTo>
                    <a:pt x="494" y="1290"/>
                  </a:lnTo>
                  <a:cubicBezTo>
                    <a:pt x="502" y="1277"/>
                    <a:pt x="508" y="1265"/>
                    <a:pt x="515" y="1253"/>
                  </a:cubicBezTo>
                  <a:lnTo>
                    <a:pt x="515" y="1253"/>
                  </a:lnTo>
                  <a:cubicBezTo>
                    <a:pt x="520" y="1240"/>
                    <a:pt x="527" y="1226"/>
                    <a:pt x="533" y="1210"/>
                  </a:cubicBezTo>
                  <a:lnTo>
                    <a:pt x="533" y="1210"/>
                  </a:lnTo>
                  <a:cubicBezTo>
                    <a:pt x="538" y="1200"/>
                    <a:pt x="543" y="1185"/>
                    <a:pt x="547" y="1170"/>
                  </a:cubicBezTo>
                  <a:lnTo>
                    <a:pt x="547" y="1170"/>
                  </a:lnTo>
                  <a:cubicBezTo>
                    <a:pt x="547" y="1167"/>
                    <a:pt x="547" y="1167"/>
                    <a:pt x="549" y="1166"/>
                  </a:cubicBezTo>
                  <a:lnTo>
                    <a:pt x="549" y="1166"/>
                  </a:lnTo>
                  <a:cubicBezTo>
                    <a:pt x="551" y="1161"/>
                    <a:pt x="551" y="1154"/>
                    <a:pt x="553" y="1149"/>
                  </a:cubicBezTo>
                  <a:lnTo>
                    <a:pt x="553" y="1149"/>
                  </a:lnTo>
                  <a:cubicBezTo>
                    <a:pt x="555" y="1143"/>
                    <a:pt x="557" y="1139"/>
                    <a:pt x="558" y="1134"/>
                  </a:cubicBezTo>
                  <a:lnTo>
                    <a:pt x="558" y="1134"/>
                  </a:lnTo>
                  <a:cubicBezTo>
                    <a:pt x="561" y="1126"/>
                    <a:pt x="562" y="1116"/>
                    <a:pt x="563" y="1108"/>
                  </a:cubicBezTo>
                  <a:lnTo>
                    <a:pt x="563" y="1108"/>
                  </a:lnTo>
                  <a:cubicBezTo>
                    <a:pt x="566" y="1099"/>
                    <a:pt x="569" y="1091"/>
                    <a:pt x="570" y="1082"/>
                  </a:cubicBezTo>
                  <a:lnTo>
                    <a:pt x="570" y="1082"/>
                  </a:lnTo>
                  <a:cubicBezTo>
                    <a:pt x="574" y="1072"/>
                    <a:pt x="575" y="1064"/>
                    <a:pt x="578" y="1053"/>
                  </a:cubicBezTo>
                  <a:lnTo>
                    <a:pt x="578" y="1053"/>
                  </a:lnTo>
                  <a:cubicBezTo>
                    <a:pt x="579" y="1047"/>
                    <a:pt x="583" y="1037"/>
                    <a:pt x="583" y="1029"/>
                  </a:cubicBezTo>
                  <a:lnTo>
                    <a:pt x="583" y="1029"/>
                  </a:lnTo>
                  <a:cubicBezTo>
                    <a:pt x="585" y="1024"/>
                    <a:pt x="586" y="1020"/>
                    <a:pt x="588" y="1014"/>
                  </a:cubicBezTo>
                  <a:lnTo>
                    <a:pt x="588" y="1014"/>
                  </a:lnTo>
                  <a:cubicBezTo>
                    <a:pt x="590" y="1010"/>
                    <a:pt x="590" y="1005"/>
                    <a:pt x="592" y="1000"/>
                  </a:cubicBezTo>
                  <a:lnTo>
                    <a:pt x="592" y="1000"/>
                  </a:lnTo>
                  <a:cubicBezTo>
                    <a:pt x="593" y="997"/>
                    <a:pt x="596" y="993"/>
                    <a:pt x="594" y="988"/>
                  </a:cubicBezTo>
                  <a:lnTo>
                    <a:pt x="594" y="988"/>
                  </a:lnTo>
                  <a:cubicBezTo>
                    <a:pt x="598" y="994"/>
                    <a:pt x="601" y="998"/>
                    <a:pt x="606" y="1002"/>
                  </a:cubicBezTo>
                  <a:lnTo>
                    <a:pt x="606" y="1002"/>
                  </a:lnTo>
                  <a:cubicBezTo>
                    <a:pt x="608" y="1004"/>
                    <a:pt x="609" y="1006"/>
                    <a:pt x="610" y="1008"/>
                  </a:cubicBezTo>
                  <a:lnTo>
                    <a:pt x="610" y="1008"/>
                  </a:lnTo>
                  <a:cubicBezTo>
                    <a:pt x="624" y="1023"/>
                    <a:pt x="638" y="1033"/>
                    <a:pt x="656" y="1043"/>
                  </a:cubicBezTo>
                  <a:lnTo>
                    <a:pt x="656" y="1043"/>
                  </a:lnTo>
                  <a:cubicBezTo>
                    <a:pt x="663" y="1047"/>
                    <a:pt x="671" y="1049"/>
                    <a:pt x="679" y="1053"/>
                  </a:cubicBezTo>
                  <a:lnTo>
                    <a:pt x="679" y="1053"/>
                  </a:lnTo>
                  <a:cubicBezTo>
                    <a:pt x="681" y="1055"/>
                    <a:pt x="685" y="1055"/>
                    <a:pt x="689" y="1056"/>
                  </a:cubicBezTo>
                  <a:lnTo>
                    <a:pt x="689" y="1056"/>
                  </a:lnTo>
                  <a:cubicBezTo>
                    <a:pt x="700" y="1060"/>
                    <a:pt x="711" y="1064"/>
                    <a:pt x="722" y="1065"/>
                  </a:cubicBezTo>
                  <a:lnTo>
                    <a:pt x="722" y="1065"/>
                  </a:lnTo>
                  <a:cubicBezTo>
                    <a:pt x="730" y="1067"/>
                    <a:pt x="738" y="1067"/>
                    <a:pt x="744" y="1067"/>
                  </a:cubicBezTo>
                  <a:lnTo>
                    <a:pt x="744" y="1067"/>
                  </a:lnTo>
                  <a:cubicBezTo>
                    <a:pt x="758" y="1069"/>
                    <a:pt x="770" y="1067"/>
                    <a:pt x="782" y="1067"/>
                  </a:cubicBezTo>
                  <a:lnTo>
                    <a:pt x="785" y="1067"/>
                  </a:lnTo>
                  <a:lnTo>
                    <a:pt x="785" y="1067"/>
                  </a:lnTo>
                  <a:cubicBezTo>
                    <a:pt x="794" y="1067"/>
                    <a:pt x="804" y="1065"/>
                    <a:pt x="816" y="1064"/>
                  </a:cubicBezTo>
                  <a:lnTo>
                    <a:pt x="816" y="1064"/>
                  </a:lnTo>
                  <a:cubicBezTo>
                    <a:pt x="825" y="1063"/>
                    <a:pt x="834" y="1060"/>
                    <a:pt x="844" y="1056"/>
                  </a:cubicBezTo>
                  <a:lnTo>
                    <a:pt x="844" y="1056"/>
                  </a:lnTo>
                  <a:cubicBezTo>
                    <a:pt x="853" y="1055"/>
                    <a:pt x="864" y="1051"/>
                    <a:pt x="873" y="1048"/>
                  </a:cubicBezTo>
                  <a:lnTo>
                    <a:pt x="873" y="1048"/>
                  </a:lnTo>
                  <a:cubicBezTo>
                    <a:pt x="880" y="1044"/>
                    <a:pt x="888" y="1043"/>
                    <a:pt x="895" y="1040"/>
                  </a:cubicBezTo>
                  <a:lnTo>
                    <a:pt x="895" y="1040"/>
                  </a:lnTo>
                  <a:cubicBezTo>
                    <a:pt x="905" y="1033"/>
                    <a:pt x="915" y="1029"/>
                    <a:pt x="923" y="1024"/>
                  </a:cubicBezTo>
                  <a:lnTo>
                    <a:pt x="923" y="1024"/>
                  </a:lnTo>
                  <a:cubicBezTo>
                    <a:pt x="936" y="1016"/>
                    <a:pt x="948" y="1006"/>
                    <a:pt x="960" y="997"/>
                  </a:cubicBezTo>
                  <a:lnTo>
                    <a:pt x="960" y="997"/>
                  </a:lnTo>
                  <a:cubicBezTo>
                    <a:pt x="975" y="988"/>
                    <a:pt x="989" y="974"/>
                    <a:pt x="1001" y="961"/>
                  </a:cubicBezTo>
                  <a:lnTo>
                    <a:pt x="1001" y="961"/>
                  </a:lnTo>
                  <a:cubicBezTo>
                    <a:pt x="1003" y="957"/>
                    <a:pt x="1006" y="953"/>
                    <a:pt x="1009" y="951"/>
                  </a:cubicBezTo>
                  <a:lnTo>
                    <a:pt x="1009" y="951"/>
                  </a:lnTo>
                  <a:cubicBezTo>
                    <a:pt x="1013" y="947"/>
                    <a:pt x="1015" y="942"/>
                    <a:pt x="1018" y="938"/>
                  </a:cubicBezTo>
                  <a:lnTo>
                    <a:pt x="1018" y="938"/>
                  </a:lnTo>
                  <a:cubicBezTo>
                    <a:pt x="1019" y="938"/>
                    <a:pt x="1021" y="938"/>
                    <a:pt x="1021" y="937"/>
                  </a:cubicBezTo>
                  <a:lnTo>
                    <a:pt x="1021" y="937"/>
                  </a:lnTo>
                  <a:cubicBezTo>
                    <a:pt x="1022" y="935"/>
                    <a:pt x="1022" y="934"/>
                    <a:pt x="1022" y="934"/>
                  </a:cubicBezTo>
                  <a:lnTo>
                    <a:pt x="1022" y="934"/>
                  </a:lnTo>
                  <a:cubicBezTo>
                    <a:pt x="1028" y="926"/>
                    <a:pt x="1032" y="921"/>
                    <a:pt x="1038" y="914"/>
                  </a:cubicBezTo>
                  <a:lnTo>
                    <a:pt x="1038" y="914"/>
                  </a:lnTo>
                  <a:lnTo>
                    <a:pt x="1038" y="911"/>
                  </a:lnTo>
                  <a:lnTo>
                    <a:pt x="1038" y="911"/>
                  </a:lnTo>
                  <a:cubicBezTo>
                    <a:pt x="1042" y="906"/>
                    <a:pt x="1045" y="902"/>
                    <a:pt x="1048" y="896"/>
                  </a:cubicBezTo>
                  <a:lnTo>
                    <a:pt x="1048" y="896"/>
                  </a:lnTo>
                  <a:cubicBezTo>
                    <a:pt x="1049" y="894"/>
                    <a:pt x="1049" y="894"/>
                    <a:pt x="1049" y="892"/>
                  </a:cubicBezTo>
                  <a:lnTo>
                    <a:pt x="1049" y="892"/>
                  </a:lnTo>
                  <a:cubicBezTo>
                    <a:pt x="1053" y="887"/>
                    <a:pt x="1056" y="883"/>
                    <a:pt x="1058" y="879"/>
                  </a:cubicBezTo>
                  <a:lnTo>
                    <a:pt x="1058" y="879"/>
                  </a:lnTo>
                  <a:cubicBezTo>
                    <a:pt x="1058" y="879"/>
                    <a:pt x="1058" y="878"/>
                    <a:pt x="1058" y="876"/>
                  </a:cubicBezTo>
                  <a:lnTo>
                    <a:pt x="1058" y="876"/>
                  </a:lnTo>
                  <a:cubicBezTo>
                    <a:pt x="1065" y="866"/>
                    <a:pt x="1069" y="858"/>
                    <a:pt x="1072" y="847"/>
                  </a:cubicBezTo>
                  <a:lnTo>
                    <a:pt x="1072" y="847"/>
                  </a:lnTo>
                  <a:cubicBezTo>
                    <a:pt x="1074" y="847"/>
                    <a:pt x="1076" y="847"/>
                    <a:pt x="1076" y="848"/>
                  </a:cubicBezTo>
                  <a:lnTo>
                    <a:pt x="1076" y="848"/>
                  </a:lnTo>
                  <a:cubicBezTo>
                    <a:pt x="1076" y="847"/>
                    <a:pt x="1074" y="847"/>
                    <a:pt x="1074" y="844"/>
                  </a:cubicBezTo>
                  <a:lnTo>
                    <a:pt x="1074" y="844"/>
                  </a:lnTo>
                  <a:cubicBezTo>
                    <a:pt x="1079" y="836"/>
                    <a:pt x="1081" y="827"/>
                    <a:pt x="1084" y="819"/>
                  </a:cubicBezTo>
                  <a:lnTo>
                    <a:pt x="1085" y="819"/>
                  </a:lnTo>
                  <a:lnTo>
                    <a:pt x="1085" y="819"/>
                  </a:lnTo>
                  <a:cubicBezTo>
                    <a:pt x="1088" y="819"/>
                    <a:pt x="1088" y="819"/>
                    <a:pt x="1089" y="820"/>
                  </a:cubicBezTo>
                  <a:lnTo>
                    <a:pt x="1089" y="820"/>
                  </a:lnTo>
                  <a:cubicBezTo>
                    <a:pt x="1088" y="819"/>
                    <a:pt x="1085" y="816"/>
                    <a:pt x="1088" y="813"/>
                  </a:cubicBezTo>
                  <a:lnTo>
                    <a:pt x="1088" y="813"/>
                  </a:lnTo>
                  <a:cubicBezTo>
                    <a:pt x="1091" y="803"/>
                    <a:pt x="1093" y="793"/>
                    <a:pt x="1097" y="782"/>
                  </a:cubicBezTo>
                  <a:lnTo>
                    <a:pt x="1097" y="782"/>
                  </a:lnTo>
                  <a:cubicBezTo>
                    <a:pt x="1100" y="770"/>
                    <a:pt x="1103" y="758"/>
                    <a:pt x="1105" y="748"/>
                  </a:cubicBezTo>
                  <a:lnTo>
                    <a:pt x="1105" y="748"/>
                  </a:lnTo>
                  <a:cubicBezTo>
                    <a:pt x="1107" y="745"/>
                    <a:pt x="1107" y="742"/>
                    <a:pt x="1107" y="739"/>
                  </a:cubicBezTo>
                  <a:lnTo>
                    <a:pt x="1107" y="739"/>
                  </a:lnTo>
                  <a:cubicBezTo>
                    <a:pt x="1108" y="735"/>
                    <a:pt x="1108" y="733"/>
                    <a:pt x="1111" y="730"/>
                  </a:cubicBezTo>
                  <a:lnTo>
                    <a:pt x="1111" y="730"/>
                  </a:lnTo>
                  <a:cubicBezTo>
                    <a:pt x="1111" y="726"/>
                    <a:pt x="1111" y="725"/>
                    <a:pt x="1111" y="723"/>
                  </a:cubicBezTo>
                  <a:lnTo>
                    <a:pt x="1111" y="723"/>
                  </a:lnTo>
                  <a:cubicBezTo>
                    <a:pt x="1111" y="722"/>
                    <a:pt x="1111" y="721"/>
                    <a:pt x="1111" y="721"/>
                  </a:cubicBezTo>
                  <a:lnTo>
                    <a:pt x="1111" y="721"/>
                  </a:lnTo>
                  <a:cubicBezTo>
                    <a:pt x="1111" y="721"/>
                    <a:pt x="1111" y="718"/>
                    <a:pt x="1112" y="718"/>
                  </a:cubicBezTo>
                  <a:lnTo>
                    <a:pt x="1112" y="718"/>
                  </a:lnTo>
                  <a:lnTo>
                    <a:pt x="1112" y="721"/>
                  </a:lnTo>
                  <a:lnTo>
                    <a:pt x="1112" y="719"/>
                  </a:lnTo>
                  <a:lnTo>
                    <a:pt x="1112" y="719"/>
                  </a:lnTo>
                  <a:cubicBezTo>
                    <a:pt x="1112" y="717"/>
                    <a:pt x="1112" y="717"/>
                    <a:pt x="1112" y="715"/>
                  </a:cubicBezTo>
                  <a:lnTo>
                    <a:pt x="1112" y="715"/>
                  </a:lnTo>
                  <a:cubicBezTo>
                    <a:pt x="1112" y="710"/>
                    <a:pt x="1113" y="706"/>
                    <a:pt x="1113" y="701"/>
                  </a:cubicBezTo>
                  <a:lnTo>
                    <a:pt x="1113" y="701"/>
                  </a:lnTo>
                  <a:cubicBezTo>
                    <a:pt x="1115" y="701"/>
                    <a:pt x="1113" y="699"/>
                    <a:pt x="1115" y="698"/>
                  </a:cubicBezTo>
                  <a:lnTo>
                    <a:pt x="1115" y="694"/>
                  </a:lnTo>
                  <a:lnTo>
                    <a:pt x="1115" y="694"/>
                  </a:lnTo>
                  <a:cubicBezTo>
                    <a:pt x="1116" y="693"/>
                    <a:pt x="1116" y="691"/>
                    <a:pt x="1116" y="690"/>
                  </a:cubicBezTo>
                  <a:lnTo>
                    <a:pt x="1116" y="688"/>
                  </a:lnTo>
                  <a:lnTo>
                    <a:pt x="1116" y="688"/>
                  </a:lnTo>
                  <a:cubicBezTo>
                    <a:pt x="1116" y="687"/>
                    <a:pt x="1116" y="684"/>
                    <a:pt x="1116" y="684"/>
                  </a:cubicBezTo>
                  <a:lnTo>
                    <a:pt x="1116" y="684"/>
                  </a:lnTo>
                  <a:cubicBezTo>
                    <a:pt x="1116" y="683"/>
                    <a:pt x="1116" y="680"/>
                    <a:pt x="1116" y="679"/>
                  </a:cubicBezTo>
                  <a:lnTo>
                    <a:pt x="1116" y="679"/>
                  </a:lnTo>
                  <a:cubicBezTo>
                    <a:pt x="1117" y="675"/>
                    <a:pt x="1117" y="672"/>
                    <a:pt x="1117" y="668"/>
                  </a:cubicBezTo>
                  <a:lnTo>
                    <a:pt x="1117" y="667"/>
                  </a:lnTo>
                  <a:lnTo>
                    <a:pt x="1117" y="667"/>
                  </a:lnTo>
                  <a:cubicBezTo>
                    <a:pt x="1119" y="664"/>
                    <a:pt x="1119" y="663"/>
                    <a:pt x="1119" y="660"/>
                  </a:cubicBezTo>
                  <a:lnTo>
                    <a:pt x="1119" y="658"/>
                  </a:lnTo>
                  <a:lnTo>
                    <a:pt x="1119" y="651"/>
                  </a:lnTo>
                  <a:lnTo>
                    <a:pt x="1119" y="651"/>
                  </a:lnTo>
                  <a:cubicBezTo>
                    <a:pt x="1120" y="635"/>
                    <a:pt x="1121" y="617"/>
                    <a:pt x="1121" y="603"/>
                  </a:cubicBezTo>
                  <a:lnTo>
                    <a:pt x="1121" y="603"/>
                  </a:lnTo>
                  <a:cubicBezTo>
                    <a:pt x="1120" y="593"/>
                    <a:pt x="1120" y="583"/>
                    <a:pt x="1119" y="574"/>
                  </a:cubicBezTo>
                  <a:lnTo>
                    <a:pt x="1119" y="574"/>
                  </a:lnTo>
                  <a:cubicBezTo>
                    <a:pt x="1117" y="562"/>
                    <a:pt x="1116" y="549"/>
                    <a:pt x="1113" y="538"/>
                  </a:cubicBezTo>
                  <a:lnTo>
                    <a:pt x="1113" y="538"/>
                  </a:lnTo>
                  <a:cubicBezTo>
                    <a:pt x="1112" y="533"/>
                    <a:pt x="1111" y="526"/>
                    <a:pt x="1111" y="521"/>
                  </a:cubicBezTo>
                  <a:lnTo>
                    <a:pt x="1111" y="521"/>
                  </a:lnTo>
                  <a:cubicBezTo>
                    <a:pt x="1111" y="519"/>
                    <a:pt x="1111" y="518"/>
                    <a:pt x="1108" y="515"/>
                  </a:cubicBezTo>
                  <a:lnTo>
                    <a:pt x="1108" y="515"/>
                  </a:lnTo>
                  <a:lnTo>
                    <a:pt x="1108" y="515"/>
                  </a:lnTo>
                  <a:cubicBezTo>
                    <a:pt x="1111" y="513"/>
                    <a:pt x="1107" y="513"/>
                    <a:pt x="1107" y="511"/>
                  </a:cubicBezTo>
                  <a:lnTo>
                    <a:pt x="1107" y="511"/>
                  </a:lnTo>
                  <a:cubicBezTo>
                    <a:pt x="1104" y="501"/>
                    <a:pt x="1101" y="494"/>
                    <a:pt x="1099" y="486"/>
                  </a:cubicBezTo>
                  <a:lnTo>
                    <a:pt x="1099" y="486"/>
                  </a:lnTo>
                  <a:cubicBezTo>
                    <a:pt x="1097" y="485"/>
                    <a:pt x="1099" y="482"/>
                    <a:pt x="1097" y="479"/>
                  </a:cubicBezTo>
                  <a:lnTo>
                    <a:pt x="1097" y="479"/>
                  </a:lnTo>
                  <a:cubicBezTo>
                    <a:pt x="1095" y="478"/>
                    <a:pt x="1095" y="475"/>
                    <a:pt x="1093" y="474"/>
                  </a:cubicBezTo>
                  <a:lnTo>
                    <a:pt x="1093" y="474"/>
                  </a:lnTo>
                  <a:cubicBezTo>
                    <a:pt x="1092" y="470"/>
                    <a:pt x="1091" y="466"/>
                    <a:pt x="1089" y="462"/>
                  </a:cubicBezTo>
                  <a:lnTo>
                    <a:pt x="1089" y="462"/>
                  </a:lnTo>
                  <a:cubicBezTo>
                    <a:pt x="1084" y="451"/>
                    <a:pt x="1080" y="442"/>
                    <a:pt x="1072" y="431"/>
                  </a:cubicBezTo>
                  <a:lnTo>
                    <a:pt x="1072" y="431"/>
                  </a:lnTo>
                  <a:cubicBezTo>
                    <a:pt x="1068" y="420"/>
                    <a:pt x="1058" y="407"/>
                    <a:pt x="1052" y="396"/>
                  </a:cubicBezTo>
                  <a:lnTo>
                    <a:pt x="1052" y="396"/>
                  </a:lnTo>
                  <a:cubicBezTo>
                    <a:pt x="1045" y="387"/>
                    <a:pt x="1040" y="379"/>
                    <a:pt x="1033" y="371"/>
                  </a:cubicBezTo>
                  <a:lnTo>
                    <a:pt x="1033" y="371"/>
                  </a:lnTo>
                  <a:cubicBezTo>
                    <a:pt x="1030" y="369"/>
                    <a:pt x="1028" y="367"/>
                    <a:pt x="1025" y="363"/>
                  </a:cubicBezTo>
                  <a:lnTo>
                    <a:pt x="1025" y="363"/>
                  </a:lnTo>
                  <a:cubicBezTo>
                    <a:pt x="1025" y="361"/>
                    <a:pt x="1022" y="360"/>
                    <a:pt x="1021" y="358"/>
                  </a:cubicBezTo>
                  <a:lnTo>
                    <a:pt x="1021" y="358"/>
                  </a:lnTo>
                  <a:cubicBezTo>
                    <a:pt x="1021" y="357"/>
                    <a:pt x="1021" y="357"/>
                    <a:pt x="1019" y="357"/>
                  </a:cubicBezTo>
                  <a:lnTo>
                    <a:pt x="1019" y="357"/>
                  </a:lnTo>
                  <a:cubicBezTo>
                    <a:pt x="1013" y="349"/>
                    <a:pt x="1007" y="344"/>
                    <a:pt x="999" y="336"/>
                  </a:cubicBezTo>
                  <a:lnTo>
                    <a:pt x="999" y="336"/>
                  </a:lnTo>
                  <a:cubicBezTo>
                    <a:pt x="998" y="334"/>
                    <a:pt x="995" y="333"/>
                    <a:pt x="994" y="330"/>
                  </a:cubicBezTo>
                  <a:lnTo>
                    <a:pt x="994" y="330"/>
                  </a:lnTo>
                  <a:cubicBezTo>
                    <a:pt x="986" y="325"/>
                    <a:pt x="978" y="317"/>
                    <a:pt x="971" y="312"/>
                  </a:cubicBezTo>
                  <a:lnTo>
                    <a:pt x="971" y="312"/>
                  </a:lnTo>
                  <a:cubicBezTo>
                    <a:pt x="963" y="308"/>
                    <a:pt x="958" y="302"/>
                    <a:pt x="950" y="298"/>
                  </a:cubicBezTo>
                  <a:lnTo>
                    <a:pt x="950" y="298"/>
                  </a:lnTo>
                  <a:cubicBezTo>
                    <a:pt x="943" y="291"/>
                    <a:pt x="934" y="285"/>
                    <a:pt x="926" y="282"/>
                  </a:cubicBezTo>
                  <a:lnTo>
                    <a:pt x="926" y="282"/>
                  </a:lnTo>
                  <a:cubicBezTo>
                    <a:pt x="924" y="281"/>
                    <a:pt x="922" y="281"/>
                    <a:pt x="922" y="281"/>
                  </a:cubicBezTo>
                  <a:lnTo>
                    <a:pt x="922" y="281"/>
                  </a:lnTo>
                  <a:cubicBezTo>
                    <a:pt x="908" y="274"/>
                    <a:pt x="895" y="266"/>
                    <a:pt x="883" y="261"/>
                  </a:cubicBezTo>
                  <a:lnTo>
                    <a:pt x="883" y="261"/>
                  </a:lnTo>
                  <a:cubicBezTo>
                    <a:pt x="869" y="257"/>
                    <a:pt x="856" y="250"/>
                    <a:pt x="842" y="246"/>
                  </a:cubicBezTo>
                  <a:lnTo>
                    <a:pt x="842" y="246"/>
                  </a:lnTo>
                  <a:cubicBezTo>
                    <a:pt x="830" y="242"/>
                    <a:pt x="820" y="239"/>
                    <a:pt x="808" y="235"/>
                  </a:cubicBezTo>
                  <a:lnTo>
                    <a:pt x="808" y="235"/>
                  </a:lnTo>
                  <a:cubicBezTo>
                    <a:pt x="795" y="234"/>
                    <a:pt x="785" y="231"/>
                    <a:pt x="773" y="230"/>
                  </a:cubicBezTo>
                  <a:lnTo>
                    <a:pt x="773" y="230"/>
                  </a:lnTo>
                  <a:cubicBezTo>
                    <a:pt x="765" y="230"/>
                    <a:pt x="758" y="228"/>
                    <a:pt x="749" y="226"/>
                  </a:cubicBezTo>
                  <a:lnTo>
                    <a:pt x="740" y="226"/>
                  </a:lnTo>
                  <a:lnTo>
                    <a:pt x="740" y="226"/>
                  </a:lnTo>
                  <a:cubicBezTo>
                    <a:pt x="738" y="226"/>
                    <a:pt x="734" y="224"/>
                    <a:pt x="731" y="224"/>
                  </a:cubicBezTo>
                  <a:lnTo>
                    <a:pt x="731" y="224"/>
                  </a:lnTo>
                  <a:cubicBezTo>
                    <a:pt x="726" y="224"/>
                    <a:pt x="719" y="224"/>
                    <a:pt x="714" y="224"/>
                  </a:cubicBezTo>
                  <a:lnTo>
                    <a:pt x="712" y="224"/>
                  </a:lnTo>
                  <a:lnTo>
                    <a:pt x="708" y="224"/>
                  </a:lnTo>
                  <a:lnTo>
                    <a:pt x="665" y="224"/>
                  </a:lnTo>
                  <a:lnTo>
                    <a:pt x="665" y="224"/>
                  </a:lnTo>
                  <a:cubicBezTo>
                    <a:pt x="663" y="224"/>
                    <a:pt x="659" y="224"/>
                    <a:pt x="656" y="224"/>
                  </a:cubicBezTo>
                  <a:lnTo>
                    <a:pt x="652" y="224"/>
                  </a:lnTo>
                  <a:lnTo>
                    <a:pt x="652" y="224"/>
                  </a:lnTo>
                  <a:cubicBezTo>
                    <a:pt x="649" y="224"/>
                    <a:pt x="645" y="224"/>
                    <a:pt x="641" y="226"/>
                  </a:cubicBezTo>
                  <a:lnTo>
                    <a:pt x="641" y="226"/>
                  </a:lnTo>
                  <a:cubicBezTo>
                    <a:pt x="638" y="228"/>
                    <a:pt x="637" y="226"/>
                    <a:pt x="636" y="228"/>
                  </a:cubicBezTo>
                  <a:lnTo>
                    <a:pt x="636" y="228"/>
                  </a:lnTo>
                  <a:cubicBezTo>
                    <a:pt x="633" y="226"/>
                    <a:pt x="632" y="228"/>
                    <a:pt x="629" y="228"/>
                  </a:cubicBezTo>
                  <a:lnTo>
                    <a:pt x="625" y="228"/>
                  </a:lnTo>
                  <a:lnTo>
                    <a:pt x="625" y="228"/>
                  </a:lnTo>
                  <a:cubicBezTo>
                    <a:pt x="621" y="228"/>
                    <a:pt x="620" y="228"/>
                    <a:pt x="616" y="230"/>
                  </a:cubicBezTo>
                  <a:lnTo>
                    <a:pt x="616" y="230"/>
                  </a:lnTo>
                  <a:cubicBezTo>
                    <a:pt x="613" y="230"/>
                    <a:pt x="610" y="230"/>
                    <a:pt x="608" y="231"/>
                  </a:cubicBezTo>
                  <a:lnTo>
                    <a:pt x="601" y="231"/>
                  </a:lnTo>
                  <a:lnTo>
                    <a:pt x="601" y="231"/>
                  </a:lnTo>
                  <a:cubicBezTo>
                    <a:pt x="598" y="232"/>
                    <a:pt x="594" y="232"/>
                    <a:pt x="590" y="234"/>
                  </a:cubicBezTo>
                  <a:lnTo>
                    <a:pt x="585" y="234"/>
                  </a:lnTo>
                  <a:lnTo>
                    <a:pt x="583" y="234"/>
                  </a:lnTo>
                  <a:lnTo>
                    <a:pt x="583" y="234"/>
                  </a:lnTo>
                  <a:cubicBezTo>
                    <a:pt x="582" y="234"/>
                    <a:pt x="579" y="234"/>
                    <a:pt x="579" y="234"/>
                  </a:cubicBezTo>
                  <a:lnTo>
                    <a:pt x="579" y="234"/>
                  </a:lnTo>
                  <a:cubicBezTo>
                    <a:pt x="570" y="235"/>
                    <a:pt x="562" y="239"/>
                    <a:pt x="553" y="240"/>
                  </a:cubicBezTo>
                  <a:lnTo>
                    <a:pt x="547" y="240"/>
                  </a:lnTo>
                  <a:lnTo>
                    <a:pt x="547" y="240"/>
                  </a:lnTo>
                  <a:lnTo>
                    <a:pt x="547" y="240"/>
                  </a:lnTo>
                  <a:cubicBezTo>
                    <a:pt x="545" y="240"/>
                    <a:pt x="545" y="242"/>
                    <a:pt x="543" y="243"/>
                  </a:cubicBezTo>
                  <a:lnTo>
                    <a:pt x="541" y="243"/>
                  </a:lnTo>
                  <a:lnTo>
                    <a:pt x="541" y="243"/>
                  </a:lnTo>
                  <a:cubicBezTo>
                    <a:pt x="541" y="242"/>
                    <a:pt x="538" y="243"/>
                    <a:pt x="537" y="244"/>
                  </a:cubicBezTo>
                  <a:lnTo>
                    <a:pt x="535" y="244"/>
                  </a:lnTo>
                  <a:lnTo>
                    <a:pt x="535" y="244"/>
                  </a:lnTo>
                  <a:cubicBezTo>
                    <a:pt x="534" y="246"/>
                    <a:pt x="534" y="246"/>
                    <a:pt x="534" y="246"/>
                  </a:cubicBezTo>
                  <a:lnTo>
                    <a:pt x="534" y="246"/>
                  </a:lnTo>
                  <a:cubicBezTo>
                    <a:pt x="531" y="247"/>
                    <a:pt x="530" y="247"/>
                    <a:pt x="528" y="247"/>
                  </a:cubicBezTo>
                  <a:lnTo>
                    <a:pt x="528" y="247"/>
                  </a:lnTo>
                  <a:cubicBezTo>
                    <a:pt x="515" y="252"/>
                    <a:pt x="502" y="257"/>
                    <a:pt x="488" y="261"/>
                  </a:cubicBezTo>
                  <a:lnTo>
                    <a:pt x="488" y="261"/>
                  </a:lnTo>
                  <a:cubicBezTo>
                    <a:pt x="483" y="262"/>
                    <a:pt x="479" y="266"/>
                    <a:pt x="473" y="266"/>
                  </a:cubicBezTo>
                  <a:lnTo>
                    <a:pt x="473" y="266"/>
                  </a:lnTo>
                  <a:cubicBezTo>
                    <a:pt x="467" y="270"/>
                    <a:pt x="459" y="274"/>
                    <a:pt x="452" y="278"/>
                  </a:cubicBezTo>
                  <a:lnTo>
                    <a:pt x="452" y="278"/>
                  </a:lnTo>
                  <a:cubicBezTo>
                    <a:pt x="444" y="282"/>
                    <a:pt x="436" y="285"/>
                    <a:pt x="429" y="289"/>
                  </a:cubicBezTo>
                  <a:lnTo>
                    <a:pt x="429" y="289"/>
                  </a:lnTo>
                  <a:cubicBezTo>
                    <a:pt x="429" y="290"/>
                    <a:pt x="428" y="291"/>
                    <a:pt x="427" y="291"/>
                  </a:cubicBezTo>
                  <a:lnTo>
                    <a:pt x="427" y="291"/>
                  </a:lnTo>
                  <a:cubicBezTo>
                    <a:pt x="424" y="293"/>
                    <a:pt x="421" y="295"/>
                    <a:pt x="417" y="298"/>
                  </a:cubicBezTo>
                </a:path>
              </a:pathLst>
            </a:custGeom>
            <a:solidFill>
              <a:schemeClr val="accent6">
                <a:alpha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EF5AAB-FDFF-4344-97C1-7AFC82629249}"/>
                </a:ext>
              </a:extLst>
            </p:cNvPr>
            <p:cNvGrpSpPr/>
            <p:nvPr userDrawn="1"/>
          </p:nvGrpSpPr>
          <p:grpSpPr>
            <a:xfrm>
              <a:off x="9673293" y="765373"/>
              <a:ext cx="1489801" cy="1489801"/>
              <a:chOff x="7303385" y="762239"/>
              <a:chExt cx="1035826" cy="1035826"/>
            </a:xfrm>
          </p:grpSpPr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1E4AB8D1-50E2-1F4E-9B5F-BEE48F77F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3385" y="762239"/>
                <a:ext cx="1035826" cy="1035826"/>
              </a:xfrm>
              <a:custGeom>
                <a:avLst/>
                <a:gdLst>
                  <a:gd name="T0" fmla="*/ 3054 w 3055"/>
                  <a:gd name="T1" fmla="*/ 1528 h 3057"/>
                  <a:gd name="T2" fmla="*/ 3054 w 3055"/>
                  <a:gd name="T3" fmla="*/ 1528 h 3057"/>
                  <a:gd name="T4" fmla="*/ 1528 w 3055"/>
                  <a:gd name="T5" fmla="*/ 3056 h 3057"/>
                  <a:gd name="T6" fmla="*/ 1528 w 3055"/>
                  <a:gd name="T7" fmla="*/ 3056 h 3057"/>
                  <a:gd name="T8" fmla="*/ 0 w 3055"/>
                  <a:gd name="T9" fmla="*/ 1528 h 3057"/>
                  <a:gd name="T10" fmla="*/ 0 w 3055"/>
                  <a:gd name="T11" fmla="*/ 1528 h 3057"/>
                  <a:gd name="T12" fmla="*/ 1528 w 3055"/>
                  <a:gd name="T13" fmla="*/ 0 h 3057"/>
                  <a:gd name="T14" fmla="*/ 1528 w 3055"/>
                  <a:gd name="T15" fmla="*/ 0 h 3057"/>
                  <a:gd name="T16" fmla="*/ 3054 w 3055"/>
                  <a:gd name="T17" fmla="*/ 1528 h 3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55" h="3057">
                    <a:moveTo>
                      <a:pt x="3054" y="1528"/>
                    </a:moveTo>
                    <a:lnTo>
                      <a:pt x="3054" y="1528"/>
                    </a:lnTo>
                    <a:cubicBezTo>
                      <a:pt x="3054" y="2372"/>
                      <a:pt x="2371" y="3056"/>
                      <a:pt x="1528" y="3056"/>
                    </a:cubicBezTo>
                    <a:lnTo>
                      <a:pt x="1528" y="3056"/>
                    </a:lnTo>
                    <a:cubicBezTo>
                      <a:pt x="684" y="3056"/>
                      <a:pt x="0" y="2372"/>
                      <a:pt x="0" y="1528"/>
                    </a:cubicBezTo>
                    <a:lnTo>
                      <a:pt x="0" y="1528"/>
                    </a:lnTo>
                    <a:cubicBezTo>
                      <a:pt x="0" y="684"/>
                      <a:pt x="684" y="0"/>
                      <a:pt x="1528" y="0"/>
                    </a:cubicBezTo>
                    <a:lnTo>
                      <a:pt x="1528" y="0"/>
                    </a:lnTo>
                    <a:cubicBezTo>
                      <a:pt x="2371" y="0"/>
                      <a:pt x="3054" y="684"/>
                      <a:pt x="3054" y="1528"/>
                    </a:cubicBez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F7FF471A-054F-BF4D-AD6D-C1DC0651D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3145" y="934129"/>
                <a:ext cx="334813" cy="693540"/>
              </a:xfrm>
              <a:custGeom>
                <a:avLst/>
                <a:gdLst>
                  <a:gd name="T0" fmla="*/ 0 w 987"/>
                  <a:gd name="T1" fmla="*/ 591 h 2047"/>
                  <a:gd name="T2" fmla="*/ 214 w 987"/>
                  <a:gd name="T3" fmla="*/ 591 h 2047"/>
                  <a:gd name="T4" fmla="*/ 214 w 987"/>
                  <a:gd name="T5" fmla="*/ 479 h 2047"/>
                  <a:gd name="T6" fmla="*/ 214 w 987"/>
                  <a:gd name="T7" fmla="*/ 479 h 2047"/>
                  <a:gd name="T8" fmla="*/ 253 w 987"/>
                  <a:gd name="T9" fmla="*/ 206 h 2047"/>
                  <a:gd name="T10" fmla="*/ 253 w 987"/>
                  <a:gd name="T11" fmla="*/ 206 h 2047"/>
                  <a:gd name="T12" fmla="*/ 397 w 987"/>
                  <a:gd name="T13" fmla="*/ 58 h 2047"/>
                  <a:gd name="T14" fmla="*/ 397 w 987"/>
                  <a:gd name="T15" fmla="*/ 58 h 2047"/>
                  <a:gd name="T16" fmla="*/ 664 w 987"/>
                  <a:gd name="T17" fmla="*/ 0 h 2047"/>
                  <a:gd name="T18" fmla="*/ 664 w 987"/>
                  <a:gd name="T19" fmla="*/ 0 h 2047"/>
                  <a:gd name="T20" fmla="*/ 986 w 987"/>
                  <a:gd name="T21" fmla="*/ 50 h 2047"/>
                  <a:gd name="T22" fmla="*/ 934 w 987"/>
                  <a:gd name="T23" fmla="*/ 320 h 2047"/>
                  <a:gd name="T24" fmla="*/ 934 w 987"/>
                  <a:gd name="T25" fmla="*/ 320 h 2047"/>
                  <a:gd name="T26" fmla="*/ 756 w 987"/>
                  <a:gd name="T27" fmla="*/ 297 h 2047"/>
                  <a:gd name="T28" fmla="*/ 756 w 987"/>
                  <a:gd name="T29" fmla="*/ 297 h 2047"/>
                  <a:gd name="T30" fmla="*/ 636 w 987"/>
                  <a:gd name="T31" fmla="*/ 336 h 2047"/>
                  <a:gd name="T32" fmla="*/ 636 w 987"/>
                  <a:gd name="T33" fmla="*/ 336 h 2047"/>
                  <a:gd name="T34" fmla="*/ 599 w 987"/>
                  <a:gd name="T35" fmla="*/ 486 h 2047"/>
                  <a:gd name="T36" fmla="*/ 599 w 987"/>
                  <a:gd name="T37" fmla="*/ 591 h 2047"/>
                  <a:gd name="T38" fmla="*/ 888 w 987"/>
                  <a:gd name="T39" fmla="*/ 591 h 2047"/>
                  <a:gd name="T40" fmla="*/ 888 w 987"/>
                  <a:gd name="T41" fmla="*/ 891 h 2047"/>
                  <a:gd name="T42" fmla="*/ 599 w 987"/>
                  <a:gd name="T43" fmla="*/ 891 h 2047"/>
                  <a:gd name="T44" fmla="*/ 599 w 987"/>
                  <a:gd name="T45" fmla="*/ 2046 h 2047"/>
                  <a:gd name="T46" fmla="*/ 214 w 987"/>
                  <a:gd name="T47" fmla="*/ 2046 h 2047"/>
                  <a:gd name="T48" fmla="*/ 214 w 987"/>
                  <a:gd name="T49" fmla="*/ 891 h 2047"/>
                  <a:gd name="T50" fmla="*/ 0 w 987"/>
                  <a:gd name="T51" fmla="*/ 891 h 2047"/>
                  <a:gd name="T52" fmla="*/ 0 w 987"/>
                  <a:gd name="T53" fmla="*/ 591 h 2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7" h="2047">
                    <a:moveTo>
                      <a:pt x="0" y="591"/>
                    </a:moveTo>
                    <a:lnTo>
                      <a:pt x="214" y="591"/>
                    </a:lnTo>
                    <a:lnTo>
                      <a:pt x="214" y="479"/>
                    </a:lnTo>
                    <a:lnTo>
                      <a:pt x="214" y="479"/>
                    </a:lnTo>
                    <a:cubicBezTo>
                      <a:pt x="214" y="357"/>
                      <a:pt x="228" y="266"/>
                      <a:pt x="253" y="206"/>
                    </a:cubicBezTo>
                    <a:lnTo>
                      <a:pt x="253" y="206"/>
                    </a:lnTo>
                    <a:cubicBezTo>
                      <a:pt x="280" y="145"/>
                      <a:pt x="328" y="96"/>
                      <a:pt x="397" y="58"/>
                    </a:cubicBezTo>
                    <a:lnTo>
                      <a:pt x="397" y="58"/>
                    </a:lnTo>
                    <a:cubicBezTo>
                      <a:pt x="468" y="21"/>
                      <a:pt x="555" y="0"/>
                      <a:pt x="664" y="0"/>
                    </a:cubicBezTo>
                    <a:lnTo>
                      <a:pt x="664" y="0"/>
                    </a:lnTo>
                    <a:cubicBezTo>
                      <a:pt x="773" y="0"/>
                      <a:pt x="880" y="18"/>
                      <a:pt x="986" y="50"/>
                    </a:cubicBezTo>
                    <a:lnTo>
                      <a:pt x="934" y="320"/>
                    </a:lnTo>
                    <a:lnTo>
                      <a:pt x="934" y="320"/>
                    </a:lnTo>
                    <a:cubicBezTo>
                      <a:pt x="873" y="305"/>
                      <a:pt x="814" y="297"/>
                      <a:pt x="756" y="297"/>
                    </a:cubicBezTo>
                    <a:lnTo>
                      <a:pt x="756" y="297"/>
                    </a:lnTo>
                    <a:cubicBezTo>
                      <a:pt x="701" y="297"/>
                      <a:pt x="660" y="310"/>
                      <a:pt x="636" y="336"/>
                    </a:cubicBezTo>
                    <a:lnTo>
                      <a:pt x="636" y="336"/>
                    </a:lnTo>
                    <a:cubicBezTo>
                      <a:pt x="612" y="363"/>
                      <a:pt x="599" y="414"/>
                      <a:pt x="599" y="486"/>
                    </a:cubicBezTo>
                    <a:lnTo>
                      <a:pt x="599" y="591"/>
                    </a:lnTo>
                    <a:lnTo>
                      <a:pt x="888" y="591"/>
                    </a:lnTo>
                    <a:lnTo>
                      <a:pt x="888" y="891"/>
                    </a:lnTo>
                    <a:lnTo>
                      <a:pt x="599" y="891"/>
                    </a:lnTo>
                    <a:lnTo>
                      <a:pt x="599" y="2046"/>
                    </a:lnTo>
                    <a:lnTo>
                      <a:pt x="214" y="2046"/>
                    </a:lnTo>
                    <a:lnTo>
                      <a:pt x="214" y="891"/>
                    </a:lnTo>
                    <a:lnTo>
                      <a:pt x="0" y="891"/>
                    </a:lnTo>
                    <a:lnTo>
                      <a:pt x="0" y="5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b="0" i="0" dirty="0">
                  <a:latin typeface="Oxygen" panose="02000503000000090004" pitchFamily="2" charset="77"/>
                </a:endParaRPr>
              </a:p>
            </p:txBody>
          </p:sp>
        </p:grp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2528DE01-1B67-A84B-91CD-B4F3D547E6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62404" y="5903362"/>
              <a:ext cx="823370" cy="823367"/>
            </a:xfrm>
            <a:custGeom>
              <a:avLst/>
              <a:gdLst>
                <a:gd name="T0" fmla="*/ 1690 w 1691"/>
                <a:gd name="T1" fmla="*/ 845 h 1691"/>
                <a:gd name="T2" fmla="*/ 1690 w 1691"/>
                <a:gd name="T3" fmla="*/ 845 h 1691"/>
                <a:gd name="T4" fmla="*/ 845 w 1691"/>
                <a:gd name="T5" fmla="*/ 1690 h 1691"/>
                <a:gd name="T6" fmla="*/ 845 w 1691"/>
                <a:gd name="T7" fmla="*/ 1690 h 1691"/>
                <a:gd name="T8" fmla="*/ 0 w 1691"/>
                <a:gd name="T9" fmla="*/ 845 h 1691"/>
                <a:gd name="T10" fmla="*/ 0 w 1691"/>
                <a:gd name="T11" fmla="*/ 845 h 1691"/>
                <a:gd name="T12" fmla="*/ 845 w 1691"/>
                <a:gd name="T13" fmla="*/ 0 h 1691"/>
                <a:gd name="T14" fmla="*/ 845 w 1691"/>
                <a:gd name="T15" fmla="*/ 0 h 1691"/>
                <a:gd name="T16" fmla="*/ 1690 w 1691"/>
                <a:gd name="T17" fmla="*/ 845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1" h="1691">
                  <a:moveTo>
                    <a:pt x="1690" y="845"/>
                  </a:moveTo>
                  <a:lnTo>
                    <a:pt x="1690" y="845"/>
                  </a:lnTo>
                  <a:cubicBezTo>
                    <a:pt x="1690" y="1311"/>
                    <a:pt x="1311" y="1690"/>
                    <a:pt x="845" y="1690"/>
                  </a:cubicBezTo>
                  <a:lnTo>
                    <a:pt x="845" y="1690"/>
                  </a:lnTo>
                  <a:cubicBezTo>
                    <a:pt x="378" y="1690"/>
                    <a:pt x="0" y="1311"/>
                    <a:pt x="0" y="845"/>
                  </a:cubicBezTo>
                  <a:lnTo>
                    <a:pt x="0" y="845"/>
                  </a:lnTo>
                  <a:cubicBezTo>
                    <a:pt x="0" y="378"/>
                    <a:pt x="378" y="0"/>
                    <a:pt x="845" y="0"/>
                  </a:cubicBezTo>
                  <a:lnTo>
                    <a:pt x="845" y="0"/>
                  </a:lnTo>
                  <a:cubicBezTo>
                    <a:pt x="1311" y="0"/>
                    <a:pt x="1690" y="378"/>
                    <a:pt x="1690" y="845"/>
                  </a:cubicBez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034BE1D-72B1-A44F-86F3-D30F917AF8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86671" y="1171681"/>
              <a:ext cx="819070" cy="819069"/>
            </a:xfrm>
            <a:custGeom>
              <a:avLst/>
              <a:gdLst>
                <a:gd name="T0" fmla="*/ 1678 w 1679"/>
                <a:gd name="T1" fmla="*/ 840 h 1680"/>
                <a:gd name="T2" fmla="*/ 1678 w 1679"/>
                <a:gd name="T3" fmla="*/ 840 h 1680"/>
                <a:gd name="T4" fmla="*/ 838 w 1679"/>
                <a:gd name="T5" fmla="*/ 1679 h 1680"/>
                <a:gd name="T6" fmla="*/ 838 w 1679"/>
                <a:gd name="T7" fmla="*/ 1679 h 1680"/>
                <a:gd name="T8" fmla="*/ 0 w 1679"/>
                <a:gd name="T9" fmla="*/ 840 h 1680"/>
                <a:gd name="T10" fmla="*/ 0 w 1679"/>
                <a:gd name="T11" fmla="*/ 840 h 1680"/>
                <a:gd name="T12" fmla="*/ 838 w 1679"/>
                <a:gd name="T13" fmla="*/ 0 h 1680"/>
                <a:gd name="T14" fmla="*/ 838 w 1679"/>
                <a:gd name="T15" fmla="*/ 0 h 1680"/>
                <a:gd name="T16" fmla="*/ 1678 w 1679"/>
                <a:gd name="T17" fmla="*/ 84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9" h="1680">
                  <a:moveTo>
                    <a:pt x="1678" y="840"/>
                  </a:moveTo>
                  <a:lnTo>
                    <a:pt x="1678" y="840"/>
                  </a:lnTo>
                  <a:cubicBezTo>
                    <a:pt x="1678" y="1304"/>
                    <a:pt x="1303" y="1679"/>
                    <a:pt x="838" y="1679"/>
                  </a:cubicBezTo>
                  <a:lnTo>
                    <a:pt x="838" y="1679"/>
                  </a:lnTo>
                  <a:cubicBezTo>
                    <a:pt x="374" y="1679"/>
                    <a:pt x="0" y="1304"/>
                    <a:pt x="0" y="840"/>
                  </a:cubicBezTo>
                  <a:lnTo>
                    <a:pt x="0" y="840"/>
                  </a:lnTo>
                  <a:cubicBezTo>
                    <a:pt x="0" y="374"/>
                    <a:pt x="374" y="0"/>
                    <a:pt x="838" y="0"/>
                  </a:cubicBezTo>
                  <a:lnTo>
                    <a:pt x="838" y="0"/>
                  </a:lnTo>
                  <a:cubicBezTo>
                    <a:pt x="1303" y="0"/>
                    <a:pt x="1678" y="374"/>
                    <a:pt x="1678" y="840"/>
                  </a:cubicBezTo>
                </a:path>
              </a:pathLst>
            </a:custGeom>
            <a:solidFill>
              <a:schemeClr val="accent4">
                <a:alpha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CAA770A-C648-AD45-8443-DA0796D6DA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31406" y="-167635"/>
              <a:ext cx="455754" cy="455754"/>
            </a:xfrm>
            <a:custGeom>
              <a:avLst/>
              <a:gdLst>
                <a:gd name="T0" fmla="*/ 934 w 935"/>
                <a:gd name="T1" fmla="*/ 468 h 937"/>
                <a:gd name="T2" fmla="*/ 934 w 935"/>
                <a:gd name="T3" fmla="*/ 468 h 937"/>
                <a:gd name="T4" fmla="*/ 467 w 935"/>
                <a:gd name="T5" fmla="*/ 936 h 937"/>
                <a:gd name="T6" fmla="*/ 467 w 935"/>
                <a:gd name="T7" fmla="*/ 936 h 937"/>
                <a:gd name="T8" fmla="*/ 0 w 935"/>
                <a:gd name="T9" fmla="*/ 468 h 937"/>
                <a:gd name="T10" fmla="*/ 0 w 935"/>
                <a:gd name="T11" fmla="*/ 468 h 937"/>
                <a:gd name="T12" fmla="*/ 467 w 935"/>
                <a:gd name="T13" fmla="*/ 0 h 937"/>
                <a:gd name="T14" fmla="*/ 467 w 935"/>
                <a:gd name="T15" fmla="*/ 0 h 937"/>
                <a:gd name="T16" fmla="*/ 934 w 935"/>
                <a:gd name="T17" fmla="*/ 468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5" h="937">
                  <a:moveTo>
                    <a:pt x="934" y="468"/>
                  </a:moveTo>
                  <a:lnTo>
                    <a:pt x="934" y="468"/>
                  </a:lnTo>
                  <a:cubicBezTo>
                    <a:pt x="934" y="727"/>
                    <a:pt x="726" y="936"/>
                    <a:pt x="467" y="936"/>
                  </a:cubicBezTo>
                  <a:lnTo>
                    <a:pt x="467" y="936"/>
                  </a:lnTo>
                  <a:cubicBezTo>
                    <a:pt x="209" y="936"/>
                    <a:pt x="0" y="727"/>
                    <a:pt x="0" y="468"/>
                  </a:cubicBezTo>
                  <a:lnTo>
                    <a:pt x="0" y="468"/>
                  </a:lnTo>
                  <a:cubicBezTo>
                    <a:pt x="0" y="209"/>
                    <a:pt x="209" y="0"/>
                    <a:pt x="467" y="0"/>
                  </a:cubicBezTo>
                  <a:lnTo>
                    <a:pt x="467" y="0"/>
                  </a:lnTo>
                  <a:cubicBezTo>
                    <a:pt x="726" y="0"/>
                    <a:pt x="934" y="209"/>
                    <a:pt x="934" y="468"/>
                  </a:cubicBezTo>
                </a:path>
              </a:pathLst>
            </a:custGeom>
            <a:solidFill>
              <a:schemeClr val="accent6">
                <a:alpha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B487811-60E2-F946-809E-A6B81C6A4E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51376" y="2190680"/>
              <a:ext cx="793270" cy="793273"/>
            </a:xfrm>
            <a:custGeom>
              <a:avLst/>
              <a:gdLst>
                <a:gd name="T0" fmla="*/ 1625 w 1626"/>
                <a:gd name="T1" fmla="*/ 814 h 1627"/>
                <a:gd name="T2" fmla="*/ 1625 w 1626"/>
                <a:gd name="T3" fmla="*/ 814 h 1627"/>
                <a:gd name="T4" fmla="*/ 813 w 1626"/>
                <a:gd name="T5" fmla="*/ 1626 h 1627"/>
                <a:gd name="T6" fmla="*/ 813 w 1626"/>
                <a:gd name="T7" fmla="*/ 1626 h 1627"/>
                <a:gd name="T8" fmla="*/ 0 w 1626"/>
                <a:gd name="T9" fmla="*/ 814 h 1627"/>
                <a:gd name="T10" fmla="*/ 0 w 1626"/>
                <a:gd name="T11" fmla="*/ 814 h 1627"/>
                <a:gd name="T12" fmla="*/ 813 w 1626"/>
                <a:gd name="T13" fmla="*/ 0 h 1627"/>
                <a:gd name="T14" fmla="*/ 813 w 1626"/>
                <a:gd name="T15" fmla="*/ 0 h 1627"/>
                <a:gd name="T16" fmla="*/ 1625 w 1626"/>
                <a:gd name="T17" fmla="*/ 814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6" h="1627">
                  <a:moveTo>
                    <a:pt x="1625" y="814"/>
                  </a:moveTo>
                  <a:lnTo>
                    <a:pt x="1625" y="814"/>
                  </a:lnTo>
                  <a:cubicBezTo>
                    <a:pt x="1625" y="1262"/>
                    <a:pt x="1263" y="1626"/>
                    <a:pt x="813" y="1626"/>
                  </a:cubicBezTo>
                  <a:lnTo>
                    <a:pt x="813" y="1626"/>
                  </a:lnTo>
                  <a:cubicBezTo>
                    <a:pt x="364" y="1626"/>
                    <a:pt x="0" y="1262"/>
                    <a:pt x="0" y="814"/>
                  </a:cubicBezTo>
                  <a:lnTo>
                    <a:pt x="0" y="814"/>
                  </a:lnTo>
                  <a:cubicBezTo>
                    <a:pt x="0" y="362"/>
                    <a:pt x="364" y="0"/>
                    <a:pt x="813" y="0"/>
                  </a:cubicBezTo>
                  <a:lnTo>
                    <a:pt x="813" y="0"/>
                  </a:lnTo>
                  <a:cubicBezTo>
                    <a:pt x="1263" y="0"/>
                    <a:pt x="1625" y="362"/>
                    <a:pt x="1625" y="814"/>
                  </a:cubicBezTo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E2AC97EE-05B8-714C-BE4F-8F582E0E43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62683" y="1866063"/>
              <a:ext cx="410610" cy="410608"/>
            </a:xfrm>
            <a:custGeom>
              <a:avLst/>
              <a:gdLst>
                <a:gd name="T0" fmla="*/ 841 w 842"/>
                <a:gd name="T1" fmla="*/ 420 h 842"/>
                <a:gd name="T2" fmla="*/ 841 w 842"/>
                <a:gd name="T3" fmla="*/ 420 h 842"/>
                <a:gd name="T4" fmla="*/ 420 w 842"/>
                <a:gd name="T5" fmla="*/ 841 h 842"/>
                <a:gd name="T6" fmla="*/ 420 w 842"/>
                <a:gd name="T7" fmla="*/ 841 h 842"/>
                <a:gd name="T8" fmla="*/ 0 w 842"/>
                <a:gd name="T9" fmla="*/ 420 h 842"/>
                <a:gd name="T10" fmla="*/ 0 w 842"/>
                <a:gd name="T11" fmla="*/ 420 h 842"/>
                <a:gd name="T12" fmla="*/ 420 w 842"/>
                <a:gd name="T13" fmla="*/ 0 h 842"/>
                <a:gd name="T14" fmla="*/ 420 w 842"/>
                <a:gd name="T15" fmla="*/ 0 h 842"/>
                <a:gd name="T16" fmla="*/ 841 w 842"/>
                <a:gd name="T17" fmla="*/ 42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2" h="842">
                  <a:moveTo>
                    <a:pt x="841" y="420"/>
                  </a:moveTo>
                  <a:lnTo>
                    <a:pt x="841" y="420"/>
                  </a:lnTo>
                  <a:cubicBezTo>
                    <a:pt x="841" y="655"/>
                    <a:pt x="653" y="841"/>
                    <a:pt x="420" y="841"/>
                  </a:cubicBezTo>
                  <a:lnTo>
                    <a:pt x="420" y="841"/>
                  </a:lnTo>
                  <a:cubicBezTo>
                    <a:pt x="188" y="841"/>
                    <a:pt x="0" y="655"/>
                    <a:pt x="0" y="420"/>
                  </a:cubicBezTo>
                  <a:lnTo>
                    <a:pt x="0" y="420"/>
                  </a:lnTo>
                  <a:cubicBezTo>
                    <a:pt x="0" y="188"/>
                    <a:pt x="188" y="0"/>
                    <a:pt x="420" y="0"/>
                  </a:cubicBezTo>
                  <a:lnTo>
                    <a:pt x="420" y="0"/>
                  </a:lnTo>
                  <a:cubicBezTo>
                    <a:pt x="653" y="0"/>
                    <a:pt x="841" y="188"/>
                    <a:pt x="841" y="420"/>
                  </a:cubicBezTo>
                </a:path>
              </a:pathLst>
            </a:custGeom>
            <a:solidFill>
              <a:schemeClr val="accent6">
                <a:alpha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F8CFC2BF-DC03-5149-932F-445091618E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10048" y="346163"/>
              <a:ext cx="705129" cy="705129"/>
            </a:xfrm>
            <a:custGeom>
              <a:avLst/>
              <a:gdLst>
                <a:gd name="T0" fmla="*/ 1447 w 1448"/>
                <a:gd name="T1" fmla="*/ 723 h 1448"/>
                <a:gd name="T2" fmla="*/ 1447 w 1448"/>
                <a:gd name="T3" fmla="*/ 723 h 1448"/>
                <a:gd name="T4" fmla="*/ 724 w 1448"/>
                <a:gd name="T5" fmla="*/ 1447 h 1448"/>
                <a:gd name="T6" fmla="*/ 724 w 1448"/>
                <a:gd name="T7" fmla="*/ 1447 h 1448"/>
                <a:gd name="T8" fmla="*/ 0 w 1448"/>
                <a:gd name="T9" fmla="*/ 723 h 1448"/>
                <a:gd name="T10" fmla="*/ 0 w 1448"/>
                <a:gd name="T11" fmla="*/ 723 h 1448"/>
                <a:gd name="T12" fmla="*/ 724 w 1448"/>
                <a:gd name="T13" fmla="*/ 0 h 1448"/>
                <a:gd name="T14" fmla="*/ 724 w 1448"/>
                <a:gd name="T15" fmla="*/ 0 h 1448"/>
                <a:gd name="T16" fmla="*/ 1447 w 1448"/>
                <a:gd name="T17" fmla="*/ 72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8" h="1448">
                  <a:moveTo>
                    <a:pt x="1447" y="723"/>
                  </a:moveTo>
                  <a:lnTo>
                    <a:pt x="1447" y="723"/>
                  </a:lnTo>
                  <a:cubicBezTo>
                    <a:pt x="1447" y="1123"/>
                    <a:pt x="1123" y="1447"/>
                    <a:pt x="724" y="1447"/>
                  </a:cubicBezTo>
                  <a:lnTo>
                    <a:pt x="724" y="1447"/>
                  </a:lnTo>
                  <a:cubicBezTo>
                    <a:pt x="324" y="1447"/>
                    <a:pt x="0" y="1123"/>
                    <a:pt x="0" y="723"/>
                  </a:cubicBezTo>
                  <a:lnTo>
                    <a:pt x="0" y="723"/>
                  </a:lnTo>
                  <a:cubicBezTo>
                    <a:pt x="0" y="323"/>
                    <a:pt x="324" y="0"/>
                    <a:pt x="724" y="0"/>
                  </a:cubicBezTo>
                  <a:lnTo>
                    <a:pt x="724" y="0"/>
                  </a:lnTo>
                  <a:cubicBezTo>
                    <a:pt x="1123" y="0"/>
                    <a:pt x="1447" y="323"/>
                    <a:pt x="1447" y="723"/>
                  </a:cubicBez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9B8C4E6-EEE8-F640-9DDE-7B7480F8A4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64414" y="4536097"/>
              <a:ext cx="406308" cy="404159"/>
            </a:xfrm>
            <a:custGeom>
              <a:avLst/>
              <a:gdLst>
                <a:gd name="T0" fmla="*/ 831 w 832"/>
                <a:gd name="T1" fmla="*/ 415 h 830"/>
                <a:gd name="T2" fmla="*/ 831 w 832"/>
                <a:gd name="T3" fmla="*/ 415 h 830"/>
                <a:gd name="T4" fmla="*/ 415 w 832"/>
                <a:gd name="T5" fmla="*/ 829 h 830"/>
                <a:gd name="T6" fmla="*/ 415 w 832"/>
                <a:gd name="T7" fmla="*/ 829 h 830"/>
                <a:gd name="T8" fmla="*/ 0 w 832"/>
                <a:gd name="T9" fmla="*/ 415 h 830"/>
                <a:gd name="T10" fmla="*/ 0 w 832"/>
                <a:gd name="T11" fmla="*/ 415 h 830"/>
                <a:gd name="T12" fmla="*/ 415 w 832"/>
                <a:gd name="T13" fmla="*/ 0 h 830"/>
                <a:gd name="T14" fmla="*/ 415 w 832"/>
                <a:gd name="T15" fmla="*/ 0 h 830"/>
                <a:gd name="T16" fmla="*/ 831 w 832"/>
                <a:gd name="T17" fmla="*/ 415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0">
                  <a:moveTo>
                    <a:pt x="831" y="415"/>
                  </a:moveTo>
                  <a:lnTo>
                    <a:pt x="831" y="415"/>
                  </a:lnTo>
                  <a:cubicBezTo>
                    <a:pt x="831" y="642"/>
                    <a:pt x="644" y="829"/>
                    <a:pt x="415" y="829"/>
                  </a:cubicBezTo>
                  <a:lnTo>
                    <a:pt x="415" y="829"/>
                  </a:lnTo>
                  <a:cubicBezTo>
                    <a:pt x="185" y="829"/>
                    <a:pt x="0" y="642"/>
                    <a:pt x="0" y="415"/>
                  </a:cubicBezTo>
                  <a:lnTo>
                    <a:pt x="0" y="415"/>
                  </a:lnTo>
                  <a:cubicBezTo>
                    <a:pt x="0" y="185"/>
                    <a:pt x="185" y="0"/>
                    <a:pt x="415" y="0"/>
                  </a:cubicBezTo>
                  <a:lnTo>
                    <a:pt x="415" y="0"/>
                  </a:lnTo>
                  <a:cubicBezTo>
                    <a:pt x="644" y="0"/>
                    <a:pt x="831" y="185"/>
                    <a:pt x="831" y="415"/>
                  </a:cubicBez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9AD9FAA-B1FA-F145-B034-693334B21F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36186" y="3147335"/>
              <a:ext cx="406311" cy="404159"/>
            </a:xfrm>
            <a:custGeom>
              <a:avLst/>
              <a:gdLst>
                <a:gd name="T0" fmla="*/ 831 w 832"/>
                <a:gd name="T1" fmla="*/ 416 h 831"/>
                <a:gd name="T2" fmla="*/ 831 w 832"/>
                <a:gd name="T3" fmla="*/ 416 h 831"/>
                <a:gd name="T4" fmla="*/ 415 w 832"/>
                <a:gd name="T5" fmla="*/ 830 h 831"/>
                <a:gd name="T6" fmla="*/ 415 w 832"/>
                <a:gd name="T7" fmla="*/ 830 h 831"/>
                <a:gd name="T8" fmla="*/ 0 w 832"/>
                <a:gd name="T9" fmla="*/ 416 h 831"/>
                <a:gd name="T10" fmla="*/ 0 w 832"/>
                <a:gd name="T11" fmla="*/ 416 h 831"/>
                <a:gd name="T12" fmla="*/ 415 w 832"/>
                <a:gd name="T13" fmla="*/ 0 h 831"/>
                <a:gd name="T14" fmla="*/ 415 w 832"/>
                <a:gd name="T15" fmla="*/ 0 h 831"/>
                <a:gd name="T16" fmla="*/ 831 w 832"/>
                <a:gd name="T17" fmla="*/ 416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1">
                  <a:moveTo>
                    <a:pt x="831" y="416"/>
                  </a:moveTo>
                  <a:lnTo>
                    <a:pt x="831" y="416"/>
                  </a:lnTo>
                  <a:cubicBezTo>
                    <a:pt x="831" y="645"/>
                    <a:pt x="644" y="830"/>
                    <a:pt x="415" y="830"/>
                  </a:cubicBezTo>
                  <a:lnTo>
                    <a:pt x="415" y="830"/>
                  </a:lnTo>
                  <a:cubicBezTo>
                    <a:pt x="187" y="830"/>
                    <a:pt x="0" y="645"/>
                    <a:pt x="0" y="416"/>
                  </a:cubicBezTo>
                  <a:lnTo>
                    <a:pt x="0" y="416"/>
                  </a:lnTo>
                  <a:cubicBezTo>
                    <a:pt x="0" y="186"/>
                    <a:pt x="187" y="0"/>
                    <a:pt x="415" y="0"/>
                  </a:cubicBezTo>
                  <a:lnTo>
                    <a:pt x="415" y="0"/>
                  </a:lnTo>
                  <a:cubicBezTo>
                    <a:pt x="644" y="0"/>
                    <a:pt x="831" y="186"/>
                    <a:pt x="831" y="416"/>
                  </a:cubicBez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AC09981-B247-CC40-A593-4F4D713138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71423" y="4480205"/>
              <a:ext cx="404159" cy="406308"/>
            </a:xfrm>
            <a:custGeom>
              <a:avLst/>
              <a:gdLst>
                <a:gd name="T0" fmla="*/ 829 w 830"/>
                <a:gd name="T1" fmla="*/ 416 h 832"/>
                <a:gd name="T2" fmla="*/ 829 w 830"/>
                <a:gd name="T3" fmla="*/ 416 h 832"/>
                <a:gd name="T4" fmla="*/ 416 w 830"/>
                <a:gd name="T5" fmla="*/ 831 h 832"/>
                <a:gd name="T6" fmla="*/ 416 w 830"/>
                <a:gd name="T7" fmla="*/ 831 h 832"/>
                <a:gd name="T8" fmla="*/ 0 w 830"/>
                <a:gd name="T9" fmla="*/ 416 h 832"/>
                <a:gd name="T10" fmla="*/ 0 w 830"/>
                <a:gd name="T11" fmla="*/ 416 h 832"/>
                <a:gd name="T12" fmla="*/ 416 w 830"/>
                <a:gd name="T13" fmla="*/ 0 h 832"/>
                <a:gd name="T14" fmla="*/ 416 w 830"/>
                <a:gd name="T15" fmla="*/ 0 h 832"/>
                <a:gd name="T16" fmla="*/ 829 w 830"/>
                <a:gd name="T17" fmla="*/ 416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0" h="832">
                  <a:moveTo>
                    <a:pt x="829" y="416"/>
                  </a:moveTo>
                  <a:lnTo>
                    <a:pt x="829" y="416"/>
                  </a:lnTo>
                  <a:cubicBezTo>
                    <a:pt x="829" y="644"/>
                    <a:pt x="644" y="831"/>
                    <a:pt x="416" y="831"/>
                  </a:cubicBezTo>
                  <a:lnTo>
                    <a:pt x="416" y="831"/>
                  </a:lnTo>
                  <a:cubicBezTo>
                    <a:pt x="186" y="831"/>
                    <a:pt x="0" y="644"/>
                    <a:pt x="0" y="416"/>
                  </a:cubicBezTo>
                  <a:lnTo>
                    <a:pt x="0" y="416"/>
                  </a:lnTo>
                  <a:cubicBezTo>
                    <a:pt x="0" y="187"/>
                    <a:pt x="186" y="0"/>
                    <a:pt x="416" y="0"/>
                  </a:cubicBezTo>
                  <a:lnTo>
                    <a:pt x="416" y="0"/>
                  </a:lnTo>
                  <a:cubicBezTo>
                    <a:pt x="644" y="0"/>
                    <a:pt x="829" y="187"/>
                    <a:pt x="829" y="416"/>
                  </a:cubicBezTo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BED1EE-3D9F-EF4D-84FD-A331F1BB2D57}"/>
              </a:ext>
            </a:extLst>
          </p:cNvPr>
          <p:cNvGrpSpPr/>
          <p:nvPr userDrawn="1"/>
        </p:nvGrpSpPr>
        <p:grpSpPr>
          <a:xfrm>
            <a:off x="0" y="-190344"/>
            <a:ext cx="3086855" cy="7124253"/>
            <a:chOff x="0" y="-190344"/>
            <a:chExt cx="3086855" cy="7124253"/>
          </a:xfrm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361CEFB-1528-9540-8CDC-D035E045D2B4}"/>
                </a:ext>
              </a:extLst>
            </p:cNvPr>
            <p:cNvSpPr/>
            <p:nvPr userDrawn="1"/>
          </p:nvSpPr>
          <p:spPr>
            <a:xfrm>
              <a:off x="0" y="4991496"/>
              <a:ext cx="1439782" cy="1509608"/>
            </a:xfrm>
            <a:custGeom>
              <a:avLst/>
              <a:gdLst>
                <a:gd name="connsiteX0" fmla="*/ 684978 w 1439782"/>
                <a:gd name="connsiteY0" fmla="*/ 0 h 1509608"/>
                <a:gd name="connsiteX1" fmla="*/ 1439782 w 1439782"/>
                <a:gd name="connsiteY1" fmla="*/ 755039 h 1509608"/>
                <a:gd name="connsiteX2" fmla="*/ 684978 w 1439782"/>
                <a:gd name="connsiteY2" fmla="*/ 1509608 h 1509608"/>
                <a:gd name="connsiteX3" fmla="*/ 58981 w 1439782"/>
                <a:gd name="connsiteY3" fmla="*/ 1177116 h 1509608"/>
                <a:gd name="connsiteX4" fmla="*/ 0 w 1439782"/>
                <a:gd name="connsiteY4" fmla="*/ 1068405 h 1509608"/>
                <a:gd name="connsiteX5" fmla="*/ 0 w 1439782"/>
                <a:gd name="connsiteY5" fmla="*/ 441787 h 1509608"/>
                <a:gd name="connsiteX6" fmla="*/ 58981 w 1439782"/>
                <a:gd name="connsiteY6" fmla="*/ 333019 h 1509608"/>
                <a:gd name="connsiteX7" fmla="*/ 684978 w 1439782"/>
                <a:gd name="connsiteY7" fmla="*/ 0 h 150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782" h="1509608">
                  <a:moveTo>
                    <a:pt x="684978" y="0"/>
                  </a:moveTo>
                  <a:cubicBezTo>
                    <a:pt x="1101292" y="0"/>
                    <a:pt x="1439782" y="338336"/>
                    <a:pt x="1439782" y="755039"/>
                  </a:cubicBezTo>
                  <a:cubicBezTo>
                    <a:pt x="1439782" y="1172210"/>
                    <a:pt x="1101292" y="1509608"/>
                    <a:pt x="684978" y="1509608"/>
                  </a:cubicBezTo>
                  <a:cubicBezTo>
                    <a:pt x="424196" y="1509608"/>
                    <a:pt x="194546" y="1377812"/>
                    <a:pt x="58981" y="1177116"/>
                  </a:cubicBezTo>
                  <a:lnTo>
                    <a:pt x="0" y="1068405"/>
                  </a:lnTo>
                  <a:lnTo>
                    <a:pt x="0" y="441787"/>
                  </a:lnTo>
                  <a:lnTo>
                    <a:pt x="58981" y="333019"/>
                  </a:lnTo>
                  <a:cubicBezTo>
                    <a:pt x="194546" y="132163"/>
                    <a:pt x="424196" y="0"/>
                    <a:pt x="684978" y="0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9BBE972F-F2DC-C249-B4DC-A5FD5C998F1D}"/>
                </a:ext>
              </a:extLst>
            </p:cNvPr>
            <p:cNvSpPr/>
            <p:nvPr userDrawn="1"/>
          </p:nvSpPr>
          <p:spPr>
            <a:xfrm>
              <a:off x="1" y="2064429"/>
              <a:ext cx="1617681" cy="1803349"/>
            </a:xfrm>
            <a:custGeom>
              <a:avLst/>
              <a:gdLst>
                <a:gd name="connsiteX0" fmla="*/ 715208 w 1617681"/>
                <a:gd name="connsiteY0" fmla="*/ 0 h 1803349"/>
                <a:gd name="connsiteX1" fmla="*/ 1617681 w 1617681"/>
                <a:gd name="connsiteY1" fmla="*/ 902144 h 1803349"/>
                <a:gd name="connsiteX2" fmla="*/ 715208 w 1617681"/>
                <a:gd name="connsiteY2" fmla="*/ 1803349 h 1803349"/>
                <a:gd name="connsiteX3" fmla="*/ 76757 w 1617681"/>
                <a:gd name="connsiteY3" fmla="*/ 1539306 h 1803349"/>
                <a:gd name="connsiteX4" fmla="*/ 0 w 1617681"/>
                <a:gd name="connsiteY4" fmla="*/ 1446451 h 1803349"/>
                <a:gd name="connsiteX5" fmla="*/ 0 w 1617681"/>
                <a:gd name="connsiteY5" fmla="*/ 356897 h 1803349"/>
                <a:gd name="connsiteX6" fmla="*/ 76757 w 1617681"/>
                <a:gd name="connsiteY6" fmla="*/ 263985 h 1803349"/>
                <a:gd name="connsiteX7" fmla="*/ 715208 w 1617681"/>
                <a:gd name="connsiteY7" fmla="*/ 0 h 180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7681" h="1803349">
                  <a:moveTo>
                    <a:pt x="715208" y="0"/>
                  </a:moveTo>
                  <a:cubicBezTo>
                    <a:pt x="1214289" y="0"/>
                    <a:pt x="1617681" y="403245"/>
                    <a:pt x="1617681" y="902144"/>
                  </a:cubicBezTo>
                  <a:cubicBezTo>
                    <a:pt x="1617681" y="1399635"/>
                    <a:pt x="1214289" y="1803349"/>
                    <a:pt x="715208" y="1803349"/>
                  </a:cubicBezTo>
                  <a:cubicBezTo>
                    <a:pt x="465902" y="1803349"/>
                    <a:pt x="240166" y="1702421"/>
                    <a:pt x="76757" y="1539306"/>
                  </a:cubicBezTo>
                  <a:lnTo>
                    <a:pt x="0" y="1446451"/>
                  </a:lnTo>
                  <a:lnTo>
                    <a:pt x="0" y="356897"/>
                  </a:lnTo>
                  <a:lnTo>
                    <a:pt x="76757" y="263985"/>
                  </a:lnTo>
                  <a:cubicBezTo>
                    <a:pt x="240166" y="100811"/>
                    <a:pt x="465902" y="0"/>
                    <a:pt x="715208" y="0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77655122-E52E-AB4D-AB87-C6933D29D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159" y="5276962"/>
              <a:ext cx="1317696" cy="1317696"/>
            </a:xfrm>
            <a:custGeom>
              <a:avLst/>
              <a:gdLst>
                <a:gd name="T0" fmla="*/ 2806 w 2807"/>
                <a:gd name="T1" fmla="*/ 1405 h 2811"/>
                <a:gd name="T2" fmla="*/ 2806 w 2807"/>
                <a:gd name="T3" fmla="*/ 1405 h 2811"/>
                <a:gd name="T4" fmla="*/ 1403 w 2807"/>
                <a:gd name="T5" fmla="*/ 2810 h 2811"/>
                <a:gd name="T6" fmla="*/ 1403 w 2807"/>
                <a:gd name="T7" fmla="*/ 2810 h 2811"/>
                <a:gd name="T8" fmla="*/ 0 w 2807"/>
                <a:gd name="T9" fmla="*/ 1405 h 2811"/>
                <a:gd name="T10" fmla="*/ 0 w 2807"/>
                <a:gd name="T11" fmla="*/ 1405 h 2811"/>
                <a:gd name="T12" fmla="*/ 1403 w 2807"/>
                <a:gd name="T13" fmla="*/ 0 h 2811"/>
                <a:gd name="T14" fmla="*/ 1403 w 2807"/>
                <a:gd name="T15" fmla="*/ 0 h 2811"/>
                <a:gd name="T16" fmla="*/ 2806 w 2807"/>
                <a:gd name="T17" fmla="*/ 1405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7" h="2811">
                  <a:moveTo>
                    <a:pt x="2806" y="1405"/>
                  </a:moveTo>
                  <a:lnTo>
                    <a:pt x="2806" y="1405"/>
                  </a:lnTo>
                  <a:cubicBezTo>
                    <a:pt x="2806" y="2180"/>
                    <a:pt x="2179" y="2810"/>
                    <a:pt x="1403" y="2810"/>
                  </a:cubicBezTo>
                  <a:lnTo>
                    <a:pt x="1403" y="2810"/>
                  </a:lnTo>
                  <a:cubicBezTo>
                    <a:pt x="629" y="2810"/>
                    <a:pt x="0" y="2180"/>
                    <a:pt x="0" y="1405"/>
                  </a:cubicBezTo>
                  <a:lnTo>
                    <a:pt x="0" y="1405"/>
                  </a:lnTo>
                  <a:cubicBezTo>
                    <a:pt x="0" y="630"/>
                    <a:pt x="629" y="0"/>
                    <a:pt x="1403" y="0"/>
                  </a:cubicBezTo>
                  <a:lnTo>
                    <a:pt x="1403" y="0"/>
                  </a:lnTo>
                  <a:cubicBezTo>
                    <a:pt x="2179" y="0"/>
                    <a:pt x="2806" y="630"/>
                    <a:pt x="2806" y="1405"/>
                  </a:cubicBezTo>
                </a:path>
              </a:pathLst>
            </a:custGeom>
            <a:solidFill>
              <a:schemeClr val="accent4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B8EDC61-CECB-DA49-95BB-CC8DE840E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989" y="5651377"/>
              <a:ext cx="963500" cy="572533"/>
            </a:xfrm>
            <a:custGeom>
              <a:avLst/>
              <a:gdLst>
                <a:gd name="connsiteX0" fmla="*/ 651240 w 739417"/>
                <a:gd name="connsiteY0" fmla="*/ 361950 h 439378"/>
                <a:gd name="connsiteX1" fmla="*/ 662176 w 739417"/>
                <a:gd name="connsiteY1" fmla="*/ 363018 h 439378"/>
                <a:gd name="connsiteX2" fmla="*/ 677122 w 739417"/>
                <a:gd name="connsiteY2" fmla="*/ 364441 h 439378"/>
                <a:gd name="connsiteX3" fmla="*/ 694985 w 739417"/>
                <a:gd name="connsiteY3" fmla="*/ 365864 h 439378"/>
                <a:gd name="connsiteX4" fmla="*/ 699359 w 739417"/>
                <a:gd name="connsiteY4" fmla="*/ 365864 h 439378"/>
                <a:gd name="connsiteX5" fmla="*/ 699724 w 739417"/>
                <a:gd name="connsiteY5" fmla="*/ 366576 h 439378"/>
                <a:gd name="connsiteX6" fmla="*/ 699724 w 739417"/>
                <a:gd name="connsiteY6" fmla="*/ 402158 h 439378"/>
                <a:gd name="connsiteX7" fmla="*/ 699359 w 739417"/>
                <a:gd name="connsiteY7" fmla="*/ 402869 h 439378"/>
                <a:gd name="connsiteX8" fmla="*/ 676758 w 739417"/>
                <a:gd name="connsiteY8" fmla="*/ 402869 h 439378"/>
                <a:gd name="connsiteX9" fmla="*/ 655250 w 739417"/>
                <a:gd name="connsiteY9" fmla="*/ 402869 h 439378"/>
                <a:gd name="connsiteX10" fmla="*/ 654156 w 739417"/>
                <a:gd name="connsiteY10" fmla="*/ 402158 h 439378"/>
                <a:gd name="connsiteX11" fmla="*/ 652333 w 739417"/>
                <a:gd name="connsiteY11" fmla="*/ 381876 h 439378"/>
                <a:gd name="connsiteX12" fmla="*/ 650875 w 739417"/>
                <a:gd name="connsiteY12" fmla="*/ 362306 h 439378"/>
                <a:gd name="connsiteX13" fmla="*/ 651240 w 739417"/>
                <a:gd name="connsiteY13" fmla="*/ 361950 h 439378"/>
                <a:gd name="connsiteX14" fmla="*/ 663829 w 739417"/>
                <a:gd name="connsiteY14" fmla="*/ 150813 h 439378"/>
                <a:gd name="connsiteX15" fmla="*/ 683890 w 739417"/>
                <a:gd name="connsiteY15" fmla="*/ 151893 h 439378"/>
                <a:gd name="connsiteX16" fmla="*/ 696428 w 739417"/>
                <a:gd name="connsiteY16" fmla="*/ 152253 h 439378"/>
                <a:gd name="connsiteX17" fmla="*/ 720789 w 739417"/>
                <a:gd name="connsiteY17" fmla="*/ 153694 h 439378"/>
                <a:gd name="connsiteX18" fmla="*/ 736551 w 739417"/>
                <a:gd name="connsiteY18" fmla="*/ 154414 h 439378"/>
                <a:gd name="connsiteX19" fmla="*/ 739417 w 739417"/>
                <a:gd name="connsiteY19" fmla="*/ 154414 h 439378"/>
                <a:gd name="connsiteX20" fmla="*/ 739417 w 739417"/>
                <a:gd name="connsiteY20" fmla="*/ 154774 h 439378"/>
                <a:gd name="connsiteX21" fmla="*/ 738701 w 739417"/>
                <a:gd name="connsiteY21" fmla="*/ 163057 h 439378"/>
                <a:gd name="connsiteX22" fmla="*/ 718281 w 739417"/>
                <a:gd name="connsiteY22" fmla="*/ 246243 h 439378"/>
                <a:gd name="connsiteX23" fmla="*/ 695712 w 739417"/>
                <a:gd name="connsiteY23" fmla="*/ 339872 h 439378"/>
                <a:gd name="connsiteX24" fmla="*/ 694995 w 739417"/>
                <a:gd name="connsiteY24" fmla="*/ 340953 h 439378"/>
                <a:gd name="connsiteX25" fmla="*/ 661679 w 739417"/>
                <a:gd name="connsiteY25" fmla="*/ 336991 h 439378"/>
                <a:gd name="connsiteX26" fmla="*/ 659888 w 739417"/>
                <a:gd name="connsiteY26" fmla="*/ 336991 h 439378"/>
                <a:gd name="connsiteX27" fmla="*/ 658813 w 739417"/>
                <a:gd name="connsiteY27" fmla="*/ 336631 h 439378"/>
                <a:gd name="connsiteX28" fmla="*/ 658813 w 739417"/>
                <a:gd name="connsiteY28" fmla="*/ 324027 h 439378"/>
                <a:gd name="connsiteX29" fmla="*/ 659171 w 739417"/>
                <a:gd name="connsiteY29" fmla="*/ 313944 h 439378"/>
                <a:gd name="connsiteX30" fmla="*/ 659888 w 739417"/>
                <a:gd name="connsiteY30" fmla="*/ 280814 h 439378"/>
                <a:gd name="connsiteX31" fmla="*/ 660604 w 739417"/>
                <a:gd name="connsiteY31" fmla="*/ 246243 h 439378"/>
                <a:gd name="connsiteX32" fmla="*/ 661321 w 739417"/>
                <a:gd name="connsiteY32" fmla="*/ 211672 h 439378"/>
                <a:gd name="connsiteX33" fmla="*/ 661679 w 739417"/>
                <a:gd name="connsiteY33" fmla="*/ 176021 h 439378"/>
                <a:gd name="connsiteX34" fmla="*/ 662754 w 739417"/>
                <a:gd name="connsiteY34" fmla="*/ 151893 h 439378"/>
                <a:gd name="connsiteX35" fmla="*/ 663829 w 739417"/>
                <a:gd name="connsiteY35" fmla="*/ 150813 h 439378"/>
                <a:gd name="connsiteX36" fmla="*/ 2883 w 739417"/>
                <a:gd name="connsiteY36" fmla="*/ 0 h 439378"/>
                <a:gd name="connsiteX37" fmla="*/ 323648 w 739417"/>
                <a:gd name="connsiteY37" fmla="*/ 0 h 439378"/>
                <a:gd name="connsiteX38" fmla="*/ 327252 w 739417"/>
                <a:gd name="connsiteY38" fmla="*/ 2881 h 439378"/>
                <a:gd name="connsiteX39" fmla="*/ 323288 w 739417"/>
                <a:gd name="connsiteY39" fmla="*/ 40336 h 439378"/>
                <a:gd name="connsiteX40" fmla="*/ 320765 w 739417"/>
                <a:gd name="connsiteY40" fmla="*/ 43938 h 439378"/>
                <a:gd name="connsiteX41" fmla="*/ 276434 w 739417"/>
                <a:gd name="connsiteY41" fmla="*/ 46819 h 439378"/>
                <a:gd name="connsiteX42" fmla="*/ 235348 w 739417"/>
                <a:gd name="connsiteY42" fmla="*/ 50060 h 439378"/>
                <a:gd name="connsiteX43" fmla="*/ 233546 w 739417"/>
                <a:gd name="connsiteY43" fmla="*/ 50420 h 439378"/>
                <a:gd name="connsiteX44" fmla="*/ 259495 w 739417"/>
                <a:gd name="connsiteY44" fmla="*/ 81033 h 439378"/>
                <a:gd name="connsiteX45" fmla="*/ 366897 w 739417"/>
                <a:gd name="connsiteY45" fmla="*/ 215007 h 439378"/>
                <a:gd name="connsiteX46" fmla="*/ 373024 w 739417"/>
                <a:gd name="connsiteY46" fmla="*/ 215367 h 439378"/>
                <a:gd name="connsiteX47" fmla="*/ 498447 w 739417"/>
                <a:gd name="connsiteY47" fmla="*/ 109124 h 439378"/>
                <a:gd name="connsiteX48" fmla="*/ 502051 w 739417"/>
                <a:gd name="connsiteY48" fmla="*/ 105162 h 439378"/>
                <a:gd name="connsiteX49" fmla="*/ 498808 w 739417"/>
                <a:gd name="connsiteY49" fmla="*/ 105162 h 439378"/>
                <a:gd name="connsiteX50" fmla="*/ 426726 w 739417"/>
                <a:gd name="connsiteY50" fmla="*/ 102641 h 439378"/>
                <a:gd name="connsiteX51" fmla="*/ 402938 w 739417"/>
                <a:gd name="connsiteY51" fmla="*/ 101201 h 439378"/>
                <a:gd name="connsiteX52" fmla="*/ 400776 w 739417"/>
                <a:gd name="connsiteY52" fmla="*/ 99040 h 439378"/>
                <a:gd name="connsiteX53" fmla="*/ 400776 w 739417"/>
                <a:gd name="connsiteY53" fmla="*/ 61225 h 439378"/>
                <a:gd name="connsiteX54" fmla="*/ 402938 w 739417"/>
                <a:gd name="connsiteY54" fmla="*/ 58704 h 439378"/>
                <a:gd name="connsiteX55" fmla="*/ 442584 w 739417"/>
                <a:gd name="connsiteY55" fmla="*/ 57983 h 439378"/>
                <a:gd name="connsiteX56" fmla="*/ 631439 w 739417"/>
                <a:gd name="connsiteY56" fmla="*/ 54742 h 439378"/>
                <a:gd name="connsiteX57" fmla="*/ 671805 w 739417"/>
                <a:gd name="connsiteY57" fmla="*/ 54382 h 439378"/>
                <a:gd name="connsiteX58" fmla="*/ 674328 w 739417"/>
                <a:gd name="connsiteY58" fmla="*/ 57263 h 439378"/>
                <a:gd name="connsiteX59" fmla="*/ 674328 w 739417"/>
                <a:gd name="connsiteY59" fmla="*/ 102641 h 439378"/>
                <a:gd name="connsiteX60" fmla="*/ 672526 w 739417"/>
                <a:gd name="connsiteY60" fmla="*/ 105162 h 439378"/>
                <a:gd name="connsiteX61" fmla="*/ 602245 w 739417"/>
                <a:gd name="connsiteY61" fmla="*/ 110925 h 439378"/>
                <a:gd name="connsiteX62" fmla="*/ 583504 w 739417"/>
                <a:gd name="connsiteY62" fmla="*/ 112365 h 439378"/>
                <a:gd name="connsiteX63" fmla="*/ 578458 w 739417"/>
                <a:gd name="connsiteY63" fmla="*/ 114166 h 439378"/>
                <a:gd name="connsiteX64" fmla="*/ 443665 w 739417"/>
                <a:gd name="connsiteY64" fmla="*/ 234815 h 439378"/>
                <a:gd name="connsiteX65" fmla="*/ 402218 w 739417"/>
                <a:gd name="connsiteY65" fmla="*/ 270829 h 439378"/>
                <a:gd name="connsiteX66" fmla="*/ 400776 w 739417"/>
                <a:gd name="connsiteY66" fmla="*/ 274791 h 439378"/>
                <a:gd name="connsiteX67" fmla="*/ 397893 w 739417"/>
                <a:gd name="connsiteY67" fmla="*/ 394000 h 439378"/>
                <a:gd name="connsiteX68" fmla="*/ 400776 w 739417"/>
                <a:gd name="connsiteY68" fmla="*/ 397601 h 439378"/>
                <a:gd name="connsiteX69" fmla="*/ 486193 w 739417"/>
                <a:gd name="connsiteY69" fmla="*/ 400842 h 439378"/>
                <a:gd name="connsiteX70" fmla="*/ 500610 w 739417"/>
                <a:gd name="connsiteY70" fmla="*/ 401923 h 439378"/>
                <a:gd name="connsiteX71" fmla="*/ 502772 w 739417"/>
                <a:gd name="connsiteY71" fmla="*/ 403724 h 439378"/>
                <a:gd name="connsiteX72" fmla="*/ 502772 w 739417"/>
                <a:gd name="connsiteY72" fmla="*/ 437217 h 439378"/>
                <a:gd name="connsiteX73" fmla="*/ 500249 w 739417"/>
                <a:gd name="connsiteY73" fmla="*/ 439378 h 439378"/>
                <a:gd name="connsiteX74" fmla="*/ 498808 w 739417"/>
                <a:gd name="connsiteY74" fmla="*/ 439378 h 439378"/>
                <a:gd name="connsiteX75" fmla="*/ 182728 w 739417"/>
                <a:gd name="connsiteY75" fmla="*/ 439378 h 439378"/>
                <a:gd name="connsiteX76" fmla="*/ 179124 w 739417"/>
                <a:gd name="connsiteY76" fmla="*/ 436137 h 439378"/>
                <a:gd name="connsiteX77" fmla="*/ 179124 w 739417"/>
                <a:gd name="connsiteY77" fmla="*/ 404084 h 439378"/>
                <a:gd name="connsiteX78" fmla="*/ 182007 w 739417"/>
                <a:gd name="connsiteY78" fmla="*/ 401923 h 439378"/>
                <a:gd name="connsiteX79" fmla="*/ 236789 w 739417"/>
                <a:gd name="connsiteY79" fmla="*/ 396881 h 439378"/>
                <a:gd name="connsiteX80" fmla="*/ 282201 w 739417"/>
                <a:gd name="connsiteY80" fmla="*/ 393640 h 439378"/>
                <a:gd name="connsiteX81" fmla="*/ 284003 w 739417"/>
                <a:gd name="connsiteY81" fmla="*/ 390038 h 439378"/>
                <a:gd name="connsiteX82" fmla="*/ 284003 w 739417"/>
                <a:gd name="connsiteY82" fmla="*/ 320530 h 439378"/>
                <a:gd name="connsiteX83" fmla="*/ 284003 w 739417"/>
                <a:gd name="connsiteY83" fmla="*/ 279473 h 439378"/>
                <a:gd name="connsiteX84" fmla="*/ 282201 w 739417"/>
                <a:gd name="connsiteY84" fmla="*/ 274791 h 439378"/>
                <a:gd name="connsiteX85" fmla="*/ 178763 w 739417"/>
                <a:gd name="connsiteY85" fmla="*/ 148740 h 439378"/>
                <a:gd name="connsiteX86" fmla="*/ 99473 w 739417"/>
                <a:gd name="connsiteY86" fmla="*/ 52941 h 439378"/>
                <a:gd name="connsiteX87" fmla="*/ 94788 w 739417"/>
                <a:gd name="connsiteY87" fmla="*/ 50060 h 439378"/>
                <a:gd name="connsiteX88" fmla="*/ 3604 w 739417"/>
                <a:gd name="connsiteY88" fmla="*/ 43938 h 439378"/>
                <a:gd name="connsiteX89" fmla="*/ 0 w 739417"/>
                <a:gd name="connsiteY89" fmla="*/ 39976 h 439378"/>
                <a:gd name="connsiteX90" fmla="*/ 0 w 739417"/>
                <a:gd name="connsiteY90" fmla="*/ 2881 h 439378"/>
                <a:gd name="connsiteX91" fmla="*/ 2883 w 739417"/>
                <a:gd name="connsiteY91" fmla="*/ 0 h 43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39417" h="439378">
                  <a:moveTo>
                    <a:pt x="651240" y="361950"/>
                  </a:moveTo>
                  <a:cubicBezTo>
                    <a:pt x="654156" y="362306"/>
                    <a:pt x="658531" y="362306"/>
                    <a:pt x="662176" y="363018"/>
                  </a:cubicBezTo>
                  <a:cubicBezTo>
                    <a:pt x="667644" y="363374"/>
                    <a:pt x="672383" y="363729"/>
                    <a:pt x="677122" y="364441"/>
                  </a:cubicBezTo>
                  <a:cubicBezTo>
                    <a:pt x="683319" y="364797"/>
                    <a:pt x="689517" y="365153"/>
                    <a:pt x="694985" y="365864"/>
                  </a:cubicBezTo>
                  <a:lnTo>
                    <a:pt x="699359" y="365864"/>
                  </a:lnTo>
                  <a:cubicBezTo>
                    <a:pt x="699724" y="365864"/>
                    <a:pt x="699724" y="365864"/>
                    <a:pt x="699724" y="366576"/>
                  </a:cubicBezTo>
                  <a:lnTo>
                    <a:pt x="699724" y="402158"/>
                  </a:lnTo>
                  <a:cubicBezTo>
                    <a:pt x="699724" y="402869"/>
                    <a:pt x="699724" y="402869"/>
                    <a:pt x="699359" y="402869"/>
                  </a:cubicBezTo>
                  <a:lnTo>
                    <a:pt x="676758" y="402869"/>
                  </a:lnTo>
                  <a:lnTo>
                    <a:pt x="655250" y="402869"/>
                  </a:lnTo>
                  <a:cubicBezTo>
                    <a:pt x="654156" y="402869"/>
                    <a:pt x="654156" y="402514"/>
                    <a:pt x="654156" y="402158"/>
                  </a:cubicBezTo>
                  <a:cubicBezTo>
                    <a:pt x="653792" y="395041"/>
                    <a:pt x="653427" y="388637"/>
                    <a:pt x="652333" y="381876"/>
                  </a:cubicBezTo>
                  <a:cubicBezTo>
                    <a:pt x="651240" y="375471"/>
                    <a:pt x="650875" y="369067"/>
                    <a:pt x="650875" y="362306"/>
                  </a:cubicBezTo>
                  <a:cubicBezTo>
                    <a:pt x="650875" y="361950"/>
                    <a:pt x="650875" y="361950"/>
                    <a:pt x="651240" y="361950"/>
                  </a:cubicBezTo>
                  <a:close/>
                  <a:moveTo>
                    <a:pt x="663829" y="150813"/>
                  </a:moveTo>
                  <a:cubicBezTo>
                    <a:pt x="670277" y="151533"/>
                    <a:pt x="677083" y="151533"/>
                    <a:pt x="683890" y="151893"/>
                  </a:cubicBezTo>
                  <a:cubicBezTo>
                    <a:pt x="688189" y="151893"/>
                    <a:pt x="692129" y="152253"/>
                    <a:pt x="696428" y="152253"/>
                  </a:cubicBezTo>
                  <a:cubicBezTo>
                    <a:pt x="704668" y="152253"/>
                    <a:pt x="712549" y="153334"/>
                    <a:pt x="720789" y="153694"/>
                  </a:cubicBezTo>
                  <a:cubicBezTo>
                    <a:pt x="725804" y="153694"/>
                    <a:pt x="730819" y="153694"/>
                    <a:pt x="736551" y="154414"/>
                  </a:cubicBezTo>
                  <a:lnTo>
                    <a:pt x="739417" y="154414"/>
                  </a:lnTo>
                  <a:lnTo>
                    <a:pt x="739417" y="154774"/>
                  </a:lnTo>
                  <a:cubicBezTo>
                    <a:pt x="739417" y="157295"/>
                    <a:pt x="739059" y="160176"/>
                    <a:pt x="738701" y="163057"/>
                  </a:cubicBezTo>
                  <a:cubicBezTo>
                    <a:pt x="731894" y="190425"/>
                    <a:pt x="724729" y="218514"/>
                    <a:pt x="718281" y="246243"/>
                  </a:cubicBezTo>
                  <a:cubicBezTo>
                    <a:pt x="711116" y="277573"/>
                    <a:pt x="703235" y="308903"/>
                    <a:pt x="695712" y="339872"/>
                  </a:cubicBezTo>
                  <a:cubicBezTo>
                    <a:pt x="695712" y="340953"/>
                    <a:pt x="695354" y="340953"/>
                    <a:pt x="694995" y="340953"/>
                  </a:cubicBezTo>
                  <a:cubicBezTo>
                    <a:pt x="683890" y="339512"/>
                    <a:pt x="672785" y="338432"/>
                    <a:pt x="661679" y="336991"/>
                  </a:cubicBezTo>
                  <a:lnTo>
                    <a:pt x="659888" y="336991"/>
                  </a:lnTo>
                  <a:cubicBezTo>
                    <a:pt x="658813" y="336991"/>
                    <a:pt x="658813" y="336991"/>
                    <a:pt x="658813" y="336631"/>
                  </a:cubicBezTo>
                  <a:lnTo>
                    <a:pt x="658813" y="324027"/>
                  </a:lnTo>
                  <a:cubicBezTo>
                    <a:pt x="659171" y="320066"/>
                    <a:pt x="659171" y="317185"/>
                    <a:pt x="659171" y="313944"/>
                  </a:cubicBezTo>
                  <a:cubicBezTo>
                    <a:pt x="659888" y="303141"/>
                    <a:pt x="659888" y="292697"/>
                    <a:pt x="659888" y="280814"/>
                  </a:cubicBezTo>
                  <a:cubicBezTo>
                    <a:pt x="659888" y="269650"/>
                    <a:pt x="660604" y="257766"/>
                    <a:pt x="660604" y="246243"/>
                  </a:cubicBezTo>
                  <a:cubicBezTo>
                    <a:pt x="660604" y="234719"/>
                    <a:pt x="661321" y="222835"/>
                    <a:pt x="661321" y="211672"/>
                  </a:cubicBezTo>
                  <a:cubicBezTo>
                    <a:pt x="661321" y="200148"/>
                    <a:pt x="661679" y="187544"/>
                    <a:pt x="661679" y="176021"/>
                  </a:cubicBezTo>
                  <a:cubicBezTo>
                    <a:pt x="662396" y="167738"/>
                    <a:pt x="662754" y="160176"/>
                    <a:pt x="662754" y="151893"/>
                  </a:cubicBezTo>
                  <a:cubicBezTo>
                    <a:pt x="662754" y="150813"/>
                    <a:pt x="662754" y="150813"/>
                    <a:pt x="663829" y="150813"/>
                  </a:cubicBezTo>
                  <a:close/>
                  <a:moveTo>
                    <a:pt x="2883" y="0"/>
                  </a:moveTo>
                  <a:lnTo>
                    <a:pt x="323648" y="0"/>
                  </a:lnTo>
                  <a:cubicBezTo>
                    <a:pt x="327252" y="0"/>
                    <a:pt x="327252" y="720"/>
                    <a:pt x="327252" y="2881"/>
                  </a:cubicBezTo>
                  <a:cubicBezTo>
                    <a:pt x="324729" y="15126"/>
                    <a:pt x="323648" y="28451"/>
                    <a:pt x="323288" y="40336"/>
                  </a:cubicBezTo>
                  <a:cubicBezTo>
                    <a:pt x="323288" y="43217"/>
                    <a:pt x="322927" y="43938"/>
                    <a:pt x="320765" y="43938"/>
                  </a:cubicBezTo>
                  <a:cubicBezTo>
                    <a:pt x="305267" y="44658"/>
                    <a:pt x="290851" y="45378"/>
                    <a:pt x="276434" y="46819"/>
                  </a:cubicBezTo>
                  <a:cubicBezTo>
                    <a:pt x="262739" y="47179"/>
                    <a:pt x="248322" y="48980"/>
                    <a:pt x="235348" y="50060"/>
                  </a:cubicBezTo>
                  <a:cubicBezTo>
                    <a:pt x="235348" y="50060"/>
                    <a:pt x="234987" y="50420"/>
                    <a:pt x="233546" y="50420"/>
                  </a:cubicBezTo>
                  <a:cubicBezTo>
                    <a:pt x="242556" y="61225"/>
                    <a:pt x="250845" y="71309"/>
                    <a:pt x="259495" y="81033"/>
                  </a:cubicBezTo>
                  <a:cubicBezTo>
                    <a:pt x="295176" y="126051"/>
                    <a:pt x="331217" y="170709"/>
                    <a:pt x="366897" y="215007"/>
                  </a:cubicBezTo>
                  <a:cubicBezTo>
                    <a:pt x="369781" y="218608"/>
                    <a:pt x="369781" y="218608"/>
                    <a:pt x="373024" y="215367"/>
                  </a:cubicBezTo>
                  <a:cubicBezTo>
                    <a:pt x="414111" y="180073"/>
                    <a:pt x="456279" y="144778"/>
                    <a:pt x="498447" y="109124"/>
                  </a:cubicBezTo>
                  <a:cubicBezTo>
                    <a:pt x="498808" y="108043"/>
                    <a:pt x="500249" y="106963"/>
                    <a:pt x="502051" y="105162"/>
                  </a:cubicBezTo>
                  <a:cubicBezTo>
                    <a:pt x="500610" y="105162"/>
                    <a:pt x="499168" y="105162"/>
                    <a:pt x="498808" y="105162"/>
                  </a:cubicBezTo>
                  <a:cubicBezTo>
                    <a:pt x="474660" y="103722"/>
                    <a:pt x="450513" y="103362"/>
                    <a:pt x="426726" y="102641"/>
                  </a:cubicBezTo>
                  <a:cubicBezTo>
                    <a:pt x="418436" y="102281"/>
                    <a:pt x="410507" y="101201"/>
                    <a:pt x="402938" y="101201"/>
                  </a:cubicBezTo>
                  <a:cubicBezTo>
                    <a:pt x="400776" y="101201"/>
                    <a:pt x="400776" y="99760"/>
                    <a:pt x="400776" y="99040"/>
                  </a:cubicBezTo>
                  <a:lnTo>
                    <a:pt x="400776" y="61225"/>
                  </a:lnTo>
                  <a:cubicBezTo>
                    <a:pt x="400776" y="59784"/>
                    <a:pt x="400776" y="58704"/>
                    <a:pt x="402938" y="58704"/>
                  </a:cubicBezTo>
                  <a:cubicBezTo>
                    <a:pt x="416274" y="58343"/>
                    <a:pt x="428888" y="57983"/>
                    <a:pt x="442584" y="57983"/>
                  </a:cubicBezTo>
                  <a:cubicBezTo>
                    <a:pt x="505295" y="56182"/>
                    <a:pt x="568367" y="55822"/>
                    <a:pt x="631439" y="54742"/>
                  </a:cubicBezTo>
                  <a:cubicBezTo>
                    <a:pt x="644774" y="54742"/>
                    <a:pt x="657749" y="54742"/>
                    <a:pt x="671805" y="54382"/>
                  </a:cubicBezTo>
                  <a:cubicBezTo>
                    <a:pt x="673967" y="54382"/>
                    <a:pt x="674328" y="54742"/>
                    <a:pt x="674328" y="57263"/>
                  </a:cubicBezTo>
                  <a:cubicBezTo>
                    <a:pt x="673967" y="72389"/>
                    <a:pt x="673967" y="87875"/>
                    <a:pt x="674328" y="102641"/>
                  </a:cubicBezTo>
                  <a:cubicBezTo>
                    <a:pt x="674328" y="104802"/>
                    <a:pt x="673967" y="105162"/>
                    <a:pt x="672526" y="105162"/>
                  </a:cubicBezTo>
                  <a:cubicBezTo>
                    <a:pt x="648378" y="107683"/>
                    <a:pt x="626393" y="109124"/>
                    <a:pt x="602245" y="110925"/>
                  </a:cubicBezTo>
                  <a:cubicBezTo>
                    <a:pt x="596479" y="110925"/>
                    <a:pt x="590352" y="111285"/>
                    <a:pt x="583504" y="112365"/>
                  </a:cubicBezTo>
                  <a:cubicBezTo>
                    <a:pt x="580981" y="112365"/>
                    <a:pt x="580621" y="112725"/>
                    <a:pt x="578458" y="114166"/>
                  </a:cubicBezTo>
                  <a:cubicBezTo>
                    <a:pt x="533767" y="153782"/>
                    <a:pt x="489076" y="194118"/>
                    <a:pt x="443665" y="234815"/>
                  </a:cubicBezTo>
                  <a:cubicBezTo>
                    <a:pt x="430690" y="246700"/>
                    <a:pt x="416274" y="259305"/>
                    <a:pt x="402218" y="270829"/>
                  </a:cubicBezTo>
                  <a:cubicBezTo>
                    <a:pt x="400776" y="272270"/>
                    <a:pt x="400776" y="273350"/>
                    <a:pt x="400776" y="274791"/>
                  </a:cubicBezTo>
                  <a:cubicBezTo>
                    <a:pt x="400055" y="314767"/>
                    <a:pt x="398253" y="354383"/>
                    <a:pt x="397893" y="394000"/>
                  </a:cubicBezTo>
                  <a:cubicBezTo>
                    <a:pt x="397893" y="396881"/>
                    <a:pt x="397893" y="396881"/>
                    <a:pt x="400776" y="397601"/>
                  </a:cubicBezTo>
                  <a:cubicBezTo>
                    <a:pt x="428888" y="397961"/>
                    <a:pt x="457721" y="399042"/>
                    <a:pt x="486193" y="400842"/>
                  </a:cubicBezTo>
                  <a:cubicBezTo>
                    <a:pt x="490518" y="400842"/>
                    <a:pt x="495564" y="401923"/>
                    <a:pt x="500610" y="401923"/>
                  </a:cubicBezTo>
                  <a:cubicBezTo>
                    <a:pt x="502051" y="401923"/>
                    <a:pt x="502772" y="402283"/>
                    <a:pt x="502772" y="403724"/>
                  </a:cubicBezTo>
                  <a:lnTo>
                    <a:pt x="502772" y="437217"/>
                  </a:lnTo>
                  <a:cubicBezTo>
                    <a:pt x="502772" y="439018"/>
                    <a:pt x="501691" y="439378"/>
                    <a:pt x="500249" y="439378"/>
                  </a:cubicBezTo>
                  <a:lnTo>
                    <a:pt x="498808" y="439378"/>
                  </a:lnTo>
                  <a:lnTo>
                    <a:pt x="182728" y="439378"/>
                  </a:lnTo>
                  <a:cubicBezTo>
                    <a:pt x="178763" y="439378"/>
                    <a:pt x="179124" y="439378"/>
                    <a:pt x="179124" y="436137"/>
                  </a:cubicBezTo>
                  <a:lnTo>
                    <a:pt x="179124" y="404084"/>
                  </a:lnTo>
                  <a:cubicBezTo>
                    <a:pt x="179124" y="402283"/>
                    <a:pt x="179844" y="401923"/>
                    <a:pt x="182007" y="401923"/>
                  </a:cubicBezTo>
                  <a:cubicBezTo>
                    <a:pt x="200027" y="399402"/>
                    <a:pt x="218769" y="397961"/>
                    <a:pt x="236789" y="396881"/>
                  </a:cubicBezTo>
                  <a:cubicBezTo>
                    <a:pt x="251927" y="396161"/>
                    <a:pt x="267064" y="395080"/>
                    <a:pt x="282201" y="393640"/>
                  </a:cubicBezTo>
                  <a:cubicBezTo>
                    <a:pt x="284003" y="393279"/>
                    <a:pt x="284003" y="392559"/>
                    <a:pt x="284003" y="390038"/>
                  </a:cubicBezTo>
                  <a:lnTo>
                    <a:pt x="284003" y="320530"/>
                  </a:lnTo>
                  <a:lnTo>
                    <a:pt x="284003" y="279473"/>
                  </a:lnTo>
                  <a:cubicBezTo>
                    <a:pt x="284003" y="277672"/>
                    <a:pt x="283643" y="276232"/>
                    <a:pt x="282201" y="274791"/>
                  </a:cubicBezTo>
                  <a:cubicBezTo>
                    <a:pt x="247962" y="232654"/>
                    <a:pt x="212642" y="190517"/>
                    <a:pt x="178763" y="148740"/>
                  </a:cubicBezTo>
                  <a:cubicBezTo>
                    <a:pt x="152093" y="116687"/>
                    <a:pt x="125423" y="84274"/>
                    <a:pt x="99473" y="52941"/>
                  </a:cubicBezTo>
                  <a:cubicBezTo>
                    <a:pt x="98392" y="51501"/>
                    <a:pt x="96950" y="50060"/>
                    <a:pt x="94788" y="50060"/>
                  </a:cubicBezTo>
                  <a:cubicBezTo>
                    <a:pt x="64513" y="48259"/>
                    <a:pt x="34599" y="45738"/>
                    <a:pt x="3604" y="43938"/>
                  </a:cubicBezTo>
                  <a:cubicBezTo>
                    <a:pt x="0" y="43938"/>
                    <a:pt x="0" y="43938"/>
                    <a:pt x="0" y="39976"/>
                  </a:cubicBezTo>
                  <a:lnTo>
                    <a:pt x="0" y="2881"/>
                  </a:lnTo>
                  <a:cubicBezTo>
                    <a:pt x="0" y="720"/>
                    <a:pt x="721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B16290C-B5AB-D047-BE54-C7147396B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440" y="2507108"/>
              <a:ext cx="1112906" cy="1112906"/>
            </a:xfrm>
            <a:custGeom>
              <a:avLst/>
              <a:gdLst>
                <a:gd name="T0" fmla="*/ 2373 w 2374"/>
                <a:gd name="T1" fmla="*/ 1185 h 2373"/>
                <a:gd name="T2" fmla="*/ 2373 w 2374"/>
                <a:gd name="T3" fmla="*/ 1185 h 2373"/>
                <a:gd name="T4" fmla="*/ 1187 w 2374"/>
                <a:gd name="T5" fmla="*/ 2372 h 2373"/>
                <a:gd name="T6" fmla="*/ 1187 w 2374"/>
                <a:gd name="T7" fmla="*/ 2372 h 2373"/>
                <a:gd name="T8" fmla="*/ 0 w 2374"/>
                <a:gd name="T9" fmla="*/ 1185 h 2373"/>
                <a:gd name="T10" fmla="*/ 0 w 2374"/>
                <a:gd name="T11" fmla="*/ 1185 h 2373"/>
                <a:gd name="T12" fmla="*/ 1187 w 2374"/>
                <a:gd name="T13" fmla="*/ 0 h 2373"/>
                <a:gd name="T14" fmla="*/ 1187 w 2374"/>
                <a:gd name="T15" fmla="*/ 0 h 2373"/>
                <a:gd name="T16" fmla="*/ 2373 w 2374"/>
                <a:gd name="T17" fmla="*/ 1185 h 2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4" h="2373">
                  <a:moveTo>
                    <a:pt x="2373" y="1185"/>
                  </a:moveTo>
                  <a:lnTo>
                    <a:pt x="2373" y="1185"/>
                  </a:lnTo>
                  <a:cubicBezTo>
                    <a:pt x="2373" y="1841"/>
                    <a:pt x="1842" y="2372"/>
                    <a:pt x="1187" y="2372"/>
                  </a:cubicBezTo>
                  <a:lnTo>
                    <a:pt x="1187" y="2372"/>
                  </a:lnTo>
                  <a:cubicBezTo>
                    <a:pt x="531" y="2372"/>
                    <a:pt x="0" y="1841"/>
                    <a:pt x="0" y="1185"/>
                  </a:cubicBezTo>
                  <a:lnTo>
                    <a:pt x="0" y="1185"/>
                  </a:lnTo>
                  <a:cubicBezTo>
                    <a:pt x="0" y="530"/>
                    <a:pt x="531" y="0"/>
                    <a:pt x="1187" y="0"/>
                  </a:cubicBezTo>
                  <a:lnTo>
                    <a:pt x="1187" y="0"/>
                  </a:lnTo>
                  <a:cubicBezTo>
                    <a:pt x="1842" y="0"/>
                    <a:pt x="2373" y="530"/>
                    <a:pt x="2373" y="1185"/>
                  </a:cubicBezTo>
                </a:path>
              </a:pathLst>
            </a:custGeom>
            <a:solidFill>
              <a:schemeClr val="accent3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1465793-2BE8-434E-83F3-B4AB1AAE8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741" y="2871181"/>
              <a:ext cx="614292" cy="386359"/>
            </a:xfrm>
            <a:custGeom>
              <a:avLst/>
              <a:gdLst>
                <a:gd name="connsiteX0" fmla="*/ 58206 w 471425"/>
                <a:gd name="connsiteY0" fmla="*/ 163436 h 296503"/>
                <a:gd name="connsiteX1" fmla="*/ 58206 w 471425"/>
                <a:gd name="connsiteY1" fmla="*/ 241194 h 296503"/>
                <a:gd name="connsiteX2" fmla="*/ 112820 w 471425"/>
                <a:gd name="connsiteY2" fmla="*/ 241194 h 296503"/>
                <a:gd name="connsiteX3" fmla="*/ 153421 w 471425"/>
                <a:gd name="connsiteY3" fmla="*/ 239754 h 296503"/>
                <a:gd name="connsiteX4" fmla="*/ 173901 w 471425"/>
                <a:gd name="connsiteY4" fmla="*/ 228235 h 296503"/>
                <a:gd name="connsiteX5" fmla="*/ 182165 w 471425"/>
                <a:gd name="connsiteY5" fmla="*/ 203755 h 296503"/>
                <a:gd name="connsiteX6" fmla="*/ 176057 w 471425"/>
                <a:gd name="connsiteY6" fmla="*/ 181076 h 296503"/>
                <a:gd name="connsiteX7" fmla="*/ 157733 w 471425"/>
                <a:gd name="connsiteY7" fmla="*/ 168116 h 296503"/>
                <a:gd name="connsiteX8" fmla="*/ 105634 w 471425"/>
                <a:gd name="connsiteY8" fmla="*/ 163436 h 296503"/>
                <a:gd name="connsiteX9" fmla="*/ 374578 w 471425"/>
                <a:gd name="connsiteY9" fmla="*/ 119107 h 296503"/>
                <a:gd name="connsiteX10" fmla="*/ 344632 w 471425"/>
                <a:gd name="connsiteY10" fmla="*/ 132808 h 296503"/>
                <a:gd name="connsiteX11" fmla="*/ 332725 w 471425"/>
                <a:gd name="connsiteY11" fmla="*/ 168504 h 296503"/>
                <a:gd name="connsiteX12" fmla="*/ 416069 w 471425"/>
                <a:gd name="connsiteY12" fmla="*/ 168504 h 296503"/>
                <a:gd name="connsiteX13" fmla="*/ 403442 w 471425"/>
                <a:gd name="connsiteY13" fmla="*/ 131726 h 296503"/>
                <a:gd name="connsiteX14" fmla="*/ 374578 w 471425"/>
                <a:gd name="connsiteY14" fmla="*/ 119107 h 296503"/>
                <a:gd name="connsiteX15" fmla="*/ 371691 w 471425"/>
                <a:gd name="connsiteY15" fmla="*/ 76200 h 296503"/>
                <a:gd name="connsiteX16" fmla="*/ 446016 w 471425"/>
                <a:gd name="connsiteY16" fmla="*/ 107569 h 296503"/>
                <a:gd name="connsiteX17" fmla="*/ 471271 w 471425"/>
                <a:gd name="connsiteY17" fmla="*/ 202757 h 296503"/>
                <a:gd name="connsiteX18" fmla="*/ 332004 w 471425"/>
                <a:gd name="connsiteY18" fmla="*/ 202757 h 296503"/>
                <a:gd name="connsiteX19" fmla="*/ 346075 w 471425"/>
                <a:gd name="connsiteY19" fmla="*/ 241337 h 296503"/>
                <a:gd name="connsiteX20" fmla="*/ 377464 w 471425"/>
                <a:gd name="connsiteY20" fmla="*/ 255399 h 296503"/>
                <a:gd name="connsiteX21" fmla="*/ 399112 w 471425"/>
                <a:gd name="connsiteY21" fmla="*/ 247827 h 296503"/>
                <a:gd name="connsiteX22" fmla="*/ 413183 w 471425"/>
                <a:gd name="connsiteY22" fmla="*/ 225112 h 296503"/>
                <a:gd name="connsiteX23" fmla="*/ 468746 w 471425"/>
                <a:gd name="connsiteY23" fmla="*/ 234126 h 296503"/>
                <a:gd name="connsiteX24" fmla="*/ 434470 w 471425"/>
                <a:gd name="connsiteY24" fmla="*/ 280638 h 296503"/>
                <a:gd name="connsiteX25" fmla="*/ 376743 w 471425"/>
                <a:gd name="connsiteY25" fmla="*/ 296503 h 296503"/>
                <a:gd name="connsiteX26" fmla="*/ 295563 w 471425"/>
                <a:gd name="connsiteY26" fmla="*/ 260807 h 296503"/>
                <a:gd name="connsiteX27" fmla="*/ 274637 w 471425"/>
                <a:gd name="connsiteY27" fmla="*/ 188334 h 296503"/>
                <a:gd name="connsiteX28" fmla="*/ 301696 w 471425"/>
                <a:gd name="connsiteY28" fmla="*/ 106487 h 296503"/>
                <a:gd name="connsiteX29" fmla="*/ 371691 w 471425"/>
                <a:gd name="connsiteY29" fmla="*/ 76200 h 296503"/>
                <a:gd name="connsiteX30" fmla="*/ 58206 w 471425"/>
                <a:gd name="connsiteY30" fmla="*/ 48239 h 296503"/>
                <a:gd name="connsiteX31" fmla="*/ 58206 w 471425"/>
                <a:gd name="connsiteY31" fmla="*/ 115197 h 296503"/>
                <a:gd name="connsiteX32" fmla="*/ 96292 w 471425"/>
                <a:gd name="connsiteY32" fmla="*/ 115197 h 296503"/>
                <a:gd name="connsiteX33" fmla="*/ 139408 w 471425"/>
                <a:gd name="connsiteY33" fmla="*/ 114477 h 296503"/>
                <a:gd name="connsiteX34" fmla="*/ 162763 w 471425"/>
                <a:gd name="connsiteY34" fmla="*/ 103678 h 296503"/>
                <a:gd name="connsiteX35" fmla="*/ 172105 w 471425"/>
                <a:gd name="connsiteY35" fmla="*/ 81358 h 296503"/>
                <a:gd name="connsiteX36" fmla="*/ 163841 w 471425"/>
                <a:gd name="connsiteY36" fmla="*/ 59399 h 296503"/>
                <a:gd name="connsiteX37" fmla="*/ 142283 w 471425"/>
                <a:gd name="connsiteY37" fmla="*/ 49319 h 296503"/>
                <a:gd name="connsiteX38" fmla="*/ 91981 w 471425"/>
                <a:gd name="connsiteY38" fmla="*/ 48239 h 296503"/>
                <a:gd name="connsiteX39" fmla="*/ 314325 w 471425"/>
                <a:gd name="connsiteY39" fmla="*/ 7938 h 296503"/>
                <a:gd name="connsiteX40" fmla="*/ 437789 w 471425"/>
                <a:gd name="connsiteY40" fmla="*/ 7938 h 296503"/>
                <a:gd name="connsiteX41" fmla="*/ 437789 w 471425"/>
                <a:gd name="connsiteY41" fmla="*/ 56794 h 296503"/>
                <a:gd name="connsiteX42" fmla="*/ 314325 w 471425"/>
                <a:gd name="connsiteY42" fmla="*/ 56794 h 296503"/>
                <a:gd name="connsiteX43" fmla="*/ 0 w 471425"/>
                <a:gd name="connsiteY43" fmla="*/ 0 h 296503"/>
                <a:gd name="connsiteX44" fmla="*/ 116054 w 471425"/>
                <a:gd name="connsiteY44" fmla="*/ 0 h 296503"/>
                <a:gd name="connsiteX45" fmla="*/ 167074 w 471425"/>
                <a:gd name="connsiteY45" fmla="*/ 2880 h 296503"/>
                <a:gd name="connsiteX46" fmla="*/ 197256 w 471425"/>
                <a:gd name="connsiteY46" fmla="*/ 14760 h 296503"/>
                <a:gd name="connsiteX47" fmla="*/ 219892 w 471425"/>
                <a:gd name="connsiteY47" fmla="*/ 38519 h 296503"/>
                <a:gd name="connsiteX48" fmla="*/ 228515 w 471425"/>
                <a:gd name="connsiteY48" fmla="*/ 73438 h 296503"/>
                <a:gd name="connsiteX49" fmla="*/ 217376 w 471425"/>
                <a:gd name="connsiteY49" fmla="*/ 110517 h 296503"/>
                <a:gd name="connsiteX50" fmla="*/ 187555 w 471425"/>
                <a:gd name="connsiteY50" fmla="*/ 136077 h 296503"/>
                <a:gd name="connsiteX51" fmla="*/ 228515 w 471425"/>
                <a:gd name="connsiteY51" fmla="*/ 161996 h 296503"/>
                <a:gd name="connsiteX52" fmla="*/ 242527 w 471425"/>
                <a:gd name="connsiteY52" fmla="*/ 206275 h 296503"/>
                <a:gd name="connsiteX53" fmla="*/ 233186 w 471425"/>
                <a:gd name="connsiteY53" fmla="*/ 244794 h 296503"/>
                <a:gd name="connsiteX54" fmla="*/ 208753 w 471425"/>
                <a:gd name="connsiteY54" fmla="*/ 274674 h 296503"/>
                <a:gd name="connsiteX55" fmla="*/ 168871 w 471425"/>
                <a:gd name="connsiteY55" fmla="*/ 288353 h 296503"/>
                <a:gd name="connsiteX56" fmla="*/ 98807 w 471425"/>
                <a:gd name="connsiteY56" fmla="*/ 290153 h 296503"/>
                <a:gd name="connsiteX57" fmla="*/ 0 w 471425"/>
                <a:gd name="connsiteY57" fmla="*/ 290153 h 29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71425" h="296503">
                  <a:moveTo>
                    <a:pt x="58206" y="163436"/>
                  </a:moveTo>
                  <a:lnTo>
                    <a:pt x="58206" y="241194"/>
                  </a:lnTo>
                  <a:lnTo>
                    <a:pt x="112820" y="241194"/>
                  </a:lnTo>
                  <a:cubicBezTo>
                    <a:pt x="134019" y="241194"/>
                    <a:pt x="147313" y="240834"/>
                    <a:pt x="153421" y="239754"/>
                  </a:cubicBezTo>
                  <a:cubicBezTo>
                    <a:pt x="161326" y="237954"/>
                    <a:pt x="168152" y="233994"/>
                    <a:pt x="173901" y="228235"/>
                  </a:cubicBezTo>
                  <a:cubicBezTo>
                    <a:pt x="179291" y="222115"/>
                    <a:pt x="182165" y="213475"/>
                    <a:pt x="182165" y="203755"/>
                  </a:cubicBezTo>
                  <a:cubicBezTo>
                    <a:pt x="182165" y="195115"/>
                    <a:pt x="179650" y="187196"/>
                    <a:pt x="176057" y="181076"/>
                  </a:cubicBezTo>
                  <a:cubicBezTo>
                    <a:pt x="172105" y="175316"/>
                    <a:pt x="165637" y="170996"/>
                    <a:pt x="157733" y="168116"/>
                  </a:cubicBezTo>
                  <a:cubicBezTo>
                    <a:pt x="149469" y="164876"/>
                    <a:pt x="132582" y="163436"/>
                    <a:pt x="105634" y="163436"/>
                  </a:cubicBezTo>
                  <a:close/>
                  <a:moveTo>
                    <a:pt x="374578" y="119107"/>
                  </a:moveTo>
                  <a:cubicBezTo>
                    <a:pt x="362311" y="119107"/>
                    <a:pt x="352569" y="123434"/>
                    <a:pt x="344632" y="132808"/>
                  </a:cubicBezTo>
                  <a:cubicBezTo>
                    <a:pt x="336333" y="140740"/>
                    <a:pt x="332725" y="153360"/>
                    <a:pt x="332725" y="168504"/>
                  </a:cubicBezTo>
                  <a:lnTo>
                    <a:pt x="416069" y="168504"/>
                  </a:lnTo>
                  <a:cubicBezTo>
                    <a:pt x="416069" y="152639"/>
                    <a:pt x="411740" y="140019"/>
                    <a:pt x="403442" y="131726"/>
                  </a:cubicBezTo>
                  <a:cubicBezTo>
                    <a:pt x="395143" y="123434"/>
                    <a:pt x="385763" y="119107"/>
                    <a:pt x="374578" y="119107"/>
                  </a:cubicBezTo>
                  <a:close/>
                  <a:moveTo>
                    <a:pt x="371691" y="76200"/>
                  </a:moveTo>
                  <a:cubicBezTo>
                    <a:pt x="403081" y="76200"/>
                    <a:pt x="427615" y="86656"/>
                    <a:pt x="446016" y="107569"/>
                  </a:cubicBezTo>
                  <a:cubicBezTo>
                    <a:pt x="464055" y="128121"/>
                    <a:pt x="472714" y="160211"/>
                    <a:pt x="471271" y="202757"/>
                  </a:cubicBezTo>
                  <a:lnTo>
                    <a:pt x="332004" y="202757"/>
                  </a:lnTo>
                  <a:cubicBezTo>
                    <a:pt x="332004" y="219343"/>
                    <a:pt x="336333" y="232323"/>
                    <a:pt x="346075" y="241337"/>
                  </a:cubicBezTo>
                  <a:cubicBezTo>
                    <a:pt x="354012" y="250711"/>
                    <a:pt x="364476" y="255399"/>
                    <a:pt x="377464" y="255399"/>
                  </a:cubicBezTo>
                  <a:cubicBezTo>
                    <a:pt x="385763" y="255399"/>
                    <a:pt x="393700" y="252514"/>
                    <a:pt x="399112" y="247827"/>
                  </a:cubicBezTo>
                  <a:cubicBezTo>
                    <a:pt x="405606" y="242779"/>
                    <a:pt x="409936" y="235568"/>
                    <a:pt x="413183" y="225112"/>
                  </a:cubicBezTo>
                  <a:lnTo>
                    <a:pt x="468746" y="234126"/>
                  </a:lnTo>
                  <a:cubicBezTo>
                    <a:pt x="461891" y="254678"/>
                    <a:pt x="449984" y="270542"/>
                    <a:pt x="434470" y="280638"/>
                  </a:cubicBezTo>
                  <a:cubicBezTo>
                    <a:pt x="419317" y="291455"/>
                    <a:pt x="400194" y="296503"/>
                    <a:pt x="376743" y="296503"/>
                  </a:cubicBezTo>
                  <a:cubicBezTo>
                    <a:pt x="339941" y="296503"/>
                    <a:pt x="313603" y="284604"/>
                    <a:pt x="295563" y="260807"/>
                  </a:cubicBezTo>
                  <a:cubicBezTo>
                    <a:pt x="281131" y="241337"/>
                    <a:pt x="274637" y="217179"/>
                    <a:pt x="274637" y="188334"/>
                  </a:cubicBezTo>
                  <a:cubicBezTo>
                    <a:pt x="274637" y="153360"/>
                    <a:pt x="284017" y="125957"/>
                    <a:pt x="301696" y="106487"/>
                  </a:cubicBezTo>
                  <a:cubicBezTo>
                    <a:pt x="320098" y="86296"/>
                    <a:pt x="343549" y="76200"/>
                    <a:pt x="371691" y="76200"/>
                  </a:cubicBezTo>
                  <a:close/>
                  <a:moveTo>
                    <a:pt x="58206" y="48239"/>
                  </a:moveTo>
                  <a:lnTo>
                    <a:pt x="58206" y="115197"/>
                  </a:lnTo>
                  <a:lnTo>
                    <a:pt x="96292" y="115197"/>
                  </a:lnTo>
                  <a:cubicBezTo>
                    <a:pt x="119647" y="115197"/>
                    <a:pt x="134019" y="114837"/>
                    <a:pt x="139408" y="114477"/>
                  </a:cubicBezTo>
                  <a:cubicBezTo>
                    <a:pt x="149109" y="113037"/>
                    <a:pt x="157733" y="109437"/>
                    <a:pt x="162763" y="103678"/>
                  </a:cubicBezTo>
                  <a:cubicBezTo>
                    <a:pt x="168871" y="98278"/>
                    <a:pt x="172105" y="90718"/>
                    <a:pt x="172105" y="81358"/>
                  </a:cubicBezTo>
                  <a:cubicBezTo>
                    <a:pt x="172105" y="72358"/>
                    <a:pt x="168871" y="64439"/>
                    <a:pt x="163841" y="59399"/>
                  </a:cubicBezTo>
                  <a:cubicBezTo>
                    <a:pt x="159170" y="53999"/>
                    <a:pt x="151984" y="50039"/>
                    <a:pt x="142283" y="49319"/>
                  </a:cubicBezTo>
                  <a:cubicBezTo>
                    <a:pt x="135815" y="48239"/>
                    <a:pt x="119647" y="48239"/>
                    <a:pt x="91981" y="48239"/>
                  </a:cubicBezTo>
                  <a:close/>
                  <a:moveTo>
                    <a:pt x="314325" y="7938"/>
                  </a:moveTo>
                  <a:lnTo>
                    <a:pt x="437789" y="7938"/>
                  </a:lnTo>
                  <a:lnTo>
                    <a:pt x="437789" y="56794"/>
                  </a:lnTo>
                  <a:lnTo>
                    <a:pt x="314325" y="56794"/>
                  </a:lnTo>
                  <a:close/>
                  <a:moveTo>
                    <a:pt x="0" y="0"/>
                  </a:moveTo>
                  <a:lnTo>
                    <a:pt x="116054" y="0"/>
                  </a:lnTo>
                  <a:cubicBezTo>
                    <a:pt x="138690" y="0"/>
                    <a:pt x="155577" y="720"/>
                    <a:pt x="167074" y="2880"/>
                  </a:cubicBezTo>
                  <a:cubicBezTo>
                    <a:pt x="178213" y="4320"/>
                    <a:pt x="188632" y="8640"/>
                    <a:pt x="197256" y="14760"/>
                  </a:cubicBezTo>
                  <a:cubicBezTo>
                    <a:pt x="206238" y="21240"/>
                    <a:pt x="214143" y="28799"/>
                    <a:pt x="219892" y="38519"/>
                  </a:cubicBezTo>
                  <a:cubicBezTo>
                    <a:pt x="224922" y="49319"/>
                    <a:pt x="228515" y="60839"/>
                    <a:pt x="228515" y="73438"/>
                  </a:cubicBezTo>
                  <a:cubicBezTo>
                    <a:pt x="228515" y="86758"/>
                    <a:pt x="224562" y="98998"/>
                    <a:pt x="217376" y="110517"/>
                  </a:cubicBezTo>
                  <a:cubicBezTo>
                    <a:pt x="210190" y="122037"/>
                    <a:pt x="200130" y="130317"/>
                    <a:pt x="187555" y="136077"/>
                  </a:cubicBezTo>
                  <a:cubicBezTo>
                    <a:pt x="205879" y="141477"/>
                    <a:pt x="218814" y="149757"/>
                    <a:pt x="228515" y="161996"/>
                  </a:cubicBezTo>
                  <a:cubicBezTo>
                    <a:pt x="238216" y="174596"/>
                    <a:pt x="242527" y="189716"/>
                    <a:pt x="242527" y="206275"/>
                  </a:cubicBezTo>
                  <a:cubicBezTo>
                    <a:pt x="242527" y="219595"/>
                    <a:pt x="239653" y="232195"/>
                    <a:pt x="233186" y="244794"/>
                  </a:cubicBezTo>
                  <a:cubicBezTo>
                    <a:pt x="227078" y="257394"/>
                    <a:pt x="218814" y="267114"/>
                    <a:pt x="208753" y="274674"/>
                  </a:cubicBezTo>
                  <a:cubicBezTo>
                    <a:pt x="197615" y="281873"/>
                    <a:pt x="184680" y="286913"/>
                    <a:pt x="168871" y="288353"/>
                  </a:cubicBezTo>
                  <a:cubicBezTo>
                    <a:pt x="159170" y="289793"/>
                    <a:pt x="135815" y="290153"/>
                    <a:pt x="98807" y="290153"/>
                  </a:cubicBezTo>
                  <a:lnTo>
                    <a:pt x="0" y="2901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B8EE09B8-0F5B-EA42-B4B9-0483520CE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403" y="3961334"/>
              <a:ext cx="1245296" cy="1245296"/>
            </a:xfrm>
            <a:custGeom>
              <a:avLst/>
              <a:gdLst>
                <a:gd name="T0" fmla="*/ 2653 w 2654"/>
                <a:gd name="T1" fmla="*/ 1326 h 2654"/>
                <a:gd name="T2" fmla="*/ 2653 w 2654"/>
                <a:gd name="T3" fmla="*/ 1326 h 2654"/>
                <a:gd name="T4" fmla="*/ 1326 w 2654"/>
                <a:gd name="T5" fmla="*/ 2653 h 2654"/>
                <a:gd name="T6" fmla="*/ 1326 w 2654"/>
                <a:gd name="T7" fmla="*/ 2653 h 2654"/>
                <a:gd name="T8" fmla="*/ 0 w 2654"/>
                <a:gd name="T9" fmla="*/ 1326 h 2654"/>
                <a:gd name="T10" fmla="*/ 0 w 2654"/>
                <a:gd name="T11" fmla="*/ 1326 h 2654"/>
                <a:gd name="T12" fmla="*/ 1326 w 2654"/>
                <a:gd name="T13" fmla="*/ 0 h 2654"/>
                <a:gd name="T14" fmla="*/ 1326 w 2654"/>
                <a:gd name="T15" fmla="*/ 0 h 2654"/>
                <a:gd name="T16" fmla="*/ 2653 w 2654"/>
                <a:gd name="T17" fmla="*/ 1326 h 2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4" h="2654">
                  <a:moveTo>
                    <a:pt x="2653" y="1326"/>
                  </a:moveTo>
                  <a:lnTo>
                    <a:pt x="2653" y="1326"/>
                  </a:lnTo>
                  <a:cubicBezTo>
                    <a:pt x="2653" y="2059"/>
                    <a:pt x="2060" y="2653"/>
                    <a:pt x="1326" y="2653"/>
                  </a:cubicBezTo>
                  <a:lnTo>
                    <a:pt x="1326" y="2653"/>
                  </a:lnTo>
                  <a:cubicBezTo>
                    <a:pt x="594" y="2653"/>
                    <a:pt x="0" y="2059"/>
                    <a:pt x="0" y="1326"/>
                  </a:cubicBezTo>
                  <a:lnTo>
                    <a:pt x="0" y="1326"/>
                  </a:lnTo>
                  <a:cubicBezTo>
                    <a:pt x="0" y="592"/>
                    <a:pt x="594" y="0"/>
                    <a:pt x="1326" y="0"/>
                  </a:cubicBezTo>
                  <a:lnTo>
                    <a:pt x="1326" y="0"/>
                  </a:lnTo>
                  <a:cubicBezTo>
                    <a:pt x="2060" y="0"/>
                    <a:pt x="2653" y="592"/>
                    <a:pt x="2653" y="1326"/>
                  </a:cubicBezTo>
                </a:path>
              </a:pathLst>
            </a:custGeom>
            <a:solidFill>
              <a:schemeClr val="accent6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6E57B82C-EA9C-3042-B9DB-7CFB88759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220" y="4176468"/>
              <a:ext cx="349592" cy="815028"/>
            </a:xfrm>
            <a:custGeom>
              <a:avLst/>
              <a:gdLst>
                <a:gd name="T0" fmla="*/ 716 w 744"/>
                <a:gd name="T1" fmla="*/ 446 h 1736"/>
                <a:gd name="T2" fmla="*/ 716 w 744"/>
                <a:gd name="T3" fmla="*/ 711 h 1736"/>
                <a:gd name="T4" fmla="*/ 487 w 744"/>
                <a:gd name="T5" fmla="*/ 711 h 1736"/>
                <a:gd name="T6" fmla="*/ 487 w 744"/>
                <a:gd name="T7" fmla="*/ 1220 h 1736"/>
                <a:gd name="T8" fmla="*/ 487 w 744"/>
                <a:gd name="T9" fmla="*/ 1220 h 1736"/>
                <a:gd name="T10" fmla="*/ 493 w 744"/>
                <a:gd name="T11" fmla="*/ 1400 h 1736"/>
                <a:gd name="T12" fmla="*/ 493 w 744"/>
                <a:gd name="T13" fmla="*/ 1400 h 1736"/>
                <a:gd name="T14" fmla="*/ 523 w 744"/>
                <a:gd name="T15" fmla="*/ 1442 h 1736"/>
                <a:gd name="T16" fmla="*/ 523 w 744"/>
                <a:gd name="T17" fmla="*/ 1442 h 1736"/>
                <a:gd name="T18" fmla="*/ 581 w 744"/>
                <a:gd name="T19" fmla="*/ 1459 h 1736"/>
                <a:gd name="T20" fmla="*/ 581 w 744"/>
                <a:gd name="T21" fmla="*/ 1459 h 1736"/>
                <a:gd name="T22" fmla="*/ 715 w 744"/>
                <a:gd name="T23" fmla="*/ 1426 h 1736"/>
                <a:gd name="T24" fmla="*/ 743 w 744"/>
                <a:gd name="T25" fmla="*/ 1685 h 1736"/>
                <a:gd name="T26" fmla="*/ 743 w 744"/>
                <a:gd name="T27" fmla="*/ 1685 h 1736"/>
                <a:gd name="T28" fmla="*/ 479 w 744"/>
                <a:gd name="T29" fmla="*/ 1735 h 1736"/>
                <a:gd name="T30" fmla="*/ 479 w 744"/>
                <a:gd name="T31" fmla="*/ 1735 h 1736"/>
                <a:gd name="T32" fmla="*/ 315 w 744"/>
                <a:gd name="T33" fmla="*/ 1705 h 1736"/>
                <a:gd name="T34" fmla="*/ 315 w 744"/>
                <a:gd name="T35" fmla="*/ 1705 h 1736"/>
                <a:gd name="T36" fmla="*/ 210 w 744"/>
                <a:gd name="T37" fmla="*/ 1628 h 1736"/>
                <a:gd name="T38" fmla="*/ 210 w 744"/>
                <a:gd name="T39" fmla="*/ 1628 h 1736"/>
                <a:gd name="T40" fmla="*/ 162 w 744"/>
                <a:gd name="T41" fmla="*/ 1496 h 1736"/>
                <a:gd name="T42" fmla="*/ 162 w 744"/>
                <a:gd name="T43" fmla="*/ 1496 h 1736"/>
                <a:gd name="T44" fmla="*/ 153 w 744"/>
                <a:gd name="T45" fmla="*/ 1261 h 1736"/>
                <a:gd name="T46" fmla="*/ 153 w 744"/>
                <a:gd name="T47" fmla="*/ 711 h 1736"/>
                <a:gd name="T48" fmla="*/ 0 w 744"/>
                <a:gd name="T49" fmla="*/ 711 h 1736"/>
                <a:gd name="T50" fmla="*/ 0 w 744"/>
                <a:gd name="T51" fmla="*/ 446 h 1736"/>
                <a:gd name="T52" fmla="*/ 153 w 744"/>
                <a:gd name="T53" fmla="*/ 446 h 1736"/>
                <a:gd name="T54" fmla="*/ 153 w 744"/>
                <a:gd name="T55" fmla="*/ 195 h 1736"/>
                <a:gd name="T56" fmla="*/ 487 w 744"/>
                <a:gd name="T57" fmla="*/ 0 h 1736"/>
                <a:gd name="T58" fmla="*/ 487 w 744"/>
                <a:gd name="T59" fmla="*/ 446 h 1736"/>
                <a:gd name="T60" fmla="*/ 716 w 744"/>
                <a:gd name="T61" fmla="*/ 446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4" h="1736">
                  <a:moveTo>
                    <a:pt x="716" y="446"/>
                  </a:moveTo>
                  <a:lnTo>
                    <a:pt x="716" y="711"/>
                  </a:lnTo>
                  <a:lnTo>
                    <a:pt x="487" y="711"/>
                  </a:lnTo>
                  <a:lnTo>
                    <a:pt x="487" y="1220"/>
                  </a:lnTo>
                  <a:lnTo>
                    <a:pt x="487" y="1220"/>
                  </a:lnTo>
                  <a:cubicBezTo>
                    <a:pt x="487" y="1323"/>
                    <a:pt x="489" y="1382"/>
                    <a:pt x="493" y="1400"/>
                  </a:cubicBezTo>
                  <a:lnTo>
                    <a:pt x="493" y="1400"/>
                  </a:lnTo>
                  <a:cubicBezTo>
                    <a:pt x="499" y="1418"/>
                    <a:pt x="508" y="1432"/>
                    <a:pt x="523" y="1442"/>
                  </a:cubicBezTo>
                  <a:lnTo>
                    <a:pt x="523" y="1442"/>
                  </a:lnTo>
                  <a:cubicBezTo>
                    <a:pt x="539" y="1453"/>
                    <a:pt x="558" y="1459"/>
                    <a:pt x="581" y="1459"/>
                  </a:cubicBezTo>
                  <a:lnTo>
                    <a:pt x="581" y="1459"/>
                  </a:lnTo>
                  <a:cubicBezTo>
                    <a:pt x="611" y="1459"/>
                    <a:pt x="656" y="1448"/>
                    <a:pt x="715" y="1426"/>
                  </a:cubicBezTo>
                  <a:lnTo>
                    <a:pt x="743" y="1685"/>
                  </a:lnTo>
                  <a:lnTo>
                    <a:pt x="743" y="1685"/>
                  </a:lnTo>
                  <a:cubicBezTo>
                    <a:pt x="664" y="1719"/>
                    <a:pt x="578" y="1735"/>
                    <a:pt x="479" y="1735"/>
                  </a:cubicBezTo>
                  <a:lnTo>
                    <a:pt x="479" y="1735"/>
                  </a:lnTo>
                  <a:cubicBezTo>
                    <a:pt x="418" y="1735"/>
                    <a:pt x="365" y="1724"/>
                    <a:pt x="315" y="1705"/>
                  </a:cubicBezTo>
                  <a:lnTo>
                    <a:pt x="315" y="1705"/>
                  </a:lnTo>
                  <a:cubicBezTo>
                    <a:pt x="269" y="1685"/>
                    <a:pt x="233" y="1658"/>
                    <a:pt x="210" y="1628"/>
                  </a:cubicBezTo>
                  <a:lnTo>
                    <a:pt x="210" y="1628"/>
                  </a:lnTo>
                  <a:cubicBezTo>
                    <a:pt x="188" y="1595"/>
                    <a:pt x="171" y="1551"/>
                    <a:pt x="162" y="1496"/>
                  </a:cubicBezTo>
                  <a:lnTo>
                    <a:pt x="162" y="1496"/>
                  </a:lnTo>
                  <a:cubicBezTo>
                    <a:pt x="155" y="1459"/>
                    <a:pt x="153" y="1379"/>
                    <a:pt x="153" y="1261"/>
                  </a:cubicBezTo>
                  <a:lnTo>
                    <a:pt x="153" y="711"/>
                  </a:lnTo>
                  <a:lnTo>
                    <a:pt x="0" y="711"/>
                  </a:lnTo>
                  <a:lnTo>
                    <a:pt x="0" y="446"/>
                  </a:lnTo>
                  <a:lnTo>
                    <a:pt x="153" y="446"/>
                  </a:lnTo>
                  <a:lnTo>
                    <a:pt x="153" y="195"/>
                  </a:lnTo>
                  <a:lnTo>
                    <a:pt x="487" y="0"/>
                  </a:lnTo>
                  <a:lnTo>
                    <a:pt x="487" y="446"/>
                  </a:lnTo>
                  <a:lnTo>
                    <a:pt x="71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F076BF9-EF05-3647-BD0E-F04B03232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98" y="3992362"/>
              <a:ext cx="705391" cy="707461"/>
            </a:xfrm>
            <a:custGeom>
              <a:avLst/>
              <a:gdLst>
                <a:gd name="T0" fmla="*/ 1504 w 1505"/>
                <a:gd name="T1" fmla="*/ 754 h 1507"/>
                <a:gd name="T2" fmla="*/ 1504 w 1505"/>
                <a:gd name="T3" fmla="*/ 754 h 1507"/>
                <a:gd name="T4" fmla="*/ 753 w 1505"/>
                <a:gd name="T5" fmla="*/ 1506 h 1507"/>
                <a:gd name="T6" fmla="*/ 753 w 1505"/>
                <a:gd name="T7" fmla="*/ 1506 h 1507"/>
                <a:gd name="T8" fmla="*/ 0 w 1505"/>
                <a:gd name="T9" fmla="*/ 754 h 1507"/>
                <a:gd name="T10" fmla="*/ 0 w 1505"/>
                <a:gd name="T11" fmla="*/ 754 h 1507"/>
                <a:gd name="T12" fmla="*/ 753 w 1505"/>
                <a:gd name="T13" fmla="*/ 0 h 1507"/>
                <a:gd name="T14" fmla="*/ 753 w 1505"/>
                <a:gd name="T15" fmla="*/ 0 h 1507"/>
                <a:gd name="T16" fmla="*/ 1504 w 1505"/>
                <a:gd name="T17" fmla="*/ 754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5" h="1507">
                  <a:moveTo>
                    <a:pt x="1504" y="754"/>
                  </a:moveTo>
                  <a:lnTo>
                    <a:pt x="1504" y="754"/>
                  </a:lnTo>
                  <a:cubicBezTo>
                    <a:pt x="1504" y="1168"/>
                    <a:pt x="1167" y="1506"/>
                    <a:pt x="753" y="1506"/>
                  </a:cubicBezTo>
                  <a:lnTo>
                    <a:pt x="753" y="1506"/>
                  </a:lnTo>
                  <a:cubicBezTo>
                    <a:pt x="335" y="1506"/>
                    <a:pt x="0" y="1168"/>
                    <a:pt x="0" y="754"/>
                  </a:cubicBezTo>
                  <a:lnTo>
                    <a:pt x="0" y="754"/>
                  </a:lnTo>
                  <a:cubicBezTo>
                    <a:pt x="0" y="338"/>
                    <a:pt x="335" y="0"/>
                    <a:pt x="753" y="0"/>
                  </a:cubicBezTo>
                  <a:lnTo>
                    <a:pt x="753" y="0"/>
                  </a:lnTo>
                  <a:cubicBezTo>
                    <a:pt x="1167" y="0"/>
                    <a:pt x="1504" y="338"/>
                    <a:pt x="1504" y="754"/>
                  </a:cubicBezTo>
                </a:path>
              </a:pathLst>
            </a:custGeom>
            <a:solidFill>
              <a:schemeClr val="accent6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BEC256A-7884-5D48-AF4C-AF1B2AF96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990" y="6255409"/>
              <a:ext cx="678500" cy="678500"/>
            </a:xfrm>
            <a:custGeom>
              <a:avLst/>
              <a:gdLst>
                <a:gd name="T0" fmla="*/ 1444 w 1445"/>
                <a:gd name="T1" fmla="*/ 720 h 1446"/>
                <a:gd name="T2" fmla="*/ 1444 w 1445"/>
                <a:gd name="T3" fmla="*/ 720 h 1446"/>
                <a:gd name="T4" fmla="*/ 722 w 1445"/>
                <a:gd name="T5" fmla="*/ 1445 h 1446"/>
                <a:gd name="T6" fmla="*/ 722 w 1445"/>
                <a:gd name="T7" fmla="*/ 1445 h 1446"/>
                <a:gd name="T8" fmla="*/ 0 w 1445"/>
                <a:gd name="T9" fmla="*/ 720 h 1446"/>
                <a:gd name="T10" fmla="*/ 0 w 1445"/>
                <a:gd name="T11" fmla="*/ 720 h 1446"/>
                <a:gd name="T12" fmla="*/ 722 w 1445"/>
                <a:gd name="T13" fmla="*/ 0 h 1446"/>
                <a:gd name="T14" fmla="*/ 722 w 1445"/>
                <a:gd name="T15" fmla="*/ 0 h 1446"/>
                <a:gd name="T16" fmla="*/ 1444 w 1445"/>
                <a:gd name="T17" fmla="*/ 72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5" h="1446">
                  <a:moveTo>
                    <a:pt x="1444" y="720"/>
                  </a:moveTo>
                  <a:lnTo>
                    <a:pt x="1444" y="720"/>
                  </a:lnTo>
                  <a:cubicBezTo>
                    <a:pt x="1444" y="1120"/>
                    <a:pt x="1119" y="1445"/>
                    <a:pt x="722" y="1445"/>
                  </a:cubicBezTo>
                  <a:lnTo>
                    <a:pt x="722" y="1445"/>
                  </a:lnTo>
                  <a:cubicBezTo>
                    <a:pt x="324" y="1445"/>
                    <a:pt x="0" y="1120"/>
                    <a:pt x="0" y="720"/>
                  </a:cubicBezTo>
                  <a:lnTo>
                    <a:pt x="0" y="720"/>
                  </a:lnTo>
                  <a:cubicBezTo>
                    <a:pt x="0" y="322"/>
                    <a:pt x="324" y="0"/>
                    <a:pt x="722" y="0"/>
                  </a:cubicBezTo>
                  <a:lnTo>
                    <a:pt x="722" y="0"/>
                  </a:lnTo>
                  <a:cubicBezTo>
                    <a:pt x="1119" y="0"/>
                    <a:pt x="1444" y="322"/>
                    <a:pt x="1444" y="720"/>
                  </a:cubicBezTo>
                </a:path>
              </a:pathLst>
            </a:custGeom>
            <a:solidFill>
              <a:schemeClr val="accent4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48DDFE0F-AB25-174E-B797-73A25AE7B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623" y="3363507"/>
              <a:ext cx="467503" cy="465436"/>
            </a:xfrm>
            <a:custGeom>
              <a:avLst/>
              <a:gdLst>
                <a:gd name="T0" fmla="*/ 994 w 995"/>
                <a:gd name="T1" fmla="*/ 496 h 994"/>
                <a:gd name="T2" fmla="*/ 994 w 995"/>
                <a:gd name="T3" fmla="*/ 496 h 994"/>
                <a:gd name="T4" fmla="*/ 497 w 995"/>
                <a:gd name="T5" fmla="*/ 993 h 994"/>
                <a:gd name="T6" fmla="*/ 497 w 995"/>
                <a:gd name="T7" fmla="*/ 993 h 994"/>
                <a:gd name="T8" fmla="*/ 0 w 995"/>
                <a:gd name="T9" fmla="*/ 496 h 994"/>
                <a:gd name="T10" fmla="*/ 0 w 995"/>
                <a:gd name="T11" fmla="*/ 496 h 994"/>
                <a:gd name="T12" fmla="*/ 497 w 995"/>
                <a:gd name="T13" fmla="*/ 0 h 994"/>
                <a:gd name="T14" fmla="*/ 497 w 995"/>
                <a:gd name="T15" fmla="*/ 0 h 994"/>
                <a:gd name="T16" fmla="*/ 994 w 995"/>
                <a:gd name="T17" fmla="*/ 496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5" h="994">
                  <a:moveTo>
                    <a:pt x="994" y="496"/>
                  </a:moveTo>
                  <a:lnTo>
                    <a:pt x="994" y="496"/>
                  </a:lnTo>
                  <a:cubicBezTo>
                    <a:pt x="994" y="770"/>
                    <a:pt x="770" y="993"/>
                    <a:pt x="497" y="993"/>
                  </a:cubicBezTo>
                  <a:lnTo>
                    <a:pt x="497" y="993"/>
                  </a:lnTo>
                  <a:cubicBezTo>
                    <a:pt x="222" y="993"/>
                    <a:pt x="0" y="770"/>
                    <a:pt x="0" y="496"/>
                  </a:cubicBezTo>
                  <a:lnTo>
                    <a:pt x="0" y="496"/>
                  </a:lnTo>
                  <a:cubicBezTo>
                    <a:pt x="0" y="221"/>
                    <a:pt x="222" y="0"/>
                    <a:pt x="497" y="0"/>
                  </a:cubicBezTo>
                  <a:lnTo>
                    <a:pt x="497" y="0"/>
                  </a:lnTo>
                  <a:cubicBezTo>
                    <a:pt x="770" y="0"/>
                    <a:pt x="994" y="221"/>
                    <a:pt x="994" y="496"/>
                  </a:cubicBezTo>
                </a:path>
              </a:pathLst>
            </a:custGeom>
            <a:solidFill>
              <a:schemeClr val="accent3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592ADAEC-338C-0C41-B9BA-5346AFDB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995" y="2128555"/>
              <a:ext cx="355799" cy="357866"/>
            </a:xfrm>
            <a:custGeom>
              <a:avLst/>
              <a:gdLst>
                <a:gd name="T0" fmla="*/ 759 w 760"/>
                <a:gd name="T1" fmla="*/ 381 h 763"/>
                <a:gd name="T2" fmla="*/ 759 w 760"/>
                <a:gd name="T3" fmla="*/ 381 h 763"/>
                <a:gd name="T4" fmla="*/ 381 w 760"/>
                <a:gd name="T5" fmla="*/ 762 h 763"/>
                <a:gd name="T6" fmla="*/ 381 w 760"/>
                <a:gd name="T7" fmla="*/ 762 h 763"/>
                <a:gd name="T8" fmla="*/ 0 w 760"/>
                <a:gd name="T9" fmla="*/ 381 h 763"/>
                <a:gd name="T10" fmla="*/ 0 w 760"/>
                <a:gd name="T11" fmla="*/ 381 h 763"/>
                <a:gd name="T12" fmla="*/ 381 w 760"/>
                <a:gd name="T13" fmla="*/ 0 h 763"/>
                <a:gd name="T14" fmla="*/ 381 w 760"/>
                <a:gd name="T15" fmla="*/ 0 h 763"/>
                <a:gd name="T16" fmla="*/ 759 w 760"/>
                <a:gd name="T17" fmla="*/ 38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0" h="763">
                  <a:moveTo>
                    <a:pt x="759" y="381"/>
                  </a:moveTo>
                  <a:lnTo>
                    <a:pt x="759" y="381"/>
                  </a:lnTo>
                  <a:cubicBezTo>
                    <a:pt x="759" y="591"/>
                    <a:pt x="589" y="762"/>
                    <a:pt x="381" y="762"/>
                  </a:cubicBezTo>
                  <a:lnTo>
                    <a:pt x="381" y="762"/>
                  </a:lnTo>
                  <a:cubicBezTo>
                    <a:pt x="170" y="762"/>
                    <a:pt x="0" y="591"/>
                    <a:pt x="0" y="381"/>
                  </a:cubicBezTo>
                  <a:lnTo>
                    <a:pt x="0" y="381"/>
                  </a:lnTo>
                  <a:cubicBezTo>
                    <a:pt x="0" y="171"/>
                    <a:pt x="170" y="0"/>
                    <a:pt x="381" y="0"/>
                  </a:cubicBezTo>
                  <a:lnTo>
                    <a:pt x="381" y="0"/>
                  </a:lnTo>
                  <a:cubicBezTo>
                    <a:pt x="589" y="0"/>
                    <a:pt x="759" y="171"/>
                    <a:pt x="759" y="381"/>
                  </a:cubicBezTo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6F743895-55BB-D84E-8001-8DDD0D75C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906" y="1820333"/>
              <a:ext cx="575070" cy="575070"/>
            </a:xfrm>
            <a:custGeom>
              <a:avLst/>
              <a:gdLst>
                <a:gd name="T0" fmla="*/ 1226 w 1227"/>
                <a:gd name="T1" fmla="*/ 613 h 1227"/>
                <a:gd name="T2" fmla="*/ 1226 w 1227"/>
                <a:gd name="T3" fmla="*/ 613 h 1227"/>
                <a:gd name="T4" fmla="*/ 613 w 1227"/>
                <a:gd name="T5" fmla="*/ 1226 h 1227"/>
                <a:gd name="T6" fmla="*/ 613 w 1227"/>
                <a:gd name="T7" fmla="*/ 1226 h 1227"/>
                <a:gd name="T8" fmla="*/ 0 w 1227"/>
                <a:gd name="T9" fmla="*/ 613 h 1227"/>
                <a:gd name="T10" fmla="*/ 0 w 1227"/>
                <a:gd name="T11" fmla="*/ 613 h 1227"/>
                <a:gd name="T12" fmla="*/ 613 w 1227"/>
                <a:gd name="T13" fmla="*/ 0 h 1227"/>
                <a:gd name="T14" fmla="*/ 613 w 1227"/>
                <a:gd name="T15" fmla="*/ 0 h 1227"/>
                <a:gd name="T16" fmla="*/ 1226 w 1227"/>
                <a:gd name="T17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7" h="1227">
                  <a:moveTo>
                    <a:pt x="1226" y="613"/>
                  </a:moveTo>
                  <a:lnTo>
                    <a:pt x="1226" y="613"/>
                  </a:lnTo>
                  <a:cubicBezTo>
                    <a:pt x="1226" y="952"/>
                    <a:pt x="953" y="1226"/>
                    <a:pt x="613" y="1226"/>
                  </a:cubicBezTo>
                  <a:lnTo>
                    <a:pt x="613" y="1226"/>
                  </a:lnTo>
                  <a:cubicBezTo>
                    <a:pt x="275" y="1226"/>
                    <a:pt x="0" y="952"/>
                    <a:pt x="0" y="613"/>
                  </a:cubicBezTo>
                  <a:lnTo>
                    <a:pt x="0" y="613"/>
                  </a:lnTo>
                  <a:cubicBezTo>
                    <a:pt x="0" y="275"/>
                    <a:pt x="275" y="0"/>
                    <a:pt x="613" y="0"/>
                  </a:cubicBezTo>
                  <a:lnTo>
                    <a:pt x="613" y="0"/>
                  </a:lnTo>
                  <a:cubicBezTo>
                    <a:pt x="953" y="0"/>
                    <a:pt x="1226" y="275"/>
                    <a:pt x="1226" y="613"/>
                  </a:cubicBezTo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0A8A138-5081-694B-872C-C1B70CDA1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47" y="1381789"/>
              <a:ext cx="548177" cy="548180"/>
            </a:xfrm>
            <a:custGeom>
              <a:avLst/>
              <a:gdLst>
                <a:gd name="T0" fmla="*/ 1169 w 1170"/>
                <a:gd name="T1" fmla="*/ 584 h 1168"/>
                <a:gd name="T2" fmla="*/ 1169 w 1170"/>
                <a:gd name="T3" fmla="*/ 584 h 1168"/>
                <a:gd name="T4" fmla="*/ 582 w 1170"/>
                <a:gd name="T5" fmla="*/ 1167 h 1168"/>
                <a:gd name="T6" fmla="*/ 582 w 1170"/>
                <a:gd name="T7" fmla="*/ 1167 h 1168"/>
                <a:gd name="T8" fmla="*/ 0 w 1170"/>
                <a:gd name="T9" fmla="*/ 584 h 1168"/>
                <a:gd name="T10" fmla="*/ 0 w 1170"/>
                <a:gd name="T11" fmla="*/ 584 h 1168"/>
                <a:gd name="T12" fmla="*/ 582 w 1170"/>
                <a:gd name="T13" fmla="*/ 0 h 1168"/>
                <a:gd name="T14" fmla="*/ 582 w 1170"/>
                <a:gd name="T15" fmla="*/ 0 h 1168"/>
                <a:gd name="T16" fmla="*/ 1169 w 1170"/>
                <a:gd name="T17" fmla="*/ 584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0" h="1168">
                  <a:moveTo>
                    <a:pt x="1169" y="584"/>
                  </a:moveTo>
                  <a:lnTo>
                    <a:pt x="1169" y="584"/>
                  </a:lnTo>
                  <a:cubicBezTo>
                    <a:pt x="1169" y="907"/>
                    <a:pt x="907" y="1167"/>
                    <a:pt x="582" y="1167"/>
                  </a:cubicBezTo>
                  <a:lnTo>
                    <a:pt x="582" y="1167"/>
                  </a:lnTo>
                  <a:cubicBezTo>
                    <a:pt x="260" y="1167"/>
                    <a:pt x="0" y="907"/>
                    <a:pt x="0" y="584"/>
                  </a:cubicBezTo>
                  <a:lnTo>
                    <a:pt x="0" y="584"/>
                  </a:lnTo>
                  <a:cubicBezTo>
                    <a:pt x="0" y="261"/>
                    <a:pt x="260" y="0"/>
                    <a:pt x="582" y="0"/>
                  </a:cubicBezTo>
                  <a:lnTo>
                    <a:pt x="582" y="0"/>
                  </a:lnTo>
                  <a:cubicBezTo>
                    <a:pt x="907" y="0"/>
                    <a:pt x="1169" y="261"/>
                    <a:pt x="1169" y="584"/>
                  </a:cubicBez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5D04BCCA-EE8E-454D-B6A1-247BCD5C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621" y="3818599"/>
              <a:ext cx="364073" cy="364073"/>
            </a:xfrm>
            <a:custGeom>
              <a:avLst/>
              <a:gdLst>
                <a:gd name="T0" fmla="*/ 776 w 777"/>
                <a:gd name="T1" fmla="*/ 386 h 775"/>
                <a:gd name="T2" fmla="*/ 776 w 777"/>
                <a:gd name="T3" fmla="*/ 386 h 775"/>
                <a:gd name="T4" fmla="*/ 389 w 777"/>
                <a:gd name="T5" fmla="*/ 774 h 775"/>
                <a:gd name="T6" fmla="*/ 389 w 777"/>
                <a:gd name="T7" fmla="*/ 774 h 775"/>
                <a:gd name="T8" fmla="*/ 0 w 777"/>
                <a:gd name="T9" fmla="*/ 386 h 775"/>
                <a:gd name="T10" fmla="*/ 0 w 777"/>
                <a:gd name="T11" fmla="*/ 386 h 775"/>
                <a:gd name="T12" fmla="*/ 389 w 777"/>
                <a:gd name="T13" fmla="*/ 0 h 775"/>
                <a:gd name="T14" fmla="*/ 389 w 777"/>
                <a:gd name="T15" fmla="*/ 0 h 775"/>
                <a:gd name="T16" fmla="*/ 776 w 777"/>
                <a:gd name="T17" fmla="*/ 386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7" h="775">
                  <a:moveTo>
                    <a:pt x="776" y="386"/>
                  </a:moveTo>
                  <a:lnTo>
                    <a:pt x="776" y="386"/>
                  </a:lnTo>
                  <a:cubicBezTo>
                    <a:pt x="776" y="600"/>
                    <a:pt x="602" y="774"/>
                    <a:pt x="389" y="774"/>
                  </a:cubicBezTo>
                  <a:lnTo>
                    <a:pt x="389" y="774"/>
                  </a:lnTo>
                  <a:cubicBezTo>
                    <a:pt x="176" y="774"/>
                    <a:pt x="0" y="600"/>
                    <a:pt x="0" y="386"/>
                  </a:cubicBezTo>
                  <a:lnTo>
                    <a:pt x="0" y="386"/>
                  </a:lnTo>
                  <a:cubicBezTo>
                    <a:pt x="0" y="174"/>
                    <a:pt x="176" y="0"/>
                    <a:pt x="389" y="0"/>
                  </a:cubicBezTo>
                  <a:lnTo>
                    <a:pt x="389" y="0"/>
                  </a:lnTo>
                  <a:cubicBezTo>
                    <a:pt x="602" y="0"/>
                    <a:pt x="776" y="174"/>
                    <a:pt x="776" y="386"/>
                  </a:cubicBezTo>
                </a:path>
              </a:pathLst>
            </a:custGeom>
            <a:solidFill>
              <a:schemeClr val="accent6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21399CC6-A4A1-E94A-9B09-E262CD45A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834" y="529527"/>
              <a:ext cx="1456293" cy="1456293"/>
            </a:xfrm>
            <a:custGeom>
              <a:avLst/>
              <a:gdLst>
                <a:gd name="T0" fmla="*/ 3102 w 3103"/>
                <a:gd name="T1" fmla="*/ 1551 h 3104"/>
                <a:gd name="T2" fmla="*/ 3102 w 3103"/>
                <a:gd name="T3" fmla="*/ 1551 h 3104"/>
                <a:gd name="T4" fmla="*/ 1552 w 3103"/>
                <a:gd name="T5" fmla="*/ 3103 h 3104"/>
                <a:gd name="T6" fmla="*/ 1552 w 3103"/>
                <a:gd name="T7" fmla="*/ 3103 h 3104"/>
                <a:gd name="T8" fmla="*/ 0 w 3103"/>
                <a:gd name="T9" fmla="*/ 1551 h 3104"/>
                <a:gd name="T10" fmla="*/ 0 w 3103"/>
                <a:gd name="T11" fmla="*/ 1551 h 3104"/>
                <a:gd name="T12" fmla="*/ 1552 w 3103"/>
                <a:gd name="T13" fmla="*/ 0 h 3104"/>
                <a:gd name="T14" fmla="*/ 1552 w 3103"/>
                <a:gd name="T15" fmla="*/ 0 h 3104"/>
                <a:gd name="T16" fmla="*/ 3102 w 3103"/>
                <a:gd name="T17" fmla="*/ 1551 h 3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3" h="3104">
                  <a:moveTo>
                    <a:pt x="3102" y="1551"/>
                  </a:moveTo>
                  <a:lnTo>
                    <a:pt x="3102" y="1551"/>
                  </a:lnTo>
                  <a:cubicBezTo>
                    <a:pt x="3102" y="2408"/>
                    <a:pt x="2408" y="3103"/>
                    <a:pt x="1552" y="3103"/>
                  </a:cubicBezTo>
                  <a:lnTo>
                    <a:pt x="1552" y="3103"/>
                  </a:lnTo>
                  <a:cubicBezTo>
                    <a:pt x="694" y="3103"/>
                    <a:pt x="0" y="2408"/>
                    <a:pt x="0" y="1551"/>
                  </a:cubicBezTo>
                  <a:lnTo>
                    <a:pt x="0" y="1551"/>
                  </a:lnTo>
                  <a:cubicBezTo>
                    <a:pt x="0" y="695"/>
                    <a:pt x="694" y="0"/>
                    <a:pt x="1552" y="0"/>
                  </a:cubicBezTo>
                  <a:lnTo>
                    <a:pt x="1552" y="0"/>
                  </a:lnTo>
                  <a:cubicBezTo>
                    <a:pt x="2408" y="0"/>
                    <a:pt x="3102" y="695"/>
                    <a:pt x="3102" y="1551"/>
                  </a:cubicBezTo>
                </a:path>
              </a:pathLst>
            </a:custGeom>
            <a:solidFill>
              <a:schemeClr val="accent6">
                <a:alpha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584940D-2E97-E543-90BB-3B149D0FB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466" y="922561"/>
              <a:ext cx="827439" cy="672296"/>
            </a:xfrm>
            <a:custGeom>
              <a:avLst/>
              <a:gdLst>
                <a:gd name="T0" fmla="*/ 1761 w 1762"/>
                <a:gd name="T1" fmla="*/ 171 h 1433"/>
                <a:gd name="T2" fmla="*/ 1761 w 1762"/>
                <a:gd name="T3" fmla="*/ 171 h 1433"/>
                <a:gd name="T4" fmla="*/ 1554 w 1762"/>
                <a:gd name="T5" fmla="*/ 227 h 1433"/>
                <a:gd name="T6" fmla="*/ 1554 w 1762"/>
                <a:gd name="T7" fmla="*/ 227 h 1433"/>
                <a:gd name="T8" fmla="*/ 1713 w 1762"/>
                <a:gd name="T9" fmla="*/ 26 h 1433"/>
                <a:gd name="T10" fmla="*/ 1713 w 1762"/>
                <a:gd name="T11" fmla="*/ 26 h 1433"/>
                <a:gd name="T12" fmla="*/ 1484 w 1762"/>
                <a:gd name="T13" fmla="*/ 114 h 1433"/>
                <a:gd name="T14" fmla="*/ 1484 w 1762"/>
                <a:gd name="T15" fmla="*/ 114 h 1433"/>
                <a:gd name="T16" fmla="*/ 1219 w 1762"/>
                <a:gd name="T17" fmla="*/ 0 h 1433"/>
                <a:gd name="T18" fmla="*/ 1219 w 1762"/>
                <a:gd name="T19" fmla="*/ 0 h 1433"/>
                <a:gd name="T20" fmla="*/ 857 w 1762"/>
                <a:gd name="T21" fmla="*/ 361 h 1433"/>
                <a:gd name="T22" fmla="*/ 857 w 1762"/>
                <a:gd name="T23" fmla="*/ 361 h 1433"/>
                <a:gd name="T24" fmla="*/ 867 w 1762"/>
                <a:gd name="T25" fmla="*/ 444 h 1433"/>
                <a:gd name="T26" fmla="*/ 867 w 1762"/>
                <a:gd name="T27" fmla="*/ 444 h 1433"/>
                <a:gd name="T28" fmla="*/ 122 w 1762"/>
                <a:gd name="T29" fmla="*/ 66 h 1433"/>
                <a:gd name="T30" fmla="*/ 122 w 1762"/>
                <a:gd name="T31" fmla="*/ 66 h 1433"/>
                <a:gd name="T32" fmla="*/ 74 w 1762"/>
                <a:gd name="T33" fmla="*/ 247 h 1433"/>
                <a:gd name="T34" fmla="*/ 74 w 1762"/>
                <a:gd name="T35" fmla="*/ 247 h 1433"/>
                <a:gd name="T36" fmla="*/ 235 w 1762"/>
                <a:gd name="T37" fmla="*/ 549 h 1433"/>
                <a:gd name="T38" fmla="*/ 235 w 1762"/>
                <a:gd name="T39" fmla="*/ 549 h 1433"/>
                <a:gd name="T40" fmla="*/ 71 w 1762"/>
                <a:gd name="T41" fmla="*/ 503 h 1433"/>
                <a:gd name="T42" fmla="*/ 71 w 1762"/>
                <a:gd name="T43" fmla="*/ 507 h 1433"/>
                <a:gd name="T44" fmla="*/ 71 w 1762"/>
                <a:gd name="T45" fmla="*/ 507 h 1433"/>
                <a:gd name="T46" fmla="*/ 361 w 1762"/>
                <a:gd name="T47" fmla="*/ 863 h 1433"/>
                <a:gd name="T48" fmla="*/ 361 w 1762"/>
                <a:gd name="T49" fmla="*/ 863 h 1433"/>
                <a:gd name="T50" fmla="*/ 266 w 1762"/>
                <a:gd name="T51" fmla="*/ 875 h 1433"/>
                <a:gd name="T52" fmla="*/ 266 w 1762"/>
                <a:gd name="T53" fmla="*/ 875 h 1433"/>
                <a:gd name="T54" fmla="*/ 197 w 1762"/>
                <a:gd name="T55" fmla="*/ 868 h 1433"/>
                <a:gd name="T56" fmla="*/ 197 w 1762"/>
                <a:gd name="T57" fmla="*/ 868 h 1433"/>
                <a:gd name="T58" fmla="*/ 535 w 1762"/>
                <a:gd name="T59" fmla="*/ 1120 h 1433"/>
                <a:gd name="T60" fmla="*/ 535 w 1762"/>
                <a:gd name="T61" fmla="*/ 1120 h 1433"/>
                <a:gd name="T62" fmla="*/ 86 w 1762"/>
                <a:gd name="T63" fmla="*/ 1275 h 1433"/>
                <a:gd name="T64" fmla="*/ 86 w 1762"/>
                <a:gd name="T65" fmla="*/ 1275 h 1433"/>
                <a:gd name="T66" fmla="*/ 0 w 1762"/>
                <a:gd name="T67" fmla="*/ 1269 h 1433"/>
                <a:gd name="T68" fmla="*/ 0 w 1762"/>
                <a:gd name="T69" fmla="*/ 1269 h 1433"/>
                <a:gd name="T70" fmla="*/ 553 w 1762"/>
                <a:gd name="T71" fmla="*/ 1432 h 1433"/>
                <a:gd name="T72" fmla="*/ 553 w 1762"/>
                <a:gd name="T73" fmla="*/ 1432 h 1433"/>
                <a:gd name="T74" fmla="*/ 1583 w 1762"/>
                <a:gd name="T75" fmla="*/ 404 h 1433"/>
                <a:gd name="T76" fmla="*/ 1583 w 1762"/>
                <a:gd name="T77" fmla="*/ 404 h 1433"/>
                <a:gd name="T78" fmla="*/ 1580 w 1762"/>
                <a:gd name="T79" fmla="*/ 357 h 1433"/>
                <a:gd name="T80" fmla="*/ 1580 w 1762"/>
                <a:gd name="T81" fmla="*/ 357 h 1433"/>
                <a:gd name="T82" fmla="*/ 1761 w 1762"/>
                <a:gd name="T83" fmla="*/ 17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62" h="1433">
                  <a:moveTo>
                    <a:pt x="1761" y="171"/>
                  </a:moveTo>
                  <a:lnTo>
                    <a:pt x="1761" y="171"/>
                  </a:lnTo>
                  <a:cubicBezTo>
                    <a:pt x="1697" y="199"/>
                    <a:pt x="1627" y="218"/>
                    <a:pt x="1554" y="227"/>
                  </a:cubicBezTo>
                  <a:lnTo>
                    <a:pt x="1554" y="227"/>
                  </a:lnTo>
                  <a:cubicBezTo>
                    <a:pt x="1627" y="181"/>
                    <a:pt x="1686" y="110"/>
                    <a:pt x="1713" y="26"/>
                  </a:cubicBezTo>
                  <a:lnTo>
                    <a:pt x="1713" y="26"/>
                  </a:lnTo>
                  <a:cubicBezTo>
                    <a:pt x="1643" y="67"/>
                    <a:pt x="1566" y="98"/>
                    <a:pt x="1484" y="114"/>
                  </a:cubicBezTo>
                  <a:lnTo>
                    <a:pt x="1484" y="114"/>
                  </a:lnTo>
                  <a:cubicBezTo>
                    <a:pt x="1417" y="43"/>
                    <a:pt x="1323" y="0"/>
                    <a:pt x="1219" y="0"/>
                  </a:cubicBezTo>
                  <a:lnTo>
                    <a:pt x="1219" y="0"/>
                  </a:lnTo>
                  <a:cubicBezTo>
                    <a:pt x="1020" y="0"/>
                    <a:pt x="857" y="161"/>
                    <a:pt x="857" y="361"/>
                  </a:cubicBezTo>
                  <a:lnTo>
                    <a:pt x="857" y="361"/>
                  </a:lnTo>
                  <a:cubicBezTo>
                    <a:pt x="857" y="389"/>
                    <a:pt x="861" y="418"/>
                    <a:pt x="867" y="444"/>
                  </a:cubicBezTo>
                  <a:lnTo>
                    <a:pt x="867" y="444"/>
                  </a:lnTo>
                  <a:cubicBezTo>
                    <a:pt x="566" y="430"/>
                    <a:pt x="301" y="285"/>
                    <a:pt x="122" y="66"/>
                  </a:cubicBezTo>
                  <a:lnTo>
                    <a:pt x="122" y="66"/>
                  </a:lnTo>
                  <a:cubicBezTo>
                    <a:pt x="91" y="120"/>
                    <a:pt x="74" y="181"/>
                    <a:pt x="74" y="247"/>
                  </a:cubicBezTo>
                  <a:lnTo>
                    <a:pt x="74" y="247"/>
                  </a:lnTo>
                  <a:cubicBezTo>
                    <a:pt x="74" y="373"/>
                    <a:pt x="137" y="485"/>
                    <a:pt x="235" y="549"/>
                  </a:cubicBezTo>
                  <a:lnTo>
                    <a:pt x="235" y="549"/>
                  </a:lnTo>
                  <a:cubicBezTo>
                    <a:pt x="174" y="548"/>
                    <a:pt x="119" y="530"/>
                    <a:pt x="71" y="503"/>
                  </a:cubicBezTo>
                  <a:lnTo>
                    <a:pt x="71" y="507"/>
                  </a:lnTo>
                  <a:lnTo>
                    <a:pt x="71" y="507"/>
                  </a:lnTo>
                  <a:cubicBezTo>
                    <a:pt x="71" y="683"/>
                    <a:pt x="195" y="829"/>
                    <a:pt x="361" y="863"/>
                  </a:cubicBezTo>
                  <a:lnTo>
                    <a:pt x="361" y="863"/>
                  </a:lnTo>
                  <a:cubicBezTo>
                    <a:pt x="330" y="871"/>
                    <a:pt x="298" y="875"/>
                    <a:pt x="266" y="875"/>
                  </a:cubicBezTo>
                  <a:lnTo>
                    <a:pt x="266" y="875"/>
                  </a:lnTo>
                  <a:cubicBezTo>
                    <a:pt x="241" y="875"/>
                    <a:pt x="220" y="874"/>
                    <a:pt x="197" y="868"/>
                  </a:cubicBezTo>
                  <a:lnTo>
                    <a:pt x="197" y="868"/>
                  </a:lnTo>
                  <a:cubicBezTo>
                    <a:pt x="243" y="1012"/>
                    <a:pt x="376" y="1116"/>
                    <a:pt x="535" y="1120"/>
                  </a:cubicBezTo>
                  <a:lnTo>
                    <a:pt x="535" y="1120"/>
                  </a:lnTo>
                  <a:cubicBezTo>
                    <a:pt x="411" y="1217"/>
                    <a:pt x="255" y="1275"/>
                    <a:pt x="86" y="1275"/>
                  </a:cubicBezTo>
                  <a:lnTo>
                    <a:pt x="86" y="1275"/>
                  </a:lnTo>
                  <a:cubicBezTo>
                    <a:pt x="56" y="1275"/>
                    <a:pt x="28" y="1273"/>
                    <a:pt x="0" y="1269"/>
                  </a:cubicBezTo>
                  <a:lnTo>
                    <a:pt x="0" y="1269"/>
                  </a:lnTo>
                  <a:cubicBezTo>
                    <a:pt x="160" y="1373"/>
                    <a:pt x="349" y="1432"/>
                    <a:pt x="553" y="1432"/>
                  </a:cubicBezTo>
                  <a:lnTo>
                    <a:pt x="553" y="1432"/>
                  </a:lnTo>
                  <a:cubicBezTo>
                    <a:pt x="1218" y="1432"/>
                    <a:pt x="1583" y="882"/>
                    <a:pt x="1583" y="404"/>
                  </a:cubicBezTo>
                  <a:lnTo>
                    <a:pt x="1583" y="404"/>
                  </a:lnTo>
                  <a:cubicBezTo>
                    <a:pt x="1583" y="388"/>
                    <a:pt x="1582" y="372"/>
                    <a:pt x="1580" y="357"/>
                  </a:cubicBezTo>
                  <a:lnTo>
                    <a:pt x="1580" y="357"/>
                  </a:lnTo>
                  <a:cubicBezTo>
                    <a:pt x="1651" y="306"/>
                    <a:pt x="1713" y="242"/>
                    <a:pt x="1761" y="1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E5F8F15E-92EA-6A48-A85C-A60AFE42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57" y="5355569"/>
              <a:ext cx="806753" cy="806753"/>
            </a:xfrm>
            <a:custGeom>
              <a:avLst/>
              <a:gdLst>
                <a:gd name="T0" fmla="*/ 688 w 1721"/>
                <a:gd name="T1" fmla="*/ 1578 h 1721"/>
                <a:gd name="T2" fmla="*/ 0 w 1721"/>
                <a:gd name="T3" fmla="*/ 1483 h 1721"/>
                <a:gd name="T4" fmla="*/ 0 w 1721"/>
                <a:gd name="T5" fmla="*/ 918 h 1721"/>
                <a:gd name="T6" fmla="*/ 688 w 1721"/>
                <a:gd name="T7" fmla="*/ 918 h 1721"/>
                <a:gd name="T8" fmla="*/ 688 w 1721"/>
                <a:gd name="T9" fmla="*/ 1578 h 1721"/>
                <a:gd name="T10" fmla="*/ 1720 w 1721"/>
                <a:gd name="T11" fmla="*/ 918 h 1721"/>
                <a:gd name="T12" fmla="*/ 1720 w 1721"/>
                <a:gd name="T13" fmla="*/ 1720 h 1721"/>
                <a:gd name="T14" fmla="*/ 804 w 1721"/>
                <a:gd name="T15" fmla="*/ 1591 h 1721"/>
                <a:gd name="T16" fmla="*/ 804 w 1721"/>
                <a:gd name="T17" fmla="*/ 918 h 1721"/>
                <a:gd name="T18" fmla="*/ 1720 w 1721"/>
                <a:gd name="T19" fmla="*/ 918 h 1721"/>
                <a:gd name="T20" fmla="*/ 804 w 1721"/>
                <a:gd name="T21" fmla="*/ 133 h 1721"/>
                <a:gd name="T22" fmla="*/ 1720 w 1721"/>
                <a:gd name="T23" fmla="*/ 0 h 1721"/>
                <a:gd name="T24" fmla="*/ 1720 w 1721"/>
                <a:gd name="T25" fmla="*/ 804 h 1721"/>
                <a:gd name="T26" fmla="*/ 804 w 1721"/>
                <a:gd name="T27" fmla="*/ 804 h 1721"/>
                <a:gd name="T28" fmla="*/ 804 w 1721"/>
                <a:gd name="T29" fmla="*/ 133 h 1721"/>
                <a:gd name="T30" fmla="*/ 0 w 1721"/>
                <a:gd name="T31" fmla="*/ 804 h 1721"/>
                <a:gd name="T32" fmla="*/ 0 w 1721"/>
                <a:gd name="T33" fmla="*/ 245 h 1721"/>
                <a:gd name="T34" fmla="*/ 688 w 1721"/>
                <a:gd name="T35" fmla="*/ 151 h 1721"/>
                <a:gd name="T36" fmla="*/ 688 w 1721"/>
                <a:gd name="T37" fmla="*/ 804 h 1721"/>
                <a:gd name="T38" fmla="*/ 0 w 1721"/>
                <a:gd name="T39" fmla="*/ 804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1" h="1721">
                  <a:moveTo>
                    <a:pt x="688" y="1578"/>
                  </a:moveTo>
                  <a:lnTo>
                    <a:pt x="0" y="1483"/>
                  </a:lnTo>
                  <a:lnTo>
                    <a:pt x="0" y="918"/>
                  </a:lnTo>
                  <a:lnTo>
                    <a:pt x="688" y="918"/>
                  </a:lnTo>
                  <a:lnTo>
                    <a:pt x="688" y="1578"/>
                  </a:lnTo>
                  <a:close/>
                  <a:moveTo>
                    <a:pt x="1720" y="918"/>
                  </a:moveTo>
                  <a:lnTo>
                    <a:pt x="1720" y="1720"/>
                  </a:lnTo>
                  <a:lnTo>
                    <a:pt x="804" y="1591"/>
                  </a:lnTo>
                  <a:lnTo>
                    <a:pt x="804" y="918"/>
                  </a:lnTo>
                  <a:lnTo>
                    <a:pt x="1720" y="918"/>
                  </a:lnTo>
                  <a:close/>
                  <a:moveTo>
                    <a:pt x="804" y="133"/>
                  </a:moveTo>
                  <a:lnTo>
                    <a:pt x="1720" y="0"/>
                  </a:lnTo>
                  <a:lnTo>
                    <a:pt x="1720" y="804"/>
                  </a:lnTo>
                  <a:lnTo>
                    <a:pt x="804" y="804"/>
                  </a:lnTo>
                  <a:lnTo>
                    <a:pt x="804" y="133"/>
                  </a:lnTo>
                  <a:close/>
                  <a:moveTo>
                    <a:pt x="0" y="804"/>
                  </a:moveTo>
                  <a:lnTo>
                    <a:pt x="0" y="245"/>
                  </a:lnTo>
                  <a:lnTo>
                    <a:pt x="688" y="151"/>
                  </a:lnTo>
                  <a:lnTo>
                    <a:pt x="688" y="804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0D92F40-73AC-A745-A06A-B3B97E6E6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38" y="2515381"/>
              <a:ext cx="942811" cy="942812"/>
            </a:xfrm>
            <a:custGeom>
              <a:avLst/>
              <a:gdLst>
                <a:gd name="connsiteX0" fmla="*/ 361950 w 723540"/>
                <a:gd name="connsiteY0" fmla="*/ 248616 h 723540"/>
                <a:gd name="connsiteX1" fmla="*/ 248616 w 723540"/>
                <a:gd name="connsiteY1" fmla="*/ 361590 h 723540"/>
                <a:gd name="connsiteX2" fmla="*/ 361950 w 723540"/>
                <a:gd name="connsiteY2" fmla="*/ 474565 h 723540"/>
                <a:gd name="connsiteX3" fmla="*/ 474564 w 723540"/>
                <a:gd name="connsiteY3" fmla="*/ 361590 h 723540"/>
                <a:gd name="connsiteX4" fmla="*/ 361950 w 723540"/>
                <a:gd name="connsiteY4" fmla="*/ 248616 h 723540"/>
                <a:gd name="connsiteX5" fmla="*/ 361950 w 723540"/>
                <a:gd name="connsiteY5" fmla="*/ 180975 h 723540"/>
                <a:gd name="connsiteX6" fmla="*/ 542565 w 723540"/>
                <a:gd name="connsiteY6" fmla="*/ 361590 h 723540"/>
                <a:gd name="connsiteX7" fmla="*/ 361950 w 723540"/>
                <a:gd name="connsiteY7" fmla="*/ 542565 h 723540"/>
                <a:gd name="connsiteX8" fmla="*/ 180975 w 723540"/>
                <a:gd name="connsiteY8" fmla="*/ 361590 h 723540"/>
                <a:gd name="connsiteX9" fmla="*/ 361950 w 723540"/>
                <a:gd name="connsiteY9" fmla="*/ 180975 h 723540"/>
                <a:gd name="connsiteX10" fmla="*/ 556237 w 723540"/>
                <a:gd name="connsiteY10" fmla="*/ 142875 h 723540"/>
                <a:gd name="connsiteX11" fmla="*/ 580661 w 723540"/>
                <a:gd name="connsiteY11" fmla="*/ 167482 h 723540"/>
                <a:gd name="connsiteX12" fmla="*/ 556237 w 723540"/>
                <a:gd name="connsiteY12" fmla="*/ 191726 h 723540"/>
                <a:gd name="connsiteX13" fmla="*/ 531813 w 723540"/>
                <a:gd name="connsiteY13" fmla="*/ 167482 h 723540"/>
                <a:gd name="connsiteX14" fmla="*/ 556237 w 723540"/>
                <a:gd name="connsiteY14" fmla="*/ 142875 h 723540"/>
                <a:gd name="connsiteX15" fmla="*/ 226286 w 723540"/>
                <a:gd name="connsiteY15" fmla="*/ 68034 h 723540"/>
                <a:gd name="connsiteX16" fmla="*/ 67742 w 723540"/>
                <a:gd name="connsiteY16" fmla="*/ 226061 h 723540"/>
                <a:gd name="connsiteX17" fmla="*/ 67742 w 723540"/>
                <a:gd name="connsiteY17" fmla="*/ 497479 h 723540"/>
                <a:gd name="connsiteX18" fmla="*/ 226286 w 723540"/>
                <a:gd name="connsiteY18" fmla="*/ 655866 h 723540"/>
                <a:gd name="connsiteX19" fmla="*/ 497613 w 723540"/>
                <a:gd name="connsiteY19" fmla="*/ 655866 h 723540"/>
                <a:gd name="connsiteX20" fmla="*/ 656158 w 723540"/>
                <a:gd name="connsiteY20" fmla="*/ 497479 h 723540"/>
                <a:gd name="connsiteX21" fmla="*/ 656158 w 723540"/>
                <a:gd name="connsiteY21" fmla="*/ 226061 h 723540"/>
                <a:gd name="connsiteX22" fmla="*/ 497613 w 723540"/>
                <a:gd name="connsiteY22" fmla="*/ 68034 h 723540"/>
                <a:gd name="connsiteX23" fmla="*/ 226286 w 723540"/>
                <a:gd name="connsiteY23" fmla="*/ 0 h 723540"/>
                <a:gd name="connsiteX24" fmla="*/ 497613 w 723540"/>
                <a:gd name="connsiteY24" fmla="*/ 0 h 723540"/>
                <a:gd name="connsiteX25" fmla="*/ 723540 w 723540"/>
                <a:gd name="connsiteY25" fmla="*/ 226061 h 723540"/>
                <a:gd name="connsiteX26" fmla="*/ 723540 w 723540"/>
                <a:gd name="connsiteY26" fmla="*/ 497479 h 723540"/>
                <a:gd name="connsiteX27" fmla="*/ 497613 w 723540"/>
                <a:gd name="connsiteY27" fmla="*/ 723540 h 723540"/>
                <a:gd name="connsiteX28" fmla="*/ 226286 w 723540"/>
                <a:gd name="connsiteY28" fmla="*/ 723540 h 723540"/>
                <a:gd name="connsiteX29" fmla="*/ 0 w 723540"/>
                <a:gd name="connsiteY29" fmla="*/ 497479 h 723540"/>
                <a:gd name="connsiteX30" fmla="*/ 0 w 723540"/>
                <a:gd name="connsiteY30" fmla="*/ 226061 h 723540"/>
                <a:gd name="connsiteX31" fmla="*/ 226286 w 723540"/>
                <a:gd name="connsiteY31" fmla="*/ 0 h 72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23540" h="723540">
                  <a:moveTo>
                    <a:pt x="361950" y="248616"/>
                  </a:moveTo>
                  <a:cubicBezTo>
                    <a:pt x="299346" y="248616"/>
                    <a:pt x="248616" y="299346"/>
                    <a:pt x="248616" y="361590"/>
                  </a:cubicBezTo>
                  <a:cubicBezTo>
                    <a:pt x="248616" y="423834"/>
                    <a:pt x="299346" y="474565"/>
                    <a:pt x="361950" y="474565"/>
                  </a:cubicBezTo>
                  <a:cubicBezTo>
                    <a:pt x="423834" y="474565"/>
                    <a:pt x="474564" y="423834"/>
                    <a:pt x="474564" y="361590"/>
                  </a:cubicBezTo>
                  <a:cubicBezTo>
                    <a:pt x="474564" y="299346"/>
                    <a:pt x="423834" y="248616"/>
                    <a:pt x="361950" y="248616"/>
                  </a:cubicBezTo>
                  <a:close/>
                  <a:moveTo>
                    <a:pt x="361950" y="180975"/>
                  </a:moveTo>
                  <a:cubicBezTo>
                    <a:pt x="461252" y="180975"/>
                    <a:pt x="542565" y="261568"/>
                    <a:pt x="542565" y="361590"/>
                  </a:cubicBezTo>
                  <a:cubicBezTo>
                    <a:pt x="542565" y="461612"/>
                    <a:pt x="461252" y="542565"/>
                    <a:pt x="361950" y="542565"/>
                  </a:cubicBezTo>
                  <a:cubicBezTo>
                    <a:pt x="261928" y="542565"/>
                    <a:pt x="180975" y="461612"/>
                    <a:pt x="180975" y="361590"/>
                  </a:cubicBezTo>
                  <a:cubicBezTo>
                    <a:pt x="180975" y="261568"/>
                    <a:pt x="261928" y="180975"/>
                    <a:pt x="361950" y="180975"/>
                  </a:cubicBezTo>
                  <a:close/>
                  <a:moveTo>
                    <a:pt x="556237" y="142875"/>
                  </a:moveTo>
                  <a:cubicBezTo>
                    <a:pt x="569725" y="142875"/>
                    <a:pt x="580661" y="153731"/>
                    <a:pt x="580661" y="167482"/>
                  </a:cubicBezTo>
                  <a:cubicBezTo>
                    <a:pt x="580661" y="180509"/>
                    <a:pt x="569725" y="191726"/>
                    <a:pt x="556237" y="191726"/>
                  </a:cubicBezTo>
                  <a:cubicBezTo>
                    <a:pt x="542749" y="191726"/>
                    <a:pt x="531813" y="180509"/>
                    <a:pt x="531813" y="167482"/>
                  </a:cubicBezTo>
                  <a:cubicBezTo>
                    <a:pt x="531813" y="153731"/>
                    <a:pt x="542749" y="142875"/>
                    <a:pt x="556237" y="142875"/>
                  </a:cubicBezTo>
                  <a:close/>
                  <a:moveTo>
                    <a:pt x="226286" y="68034"/>
                  </a:moveTo>
                  <a:cubicBezTo>
                    <a:pt x="138726" y="68034"/>
                    <a:pt x="67742" y="138948"/>
                    <a:pt x="67742" y="226061"/>
                  </a:cubicBezTo>
                  <a:lnTo>
                    <a:pt x="67742" y="497479"/>
                  </a:lnTo>
                  <a:cubicBezTo>
                    <a:pt x="67742" y="584952"/>
                    <a:pt x="138726" y="655866"/>
                    <a:pt x="226286" y="655866"/>
                  </a:cubicBezTo>
                  <a:lnTo>
                    <a:pt x="497613" y="655866"/>
                  </a:lnTo>
                  <a:cubicBezTo>
                    <a:pt x="584453" y="655866"/>
                    <a:pt x="656158" y="584952"/>
                    <a:pt x="656158" y="497479"/>
                  </a:cubicBezTo>
                  <a:lnTo>
                    <a:pt x="656158" y="226061"/>
                  </a:lnTo>
                  <a:cubicBezTo>
                    <a:pt x="656158" y="138948"/>
                    <a:pt x="584453" y="68034"/>
                    <a:pt x="497613" y="68034"/>
                  </a:cubicBezTo>
                  <a:close/>
                  <a:moveTo>
                    <a:pt x="226286" y="0"/>
                  </a:moveTo>
                  <a:lnTo>
                    <a:pt x="497613" y="0"/>
                  </a:lnTo>
                  <a:cubicBezTo>
                    <a:pt x="622648" y="0"/>
                    <a:pt x="723540" y="101511"/>
                    <a:pt x="723540" y="226061"/>
                  </a:cubicBezTo>
                  <a:lnTo>
                    <a:pt x="723540" y="497479"/>
                  </a:lnTo>
                  <a:cubicBezTo>
                    <a:pt x="723540" y="622029"/>
                    <a:pt x="622648" y="723540"/>
                    <a:pt x="497613" y="723540"/>
                  </a:cubicBezTo>
                  <a:lnTo>
                    <a:pt x="226286" y="723540"/>
                  </a:lnTo>
                  <a:cubicBezTo>
                    <a:pt x="101252" y="723540"/>
                    <a:pt x="0" y="622029"/>
                    <a:pt x="0" y="497479"/>
                  </a:cubicBezTo>
                  <a:lnTo>
                    <a:pt x="0" y="226061"/>
                  </a:lnTo>
                  <a:cubicBezTo>
                    <a:pt x="0" y="101511"/>
                    <a:pt x="101252" y="0"/>
                    <a:pt x="226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CCCC370C-535A-B040-BCF3-11F49A77C5EE}"/>
                </a:ext>
              </a:extLst>
            </p:cNvPr>
            <p:cNvSpPr/>
            <p:nvPr userDrawn="1"/>
          </p:nvSpPr>
          <p:spPr>
            <a:xfrm>
              <a:off x="1" y="250268"/>
              <a:ext cx="651645" cy="582876"/>
            </a:xfrm>
            <a:custGeom>
              <a:avLst/>
              <a:gdLst>
                <a:gd name="connsiteX0" fmla="*/ 0 w 651645"/>
                <a:gd name="connsiteY0" fmla="*/ 0 h 582876"/>
                <a:gd name="connsiteX1" fmla="*/ 518261 w 651645"/>
                <a:gd name="connsiteY1" fmla="*/ 0 h 582876"/>
                <a:gd name="connsiteX2" fmla="*/ 651645 w 651645"/>
                <a:gd name="connsiteY2" fmla="*/ 132921 h 582876"/>
                <a:gd name="connsiteX3" fmla="*/ 651645 w 651645"/>
                <a:gd name="connsiteY3" fmla="*/ 449955 h 582876"/>
                <a:gd name="connsiteX4" fmla="*/ 518261 w 651645"/>
                <a:gd name="connsiteY4" fmla="*/ 582876 h 582876"/>
                <a:gd name="connsiteX5" fmla="*/ 0 w 651645"/>
                <a:gd name="connsiteY5" fmla="*/ 582876 h 582876"/>
                <a:gd name="connsiteX6" fmla="*/ 0 w 651645"/>
                <a:gd name="connsiteY6" fmla="*/ 0 h 582876"/>
                <a:gd name="connsiteX7" fmla="*/ 106036 w 651645"/>
                <a:gd name="connsiteY7" fmla="*/ 95550 h 582876"/>
                <a:gd name="connsiteX8" fmla="*/ 106036 w 651645"/>
                <a:gd name="connsiteY8" fmla="*/ 469620 h 582876"/>
                <a:gd name="connsiteX9" fmla="*/ 436808 w 651645"/>
                <a:gd name="connsiteY9" fmla="*/ 282586 h 582876"/>
                <a:gd name="connsiteX10" fmla="*/ 106036 w 651645"/>
                <a:gd name="connsiteY10" fmla="*/ 95550 h 5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1645" h="582876">
                  <a:moveTo>
                    <a:pt x="0" y="0"/>
                  </a:moveTo>
                  <a:lnTo>
                    <a:pt x="518261" y="0"/>
                  </a:lnTo>
                  <a:cubicBezTo>
                    <a:pt x="592467" y="0"/>
                    <a:pt x="651645" y="59180"/>
                    <a:pt x="651645" y="132921"/>
                  </a:cubicBezTo>
                  <a:lnTo>
                    <a:pt x="651645" y="449955"/>
                  </a:lnTo>
                  <a:cubicBezTo>
                    <a:pt x="651645" y="523695"/>
                    <a:pt x="592467" y="582876"/>
                    <a:pt x="518261" y="582876"/>
                  </a:cubicBezTo>
                  <a:lnTo>
                    <a:pt x="0" y="582876"/>
                  </a:lnTo>
                  <a:lnTo>
                    <a:pt x="0" y="0"/>
                  </a:lnTo>
                  <a:close/>
                  <a:moveTo>
                    <a:pt x="106036" y="95550"/>
                  </a:moveTo>
                  <a:lnTo>
                    <a:pt x="106036" y="469620"/>
                  </a:lnTo>
                  <a:lnTo>
                    <a:pt x="436808" y="282586"/>
                  </a:lnTo>
                  <a:lnTo>
                    <a:pt x="106036" y="955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467BDB33-C0EC-9749-B13A-323D1D545C94}"/>
                </a:ext>
              </a:extLst>
            </p:cNvPr>
            <p:cNvSpPr/>
            <p:nvPr userDrawn="1"/>
          </p:nvSpPr>
          <p:spPr>
            <a:xfrm>
              <a:off x="0" y="-190344"/>
              <a:ext cx="959866" cy="1464099"/>
            </a:xfrm>
            <a:custGeom>
              <a:avLst/>
              <a:gdLst>
                <a:gd name="connsiteX0" fmla="*/ 106036 w 959866"/>
                <a:gd name="connsiteY0" fmla="*/ 536162 h 1464099"/>
                <a:gd name="connsiteX1" fmla="*/ 436808 w 959866"/>
                <a:gd name="connsiteY1" fmla="*/ 723198 h 1464099"/>
                <a:gd name="connsiteX2" fmla="*/ 106036 w 959866"/>
                <a:gd name="connsiteY2" fmla="*/ 910232 h 1464099"/>
                <a:gd name="connsiteX3" fmla="*/ 229086 w 959866"/>
                <a:gd name="connsiteY3" fmla="*/ 0 h 1464099"/>
                <a:gd name="connsiteX4" fmla="*/ 959866 w 959866"/>
                <a:gd name="connsiteY4" fmla="*/ 732284 h 1464099"/>
                <a:gd name="connsiteX5" fmla="*/ 229086 w 959866"/>
                <a:gd name="connsiteY5" fmla="*/ 1464099 h 1464099"/>
                <a:gd name="connsiteX6" fmla="*/ 81850 w 959866"/>
                <a:gd name="connsiteY6" fmla="*/ 1449212 h 1464099"/>
                <a:gd name="connsiteX7" fmla="*/ 0 w 959866"/>
                <a:gd name="connsiteY7" fmla="*/ 1423745 h 1464099"/>
                <a:gd name="connsiteX8" fmla="*/ 0 w 959866"/>
                <a:gd name="connsiteY8" fmla="*/ 1023489 h 1464099"/>
                <a:gd name="connsiteX9" fmla="*/ 518261 w 959866"/>
                <a:gd name="connsiteY9" fmla="*/ 1023489 h 1464099"/>
                <a:gd name="connsiteX10" fmla="*/ 651645 w 959866"/>
                <a:gd name="connsiteY10" fmla="*/ 890568 h 1464099"/>
                <a:gd name="connsiteX11" fmla="*/ 651645 w 959866"/>
                <a:gd name="connsiteY11" fmla="*/ 573534 h 1464099"/>
                <a:gd name="connsiteX12" fmla="*/ 518261 w 959866"/>
                <a:gd name="connsiteY12" fmla="*/ 440613 h 1464099"/>
                <a:gd name="connsiteX13" fmla="*/ 0 w 959866"/>
                <a:gd name="connsiteY13" fmla="*/ 440613 h 1464099"/>
                <a:gd name="connsiteX14" fmla="*/ 0 w 959866"/>
                <a:gd name="connsiteY14" fmla="*/ 40265 h 1464099"/>
                <a:gd name="connsiteX15" fmla="*/ 81850 w 959866"/>
                <a:gd name="connsiteY15" fmla="*/ 14850 h 1464099"/>
                <a:gd name="connsiteX16" fmla="*/ 229086 w 959866"/>
                <a:gd name="connsiteY16" fmla="*/ 0 h 146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9866" h="1464099">
                  <a:moveTo>
                    <a:pt x="106036" y="536162"/>
                  </a:moveTo>
                  <a:lnTo>
                    <a:pt x="436808" y="723198"/>
                  </a:lnTo>
                  <a:lnTo>
                    <a:pt x="106036" y="910232"/>
                  </a:lnTo>
                  <a:close/>
                  <a:moveTo>
                    <a:pt x="229086" y="0"/>
                  </a:moveTo>
                  <a:cubicBezTo>
                    <a:pt x="632469" y="0"/>
                    <a:pt x="959866" y="327181"/>
                    <a:pt x="959866" y="732284"/>
                  </a:cubicBezTo>
                  <a:cubicBezTo>
                    <a:pt x="959866" y="1135979"/>
                    <a:pt x="632469" y="1464099"/>
                    <a:pt x="229086" y="1464099"/>
                  </a:cubicBezTo>
                  <a:cubicBezTo>
                    <a:pt x="178663" y="1464099"/>
                    <a:pt x="129420" y="1458972"/>
                    <a:pt x="81850" y="1449212"/>
                  </a:cubicBezTo>
                  <a:lnTo>
                    <a:pt x="0" y="1423745"/>
                  </a:lnTo>
                  <a:lnTo>
                    <a:pt x="0" y="1023489"/>
                  </a:lnTo>
                  <a:lnTo>
                    <a:pt x="518261" y="1023489"/>
                  </a:lnTo>
                  <a:cubicBezTo>
                    <a:pt x="592467" y="1023489"/>
                    <a:pt x="651645" y="964308"/>
                    <a:pt x="651645" y="890568"/>
                  </a:cubicBezTo>
                  <a:lnTo>
                    <a:pt x="651645" y="573534"/>
                  </a:lnTo>
                  <a:cubicBezTo>
                    <a:pt x="651645" y="499793"/>
                    <a:pt x="592467" y="440613"/>
                    <a:pt x="518261" y="440613"/>
                  </a:cubicBezTo>
                  <a:lnTo>
                    <a:pt x="0" y="440613"/>
                  </a:lnTo>
                  <a:lnTo>
                    <a:pt x="0" y="40265"/>
                  </a:lnTo>
                  <a:lnTo>
                    <a:pt x="81850" y="14850"/>
                  </a:lnTo>
                  <a:cubicBezTo>
                    <a:pt x="129420" y="5112"/>
                    <a:pt x="178663" y="0"/>
                    <a:pt x="229086" y="0"/>
                  </a:cubicBezTo>
                  <a:close/>
                </a:path>
              </a:pathLst>
            </a:cu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7E88B22-42FB-6444-9C93-B460E04159E8}"/>
                </a:ext>
              </a:extLst>
            </p:cNvPr>
            <p:cNvSpPr/>
            <p:nvPr userDrawn="1"/>
          </p:nvSpPr>
          <p:spPr>
            <a:xfrm>
              <a:off x="1" y="1474536"/>
              <a:ext cx="254475" cy="734515"/>
            </a:xfrm>
            <a:custGeom>
              <a:avLst/>
              <a:gdLst>
                <a:gd name="connsiteX0" fmla="*/ 0 w 254475"/>
                <a:gd name="connsiteY0" fmla="*/ 0 h 734515"/>
                <a:gd name="connsiteX1" fmla="*/ 13866 w 254475"/>
                <a:gd name="connsiteY1" fmla="*/ 4280 h 734515"/>
                <a:gd name="connsiteX2" fmla="*/ 254475 w 254475"/>
                <a:gd name="connsiteY2" fmla="*/ 367518 h 734515"/>
                <a:gd name="connsiteX3" fmla="*/ 13866 w 254475"/>
                <a:gd name="connsiteY3" fmla="*/ 730228 h 734515"/>
                <a:gd name="connsiteX4" fmla="*/ 0 w 254475"/>
                <a:gd name="connsiteY4" fmla="*/ 734515 h 734515"/>
                <a:gd name="connsiteX5" fmla="*/ 0 w 254475"/>
                <a:gd name="connsiteY5" fmla="*/ 0 h 73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475" h="734515">
                  <a:moveTo>
                    <a:pt x="0" y="0"/>
                  </a:moveTo>
                  <a:lnTo>
                    <a:pt x="13866" y="4280"/>
                  </a:lnTo>
                  <a:cubicBezTo>
                    <a:pt x="155459" y="63874"/>
                    <a:pt x="254475" y="203557"/>
                    <a:pt x="254475" y="367518"/>
                  </a:cubicBezTo>
                  <a:cubicBezTo>
                    <a:pt x="254475" y="530775"/>
                    <a:pt x="155459" y="670546"/>
                    <a:pt x="13866" y="730228"/>
                  </a:cubicBezTo>
                  <a:lnTo>
                    <a:pt x="0" y="734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9D85F2E-5961-9C41-B57C-D3644D17672F}"/>
                </a:ext>
              </a:extLst>
            </p:cNvPr>
            <p:cNvSpPr/>
            <p:nvPr userDrawn="1"/>
          </p:nvSpPr>
          <p:spPr>
            <a:xfrm>
              <a:off x="0" y="3995285"/>
              <a:ext cx="244132" cy="988932"/>
            </a:xfrm>
            <a:custGeom>
              <a:avLst/>
              <a:gdLst>
                <a:gd name="connsiteX0" fmla="*/ 0 w 244132"/>
                <a:gd name="connsiteY0" fmla="*/ 0 h 988932"/>
                <a:gd name="connsiteX1" fmla="*/ 59575 w 244132"/>
                <a:gd name="connsiteY1" fmla="*/ 49184 h 988932"/>
                <a:gd name="connsiteX2" fmla="*/ 244132 w 244132"/>
                <a:gd name="connsiteY2" fmla="*/ 495043 h 988932"/>
                <a:gd name="connsiteX3" fmla="*/ 59575 w 244132"/>
                <a:gd name="connsiteY3" fmla="*/ 939846 h 988932"/>
                <a:gd name="connsiteX4" fmla="*/ 0 w 244132"/>
                <a:gd name="connsiteY4" fmla="*/ 988932 h 988932"/>
                <a:gd name="connsiteX5" fmla="*/ 0 w 244132"/>
                <a:gd name="connsiteY5" fmla="*/ 0 h 9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132" h="988932">
                  <a:moveTo>
                    <a:pt x="0" y="0"/>
                  </a:moveTo>
                  <a:lnTo>
                    <a:pt x="59575" y="49184"/>
                  </a:lnTo>
                  <a:cubicBezTo>
                    <a:pt x="173545" y="163214"/>
                    <a:pt x="244132" y="320804"/>
                    <a:pt x="244132" y="495043"/>
                  </a:cubicBezTo>
                  <a:cubicBezTo>
                    <a:pt x="244132" y="668814"/>
                    <a:pt x="173545" y="826051"/>
                    <a:pt x="59575" y="939846"/>
                  </a:cubicBezTo>
                  <a:lnTo>
                    <a:pt x="0" y="988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19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A39E146-A025-DB44-9C66-AA4059B0B84F}"/>
              </a:ext>
            </a:extLst>
          </p:cNvPr>
          <p:cNvGrpSpPr/>
          <p:nvPr userDrawn="1"/>
        </p:nvGrpSpPr>
        <p:grpSpPr>
          <a:xfrm>
            <a:off x="10854299" y="4101694"/>
            <a:ext cx="1340728" cy="2814688"/>
            <a:chOff x="10854299" y="4101694"/>
            <a:chExt cx="1340728" cy="2814688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0A74235-EB8F-8F41-835B-7488BA3CF989}"/>
                </a:ext>
              </a:extLst>
            </p:cNvPr>
            <p:cNvSpPr/>
            <p:nvPr userDrawn="1"/>
          </p:nvSpPr>
          <p:spPr>
            <a:xfrm>
              <a:off x="12083800" y="4101694"/>
              <a:ext cx="108200" cy="215079"/>
            </a:xfrm>
            <a:custGeom>
              <a:avLst/>
              <a:gdLst>
                <a:gd name="connsiteX0" fmla="*/ 108200 w 108200"/>
                <a:gd name="connsiteY0" fmla="*/ 0 h 215079"/>
                <a:gd name="connsiteX1" fmla="*/ 108200 w 108200"/>
                <a:gd name="connsiteY1" fmla="*/ 76109 h 215079"/>
                <a:gd name="connsiteX2" fmla="*/ 95080 w 108200"/>
                <a:gd name="connsiteY2" fmla="*/ 76265 h 215079"/>
                <a:gd name="connsiteX3" fmla="*/ 76234 w 108200"/>
                <a:gd name="connsiteY3" fmla="*/ 95696 h 215079"/>
                <a:gd name="connsiteX4" fmla="*/ 96035 w 108200"/>
                <a:gd name="connsiteY4" fmla="*/ 141713 h 215079"/>
                <a:gd name="connsiteX5" fmla="*/ 108200 w 108200"/>
                <a:gd name="connsiteY5" fmla="*/ 141481 h 215079"/>
                <a:gd name="connsiteX6" fmla="*/ 108200 w 108200"/>
                <a:gd name="connsiteY6" fmla="*/ 214883 h 215079"/>
                <a:gd name="connsiteX7" fmla="*/ 108130 w 108200"/>
                <a:gd name="connsiteY7" fmla="*/ 214448 h 215079"/>
                <a:gd name="connsiteX8" fmla="*/ 105603 w 108200"/>
                <a:gd name="connsiteY8" fmla="*/ 196794 h 215079"/>
                <a:gd name="connsiteX9" fmla="*/ 92591 w 108200"/>
                <a:gd name="connsiteY9" fmla="*/ 195213 h 215079"/>
                <a:gd name="connsiteX10" fmla="*/ 85954 w 108200"/>
                <a:gd name="connsiteY10" fmla="*/ 211995 h 215079"/>
                <a:gd name="connsiteX11" fmla="*/ 84717 w 108200"/>
                <a:gd name="connsiteY11" fmla="*/ 215079 h 215079"/>
                <a:gd name="connsiteX12" fmla="*/ 81551 w 108200"/>
                <a:gd name="connsiteY12" fmla="*/ 213638 h 215079"/>
                <a:gd name="connsiteX13" fmla="*/ 57218 w 108200"/>
                <a:gd name="connsiteY13" fmla="*/ 204122 h 215079"/>
                <a:gd name="connsiteX14" fmla="*/ 54130 w 108200"/>
                <a:gd name="connsiteY14" fmla="*/ 202890 h 215079"/>
                <a:gd name="connsiteX15" fmla="*/ 55368 w 108200"/>
                <a:gd name="connsiteY15" fmla="*/ 199805 h 215079"/>
                <a:gd name="connsiteX16" fmla="*/ 61873 w 108200"/>
                <a:gd name="connsiteY16" fmla="*/ 183311 h 215079"/>
                <a:gd name="connsiteX17" fmla="*/ 51546 w 108200"/>
                <a:gd name="connsiteY17" fmla="*/ 175482 h 215079"/>
                <a:gd name="connsiteX18" fmla="*/ 37485 w 108200"/>
                <a:gd name="connsiteY18" fmla="*/ 186452 h 215079"/>
                <a:gd name="connsiteX19" fmla="*/ 34730 w 108200"/>
                <a:gd name="connsiteY19" fmla="*/ 188672 h 215079"/>
                <a:gd name="connsiteX20" fmla="*/ 32798 w 108200"/>
                <a:gd name="connsiteY20" fmla="*/ 186055 h 215079"/>
                <a:gd name="connsiteX21" fmla="*/ 16581 w 108200"/>
                <a:gd name="connsiteY21" fmla="*/ 165642 h 215079"/>
                <a:gd name="connsiteX22" fmla="*/ 14361 w 108200"/>
                <a:gd name="connsiteY22" fmla="*/ 162894 h 215079"/>
                <a:gd name="connsiteX23" fmla="*/ 16906 w 108200"/>
                <a:gd name="connsiteY23" fmla="*/ 160753 h 215079"/>
                <a:gd name="connsiteX24" fmla="*/ 30967 w 108200"/>
                <a:gd name="connsiteY24" fmla="*/ 149783 h 215079"/>
                <a:gd name="connsiteX25" fmla="*/ 25730 w 108200"/>
                <a:gd name="connsiteY25" fmla="*/ 137670 h 215079"/>
                <a:gd name="connsiteX26" fmla="*/ 8257 w 108200"/>
                <a:gd name="connsiteY26" fmla="*/ 140138 h 215079"/>
                <a:gd name="connsiteX27" fmla="*/ 4878 w 108200"/>
                <a:gd name="connsiteY27" fmla="*/ 140684 h 215079"/>
                <a:gd name="connsiteX28" fmla="*/ 4413 w 108200"/>
                <a:gd name="connsiteY28" fmla="*/ 137519 h 215079"/>
                <a:gd name="connsiteX29" fmla="*/ 542 w 108200"/>
                <a:gd name="connsiteY29" fmla="*/ 111784 h 215079"/>
                <a:gd name="connsiteX30" fmla="*/ 0 w 108200"/>
                <a:gd name="connsiteY30" fmla="*/ 108410 h 215079"/>
                <a:gd name="connsiteX31" fmla="*/ 3379 w 108200"/>
                <a:gd name="connsiteY31" fmla="*/ 107864 h 215079"/>
                <a:gd name="connsiteX32" fmla="*/ 21062 w 108200"/>
                <a:gd name="connsiteY32" fmla="*/ 105318 h 215079"/>
                <a:gd name="connsiteX33" fmla="*/ 22584 w 108200"/>
                <a:gd name="connsiteY33" fmla="*/ 92114 h 215079"/>
                <a:gd name="connsiteX34" fmla="*/ 5864 w 108200"/>
                <a:gd name="connsiteY34" fmla="*/ 85717 h 215079"/>
                <a:gd name="connsiteX35" fmla="*/ 2776 w 108200"/>
                <a:gd name="connsiteY35" fmla="*/ 84485 h 215079"/>
                <a:gd name="connsiteX36" fmla="*/ 4014 w 108200"/>
                <a:gd name="connsiteY36" fmla="*/ 81401 h 215079"/>
                <a:gd name="connsiteX37" fmla="*/ 13574 w 108200"/>
                <a:gd name="connsiteY37" fmla="*/ 57090 h 215079"/>
                <a:gd name="connsiteX38" fmla="*/ 14812 w 108200"/>
                <a:gd name="connsiteY38" fmla="*/ 54006 h 215079"/>
                <a:gd name="connsiteX39" fmla="*/ 17899 w 108200"/>
                <a:gd name="connsiteY39" fmla="*/ 55238 h 215079"/>
                <a:gd name="connsiteX40" fmla="*/ 34697 w 108200"/>
                <a:gd name="connsiteY40" fmla="*/ 61843 h 215079"/>
                <a:gd name="connsiteX41" fmla="*/ 42394 w 108200"/>
                <a:gd name="connsiteY41" fmla="*/ 51103 h 215079"/>
                <a:gd name="connsiteX42" fmla="*/ 31294 w 108200"/>
                <a:gd name="connsiteY42" fmla="*/ 37364 h 215079"/>
                <a:gd name="connsiteX43" fmla="*/ 29362 w 108200"/>
                <a:gd name="connsiteY43" fmla="*/ 34747 h 215079"/>
                <a:gd name="connsiteX44" fmla="*/ 31907 w 108200"/>
                <a:gd name="connsiteY44" fmla="*/ 32605 h 215079"/>
                <a:gd name="connsiteX45" fmla="*/ 52292 w 108200"/>
                <a:gd name="connsiteY45" fmla="*/ 16176 h 215079"/>
                <a:gd name="connsiteX46" fmla="*/ 55124 w 108200"/>
                <a:gd name="connsiteY46" fmla="*/ 14165 h 215079"/>
                <a:gd name="connsiteX47" fmla="*/ 57056 w 108200"/>
                <a:gd name="connsiteY47" fmla="*/ 16782 h 215079"/>
                <a:gd name="connsiteX48" fmla="*/ 68234 w 108200"/>
                <a:gd name="connsiteY48" fmla="*/ 30731 h 215079"/>
                <a:gd name="connsiteX49" fmla="*/ 80161 w 108200"/>
                <a:gd name="connsiteY49" fmla="*/ 25565 h 215079"/>
                <a:gd name="connsiteX50" fmla="*/ 77633 w 108200"/>
                <a:gd name="connsiteY50" fmla="*/ 7911 h 215079"/>
                <a:gd name="connsiteX51" fmla="*/ 77091 w 108200"/>
                <a:gd name="connsiteY51" fmla="*/ 4537 h 215079"/>
                <a:gd name="connsiteX52" fmla="*/ 80470 w 108200"/>
                <a:gd name="connsiteY52" fmla="*/ 3991 h 215079"/>
                <a:gd name="connsiteX53" fmla="*/ 106326 w 108200"/>
                <a:gd name="connsiteY53" fmla="*/ 303 h 215079"/>
                <a:gd name="connsiteX54" fmla="*/ 108200 w 108200"/>
                <a:gd name="connsiteY54" fmla="*/ 0 h 2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8200" h="215079">
                  <a:moveTo>
                    <a:pt x="108200" y="0"/>
                  </a:moveTo>
                  <a:lnTo>
                    <a:pt x="108200" y="76109"/>
                  </a:lnTo>
                  <a:lnTo>
                    <a:pt x="95080" y="76265"/>
                  </a:lnTo>
                  <a:cubicBezTo>
                    <a:pt x="86744" y="79852"/>
                    <a:pt x="79776" y="86625"/>
                    <a:pt x="76234" y="95696"/>
                  </a:cubicBezTo>
                  <a:cubicBezTo>
                    <a:pt x="68940" y="113915"/>
                    <a:pt x="77877" y="134661"/>
                    <a:pt x="96035" y="141713"/>
                  </a:cubicBezTo>
                  <a:lnTo>
                    <a:pt x="108200" y="141481"/>
                  </a:lnTo>
                  <a:lnTo>
                    <a:pt x="108200" y="214883"/>
                  </a:lnTo>
                  <a:lnTo>
                    <a:pt x="108130" y="214448"/>
                  </a:lnTo>
                  <a:lnTo>
                    <a:pt x="105603" y="196794"/>
                  </a:lnTo>
                  <a:cubicBezTo>
                    <a:pt x="101204" y="196528"/>
                    <a:pt x="96727" y="196053"/>
                    <a:pt x="92591" y="195213"/>
                  </a:cubicBezTo>
                  <a:lnTo>
                    <a:pt x="85954" y="211995"/>
                  </a:lnTo>
                  <a:lnTo>
                    <a:pt x="84717" y="215079"/>
                  </a:lnTo>
                  <a:lnTo>
                    <a:pt x="81551" y="213638"/>
                  </a:lnTo>
                  <a:lnTo>
                    <a:pt x="57218" y="204122"/>
                  </a:lnTo>
                  <a:lnTo>
                    <a:pt x="54130" y="202890"/>
                  </a:lnTo>
                  <a:lnTo>
                    <a:pt x="55368" y="199805"/>
                  </a:lnTo>
                  <a:lnTo>
                    <a:pt x="61873" y="183311"/>
                  </a:lnTo>
                  <a:cubicBezTo>
                    <a:pt x="58317" y="180823"/>
                    <a:pt x="54683" y="178126"/>
                    <a:pt x="51546" y="175482"/>
                  </a:cubicBezTo>
                  <a:lnTo>
                    <a:pt x="37485" y="186452"/>
                  </a:lnTo>
                  <a:lnTo>
                    <a:pt x="34730" y="188672"/>
                  </a:lnTo>
                  <a:lnTo>
                    <a:pt x="32798" y="186055"/>
                  </a:lnTo>
                  <a:lnTo>
                    <a:pt x="16581" y="165642"/>
                  </a:lnTo>
                  <a:lnTo>
                    <a:pt x="14361" y="162894"/>
                  </a:lnTo>
                  <a:lnTo>
                    <a:pt x="16906" y="160753"/>
                  </a:lnTo>
                  <a:lnTo>
                    <a:pt x="30967" y="149783"/>
                  </a:lnTo>
                  <a:cubicBezTo>
                    <a:pt x="29064" y="145963"/>
                    <a:pt x="27082" y="141934"/>
                    <a:pt x="25730" y="137670"/>
                  </a:cubicBezTo>
                  <a:lnTo>
                    <a:pt x="8257" y="140138"/>
                  </a:lnTo>
                  <a:lnTo>
                    <a:pt x="4878" y="140684"/>
                  </a:lnTo>
                  <a:lnTo>
                    <a:pt x="4413" y="137519"/>
                  </a:lnTo>
                  <a:lnTo>
                    <a:pt x="542" y="111784"/>
                  </a:lnTo>
                  <a:lnTo>
                    <a:pt x="0" y="108410"/>
                  </a:lnTo>
                  <a:lnTo>
                    <a:pt x="3379" y="107864"/>
                  </a:lnTo>
                  <a:lnTo>
                    <a:pt x="21062" y="105318"/>
                  </a:lnTo>
                  <a:cubicBezTo>
                    <a:pt x="21124" y="101004"/>
                    <a:pt x="21814" y="96454"/>
                    <a:pt x="22584" y="92114"/>
                  </a:cubicBezTo>
                  <a:lnTo>
                    <a:pt x="5864" y="85717"/>
                  </a:lnTo>
                  <a:lnTo>
                    <a:pt x="2776" y="84485"/>
                  </a:lnTo>
                  <a:lnTo>
                    <a:pt x="4014" y="81401"/>
                  </a:lnTo>
                  <a:lnTo>
                    <a:pt x="13574" y="57090"/>
                  </a:lnTo>
                  <a:lnTo>
                    <a:pt x="14812" y="54006"/>
                  </a:lnTo>
                  <a:lnTo>
                    <a:pt x="17899" y="55238"/>
                  </a:lnTo>
                  <a:lnTo>
                    <a:pt x="34697" y="61843"/>
                  </a:lnTo>
                  <a:cubicBezTo>
                    <a:pt x="37036" y="57871"/>
                    <a:pt x="39610" y="54526"/>
                    <a:pt x="42394" y="51103"/>
                  </a:cubicBezTo>
                  <a:lnTo>
                    <a:pt x="31294" y="37364"/>
                  </a:lnTo>
                  <a:lnTo>
                    <a:pt x="29362" y="34747"/>
                  </a:lnTo>
                  <a:lnTo>
                    <a:pt x="31907" y="32605"/>
                  </a:lnTo>
                  <a:lnTo>
                    <a:pt x="52292" y="16176"/>
                  </a:lnTo>
                  <a:lnTo>
                    <a:pt x="55124" y="14165"/>
                  </a:lnTo>
                  <a:lnTo>
                    <a:pt x="57056" y="16782"/>
                  </a:lnTo>
                  <a:lnTo>
                    <a:pt x="68234" y="30731"/>
                  </a:lnTo>
                  <a:cubicBezTo>
                    <a:pt x="72062" y="28826"/>
                    <a:pt x="76177" y="27051"/>
                    <a:pt x="80161" y="25565"/>
                  </a:cubicBezTo>
                  <a:lnTo>
                    <a:pt x="77633" y="7911"/>
                  </a:lnTo>
                  <a:lnTo>
                    <a:pt x="77091" y="4537"/>
                  </a:lnTo>
                  <a:lnTo>
                    <a:pt x="80470" y="3991"/>
                  </a:lnTo>
                  <a:lnTo>
                    <a:pt x="106326" y="303"/>
                  </a:lnTo>
                  <a:lnTo>
                    <a:pt x="108200" y="0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FC436800-34C7-DF46-B894-F1DE78519FC6}"/>
                </a:ext>
              </a:extLst>
            </p:cNvPr>
            <p:cNvSpPr/>
            <p:nvPr userDrawn="1"/>
          </p:nvSpPr>
          <p:spPr>
            <a:xfrm>
              <a:off x="11422871" y="4257175"/>
              <a:ext cx="769129" cy="981252"/>
            </a:xfrm>
            <a:custGeom>
              <a:avLst/>
              <a:gdLst>
                <a:gd name="connsiteX0" fmla="*/ 497595 w 769129"/>
                <a:gd name="connsiteY0" fmla="*/ 351228 h 981252"/>
                <a:gd name="connsiteX1" fmla="*/ 622036 w 769129"/>
                <a:gd name="connsiteY1" fmla="*/ 441817 h 981252"/>
                <a:gd name="connsiteX2" fmla="*/ 540426 w 769129"/>
                <a:gd name="connsiteY2" fmla="*/ 620992 h 981252"/>
                <a:gd name="connsiteX3" fmla="*/ 361384 w 769129"/>
                <a:gd name="connsiteY3" fmla="*/ 539090 h 981252"/>
                <a:gd name="connsiteX4" fmla="*/ 442994 w 769129"/>
                <a:gd name="connsiteY4" fmla="*/ 359915 h 981252"/>
                <a:gd name="connsiteX5" fmla="*/ 497595 w 769129"/>
                <a:gd name="connsiteY5" fmla="*/ 351228 h 981252"/>
                <a:gd name="connsiteX6" fmla="*/ 502999 w 769129"/>
                <a:gd name="connsiteY6" fmla="*/ 216771 h 981252"/>
                <a:gd name="connsiteX7" fmla="*/ 395344 w 769129"/>
                <a:gd name="connsiteY7" fmla="*/ 233961 h 981252"/>
                <a:gd name="connsiteX8" fmla="*/ 233890 w 769129"/>
                <a:gd name="connsiteY8" fmla="*/ 586670 h 981252"/>
                <a:gd name="connsiteX9" fmla="*/ 587021 w 769129"/>
                <a:gd name="connsiteY9" fmla="*/ 747578 h 981252"/>
                <a:gd name="connsiteX10" fmla="*/ 748397 w 769129"/>
                <a:gd name="connsiteY10" fmla="*/ 394660 h 981252"/>
                <a:gd name="connsiteX11" fmla="*/ 502999 w 769129"/>
                <a:gd name="connsiteY11" fmla="*/ 216771 h 981252"/>
                <a:gd name="connsiteX12" fmla="*/ 512185 w 769129"/>
                <a:gd name="connsiteY12" fmla="*/ 0 h 981252"/>
                <a:gd name="connsiteX13" fmla="*/ 632479 w 769129"/>
                <a:gd name="connsiteY13" fmla="*/ 19991 h 981252"/>
                <a:gd name="connsiteX14" fmla="*/ 616511 w 769129"/>
                <a:gd name="connsiteY14" fmla="*/ 114926 h 981252"/>
                <a:gd name="connsiteX15" fmla="*/ 693478 w 769129"/>
                <a:gd name="connsiteY15" fmla="*/ 150133 h 981252"/>
                <a:gd name="connsiteX16" fmla="*/ 755155 w 769129"/>
                <a:gd name="connsiteY16" fmla="*/ 75829 h 981252"/>
                <a:gd name="connsiteX17" fmla="*/ 769129 w 769129"/>
                <a:gd name="connsiteY17" fmla="*/ 87360 h 981252"/>
                <a:gd name="connsiteX18" fmla="*/ 769129 w 769129"/>
                <a:gd name="connsiteY18" fmla="*/ 798806 h 981252"/>
                <a:gd name="connsiteX19" fmla="*/ 754025 w 769129"/>
                <a:gd name="connsiteY19" fmla="*/ 786396 h 981252"/>
                <a:gd name="connsiteX20" fmla="*/ 684806 w 769129"/>
                <a:gd name="connsiteY20" fmla="*/ 835366 h 981252"/>
                <a:gd name="connsiteX21" fmla="*/ 718562 w 769129"/>
                <a:gd name="connsiteY21" fmla="*/ 925820 h 981252"/>
                <a:gd name="connsiteX22" fmla="*/ 604413 w 769129"/>
                <a:gd name="connsiteY22" fmla="*/ 968419 h 981252"/>
                <a:gd name="connsiteX23" fmla="*/ 570657 w 769129"/>
                <a:gd name="connsiteY23" fmla="*/ 877966 h 981252"/>
                <a:gd name="connsiteX24" fmla="*/ 486280 w 769129"/>
                <a:gd name="connsiteY24" fmla="*/ 886316 h 981252"/>
                <a:gd name="connsiteX25" fmla="*/ 470311 w 769129"/>
                <a:gd name="connsiteY25" fmla="*/ 981252 h 981252"/>
                <a:gd name="connsiteX26" fmla="*/ 350017 w 769129"/>
                <a:gd name="connsiteY26" fmla="*/ 961261 h 981252"/>
                <a:gd name="connsiteX27" fmla="*/ 365985 w 769129"/>
                <a:gd name="connsiteY27" fmla="*/ 866325 h 981252"/>
                <a:gd name="connsiteX28" fmla="*/ 288808 w 769129"/>
                <a:gd name="connsiteY28" fmla="*/ 831197 h 981252"/>
                <a:gd name="connsiteX29" fmla="*/ 227341 w 769129"/>
                <a:gd name="connsiteY29" fmla="*/ 905423 h 981252"/>
                <a:gd name="connsiteX30" fmla="*/ 133385 w 769129"/>
                <a:gd name="connsiteY30" fmla="*/ 827893 h 981252"/>
                <a:gd name="connsiteX31" fmla="*/ 194852 w 769129"/>
                <a:gd name="connsiteY31" fmla="*/ 753668 h 981252"/>
                <a:gd name="connsiteX32" fmla="*/ 145689 w 769129"/>
                <a:gd name="connsiteY32" fmla="*/ 684708 h 981252"/>
                <a:gd name="connsiteX33" fmla="*/ 55252 w 769129"/>
                <a:gd name="connsiteY33" fmla="*/ 718458 h 981252"/>
                <a:gd name="connsiteX34" fmla="*/ 12666 w 769129"/>
                <a:gd name="connsiteY34" fmla="*/ 604344 h 981252"/>
                <a:gd name="connsiteX35" fmla="*/ 103103 w 769129"/>
                <a:gd name="connsiteY35" fmla="*/ 570594 h 981252"/>
                <a:gd name="connsiteX36" fmla="*/ 95067 w 769129"/>
                <a:gd name="connsiteY36" fmla="*/ 486286 h 981252"/>
                <a:gd name="connsiteX37" fmla="*/ 0 w 769129"/>
                <a:gd name="connsiteY37" fmla="*/ 470477 h 981252"/>
                <a:gd name="connsiteX38" fmla="*/ 20114 w 769129"/>
                <a:gd name="connsiteY38" fmla="*/ 350139 h 981252"/>
                <a:gd name="connsiteX39" fmla="*/ 115181 w 769129"/>
                <a:gd name="connsiteY39" fmla="*/ 365948 h 981252"/>
                <a:gd name="connsiteX40" fmla="*/ 150475 w 769129"/>
                <a:gd name="connsiteY40" fmla="*/ 288847 h 981252"/>
                <a:gd name="connsiteX41" fmla="*/ 76215 w 769129"/>
                <a:gd name="connsiteY41" fmla="*/ 227584 h 981252"/>
                <a:gd name="connsiteX42" fmla="*/ 154001 w 769129"/>
                <a:gd name="connsiteY42" fmla="*/ 133670 h 981252"/>
                <a:gd name="connsiteX43" fmla="*/ 228262 w 769129"/>
                <a:gd name="connsiteY43" fmla="*/ 194934 h 981252"/>
                <a:gd name="connsiteX44" fmla="*/ 297480 w 769129"/>
                <a:gd name="connsiteY44" fmla="*/ 145964 h 981252"/>
                <a:gd name="connsiteX45" fmla="*/ 263724 w 769129"/>
                <a:gd name="connsiteY45" fmla="*/ 55510 h 981252"/>
                <a:gd name="connsiteX46" fmla="*/ 377872 w 769129"/>
                <a:gd name="connsiteY46" fmla="*/ 12911 h 981252"/>
                <a:gd name="connsiteX47" fmla="*/ 411629 w 769129"/>
                <a:gd name="connsiteY47" fmla="*/ 103364 h 981252"/>
                <a:gd name="connsiteX48" fmla="*/ 496007 w 769129"/>
                <a:gd name="connsiteY48" fmla="*/ 95014 h 9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69129" h="981252">
                  <a:moveTo>
                    <a:pt x="497595" y="351228"/>
                  </a:moveTo>
                  <a:cubicBezTo>
                    <a:pt x="551782" y="353587"/>
                    <a:pt x="601862" y="387758"/>
                    <a:pt x="622036" y="441817"/>
                  </a:cubicBezTo>
                  <a:cubicBezTo>
                    <a:pt x="648936" y="513895"/>
                    <a:pt x="612503" y="594093"/>
                    <a:pt x="540426" y="620992"/>
                  </a:cubicBezTo>
                  <a:cubicBezTo>
                    <a:pt x="468558" y="647812"/>
                    <a:pt x="388283" y="611169"/>
                    <a:pt x="361384" y="539090"/>
                  </a:cubicBezTo>
                  <a:cubicBezTo>
                    <a:pt x="334485" y="467011"/>
                    <a:pt x="371127" y="386735"/>
                    <a:pt x="442994" y="359915"/>
                  </a:cubicBezTo>
                  <a:cubicBezTo>
                    <a:pt x="461013" y="353190"/>
                    <a:pt x="479532" y="350442"/>
                    <a:pt x="497595" y="351228"/>
                  </a:cubicBezTo>
                  <a:close/>
                  <a:moveTo>
                    <a:pt x="502999" y="216771"/>
                  </a:moveTo>
                  <a:cubicBezTo>
                    <a:pt x="467375" y="215265"/>
                    <a:pt x="430858" y="220708"/>
                    <a:pt x="395344" y="233961"/>
                  </a:cubicBezTo>
                  <a:cubicBezTo>
                    <a:pt x="253288" y="286976"/>
                    <a:pt x="180989" y="444918"/>
                    <a:pt x="233890" y="586670"/>
                  </a:cubicBezTo>
                  <a:cubicBezTo>
                    <a:pt x="286868" y="728631"/>
                    <a:pt x="444965" y="800592"/>
                    <a:pt x="587021" y="747578"/>
                  </a:cubicBezTo>
                  <a:cubicBezTo>
                    <a:pt x="729077" y="694564"/>
                    <a:pt x="801376" y="536622"/>
                    <a:pt x="748397" y="394660"/>
                  </a:cubicBezTo>
                  <a:cubicBezTo>
                    <a:pt x="708721" y="288346"/>
                    <a:pt x="609873" y="221290"/>
                    <a:pt x="502999" y="216771"/>
                  </a:cubicBezTo>
                  <a:close/>
                  <a:moveTo>
                    <a:pt x="512185" y="0"/>
                  </a:moveTo>
                  <a:lnTo>
                    <a:pt x="632479" y="19991"/>
                  </a:lnTo>
                  <a:lnTo>
                    <a:pt x="616511" y="114926"/>
                  </a:lnTo>
                  <a:cubicBezTo>
                    <a:pt x="643326" y="124003"/>
                    <a:pt x="669243" y="135800"/>
                    <a:pt x="693478" y="150133"/>
                  </a:cubicBezTo>
                  <a:lnTo>
                    <a:pt x="755155" y="75829"/>
                  </a:lnTo>
                  <a:lnTo>
                    <a:pt x="769129" y="87360"/>
                  </a:lnTo>
                  <a:lnTo>
                    <a:pt x="769129" y="798806"/>
                  </a:lnTo>
                  <a:lnTo>
                    <a:pt x="754025" y="786396"/>
                  </a:lnTo>
                  <a:cubicBezTo>
                    <a:pt x="733068" y="805189"/>
                    <a:pt x="709970" y="821443"/>
                    <a:pt x="684806" y="835366"/>
                  </a:cubicBezTo>
                  <a:lnTo>
                    <a:pt x="718562" y="925820"/>
                  </a:lnTo>
                  <a:lnTo>
                    <a:pt x="604413" y="968419"/>
                  </a:lnTo>
                  <a:lnTo>
                    <a:pt x="570657" y="877966"/>
                  </a:lnTo>
                  <a:cubicBezTo>
                    <a:pt x="542524" y="883933"/>
                    <a:pt x="514424" y="886786"/>
                    <a:pt x="486280" y="886316"/>
                  </a:cubicBezTo>
                  <a:lnTo>
                    <a:pt x="470311" y="981252"/>
                  </a:lnTo>
                  <a:lnTo>
                    <a:pt x="350017" y="961261"/>
                  </a:lnTo>
                  <a:lnTo>
                    <a:pt x="365985" y="866325"/>
                  </a:lnTo>
                  <a:cubicBezTo>
                    <a:pt x="338960" y="857327"/>
                    <a:pt x="313330" y="845661"/>
                    <a:pt x="288808" y="831197"/>
                  </a:cubicBezTo>
                  <a:lnTo>
                    <a:pt x="227341" y="905423"/>
                  </a:lnTo>
                  <a:lnTo>
                    <a:pt x="133385" y="827893"/>
                  </a:lnTo>
                  <a:lnTo>
                    <a:pt x="194852" y="753668"/>
                  </a:lnTo>
                  <a:cubicBezTo>
                    <a:pt x="176267" y="732693"/>
                    <a:pt x="159810" y="709733"/>
                    <a:pt x="145689" y="684708"/>
                  </a:cubicBezTo>
                  <a:lnTo>
                    <a:pt x="55252" y="718458"/>
                  </a:lnTo>
                  <a:lnTo>
                    <a:pt x="12666" y="604344"/>
                  </a:lnTo>
                  <a:lnTo>
                    <a:pt x="103103" y="570594"/>
                  </a:lnTo>
                  <a:cubicBezTo>
                    <a:pt x="97376" y="542436"/>
                    <a:pt x="94690" y="514098"/>
                    <a:pt x="95067" y="486286"/>
                  </a:cubicBezTo>
                  <a:lnTo>
                    <a:pt x="0" y="470477"/>
                  </a:lnTo>
                  <a:lnTo>
                    <a:pt x="20114" y="350139"/>
                  </a:lnTo>
                  <a:lnTo>
                    <a:pt x="115181" y="365948"/>
                  </a:lnTo>
                  <a:cubicBezTo>
                    <a:pt x="124310" y="339164"/>
                    <a:pt x="135953" y="313350"/>
                    <a:pt x="150475" y="288847"/>
                  </a:cubicBezTo>
                  <a:lnTo>
                    <a:pt x="76215" y="227584"/>
                  </a:lnTo>
                  <a:lnTo>
                    <a:pt x="154001" y="133670"/>
                  </a:lnTo>
                  <a:lnTo>
                    <a:pt x="228262" y="194934"/>
                  </a:lnTo>
                  <a:cubicBezTo>
                    <a:pt x="249295" y="176350"/>
                    <a:pt x="272317" y="159886"/>
                    <a:pt x="297480" y="145964"/>
                  </a:cubicBezTo>
                  <a:lnTo>
                    <a:pt x="263724" y="55510"/>
                  </a:lnTo>
                  <a:lnTo>
                    <a:pt x="377872" y="12911"/>
                  </a:lnTo>
                  <a:lnTo>
                    <a:pt x="411629" y="103364"/>
                  </a:lnTo>
                  <a:cubicBezTo>
                    <a:pt x="439762" y="97397"/>
                    <a:pt x="467940" y="94754"/>
                    <a:pt x="496007" y="95014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2F2BE2C-835C-A346-8A8D-75E6BE713EA7}"/>
                </a:ext>
              </a:extLst>
            </p:cNvPr>
            <p:cNvSpPr/>
            <p:nvPr userDrawn="1"/>
          </p:nvSpPr>
          <p:spPr>
            <a:xfrm>
              <a:off x="12192000" y="5271857"/>
              <a:ext cx="3027" cy="10455"/>
            </a:xfrm>
            <a:custGeom>
              <a:avLst/>
              <a:gdLst>
                <a:gd name="connsiteX0" fmla="*/ 0 w 3027"/>
                <a:gd name="connsiteY0" fmla="*/ 0 h 10455"/>
                <a:gd name="connsiteX1" fmla="*/ 3027 w 3027"/>
                <a:gd name="connsiteY1" fmla="*/ 8111 h 10455"/>
                <a:gd name="connsiteX2" fmla="*/ 0 w 3027"/>
                <a:gd name="connsiteY2" fmla="*/ 10455 h 10455"/>
                <a:gd name="connsiteX3" fmla="*/ 0 w 3027"/>
                <a:gd name="connsiteY3" fmla="*/ 0 h 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7" h="10455">
                  <a:moveTo>
                    <a:pt x="0" y="0"/>
                  </a:moveTo>
                  <a:lnTo>
                    <a:pt x="3027" y="8111"/>
                  </a:lnTo>
                  <a:lnTo>
                    <a:pt x="0" y="10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35805CC7-94BF-9244-B569-55808CCD5073}"/>
                </a:ext>
              </a:extLst>
            </p:cNvPr>
            <p:cNvSpPr/>
            <p:nvPr userDrawn="1"/>
          </p:nvSpPr>
          <p:spPr>
            <a:xfrm>
              <a:off x="11971031" y="5163310"/>
              <a:ext cx="220969" cy="682475"/>
            </a:xfrm>
            <a:custGeom>
              <a:avLst/>
              <a:gdLst>
                <a:gd name="connsiteX0" fmla="*/ 220969 w 220969"/>
                <a:gd name="connsiteY0" fmla="*/ 119001 h 682475"/>
                <a:gd name="connsiteX1" fmla="*/ 220969 w 220969"/>
                <a:gd name="connsiteY1" fmla="*/ 272427 h 682475"/>
                <a:gd name="connsiteX2" fmla="*/ 219939 w 220969"/>
                <a:gd name="connsiteY2" fmla="*/ 273869 h 682475"/>
                <a:gd name="connsiteX3" fmla="*/ 215521 w 220969"/>
                <a:gd name="connsiteY3" fmla="*/ 394258 h 682475"/>
                <a:gd name="connsiteX4" fmla="*/ 220969 w 220969"/>
                <a:gd name="connsiteY4" fmla="*/ 402990 h 682475"/>
                <a:gd name="connsiteX5" fmla="*/ 220969 w 220969"/>
                <a:gd name="connsiteY5" fmla="*/ 682475 h 682475"/>
                <a:gd name="connsiteX6" fmla="*/ 160848 w 220969"/>
                <a:gd name="connsiteY6" fmla="*/ 655003 h 682475"/>
                <a:gd name="connsiteX7" fmla="*/ 208373 w 220969"/>
                <a:gd name="connsiteY7" fmla="*/ 551192 h 682475"/>
                <a:gd name="connsiteX8" fmla="*/ 140326 w 220969"/>
                <a:gd name="connsiteY8" fmla="*/ 478352 h 682475"/>
                <a:gd name="connsiteX9" fmla="*/ 36709 w 220969"/>
                <a:gd name="connsiteY9" fmla="*/ 517021 h 682475"/>
                <a:gd name="connsiteX10" fmla="*/ 0 w 220969"/>
                <a:gd name="connsiteY10" fmla="*/ 418656 h 682475"/>
                <a:gd name="connsiteX11" fmla="*/ 103617 w 220969"/>
                <a:gd name="connsiteY11" fmla="*/ 379987 h 682475"/>
                <a:gd name="connsiteX12" fmla="*/ 106512 w 220969"/>
                <a:gd name="connsiteY12" fmla="*/ 284010 h 682475"/>
                <a:gd name="connsiteX13" fmla="*/ 5187 w 220969"/>
                <a:gd name="connsiteY13" fmla="*/ 237895 h 682475"/>
                <a:gd name="connsiteX14" fmla="*/ 49103 w 220969"/>
                <a:gd name="connsiteY14" fmla="*/ 142345 h 682475"/>
                <a:gd name="connsiteX15" fmla="*/ 148570 w 220969"/>
                <a:gd name="connsiteY15" fmla="*/ 187962 h 682475"/>
                <a:gd name="connsiteX16" fmla="*/ 182470 w 220969"/>
                <a:gd name="connsiteY16" fmla="*/ 148815 h 682475"/>
                <a:gd name="connsiteX17" fmla="*/ 220969 w 220969"/>
                <a:gd name="connsiteY17" fmla="*/ 0 h 682475"/>
                <a:gd name="connsiteX18" fmla="*/ 220969 w 220969"/>
                <a:gd name="connsiteY18" fmla="*/ 108546 h 682475"/>
                <a:gd name="connsiteX19" fmla="*/ 185413 w 220969"/>
                <a:gd name="connsiteY19" fmla="*/ 13269 h 68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969" h="682475">
                  <a:moveTo>
                    <a:pt x="220969" y="119001"/>
                  </a:moveTo>
                  <a:lnTo>
                    <a:pt x="220969" y="272427"/>
                  </a:lnTo>
                  <a:lnTo>
                    <a:pt x="219939" y="273869"/>
                  </a:lnTo>
                  <a:cubicBezTo>
                    <a:pt x="203206" y="310514"/>
                    <a:pt x="200435" y="353513"/>
                    <a:pt x="215521" y="394258"/>
                  </a:cubicBezTo>
                  <a:lnTo>
                    <a:pt x="220969" y="402990"/>
                  </a:lnTo>
                  <a:lnTo>
                    <a:pt x="220969" y="682475"/>
                  </a:lnTo>
                  <a:lnTo>
                    <a:pt x="160848" y="655003"/>
                  </a:lnTo>
                  <a:lnTo>
                    <a:pt x="208373" y="551192"/>
                  </a:lnTo>
                  <a:cubicBezTo>
                    <a:pt x="181644" y="532078"/>
                    <a:pt x="158334" y="507396"/>
                    <a:pt x="140326" y="478352"/>
                  </a:cubicBezTo>
                  <a:lnTo>
                    <a:pt x="36709" y="517021"/>
                  </a:lnTo>
                  <a:lnTo>
                    <a:pt x="0" y="418656"/>
                  </a:lnTo>
                  <a:lnTo>
                    <a:pt x="103617" y="379987"/>
                  </a:lnTo>
                  <a:cubicBezTo>
                    <a:pt x="98453" y="347580"/>
                    <a:pt x="99733" y="315152"/>
                    <a:pt x="106512" y="284010"/>
                  </a:cubicBezTo>
                  <a:lnTo>
                    <a:pt x="5187" y="237895"/>
                  </a:lnTo>
                  <a:lnTo>
                    <a:pt x="49103" y="142345"/>
                  </a:lnTo>
                  <a:lnTo>
                    <a:pt x="148570" y="187962"/>
                  </a:lnTo>
                  <a:cubicBezTo>
                    <a:pt x="158491" y="173888"/>
                    <a:pt x="169845" y="160769"/>
                    <a:pt x="182470" y="148815"/>
                  </a:cubicBezTo>
                  <a:close/>
                  <a:moveTo>
                    <a:pt x="220969" y="0"/>
                  </a:moveTo>
                  <a:lnTo>
                    <a:pt x="220969" y="108546"/>
                  </a:lnTo>
                  <a:lnTo>
                    <a:pt x="185413" y="1326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5C81535-44AC-7342-BE48-3A7BBD69EA11}"/>
                </a:ext>
              </a:extLst>
            </p:cNvPr>
            <p:cNvSpPr/>
            <p:nvPr userDrawn="1"/>
          </p:nvSpPr>
          <p:spPr>
            <a:xfrm>
              <a:off x="11620997" y="5850795"/>
              <a:ext cx="571003" cy="717410"/>
            </a:xfrm>
            <a:custGeom>
              <a:avLst/>
              <a:gdLst>
                <a:gd name="connsiteX0" fmla="*/ 374402 w 571003"/>
                <a:gd name="connsiteY0" fmla="*/ 0 h 717410"/>
                <a:gd name="connsiteX1" fmla="*/ 462562 w 571003"/>
                <a:gd name="connsiteY1" fmla="*/ 14779 h 717410"/>
                <a:gd name="connsiteX2" fmla="*/ 450755 w 571003"/>
                <a:gd name="connsiteY2" fmla="*/ 84269 h 717410"/>
                <a:gd name="connsiteX3" fmla="*/ 507154 w 571003"/>
                <a:gd name="connsiteY3" fmla="*/ 109947 h 717410"/>
                <a:gd name="connsiteX4" fmla="*/ 552052 w 571003"/>
                <a:gd name="connsiteY4" fmla="*/ 55525 h 717410"/>
                <a:gd name="connsiteX5" fmla="*/ 571003 w 571003"/>
                <a:gd name="connsiteY5" fmla="*/ 71153 h 717410"/>
                <a:gd name="connsiteX6" fmla="*/ 571003 w 571003"/>
                <a:gd name="connsiteY6" fmla="*/ 591134 h 717410"/>
                <a:gd name="connsiteX7" fmla="*/ 551190 w 571003"/>
                <a:gd name="connsiteY7" fmla="*/ 574843 h 717410"/>
                <a:gd name="connsiteX8" fmla="*/ 500756 w 571003"/>
                <a:gd name="connsiteY8" fmla="*/ 610591 h 717410"/>
                <a:gd name="connsiteX9" fmla="*/ 525433 w 571003"/>
                <a:gd name="connsiteY9" fmla="*/ 676716 h 717410"/>
                <a:gd name="connsiteX10" fmla="*/ 441780 w 571003"/>
                <a:gd name="connsiteY10" fmla="*/ 707935 h 717410"/>
                <a:gd name="connsiteX11" fmla="*/ 417103 w 571003"/>
                <a:gd name="connsiteY11" fmla="*/ 641810 h 717410"/>
                <a:gd name="connsiteX12" fmla="*/ 355370 w 571003"/>
                <a:gd name="connsiteY12" fmla="*/ 647921 h 717410"/>
                <a:gd name="connsiteX13" fmla="*/ 343564 w 571003"/>
                <a:gd name="connsiteY13" fmla="*/ 717410 h 717410"/>
                <a:gd name="connsiteX14" fmla="*/ 255692 w 571003"/>
                <a:gd name="connsiteY14" fmla="*/ 702762 h 717410"/>
                <a:gd name="connsiteX15" fmla="*/ 267498 w 571003"/>
                <a:gd name="connsiteY15" fmla="*/ 633273 h 717410"/>
                <a:gd name="connsiteX16" fmla="*/ 210968 w 571003"/>
                <a:gd name="connsiteY16" fmla="*/ 607881 h 717410"/>
                <a:gd name="connsiteX17" fmla="*/ 166124 w 571003"/>
                <a:gd name="connsiteY17" fmla="*/ 661807 h 717410"/>
                <a:gd name="connsiteX18" fmla="*/ 97538 w 571003"/>
                <a:gd name="connsiteY18" fmla="*/ 605393 h 717410"/>
                <a:gd name="connsiteX19" fmla="*/ 142514 w 571003"/>
                <a:gd name="connsiteY19" fmla="*/ 551180 h 717410"/>
                <a:gd name="connsiteX20" fmla="*/ 106490 w 571003"/>
                <a:gd name="connsiteY20" fmla="*/ 500733 h 717410"/>
                <a:gd name="connsiteX21" fmla="*/ 40448 w 571003"/>
                <a:gd name="connsiteY21" fmla="*/ 525379 h 717410"/>
                <a:gd name="connsiteX22" fmla="*/ 9289 w 571003"/>
                <a:gd name="connsiteY22" fmla="*/ 441886 h 717410"/>
                <a:gd name="connsiteX23" fmla="*/ 75331 w 571003"/>
                <a:gd name="connsiteY23" fmla="*/ 417239 h 717410"/>
                <a:gd name="connsiteX24" fmla="*/ 69497 w 571003"/>
                <a:gd name="connsiteY24" fmla="*/ 355525 h 717410"/>
                <a:gd name="connsiteX25" fmla="*/ 0 w 571003"/>
                <a:gd name="connsiteY25" fmla="*/ 344032 h 717410"/>
                <a:gd name="connsiteX26" fmla="*/ 14702 w 571003"/>
                <a:gd name="connsiteY26" fmla="*/ 256059 h 717410"/>
                <a:gd name="connsiteX27" fmla="*/ 84067 w 571003"/>
                <a:gd name="connsiteY27" fmla="*/ 267840 h 717410"/>
                <a:gd name="connsiteX28" fmla="*/ 110063 w 571003"/>
                <a:gd name="connsiteY28" fmla="*/ 211412 h 717410"/>
                <a:gd name="connsiteX29" fmla="*/ 55618 w 571003"/>
                <a:gd name="connsiteY29" fmla="*/ 166647 h 717410"/>
                <a:gd name="connsiteX30" fmla="*/ 112331 w 571003"/>
                <a:gd name="connsiteY30" fmla="*/ 97802 h 717410"/>
                <a:gd name="connsiteX31" fmla="*/ 166854 w 571003"/>
                <a:gd name="connsiteY31" fmla="*/ 142776 h 717410"/>
                <a:gd name="connsiteX32" fmla="*/ 217420 w 571003"/>
                <a:gd name="connsiteY32" fmla="*/ 106741 h 717410"/>
                <a:gd name="connsiteX33" fmla="*/ 192743 w 571003"/>
                <a:gd name="connsiteY33" fmla="*/ 40616 h 717410"/>
                <a:gd name="connsiteX34" fmla="*/ 276396 w 571003"/>
                <a:gd name="connsiteY34" fmla="*/ 9397 h 717410"/>
                <a:gd name="connsiteX35" fmla="*/ 301073 w 571003"/>
                <a:gd name="connsiteY35" fmla="*/ 75522 h 717410"/>
                <a:gd name="connsiteX36" fmla="*/ 362674 w 571003"/>
                <a:gd name="connsiteY36" fmla="*/ 69698 h 717410"/>
                <a:gd name="connsiteX37" fmla="*/ 374402 w 571003"/>
                <a:gd name="connsiteY37" fmla="*/ 0 h 717410"/>
                <a:gd name="connsiteX38" fmla="*/ 367770 w 571003"/>
                <a:gd name="connsiteY38" fmla="*/ 158519 h 717410"/>
                <a:gd name="connsiteX39" fmla="*/ 288973 w 571003"/>
                <a:gd name="connsiteY39" fmla="*/ 171107 h 717410"/>
                <a:gd name="connsiteX40" fmla="*/ 170960 w 571003"/>
                <a:gd name="connsiteY40" fmla="*/ 428993 h 717410"/>
                <a:gd name="connsiteX41" fmla="*/ 428993 w 571003"/>
                <a:gd name="connsiteY41" fmla="*/ 546303 h 717410"/>
                <a:gd name="connsiteX42" fmla="*/ 547294 w 571003"/>
                <a:gd name="connsiteY42" fmla="*/ 288548 h 717410"/>
                <a:gd name="connsiteX43" fmla="*/ 367770 w 571003"/>
                <a:gd name="connsiteY43" fmla="*/ 158519 h 7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71003" h="717410">
                  <a:moveTo>
                    <a:pt x="374402" y="0"/>
                  </a:moveTo>
                  <a:lnTo>
                    <a:pt x="462562" y="14779"/>
                  </a:lnTo>
                  <a:lnTo>
                    <a:pt x="450755" y="84269"/>
                  </a:lnTo>
                  <a:cubicBezTo>
                    <a:pt x="470380" y="90772"/>
                    <a:pt x="489372" y="99419"/>
                    <a:pt x="507154" y="109947"/>
                  </a:cubicBezTo>
                  <a:lnTo>
                    <a:pt x="552052" y="55525"/>
                  </a:lnTo>
                  <a:lnTo>
                    <a:pt x="571003" y="71153"/>
                  </a:lnTo>
                  <a:lnTo>
                    <a:pt x="571003" y="591134"/>
                  </a:lnTo>
                  <a:lnTo>
                    <a:pt x="551190" y="574843"/>
                  </a:lnTo>
                  <a:cubicBezTo>
                    <a:pt x="535946" y="588399"/>
                    <a:pt x="519161" y="600385"/>
                    <a:pt x="500756" y="610591"/>
                  </a:cubicBezTo>
                  <a:lnTo>
                    <a:pt x="525433" y="676716"/>
                  </a:lnTo>
                  <a:lnTo>
                    <a:pt x="441780" y="707935"/>
                  </a:lnTo>
                  <a:lnTo>
                    <a:pt x="417103" y="641810"/>
                  </a:lnTo>
                  <a:cubicBezTo>
                    <a:pt x="396511" y="646156"/>
                    <a:pt x="375768" y="648176"/>
                    <a:pt x="355370" y="647921"/>
                  </a:cubicBezTo>
                  <a:lnTo>
                    <a:pt x="343564" y="717410"/>
                  </a:lnTo>
                  <a:lnTo>
                    <a:pt x="255692" y="702762"/>
                  </a:lnTo>
                  <a:lnTo>
                    <a:pt x="267498" y="633273"/>
                  </a:lnTo>
                  <a:cubicBezTo>
                    <a:pt x="247664" y="626848"/>
                    <a:pt x="228882" y="618122"/>
                    <a:pt x="210968" y="607881"/>
                  </a:cubicBezTo>
                  <a:lnTo>
                    <a:pt x="166124" y="661807"/>
                  </a:lnTo>
                  <a:lnTo>
                    <a:pt x="97538" y="605393"/>
                  </a:lnTo>
                  <a:lnTo>
                    <a:pt x="142514" y="551180"/>
                  </a:lnTo>
                  <a:cubicBezTo>
                    <a:pt x="128669" y="535844"/>
                    <a:pt x="116897" y="519020"/>
                    <a:pt x="106490" y="500733"/>
                  </a:cubicBezTo>
                  <a:lnTo>
                    <a:pt x="40448" y="525379"/>
                  </a:lnTo>
                  <a:lnTo>
                    <a:pt x="9289" y="441886"/>
                  </a:lnTo>
                  <a:lnTo>
                    <a:pt x="75331" y="417239"/>
                  </a:lnTo>
                  <a:cubicBezTo>
                    <a:pt x="71213" y="396605"/>
                    <a:pt x="69007" y="375972"/>
                    <a:pt x="69497" y="355525"/>
                  </a:cubicBezTo>
                  <a:lnTo>
                    <a:pt x="0" y="344032"/>
                  </a:lnTo>
                  <a:lnTo>
                    <a:pt x="14702" y="256059"/>
                  </a:lnTo>
                  <a:lnTo>
                    <a:pt x="84067" y="267840"/>
                  </a:lnTo>
                  <a:cubicBezTo>
                    <a:pt x="90814" y="248157"/>
                    <a:pt x="99288" y="229260"/>
                    <a:pt x="110063" y="211412"/>
                  </a:cubicBezTo>
                  <a:lnTo>
                    <a:pt x="55618" y="166647"/>
                  </a:lnTo>
                  <a:lnTo>
                    <a:pt x="112331" y="97802"/>
                  </a:lnTo>
                  <a:lnTo>
                    <a:pt x="166854" y="142776"/>
                  </a:lnTo>
                  <a:cubicBezTo>
                    <a:pt x="182098" y="129220"/>
                    <a:pt x="199093" y="117156"/>
                    <a:pt x="217420" y="106741"/>
                  </a:cubicBezTo>
                  <a:lnTo>
                    <a:pt x="192743" y="40616"/>
                  </a:lnTo>
                  <a:lnTo>
                    <a:pt x="276396" y="9397"/>
                  </a:lnTo>
                  <a:lnTo>
                    <a:pt x="301073" y="75522"/>
                  </a:lnTo>
                  <a:cubicBezTo>
                    <a:pt x="321742" y="71385"/>
                    <a:pt x="342276" y="69443"/>
                    <a:pt x="362674" y="69698"/>
                  </a:cubicBezTo>
                  <a:lnTo>
                    <a:pt x="374402" y="0"/>
                  </a:lnTo>
                  <a:close/>
                  <a:moveTo>
                    <a:pt x="367770" y="158519"/>
                  </a:moveTo>
                  <a:cubicBezTo>
                    <a:pt x="341698" y="157420"/>
                    <a:pt x="314971" y="161405"/>
                    <a:pt x="288973" y="171107"/>
                  </a:cubicBezTo>
                  <a:cubicBezTo>
                    <a:pt x="185193" y="209837"/>
                    <a:pt x="132304" y="325411"/>
                    <a:pt x="170960" y="428993"/>
                  </a:cubicBezTo>
                  <a:cubicBezTo>
                    <a:pt x="209694" y="532784"/>
                    <a:pt x="325213" y="585033"/>
                    <a:pt x="428993" y="546303"/>
                  </a:cubicBezTo>
                  <a:cubicBezTo>
                    <a:pt x="532983" y="507495"/>
                    <a:pt x="586028" y="392340"/>
                    <a:pt x="547294" y="288548"/>
                  </a:cubicBezTo>
                  <a:cubicBezTo>
                    <a:pt x="518302" y="210862"/>
                    <a:pt x="445987" y="161815"/>
                    <a:pt x="367770" y="158519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B45B55F5-7FE6-7748-B750-0574E4DE836E}"/>
                </a:ext>
              </a:extLst>
            </p:cNvPr>
            <p:cNvSpPr/>
            <p:nvPr userDrawn="1"/>
          </p:nvSpPr>
          <p:spPr>
            <a:xfrm>
              <a:off x="12015245" y="6558703"/>
              <a:ext cx="176754" cy="357679"/>
            </a:xfrm>
            <a:custGeom>
              <a:avLst/>
              <a:gdLst>
                <a:gd name="connsiteX0" fmla="*/ 176754 w 176754"/>
                <a:gd name="connsiteY0" fmla="*/ 128203 h 357679"/>
                <a:gd name="connsiteX1" fmla="*/ 176754 w 176754"/>
                <a:gd name="connsiteY1" fmla="*/ 228991 h 357679"/>
                <a:gd name="connsiteX2" fmla="*/ 175595 w 176754"/>
                <a:gd name="connsiteY2" fmla="*/ 229110 h 357679"/>
                <a:gd name="connsiteX3" fmla="*/ 131957 w 176754"/>
                <a:gd name="connsiteY3" fmla="*/ 193386 h 357679"/>
                <a:gd name="connsiteX4" fmla="*/ 165516 w 176754"/>
                <a:gd name="connsiteY4" fmla="*/ 129356 h 357679"/>
                <a:gd name="connsiteX5" fmla="*/ 148289 w 176754"/>
                <a:gd name="connsiteY5" fmla="*/ 0 h 357679"/>
                <a:gd name="connsiteX6" fmla="*/ 158753 w 176754"/>
                <a:gd name="connsiteY6" fmla="*/ 33805 h 357679"/>
                <a:gd name="connsiteX7" fmla="*/ 176754 w 176754"/>
                <a:gd name="connsiteY7" fmla="*/ 33157 h 357679"/>
                <a:gd name="connsiteX8" fmla="*/ 176754 w 176754"/>
                <a:gd name="connsiteY8" fmla="*/ 78916 h 357679"/>
                <a:gd name="connsiteX9" fmla="*/ 150075 w 176754"/>
                <a:gd name="connsiteY9" fmla="*/ 81676 h 357679"/>
                <a:gd name="connsiteX10" fmla="*/ 83313 w 176754"/>
                <a:gd name="connsiteY10" fmla="*/ 207789 h 357679"/>
                <a:gd name="connsiteX11" fmla="*/ 169846 w 176754"/>
                <a:gd name="connsiteY11" fmla="*/ 278099 h 357679"/>
                <a:gd name="connsiteX12" fmla="*/ 176754 w 176754"/>
                <a:gd name="connsiteY12" fmla="*/ 277390 h 357679"/>
                <a:gd name="connsiteX13" fmla="*/ 176754 w 176754"/>
                <a:gd name="connsiteY13" fmla="*/ 322736 h 357679"/>
                <a:gd name="connsiteX14" fmla="*/ 169831 w 176754"/>
                <a:gd name="connsiteY14" fmla="*/ 323001 h 357679"/>
                <a:gd name="connsiteX15" fmla="*/ 161968 w 176754"/>
                <a:gd name="connsiteY15" fmla="*/ 357679 h 357679"/>
                <a:gd name="connsiteX16" fmla="*/ 118315 w 176754"/>
                <a:gd name="connsiteY16" fmla="*/ 347716 h 357679"/>
                <a:gd name="connsiteX17" fmla="*/ 126256 w 176754"/>
                <a:gd name="connsiteY17" fmla="*/ 313248 h 357679"/>
                <a:gd name="connsiteX18" fmla="*/ 98526 w 176754"/>
                <a:gd name="connsiteY18" fmla="*/ 298535 h 357679"/>
                <a:gd name="connsiteX19" fmla="*/ 74350 w 176754"/>
                <a:gd name="connsiteY19" fmla="*/ 324742 h 357679"/>
                <a:gd name="connsiteX20" fmla="*/ 41465 w 176754"/>
                <a:gd name="connsiteY20" fmla="*/ 294292 h 357679"/>
                <a:gd name="connsiteX21" fmla="*/ 65509 w 176754"/>
                <a:gd name="connsiteY21" fmla="*/ 268373 h 357679"/>
                <a:gd name="connsiteX22" fmla="*/ 49131 w 176754"/>
                <a:gd name="connsiteY22" fmla="*/ 241787 h 357679"/>
                <a:gd name="connsiteX23" fmla="*/ 15054 w 176754"/>
                <a:gd name="connsiteY23" fmla="*/ 252356 h 357679"/>
                <a:gd name="connsiteX24" fmla="*/ 1804 w 176754"/>
                <a:gd name="connsiteY24" fmla="*/ 209805 h 357679"/>
                <a:gd name="connsiteX25" fmla="*/ 35803 w 176754"/>
                <a:gd name="connsiteY25" fmla="*/ 199026 h 357679"/>
                <a:gd name="connsiteX26" fmla="*/ 34509 w 176754"/>
                <a:gd name="connsiteY26" fmla="*/ 168004 h 357679"/>
                <a:gd name="connsiteX27" fmla="*/ 0 w 176754"/>
                <a:gd name="connsiteY27" fmla="*/ 160118 h 357679"/>
                <a:gd name="connsiteX28" fmla="*/ 9955 w 176754"/>
                <a:gd name="connsiteY28" fmla="*/ 116305 h 357679"/>
                <a:gd name="connsiteX29" fmla="*/ 44463 w 176754"/>
                <a:gd name="connsiteY29" fmla="*/ 124192 h 357679"/>
                <a:gd name="connsiteX30" fmla="*/ 59100 w 176754"/>
                <a:gd name="connsiteY30" fmla="*/ 96772 h 357679"/>
                <a:gd name="connsiteX31" fmla="*/ 32963 w 176754"/>
                <a:gd name="connsiteY31" fmla="*/ 72873 h 357679"/>
                <a:gd name="connsiteX32" fmla="*/ 63630 w 176754"/>
                <a:gd name="connsiteY32" fmla="*/ 39708 h 357679"/>
                <a:gd name="connsiteX33" fmla="*/ 89635 w 176754"/>
                <a:gd name="connsiteY33" fmla="*/ 63896 h 357679"/>
                <a:gd name="connsiteX34" fmla="*/ 115914 w 176754"/>
                <a:gd name="connsiteY34" fmla="*/ 47167 h 357679"/>
                <a:gd name="connsiteX35" fmla="*/ 105450 w 176754"/>
                <a:gd name="connsiteY35" fmla="*/ 13362 h 3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54" h="357679">
                  <a:moveTo>
                    <a:pt x="176754" y="128203"/>
                  </a:moveTo>
                  <a:lnTo>
                    <a:pt x="176754" y="228991"/>
                  </a:lnTo>
                  <a:lnTo>
                    <a:pt x="175595" y="229110"/>
                  </a:lnTo>
                  <a:cubicBezTo>
                    <a:pt x="155776" y="227150"/>
                    <a:pt x="138082" y="213634"/>
                    <a:pt x="131957" y="193386"/>
                  </a:cubicBezTo>
                  <a:cubicBezTo>
                    <a:pt x="123502" y="166258"/>
                    <a:pt x="138603" y="137731"/>
                    <a:pt x="165516" y="129356"/>
                  </a:cubicBezTo>
                  <a:close/>
                  <a:moveTo>
                    <a:pt x="148289" y="0"/>
                  </a:moveTo>
                  <a:lnTo>
                    <a:pt x="158753" y="33805"/>
                  </a:lnTo>
                  <a:lnTo>
                    <a:pt x="176754" y="33157"/>
                  </a:lnTo>
                  <a:lnTo>
                    <a:pt x="176754" y="78916"/>
                  </a:lnTo>
                  <a:lnTo>
                    <a:pt x="150075" y="81676"/>
                  </a:lnTo>
                  <a:cubicBezTo>
                    <a:pt x="96926" y="98169"/>
                    <a:pt x="66994" y="154449"/>
                    <a:pt x="83313" y="207789"/>
                  </a:cubicBezTo>
                  <a:cubicBezTo>
                    <a:pt x="95866" y="247676"/>
                    <a:pt x="130761" y="274259"/>
                    <a:pt x="169846" y="278099"/>
                  </a:cubicBezTo>
                  <a:lnTo>
                    <a:pt x="176754" y="277390"/>
                  </a:lnTo>
                  <a:lnTo>
                    <a:pt x="176754" y="322736"/>
                  </a:lnTo>
                  <a:lnTo>
                    <a:pt x="169831" y="323001"/>
                  </a:lnTo>
                  <a:lnTo>
                    <a:pt x="161968" y="357679"/>
                  </a:lnTo>
                  <a:lnTo>
                    <a:pt x="118315" y="347716"/>
                  </a:lnTo>
                  <a:lnTo>
                    <a:pt x="126256" y="313248"/>
                  </a:lnTo>
                  <a:cubicBezTo>
                    <a:pt x="116408" y="309285"/>
                    <a:pt x="107243" y="304591"/>
                    <a:pt x="98526" y="298535"/>
                  </a:cubicBezTo>
                  <a:lnTo>
                    <a:pt x="74350" y="324742"/>
                  </a:lnTo>
                  <a:lnTo>
                    <a:pt x="41465" y="294292"/>
                  </a:lnTo>
                  <a:lnTo>
                    <a:pt x="65509" y="268373"/>
                  </a:lnTo>
                  <a:cubicBezTo>
                    <a:pt x="59131" y="260252"/>
                    <a:pt x="53645" y="251320"/>
                    <a:pt x="49131" y="241787"/>
                  </a:cubicBezTo>
                  <a:lnTo>
                    <a:pt x="15054" y="252356"/>
                  </a:lnTo>
                  <a:lnTo>
                    <a:pt x="1804" y="209805"/>
                  </a:lnTo>
                  <a:lnTo>
                    <a:pt x="35803" y="199026"/>
                  </a:lnTo>
                  <a:cubicBezTo>
                    <a:pt x="34306" y="188606"/>
                    <a:pt x="33804" y="178291"/>
                    <a:pt x="34509" y="168004"/>
                  </a:cubicBezTo>
                  <a:lnTo>
                    <a:pt x="0" y="160118"/>
                  </a:lnTo>
                  <a:lnTo>
                    <a:pt x="9955" y="116305"/>
                  </a:lnTo>
                  <a:lnTo>
                    <a:pt x="44463" y="124192"/>
                  </a:lnTo>
                  <a:cubicBezTo>
                    <a:pt x="48312" y="114640"/>
                    <a:pt x="53156" y="105195"/>
                    <a:pt x="59100" y="96772"/>
                  </a:cubicBezTo>
                  <a:lnTo>
                    <a:pt x="32963" y="72873"/>
                  </a:lnTo>
                  <a:lnTo>
                    <a:pt x="63630" y="39708"/>
                  </a:lnTo>
                  <a:lnTo>
                    <a:pt x="89635" y="63896"/>
                  </a:lnTo>
                  <a:cubicBezTo>
                    <a:pt x="97698" y="57307"/>
                    <a:pt x="106440" y="51896"/>
                    <a:pt x="115914" y="47167"/>
                  </a:cubicBezTo>
                  <a:lnTo>
                    <a:pt x="105450" y="13362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3C9063EB-2057-D147-9B82-4F2554865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5300" y="6453971"/>
              <a:ext cx="174763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90FC6A09-C22A-D94B-9DDD-2F82284D5F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991702" y="4735664"/>
              <a:ext cx="367297" cy="366596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EC43C45-D4A8-CF4D-86BB-EC8D105E7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259809" y="5040495"/>
              <a:ext cx="278435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056D2AB5-A2D5-4A40-9046-BB1DDB4D0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71807" y="5620192"/>
              <a:ext cx="20438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162B58D7-B316-9049-B8FD-51B9FE0FBC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54299" y="5088098"/>
              <a:ext cx="337676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101FA6D7-2B6B-744A-9B82-382EC5D9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07086" y="5329052"/>
              <a:ext cx="250789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8B9A206C-BD7B-2D4D-A8EC-C91A2230C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148173" y="4475254"/>
              <a:ext cx="250789" cy="250310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0C09F8DB-45E0-AB4C-A5E0-E281B3F40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3153" y="5212817"/>
              <a:ext cx="186610" cy="186255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90D82CB4-9807-154C-A14B-0D7B808BF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316527" y="6187329"/>
              <a:ext cx="296207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11B44FD-872A-E746-BB26-5A053C929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92878" y="5355689"/>
              <a:ext cx="839030" cy="837428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A05642E1-76C6-B444-8BB9-C1297EDFD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860406" y="6584369"/>
              <a:ext cx="148868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C20B41E-C091-2443-B55A-AF6046C28C5A}"/>
              </a:ext>
            </a:extLst>
          </p:cNvPr>
          <p:cNvGrpSpPr/>
          <p:nvPr userDrawn="1"/>
        </p:nvGrpSpPr>
        <p:grpSpPr>
          <a:xfrm>
            <a:off x="-1" y="-1"/>
            <a:ext cx="1457291" cy="2057011"/>
            <a:chOff x="-1" y="-1"/>
            <a:chExt cx="1457291" cy="2057011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F1B379E-FEC6-F24C-8FC5-74F8A2E10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5726" y="1597109"/>
              <a:ext cx="174429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2FFB6BDD-C8D6-A649-8FA6-4260D07A6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775007" y="185010"/>
              <a:ext cx="277903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4C2D2343-3560-B24C-A3C4-F9DC768B7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34698" y="762464"/>
              <a:ext cx="20399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D0AD3F23-4BA4-3E48-8C4C-8AE89F07D3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1120259" y="234262"/>
              <a:ext cx="337031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8740A47E-B725-264B-9111-7815C7FCD6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54515" y="471575"/>
              <a:ext cx="250310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1C485825-1403-6244-A917-0A72F3961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3079" y="356247"/>
              <a:ext cx="186254" cy="186254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EB336EB3-CFBD-DF40-A6A1-291CF016D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694061" y="1331265"/>
              <a:ext cx="295642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76631F8-72CB-F346-904B-1E1CBC27D8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78342" y="500440"/>
              <a:ext cx="837428" cy="837427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6B520BB-560C-2D4F-9CFB-4DE80D0A8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296330" y="1726137"/>
              <a:ext cx="148584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DFD53FC1-1E3E-5749-B6F8-B06A72897154}"/>
                </a:ext>
              </a:extLst>
            </p:cNvPr>
            <p:cNvSpPr/>
            <p:nvPr userDrawn="1"/>
          </p:nvSpPr>
          <p:spPr>
            <a:xfrm>
              <a:off x="-1" y="-1"/>
              <a:ext cx="879320" cy="380734"/>
            </a:xfrm>
            <a:custGeom>
              <a:avLst/>
              <a:gdLst>
                <a:gd name="connsiteX0" fmla="*/ 320198 w 879320"/>
                <a:gd name="connsiteY0" fmla="*/ 1 h 380734"/>
                <a:gd name="connsiteX1" fmla="*/ 482377 w 879320"/>
                <a:gd name="connsiteY1" fmla="*/ 1 h 380734"/>
                <a:gd name="connsiteX2" fmla="*/ 458583 w 879320"/>
                <a:gd name="connsiteY2" fmla="*/ 16864 h 380734"/>
                <a:gd name="connsiteX3" fmla="*/ 352356 w 879320"/>
                <a:gd name="connsiteY3" fmla="*/ 20254 h 380734"/>
                <a:gd name="connsiteX4" fmla="*/ 0 w 879320"/>
                <a:gd name="connsiteY4" fmla="*/ 0 h 380734"/>
                <a:gd name="connsiteX5" fmla="*/ 151399 w 879320"/>
                <a:gd name="connsiteY5" fmla="*/ 0 h 380734"/>
                <a:gd name="connsiteX6" fmla="*/ 152367 w 879320"/>
                <a:gd name="connsiteY6" fmla="*/ 2850 h 380734"/>
                <a:gd name="connsiteX7" fmla="*/ 305118 w 879320"/>
                <a:gd name="connsiteY7" fmla="*/ 146601 h 380734"/>
                <a:gd name="connsiteX8" fmla="*/ 633770 w 879320"/>
                <a:gd name="connsiteY8" fmla="*/ 37025 h 380734"/>
                <a:gd name="connsiteX9" fmla="*/ 652236 w 879320"/>
                <a:gd name="connsiteY9" fmla="*/ 0 h 380734"/>
                <a:gd name="connsiteX10" fmla="*/ 863615 w 879320"/>
                <a:gd name="connsiteY10" fmla="*/ 0 h 380734"/>
                <a:gd name="connsiteX11" fmla="*/ 879320 w 879320"/>
                <a:gd name="connsiteY11" fmla="*/ 5952 h 380734"/>
                <a:gd name="connsiteX12" fmla="*/ 836156 w 879320"/>
                <a:gd name="connsiteY12" fmla="*/ 119848 h 380734"/>
                <a:gd name="connsiteX13" fmla="*/ 746063 w 879320"/>
                <a:gd name="connsiteY13" fmla="*/ 85705 h 380734"/>
                <a:gd name="connsiteX14" fmla="*/ 696590 w 879320"/>
                <a:gd name="connsiteY14" fmla="*/ 154430 h 380734"/>
                <a:gd name="connsiteX15" fmla="*/ 757531 w 879320"/>
                <a:gd name="connsiteY15" fmla="*/ 228909 h 380734"/>
                <a:gd name="connsiteX16" fmla="*/ 663292 w 879320"/>
                <a:gd name="connsiteY16" fmla="*/ 306002 h 380734"/>
                <a:gd name="connsiteX17" fmla="*/ 602351 w 879320"/>
                <a:gd name="connsiteY17" fmla="*/ 231522 h 380734"/>
                <a:gd name="connsiteX18" fmla="*/ 525105 w 879320"/>
                <a:gd name="connsiteY18" fmla="*/ 266299 h 380734"/>
                <a:gd name="connsiteX19" fmla="*/ 540505 w 879320"/>
                <a:gd name="connsiteY19" fmla="*/ 361282 h 380734"/>
                <a:gd name="connsiteX20" fmla="*/ 420299 w 879320"/>
                <a:gd name="connsiteY20" fmla="*/ 380734 h 380734"/>
                <a:gd name="connsiteX21" fmla="*/ 404899 w 879320"/>
                <a:gd name="connsiteY21" fmla="*/ 285752 h 380734"/>
                <a:gd name="connsiteX22" fmla="*/ 320712 w 879320"/>
                <a:gd name="connsiteY22" fmla="*/ 277029 h 380734"/>
                <a:gd name="connsiteX23" fmla="*/ 286497 w 879320"/>
                <a:gd name="connsiteY23" fmla="*/ 367310 h 380734"/>
                <a:gd name="connsiteX24" fmla="*/ 172784 w 879320"/>
                <a:gd name="connsiteY24" fmla="*/ 324214 h 380734"/>
                <a:gd name="connsiteX25" fmla="*/ 206998 w 879320"/>
                <a:gd name="connsiteY25" fmla="*/ 233933 h 380734"/>
                <a:gd name="connsiteX26" fmla="*/ 138175 w 879320"/>
                <a:gd name="connsiteY26" fmla="*/ 184668 h 380734"/>
                <a:gd name="connsiteX27" fmla="*/ 63482 w 879320"/>
                <a:gd name="connsiteY27" fmla="*/ 245507 h 380734"/>
                <a:gd name="connsiteX28" fmla="*/ 0 w 879320"/>
                <a:gd name="connsiteY28" fmla="*/ 167937 h 380734"/>
                <a:gd name="connsiteX29" fmla="*/ 0 w 879320"/>
                <a:gd name="connsiteY29" fmla="*/ 140164 h 380734"/>
                <a:gd name="connsiteX30" fmla="*/ 61055 w 879320"/>
                <a:gd name="connsiteY30" fmla="*/ 90433 h 380734"/>
                <a:gd name="connsiteX31" fmla="*/ 26260 w 879320"/>
                <a:gd name="connsiteY31" fmla="*/ 13195 h 380734"/>
                <a:gd name="connsiteX32" fmla="*/ 0 w 879320"/>
                <a:gd name="connsiteY32" fmla="*/ 17470 h 38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9320" h="380734">
                  <a:moveTo>
                    <a:pt x="320198" y="1"/>
                  </a:moveTo>
                  <a:lnTo>
                    <a:pt x="482377" y="1"/>
                  </a:lnTo>
                  <a:lnTo>
                    <a:pt x="458583" y="16864"/>
                  </a:lnTo>
                  <a:cubicBezTo>
                    <a:pt x="426139" y="31534"/>
                    <a:pt x="388153" y="33821"/>
                    <a:pt x="352356" y="20254"/>
                  </a:cubicBezTo>
                  <a:close/>
                  <a:moveTo>
                    <a:pt x="0" y="0"/>
                  </a:moveTo>
                  <a:lnTo>
                    <a:pt x="151399" y="0"/>
                  </a:lnTo>
                  <a:lnTo>
                    <a:pt x="152367" y="2850"/>
                  </a:lnTo>
                  <a:cubicBezTo>
                    <a:pt x="181163" y="66821"/>
                    <a:pt x="234361" y="119785"/>
                    <a:pt x="305118" y="146601"/>
                  </a:cubicBezTo>
                  <a:cubicBezTo>
                    <a:pt x="428944" y="193528"/>
                    <a:pt x="565574" y="144850"/>
                    <a:pt x="633770" y="37025"/>
                  </a:cubicBezTo>
                  <a:lnTo>
                    <a:pt x="652236" y="0"/>
                  </a:lnTo>
                  <a:lnTo>
                    <a:pt x="863615" y="0"/>
                  </a:lnTo>
                  <a:lnTo>
                    <a:pt x="879320" y="5952"/>
                  </a:lnTo>
                  <a:lnTo>
                    <a:pt x="836156" y="119848"/>
                  </a:lnTo>
                  <a:lnTo>
                    <a:pt x="746063" y="85705"/>
                  </a:lnTo>
                  <a:cubicBezTo>
                    <a:pt x="731824" y="110661"/>
                    <a:pt x="715263" y="133543"/>
                    <a:pt x="696590" y="154430"/>
                  </a:cubicBezTo>
                  <a:lnTo>
                    <a:pt x="757531" y="228909"/>
                  </a:lnTo>
                  <a:lnTo>
                    <a:pt x="663292" y="306002"/>
                  </a:lnTo>
                  <a:lnTo>
                    <a:pt x="602351" y="231522"/>
                  </a:lnTo>
                  <a:cubicBezTo>
                    <a:pt x="577788" y="245874"/>
                    <a:pt x="552135" y="257423"/>
                    <a:pt x="525105" y="266299"/>
                  </a:cubicBezTo>
                  <a:lnTo>
                    <a:pt x="540505" y="361282"/>
                  </a:lnTo>
                  <a:lnTo>
                    <a:pt x="420299" y="380734"/>
                  </a:lnTo>
                  <a:lnTo>
                    <a:pt x="404899" y="285752"/>
                  </a:lnTo>
                  <a:cubicBezTo>
                    <a:pt x="376800" y="286096"/>
                    <a:pt x="348763" y="283119"/>
                    <a:pt x="320712" y="277029"/>
                  </a:cubicBezTo>
                  <a:lnTo>
                    <a:pt x="286497" y="367310"/>
                  </a:lnTo>
                  <a:lnTo>
                    <a:pt x="172784" y="324214"/>
                  </a:lnTo>
                  <a:lnTo>
                    <a:pt x="206998" y="233933"/>
                  </a:lnTo>
                  <a:cubicBezTo>
                    <a:pt x="181956" y="219902"/>
                    <a:pt x="158989" y="203550"/>
                    <a:pt x="138175" y="184668"/>
                  </a:cubicBezTo>
                  <a:lnTo>
                    <a:pt x="63482" y="245507"/>
                  </a:lnTo>
                  <a:lnTo>
                    <a:pt x="0" y="167937"/>
                  </a:lnTo>
                  <a:lnTo>
                    <a:pt x="0" y="140164"/>
                  </a:lnTo>
                  <a:lnTo>
                    <a:pt x="61055" y="90433"/>
                  </a:lnTo>
                  <a:cubicBezTo>
                    <a:pt x="46697" y="65872"/>
                    <a:pt x="34933" y="40143"/>
                    <a:pt x="26260" y="13195"/>
                  </a:cubicBezTo>
                  <a:lnTo>
                    <a:pt x="0" y="1747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B9B1903E-034D-3446-B07F-1E20D22CC793}"/>
                </a:ext>
              </a:extLst>
            </p:cNvPr>
            <p:cNvSpPr/>
            <p:nvPr userDrawn="1"/>
          </p:nvSpPr>
          <p:spPr>
            <a:xfrm>
              <a:off x="954290" y="0"/>
              <a:ext cx="368850" cy="248776"/>
            </a:xfrm>
            <a:custGeom>
              <a:avLst/>
              <a:gdLst>
                <a:gd name="connsiteX0" fmla="*/ 12888 w 368850"/>
                <a:gd name="connsiteY0" fmla="*/ 0 h 248776"/>
                <a:gd name="connsiteX1" fmla="*/ 105610 w 368850"/>
                <a:gd name="connsiteY1" fmla="*/ 0 h 248776"/>
                <a:gd name="connsiteX2" fmla="*/ 88083 w 368850"/>
                <a:gd name="connsiteY2" fmla="*/ 27894 h 248776"/>
                <a:gd name="connsiteX3" fmla="*/ 147888 w 368850"/>
                <a:gd name="connsiteY3" fmla="*/ 160693 h 248776"/>
                <a:gd name="connsiteX4" fmla="*/ 280688 w 368850"/>
                <a:gd name="connsiteY4" fmla="*/ 100887 h 248776"/>
                <a:gd name="connsiteX5" fmla="*/ 278331 w 368850"/>
                <a:gd name="connsiteY5" fmla="*/ 22082 h 248776"/>
                <a:gd name="connsiteX6" fmla="*/ 262709 w 368850"/>
                <a:gd name="connsiteY6" fmla="*/ 0 h 248776"/>
                <a:gd name="connsiteX7" fmla="*/ 317653 w 368850"/>
                <a:gd name="connsiteY7" fmla="*/ 0 h 248776"/>
                <a:gd name="connsiteX8" fmla="*/ 325688 w 368850"/>
                <a:gd name="connsiteY8" fmla="*/ 18080 h 248776"/>
                <a:gd name="connsiteX9" fmla="*/ 361555 w 368850"/>
                <a:gd name="connsiteY9" fmla="*/ 12322 h 248776"/>
                <a:gd name="connsiteX10" fmla="*/ 368850 w 368850"/>
                <a:gd name="connsiteY10" fmla="*/ 57373 h 248776"/>
                <a:gd name="connsiteX11" fmla="*/ 333191 w 368850"/>
                <a:gd name="connsiteY11" fmla="*/ 63210 h 248776"/>
                <a:gd name="connsiteX12" fmla="*/ 329995 w 368850"/>
                <a:gd name="connsiteY12" fmla="*/ 94967 h 248776"/>
                <a:gd name="connsiteX13" fmla="*/ 363837 w 368850"/>
                <a:gd name="connsiteY13" fmla="*/ 107792 h 248776"/>
                <a:gd name="connsiteX14" fmla="*/ 347607 w 368850"/>
                <a:gd name="connsiteY14" fmla="*/ 150617 h 248776"/>
                <a:gd name="connsiteX15" fmla="*/ 313766 w 368850"/>
                <a:gd name="connsiteY15" fmla="*/ 137791 h 248776"/>
                <a:gd name="connsiteX16" fmla="*/ 295111 w 368850"/>
                <a:gd name="connsiteY16" fmla="*/ 163690 h 248776"/>
                <a:gd name="connsiteX17" fmla="*/ 317944 w 368850"/>
                <a:gd name="connsiteY17" fmla="*/ 191694 h 248776"/>
                <a:gd name="connsiteX18" fmla="*/ 282624 w 368850"/>
                <a:gd name="connsiteY18" fmla="*/ 220594 h 248776"/>
                <a:gd name="connsiteX19" fmla="*/ 259582 w 368850"/>
                <a:gd name="connsiteY19" fmla="*/ 192511 h 248776"/>
                <a:gd name="connsiteX20" fmla="*/ 230696 w 368850"/>
                <a:gd name="connsiteY20" fmla="*/ 205693 h 248776"/>
                <a:gd name="connsiteX21" fmla="*/ 236454 w 368850"/>
                <a:gd name="connsiteY21" fmla="*/ 241560 h 248776"/>
                <a:gd name="connsiteX22" fmla="*/ 191195 w 368850"/>
                <a:gd name="connsiteY22" fmla="*/ 248776 h 248776"/>
                <a:gd name="connsiteX23" fmla="*/ 185437 w 368850"/>
                <a:gd name="connsiteY23" fmla="*/ 212908 h 248776"/>
                <a:gd name="connsiteX24" fmla="*/ 153888 w 368850"/>
                <a:gd name="connsiteY24" fmla="*/ 209791 h 248776"/>
                <a:gd name="connsiteX25" fmla="*/ 140984 w 368850"/>
                <a:gd name="connsiteY25" fmla="*/ 243842 h 248776"/>
                <a:gd name="connsiteX26" fmla="*/ 98159 w 368850"/>
                <a:gd name="connsiteY26" fmla="*/ 227612 h 248776"/>
                <a:gd name="connsiteX27" fmla="*/ 111064 w 368850"/>
                <a:gd name="connsiteY27" fmla="*/ 193562 h 248776"/>
                <a:gd name="connsiteX28" fmla="*/ 85165 w 368850"/>
                <a:gd name="connsiteY28" fmla="*/ 174907 h 248776"/>
                <a:gd name="connsiteX29" fmla="*/ 56872 w 368850"/>
                <a:gd name="connsiteY29" fmla="*/ 197870 h 248776"/>
                <a:gd name="connsiteX30" fmla="*/ 27972 w 368850"/>
                <a:gd name="connsiteY30" fmla="*/ 162550 h 248776"/>
                <a:gd name="connsiteX31" fmla="*/ 56056 w 368850"/>
                <a:gd name="connsiteY31" fmla="*/ 139507 h 248776"/>
                <a:gd name="connsiteX32" fmla="*/ 42874 w 368850"/>
                <a:gd name="connsiteY32" fmla="*/ 110622 h 248776"/>
                <a:gd name="connsiteX33" fmla="*/ 7215 w 368850"/>
                <a:gd name="connsiteY33" fmla="*/ 116459 h 248776"/>
                <a:gd name="connsiteX34" fmla="*/ 0 w 368850"/>
                <a:gd name="connsiteY34" fmla="*/ 71200 h 248776"/>
                <a:gd name="connsiteX35" fmla="*/ 35658 w 368850"/>
                <a:gd name="connsiteY35" fmla="*/ 65362 h 248776"/>
                <a:gd name="connsiteX36" fmla="*/ 39063 w 368850"/>
                <a:gd name="connsiteY36" fmla="*/ 33684 h 248776"/>
                <a:gd name="connsiteX37" fmla="*/ 5013 w 368850"/>
                <a:gd name="connsiteY37" fmla="*/ 20780 h 248776"/>
                <a:gd name="connsiteX38" fmla="*/ 12888 w 368850"/>
                <a:gd name="connsiteY38" fmla="*/ 0 h 24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68850" h="248776">
                  <a:moveTo>
                    <a:pt x="12888" y="0"/>
                  </a:moveTo>
                  <a:lnTo>
                    <a:pt x="105610" y="0"/>
                  </a:lnTo>
                  <a:lnTo>
                    <a:pt x="88083" y="27894"/>
                  </a:lnTo>
                  <a:cubicBezTo>
                    <a:pt x="67974" y="80954"/>
                    <a:pt x="94619" y="140505"/>
                    <a:pt x="147888" y="160693"/>
                  </a:cubicBezTo>
                  <a:cubicBezTo>
                    <a:pt x="201158" y="180881"/>
                    <a:pt x="260579" y="153948"/>
                    <a:pt x="280688" y="100887"/>
                  </a:cubicBezTo>
                  <a:cubicBezTo>
                    <a:pt x="290782" y="74253"/>
                    <a:pt x="289148" y="46100"/>
                    <a:pt x="278331" y="22082"/>
                  </a:cubicBezTo>
                  <a:lnTo>
                    <a:pt x="262709" y="0"/>
                  </a:lnTo>
                  <a:lnTo>
                    <a:pt x="317653" y="0"/>
                  </a:lnTo>
                  <a:lnTo>
                    <a:pt x="325688" y="18080"/>
                  </a:lnTo>
                  <a:lnTo>
                    <a:pt x="361555" y="12322"/>
                  </a:lnTo>
                  <a:lnTo>
                    <a:pt x="368850" y="57373"/>
                  </a:lnTo>
                  <a:lnTo>
                    <a:pt x="333191" y="63210"/>
                  </a:lnTo>
                  <a:cubicBezTo>
                    <a:pt x="333180" y="73956"/>
                    <a:pt x="332124" y="84306"/>
                    <a:pt x="329995" y="94967"/>
                  </a:cubicBezTo>
                  <a:lnTo>
                    <a:pt x="363837" y="107792"/>
                  </a:lnTo>
                  <a:lnTo>
                    <a:pt x="347607" y="150617"/>
                  </a:lnTo>
                  <a:lnTo>
                    <a:pt x="313766" y="137791"/>
                  </a:lnTo>
                  <a:cubicBezTo>
                    <a:pt x="308294" y="147185"/>
                    <a:pt x="302146" y="155844"/>
                    <a:pt x="295111" y="163690"/>
                  </a:cubicBezTo>
                  <a:lnTo>
                    <a:pt x="317944" y="191694"/>
                  </a:lnTo>
                  <a:lnTo>
                    <a:pt x="282624" y="220594"/>
                  </a:lnTo>
                  <a:lnTo>
                    <a:pt x="259582" y="192511"/>
                  </a:lnTo>
                  <a:cubicBezTo>
                    <a:pt x="250306" y="198074"/>
                    <a:pt x="240800" y="202355"/>
                    <a:pt x="230696" y="205693"/>
                  </a:cubicBezTo>
                  <a:lnTo>
                    <a:pt x="236454" y="241560"/>
                  </a:lnTo>
                  <a:lnTo>
                    <a:pt x="191195" y="248776"/>
                  </a:lnTo>
                  <a:lnTo>
                    <a:pt x="185437" y="212908"/>
                  </a:lnTo>
                  <a:cubicBezTo>
                    <a:pt x="174899" y="212976"/>
                    <a:pt x="164261" y="212050"/>
                    <a:pt x="153888" y="209791"/>
                  </a:cubicBezTo>
                  <a:lnTo>
                    <a:pt x="140984" y="243842"/>
                  </a:lnTo>
                  <a:lnTo>
                    <a:pt x="98159" y="227612"/>
                  </a:lnTo>
                  <a:lnTo>
                    <a:pt x="111064" y="193562"/>
                  </a:lnTo>
                  <a:cubicBezTo>
                    <a:pt x="101591" y="188299"/>
                    <a:pt x="92802" y="181863"/>
                    <a:pt x="85165" y="174907"/>
                  </a:cubicBezTo>
                  <a:lnTo>
                    <a:pt x="56872" y="197870"/>
                  </a:lnTo>
                  <a:lnTo>
                    <a:pt x="27972" y="162550"/>
                  </a:lnTo>
                  <a:lnTo>
                    <a:pt x="56056" y="139507"/>
                  </a:lnTo>
                  <a:cubicBezTo>
                    <a:pt x="50702" y="130311"/>
                    <a:pt x="46212" y="120726"/>
                    <a:pt x="42874" y="110622"/>
                  </a:cubicBezTo>
                  <a:lnTo>
                    <a:pt x="7215" y="116459"/>
                  </a:lnTo>
                  <a:lnTo>
                    <a:pt x="0" y="71200"/>
                  </a:lnTo>
                  <a:lnTo>
                    <a:pt x="35658" y="65362"/>
                  </a:lnTo>
                  <a:cubicBezTo>
                    <a:pt x="35590" y="54825"/>
                    <a:pt x="36725" y="44266"/>
                    <a:pt x="39063" y="33684"/>
                  </a:cubicBezTo>
                  <a:lnTo>
                    <a:pt x="5013" y="20780"/>
                  </a:lnTo>
                  <a:lnTo>
                    <a:pt x="12888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F93C8D43-CFF5-0C47-9997-BEFA6E9B210C}"/>
                </a:ext>
              </a:extLst>
            </p:cNvPr>
            <p:cNvSpPr/>
            <p:nvPr userDrawn="1"/>
          </p:nvSpPr>
          <p:spPr>
            <a:xfrm>
              <a:off x="1" y="280516"/>
              <a:ext cx="340625" cy="722170"/>
            </a:xfrm>
            <a:custGeom>
              <a:avLst/>
              <a:gdLst>
                <a:gd name="connsiteX0" fmla="*/ 59628 w 340625"/>
                <a:gd name="connsiteY0" fmla="*/ 0 h 722170"/>
                <a:gd name="connsiteX1" fmla="*/ 157835 w 340625"/>
                <a:gd name="connsiteY1" fmla="*/ 37218 h 722170"/>
                <a:gd name="connsiteX2" fmla="*/ 118727 w 340625"/>
                <a:gd name="connsiteY2" fmla="*/ 140409 h 722170"/>
                <a:gd name="connsiteX3" fmla="*/ 193621 w 340625"/>
                <a:gd name="connsiteY3" fmla="*/ 212031 h 722170"/>
                <a:gd name="connsiteX4" fmla="*/ 293179 w 340625"/>
                <a:gd name="connsiteY4" fmla="*/ 166867 h 722170"/>
                <a:gd name="connsiteX5" fmla="*/ 336477 w 340625"/>
                <a:gd name="connsiteY5" fmla="*/ 262588 h 722170"/>
                <a:gd name="connsiteX6" fmla="*/ 235061 w 340625"/>
                <a:gd name="connsiteY6" fmla="*/ 308242 h 722170"/>
                <a:gd name="connsiteX7" fmla="*/ 237403 w 340625"/>
                <a:gd name="connsiteY7" fmla="*/ 404208 h 722170"/>
                <a:gd name="connsiteX8" fmla="*/ 340625 w 340625"/>
                <a:gd name="connsiteY8" fmla="*/ 443327 h 722170"/>
                <a:gd name="connsiteX9" fmla="*/ 303418 w 340625"/>
                <a:gd name="connsiteY9" fmla="*/ 541504 h 722170"/>
                <a:gd name="connsiteX10" fmla="*/ 200196 w 340625"/>
                <a:gd name="connsiteY10" fmla="*/ 502385 h 722170"/>
                <a:gd name="connsiteX11" fmla="*/ 131850 w 340625"/>
                <a:gd name="connsiteY11" fmla="*/ 574906 h 722170"/>
                <a:gd name="connsiteX12" fmla="*/ 178703 w 340625"/>
                <a:gd name="connsiteY12" fmla="*/ 678901 h 722170"/>
                <a:gd name="connsiteX13" fmla="*/ 82969 w 340625"/>
                <a:gd name="connsiteY13" fmla="*/ 722170 h 722170"/>
                <a:gd name="connsiteX14" fmla="*/ 36325 w 340625"/>
                <a:gd name="connsiteY14" fmla="*/ 618254 h 722170"/>
                <a:gd name="connsiteX15" fmla="*/ 0 w 340625"/>
                <a:gd name="connsiteY15" fmla="*/ 622923 h 722170"/>
                <a:gd name="connsiteX16" fmla="*/ 0 w 340625"/>
                <a:gd name="connsiteY16" fmla="*/ 515862 h 722170"/>
                <a:gd name="connsiteX17" fmla="*/ 43005 w 340625"/>
                <a:gd name="connsiteY17" fmla="*/ 505730 h 722170"/>
                <a:gd name="connsiteX18" fmla="*/ 125607 w 340625"/>
                <a:gd name="connsiteY18" fmla="*/ 417978 h 722170"/>
                <a:gd name="connsiteX19" fmla="*/ 34316 w 340625"/>
                <a:gd name="connsiteY19" fmla="*/ 214964 h 722170"/>
                <a:gd name="connsiteX20" fmla="*/ 0 w 340625"/>
                <a:gd name="connsiteY20" fmla="*/ 209382 h 722170"/>
                <a:gd name="connsiteX21" fmla="*/ 0 w 340625"/>
                <a:gd name="connsiteY21" fmla="*/ 101911 h 722170"/>
                <a:gd name="connsiteX22" fmla="*/ 20520 w 340625"/>
                <a:gd name="connsiteY22" fmla="*/ 103190 h 722170"/>
                <a:gd name="connsiteX23" fmla="*/ 59628 w 340625"/>
                <a:gd name="connsiteY23" fmla="*/ 0 h 7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625" h="722170">
                  <a:moveTo>
                    <a:pt x="59628" y="0"/>
                  </a:moveTo>
                  <a:lnTo>
                    <a:pt x="157835" y="37218"/>
                  </a:lnTo>
                  <a:lnTo>
                    <a:pt x="118727" y="140409"/>
                  </a:lnTo>
                  <a:cubicBezTo>
                    <a:pt x="148582" y="159368"/>
                    <a:pt x="173971" y="183801"/>
                    <a:pt x="193621" y="212031"/>
                  </a:cubicBezTo>
                  <a:lnTo>
                    <a:pt x="293179" y="166867"/>
                  </a:lnTo>
                  <a:lnTo>
                    <a:pt x="336477" y="262588"/>
                  </a:lnTo>
                  <a:lnTo>
                    <a:pt x="235061" y="308242"/>
                  </a:lnTo>
                  <a:cubicBezTo>
                    <a:pt x="241650" y="339406"/>
                    <a:pt x="242743" y="371831"/>
                    <a:pt x="237403" y="404208"/>
                  </a:cubicBezTo>
                  <a:lnTo>
                    <a:pt x="340625" y="443327"/>
                  </a:lnTo>
                  <a:lnTo>
                    <a:pt x="303418" y="541504"/>
                  </a:lnTo>
                  <a:lnTo>
                    <a:pt x="200196" y="502385"/>
                  </a:lnTo>
                  <a:cubicBezTo>
                    <a:pt x="182053" y="531342"/>
                    <a:pt x="158642" y="555915"/>
                    <a:pt x="131850" y="574906"/>
                  </a:cubicBezTo>
                  <a:lnTo>
                    <a:pt x="178703" y="678901"/>
                  </a:lnTo>
                  <a:lnTo>
                    <a:pt x="82969" y="722170"/>
                  </a:lnTo>
                  <a:lnTo>
                    <a:pt x="36325" y="618254"/>
                  </a:lnTo>
                  <a:lnTo>
                    <a:pt x="0" y="622923"/>
                  </a:lnTo>
                  <a:lnTo>
                    <a:pt x="0" y="515862"/>
                  </a:lnTo>
                  <a:lnTo>
                    <a:pt x="43005" y="505730"/>
                  </a:lnTo>
                  <a:cubicBezTo>
                    <a:pt x="79678" y="489200"/>
                    <a:pt x="110066" y="458672"/>
                    <a:pt x="125607" y="417978"/>
                  </a:cubicBezTo>
                  <a:cubicBezTo>
                    <a:pt x="156193" y="336642"/>
                    <a:pt x="115519" y="245977"/>
                    <a:pt x="34316" y="214964"/>
                  </a:cubicBezTo>
                  <a:lnTo>
                    <a:pt x="0" y="209382"/>
                  </a:lnTo>
                  <a:lnTo>
                    <a:pt x="0" y="101911"/>
                  </a:lnTo>
                  <a:lnTo>
                    <a:pt x="20520" y="103190"/>
                  </a:lnTo>
                  <a:lnTo>
                    <a:pt x="59628" y="0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C0E315D7-F98D-7B45-A33C-240C27AA7345}"/>
                </a:ext>
              </a:extLst>
            </p:cNvPr>
            <p:cNvSpPr/>
            <p:nvPr userDrawn="1"/>
          </p:nvSpPr>
          <p:spPr>
            <a:xfrm>
              <a:off x="0" y="992497"/>
              <a:ext cx="686577" cy="717367"/>
            </a:xfrm>
            <a:custGeom>
              <a:avLst/>
              <a:gdLst>
                <a:gd name="connsiteX0" fmla="*/ 314767 w 686577"/>
                <a:gd name="connsiteY0" fmla="*/ 0 h 717367"/>
                <a:gd name="connsiteX1" fmla="*/ 326078 w 686577"/>
                <a:gd name="connsiteY1" fmla="*/ 69733 h 717367"/>
                <a:gd name="connsiteX2" fmla="*/ 387542 w 686577"/>
                <a:gd name="connsiteY2" fmla="*/ 75829 h 717367"/>
                <a:gd name="connsiteX3" fmla="*/ 412554 w 686577"/>
                <a:gd name="connsiteY3" fmla="*/ 9830 h 717367"/>
                <a:gd name="connsiteX4" fmla="*/ 495888 w 686577"/>
                <a:gd name="connsiteY4" fmla="*/ 41412 h 717367"/>
                <a:gd name="connsiteX5" fmla="*/ 470876 w 686577"/>
                <a:gd name="connsiteY5" fmla="*/ 107411 h 717367"/>
                <a:gd name="connsiteX6" fmla="*/ 521151 w 686577"/>
                <a:gd name="connsiteY6" fmla="*/ 143662 h 717367"/>
                <a:gd name="connsiteX7" fmla="*/ 575838 w 686577"/>
                <a:gd name="connsiteY7" fmla="*/ 98941 h 717367"/>
                <a:gd name="connsiteX8" fmla="*/ 632063 w 686577"/>
                <a:gd name="connsiteY8" fmla="*/ 168020 h 717367"/>
                <a:gd name="connsiteX9" fmla="*/ 577455 w 686577"/>
                <a:gd name="connsiteY9" fmla="*/ 212532 h 717367"/>
                <a:gd name="connsiteX10" fmla="*/ 603086 w 686577"/>
                <a:gd name="connsiteY10" fmla="*/ 269061 h 717367"/>
                <a:gd name="connsiteX11" fmla="*/ 672402 w 686577"/>
                <a:gd name="connsiteY11" fmla="*/ 257591 h 717367"/>
                <a:gd name="connsiteX12" fmla="*/ 686577 w 686577"/>
                <a:gd name="connsiteY12" fmla="*/ 345607 h 717367"/>
                <a:gd name="connsiteX13" fmla="*/ 617132 w 686577"/>
                <a:gd name="connsiteY13" fmla="*/ 356789 h 717367"/>
                <a:gd name="connsiteX14" fmla="*/ 610957 w 686577"/>
                <a:gd name="connsiteY14" fmla="*/ 418462 h 717367"/>
                <a:gd name="connsiteX15" fmla="*/ 676747 w 686577"/>
                <a:gd name="connsiteY15" fmla="*/ 443395 h 717367"/>
                <a:gd name="connsiteX16" fmla="*/ 645165 w 686577"/>
                <a:gd name="connsiteY16" fmla="*/ 526729 h 717367"/>
                <a:gd name="connsiteX17" fmla="*/ 579375 w 686577"/>
                <a:gd name="connsiteY17" fmla="*/ 501796 h 717367"/>
                <a:gd name="connsiteX18" fmla="*/ 543124 w 686577"/>
                <a:gd name="connsiteY18" fmla="*/ 552071 h 717367"/>
                <a:gd name="connsiteX19" fmla="*/ 587715 w 686577"/>
                <a:gd name="connsiteY19" fmla="*/ 606470 h 717367"/>
                <a:gd name="connsiteX20" fmla="*/ 518924 w 686577"/>
                <a:gd name="connsiteY20" fmla="*/ 662566 h 717367"/>
                <a:gd name="connsiteX21" fmla="*/ 474463 w 686577"/>
                <a:gd name="connsiteY21" fmla="*/ 608454 h 717367"/>
                <a:gd name="connsiteX22" fmla="*/ 417883 w 686577"/>
                <a:gd name="connsiteY22" fmla="*/ 633588 h 717367"/>
                <a:gd name="connsiteX23" fmla="*/ 429274 w 686577"/>
                <a:gd name="connsiteY23" fmla="*/ 703113 h 717367"/>
                <a:gd name="connsiteX24" fmla="*/ 341467 w 686577"/>
                <a:gd name="connsiteY24" fmla="*/ 717367 h 717367"/>
                <a:gd name="connsiteX25" fmla="*/ 330076 w 686577"/>
                <a:gd name="connsiteY25" fmla="*/ 647843 h 717367"/>
                <a:gd name="connsiteX26" fmla="*/ 268482 w 686577"/>
                <a:gd name="connsiteY26" fmla="*/ 641459 h 717367"/>
                <a:gd name="connsiteX27" fmla="*/ 243470 w 686577"/>
                <a:gd name="connsiteY27" fmla="*/ 707458 h 717367"/>
                <a:gd name="connsiteX28" fmla="*/ 160136 w 686577"/>
                <a:gd name="connsiteY28" fmla="*/ 675876 h 717367"/>
                <a:gd name="connsiteX29" fmla="*/ 185148 w 686577"/>
                <a:gd name="connsiteY29" fmla="*/ 609877 h 717367"/>
                <a:gd name="connsiteX30" fmla="*/ 135003 w 686577"/>
                <a:gd name="connsiteY30" fmla="*/ 573914 h 717367"/>
                <a:gd name="connsiteX31" fmla="*/ 80395 w 686577"/>
                <a:gd name="connsiteY31" fmla="*/ 618426 h 717367"/>
                <a:gd name="connsiteX32" fmla="*/ 23882 w 686577"/>
                <a:gd name="connsiteY32" fmla="*/ 549477 h 717367"/>
                <a:gd name="connsiteX33" fmla="*/ 78490 w 686577"/>
                <a:gd name="connsiteY33" fmla="*/ 504965 h 717367"/>
                <a:gd name="connsiteX34" fmla="*/ 52989 w 686577"/>
                <a:gd name="connsiteY34" fmla="*/ 448724 h 717367"/>
                <a:gd name="connsiteX35" fmla="*/ 0 w 686577"/>
                <a:gd name="connsiteY35" fmla="*/ 457106 h 717367"/>
                <a:gd name="connsiteX36" fmla="*/ 0 w 686577"/>
                <a:gd name="connsiteY36" fmla="*/ 367154 h 717367"/>
                <a:gd name="connsiteX37" fmla="*/ 38734 w 686577"/>
                <a:gd name="connsiteY37" fmla="*/ 360917 h 717367"/>
                <a:gd name="connsiteX38" fmla="*/ 45118 w 686577"/>
                <a:gd name="connsiteY38" fmla="*/ 299323 h 717367"/>
                <a:gd name="connsiteX39" fmla="*/ 0 w 686577"/>
                <a:gd name="connsiteY39" fmla="*/ 282224 h 717367"/>
                <a:gd name="connsiteX40" fmla="*/ 0 w 686577"/>
                <a:gd name="connsiteY40" fmla="*/ 219213 h 717367"/>
                <a:gd name="connsiteX41" fmla="*/ 10701 w 686577"/>
                <a:gd name="connsiteY41" fmla="*/ 190977 h 717367"/>
                <a:gd name="connsiteX42" fmla="*/ 76700 w 686577"/>
                <a:gd name="connsiteY42" fmla="*/ 215989 h 717367"/>
                <a:gd name="connsiteX43" fmla="*/ 112742 w 686577"/>
                <a:gd name="connsiteY43" fmla="*/ 165635 h 717367"/>
                <a:gd name="connsiteX44" fmla="*/ 68230 w 686577"/>
                <a:gd name="connsiteY44" fmla="*/ 111027 h 717367"/>
                <a:gd name="connsiteX45" fmla="*/ 137100 w 686577"/>
                <a:gd name="connsiteY45" fmla="*/ 54722 h 717367"/>
                <a:gd name="connsiteX46" fmla="*/ 181612 w 686577"/>
                <a:gd name="connsiteY46" fmla="*/ 109331 h 717367"/>
                <a:gd name="connsiteX47" fmla="*/ 238062 w 686577"/>
                <a:gd name="connsiteY47" fmla="*/ 83909 h 717367"/>
                <a:gd name="connsiteX48" fmla="*/ 226671 w 686577"/>
                <a:gd name="connsiteY48" fmla="*/ 14384 h 717367"/>
                <a:gd name="connsiteX49" fmla="*/ 314767 w 686577"/>
                <a:gd name="connsiteY49" fmla="*/ 0 h 717367"/>
                <a:gd name="connsiteX50" fmla="*/ 320484 w 686577"/>
                <a:gd name="connsiteY50" fmla="*/ 158508 h 717367"/>
                <a:gd name="connsiteX51" fmla="*/ 140523 w 686577"/>
                <a:gd name="connsiteY51" fmla="*/ 287709 h 717367"/>
                <a:gd name="connsiteX52" fmla="*/ 257156 w 686577"/>
                <a:gd name="connsiteY52" fmla="*/ 545924 h 717367"/>
                <a:gd name="connsiteX53" fmla="*/ 515422 w 686577"/>
                <a:gd name="connsiteY53" fmla="*/ 429788 h 717367"/>
                <a:gd name="connsiteX54" fmla="*/ 399077 w 686577"/>
                <a:gd name="connsiteY54" fmla="*/ 171443 h 717367"/>
                <a:gd name="connsiteX55" fmla="*/ 320484 w 686577"/>
                <a:gd name="connsiteY55" fmla="*/ 158508 h 71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6577" h="717367">
                  <a:moveTo>
                    <a:pt x="314767" y="0"/>
                  </a:moveTo>
                  <a:lnTo>
                    <a:pt x="326078" y="69733"/>
                  </a:lnTo>
                  <a:cubicBezTo>
                    <a:pt x="346443" y="69569"/>
                    <a:pt x="366931" y="71601"/>
                    <a:pt x="387542" y="75829"/>
                  </a:cubicBezTo>
                  <a:lnTo>
                    <a:pt x="412554" y="9830"/>
                  </a:lnTo>
                  <a:lnTo>
                    <a:pt x="495888" y="41412"/>
                  </a:lnTo>
                  <a:lnTo>
                    <a:pt x="470876" y="107411"/>
                  </a:lnTo>
                  <a:cubicBezTo>
                    <a:pt x="489113" y="117905"/>
                    <a:pt x="506010" y="130041"/>
                    <a:pt x="521151" y="143662"/>
                  </a:cubicBezTo>
                  <a:lnTo>
                    <a:pt x="575838" y="98941"/>
                  </a:lnTo>
                  <a:lnTo>
                    <a:pt x="632063" y="168020"/>
                  </a:lnTo>
                  <a:lnTo>
                    <a:pt x="577455" y="212532"/>
                  </a:lnTo>
                  <a:cubicBezTo>
                    <a:pt x="588111" y="230424"/>
                    <a:pt x="596463" y="249353"/>
                    <a:pt x="603086" y="269061"/>
                  </a:cubicBezTo>
                  <a:lnTo>
                    <a:pt x="672402" y="257591"/>
                  </a:lnTo>
                  <a:lnTo>
                    <a:pt x="686577" y="345607"/>
                  </a:lnTo>
                  <a:lnTo>
                    <a:pt x="617132" y="356789"/>
                  </a:lnTo>
                  <a:cubicBezTo>
                    <a:pt x="617505" y="377233"/>
                    <a:pt x="615185" y="397851"/>
                    <a:pt x="610957" y="418462"/>
                  </a:cubicBezTo>
                  <a:lnTo>
                    <a:pt x="676747" y="443395"/>
                  </a:lnTo>
                  <a:lnTo>
                    <a:pt x="645165" y="526729"/>
                  </a:lnTo>
                  <a:lnTo>
                    <a:pt x="579375" y="501796"/>
                  </a:lnTo>
                  <a:cubicBezTo>
                    <a:pt x="568881" y="520032"/>
                    <a:pt x="557033" y="536800"/>
                    <a:pt x="543124" y="552071"/>
                  </a:cubicBezTo>
                  <a:lnTo>
                    <a:pt x="587715" y="606470"/>
                  </a:lnTo>
                  <a:lnTo>
                    <a:pt x="518924" y="662566"/>
                  </a:lnTo>
                  <a:lnTo>
                    <a:pt x="474463" y="608454"/>
                  </a:lnTo>
                  <a:cubicBezTo>
                    <a:pt x="456520" y="618613"/>
                    <a:pt x="437721" y="627253"/>
                    <a:pt x="417883" y="633588"/>
                  </a:cubicBezTo>
                  <a:lnTo>
                    <a:pt x="429274" y="703113"/>
                  </a:lnTo>
                  <a:lnTo>
                    <a:pt x="341467" y="717367"/>
                  </a:lnTo>
                  <a:lnTo>
                    <a:pt x="330076" y="647843"/>
                  </a:lnTo>
                  <a:cubicBezTo>
                    <a:pt x="309711" y="648008"/>
                    <a:pt x="289014" y="645896"/>
                    <a:pt x="268482" y="641459"/>
                  </a:cubicBezTo>
                  <a:lnTo>
                    <a:pt x="243470" y="707458"/>
                  </a:lnTo>
                  <a:lnTo>
                    <a:pt x="160136" y="675876"/>
                  </a:lnTo>
                  <a:lnTo>
                    <a:pt x="185148" y="609877"/>
                  </a:lnTo>
                  <a:cubicBezTo>
                    <a:pt x="166833" y="599592"/>
                    <a:pt x="150144" y="587535"/>
                    <a:pt x="135003" y="573914"/>
                  </a:cubicBezTo>
                  <a:lnTo>
                    <a:pt x="80395" y="618426"/>
                  </a:lnTo>
                  <a:lnTo>
                    <a:pt x="23882" y="549477"/>
                  </a:lnTo>
                  <a:lnTo>
                    <a:pt x="78490" y="504965"/>
                  </a:lnTo>
                  <a:cubicBezTo>
                    <a:pt x="68043" y="487152"/>
                    <a:pt x="59483" y="468144"/>
                    <a:pt x="52989" y="448724"/>
                  </a:cubicBezTo>
                  <a:lnTo>
                    <a:pt x="0" y="457106"/>
                  </a:lnTo>
                  <a:lnTo>
                    <a:pt x="0" y="367154"/>
                  </a:lnTo>
                  <a:lnTo>
                    <a:pt x="38734" y="360917"/>
                  </a:lnTo>
                  <a:cubicBezTo>
                    <a:pt x="38649" y="340343"/>
                    <a:pt x="40681" y="319855"/>
                    <a:pt x="45118" y="299323"/>
                  </a:cubicBezTo>
                  <a:lnTo>
                    <a:pt x="0" y="282224"/>
                  </a:lnTo>
                  <a:lnTo>
                    <a:pt x="0" y="219213"/>
                  </a:lnTo>
                  <a:lnTo>
                    <a:pt x="10701" y="190977"/>
                  </a:lnTo>
                  <a:lnTo>
                    <a:pt x="76700" y="215989"/>
                  </a:lnTo>
                  <a:cubicBezTo>
                    <a:pt x="86985" y="197673"/>
                    <a:pt x="99121" y="180776"/>
                    <a:pt x="112742" y="165635"/>
                  </a:cubicBezTo>
                  <a:lnTo>
                    <a:pt x="68230" y="111027"/>
                  </a:lnTo>
                  <a:lnTo>
                    <a:pt x="137100" y="54722"/>
                  </a:lnTo>
                  <a:lnTo>
                    <a:pt x="181612" y="109331"/>
                  </a:lnTo>
                  <a:cubicBezTo>
                    <a:pt x="199425" y="98884"/>
                    <a:pt x="218433" y="90323"/>
                    <a:pt x="238062" y="83909"/>
                  </a:cubicBezTo>
                  <a:lnTo>
                    <a:pt x="226671" y="14384"/>
                  </a:lnTo>
                  <a:lnTo>
                    <a:pt x="314767" y="0"/>
                  </a:lnTo>
                  <a:close/>
                  <a:moveTo>
                    <a:pt x="320484" y="158508"/>
                  </a:moveTo>
                  <a:cubicBezTo>
                    <a:pt x="242381" y="161456"/>
                    <a:pt x="169909" y="210170"/>
                    <a:pt x="140523" y="287709"/>
                  </a:cubicBezTo>
                  <a:cubicBezTo>
                    <a:pt x="101263" y="391302"/>
                    <a:pt x="153563" y="506664"/>
                    <a:pt x="257156" y="545924"/>
                  </a:cubicBezTo>
                  <a:cubicBezTo>
                    <a:pt x="360540" y="585105"/>
                    <a:pt x="476162" y="533381"/>
                    <a:pt x="515422" y="429788"/>
                  </a:cubicBezTo>
                  <a:cubicBezTo>
                    <a:pt x="554603" y="326404"/>
                    <a:pt x="502461" y="210624"/>
                    <a:pt x="399077" y="171443"/>
                  </a:cubicBezTo>
                  <a:cubicBezTo>
                    <a:pt x="373179" y="161628"/>
                    <a:pt x="346519" y="157526"/>
                    <a:pt x="320484" y="158508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Oxygen" panose="02000503000000090004" pitchFamily="2" charset="77"/>
              </a:endParaRPr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D6138AA2-A77F-004E-9E8E-33E521B2E71A}"/>
                </a:ext>
              </a:extLst>
            </p:cNvPr>
            <p:cNvSpPr/>
            <p:nvPr userDrawn="1"/>
          </p:nvSpPr>
          <p:spPr>
            <a:xfrm>
              <a:off x="0" y="1697267"/>
              <a:ext cx="290008" cy="359743"/>
            </a:xfrm>
            <a:custGeom>
              <a:avLst/>
              <a:gdLst>
                <a:gd name="connsiteX0" fmla="*/ 104816 w 290008"/>
                <a:gd name="connsiteY0" fmla="*/ 129301 h 359743"/>
                <a:gd name="connsiteX1" fmla="*/ 124947 w 290008"/>
                <a:gd name="connsiteY1" fmla="*/ 131461 h 359743"/>
                <a:gd name="connsiteX2" fmla="*/ 158085 w 290008"/>
                <a:gd name="connsiteY2" fmla="*/ 195623 h 359743"/>
                <a:gd name="connsiteX3" fmla="*/ 94186 w 290008"/>
                <a:gd name="connsiteY3" fmla="*/ 228983 h 359743"/>
                <a:gd name="connsiteX4" fmla="*/ 61047 w 290008"/>
                <a:gd name="connsiteY4" fmla="*/ 164821 h 359743"/>
                <a:gd name="connsiteX5" fmla="*/ 104816 w 290008"/>
                <a:gd name="connsiteY5" fmla="*/ 129301 h 359743"/>
                <a:gd name="connsiteX6" fmla="*/ 100796 w 290008"/>
                <a:gd name="connsiteY6" fmla="*/ 79554 h 359743"/>
                <a:gd name="connsiteX7" fmla="*/ 14047 w 290008"/>
                <a:gd name="connsiteY7" fmla="*/ 149713 h 359743"/>
                <a:gd name="connsiteX8" fmla="*/ 80057 w 290008"/>
                <a:gd name="connsiteY8" fmla="*/ 275882 h 359743"/>
                <a:gd name="connsiteX9" fmla="*/ 206565 w 290008"/>
                <a:gd name="connsiteY9" fmla="*/ 210239 h 359743"/>
                <a:gd name="connsiteX10" fmla="*/ 140634 w 290008"/>
                <a:gd name="connsiteY10" fmla="*/ 83861 h 359743"/>
                <a:gd name="connsiteX11" fmla="*/ 100796 w 290008"/>
                <a:gd name="connsiteY11" fmla="*/ 79554 h 359743"/>
                <a:gd name="connsiteX12" fmla="*/ 93503 w 290008"/>
                <a:gd name="connsiteY12" fmla="*/ 0 h 359743"/>
                <a:gd name="connsiteX13" fmla="*/ 101155 w 290008"/>
                <a:gd name="connsiteY13" fmla="*/ 34704 h 359743"/>
                <a:gd name="connsiteX14" fmla="*/ 132243 w 290008"/>
                <a:gd name="connsiteY14" fmla="*/ 35964 h 359743"/>
                <a:gd name="connsiteX15" fmla="*/ 142882 w 290008"/>
                <a:gd name="connsiteY15" fmla="*/ 2214 h 359743"/>
                <a:gd name="connsiteX16" fmla="*/ 185572 w 290008"/>
                <a:gd name="connsiteY16" fmla="*/ 15762 h 359743"/>
                <a:gd name="connsiteX17" fmla="*/ 174934 w 290008"/>
                <a:gd name="connsiteY17" fmla="*/ 49513 h 359743"/>
                <a:gd name="connsiteX18" fmla="*/ 201073 w 290008"/>
                <a:gd name="connsiteY18" fmla="*/ 66354 h 359743"/>
                <a:gd name="connsiteX19" fmla="*/ 227172 w 290008"/>
                <a:gd name="connsiteY19" fmla="*/ 42288 h 359743"/>
                <a:gd name="connsiteX20" fmla="*/ 257598 w 290008"/>
                <a:gd name="connsiteY20" fmla="*/ 75580 h 359743"/>
                <a:gd name="connsiteX21" fmla="*/ 231370 w 290008"/>
                <a:gd name="connsiteY21" fmla="*/ 99357 h 359743"/>
                <a:gd name="connsiteX22" fmla="*/ 245825 w 290008"/>
                <a:gd name="connsiteY22" fmla="*/ 126836 h 359743"/>
                <a:gd name="connsiteX23" fmla="*/ 280320 w 290008"/>
                <a:gd name="connsiteY23" fmla="*/ 119104 h 359743"/>
                <a:gd name="connsiteX24" fmla="*/ 290008 w 290008"/>
                <a:gd name="connsiteY24" fmla="*/ 162950 h 359743"/>
                <a:gd name="connsiteX25" fmla="*/ 255513 w 290008"/>
                <a:gd name="connsiteY25" fmla="*/ 170681 h 359743"/>
                <a:gd name="connsiteX26" fmla="*/ 254044 w 290008"/>
                <a:gd name="connsiteY26" fmla="*/ 201689 h 359743"/>
                <a:gd name="connsiteX27" fmla="*/ 287924 w 290008"/>
                <a:gd name="connsiteY27" fmla="*/ 212617 h 359743"/>
                <a:gd name="connsiteX28" fmla="*/ 274455 w 290008"/>
                <a:gd name="connsiteY28" fmla="*/ 255098 h 359743"/>
                <a:gd name="connsiteX29" fmla="*/ 240495 w 290008"/>
                <a:gd name="connsiteY29" fmla="*/ 244381 h 359743"/>
                <a:gd name="connsiteX30" fmla="*/ 223993 w 290008"/>
                <a:gd name="connsiteY30" fmla="*/ 270887 h 359743"/>
                <a:gd name="connsiteX31" fmla="*/ 247849 w 290008"/>
                <a:gd name="connsiteY31" fmla="*/ 296907 h 359743"/>
                <a:gd name="connsiteX32" fmla="*/ 214846 w 290008"/>
                <a:gd name="connsiteY32" fmla="*/ 327203 h 359743"/>
                <a:gd name="connsiteX33" fmla="*/ 190860 w 290008"/>
                <a:gd name="connsiteY33" fmla="*/ 300895 h 359743"/>
                <a:gd name="connsiteX34" fmla="*/ 163093 w 290008"/>
                <a:gd name="connsiteY34" fmla="*/ 315481 h 359743"/>
                <a:gd name="connsiteX35" fmla="*/ 170824 w 290008"/>
                <a:gd name="connsiteY35" fmla="*/ 349976 h 359743"/>
                <a:gd name="connsiteX36" fmla="*/ 127189 w 290008"/>
                <a:gd name="connsiteY36" fmla="*/ 359743 h 359743"/>
                <a:gd name="connsiteX37" fmla="*/ 119536 w 290008"/>
                <a:gd name="connsiteY37" fmla="*/ 325039 h 359743"/>
                <a:gd name="connsiteX38" fmla="*/ 88240 w 290008"/>
                <a:gd name="connsiteY38" fmla="*/ 323700 h 359743"/>
                <a:gd name="connsiteX39" fmla="*/ 77810 w 290008"/>
                <a:gd name="connsiteY39" fmla="*/ 357529 h 359743"/>
                <a:gd name="connsiteX40" fmla="*/ 34831 w 290008"/>
                <a:gd name="connsiteY40" fmla="*/ 344111 h 359743"/>
                <a:gd name="connsiteX41" fmla="*/ 45758 w 290008"/>
                <a:gd name="connsiteY41" fmla="*/ 310230 h 359743"/>
                <a:gd name="connsiteX42" fmla="*/ 19330 w 290008"/>
                <a:gd name="connsiteY42" fmla="*/ 293519 h 359743"/>
                <a:gd name="connsiteX43" fmla="*/ 0 w 290008"/>
                <a:gd name="connsiteY43" fmla="*/ 311241 h 359743"/>
                <a:gd name="connsiteX44" fmla="*/ 0 w 290008"/>
                <a:gd name="connsiteY44" fmla="*/ 37858 h 359743"/>
                <a:gd name="connsiteX45" fmla="*/ 5845 w 290008"/>
                <a:gd name="connsiteY45" fmla="*/ 32540 h 359743"/>
                <a:gd name="connsiteX46" fmla="*/ 29622 w 290008"/>
                <a:gd name="connsiteY46" fmla="*/ 58768 h 359743"/>
                <a:gd name="connsiteX47" fmla="*/ 57310 w 290008"/>
                <a:gd name="connsiteY47" fmla="*/ 44392 h 359743"/>
                <a:gd name="connsiteX48" fmla="*/ 49578 w 290008"/>
                <a:gd name="connsiteY48" fmla="*/ 9897 h 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0008" h="359743">
                  <a:moveTo>
                    <a:pt x="104816" y="129301"/>
                  </a:moveTo>
                  <a:cubicBezTo>
                    <a:pt x="111415" y="128677"/>
                    <a:pt x="118242" y="129338"/>
                    <a:pt x="124947" y="131461"/>
                  </a:cubicBezTo>
                  <a:cubicBezTo>
                    <a:pt x="151767" y="139953"/>
                    <a:pt x="166680" y="168540"/>
                    <a:pt x="158085" y="195623"/>
                  </a:cubicBezTo>
                  <a:cubicBezTo>
                    <a:pt x="149777" y="222577"/>
                    <a:pt x="121006" y="237476"/>
                    <a:pt x="94186" y="228983"/>
                  </a:cubicBezTo>
                  <a:cubicBezTo>
                    <a:pt x="67366" y="220491"/>
                    <a:pt x="52452" y="191905"/>
                    <a:pt x="61047" y="164821"/>
                  </a:cubicBezTo>
                  <a:cubicBezTo>
                    <a:pt x="67278" y="144606"/>
                    <a:pt x="85019" y="131172"/>
                    <a:pt x="104816" y="129301"/>
                  </a:cubicBezTo>
                  <a:close/>
                  <a:moveTo>
                    <a:pt x="100796" y="79554"/>
                  </a:moveTo>
                  <a:cubicBezTo>
                    <a:pt x="61673" y="83200"/>
                    <a:pt x="26710" y="109676"/>
                    <a:pt x="14047" y="149713"/>
                  </a:cubicBezTo>
                  <a:cubicBezTo>
                    <a:pt x="-2678" y="202679"/>
                    <a:pt x="26804" y="259287"/>
                    <a:pt x="80057" y="275882"/>
                  </a:cubicBezTo>
                  <a:cubicBezTo>
                    <a:pt x="133023" y="292607"/>
                    <a:pt x="189552" y="263334"/>
                    <a:pt x="206565" y="210239"/>
                  </a:cubicBezTo>
                  <a:cubicBezTo>
                    <a:pt x="223160" y="156985"/>
                    <a:pt x="193599" y="100587"/>
                    <a:pt x="140634" y="83861"/>
                  </a:cubicBezTo>
                  <a:cubicBezTo>
                    <a:pt x="127340" y="79660"/>
                    <a:pt x="113837" y="78339"/>
                    <a:pt x="100796" y="79554"/>
                  </a:cubicBezTo>
                  <a:close/>
                  <a:moveTo>
                    <a:pt x="93503" y="0"/>
                  </a:moveTo>
                  <a:lnTo>
                    <a:pt x="101155" y="34704"/>
                  </a:lnTo>
                  <a:cubicBezTo>
                    <a:pt x="111234" y="33980"/>
                    <a:pt x="121832" y="34410"/>
                    <a:pt x="132243" y="35964"/>
                  </a:cubicBezTo>
                  <a:lnTo>
                    <a:pt x="142882" y="2214"/>
                  </a:lnTo>
                  <a:lnTo>
                    <a:pt x="185572" y="15762"/>
                  </a:lnTo>
                  <a:lnTo>
                    <a:pt x="174934" y="49513"/>
                  </a:lnTo>
                  <a:cubicBezTo>
                    <a:pt x="184365" y="54283"/>
                    <a:pt x="193061" y="59731"/>
                    <a:pt x="201073" y="66354"/>
                  </a:cubicBezTo>
                  <a:lnTo>
                    <a:pt x="227172" y="42288"/>
                  </a:lnTo>
                  <a:lnTo>
                    <a:pt x="257598" y="75580"/>
                  </a:lnTo>
                  <a:lnTo>
                    <a:pt x="231370" y="99357"/>
                  </a:lnTo>
                  <a:cubicBezTo>
                    <a:pt x="237255" y="107805"/>
                    <a:pt x="242037" y="117269"/>
                    <a:pt x="245825" y="126836"/>
                  </a:cubicBezTo>
                  <a:lnTo>
                    <a:pt x="280320" y="119104"/>
                  </a:lnTo>
                  <a:lnTo>
                    <a:pt x="290008" y="162950"/>
                  </a:lnTo>
                  <a:lnTo>
                    <a:pt x="255513" y="170681"/>
                  </a:lnTo>
                  <a:cubicBezTo>
                    <a:pt x="256158" y="180969"/>
                    <a:pt x="255599" y="191278"/>
                    <a:pt x="254044" y="201689"/>
                  </a:cubicBezTo>
                  <a:lnTo>
                    <a:pt x="287924" y="212617"/>
                  </a:lnTo>
                  <a:lnTo>
                    <a:pt x="274455" y="255098"/>
                  </a:lnTo>
                  <a:lnTo>
                    <a:pt x="240495" y="244381"/>
                  </a:lnTo>
                  <a:cubicBezTo>
                    <a:pt x="235934" y="253891"/>
                    <a:pt x="230407" y="262796"/>
                    <a:pt x="223993" y="270887"/>
                  </a:cubicBezTo>
                  <a:lnTo>
                    <a:pt x="247849" y="296907"/>
                  </a:lnTo>
                  <a:lnTo>
                    <a:pt x="214846" y="327203"/>
                  </a:lnTo>
                  <a:lnTo>
                    <a:pt x="190860" y="300895"/>
                  </a:lnTo>
                  <a:cubicBezTo>
                    <a:pt x="182124" y="306911"/>
                    <a:pt x="172947" y="311563"/>
                    <a:pt x="163093" y="315481"/>
                  </a:cubicBezTo>
                  <a:lnTo>
                    <a:pt x="170824" y="349976"/>
                  </a:lnTo>
                  <a:lnTo>
                    <a:pt x="127189" y="359743"/>
                  </a:lnTo>
                  <a:lnTo>
                    <a:pt x="119536" y="325039"/>
                  </a:lnTo>
                  <a:cubicBezTo>
                    <a:pt x="109249" y="325683"/>
                    <a:pt x="98860" y="325334"/>
                    <a:pt x="88240" y="323700"/>
                  </a:cubicBezTo>
                  <a:lnTo>
                    <a:pt x="77810" y="357529"/>
                  </a:lnTo>
                  <a:lnTo>
                    <a:pt x="34831" y="344111"/>
                  </a:lnTo>
                  <a:lnTo>
                    <a:pt x="45758" y="310230"/>
                  </a:lnTo>
                  <a:cubicBezTo>
                    <a:pt x="36326" y="305460"/>
                    <a:pt x="27421" y="299933"/>
                    <a:pt x="19330" y="293519"/>
                  </a:cubicBezTo>
                  <a:lnTo>
                    <a:pt x="0" y="311241"/>
                  </a:lnTo>
                  <a:lnTo>
                    <a:pt x="0" y="37858"/>
                  </a:lnTo>
                  <a:lnTo>
                    <a:pt x="5845" y="32540"/>
                  </a:lnTo>
                  <a:lnTo>
                    <a:pt x="29622" y="58768"/>
                  </a:lnTo>
                  <a:cubicBezTo>
                    <a:pt x="38488" y="53042"/>
                    <a:pt x="47744" y="48179"/>
                    <a:pt x="57310" y="44392"/>
                  </a:cubicBezTo>
                  <a:lnTo>
                    <a:pt x="49578" y="989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b="0" i="0" dirty="0">
                <a:latin typeface="Oxygen" panose="02000503000000090004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Oxygen" panose="02000503000000090004" pitchFamily="2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Oxygen" panose="0200050300000009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Oxygen" panose="02000503000000090004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70" r:id="rId4"/>
    <p:sldLayoutId id="2147483673" r:id="rId5"/>
    <p:sldLayoutId id="2147483661" r:id="rId6"/>
    <p:sldLayoutId id="2147483662" r:id="rId7"/>
    <p:sldLayoutId id="2147483671" r:id="rId8"/>
    <p:sldLayoutId id="2147483674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Oxygen" panose="02000503000000090004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Oxygen" panose="02000503000000090004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xygen" panose="02000503000000090004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xygen" panose="02000503000000090004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xygen" panose="02000503000000090004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xygen" panose="0200050300000009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564718" y="1210680"/>
            <a:ext cx="4667682" cy="297773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7500"/>
              </a:lnSpc>
            </a:pPr>
            <a:r>
              <a:rPr lang="en-US" sz="6000" b="1" dirty="0" smtClean="0">
                <a:solidFill>
                  <a:schemeClr val="tx2"/>
                </a:solidFill>
                <a:latin typeface="Oxygen" panose="02000503000000090004" pitchFamily="2" charset="77"/>
                <a:ea typeface="Source Serif Pro Semibold" panose="02040603050405020204" pitchFamily="18" charset="0"/>
                <a:cs typeface="Abhaya Libre ExtraBold" panose="02000603000000000000" pitchFamily="2" charset="77"/>
              </a:rPr>
              <a:t>Korea Workout Community</a:t>
            </a:r>
            <a:endParaRPr lang="en-US" sz="6000" b="1" dirty="0">
              <a:solidFill>
                <a:schemeClr val="tx2"/>
              </a:solidFill>
              <a:latin typeface="Oxygen" panose="02000503000000090004" pitchFamily="2" charset="77"/>
              <a:ea typeface="Source Serif Pro Semibold" panose="02040603050405020204" pitchFamily="18" charset="0"/>
              <a:cs typeface="Abhaya Libre ExtraBold" panose="02000603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550863" y="5085676"/>
            <a:ext cx="468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latin typeface="Oxygen" panose="02000503000000090004" pitchFamily="2" charset="77"/>
                <a:ea typeface="Source Serif Pro" panose="02040603050405020204" pitchFamily="18" charset="0"/>
                <a:cs typeface="Abhaya Libre" panose="02000603000000000000" pitchFamily="2" charset="77"/>
              </a:rPr>
              <a:t>Side Project</a:t>
            </a:r>
            <a:endParaRPr lang="es-ES_tradnl" sz="2400" dirty="0">
              <a:latin typeface="Oxygen" panose="02000503000000090004" pitchFamily="2" charset="77"/>
              <a:ea typeface="Source Serif Pro" panose="02040603050405020204" pitchFamily="18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2107475" y="3103700"/>
            <a:ext cx="5844772" cy="4655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2021.03.15 Mon ~</a:t>
            </a:r>
            <a:r>
              <a:rPr lang="en-US" sz="2200" b="1" dirty="0" smtClean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2021.06.13 Sun</a:t>
            </a:r>
            <a:endParaRPr lang="en-US" sz="2200" b="1" dirty="0">
              <a:solidFill>
                <a:schemeClr val="accent1"/>
              </a:solidFill>
              <a:latin typeface="Oxygen" panose="02000503000000090004" pitchFamily="2" charset="77"/>
              <a:ea typeface="Lato Light" panose="020F0502020204030203" pitchFamily="34" charset="0"/>
              <a:cs typeface="Abhaya Libre SemiBold" panose="02000603000000000000" pitchFamily="2" charset="7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9679DFC-6DA2-D54F-8A45-778FCB0DCC92}"/>
              </a:ext>
            </a:extLst>
          </p:cNvPr>
          <p:cNvSpPr txBox="1"/>
          <p:nvPr/>
        </p:nvSpPr>
        <p:spPr>
          <a:xfrm>
            <a:off x="147602" y="293143"/>
            <a:ext cx="690634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bhaya Libre ExtraBold" panose="02000603000000000000" pitchFamily="2" charset="77"/>
              </a:rPr>
              <a:t>프로젝트 진행 기간</a:t>
            </a:r>
            <a:endParaRPr lang="en-US" sz="5400" b="1" dirty="0">
              <a:solidFill>
                <a:schemeClr val="tx2"/>
              </a:solidFill>
              <a:latin typeface="Oxygen" panose="02000503000000090004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3E5E686F-F67B-7A42-AC64-58C8212B9917}"/>
              </a:ext>
            </a:extLst>
          </p:cNvPr>
          <p:cNvSpPr txBox="1"/>
          <p:nvPr/>
        </p:nvSpPr>
        <p:spPr>
          <a:xfrm>
            <a:off x="510005" y="1553297"/>
            <a:ext cx="82089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Oxygen" panose="02000503000000090004"/>
              </a:rPr>
              <a:t>body </a:t>
            </a:r>
            <a:r>
              <a:rPr lang="en-US" altLang="ko-KR" dirty="0" smtClean="0">
                <a:latin typeface="Oxygen" panose="02000503000000090004"/>
              </a:rPr>
              <a:t>profile </a:t>
            </a:r>
            <a:r>
              <a:rPr lang="ko-KR" altLang="en-US" dirty="0" smtClean="0">
                <a:latin typeface="Oxygen" panose="02000503000000090004"/>
              </a:rPr>
              <a:t>을 </a:t>
            </a:r>
            <a:r>
              <a:rPr lang="ko-KR" altLang="en-US" dirty="0">
                <a:latin typeface="Oxygen" panose="02000503000000090004"/>
              </a:rPr>
              <a:t>준비 하면서 한 헬스장에 다녔는데</a:t>
            </a:r>
            <a:r>
              <a:rPr lang="en-US" altLang="ko-KR" dirty="0">
                <a:latin typeface="Oxygen" panose="02000503000000090004"/>
              </a:rPr>
              <a:t>, </a:t>
            </a:r>
            <a:r>
              <a:rPr lang="ko-KR" altLang="en-US" dirty="0">
                <a:latin typeface="Oxygen" panose="02000503000000090004"/>
              </a:rPr>
              <a:t>거기 헬스장 원장님이 </a:t>
            </a:r>
            <a:r>
              <a:rPr lang="en-US" altLang="ko-KR" dirty="0">
                <a:latin typeface="Oxygen" panose="02000503000000090004"/>
              </a:rPr>
              <a:t>PT </a:t>
            </a:r>
            <a:r>
              <a:rPr lang="ko-KR" altLang="en-US" dirty="0">
                <a:latin typeface="Oxygen" panose="02000503000000090004"/>
              </a:rPr>
              <a:t>예약을 대면</a:t>
            </a:r>
            <a:r>
              <a:rPr lang="en-US" altLang="ko-KR" dirty="0">
                <a:latin typeface="Oxygen" panose="02000503000000090004"/>
              </a:rPr>
              <a:t>, </a:t>
            </a:r>
            <a:r>
              <a:rPr lang="ko-KR" altLang="en-US" dirty="0" err="1">
                <a:latin typeface="Oxygen" panose="02000503000000090004"/>
              </a:rPr>
              <a:t>카톡으로</a:t>
            </a:r>
            <a:r>
              <a:rPr lang="ko-KR" altLang="en-US" dirty="0">
                <a:latin typeface="Oxygen" panose="02000503000000090004"/>
              </a:rPr>
              <a:t> 예약하는게 아니라 </a:t>
            </a:r>
            <a:r>
              <a:rPr lang="ko-KR" altLang="en-US" dirty="0" err="1">
                <a:latin typeface="Oxygen" panose="02000503000000090004"/>
              </a:rPr>
              <a:t>어플로</a:t>
            </a:r>
            <a:r>
              <a:rPr lang="ko-KR" altLang="en-US" dirty="0">
                <a:latin typeface="Oxygen" panose="02000503000000090004"/>
              </a:rPr>
              <a:t> 하기 위해서 </a:t>
            </a:r>
            <a:r>
              <a:rPr lang="ko-KR" altLang="en-US" dirty="0" err="1">
                <a:latin typeface="Oxygen" panose="02000503000000090004"/>
              </a:rPr>
              <a:t>어플을</a:t>
            </a:r>
            <a:r>
              <a:rPr lang="ko-KR" altLang="en-US" dirty="0">
                <a:latin typeface="Oxygen" panose="02000503000000090004"/>
              </a:rPr>
              <a:t> 만들고 있었다고 함</a:t>
            </a:r>
            <a:r>
              <a:rPr lang="en-US" altLang="ko-KR" dirty="0" smtClean="0">
                <a:latin typeface="Oxygen" panose="02000503000000090004"/>
              </a:rPr>
              <a:t>.</a:t>
            </a:r>
          </a:p>
          <a:p>
            <a:r>
              <a:rPr lang="ko-KR" altLang="en-US" dirty="0" smtClean="0">
                <a:latin typeface="Oxygen" panose="02000503000000090004"/>
              </a:rPr>
              <a:t>이 </a:t>
            </a:r>
            <a:r>
              <a:rPr lang="ko-KR" altLang="en-US" dirty="0">
                <a:latin typeface="Oxygen" panose="02000503000000090004"/>
              </a:rPr>
              <a:t>때 딱</a:t>
            </a:r>
            <a:r>
              <a:rPr lang="en-US" altLang="ko-KR" dirty="0">
                <a:latin typeface="Oxygen" panose="02000503000000090004"/>
              </a:rPr>
              <a:t>!! </a:t>
            </a:r>
            <a:r>
              <a:rPr lang="ko-KR" altLang="en-US" dirty="0">
                <a:latin typeface="Oxygen" panose="02000503000000090004"/>
              </a:rPr>
              <a:t>든 생각이 여기 뿐만 아니라 전국에 있는 </a:t>
            </a:r>
            <a:r>
              <a:rPr lang="en-US" altLang="ko-KR" dirty="0">
                <a:latin typeface="Oxygen" panose="02000503000000090004"/>
              </a:rPr>
              <a:t>PT</a:t>
            </a:r>
            <a:r>
              <a:rPr lang="ko-KR" altLang="en-US" dirty="0" err="1">
                <a:latin typeface="Oxygen" panose="02000503000000090004"/>
              </a:rPr>
              <a:t>를</a:t>
            </a:r>
            <a:r>
              <a:rPr lang="ko-KR" altLang="en-US" dirty="0">
                <a:latin typeface="Oxygen" panose="02000503000000090004"/>
              </a:rPr>
              <a:t> 운영하는 대부분의 헬스장들이 대면으로 혹은 유선전화</a:t>
            </a:r>
            <a:r>
              <a:rPr lang="en-US" altLang="ko-KR" dirty="0">
                <a:latin typeface="Oxygen" panose="02000503000000090004"/>
              </a:rPr>
              <a:t>, </a:t>
            </a:r>
            <a:r>
              <a:rPr lang="ko-KR" altLang="en-US" dirty="0" err="1">
                <a:latin typeface="Oxygen" panose="02000503000000090004"/>
              </a:rPr>
              <a:t>카톡</a:t>
            </a:r>
            <a:r>
              <a:rPr lang="ko-KR" altLang="en-US" dirty="0">
                <a:latin typeface="Oxygen" panose="02000503000000090004"/>
              </a:rPr>
              <a:t> 등으로 예약을 하고 있다고 생각이 듦</a:t>
            </a:r>
            <a:r>
              <a:rPr lang="en-US" altLang="ko-KR" dirty="0">
                <a:latin typeface="Oxygen" panose="02000503000000090004"/>
              </a:rPr>
              <a:t>. </a:t>
            </a:r>
            <a:endParaRPr lang="en-US" altLang="ko-KR" dirty="0" smtClean="0">
              <a:latin typeface="Oxygen" panose="02000503000000090004"/>
            </a:endParaRPr>
          </a:p>
          <a:p>
            <a:endParaRPr lang="en-US" altLang="ko-KR" dirty="0">
              <a:latin typeface="Oxygen" panose="02000503000000090004"/>
            </a:endParaRPr>
          </a:p>
          <a:p>
            <a:r>
              <a:rPr lang="ko-KR" altLang="en-US" dirty="0" smtClean="0">
                <a:latin typeface="Oxygen" panose="02000503000000090004"/>
              </a:rPr>
              <a:t>따라서 </a:t>
            </a:r>
            <a:r>
              <a:rPr lang="ko-KR" altLang="en-US" dirty="0">
                <a:latin typeface="Oxygen" panose="02000503000000090004"/>
              </a:rPr>
              <a:t>전국 모든 헬스장들이 우리 홈페이지를 이용해서 업체 홍보도 할 수 있고</a:t>
            </a:r>
            <a:r>
              <a:rPr lang="en-US" altLang="ko-KR" dirty="0">
                <a:latin typeface="Oxygen" panose="02000503000000090004"/>
              </a:rPr>
              <a:t>, </a:t>
            </a:r>
            <a:r>
              <a:rPr lang="ko-KR" altLang="en-US" dirty="0">
                <a:latin typeface="Oxygen" panose="02000503000000090004"/>
              </a:rPr>
              <a:t>사용자들은 지도 서비스 등을 통해서 집과 가까운 헬스장을 검색할 수도 있으며</a:t>
            </a:r>
            <a:r>
              <a:rPr lang="en-US" altLang="ko-KR" dirty="0">
                <a:latin typeface="Oxygen" panose="02000503000000090004"/>
              </a:rPr>
              <a:t>, </a:t>
            </a:r>
            <a:r>
              <a:rPr lang="ko-KR" altLang="en-US" dirty="0">
                <a:latin typeface="Oxygen" panose="02000503000000090004"/>
              </a:rPr>
              <a:t>헬스장 평점과 후기 등을 볼 수 있고</a:t>
            </a:r>
            <a:r>
              <a:rPr lang="en-US" altLang="ko-KR" dirty="0">
                <a:latin typeface="Oxygen" panose="02000503000000090004"/>
              </a:rPr>
              <a:t>, </a:t>
            </a:r>
            <a:r>
              <a:rPr lang="ko-KR" altLang="en-US" dirty="0">
                <a:latin typeface="Oxygen" panose="02000503000000090004"/>
              </a:rPr>
              <a:t>모든 </a:t>
            </a:r>
            <a:r>
              <a:rPr lang="en-US" altLang="ko-KR" dirty="0">
                <a:latin typeface="Oxygen" panose="02000503000000090004"/>
              </a:rPr>
              <a:t>PT </a:t>
            </a:r>
            <a:r>
              <a:rPr lang="ko-KR" altLang="en-US" dirty="0">
                <a:latin typeface="Oxygen" panose="02000503000000090004"/>
              </a:rPr>
              <a:t>예약을 우리의 홈페이지에서 가능하게 하면 좋을 것 같다는 생각이 들어서 이 주제로 선정하게 되었다</a:t>
            </a:r>
            <a:r>
              <a:rPr lang="en-US" altLang="ko-KR" dirty="0">
                <a:latin typeface="Oxygen" panose="02000503000000090004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3" y="549275"/>
            <a:ext cx="816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프로젝트 주제 선정 계기</a:t>
            </a:r>
            <a:endParaRPr lang="en-US" sz="3600" b="1" dirty="0">
              <a:solidFill>
                <a:schemeClr val="tx2"/>
              </a:solidFill>
              <a:latin typeface="Oxygen" panose="02000503000000090004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395663" y="2061408"/>
            <a:ext cx="5364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bhaya Libre" panose="02000603000000000000" pitchFamily="2" charset="77"/>
              </a:rPr>
              <a:t>“The key is PT reservation”</a:t>
            </a:r>
            <a:endParaRPr lang="en-US" sz="5400" i="1" dirty="0">
              <a:solidFill>
                <a:schemeClr val="tx2"/>
              </a:solidFill>
              <a:latin typeface="Oxygen" panose="02000503000000090004" pitchFamily="2" charset="77"/>
              <a:ea typeface="Nunito Bold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4631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550863" y="549275"/>
            <a:ext cx="820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Plan</a:t>
            </a:r>
            <a:endParaRPr lang="en-US" sz="3600" b="1" dirty="0">
              <a:solidFill>
                <a:schemeClr val="tx2"/>
              </a:solidFill>
              <a:latin typeface="Oxygen" panose="02000503000000090004" pitchFamily="2" charset="77"/>
              <a:ea typeface="Nunito Bold" charset="0"/>
              <a:cs typeface="Arima Madurai Semi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550863" y="1515469"/>
            <a:ext cx="858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/>
                </a:solidFill>
                <a:latin typeface="Oxygen" panose="02000503000000090004" pitchFamily="2" charset="77"/>
                <a:ea typeface="Nunito Bold" charset="0"/>
                <a:cs typeface="Abhaya Libre Medium" panose="02000603000000000000" pitchFamily="2" charset="77"/>
              </a:rPr>
              <a:t>개인 별</a:t>
            </a:r>
            <a:r>
              <a:rPr lang="en-US" altLang="ko-KR" sz="2400" dirty="0" smtClean="0">
                <a:solidFill>
                  <a:schemeClr val="accent5"/>
                </a:solidFill>
                <a:latin typeface="Oxygen" panose="02000503000000090004" pitchFamily="2" charset="77"/>
                <a:ea typeface="Nunito Bold" charset="0"/>
                <a:cs typeface="Abhaya Libre Medium" panose="02000603000000000000" pitchFamily="2" charset="77"/>
              </a:rPr>
              <a:t>, </a:t>
            </a:r>
            <a:r>
              <a:rPr lang="ko-KR" altLang="en-US" sz="2400" dirty="0" smtClean="0">
                <a:solidFill>
                  <a:schemeClr val="accent5"/>
                </a:solidFill>
                <a:latin typeface="Oxygen" panose="02000503000000090004" pitchFamily="2" charset="77"/>
                <a:ea typeface="Nunito Bold" charset="0"/>
                <a:cs typeface="Abhaya Libre Medium" panose="02000603000000000000" pitchFamily="2" charset="77"/>
              </a:rPr>
              <a:t>공통 별 주간 목표와 월간 목표를 정해서 매주 체크한다</a:t>
            </a:r>
            <a:r>
              <a:rPr lang="en-US" altLang="ko-KR" sz="2400" dirty="0" smtClean="0">
                <a:solidFill>
                  <a:schemeClr val="accent5"/>
                </a:solidFill>
                <a:latin typeface="Oxygen" panose="02000503000000090004" pitchFamily="2" charset="77"/>
                <a:ea typeface="Nunito Bold" charset="0"/>
                <a:cs typeface="Abhaya Libre Medium" panose="02000603000000000000" pitchFamily="2" charset="77"/>
              </a:rPr>
              <a:t>.</a:t>
            </a:r>
            <a:endParaRPr lang="en-US" sz="2400" dirty="0">
              <a:solidFill>
                <a:schemeClr val="accent5"/>
              </a:solidFill>
              <a:latin typeface="Oxygen" panose="02000503000000090004" pitchFamily="2" charset="77"/>
              <a:ea typeface="Nunito Bold" charset="0"/>
              <a:cs typeface="Abhaya Libre Medium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550863" y="549275"/>
            <a:ext cx="820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Plan</a:t>
            </a:r>
            <a:endParaRPr lang="en-US" sz="3600" b="1" dirty="0">
              <a:solidFill>
                <a:schemeClr val="tx2"/>
              </a:solidFill>
              <a:latin typeface="Oxygen" panose="02000503000000090004" pitchFamily="2" charset="77"/>
              <a:ea typeface="Nunito Bold" charset="0"/>
              <a:cs typeface="Arima Madurai Semi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50863" y="2212741"/>
            <a:ext cx="71910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- 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평일에 스스로 어느정도 하고싶은 내용</a:t>
            </a: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기획</a:t>
            </a: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개인별 목표 등에 대해서 형식없이 자유롭게 생각 해오기</a:t>
            </a:r>
            <a:endParaRPr lang="en-US" sz="2000" dirty="0">
              <a:latin typeface="Oxygen" panose="02000503000000090004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565139" y="1666686"/>
            <a:ext cx="472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Oxygen" panose="02000503000000090004" pitchFamily="2" charset="77"/>
                <a:ea typeface="Nunito Bold" charset="0"/>
                <a:cs typeface="Abhaya Libre Medium" panose="02000603000000000000" pitchFamily="2" charset="77"/>
              </a:rPr>
              <a:t>1</a:t>
            </a:r>
            <a:r>
              <a:rPr lang="ko-KR" altLang="en-US" sz="2400" dirty="0" smtClean="0">
                <a:solidFill>
                  <a:schemeClr val="accent5"/>
                </a:solidFill>
                <a:latin typeface="Oxygen" panose="02000503000000090004" pitchFamily="2" charset="77"/>
                <a:ea typeface="Nunito Bold" charset="0"/>
                <a:cs typeface="Abhaya Libre Medium" panose="02000603000000000000" pitchFamily="2" charset="77"/>
              </a:rPr>
              <a:t>주차</a:t>
            </a:r>
            <a:r>
              <a:rPr lang="en-US" altLang="ko-KR" sz="2400" dirty="0" smtClean="0">
                <a:solidFill>
                  <a:schemeClr val="accent5"/>
                </a:solidFill>
                <a:latin typeface="Oxygen" panose="02000503000000090004" pitchFamily="2" charset="77"/>
                <a:ea typeface="Nunito Bold" charset="0"/>
                <a:cs typeface="Abhaya Libre Medium" panose="02000603000000000000" pitchFamily="2" charset="77"/>
              </a:rPr>
              <a:t>. </a:t>
            </a:r>
            <a:r>
              <a:rPr lang="ko-KR" altLang="en-US" sz="2400" dirty="0" smtClean="0">
                <a:solidFill>
                  <a:schemeClr val="accent5"/>
                </a:solidFill>
                <a:latin typeface="Oxygen" panose="02000503000000090004" pitchFamily="2" charset="77"/>
                <a:ea typeface="Nunito Bold" charset="0"/>
                <a:cs typeface="Abhaya Libre Medium" panose="02000603000000000000" pitchFamily="2" charset="77"/>
              </a:rPr>
              <a:t>기획 및 프로젝트 계획 설정</a:t>
            </a:r>
            <a:endParaRPr lang="en-US" sz="2400" dirty="0">
              <a:solidFill>
                <a:schemeClr val="accent5"/>
              </a:solidFill>
              <a:latin typeface="Oxygen" panose="02000503000000090004" pitchFamily="2" charset="77"/>
              <a:ea typeface="Nunito Bold" charset="0"/>
              <a:cs typeface="Abhaya Libre Medium" panose="02000603000000000000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50862" y="3145486"/>
            <a:ext cx="71910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- 3</a:t>
            </a:r>
            <a:r>
              <a:rPr 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.19</a:t>
            </a: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(</a:t>
            </a:r>
            <a:r>
              <a:rPr lang="ko-KR" altLang="en-US" sz="2000" dirty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금</a:t>
            </a: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 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퇴근 후 </a:t>
            </a: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or  3</a:t>
            </a:r>
            <a:r>
              <a:rPr lang="en-US" altLang="ko-KR" sz="2000" dirty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21 (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일</a:t>
            </a: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 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모여서 기획 및 계획 세우기</a:t>
            </a: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아마 기획 및 계획 세우는 데 최소 </a:t>
            </a: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2-3 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시간은 걸릴 것 같음</a:t>
            </a: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endParaRPr lang="en-US" sz="2000" dirty="0">
              <a:latin typeface="Oxygen" panose="02000503000000090004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50861" y="4144630"/>
            <a:ext cx="71910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- 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월 </a:t>
            </a: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1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회 정기 회의는 주말에 모여서 카페에서 진행</a:t>
            </a: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</a:t>
            </a:r>
          </a:p>
          <a:p>
            <a:pPr>
              <a:lnSpc>
                <a:spcPts val="3000"/>
              </a:lnSpc>
            </a:pP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- 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정기 회의 시에는 다음 달 월간 목표와 개인 별  공통 별 주간 목표 설정 및 추가 의견 이나 개선방안 공유 등에 대해서 회의</a:t>
            </a:r>
            <a:endParaRPr lang="en-US" sz="2000" dirty="0">
              <a:latin typeface="Oxygen" panose="02000503000000090004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48555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550863" y="549275"/>
            <a:ext cx="820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Plan</a:t>
            </a:r>
            <a:endParaRPr lang="en-US" sz="3600" b="1" dirty="0">
              <a:solidFill>
                <a:schemeClr val="tx2"/>
              </a:solidFill>
              <a:latin typeface="Oxygen" panose="02000503000000090004" pitchFamily="2" charset="77"/>
              <a:ea typeface="Nunito Bold" charset="0"/>
              <a:cs typeface="Arima Madurai Semi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50863" y="2212741"/>
            <a:ext cx="7191057" cy="45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- </a:t>
            </a:r>
            <a:r>
              <a:rPr lang="ko-KR" altLang="en-US" sz="2000" dirty="0" err="1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백엔드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프로젝트 기본 세팅</a:t>
            </a: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협업 도구 세팅</a:t>
            </a:r>
            <a:endParaRPr lang="en-US" sz="2000" dirty="0">
              <a:latin typeface="Oxygen" panose="02000503000000090004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565139" y="1666686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5"/>
                </a:solidFill>
                <a:latin typeface="Oxygen" panose="02000503000000090004" pitchFamily="2" charset="77"/>
                <a:ea typeface="Nunito Bold" charset="0"/>
                <a:cs typeface="Abhaya Libre Medium" panose="02000603000000000000" pitchFamily="2" charset="77"/>
              </a:rPr>
              <a:t>2</a:t>
            </a:r>
            <a:r>
              <a:rPr lang="ko-KR" altLang="en-US" sz="2400" dirty="0" smtClean="0">
                <a:solidFill>
                  <a:schemeClr val="accent5"/>
                </a:solidFill>
                <a:latin typeface="Oxygen" panose="02000503000000090004" pitchFamily="2" charset="77"/>
                <a:ea typeface="Nunito Bold" charset="0"/>
                <a:cs typeface="Abhaya Libre Medium" panose="02000603000000000000" pitchFamily="2" charset="77"/>
              </a:rPr>
              <a:t>주차</a:t>
            </a:r>
            <a:r>
              <a:rPr lang="en-US" altLang="ko-KR" sz="2400" dirty="0" smtClean="0">
                <a:solidFill>
                  <a:schemeClr val="accent5"/>
                </a:solidFill>
                <a:latin typeface="Oxygen" panose="02000503000000090004" pitchFamily="2" charset="77"/>
                <a:ea typeface="Nunito Bold" charset="0"/>
                <a:cs typeface="Abhaya Libre Medium" panose="02000603000000000000" pitchFamily="2" charset="77"/>
              </a:rPr>
              <a:t>. </a:t>
            </a:r>
            <a:r>
              <a:rPr lang="ko-KR" altLang="en-US" sz="2400" dirty="0" smtClean="0">
                <a:solidFill>
                  <a:schemeClr val="accent5"/>
                </a:solidFill>
                <a:latin typeface="Oxygen" panose="02000503000000090004" pitchFamily="2" charset="77"/>
                <a:ea typeface="Nunito Bold" charset="0"/>
                <a:cs typeface="Abhaya Libre Medium" panose="02000603000000000000" pitchFamily="2" charset="77"/>
              </a:rPr>
              <a:t>세팅</a:t>
            </a:r>
            <a:endParaRPr lang="en-US" sz="2400" dirty="0">
              <a:solidFill>
                <a:schemeClr val="accent5"/>
              </a:solidFill>
              <a:latin typeface="Oxygen" panose="02000503000000090004" pitchFamily="2" charset="77"/>
              <a:ea typeface="Nunito Bold" charset="0"/>
              <a:cs typeface="Abhaya Libre Medium" panose="02000603000000000000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50860" y="2831977"/>
            <a:ext cx="71910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프론트와 디자이너도 프로젝트 진행하기 전에 필요할 것들 생각해서 준비 하기</a:t>
            </a:r>
            <a:endParaRPr lang="en-US" altLang="ko-KR" sz="2000" dirty="0" smtClean="0">
              <a:latin typeface="Oxygen" panose="02000503000000090004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Ex) </a:t>
            </a:r>
            <a:r>
              <a:rPr lang="en-US" altLang="ko-KR" dirty="0"/>
              <a:t>Babel </a:t>
            </a:r>
            <a:r>
              <a:rPr lang="ko-KR" altLang="en-US" dirty="0"/>
              <a:t>설정 등 이러한 유용한 설정들 세팅</a:t>
            </a:r>
            <a:endParaRPr lang="en-US" sz="2000" dirty="0">
              <a:latin typeface="Oxygen" panose="02000503000000090004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82654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550863" y="549275"/>
            <a:ext cx="820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Plan</a:t>
            </a:r>
            <a:endParaRPr lang="en-US" sz="3600" b="1" dirty="0">
              <a:solidFill>
                <a:schemeClr val="tx2"/>
              </a:solidFill>
              <a:latin typeface="Oxygen" panose="02000503000000090004" pitchFamily="2" charset="77"/>
              <a:ea typeface="Nunito Bold" charset="0"/>
              <a:cs typeface="Arima Madurai Semi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50863" y="2212741"/>
            <a:ext cx="71910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3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주차 </a:t>
            </a:r>
            <a:r>
              <a:rPr lang="ko-KR" altLang="en-US" sz="2000" dirty="0" err="1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부터는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실제로 개발 진행</a:t>
            </a:r>
            <a:r>
              <a:rPr lang="en-US" altLang="ko-KR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</a:t>
            </a:r>
            <a:r>
              <a:rPr lang="ko-KR" altLang="en-US" sz="2000" dirty="0" smtClean="0">
                <a:latin typeface="Oxygen" panose="02000503000000090004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따라서 주차 별 목표를 확실하게 정해야 함</a:t>
            </a:r>
            <a:endParaRPr lang="en-US" sz="2000" dirty="0">
              <a:latin typeface="Oxygen" panose="02000503000000090004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565139" y="1666686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/>
                </a:solidFill>
                <a:latin typeface="Oxygen" panose="02000503000000090004" pitchFamily="2" charset="77"/>
                <a:ea typeface="Nunito Bold" charset="0"/>
                <a:cs typeface="Abhaya Libre Medium" panose="02000603000000000000" pitchFamily="2" charset="77"/>
              </a:rPr>
              <a:t>3</a:t>
            </a:r>
            <a:r>
              <a:rPr lang="ko-KR" altLang="en-US" sz="2400" dirty="0" smtClean="0">
                <a:solidFill>
                  <a:schemeClr val="accent5"/>
                </a:solidFill>
                <a:latin typeface="Oxygen" panose="02000503000000090004" pitchFamily="2" charset="77"/>
                <a:ea typeface="Nunito Bold" charset="0"/>
                <a:cs typeface="Abhaya Libre Medium" panose="02000603000000000000" pitchFamily="2" charset="77"/>
              </a:rPr>
              <a:t>주차</a:t>
            </a:r>
            <a:r>
              <a:rPr lang="en-US" altLang="ko-KR" sz="2400" dirty="0" smtClean="0">
                <a:solidFill>
                  <a:schemeClr val="accent5"/>
                </a:solidFill>
                <a:latin typeface="Oxygen" panose="02000503000000090004" pitchFamily="2" charset="77"/>
                <a:ea typeface="Nunito Bold" charset="0"/>
                <a:cs typeface="Abhaya Libre Medium" panose="02000603000000000000" pitchFamily="2" charset="77"/>
              </a:rPr>
              <a:t>. </a:t>
            </a:r>
            <a:r>
              <a:rPr lang="ko-KR" altLang="en-US" sz="2400" dirty="0" smtClean="0">
                <a:solidFill>
                  <a:schemeClr val="accent5"/>
                </a:solidFill>
                <a:latin typeface="Oxygen" panose="02000503000000090004" pitchFamily="2" charset="77"/>
                <a:ea typeface="Nunito Bold" charset="0"/>
                <a:cs typeface="Abhaya Libre Medium" panose="02000603000000000000" pitchFamily="2" charset="77"/>
              </a:rPr>
              <a:t>개발</a:t>
            </a:r>
            <a:endParaRPr lang="en-US" sz="2400" dirty="0">
              <a:solidFill>
                <a:schemeClr val="accent5"/>
              </a:solidFill>
              <a:latin typeface="Oxygen" panose="02000503000000090004" pitchFamily="2" charset="77"/>
              <a:ea typeface="Nunito Bold" charset="0"/>
              <a:cs typeface="Abhaya Libre Medium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2529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Jake - Light">
      <a:dk1>
        <a:srgbClr val="060F2A"/>
      </a:dk1>
      <a:lt1>
        <a:srgbClr val="FFFFFF"/>
      </a:lt1>
      <a:dk2>
        <a:srgbClr val="0F2569"/>
      </a:dk2>
      <a:lt2>
        <a:srgbClr val="FFFFFF"/>
      </a:lt2>
      <a:accent1>
        <a:srgbClr val="1351BB"/>
      </a:accent1>
      <a:accent2>
        <a:srgbClr val="4A9AF9"/>
      </a:accent2>
      <a:accent3>
        <a:srgbClr val="82B2F9"/>
      </a:accent3>
      <a:accent4>
        <a:srgbClr val="237DF3"/>
      </a:accent4>
      <a:accent5>
        <a:srgbClr val="193852"/>
      </a:accent5>
      <a:accent6>
        <a:srgbClr val="152F86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</TotalTime>
  <Words>288</Words>
  <Application>Microsoft Office PowerPoint</Application>
  <PresentationFormat>와이드스크린</PresentationFormat>
  <Paragraphs>27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6" baseType="lpstr">
      <vt:lpstr>Abhaya Libre</vt:lpstr>
      <vt:lpstr>Abhaya Libre ExtraBold</vt:lpstr>
      <vt:lpstr>Abhaya Libre Medium</vt:lpstr>
      <vt:lpstr>Abhaya Libre SemiBold</vt:lpstr>
      <vt:lpstr>Arial Unicode MS</vt:lpstr>
      <vt:lpstr>Arima Madurai Semi</vt:lpstr>
      <vt:lpstr>Lato Light</vt:lpstr>
      <vt:lpstr>Mukta SemiBold</vt:lpstr>
      <vt:lpstr>Nunito Bold</vt:lpstr>
      <vt:lpstr>Oxygen</vt:lpstr>
      <vt:lpstr>Roboto Regular</vt:lpstr>
      <vt:lpstr>Source Serif Pro</vt:lpstr>
      <vt:lpstr>Source Serif Pro Semibold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qorwjdgh13@mayeye.net</cp:lastModifiedBy>
  <cp:revision>290</cp:revision>
  <dcterms:created xsi:type="dcterms:W3CDTF">2018-12-21T22:04:22Z</dcterms:created>
  <dcterms:modified xsi:type="dcterms:W3CDTF">2021-02-27T09:32:35Z</dcterms:modified>
</cp:coreProperties>
</file>