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9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1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2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0B98-0367-4AE1-AE27-8599A168A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604B-F21B-466C-BF26-3420ADF6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11491" y="174566"/>
            <a:ext cx="2693324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650176" y="490450"/>
            <a:ext cx="2502138" cy="97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01245" y="609783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68878" y="1587113"/>
            <a:ext cx="6051665" cy="3848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2291" y="2061556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유형 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60073" y="3408219"/>
            <a:ext cx="1645920" cy="1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1751" y="3408219"/>
            <a:ext cx="1645920" cy="1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50176" y="3408218"/>
            <a:ext cx="1645920" cy="1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일반회원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549" y="14276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3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63275" y="296760"/>
            <a:ext cx="9825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헬스장 관리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252" y="1122218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95442" y="1122218"/>
            <a:ext cx="5820652" cy="122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헬스장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상태값</a:t>
            </a:r>
            <a:r>
              <a:rPr lang="ko-KR" altLang="en-US" dirty="0" smtClean="0"/>
              <a:t> 승인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미승인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승인미승인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상태값은</a:t>
            </a:r>
            <a:r>
              <a:rPr lang="ko-KR" altLang="en-US" dirty="0" smtClean="0"/>
              <a:t> 회원의 헬스장 가입 이력 테이블에 있으므로 </a:t>
            </a:r>
            <a:r>
              <a:rPr lang="ko-KR" altLang="en-US" dirty="0" err="1" smtClean="0"/>
              <a:t>조인해야함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0971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75203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29435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종료일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21698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상태값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82451" y="4655127"/>
            <a:ext cx="290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헬스장이 회원에게 초대장 날린 상태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승인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회원이 초대를 승인한 상태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거부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초대를 거부한 상태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82450" y="2459861"/>
            <a:ext cx="2909455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회원구분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46803" y="5427825"/>
            <a:ext cx="3659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회원구분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/PT)</a:t>
            </a:r>
          </a:p>
          <a:p>
            <a:pPr algn="ctr"/>
            <a:r>
              <a:rPr lang="ko-KR" altLang="en-US" dirty="0" err="1" smtClean="0"/>
              <a:t>회원구분은</a:t>
            </a:r>
            <a:r>
              <a:rPr lang="ko-KR" altLang="en-US" dirty="0" smtClean="0"/>
              <a:t> 승인회원한에서 나옴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6100" y="2937082"/>
            <a:ext cx="153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헬스장 명 링크 클릭 시 상세로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92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12918" y="296760"/>
            <a:ext cx="89258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헬스장 관리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252" y="1122218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6032" y="1246033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6031" y="1693216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96031" y="2164508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96031" y="2655435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구분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69588" y="1323884"/>
            <a:ext cx="3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회원구분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/PT)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6031" y="3105790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</a:t>
            </a:r>
            <a:r>
              <a:rPr lang="ko-KR" altLang="en-US" dirty="0"/>
              <a:t> </a:t>
            </a:r>
            <a:r>
              <a:rPr lang="ko-KR" altLang="en-US" dirty="0" smtClean="0"/>
              <a:t>시작일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96031" y="3588538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PT</a:t>
            </a:r>
            <a:r>
              <a:rPr lang="ko-KR" altLang="en-US" dirty="0"/>
              <a:t> </a:t>
            </a:r>
            <a:r>
              <a:rPr lang="ko-KR" altLang="en-US" dirty="0" smtClean="0"/>
              <a:t>종료일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96031" y="4103257"/>
            <a:ext cx="1813917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담당 트레이너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896030" y="4679363"/>
            <a:ext cx="1813917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남은 횟수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112918" y="5676830"/>
            <a:ext cx="3933665" cy="68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상태가 초대인 경우에만 </a:t>
            </a:r>
            <a:r>
              <a:rPr lang="ko-KR" altLang="en-US" dirty="0" err="1" smtClean="0"/>
              <a:t>승인버튼</a:t>
            </a:r>
            <a:r>
              <a:rPr lang="ko-KR" altLang="en-US" dirty="0" smtClean="0"/>
              <a:t> 출력됨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510350" y="5676830"/>
            <a:ext cx="3933665" cy="68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목록으로 이동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97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779769" y="296760"/>
            <a:ext cx="75921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PT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358" y="1095326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5442" y="1122218"/>
            <a:ext cx="5820652" cy="122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헬스장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트레이너 이름</a:t>
            </a:r>
            <a:r>
              <a:rPr lang="en-US" altLang="ko-KR" dirty="0" smtClean="0"/>
              <a:t>, PT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PT </a:t>
            </a:r>
            <a:r>
              <a:rPr lang="ko-KR" altLang="en-US" dirty="0" err="1" smtClean="0"/>
              <a:t>시작시간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920971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명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75203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트레이너명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69253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37899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종료일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9152313" y="2459861"/>
            <a:ext cx="153959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상태값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405768" y="5951527"/>
            <a:ext cx="3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예약취소</a:t>
            </a:r>
            <a:r>
              <a:rPr lang="en-US" altLang="ko-KR" dirty="0" smtClean="0"/>
              <a:t>/PT 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878" y="2942155"/>
            <a:ext cx="153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상태 값 클릭 시 상세 이동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23485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8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95097" y="296760"/>
            <a:ext cx="91614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PT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관리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252" y="1122218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6032" y="1246033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6032" y="2207935"/>
            <a:ext cx="2944448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 </a:t>
            </a:r>
            <a:r>
              <a:rPr lang="en-US" altLang="ko-KR" dirty="0" smtClean="0"/>
              <a:t>PT </a:t>
            </a:r>
            <a:r>
              <a:rPr lang="ko-KR" altLang="en-US" dirty="0" smtClean="0"/>
              <a:t>시작일 종료일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9588" y="1323884"/>
            <a:ext cx="3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회원구분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/PT)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12918" y="5676830"/>
            <a:ext cx="2552995" cy="68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예약취소버튼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969588" y="5676829"/>
            <a:ext cx="2854340" cy="68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목록으로 이동 버튼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96031" y="1699598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트레이너명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11785" y="2768311"/>
            <a:ext cx="2944448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상태값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64062" y="5676828"/>
            <a:ext cx="2552995" cy="68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완료 버튼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28305" y="3642639"/>
            <a:ext cx="747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받고나서</a:t>
            </a:r>
            <a:r>
              <a:rPr lang="ko-KR" altLang="en-US" dirty="0" smtClean="0"/>
              <a:t> 회원이 직접 </a:t>
            </a:r>
            <a:r>
              <a:rPr lang="en-US" altLang="ko-KR" dirty="0" smtClean="0"/>
              <a:t>PT </a:t>
            </a:r>
            <a:r>
              <a:rPr lang="ko-KR" altLang="en-US" dirty="0" smtClean="0"/>
              <a:t>완료버튼을 눌러야 하는데 깜빡하고 </a:t>
            </a:r>
            <a:r>
              <a:rPr lang="ko-KR" altLang="en-US" dirty="0" err="1" smtClean="0"/>
              <a:t>안누를</a:t>
            </a:r>
            <a:r>
              <a:rPr lang="ko-KR" altLang="en-US" dirty="0" smtClean="0"/>
              <a:t> 경우도 있으므로</a:t>
            </a:r>
            <a:r>
              <a:rPr lang="en-US" altLang="ko-KR" dirty="0" smtClean="0"/>
              <a:t>, PT </a:t>
            </a:r>
            <a:r>
              <a:rPr lang="ko-KR" altLang="en-US" dirty="0" smtClean="0"/>
              <a:t>예약일로부터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일이 지난 경우에는 자동으로 완료하게끔 해줘야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764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2899" y="213633"/>
            <a:ext cx="51635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트레이너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68" y="1173759"/>
            <a:ext cx="995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트레이너 </a:t>
            </a:r>
            <a:r>
              <a:rPr lang="ko-KR" altLang="en-US" dirty="0" err="1" smtClean="0"/>
              <a:t>마이페이지는</a:t>
            </a:r>
            <a:r>
              <a:rPr lang="ko-KR" altLang="en-US" dirty="0" smtClean="0"/>
              <a:t> 구성이 일단은 회원과 동일하고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상세쪽만</a:t>
            </a:r>
            <a:r>
              <a:rPr lang="ko-KR" altLang="en-US" dirty="0" smtClean="0"/>
              <a:t> 조금씩 다름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나중에 </a:t>
            </a:r>
            <a:r>
              <a:rPr lang="ko-KR" altLang="en-US" dirty="0" err="1" smtClean="0"/>
              <a:t>구직창구</a:t>
            </a:r>
            <a:r>
              <a:rPr lang="ko-KR" altLang="en-US" dirty="0" smtClean="0"/>
              <a:t> 추가하면 트레이너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메뉴에 </a:t>
            </a:r>
            <a:r>
              <a:rPr lang="ko-KR" altLang="en-US" dirty="0" err="1" smtClean="0"/>
              <a:t>이력서관리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지원결과</a:t>
            </a:r>
            <a:r>
              <a:rPr lang="ko-KR" altLang="en-US" dirty="0" smtClean="0"/>
              <a:t> 등 추가될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950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6430" y="213633"/>
            <a:ext cx="3956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센터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192" y="1469289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개인정보수정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192" y="2122015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191" y="2774741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07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32024" y="263685"/>
            <a:ext cx="65806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센터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176" y="1053762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6815" y="1340619"/>
            <a:ext cx="6849687" cy="49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일반회원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체육관 사용 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종료일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54263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54371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종료일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868785" y="2459861"/>
            <a:ext cx="153959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상태값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606506" y="2459861"/>
            <a:ext cx="144815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100" y="2983719"/>
            <a:ext cx="153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클릭 시 상세 이동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2823" y="1286067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초대장 날리는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6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6370" y="228424"/>
            <a:ext cx="80217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센터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등록 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361" y="936310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6815" y="1340619"/>
            <a:ext cx="6849687" cy="49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검색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생년월일로 검색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954015" y="2520449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4015" y="3195200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23637" y="5090502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초대장 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75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0460" y="228424"/>
            <a:ext cx="8353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센터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수정페이지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8612" y="936310"/>
            <a:ext cx="10746617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89214" y="2554438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체육관 사용 시작일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89214" y="3229189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체육관 사용 종료일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37018" y="5921774"/>
            <a:ext cx="163760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31826" y="5921774"/>
            <a:ext cx="163760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01987" y="5921774"/>
            <a:ext cx="1637606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1826" y="4862395"/>
            <a:ext cx="315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삭제는 체육관 사용 종료일이 지난 경우에만 가능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214" y="1096258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(text)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9214" y="1543713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생년월일</a:t>
            </a:r>
            <a:r>
              <a:rPr lang="en-US" altLang="ko-KR" dirty="0" smtClean="0"/>
              <a:t>(text)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9214" y="1996330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연락처</a:t>
            </a:r>
            <a:r>
              <a:rPr lang="en-US" altLang="ko-KR" dirty="0" smtClean="0"/>
              <a:t>(text)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89214" y="3896256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PT </a:t>
            </a:r>
            <a:r>
              <a:rPr lang="ko-KR" altLang="en-US" dirty="0" smtClean="0"/>
              <a:t>시작일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9214" y="4526299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종료일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90085" y="5129222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담당 트레이너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89214" y="5736574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남은 횟수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462960" y="1166770"/>
            <a:ext cx="3185722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회원구분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25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20472" y="228424"/>
            <a:ext cx="66335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센터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트레이너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68" y="1173759"/>
            <a:ext cx="9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ERD CLOUD </a:t>
            </a:r>
            <a:r>
              <a:rPr lang="ko-KR" altLang="en-US" dirty="0" smtClean="0"/>
              <a:t>의 업체와 트레이너의 중간테이블을 </a:t>
            </a:r>
            <a:r>
              <a:rPr lang="ko-KR" altLang="en-US" smtClean="0"/>
              <a:t>보면서 그리면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8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3546" y="1477663"/>
            <a:ext cx="6051665" cy="3848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66958" y="1951489"/>
            <a:ext cx="331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일반회원의</a:t>
            </a:r>
            <a:r>
              <a:rPr lang="ko-KR" altLang="en-US" dirty="0" smtClean="0"/>
              <a:t> 경우에만</a:t>
            </a:r>
            <a:r>
              <a:rPr lang="en-US" altLang="ko-KR" dirty="0"/>
              <a:t> </a:t>
            </a:r>
            <a:r>
              <a:rPr lang="en-US" altLang="ko-KR" dirty="0" smtClean="0"/>
              <a:t>Oauth2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44273" y="3284651"/>
            <a:ext cx="1645920" cy="1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간편회원가입 카카오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549" y="14276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75806" y="3284651"/>
            <a:ext cx="1645920" cy="1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직접입력 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90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74225" y="268068"/>
            <a:ext cx="331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유형에 따른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페이지 분기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549" y="14276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513946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6735" y="1513946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트레이너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97338" y="1513946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업체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55964" y="2360815"/>
            <a:ext cx="1862051" cy="387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ERD CLOUD </a:t>
            </a:r>
            <a:r>
              <a:rPr lang="ko-KR" altLang="en-US" dirty="0" smtClean="0"/>
              <a:t>에 나와있는 테이블 속성 보면서 </a:t>
            </a:r>
            <a:r>
              <a:rPr lang="ko-KR" altLang="en-US" dirty="0" err="1" smtClean="0"/>
              <a:t>입력폼</a:t>
            </a:r>
            <a:r>
              <a:rPr lang="ko-KR" altLang="en-US" dirty="0" smtClean="0"/>
              <a:t> 달라짐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96444" y="2360815"/>
            <a:ext cx="1862051" cy="387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ERD CLOUD </a:t>
            </a:r>
            <a:r>
              <a:rPr lang="ko-KR" altLang="en-US" smtClean="0"/>
              <a:t>에 나와있는 테이블 속성 보면서 입력폼 달라짐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36924" y="2360815"/>
            <a:ext cx="1862051" cy="387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ERD CLOUD </a:t>
            </a:r>
            <a:r>
              <a:rPr lang="ko-KR" altLang="en-US" smtClean="0"/>
              <a:t>에 나와있는 테이블 속성 보면서 입력폼 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87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728441" y="1521135"/>
            <a:ext cx="583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후에는 메인페이지로 이동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549" y="14276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03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2798" y="14276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62331" y="1550970"/>
            <a:ext cx="7066278" cy="3275215"/>
            <a:chOff x="1470891" y="1999857"/>
            <a:chExt cx="7066278" cy="3275215"/>
          </a:xfrm>
        </p:grpSpPr>
        <p:sp>
          <p:nvSpPr>
            <p:cNvPr id="4" name="직사각형 3"/>
            <p:cNvSpPr/>
            <p:nvPr/>
          </p:nvSpPr>
          <p:spPr>
            <a:xfrm>
              <a:off x="2485504" y="1999857"/>
              <a:ext cx="6051665" cy="3275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52947" y="4688550"/>
              <a:ext cx="331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70557" y="2641015"/>
              <a:ext cx="4126575" cy="453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0891" y="2844630"/>
              <a:ext cx="331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0891" y="4089692"/>
              <a:ext cx="331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70557" y="3886076"/>
              <a:ext cx="4126575" cy="453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6912" y="5046104"/>
            <a:ext cx="331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후 로그인 접속 이력에 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3932" y="255665"/>
            <a:ext cx="331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시 아이디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로 개인정보테이블 조회해서 관리자인지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회원유형인지 알 수 있다</a:t>
            </a:r>
            <a:r>
              <a:rPr lang="en-US" altLang="ko-KR" dirty="0" smtClean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6323" y="5029800"/>
            <a:ext cx="331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후 </a:t>
            </a:r>
            <a:r>
              <a:rPr lang="ko-KR" altLang="en-US" dirty="0" err="1" smtClean="0"/>
              <a:t>회원유형에</a:t>
            </a:r>
            <a:r>
              <a:rPr lang="ko-KR" altLang="en-US" dirty="0" smtClean="0"/>
              <a:t> 따라서 보여지는 메뉴가 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회원유형값이 함부로 변경되면 안됨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회원유형은</a:t>
            </a:r>
            <a:r>
              <a:rPr lang="ko-KR" altLang="en-US" dirty="0" smtClean="0"/>
              <a:t> 회원가입 후 수정 불가능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1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79554" y="1521135"/>
            <a:ext cx="583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후에는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메인페이지로 이동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2797" y="14276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59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76627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192" y="1469289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개인정보수정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97279" y="3307522"/>
            <a:ext cx="3291841" cy="611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관리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192" y="2081218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다이어리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3958" y="2695593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</a:t>
            </a:r>
            <a:r>
              <a:rPr lang="en-US" altLang="ko-KR" dirty="0" smtClean="0"/>
              <a:t>/ PT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552007" y="3060769"/>
            <a:ext cx="0" cy="246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97279" y="4068921"/>
            <a:ext cx="3291841" cy="92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예약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예약을 확인하고 취소할 수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6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17026" y="296760"/>
            <a:ext cx="1051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수정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382" y="1479943"/>
            <a:ext cx="331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개인정보 수정하기 전 비밀번호 입력 폼을 만들어서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비밀번호가 일치하면 개인정보수정폼으로 이동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214553" y="2078182"/>
            <a:ext cx="1421477" cy="8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5877" y="1624830"/>
            <a:ext cx="331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개인정보 수정폼에서는 </a:t>
            </a:r>
            <a:r>
              <a:rPr lang="ko-KR" altLang="en-US" dirty="0" err="1" smtClean="0"/>
              <a:t>수정가능한</a:t>
            </a:r>
            <a:r>
              <a:rPr lang="ko-KR" altLang="en-US" dirty="0" smtClean="0"/>
              <a:t> 항목들을 추려서 수정가능하게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802881" y="2668385"/>
            <a:ext cx="0" cy="1620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5877" y="4609099"/>
            <a:ext cx="331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개인정보 수정은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로 해서 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머물도록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9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31351" y="296760"/>
            <a:ext cx="8888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5254" y="3768702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식단 </a:t>
            </a:r>
            <a:r>
              <a:rPr lang="en-US" altLang="ko-KR" dirty="0" smtClean="0"/>
              <a:t>TEXT_AREA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35136" y="1437560"/>
            <a:ext cx="5212078" cy="1804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날짜 선택하면 아래에 입력 폼이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 등록되어있는 데이터가 있으면 데이터까지 같이 출력된다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95254" y="4478028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 </a:t>
            </a:r>
            <a:r>
              <a:rPr lang="en-US" altLang="ko-KR" dirty="0" smtClean="0"/>
              <a:t>TEXT_AREA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95254" y="5187354"/>
            <a:ext cx="3291841" cy="365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 </a:t>
            </a:r>
            <a:r>
              <a:rPr lang="en-US" altLang="ko-KR" dirty="0" smtClean="0"/>
              <a:t>TEXT_AREA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560</Words>
  <Application>Microsoft Office PowerPoint</Application>
  <PresentationFormat>와이드스크린</PresentationFormat>
  <Paragraphs>129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메이아이</dc:creator>
  <cp:lastModifiedBy>메이아이</cp:lastModifiedBy>
  <cp:revision>29</cp:revision>
  <dcterms:created xsi:type="dcterms:W3CDTF">2021-06-14T04:53:03Z</dcterms:created>
  <dcterms:modified xsi:type="dcterms:W3CDTF">2021-06-14T07:02:13Z</dcterms:modified>
</cp:coreProperties>
</file>