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5" r:id="rId5"/>
    <p:sldId id="263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57F8230-89EA-477A-8B7D-36326CE0D05C}"/>
              </a:ext>
            </a:extLst>
          </p:cNvPr>
          <p:cNvSpPr/>
          <p:nvPr/>
        </p:nvSpPr>
        <p:spPr>
          <a:xfrm>
            <a:off x="0" y="723900"/>
            <a:ext cx="18288000" cy="956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0965" y="3848100"/>
            <a:ext cx="4006069" cy="10541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하이브리드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400" y="7353300"/>
            <a:ext cx="7572488" cy="213328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>
              <a:lnSpc>
                <a:spcPct val="150000"/>
              </a:lnSpc>
            </a:pPr>
            <a:r>
              <a:rPr lang="en-US" altLang="ko-KR" sz="3600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G마켓 산스 Light" pitchFamily="34" charset="0"/>
              </a:rPr>
              <a:t>201970584</a:t>
            </a:r>
          </a:p>
          <a:p>
            <a:pPr algn="r">
              <a:lnSpc>
                <a:spcPct val="150000"/>
              </a:lnSpc>
            </a:pPr>
            <a:r>
              <a:rPr lang="ko-KR" altLang="en-US" sz="3600" kern="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배예진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2E460FC-5B0D-488B-A3C2-D1746E3D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952500"/>
            <a:ext cx="10058400" cy="8772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58CE96A-DD88-4FDE-B991-61D3C5B7B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571500"/>
            <a:ext cx="1000125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F59D907-A65F-4D48-ACF4-4C7E767A1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4" y="723900"/>
            <a:ext cx="6962776" cy="93070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5D313D-E2A6-4398-9E91-CD4949F2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776838"/>
            <a:ext cx="5057775" cy="4600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2FE3D8-29BC-4A7E-8708-6E8E82FB1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0" y="5377413"/>
            <a:ext cx="50577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0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46C1CEA-0F0F-40C4-9B54-CC90AEAE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181100"/>
            <a:ext cx="16047720" cy="808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7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</Words>
  <Application>Microsoft Office PowerPoint</Application>
  <PresentationFormat>사용자 지정</PresentationFormat>
  <Paragraphs>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한컴 윤고딕 230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USER1</cp:lastModifiedBy>
  <cp:revision>13</cp:revision>
  <dcterms:created xsi:type="dcterms:W3CDTF">2020-10-25T18:38:04Z</dcterms:created>
  <dcterms:modified xsi:type="dcterms:W3CDTF">2020-11-09T17:32:44Z</dcterms:modified>
</cp:coreProperties>
</file>