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1" r:id="rId4"/>
    <p:sldId id="275" r:id="rId5"/>
    <p:sldId id="276" r:id="rId6"/>
    <p:sldId id="274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57F8230-89EA-477A-8B7D-36326CE0D05C}"/>
              </a:ext>
            </a:extLst>
          </p:cNvPr>
          <p:cNvSpPr/>
          <p:nvPr/>
        </p:nvSpPr>
        <p:spPr>
          <a:xfrm>
            <a:off x="0" y="1104900"/>
            <a:ext cx="18288000" cy="918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1727" y="4616412"/>
            <a:ext cx="8883746" cy="10541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하이브리드 </a:t>
            </a:r>
            <a:r>
              <a:rPr lang="ko-KR" alt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포트폴리오앱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3600" y="7734300"/>
            <a:ext cx="7572488" cy="21332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>
              <a:lnSpc>
                <a:spcPct val="150000"/>
              </a:lnSpc>
            </a:pPr>
            <a:r>
              <a:rPr lang="ko-KR" altLang="en-US" sz="27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Light" pitchFamily="34" charset="0"/>
              </a:rPr>
              <a:t>이름 </a:t>
            </a:r>
            <a:r>
              <a:rPr lang="en-US" altLang="ko-KR" sz="27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Light" pitchFamily="34" charset="0"/>
              </a:rPr>
              <a:t>: </a:t>
            </a:r>
            <a:r>
              <a:rPr lang="ko-KR" altLang="en-US" sz="2700" kern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Light" pitchFamily="34" charset="0"/>
              </a:rPr>
              <a:t>배예진</a:t>
            </a:r>
            <a:endParaRPr lang="en-US" altLang="ko-KR" sz="2700" kern="0" spc="-1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G마켓 산스 Light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27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학번</a:t>
            </a:r>
            <a:r>
              <a:rPr lang="en-US" altLang="ko-KR" sz="2700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201970584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295" y="342900"/>
            <a:ext cx="1819051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FFFFFF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Bold" pitchFamily="34" charset="0"/>
              </a:rPr>
              <a:t>2020</a:t>
            </a:r>
            <a:endParaRPr 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511460" y="505323"/>
            <a:ext cx="2943792" cy="106667"/>
            <a:chOff x="4456208" y="1283810"/>
            <a:chExt cx="2943792" cy="10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19200" y="3390900"/>
            <a:ext cx="4685714" cy="4685714"/>
            <a:chOff x="2694643" y="4047619"/>
            <a:chExt cx="4685714" cy="46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4643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15800" y="3390900"/>
            <a:ext cx="4685714" cy="4685714"/>
            <a:chOff x="10988410" y="4047619"/>
            <a:chExt cx="4685714" cy="46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8410" y="4047619"/>
              <a:ext cx="4685714" cy="468571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997143" y="4885716"/>
            <a:ext cx="3268977" cy="7301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3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Bold" pitchFamily="34" charset="0"/>
              </a:rPr>
              <a:t>201910754</a:t>
            </a:r>
          </a:p>
          <a:p>
            <a:pPr algn="ctr"/>
            <a:r>
              <a:rPr lang="ko-KR" altLang="en-US" sz="4300" dirty="0" err="1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한승목</a:t>
            </a:r>
            <a:endParaRPr 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0321" y="6299278"/>
            <a:ext cx="4923470" cy="16959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7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Light" pitchFamily="34" charset="0"/>
              </a:rPr>
              <a:t>팀장</a:t>
            </a:r>
            <a:endParaRPr 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93743" y="4885716"/>
            <a:ext cx="3268977" cy="7301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3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Bold" pitchFamily="34" charset="0"/>
              </a:rPr>
              <a:t>201943121</a:t>
            </a:r>
          </a:p>
          <a:p>
            <a:pPr algn="ctr"/>
            <a:r>
              <a:rPr lang="ko-KR" altLang="en-US" sz="43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김주은</a:t>
            </a:r>
            <a:endParaRPr 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96922" y="6299278"/>
            <a:ext cx="4923470" cy="16959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7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Light" pitchFamily="34" charset="0"/>
              </a:rPr>
              <a:t>팀원</a:t>
            </a:r>
            <a:endParaRPr 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3304582" y="4598519"/>
            <a:ext cx="514949" cy="106667"/>
            <a:chOff x="4780025" y="5255238"/>
            <a:chExt cx="514949" cy="1066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0025" y="5255238"/>
              <a:ext cx="514949" cy="10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01183" y="4598519"/>
            <a:ext cx="514949" cy="106667"/>
            <a:chOff x="13073793" y="5255238"/>
            <a:chExt cx="514949" cy="1066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3793" y="5255238"/>
              <a:ext cx="514949" cy="106667"/>
            </a:xfrm>
            <a:prstGeom prst="rect">
              <a:avLst/>
            </a:prstGeom>
          </p:spPr>
        </p:pic>
      </p:grpSp>
      <p:grpSp>
        <p:nvGrpSpPr>
          <p:cNvPr id="26" name="그룹 1003">
            <a:extLst>
              <a:ext uri="{FF2B5EF4-FFF2-40B4-BE49-F238E27FC236}">
                <a16:creationId xmlns:a16="http://schemas.microsoft.com/office/drawing/2014/main" id="{A13530C9-B0DE-4956-9344-F089470A7C3B}"/>
              </a:ext>
            </a:extLst>
          </p:cNvPr>
          <p:cNvGrpSpPr/>
          <p:nvPr/>
        </p:nvGrpSpPr>
        <p:grpSpPr>
          <a:xfrm>
            <a:off x="6667499" y="3390900"/>
            <a:ext cx="4685714" cy="4685714"/>
            <a:chOff x="10988410" y="4047619"/>
            <a:chExt cx="4685714" cy="4685714"/>
          </a:xfrm>
        </p:grpSpPr>
        <p:pic>
          <p:nvPicPr>
            <p:cNvPr id="27" name="Object 10">
              <a:extLst>
                <a:ext uri="{FF2B5EF4-FFF2-40B4-BE49-F238E27FC236}">
                  <a16:creationId xmlns:a16="http://schemas.microsoft.com/office/drawing/2014/main" id="{F4439352-9545-47FA-A604-3273A1C20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8410" y="4047619"/>
              <a:ext cx="4685714" cy="4685714"/>
            </a:xfrm>
            <a:prstGeom prst="rect">
              <a:avLst/>
            </a:prstGeom>
          </p:spPr>
        </p:pic>
      </p:grpSp>
      <p:sp>
        <p:nvSpPr>
          <p:cNvPr id="29" name="Object 20">
            <a:extLst>
              <a:ext uri="{FF2B5EF4-FFF2-40B4-BE49-F238E27FC236}">
                <a16:creationId xmlns:a16="http://schemas.microsoft.com/office/drawing/2014/main" id="{131BF515-D79D-4DB7-BF2D-379D717DCE0F}"/>
              </a:ext>
            </a:extLst>
          </p:cNvPr>
          <p:cNvSpPr txBox="1"/>
          <p:nvPr/>
        </p:nvSpPr>
        <p:spPr>
          <a:xfrm>
            <a:off x="7445442" y="4885716"/>
            <a:ext cx="3268977" cy="7301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3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Bold" pitchFamily="34" charset="0"/>
              </a:rPr>
              <a:t>201970584</a:t>
            </a:r>
          </a:p>
          <a:p>
            <a:pPr algn="ctr"/>
            <a:r>
              <a:rPr lang="ko-KR" altLang="en-US" sz="4300" dirty="0" err="1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배예진</a:t>
            </a:r>
            <a:endParaRPr 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52808FFB-74D9-43C6-B6E5-16FE1785F913}"/>
              </a:ext>
            </a:extLst>
          </p:cNvPr>
          <p:cNvSpPr txBox="1"/>
          <p:nvPr/>
        </p:nvSpPr>
        <p:spPr>
          <a:xfrm>
            <a:off x="6548621" y="6299278"/>
            <a:ext cx="4923470" cy="16959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7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G마켓 산스 Light" pitchFamily="34" charset="0"/>
              </a:rPr>
              <a:t>팀원</a:t>
            </a:r>
            <a:endParaRPr 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33" name="그룹 1006">
            <a:extLst>
              <a:ext uri="{FF2B5EF4-FFF2-40B4-BE49-F238E27FC236}">
                <a16:creationId xmlns:a16="http://schemas.microsoft.com/office/drawing/2014/main" id="{918932D2-EE83-42CF-9D33-6EDCCCF096FB}"/>
              </a:ext>
            </a:extLst>
          </p:cNvPr>
          <p:cNvGrpSpPr/>
          <p:nvPr/>
        </p:nvGrpSpPr>
        <p:grpSpPr>
          <a:xfrm>
            <a:off x="8752882" y="4598519"/>
            <a:ext cx="514949" cy="106667"/>
            <a:chOff x="13073793" y="5255238"/>
            <a:chExt cx="514949" cy="106667"/>
          </a:xfrm>
        </p:grpSpPr>
        <p:pic>
          <p:nvPicPr>
            <p:cNvPr id="34" name="Object 27">
              <a:extLst>
                <a:ext uri="{FF2B5EF4-FFF2-40B4-BE49-F238E27FC236}">
                  <a16:creationId xmlns:a16="http://schemas.microsoft.com/office/drawing/2014/main" id="{E8C922C6-58A0-4391-9C52-37AE594B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3793" y="5255238"/>
              <a:ext cx="514949" cy="106667"/>
            </a:xfrm>
            <a:prstGeom prst="rect">
              <a:avLst/>
            </a:prstGeom>
          </p:spPr>
        </p:pic>
      </p:grpSp>
      <p:sp>
        <p:nvSpPr>
          <p:cNvPr id="36" name="Object 2">
            <a:extLst>
              <a:ext uri="{FF2B5EF4-FFF2-40B4-BE49-F238E27FC236}">
                <a16:creationId xmlns:a16="http://schemas.microsoft.com/office/drawing/2014/main" id="{EF892A7C-3F58-4411-930B-54432D247D68}"/>
              </a:ext>
            </a:extLst>
          </p:cNvPr>
          <p:cNvSpPr txBox="1"/>
          <p:nvPr/>
        </p:nvSpPr>
        <p:spPr>
          <a:xfrm>
            <a:off x="1076372" y="978189"/>
            <a:ext cx="2404153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팀원소개</a:t>
            </a:r>
            <a:endParaRPr 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37" name="그룹 1001">
            <a:extLst>
              <a:ext uri="{FF2B5EF4-FFF2-40B4-BE49-F238E27FC236}">
                <a16:creationId xmlns:a16="http://schemas.microsoft.com/office/drawing/2014/main" id="{F17A149F-DF73-42AB-BA53-BE5DD179F8F5}"/>
              </a:ext>
            </a:extLst>
          </p:cNvPr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38" name="Object 4">
              <a:extLst>
                <a:ext uri="{FF2B5EF4-FFF2-40B4-BE49-F238E27FC236}">
                  <a16:creationId xmlns:a16="http://schemas.microsoft.com/office/drawing/2014/main" id="{462625BB-1D8C-4208-A00B-22DD1760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523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D233D2AF-62AB-45D4-8206-E56C4767EE3C}"/>
              </a:ext>
            </a:extLst>
          </p:cNvPr>
          <p:cNvSpPr txBox="1"/>
          <p:nvPr/>
        </p:nvSpPr>
        <p:spPr>
          <a:xfrm>
            <a:off x="228600" y="368589"/>
            <a:ext cx="3175725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3404325" y="685800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0B529B-95DD-44DE-919C-78C6B813ED6B}"/>
              </a:ext>
            </a:extLst>
          </p:cNvPr>
          <p:cNvGrpSpPr/>
          <p:nvPr/>
        </p:nvGrpSpPr>
        <p:grpSpPr>
          <a:xfrm>
            <a:off x="157209" y="1142711"/>
            <a:ext cx="8724900" cy="8937430"/>
            <a:chOff x="419100" y="1231611"/>
            <a:chExt cx="8724900" cy="89374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683CF5D-6BDE-44A0-9E59-85DF4D845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231611"/>
              <a:ext cx="8724900" cy="893743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F6DD9B5-17DB-41FC-B641-6823B74304DA}"/>
                </a:ext>
              </a:extLst>
            </p:cNvPr>
            <p:cNvSpPr/>
            <p:nvPr/>
          </p:nvSpPr>
          <p:spPr>
            <a:xfrm>
              <a:off x="762000" y="2476500"/>
              <a:ext cx="82296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F3F21C-DE1E-428D-8F84-31C70D2EB8C7}"/>
                </a:ext>
              </a:extLst>
            </p:cNvPr>
            <p:cNvSpPr/>
            <p:nvPr/>
          </p:nvSpPr>
          <p:spPr>
            <a:xfrm>
              <a:off x="1371600" y="6972300"/>
              <a:ext cx="4724400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Object 29">
            <a:extLst>
              <a:ext uri="{FF2B5EF4-FFF2-40B4-BE49-F238E27FC236}">
                <a16:creationId xmlns:a16="http://schemas.microsoft.com/office/drawing/2014/main" id="{BE804AED-C7B5-4E40-A426-7DE973481359}"/>
              </a:ext>
            </a:extLst>
          </p:cNvPr>
          <p:cNvSpPr txBox="1"/>
          <p:nvPr/>
        </p:nvSpPr>
        <p:spPr>
          <a:xfrm>
            <a:off x="9405893" y="2067501"/>
            <a:ext cx="8724900" cy="8179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하이브리드 앱에서 화면 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UI 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프레임워크로 </a:t>
            </a:r>
            <a:r>
              <a:rPr lang="en-US" altLang="ko-KR" sz="2800" b="1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jQuery Mobile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을 사용하기 위해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2800" u="sng" dirty="0">
                <a:solidFill>
                  <a:srgbClr val="005FC1"/>
                </a:solidFill>
                <a:latin typeface="Arial" panose="020B0604020202020204" pitchFamily="34" charset="0"/>
              </a:rPr>
              <a:t>http://jquerymobile.com/download/ 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으로 접속해 </a:t>
            </a:r>
            <a:r>
              <a:rPr lang="en-US" altLang="ko-KR" sz="2800" kern="0" spc="-100" dirty="0" err="1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javascript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와 </a:t>
            </a:r>
            <a:r>
              <a:rPr lang="en-US" altLang="ko-KR" sz="2800" kern="0" spc="-100" dirty="0" err="1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css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파일이 포함된 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CDN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파일 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URL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주소를 복사해 사용  </a:t>
            </a:r>
            <a:endParaRPr lang="en-US" altLang="ko-KR" sz="2800" kern="0" spc="-100" dirty="0">
              <a:solidFill>
                <a:srgbClr val="373535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에스코어 드림 5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Object 29">
            <a:extLst>
              <a:ext uri="{FF2B5EF4-FFF2-40B4-BE49-F238E27FC236}">
                <a16:creationId xmlns:a16="http://schemas.microsoft.com/office/drawing/2014/main" id="{EFC52FA2-157B-4776-A4BA-A194EAE95AD1}"/>
              </a:ext>
            </a:extLst>
          </p:cNvPr>
          <p:cNvSpPr txBox="1"/>
          <p:nvPr/>
        </p:nvSpPr>
        <p:spPr>
          <a:xfrm>
            <a:off x="9410700" y="5709631"/>
            <a:ext cx="8724900" cy="8179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&lt;ul data-role=“</a:t>
            </a:r>
            <a:r>
              <a:rPr lang="en-US" sz="2800" kern="0" spc="-100" dirty="0" err="1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listview</a:t>
            </a:r>
            <a:r>
              <a:rPr 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”&gt;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kern="0" spc="-100" dirty="0" err="1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나의소개와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포트폴리오를 </a:t>
            </a:r>
            <a:r>
              <a:rPr lang="ko-KR" altLang="en-US" sz="2800" b="1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리스트 형식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지정</a:t>
            </a:r>
            <a:endParaRPr 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Object 29">
            <a:extLst>
              <a:ext uri="{FF2B5EF4-FFF2-40B4-BE49-F238E27FC236}">
                <a16:creationId xmlns:a16="http://schemas.microsoft.com/office/drawing/2014/main" id="{EBC9D9BF-6E7C-4C6F-8121-98D6AEE9BDD4}"/>
              </a:ext>
            </a:extLst>
          </p:cNvPr>
          <p:cNvSpPr txBox="1"/>
          <p:nvPr/>
        </p:nvSpPr>
        <p:spPr>
          <a:xfrm>
            <a:off x="9486900" y="7658100"/>
            <a:ext cx="8496300" cy="8179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&lt;a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 kern="0" spc="-100" dirty="0" err="1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href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=“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링크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”&gt;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b="1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페이지의 이동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위해 하이퍼링크 지정</a:t>
            </a:r>
            <a:endParaRPr 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7" name="그룹 1005">
            <a:extLst>
              <a:ext uri="{FF2B5EF4-FFF2-40B4-BE49-F238E27FC236}">
                <a16:creationId xmlns:a16="http://schemas.microsoft.com/office/drawing/2014/main" id="{CABD884F-89C0-45DC-AE4C-DC0E95103248}"/>
              </a:ext>
            </a:extLst>
          </p:cNvPr>
          <p:cNvGrpSpPr/>
          <p:nvPr/>
        </p:nvGrpSpPr>
        <p:grpSpPr>
          <a:xfrm>
            <a:off x="9075013" y="2326503"/>
            <a:ext cx="299991" cy="299991"/>
            <a:chOff x="8716275" y="8009417"/>
            <a:chExt cx="299991" cy="299991"/>
          </a:xfrm>
        </p:grpSpPr>
        <p:pic>
          <p:nvPicPr>
            <p:cNvPr id="18" name="Object 22">
              <a:extLst>
                <a:ext uri="{FF2B5EF4-FFF2-40B4-BE49-F238E27FC236}">
                  <a16:creationId xmlns:a16="http://schemas.microsoft.com/office/drawing/2014/main" id="{24CA5721-777D-4737-8537-2F7516B9A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6275" y="8009417"/>
              <a:ext cx="299991" cy="299991"/>
            </a:xfrm>
            <a:prstGeom prst="rect">
              <a:avLst/>
            </a:prstGeom>
          </p:spPr>
        </p:pic>
      </p:grpSp>
      <p:grpSp>
        <p:nvGrpSpPr>
          <p:cNvPr id="19" name="그룹 1005">
            <a:extLst>
              <a:ext uri="{FF2B5EF4-FFF2-40B4-BE49-F238E27FC236}">
                <a16:creationId xmlns:a16="http://schemas.microsoft.com/office/drawing/2014/main" id="{0F25EB78-BD97-4EE4-93E5-591073BCEB13}"/>
              </a:ext>
            </a:extLst>
          </p:cNvPr>
          <p:cNvGrpSpPr/>
          <p:nvPr/>
        </p:nvGrpSpPr>
        <p:grpSpPr>
          <a:xfrm>
            <a:off x="9075013" y="6027206"/>
            <a:ext cx="299991" cy="299991"/>
            <a:chOff x="8716275" y="8009417"/>
            <a:chExt cx="299991" cy="299991"/>
          </a:xfrm>
        </p:grpSpPr>
        <p:pic>
          <p:nvPicPr>
            <p:cNvPr id="21" name="Object 22">
              <a:extLst>
                <a:ext uri="{FF2B5EF4-FFF2-40B4-BE49-F238E27FC236}">
                  <a16:creationId xmlns:a16="http://schemas.microsoft.com/office/drawing/2014/main" id="{47D77CCF-EDFA-43E7-A1E8-9C8DEAEAC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6275" y="8009417"/>
              <a:ext cx="299991" cy="299991"/>
            </a:xfrm>
            <a:prstGeom prst="rect">
              <a:avLst/>
            </a:prstGeom>
          </p:spPr>
        </p:pic>
      </p:grpSp>
      <p:grpSp>
        <p:nvGrpSpPr>
          <p:cNvPr id="22" name="그룹 1005">
            <a:extLst>
              <a:ext uri="{FF2B5EF4-FFF2-40B4-BE49-F238E27FC236}">
                <a16:creationId xmlns:a16="http://schemas.microsoft.com/office/drawing/2014/main" id="{3BEA539E-0642-4CDB-9318-55B00A36282C}"/>
              </a:ext>
            </a:extLst>
          </p:cNvPr>
          <p:cNvGrpSpPr/>
          <p:nvPr/>
        </p:nvGrpSpPr>
        <p:grpSpPr>
          <a:xfrm>
            <a:off x="9072609" y="7917101"/>
            <a:ext cx="299991" cy="299991"/>
            <a:chOff x="8716275" y="8009417"/>
            <a:chExt cx="299991" cy="299991"/>
          </a:xfrm>
        </p:grpSpPr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F72DC242-DB8B-4940-9C90-D571F8A41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6275" y="8009417"/>
              <a:ext cx="299991" cy="299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D233D2AF-62AB-45D4-8206-E56C4767EE3C}"/>
              </a:ext>
            </a:extLst>
          </p:cNvPr>
          <p:cNvSpPr txBox="1"/>
          <p:nvPr/>
        </p:nvSpPr>
        <p:spPr>
          <a:xfrm>
            <a:off x="228600" y="368589"/>
            <a:ext cx="3175725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3404325" y="685800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DF190A-CD5B-4A98-A790-066BE69EBE06}"/>
              </a:ext>
            </a:extLst>
          </p:cNvPr>
          <p:cNvGrpSpPr/>
          <p:nvPr/>
        </p:nvGrpSpPr>
        <p:grpSpPr>
          <a:xfrm>
            <a:off x="269310" y="1314616"/>
            <a:ext cx="9103290" cy="8620124"/>
            <a:chOff x="381000" y="1314616"/>
            <a:chExt cx="9103290" cy="86201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41170A-C82B-45CB-89A8-54ADDD5D8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314616"/>
              <a:ext cx="9103290" cy="862012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EF89E8-8E0B-4CD5-B085-187BEE1ABFC7}"/>
                </a:ext>
              </a:extLst>
            </p:cNvPr>
            <p:cNvSpPr/>
            <p:nvPr/>
          </p:nvSpPr>
          <p:spPr>
            <a:xfrm>
              <a:off x="457200" y="3238500"/>
              <a:ext cx="6082937" cy="1676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Object 29">
            <a:extLst>
              <a:ext uri="{FF2B5EF4-FFF2-40B4-BE49-F238E27FC236}">
                <a16:creationId xmlns:a16="http://schemas.microsoft.com/office/drawing/2014/main" id="{87310627-A1C0-4C5B-9F98-315ECFEB797F}"/>
              </a:ext>
            </a:extLst>
          </p:cNvPr>
          <p:cNvSpPr txBox="1"/>
          <p:nvPr/>
        </p:nvSpPr>
        <p:spPr>
          <a:xfrm>
            <a:off x="9906000" y="2019299"/>
            <a:ext cx="8496300" cy="8179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&lt;div data-role=“collapsible”&gt;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학력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이력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한마디의 내용들을 </a:t>
            </a:r>
            <a:r>
              <a:rPr lang="ko-KR" altLang="en-US" sz="2800" b="1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접이식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지정</a:t>
            </a:r>
            <a:endParaRPr lang="en-US" altLang="ko-KR" sz="2800" kern="0" spc="-100" dirty="0">
              <a:solidFill>
                <a:srgbClr val="373535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sz="2800" kern="0" spc="-100" dirty="0">
              <a:solidFill>
                <a:srgbClr val="373535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&lt;div data-role=“collapsible-set”&gt;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&lt;div data-role=“collapsible”&gt;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태그를 여러 번 만들어</a:t>
            </a:r>
            <a:endParaRPr lang="en-US" altLang="ko-KR" sz="2800" kern="0" spc="-100" dirty="0">
              <a:solidFill>
                <a:srgbClr val="373535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리스트처럼 사용하는데 이를 전체로 묶을 때 사용</a:t>
            </a:r>
            <a:endParaRPr lang="en-US" altLang="ko-KR" sz="2800" kern="0" spc="-100" dirty="0">
              <a:solidFill>
                <a:srgbClr val="373535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0" name="그룹 1005">
            <a:extLst>
              <a:ext uri="{FF2B5EF4-FFF2-40B4-BE49-F238E27FC236}">
                <a16:creationId xmlns:a16="http://schemas.microsoft.com/office/drawing/2014/main" id="{45C40542-77FB-4711-BC92-5B51A71379A7}"/>
              </a:ext>
            </a:extLst>
          </p:cNvPr>
          <p:cNvGrpSpPr/>
          <p:nvPr/>
        </p:nvGrpSpPr>
        <p:grpSpPr>
          <a:xfrm>
            <a:off x="9525000" y="2278301"/>
            <a:ext cx="299991" cy="299991"/>
            <a:chOff x="8716275" y="8009417"/>
            <a:chExt cx="299991" cy="299991"/>
          </a:xfrm>
        </p:grpSpPr>
        <p:pic>
          <p:nvPicPr>
            <p:cNvPr id="11" name="Object 22">
              <a:extLst>
                <a:ext uri="{FF2B5EF4-FFF2-40B4-BE49-F238E27FC236}">
                  <a16:creationId xmlns:a16="http://schemas.microsoft.com/office/drawing/2014/main" id="{E715B3D1-FDFF-43E7-8BA0-30ACA0C1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6275" y="8009417"/>
              <a:ext cx="299991" cy="299991"/>
            </a:xfrm>
            <a:prstGeom prst="rect">
              <a:avLst/>
            </a:prstGeom>
          </p:spPr>
        </p:pic>
      </p:grpSp>
      <p:grpSp>
        <p:nvGrpSpPr>
          <p:cNvPr id="12" name="그룹 1005">
            <a:extLst>
              <a:ext uri="{FF2B5EF4-FFF2-40B4-BE49-F238E27FC236}">
                <a16:creationId xmlns:a16="http://schemas.microsoft.com/office/drawing/2014/main" id="{DD38DF65-A45A-4F08-B6CE-36FB5C912CE6}"/>
              </a:ext>
            </a:extLst>
          </p:cNvPr>
          <p:cNvGrpSpPr/>
          <p:nvPr/>
        </p:nvGrpSpPr>
        <p:grpSpPr>
          <a:xfrm>
            <a:off x="9525000" y="4233909"/>
            <a:ext cx="299991" cy="299991"/>
            <a:chOff x="8716275" y="8009417"/>
            <a:chExt cx="299991" cy="299991"/>
          </a:xfrm>
        </p:grpSpPr>
        <p:pic>
          <p:nvPicPr>
            <p:cNvPr id="13" name="Object 22">
              <a:extLst>
                <a:ext uri="{FF2B5EF4-FFF2-40B4-BE49-F238E27FC236}">
                  <a16:creationId xmlns:a16="http://schemas.microsoft.com/office/drawing/2014/main" id="{6CD80968-9BFA-4A64-B277-3616A091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6275" y="8009417"/>
              <a:ext cx="299991" cy="299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D233D2AF-62AB-45D4-8206-E56C4767EE3C}"/>
              </a:ext>
            </a:extLst>
          </p:cNvPr>
          <p:cNvSpPr txBox="1"/>
          <p:nvPr/>
        </p:nvSpPr>
        <p:spPr>
          <a:xfrm>
            <a:off x="228600" y="368589"/>
            <a:ext cx="3175725" cy="4315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000" dirty="0">
                <a:solidFill>
                  <a:srgbClr val="59595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개요</a:t>
            </a:r>
            <a:endParaRPr 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E6487F61-AE8F-4906-ADB8-1AA443E6D8D0}"/>
              </a:ext>
            </a:extLst>
          </p:cNvPr>
          <p:cNvGrpSpPr/>
          <p:nvPr/>
        </p:nvGrpSpPr>
        <p:grpSpPr>
          <a:xfrm>
            <a:off x="3404325" y="685800"/>
            <a:ext cx="10273810" cy="106667"/>
            <a:chOff x="3261905" y="1283810"/>
            <a:chExt cx="10273810" cy="106667"/>
          </a:xfrm>
        </p:grpSpPr>
        <p:pic>
          <p:nvPicPr>
            <p:cNvPr id="25" name="Object 4">
              <a:extLst>
                <a:ext uri="{FF2B5EF4-FFF2-40B4-BE49-F238E27FC236}">
                  <a16:creationId xmlns:a16="http://schemas.microsoft.com/office/drawing/2014/main" id="{15BBD8B8-5277-4A7F-B4DE-A491E3B7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2B985D-9254-4344-93E5-A2FE089CC362}"/>
              </a:ext>
            </a:extLst>
          </p:cNvPr>
          <p:cNvGrpSpPr/>
          <p:nvPr/>
        </p:nvGrpSpPr>
        <p:grpSpPr>
          <a:xfrm>
            <a:off x="152400" y="1333500"/>
            <a:ext cx="9410700" cy="8391525"/>
            <a:chOff x="228600" y="1333500"/>
            <a:chExt cx="9410700" cy="83915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26732BC-9F57-413E-B239-E0AA352DB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333500"/>
              <a:ext cx="9410700" cy="83915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DD9080-692A-449E-870C-94757A45274C}"/>
                </a:ext>
              </a:extLst>
            </p:cNvPr>
            <p:cNvSpPr/>
            <p:nvPr/>
          </p:nvSpPr>
          <p:spPr>
            <a:xfrm>
              <a:off x="228600" y="2933700"/>
              <a:ext cx="9246027" cy="2895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4410C3-41D1-464A-9B88-8A6DA0B8DCB6}"/>
                </a:ext>
              </a:extLst>
            </p:cNvPr>
            <p:cNvSpPr/>
            <p:nvPr/>
          </p:nvSpPr>
          <p:spPr>
            <a:xfrm>
              <a:off x="228600" y="8724900"/>
              <a:ext cx="6781800" cy="228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bject 29">
            <a:extLst>
              <a:ext uri="{FF2B5EF4-FFF2-40B4-BE49-F238E27FC236}">
                <a16:creationId xmlns:a16="http://schemas.microsoft.com/office/drawing/2014/main" id="{37DD27D0-BBE1-4C7B-9E18-2AF611826C21}"/>
              </a:ext>
            </a:extLst>
          </p:cNvPr>
          <p:cNvSpPr txBox="1"/>
          <p:nvPr/>
        </p:nvSpPr>
        <p:spPr>
          <a:xfrm>
            <a:off x="10040891" y="1928623"/>
            <a:ext cx="8496300" cy="8179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&lt;div data-role=“collapsible”&gt;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학력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이력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한마디의 내용들을 </a:t>
            </a:r>
            <a:r>
              <a:rPr lang="ko-KR" altLang="en-US" sz="2800" b="1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접이식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지정</a:t>
            </a:r>
            <a:endParaRPr lang="en-US" altLang="ko-KR" sz="2800" kern="0" spc="-100" dirty="0">
              <a:solidFill>
                <a:srgbClr val="373535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sz="2800" kern="0" spc="-100" dirty="0">
              <a:solidFill>
                <a:srgbClr val="373535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&lt;div data-role=“collapsible-set”&gt;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&lt;div data-role=“collapsible”&gt;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태그를 여러 번 만들어</a:t>
            </a:r>
            <a:endParaRPr lang="en-US" altLang="ko-KR" sz="2800" kern="0" spc="-100" dirty="0">
              <a:solidFill>
                <a:srgbClr val="373535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리스트처럼 사용하는데 이를 전체로 묶을 때 사용</a:t>
            </a:r>
            <a:endParaRPr lang="en-US" altLang="ko-KR" sz="2800" kern="0" spc="-100" dirty="0">
              <a:solidFill>
                <a:srgbClr val="373535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Object 29">
            <a:extLst>
              <a:ext uri="{FF2B5EF4-FFF2-40B4-BE49-F238E27FC236}">
                <a16:creationId xmlns:a16="http://schemas.microsoft.com/office/drawing/2014/main" id="{1440FD3A-E1B0-4724-9A47-85EF65A12720}"/>
              </a:ext>
            </a:extLst>
          </p:cNvPr>
          <p:cNvSpPr txBox="1"/>
          <p:nvPr/>
        </p:nvSpPr>
        <p:spPr>
          <a:xfrm>
            <a:off x="10040891" y="7622596"/>
            <a:ext cx="8496300" cy="8179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&lt;a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 kern="0" spc="-100" dirty="0" err="1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href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=“</a:t>
            </a: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링크</a:t>
            </a:r>
            <a:r>
              <a:rPr lang="en-US" altLang="ko-KR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”&gt;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더 자세한 정보를 주기 위해 하이퍼링크 태그 지정</a:t>
            </a:r>
            <a:endParaRPr 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2" name="그룹 1005">
            <a:extLst>
              <a:ext uri="{FF2B5EF4-FFF2-40B4-BE49-F238E27FC236}">
                <a16:creationId xmlns:a16="http://schemas.microsoft.com/office/drawing/2014/main" id="{33DBCC83-5555-4B6A-A563-2C6506A58825}"/>
              </a:ext>
            </a:extLst>
          </p:cNvPr>
          <p:cNvGrpSpPr/>
          <p:nvPr/>
        </p:nvGrpSpPr>
        <p:grpSpPr>
          <a:xfrm>
            <a:off x="9677400" y="2278301"/>
            <a:ext cx="299991" cy="299991"/>
            <a:chOff x="8716275" y="8009417"/>
            <a:chExt cx="299991" cy="299991"/>
          </a:xfrm>
        </p:grpSpPr>
        <p:pic>
          <p:nvPicPr>
            <p:cNvPr id="13" name="Object 22">
              <a:extLst>
                <a:ext uri="{FF2B5EF4-FFF2-40B4-BE49-F238E27FC236}">
                  <a16:creationId xmlns:a16="http://schemas.microsoft.com/office/drawing/2014/main" id="{32833F66-F033-4229-835F-09A61BB7B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6275" y="8009417"/>
              <a:ext cx="299991" cy="299991"/>
            </a:xfrm>
            <a:prstGeom prst="rect">
              <a:avLst/>
            </a:prstGeom>
          </p:spPr>
        </p:pic>
      </p:grpSp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0DBD7717-3851-4E5A-84DE-798FA7F44C70}"/>
              </a:ext>
            </a:extLst>
          </p:cNvPr>
          <p:cNvGrpSpPr/>
          <p:nvPr/>
        </p:nvGrpSpPr>
        <p:grpSpPr>
          <a:xfrm>
            <a:off x="9677400" y="4221720"/>
            <a:ext cx="299991" cy="299991"/>
            <a:chOff x="8716275" y="8009417"/>
            <a:chExt cx="299991" cy="299991"/>
          </a:xfrm>
        </p:grpSpPr>
        <p:pic>
          <p:nvPicPr>
            <p:cNvPr id="15" name="Object 22">
              <a:extLst>
                <a:ext uri="{FF2B5EF4-FFF2-40B4-BE49-F238E27FC236}">
                  <a16:creationId xmlns:a16="http://schemas.microsoft.com/office/drawing/2014/main" id="{F3AD70C3-6F44-4354-B394-2DC64429E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6275" y="8009417"/>
              <a:ext cx="299991" cy="299991"/>
            </a:xfrm>
            <a:prstGeom prst="rect">
              <a:avLst/>
            </a:prstGeom>
          </p:spPr>
        </p:pic>
      </p:grpSp>
      <p:grpSp>
        <p:nvGrpSpPr>
          <p:cNvPr id="16" name="그룹 1005">
            <a:extLst>
              <a:ext uri="{FF2B5EF4-FFF2-40B4-BE49-F238E27FC236}">
                <a16:creationId xmlns:a16="http://schemas.microsoft.com/office/drawing/2014/main" id="{A64C521F-1809-4E8B-B447-F3A1C0CC0C9F}"/>
              </a:ext>
            </a:extLst>
          </p:cNvPr>
          <p:cNvGrpSpPr/>
          <p:nvPr/>
        </p:nvGrpSpPr>
        <p:grpSpPr>
          <a:xfrm>
            <a:off x="9677400" y="7881598"/>
            <a:ext cx="299991" cy="299991"/>
            <a:chOff x="8716275" y="8009417"/>
            <a:chExt cx="299991" cy="299991"/>
          </a:xfrm>
        </p:grpSpPr>
        <p:pic>
          <p:nvPicPr>
            <p:cNvPr id="17" name="Object 22">
              <a:extLst>
                <a:ext uri="{FF2B5EF4-FFF2-40B4-BE49-F238E27FC236}">
                  <a16:creationId xmlns:a16="http://schemas.microsoft.com/office/drawing/2014/main" id="{80B4901C-2611-458B-B7FC-F634126E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6275" y="8009417"/>
              <a:ext cx="299991" cy="299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21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4346870" y="4152900"/>
            <a:ext cx="9594260" cy="1981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7200" kern="0" spc="-100" dirty="0">
                <a:solidFill>
                  <a:srgbClr val="37353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에스코어 드림 5" pitchFamily="34" charset="0"/>
              </a:rPr>
              <a:t>감사합니다</a:t>
            </a:r>
            <a:endParaRPr lang="en-US" sz="6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92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171</Words>
  <Application>Microsoft Office PowerPoint</Application>
  <PresentationFormat>사용자 지정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한컴 윤고딕 230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USER1</cp:lastModifiedBy>
  <cp:revision>19</cp:revision>
  <dcterms:created xsi:type="dcterms:W3CDTF">2020-10-25T18:38:04Z</dcterms:created>
  <dcterms:modified xsi:type="dcterms:W3CDTF">2020-11-23T13:17:37Z</dcterms:modified>
</cp:coreProperties>
</file>