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6" r:id="rId6"/>
    <p:sldId id="263" r:id="rId7"/>
    <p:sldId id="264" r:id="rId8"/>
    <p:sldId id="268" r:id="rId9"/>
    <p:sldId id="269" r:id="rId10"/>
    <p:sldId id="270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57F8230-89EA-477A-8B7D-36326CE0D05C}"/>
              </a:ext>
            </a:extLst>
          </p:cNvPr>
          <p:cNvSpPr/>
          <p:nvPr/>
        </p:nvSpPr>
        <p:spPr>
          <a:xfrm>
            <a:off x="0" y="723900"/>
            <a:ext cx="18288000" cy="956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0965" y="3848100"/>
            <a:ext cx="4006069" cy="10541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하이브리드 </a:t>
            </a:r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DB </a:t>
            </a: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0" y="7353300"/>
            <a:ext cx="7572488" cy="21332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>
              <a:lnSpc>
                <a:spcPct val="150000"/>
              </a:lnSpc>
            </a:pPr>
            <a:r>
              <a:rPr lang="en-US" altLang="ko-KR" sz="36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201970584</a:t>
            </a:r>
          </a:p>
          <a:p>
            <a:pPr algn="r">
              <a:lnSpc>
                <a:spcPct val="150000"/>
              </a:lnSpc>
            </a:pPr>
            <a:r>
              <a:rPr lang="ko-KR" altLang="en-US" sz="3600" kern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배예진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261905" y="895977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6343396-B702-4157-AAEF-39A9FDC9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181100"/>
            <a:ext cx="4419600" cy="897255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2306F140-6F0C-4B41-B16B-C93CB08184B3}"/>
              </a:ext>
            </a:extLst>
          </p:cNvPr>
          <p:cNvSpPr txBox="1"/>
          <p:nvPr/>
        </p:nvSpPr>
        <p:spPr>
          <a:xfrm>
            <a:off x="1107621" y="607701"/>
            <a:ext cx="1453242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화면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2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261905" y="895977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61FFE7-76B4-40B4-A02A-99C5A914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43" y="1943100"/>
            <a:ext cx="9392513" cy="782989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FAE2566-0807-429D-9586-AFF0FBFC1DD5}"/>
              </a:ext>
            </a:extLst>
          </p:cNvPr>
          <p:cNvSpPr txBox="1"/>
          <p:nvPr/>
        </p:nvSpPr>
        <p:spPr>
          <a:xfrm>
            <a:off x="381000" y="597189"/>
            <a:ext cx="3175725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인터넷 승인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261905" y="895977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4" name="Object 2">
            <a:extLst>
              <a:ext uri="{FF2B5EF4-FFF2-40B4-BE49-F238E27FC236}">
                <a16:creationId xmlns:a16="http://schemas.microsoft.com/office/drawing/2014/main" id="{CFAE2566-0807-429D-9586-AFF0FBFC1DD5}"/>
              </a:ext>
            </a:extLst>
          </p:cNvPr>
          <p:cNvSpPr txBox="1"/>
          <p:nvPr/>
        </p:nvSpPr>
        <p:spPr>
          <a:xfrm>
            <a:off x="1295400" y="607056"/>
            <a:ext cx="1676400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화면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80CA1-4145-4DFB-8B41-C2CC8A0E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453521"/>
            <a:ext cx="4419600" cy="7937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E96991-96C7-4AC3-B0AA-2D5175FE5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1181100"/>
            <a:ext cx="4419600" cy="89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261905" y="895977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4" name="Object 2">
            <a:extLst>
              <a:ext uri="{FF2B5EF4-FFF2-40B4-BE49-F238E27FC236}">
                <a16:creationId xmlns:a16="http://schemas.microsoft.com/office/drawing/2014/main" id="{CFAE2566-0807-429D-9586-AFF0FBFC1DD5}"/>
              </a:ext>
            </a:extLst>
          </p:cNvPr>
          <p:cNvSpPr txBox="1"/>
          <p:nvPr/>
        </p:nvSpPr>
        <p:spPr>
          <a:xfrm>
            <a:off x="304800" y="607701"/>
            <a:ext cx="3352800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Report.java</a:t>
            </a:r>
            <a:endParaRPr 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48346A-FE74-4FFE-807F-AAA72E98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42" y="3626670"/>
            <a:ext cx="6828610" cy="3522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F32424-3E19-4646-876E-F01A3D13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866900"/>
            <a:ext cx="4876800" cy="77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4114800" y="927185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5441D09-5E8A-4555-A1AE-6D227F3F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78" y="2454473"/>
            <a:ext cx="6829426" cy="6444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817A64-9403-4570-B4DE-76EAEDB36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3390900"/>
            <a:ext cx="8692016" cy="457200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91B264E-0655-4877-AFCA-153A85D7493C}"/>
              </a:ext>
            </a:extLst>
          </p:cNvPr>
          <p:cNvSpPr txBox="1"/>
          <p:nvPr/>
        </p:nvSpPr>
        <p:spPr>
          <a:xfrm>
            <a:off x="182753" y="612138"/>
            <a:ext cx="3899390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4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ReportListAdapter</a:t>
            </a:r>
            <a:r>
              <a:rPr lang="en-US" altLang="ko-KR" sz="32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24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java</a:t>
            </a:r>
            <a:endParaRPr 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89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D3EAF2-51E4-42DD-906F-91F6F11F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8" y="3238500"/>
            <a:ext cx="8106592" cy="5191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A81837-F832-4B0A-BF32-0C3D87A2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639699"/>
            <a:ext cx="8576980" cy="7751324"/>
          </a:xfrm>
          <a:prstGeom prst="rect">
            <a:avLst/>
          </a:prstGeom>
        </p:spPr>
      </p:pic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7DF5DBC4-4FD6-4CE2-B16D-FFF394AFC736}"/>
              </a:ext>
            </a:extLst>
          </p:cNvPr>
          <p:cNvGrpSpPr/>
          <p:nvPr/>
        </p:nvGrpSpPr>
        <p:grpSpPr>
          <a:xfrm>
            <a:off x="4114800" y="927185"/>
            <a:ext cx="10273810" cy="106667"/>
            <a:chOff x="3261905" y="1283810"/>
            <a:chExt cx="10273810" cy="106667"/>
          </a:xfrm>
        </p:grpSpPr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D29796F3-F7D2-4226-9680-2031B1FB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B19BFD41-51FE-42EA-8AC2-2FD75A9A3F18}"/>
              </a:ext>
            </a:extLst>
          </p:cNvPr>
          <p:cNvSpPr txBox="1"/>
          <p:nvPr/>
        </p:nvSpPr>
        <p:spPr>
          <a:xfrm>
            <a:off x="609600" y="612138"/>
            <a:ext cx="3170047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4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MainActivity</a:t>
            </a:r>
            <a:r>
              <a:rPr lang="en-US" altLang="ko-KR" sz="32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24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java</a:t>
            </a:r>
            <a:endParaRPr 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1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99BB45-C88B-490F-96E5-9912415F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19300"/>
            <a:ext cx="8335700" cy="6829426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id="{0170D685-E511-4E7F-BFFA-6B058CCF10D1}"/>
              </a:ext>
            </a:extLst>
          </p:cNvPr>
          <p:cNvGrpSpPr/>
          <p:nvPr/>
        </p:nvGrpSpPr>
        <p:grpSpPr>
          <a:xfrm>
            <a:off x="4114800" y="927185"/>
            <a:ext cx="10273810" cy="106667"/>
            <a:chOff x="3261905" y="1283810"/>
            <a:chExt cx="10273810" cy="106667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92118E52-4D06-42DD-99F1-19207A386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3CE755F8-885D-4EC4-8C21-702FAA968D8E}"/>
              </a:ext>
            </a:extLst>
          </p:cNvPr>
          <p:cNvSpPr txBox="1"/>
          <p:nvPr/>
        </p:nvSpPr>
        <p:spPr>
          <a:xfrm>
            <a:off x="609600" y="612138"/>
            <a:ext cx="3170047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4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MainActivity</a:t>
            </a:r>
            <a:r>
              <a:rPr lang="en-US" altLang="ko-KR" sz="32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24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java</a:t>
            </a:r>
            <a:endParaRPr 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8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261905" y="895977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B975AE3-03A5-41E4-9887-84EC35CE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10" y="1769147"/>
            <a:ext cx="11734800" cy="2643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BA21EF-628E-4D21-A9C8-8C268923E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410" y="4914900"/>
            <a:ext cx="11946590" cy="493508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7F40E694-9FC0-4C91-8F8E-52F84AD38D30}"/>
              </a:ext>
            </a:extLst>
          </p:cNvPr>
          <p:cNvSpPr txBox="1"/>
          <p:nvPr/>
        </p:nvSpPr>
        <p:spPr>
          <a:xfrm>
            <a:off x="152400" y="680221"/>
            <a:ext cx="3185705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데이터베이스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55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261905" y="895977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81D4620-372B-4EB5-99DA-923A7020C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09900"/>
            <a:ext cx="13716000" cy="457200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35AA03A-EC96-43F6-9F6B-754D0B7FB32B}"/>
              </a:ext>
            </a:extLst>
          </p:cNvPr>
          <p:cNvSpPr txBox="1"/>
          <p:nvPr/>
        </p:nvSpPr>
        <p:spPr>
          <a:xfrm>
            <a:off x="1107621" y="607701"/>
            <a:ext cx="1453242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PHP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79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</Words>
  <Application>Microsoft Office PowerPoint</Application>
  <PresentationFormat>사용자 지정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한컴 윤고딕 230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USER1</cp:lastModifiedBy>
  <cp:revision>13</cp:revision>
  <dcterms:created xsi:type="dcterms:W3CDTF">2020-10-25T18:38:04Z</dcterms:created>
  <dcterms:modified xsi:type="dcterms:W3CDTF">2020-12-14T03:39:32Z</dcterms:modified>
</cp:coreProperties>
</file>