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KSOProductBuildVer">
    <vt:lpwstr>2052-12.1.0.15259</vt:lpwstr>
  </property>
</Properties>
</file>