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1" r:id="rId4"/>
    <p:sldId id="272" r:id="rId5"/>
    <p:sldId id="274" r:id="rId6"/>
    <p:sldId id="275" r:id="rId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E73B9"/>
    <a:srgbClr val="005EAE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9263" autoAdjust="0"/>
  </p:normalViewPr>
  <p:slideViewPr>
    <p:cSldViewPr snapToGrid="0" showGuides="1">
      <p:cViewPr varScale="1">
        <p:scale>
          <a:sx n="97" d="100"/>
          <a:sy n="97" d="100"/>
        </p:scale>
        <p:origin x="1162" y="77"/>
      </p:cViewPr>
      <p:guideLst>
        <p:guide orient="horz" pos="3239"/>
        <p:guide pos="5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9CF6-3C59-0044-A98E-5621531DB8C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2B203-0CFB-0947-A4BA-DD5C56FB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4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4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F7460-9D55-4A08-998A-FF211A8AA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apps which have an additional option of downloading a plugin of our application where in the drivers sign up and agree to comply with the slot-based system - this plugin will come in play when the driver enters the event area.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points to ensure that people who enter are 100% willing to comply with the slot-based driving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F7460-9D55-4A08-998A-FF211A8AA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400" b="0">
                <a:solidFill>
                  <a:srgbClr val="0071B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6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71BC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rgbClr val="0071BC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rgbClr val="0071BC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03F7601-7215-6143-A78F-FF5D4A5B1F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4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8133FA6-B904-6D43-AB09-6D2C027455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4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400" b="0">
                <a:solidFill>
                  <a:srgbClr val="0071BC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3" name="Picture 12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BD21-454D-406E-A98F-69C586B8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7FA6-2F63-41C2-95C7-29D345FE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BDA-5A48-4491-B483-7A0CC1C4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A0BB-E140-4AA7-84DD-B75D58DD8DB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D60C1-F6CA-4920-93FC-3C46607C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A1E8-A56A-4917-8804-759945A9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1AF-3556-4484-8F7E-C992C381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  <p:sldLayoutId id="2147483663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339340"/>
            <a:ext cx="8397240" cy="1046760"/>
          </a:xfrm>
        </p:spPr>
        <p:txBody>
          <a:bodyPr/>
          <a:lstStyle/>
          <a:p>
            <a:r>
              <a:rPr lang="en-US" sz="3200" dirty="0"/>
              <a:t>Health Tracking Scalable System</a:t>
            </a:r>
            <a:endParaRPr lang="en-GB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90341" y="4009936"/>
            <a:ext cx="2455540" cy="734531"/>
          </a:xfrm>
        </p:spPr>
        <p:txBody>
          <a:bodyPr/>
          <a:lstStyle/>
          <a:p>
            <a:r>
              <a:rPr lang="en-GB" b="0" dirty="0">
                <a:latin typeface="+mj-lt"/>
                <a:ea typeface="+mj-ea"/>
                <a:cs typeface="+mj-cs"/>
              </a:rPr>
              <a:t>Presenter Name - Tanmay Bagla</a:t>
            </a:r>
          </a:p>
          <a:p>
            <a:r>
              <a:rPr lang="en-GB" b="0" dirty="0">
                <a:latin typeface="+mj-lt"/>
                <a:ea typeface="+mj-ea"/>
                <a:cs typeface="+mj-cs"/>
              </a:rPr>
              <a:t>Email - baglat@tcd.ie</a:t>
            </a:r>
          </a:p>
          <a:p>
            <a:r>
              <a:rPr lang="en-GB" b="0" dirty="0">
                <a:latin typeface="+mj-lt"/>
                <a:ea typeface="+mj-ea"/>
                <a:cs typeface="+mj-cs"/>
              </a:rPr>
              <a:t>Date - 26/09/2019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694C-F94B-491D-A66D-B459D7B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7" y="61009"/>
            <a:ext cx="8184273" cy="610739"/>
          </a:xfrm>
        </p:spPr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015C-5466-44DE-9FEC-13C2CEE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7" y="748862"/>
            <a:ext cx="7591096" cy="3727401"/>
          </a:xfrm>
        </p:spPr>
        <p:txBody>
          <a:bodyPr/>
          <a:lstStyle/>
          <a:p>
            <a:r>
              <a:rPr lang="en-US" sz="1600" b="0" dirty="0"/>
              <a:t>MQTT is a publish/subscribe protocol that uses a client/server model, where every sensor is a client and connects to a server, known as a broker, over a transmission control protocol.</a:t>
            </a:r>
          </a:p>
          <a:p>
            <a:r>
              <a:rPr lang="en-IN" sz="2200" b="0" dirty="0"/>
              <a:t>Why MQTT?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0" dirty="0"/>
              <a:t>More efficient information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0" dirty="0"/>
              <a:t>High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0" dirty="0"/>
              <a:t>Requires less network bandwidth.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Well suited for remote sensing and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Highly secured.</a:t>
            </a:r>
            <a:endParaRPr lang="en-IN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dirty="0"/>
          </a:p>
          <a:p>
            <a:endParaRPr lang="en-US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A8E58-9B70-48B3-82E8-65CDB711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23" y="1221215"/>
            <a:ext cx="4445877" cy="338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79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0F2-2916-470F-964F-F4692B02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25" y="270000"/>
            <a:ext cx="8164081" cy="421200"/>
          </a:xfrm>
        </p:spPr>
        <p:txBody>
          <a:bodyPr/>
          <a:lstStyle/>
          <a:p>
            <a:r>
              <a:rPr lang="en-IN" dirty="0"/>
              <a:t>Key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2BBC-A36A-40C5-8F2D-4B0A83AB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94" y="882870"/>
            <a:ext cx="8085247" cy="36406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/>
              <a:t>Used a flow-based development tool called Node-Red for wiring together different body sensors with MQTT broker using visual programming.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/>
              <a:t>Provided secure connection between MQTT broker and AWS cloud by attaching AWS certificate, policies and by using its private key.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generated from multiple sensors is transferred to AWS cloud through MQTT protocol for storage purpose.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Calibri" panose="020F0502020204030204" pitchFamily="34" charset="0"/>
                <a:cs typeface="Times New Roman" panose="02020603050405020304" pitchFamily="18" charset="0"/>
              </a:rPr>
              <a:t>Established peer to peer connection in case of node failure.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0" dirty="0">
                <a:latin typeface="Calibri" panose="020F0502020204030204" pitchFamily="34" charset="0"/>
                <a:cs typeface="Times New Roman" panose="02020603050405020304" pitchFamily="18" charset="0"/>
              </a:rPr>
              <a:t>Created a dashboard through Node-Red to display real time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8C4B-04F3-4628-BA7A-158FD13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931-CA1C-4A7B-9AAC-4B6EC10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E44C-F80F-456A-B61D-EED660BF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92" y="890755"/>
            <a:ext cx="7500938" cy="3680104"/>
          </a:xfrm>
        </p:spPr>
        <p:txBody>
          <a:bodyPr/>
          <a:lstStyle/>
          <a:p>
            <a:r>
              <a:rPr lang="en-IN" dirty="0"/>
              <a:t>What went well?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/>
              <a:t>Notification pop ups are displayed on the dashboard for critical health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/>
              <a:t>Connection to peer network is implemented in case of error using catch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/>
              <a:t>Connection and communication between two instances having multiple sensors is implemented.</a:t>
            </a:r>
          </a:p>
          <a:p>
            <a:r>
              <a:rPr lang="en-IN" dirty="0"/>
              <a:t>What didn’t went well?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/>
              <a:t>Not able to use Sensor tags in node red for simulation using real time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dirty="0"/>
              <a:t>Could not send email notification for critical health conditions in justifiable format.</a:t>
            </a:r>
            <a:endParaRPr lang="en-IN" dirty="0"/>
          </a:p>
          <a:p>
            <a:endParaRPr lang="en-I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C5451-F59C-4DD2-905B-516A7CA6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694C-F94B-491D-A66D-B459D7B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71" y="349243"/>
            <a:ext cx="7886700" cy="610739"/>
          </a:xfrm>
        </p:spPr>
        <p:txBody>
          <a:bodyPr/>
          <a:lstStyle/>
          <a:p>
            <a:r>
              <a:rPr lang="en-IN" b="1" dirty="0"/>
              <a:t>Key Challenges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015C-5466-44DE-9FEC-13C2CEE2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Latency – </a:t>
            </a:r>
            <a:r>
              <a:rPr lang="en-IN" b="0" dirty="0"/>
              <a:t>As we have used MQTT to establish the connection between the peers, it will </a:t>
            </a:r>
            <a:r>
              <a:rPr lang="en-IN" b="0"/>
              <a:t>reduce latency.</a:t>
            </a:r>
            <a:endParaRPr lang="en-IN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Node failure/connection break –</a:t>
            </a:r>
            <a:r>
              <a:rPr lang="en-IN" b="0" dirty="0"/>
              <a:t> Catch nodes and peer to peer connection are implemented to handle node failures.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Security –</a:t>
            </a:r>
            <a:r>
              <a:rPr lang="en-IN" b="0" dirty="0"/>
              <a:t> TLS connection between peers are implemented using certificates and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384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7263-8B26-4F7C-A838-5E60B937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0B66-4259-450A-9AA3-7AFD3A5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40524"/>
            <a:ext cx="7500938" cy="34357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Node-red is user friendly, highly secured browser based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is highly scalable.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MQTT is a publish/subscribe protocol that uses a client/server model, where every sensor is a client and connects to a server, known as a broker, over a transmission control protocol.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Sensors are connected to </a:t>
            </a:r>
            <a:r>
              <a:rPr lang="en-US" b="0"/>
              <a:t>MQTT broker.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required low bandwidth for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5A14-1B00-4889-82AA-AF45C9DE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2063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Custom 5 1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070BB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436</Words>
  <Application>Microsoft Office PowerPoint</Application>
  <PresentationFormat>On-screen Show (16:9)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Minion Pro</vt:lpstr>
      <vt:lpstr>Wingdings</vt:lpstr>
      <vt:lpstr>TCD_PPT_Calibri_Option2a</vt:lpstr>
      <vt:lpstr>Health Tracking Scalable System</vt:lpstr>
      <vt:lpstr>MQTT</vt:lpstr>
      <vt:lpstr>Key Approaches</vt:lpstr>
      <vt:lpstr>Learning</vt:lpstr>
      <vt:lpstr>Key Challenges</vt:lpstr>
      <vt:lpstr>Platform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tanmay bagla</cp:lastModifiedBy>
  <cp:revision>221</cp:revision>
  <cp:lastPrinted>2014-12-16T10:33:11Z</cp:lastPrinted>
  <dcterms:created xsi:type="dcterms:W3CDTF">2013-07-29T09:34:50Z</dcterms:created>
  <dcterms:modified xsi:type="dcterms:W3CDTF">2019-11-22T13:26:54Z</dcterms:modified>
</cp:coreProperties>
</file>