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4" r:id="rId5"/>
    <p:sldId id="261" r:id="rId6"/>
    <p:sldId id="260" r:id="rId7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3">
          <p15:clr>
            <a:srgbClr val="A4A3A4"/>
          </p15:clr>
        </p15:guide>
        <p15:guide id="2" orient="horz" pos="3169">
          <p15:clr>
            <a:srgbClr val="A4A3A4"/>
          </p15:clr>
        </p15:guide>
        <p15:guide id="3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25"/>
    <p:restoredTop sz="94627" autoAdjust="0"/>
  </p:normalViewPr>
  <p:slideViewPr>
    <p:cSldViewPr snapToGrid="0" showGuides="1">
      <p:cViewPr>
        <p:scale>
          <a:sx n="125" d="100"/>
          <a:sy n="125" d="100"/>
        </p:scale>
        <p:origin x="394" y="-432"/>
      </p:cViewPr>
      <p:guideLst>
        <p:guide orient="horz" pos="3033"/>
        <p:guide orient="horz" pos="316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CE6C-339B-6D48-89EF-98BFB8A15979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B03F5-D840-DC4A-98B9-8263B84BE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9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65127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4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0" y="4495500"/>
            <a:ext cx="9144000" cy="648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5" name="Picture 14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13536"/>
            <a:ext cx="1585894" cy="427482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73932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4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7393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71711" cy="5147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19500"/>
            <a:ext cx="9144000" cy="324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54041" y="4903833"/>
            <a:ext cx="37557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0B15D8-8C78-934C-9F81-483F5C37CC80}" type="slidenum">
              <a:rPr lang="en-US" sz="10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786400"/>
            <a:ext cx="7683449" cy="416138"/>
          </a:xfrm>
        </p:spPr>
        <p:txBody>
          <a:bodyPr/>
          <a:lstStyle/>
          <a:p>
            <a:r>
              <a:rPr lang="en-US" dirty="0"/>
              <a:t>Reinforcement Learning with Taxi-</a:t>
            </a:r>
            <a:r>
              <a:rPr lang="en-US" dirty="0" err="1"/>
              <a:t>Traveller</a:t>
            </a:r>
            <a:r>
              <a:rPr lang="en-US" dirty="0"/>
              <a:t> Agent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164" y="3217050"/>
            <a:ext cx="7683449" cy="271350"/>
          </a:xfrm>
        </p:spPr>
        <p:txBody>
          <a:bodyPr/>
          <a:lstStyle/>
          <a:p>
            <a:r>
              <a:rPr lang="en-IN" b="1" dirty="0"/>
              <a:t>CS7IS2 Project (2019-2020)</a:t>
            </a:r>
            <a:endParaRPr lang="en-IN" dirty="0"/>
          </a:p>
          <a:p>
            <a:br>
              <a:rPr lang="en-IN" dirty="0"/>
            </a:b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6164" y="3639312"/>
            <a:ext cx="8223516" cy="1206537"/>
          </a:xfrm>
        </p:spPr>
        <p:txBody>
          <a:bodyPr/>
          <a:lstStyle/>
          <a:p>
            <a:r>
              <a:rPr lang="en-GB" dirty="0"/>
              <a:t>Submitted by:</a:t>
            </a:r>
          </a:p>
          <a:p>
            <a:r>
              <a:rPr lang="en-IN" sz="1100" b="0" dirty="0"/>
              <a:t>Ankit </a:t>
            </a:r>
            <a:r>
              <a:rPr lang="en-IN" sz="1100" b="0" dirty="0" err="1"/>
              <a:t>Taparia</a:t>
            </a:r>
            <a:r>
              <a:rPr lang="en-IN" sz="1100" dirty="0"/>
              <a:t> </a:t>
            </a:r>
            <a:br>
              <a:rPr lang="en-IN" sz="1100" dirty="0"/>
            </a:br>
            <a:r>
              <a:rPr lang="en-IN" sz="1100" b="0" dirty="0"/>
              <a:t>Rocky </a:t>
            </a:r>
            <a:r>
              <a:rPr lang="en-IN" sz="1100" b="0" dirty="0" err="1"/>
              <a:t>Bilei</a:t>
            </a:r>
            <a:r>
              <a:rPr lang="en-IN" sz="1100" dirty="0"/>
              <a:t> </a:t>
            </a:r>
            <a:br>
              <a:rPr lang="en-IN" sz="1100" dirty="0"/>
            </a:br>
            <a:r>
              <a:rPr lang="en-IN" sz="1100" b="0" dirty="0"/>
              <a:t>Siddhartha Bhattacharyya</a:t>
            </a:r>
            <a:r>
              <a:rPr lang="en-IN" sz="1100" dirty="0"/>
              <a:t> </a:t>
            </a:r>
            <a:br>
              <a:rPr lang="en-IN" sz="1100" dirty="0"/>
            </a:br>
            <a:r>
              <a:rPr lang="en-IN" sz="1100" b="0" dirty="0" err="1"/>
              <a:t>Srijan</a:t>
            </a:r>
            <a:r>
              <a:rPr lang="en-IN" sz="1100" b="0" dirty="0"/>
              <a:t> Gupta</a:t>
            </a:r>
            <a:r>
              <a:rPr lang="en-IN" sz="1100" dirty="0"/>
              <a:t> </a:t>
            </a:r>
            <a:br>
              <a:rPr lang="en-IN" sz="1100" dirty="0"/>
            </a:br>
            <a:r>
              <a:rPr lang="en-IN" sz="1100" b="0" dirty="0" err="1"/>
              <a:t>Srijan</a:t>
            </a:r>
            <a:r>
              <a:rPr lang="en-IN" sz="1100" b="0" dirty="0"/>
              <a:t> Gupta</a:t>
            </a:r>
            <a:r>
              <a:rPr lang="en-IN" sz="1100" dirty="0"/>
              <a:t> </a:t>
            </a:r>
            <a:br>
              <a:rPr lang="en-IN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6DFC9-ED4F-4568-9997-09D4226B1C16}"/>
              </a:ext>
            </a:extLst>
          </p:cNvPr>
          <p:cNvSpPr/>
          <p:nvPr/>
        </p:nvSpPr>
        <p:spPr>
          <a:xfrm>
            <a:off x="7309445" y="3203727"/>
            <a:ext cx="179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Date 11/04/2020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4" y="270000"/>
            <a:ext cx="8038681" cy="421200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944" y="1239982"/>
            <a:ext cx="4481947" cy="351212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algorithms are implemented to design a simulation of a self-driving taxi which involves picking up and dropping of the passenger to the correct location.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environment consists of 500 state spaces and six primitive actions. These actions include four navigations i.e. North, South, East and West and two actions </a:t>
            </a:r>
            <a:r>
              <a:rPr lang="en-GB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0" dirty="0">
                <a:solidFill>
                  <a:srgbClr val="333333"/>
                </a:solidFill>
                <a:latin typeface="proxima-nova"/>
              </a:rPr>
              <a:t>pickup and drop.</a:t>
            </a:r>
            <a:endParaRPr lang="en-GB" sz="1200" b="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reward of -1 for each action and an additional reward of +20 for successfully delivering the passenger. There is a reward of -10 if the taxi attempts to execute the drop or pickup actions illegally.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taxi problem requires an algorithm that supports temporal abstraction, state abstraction and subtask sharing which makes Reinforcement learning an ideal candidate for solving the task.</a:t>
            </a:r>
            <a:b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046" y="691200"/>
            <a:ext cx="7500938" cy="207169"/>
          </a:xfrm>
        </p:spPr>
        <p:txBody>
          <a:bodyPr/>
          <a:lstStyle/>
          <a:p>
            <a:r>
              <a:rPr lang="en-GB" dirty="0"/>
              <a:t>Problem 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3600"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6894FE-695F-4A1E-8140-E8883C68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27" y="1234789"/>
            <a:ext cx="3433764" cy="34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4" y="270000"/>
            <a:ext cx="8038681" cy="623618"/>
          </a:xfrm>
        </p:spPr>
        <p:txBody>
          <a:bodyPr/>
          <a:lstStyle/>
          <a:p>
            <a:r>
              <a:rPr lang="en-IN" dirty="0"/>
              <a:t>Reinforcement Learning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0944" y="1239982"/>
            <a:ext cx="4481947" cy="351212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machine learning concerned with how software agents interact with an environment, which provides numeric reward signals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Learn how to take actions in order to maximize reward.</a:t>
            </a:r>
            <a:endParaRPr lang="en-GB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Cart-pole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Locomotion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Atari Games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3600"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190F0-8B5D-4E10-8AD1-DFA8A3BA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4" y="1343219"/>
            <a:ext cx="1870482" cy="1741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B16D8-5DEC-4C15-8649-EFF28E52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98" y="1343219"/>
            <a:ext cx="1729654" cy="1741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18933A-61B1-42B3-8941-AD83DE0D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857" y="3033614"/>
            <a:ext cx="4171950" cy="1718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A784AE-C6AD-406B-8FA3-5D4F25D7E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998" y="3033614"/>
            <a:ext cx="1729654" cy="17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10DB2-CD09-4815-8791-127B68C9C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" y="1097026"/>
            <a:ext cx="7273790" cy="3703322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85656B0E-B273-4648-8207-2DD3AE6F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43152"/>
            <a:ext cx="7909001" cy="339600"/>
          </a:xfrm>
        </p:spPr>
        <p:txBody>
          <a:bodyPr/>
          <a:lstStyle/>
          <a:p>
            <a:r>
              <a:rPr lang="en-GB" dirty="0"/>
              <a:t>Comparison of Algorithms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9176090-DBBD-447E-B77D-4DA964E48297}"/>
              </a:ext>
            </a:extLst>
          </p:cNvPr>
          <p:cNvSpPr txBox="1">
            <a:spLocks/>
          </p:cNvSpPr>
          <p:nvPr/>
        </p:nvSpPr>
        <p:spPr>
          <a:xfrm>
            <a:off x="340995" y="691200"/>
            <a:ext cx="7500938" cy="2071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Q-Learning, SARSA, Expected-SARSA, Random Search, DQN</a:t>
            </a:r>
          </a:p>
        </p:txBody>
      </p:sp>
    </p:spTree>
    <p:extLst>
      <p:ext uri="{BB962C8B-B14F-4D97-AF65-F5344CB8AC3E}">
        <p14:creationId xmlns:p14="http://schemas.microsoft.com/office/powerpoint/2010/main" val="27422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582" y="270000"/>
            <a:ext cx="8004043" cy="583440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F0C9B-783C-4989-A005-DB75FBC0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072" y="1264344"/>
            <a:ext cx="4176912" cy="2088456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25582" y="1328304"/>
            <a:ext cx="4246418" cy="2902320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comparative results show that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b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best giving the least average time steps for the agent to reach its final destination, followed by Q-Learning, DQN and SARSA.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these state of-the-art algorithms with our baseline Random Search results clearly shows immense improvement.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 are achieved using the exploitation approach as compared to the exploration.</a:t>
            </a:r>
            <a:b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Custom 5">
      <a:dk1>
        <a:srgbClr val="000000"/>
      </a:dk1>
      <a:lt1>
        <a:srgbClr val="FFFFFF"/>
      </a:lt1>
      <a:dk2>
        <a:srgbClr val="0070BB"/>
      </a:dk2>
      <a:lt2>
        <a:srgbClr val="FFFFFF"/>
      </a:lt2>
      <a:accent1>
        <a:srgbClr val="0070BB"/>
      </a:accent1>
      <a:accent2>
        <a:srgbClr val="0070BB"/>
      </a:accent2>
      <a:accent3>
        <a:srgbClr val="7C7C7C"/>
      </a:accent3>
      <a:accent4>
        <a:srgbClr val="A6A6A6"/>
      </a:accent4>
      <a:accent5>
        <a:srgbClr val="0E73B9"/>
      </a:accent5>
      <a:accent6>
        <a:srgbClr val="0070BB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721</TotalTime>
  <Words>312</Words>
  <Application>Microsoft Office PowerPoint</Application>
  <PresentationFormat>On-screen Show (16:9)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Minion Pro</vt:lpstr>
      <vt:lpstr>proxima-nova</vt:lpstr>
      <vt:lpstr>Times New Roman</vt:lpstr>
      <vt:lpstr>TCD_PPT_Calibri_Option1a</vt:lpstr>
      <vt:lpstr>Reinforcement Learning with Taxi-Traveller Agent</vt:lpstr>
      <vt:lpstr>Introduction</vt:lpstr>
      <vt:lpstr>Reinforcement Learning</vt:lpstr>
      <vt:lpstr>Comparison of Algorithms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tanmay bagla</cp:lastModifiedBy>
  <cp:revision>64</cp:revision>
  <cp:lastPrinted>2014-12-16T10:33:11Z</cp:lastPrinted>
  <dcterms:created xsi:type="dcterms:W3CDTF">2013-07-29T09:34:50Z</dcterms:created>
  <dcterms:modified xsi:type="dcterms:W3CDTF">2020-04-11T12:59:48Z</dcterms:modified>
</cp:coreProperties>
</file>