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86" r:id="rId3"/>
    <p:sldId id="258" r:id="rId4"/>
    <p:sldId id="259" r:id="rId5"/>
    <p:sldId id="260" r:id="rId6"/>
    <p:sldId id="262" r:id="rId7"/>
    <p:sldId id="263" r:id="rId8"/>
    <p:sldId id="288" r:id="rId9"/>
    <p:sldId id="264" r:id="rId10"/>
    <p:sldId id="265" r:id="rId11"/>
    <p:sldId id="266" r:id="rId12"/>
    <p:sldId id="267" r:id="rId13"/>
    <p:sldId id="268" r:id="rId14"/>
    <p:sldId id="269" r:id="rId15"/>
    <p:sldId id="261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87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F60C09E-F719-4421-B19C-392393866FAE}">
          <p14:sldIdLst>
            <p14:sldId id="256"/>
          </p14:sldIdLst>
        </p14:section>
        <p14:section name="项目背景" id="{8B696F3E-CB99-4BC6-9042-EDE443788040}">
          <p14:sldIdLst>
            <p14:sldId id="286"/>
          </p14:sldIdLst>
        </p14:section>
        <p14:section name="功能介绍" id="{14EA18B0-6DB8-45B9-9C05-2123DF7A237C}">
          <p14:sldIdLst>
            <p14:sldId id="258"/>
            <p14:sldId id="259"/>
            <p14:sldId id="260"/>
            <p14:sldId id="262"/>
            <p14:sldId id="263"/>
            <p14:sldId id="288"/>
          </p14:sldIdLst>
        </p14:section>
        <p14:section name="Web工程建模" id="{BD4A7502-5378-4999-88F3-D5EA417A7FF5}">
          <p14:sldIdLst>
            <p14:sldId id="264"/>
            <p14:sldId id="265"/>
            <p14:sldId id="266"/>
            <p14:sldId id="267"/>
            <p14:sldId id="268"/>
            <p14:sldId id="269"/>
            <p14:sldId id="261"/>
          </p14:sldIdLst>
        </p14:section>
        <p14:section name="Web工程架构" id="{5AA5ADA3-7160-4DE1-BE02-04FBDEC609BF}">
          <p14:sldIdLst>
            <p14:sldId id="270"/>
            <p14:sldId id="271"/>
            <p14:sldId id="273"/>
          </p14:sldIdLst>
        </p14:section>
        <p14:section name="部分测试结果展示" id="{C1FB2E2B-403D-4326-A34B-C8855C169C34}">
          <p14:sldIdLst>
            <p14:sldId id="272"/>
            <p14:sldId id="274"/>
            <p14:sldId id="275"/>
            <p14:sldId id="276"/>
            <p14:sldId id="277"/>
            <p14:sldId id="278"/>
          </p14:sldIdLst>
        </p14:section>
        <p14:section name="Web应用架构设计" id="{719D2906-278C-48A7-A272-FFDF3FDDE892}">
          <p14:sldIdLst>
            <p14:sldId id="287"/>
            <p14:sldId id="279"/>
            <p14:sldId id="280"/>
            <p14:sldId id="281"/>
            <p14:sldId id="282"/>
          </p14:sldIdLst>
        </p14:section>
        <p14:section name="Thanks" id="{2C25AFA6-0586-4F05-9D8F-B66BD641B9CF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578" autoAdjust="0"/>
  </p:normalViewPr>
  <p:slideViewPr>
    <p:cSldViewPr snapToGrid="0">
      <p:cViewPr varScale="1">
        <p:scale>
          <a:sx n="65" d="100"/>
          <a:sy n="65" d="100"/>
        </p:scale>
        <p:origin x="126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00F24-D224-45A6-9D1A-CAE51D3D3AF1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F5940-6EAA-41AD-9BD7-4C3824F2D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68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73DC-0211-4364-9341-6D1E62F3DC63}" type="datetime1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B3F6-5094-45F1-A68F-D3262643D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0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3CBE-4B84-4158-AE2B-0335ADAC03BA}" type="datetime1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B3F6-5094-45F1-A68F-D3262643D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3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C11B-E47A-4856-A757-DE607E188E98}" type="datetime1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B3F6-5094-45F1-A68F-D3262643D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2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75CA-9A21-4B20-8EE5-C378F1942A6E}" type="datetime1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B3F6-5094-45F1-A68F-D3262643D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9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2E01-D9F5-4551-999C-858AD1F688CE}" type="datetime1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B3F6-5094-45F1-A68F-D3262643D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2F0-C0AC-45D7-A76C-AD98DA6EE8D3}" type="datetime1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B3F6-5094-45F1-A68F-D3262643D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2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F92D-397C-4953-A736-F8916E58290C}" type="datetime1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B3F6-5094-45F1-A68F-D3262643D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6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D218-20BF-4180-87E3-3659C1ACBAC6}" type="datetime1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B3F6-5094-45F1-A68F-D3262643D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0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8A1-DDE8-4AFA-BC4C-2EBC811D7063}" type="datetime1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B3F6-5094-45F1-A68F-D3262643D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0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9F3D-F4D4-4559-B57E-CC94F9CDCD87}" type="datetime1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B3F6-5094-45F1-A68F-D3262643D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4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3748-9392-4C37-80D9-A15DE0216236}" type="datetime1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B3F6-5094-45F1-A68F-D3262643D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8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70822-3E59-4AA5-A795-874990CD71F4}" type="datetime1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B3F6-5094-45F1-A68F-D3262643D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6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1.jpeg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2.jpeg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3.jpeg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4.jpeg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15.jpe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23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26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5705" y="3659899"/>
            <a:ext cx="6633845" cy="132207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200" dirty="0">
                <a:latin typeface="Calibri" panose="020F0502020204030204" pitchFamily="34" charset="0"/>
                <a:ea typeface="微软雅黑" panose="020B0503020204020204" pitchFamily="34" charset="-122"/>
              </a:rPr>
              <a:t>Tool Warehouse System</a:t>
            </a:r>
          </a:p>
          <a:p>
            <a:r>
              <a:rPr lang="zh-CN" altLang="en-US" sz="1800" dirty="0" smtClean="0">
                <a:solidFill>
                  <a:srgbClr val="38322B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演讲人：白蓉</a:t>
            </a:r>
            <a:endParaRPr lang="en-US" altLang="zh-CN" sz="1800" dirty="0" smtClean="0">
              <a:solidFill>
                <a:srgbClr val="38322B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solidFill>
                  <a:srgbClr val="38322B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PPT</a:t>
            </a:r>
            <a:r>
              <a:rPr lang="zh-CN" altLang="en-US" sz="1800" dirty="0" smtClean="0">
                <a:solidFill>
                  <a:srgbClr val="38322B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制作：晋一民</a:t>
            </a:r>
            <a:endParaRPr lang="en-US" altLang="zh-CN" sz="1800" dirty="0" smtClean="0">
              <a:solidFill>
                <a:srgbClr val="38322B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smtClean="0">
                <a:solidFill>
                  <a:srgbClr val="38322B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组员：刘久菊，刘梅娟</a:t>
            </a:r>
            <a:endParaRPr lang="en-US" altLang="zh-CN" sz="1800" dirty="0" smtClean="0">
              <a:solidFill>
                <a:srgbClr val="38322B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rgbClr val="38322B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26427" y="2333296"/>
            <a:ext cx="7772400" cy="979597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工具仓库管理系统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5445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功能需求用例图建模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500" y="1922096"/>
            <a:ext cx="6223000" cy="4601259"/>
          </a:xfrm>
          <a:prstGeom prst="rect">
            <a:avLst/>
          </a:prstGeom>
        </p:spPr>
      </p:pic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0" y="1107338"/>
            <a:ext cx="6443132" cy="542928"/>
            <a:chOff x="0" y="1107338"/>
            <a:chExt cx="6443132" cy="542928"/>
          </a:xfrm>
        </p:grpSpPr>
        <p:sp>
          <p:nvSpPr>
            <p:cNvPr id="7" name="MH_Number_1"/>
            <p:cNvSpPr/>
            <p:nvPr>
              <p:custDataLst>
                <p:tags r:id="rId2"/>
              </p:custDataLst>
            </p:nvPr>
          </p:nvSpPr>
          <p:spPr>
            <a:xfrm flipH="1">
              <a:off x="0" y="1190680"/>
              <a:ext cx="681464" cy="376951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3997" bIns="0" anchor="ctr">
              <a:no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8" name="MH_Entry_1"/>
            <p:cNvSpPr/>
            <p:nvPr>
              <p:custDataLst>
                <p:tags r:id="rId3"/>
              </p:custDataLst>
            </p:nvPr>
          </p:nvSpPr>
          <p:spPr>
            <a:xfrm flipH="1">
              <a:off x="0" y="1107338"/>
              <a:ext cx="6443132" cy="5429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5" tIns="0" rIns="0" bIns="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工程建模</a:t>
              </a: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功能需求用例建模 </a:t>
              </a: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srgbClr val="38322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216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功能需求用例图建模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197" y="1912171"/>
            <a:ext cx="5999607" cy="4574286"/>
          </a:xfrm>
          <a:prstGeom prst="rect">
            <a:avLst/>
          </a:prstGeom>
        </p:spPr>
      </p:pic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0" y="1107338"/>
            <a:ext cx="6443132" cy="542928"/>
            <a:chOff x="0" y="1107338"/>
            <a:chExt cx="6443132" cy="542928"/>
          </a:xfrm>
        </p:grpSpPr>
        <p:sp>
          <p:nvSpPr>
            <p:cNvPr id="7" name="MH_Number_1"/>
            <p:cNvSpPr/>
            <p:nvPr>
              <p:custDataLst>
                <p:tags r:id="rId2"/>
              </p:custDataLst>
            </p:nvPr>
          </p:nvSpPr>
          <p:spPr>
            <a:xfrm flipH="1">
              <a:off x="0" y="1190680"/>
              <a:ext cx="681464" cy="376951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3997" bIns="0" anchor="ctr">
              <a:no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8" name="MH_Entry_1"/>
            <p:cNvSpPr/>
            <p:nvPr>
              <p:custDataLst>
                <p:tags r:id="rId3"/>
              </p:custDataLst>
            </p:nvPr>
          </p:nvSpPr>
          <p:spPr>
            <a:xfrm flipH="1">
              <a:off x="0" y="1107338"/>
              <a:ext cx="6443132" cy="5429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5" tIns="0" rIns="0" bIns="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工程建模</a:t>
              </a: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功能需求用例建模 </a:t>
              </a: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rgbClr val="38322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35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功能需求动态建模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209" y="1871133"/>
            <a:ext cx="4659582" cy="4719320"/>
          </a:xfrm>
          <a:prstGeom prst="rect">
            <a:avLst/>
          </a:prstGeom>
        </p:spPr>
      </p:pic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0" y="1107338"/>
            <a:ext cx="6807200" cy="542928"/>
            <a:chOff x="0" y="1107338"/>
            <a:chExt cx="6807200" cy="542928"/>
          </a:xfrm>
        </p:grpSpPr>
        <p:sp>
          <p:nvSpPr>
            <p:cNvPr id="7" name="MH_Number_1"/>
            <p:cNvSpPr/>
            <p:nvPr>
              <p:custDataLst>
                <p:tags r:id="rId2"/>
              </p:custDataLst>
            </p:nvPr>
          </p:nvSpPr>
          <p:spPr>
            <a:xfrm flipH="1">
              <a:off x="0" y="1190680"/>
              <a:ext cx="681464" cy="376951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3997" bIns="0" anchor="ctr">
              <a:no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8" name="MH_Entry_1"/>
            <p:cNvSpPr/>
            <p:nvPr>
              <p:custDataLst>
                <p:tags r:id="rId3"/>
              </p:custDataLst>
            </p:nvPr>
          </p:nvSpPr>
          <p:spPr>
            <a:xfrm flipH="1">
              <a:off x="0" y="1107338"/>
              <a:ext cx="6807200" cy="5429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5" tIns="0" rIns="0" bIns="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工程建模</a:t>
              </a: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功能需求用例动态建模</a:t>
              </a:r>
              <a:endParaRPr lang="zh-CN" altLang="en-US" sz="2800" dirty="0">
                <a:solidFill>
                  <a:srgbClr val="38322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4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超文本建模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595" y="1899658"/>
            <a:ext cx="6988810" cy="4674870"/>
          </a:xfrm>
          <a:prstGeom prst="rect">
            <a:avLst/>
          </a:prstGeom>
        </p:spPr>
      </p:pic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0" y="1107338"/>
            <a:ext cx="6443132" cy="542928"/>
            <a:chOff x="0" y="1107338"/>
            <a:chExt cx="6443132" cy="542928"/>
          </a:xfrm>
        </p:grpSpPr>
        <p:sp>
          <p:nvSpPr>
            <p:cNvPr id="7" name="MH_Number_1"/>
            <p:cNvSpPr/>
            <p:nvPr>
              <p:custDataLst>
                <p:tags r:id="rId2"/>
              </p:custDataLst>
            </p:nvPr>
          </p:nvSpPr>
          <p:spPr>
            <a:xfrm flipH="1">
              <a:off x="0" y="1190680"/>
              <a:ext cx="681464" cy="376951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3997" bIns="0" anchor="ctr">
              <a:no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8" name="MH_Entry_1"/>
            <p:cNvSpPr/>
            <p:nvPr>
              <p:custDataLst>
                <p:tags r:id="rId3"/>
              </p:custDataLst>
            </p:nvPr>
          </p:nvSpPr>
          <p:spPr>
            <a:xfrm flipH="1">
              <a:off x="0" y="1107338"/>
              <a:ext cx="6443132" cy="5429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5" tIns="0" rIns="0" bIns="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工程建模</a:t>
              </a: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超文本建模</a:t>
              </a:r>
              <a:endParaRPr lang="zh-CN" altLang="en-US" sz="2800" dirty="0">
                <a:solidFill>
                  <a:srgbClr val="38322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992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容建模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668" y="1990457"/>
            <a:ext cx="5828665" cy="4641695"/>
          </a:xfrm>
          <a:prstGeom prst="rect">
            <a:avLst/>
          </a:prstGeom>
        </p:spPr>
      </p:pic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0" y="1107338"/>
            <a:ext cx="6443132" cy="542928"/>
            <a:chOff x="0" y="1107338"/>
            <a:chExt cx="6443132" cy="542928"/>
          </a:xfrm>
        </p:grpSpPr>
        <p:sp>
          <p:nvSpPr>
            <p:cNvPr id="7" name="MH_Number_1"/>
            <p:cNvSpPr/>
            <p:nvPr>
              <p:custDataLst>
                <p:tags r:id="rId2"/>
              </p:custDataLst>
            </p:nvPr>
          </p:nvSpPr>
          <p:spPr>
            <a:xfrm flipH="1">
              <a:off x="0" y="1190680"/>
              <a:ext cx="681464" cy="376951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3997" bIns="0" anchor="ctr">
              <a:no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8" name="MH_Entry_1"/>
            <p:cNvSpPr/>
            <p:nvPr>
              <p:custDataLst>
                <p:tags r:id="rId3"/>
              </p:custDataLst>
            </p:nvPr>
          </p:nvSpPr>
          <p:spPr>
            <a:xfrm flipH="1">
              <a:off x="0" y="1107338"/>
              <a:ext cx="6443132" cy="5429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5" tIns="0" rIns="0" bIns="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工程建模</a:t>
              </a: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内容建模</a:t>
              </a:r>
              <a:endParaRPr lang="zh-CN" altLang="en-US" sz="2800" dirty="0">
                <a:solidFill>
                  <a:srgbClr val="38322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170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容建模-动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70" y="1992915"/>
            <a:ext cx="7490460" cy="4641850"/>
          </a:xfrm>
          <a:prstGeom prst="rect">
            <a:avLst/>
          </a:prstGeom>
        </p:spPr>
      </p:pic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0" y="1107338"/>
            <a:ext cx="6443132" cy="542928"/>
            <a:chOff x="0" y="1107338"/>
            <a:chExt cx="6443132" cy="542928"/>
          </a:xfrm>
        </p:grpSpPr>
        <p:sp>
          <p:nvSpPr>
            <p:cNvPr id="7" name="MH_Number_1"/>
            <p:cNvSpPr/>
            <p:nvPr>
              <p:custDataLst>
                <p:tags r:id="rId2"/>
              </p:custDataLst>
            </p:nvPr>
          </p:nvSpPr>
          <p:spPr>
            <a:xfrm flipH="1">
              <a:off x="0" y="1190680"/>
              <a:ext cx="681464" cy="376951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3997" bIns="0" anchor="ctr">
              <a:no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8" name="MH_Entry_1"/>
            <p:cNvSpPr/>
            <p:nvPr>
              <p:custDataLst>
                <p:tags r:id="rId3"/>
              </p:custDataLst>
            </p:nvPr>
          </p:nvSpPr>
          <p:spPr>
            <a:xfrm flipH="1">
              <a:off x="0" y="1107338"/>
              <a:ext cx="6443132" cy="5429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5" tIns="0" rIns="0" bIns="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工程建模</a:t>
              </a: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内容动态建模</a:t>
              </a:r>
              <a:endParaRPr lang="zh-CN" altLang="en-US" sz="2800" dirty="0">
                <a:solidFill>
                  <a:srgbClr val="38322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49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0" y="1083734"/>
            <a:ext cx="6019800" cy="68413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工程架构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82133" y="3208867"/>
            <a:ext cx="7196667" cy="286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7675" indent="-447675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!"/>
              <a:defRPr sz="2400"/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pPr marL="0" indent="0" algn="ctr">
              <a:buNone/>
            </a:pPr>
            <a:r>
              <a:rPr lang="en-US" altLang="zh-CN" sz="28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工程架构图</a:t>
            </a:r>
            <a:endParaRPr lang="zh-CN" altLang="en-US" sz="2800" dirty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211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jiagou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32" y="2254334"/>
            <a:ext cx="7940537" cy="3612291"/>
          </a:xfrm>
          <a:prstGeom prst="rect">
            <a:avLst/>
          </a:prstGeom>
        </p:spPr>
      </p:pic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0" y="1107338"/>
            <a:ext cx="6443132" cy="542928"/>
            <a:chOff x="0" y="1107338"/>
            <a:chExt cx="6443132" cy="542928"/>
          </a:xfrm>
        </p:grpSpPr>
        <p:sp>
          <p:nvSpPr>
            <p:cNvPr id="7" name="MH_Number_1"/>
            <p:cNvSpPr/>
            <p:nvPr>
              <p:custDataLst>
                <p:tags r:id="rId2"/>
              </p:custDataLst>
            </p:nvPr>
          </p:nvSpPr>
          <p:spPr>
            <a:xfrm flipH="1">
              <a:off x="0" y="1190680"/>
              <a:ext cx="681464" cy="376951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3997" bIns="0" anchor="ctr">
              <a:no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8" name="MH_Entry_1"/>
            <p:cNvSpPr/>
            <p:nvPr>
              <p:custDataLst>
                <p:tags r:id="rId3"/>
              </p:custDataLst>
            </p:nvPr>
          </p:nvSpPr>
          <p:spPr>
            <a:xfrm flipH="1">
              <a:off x="0" y="1107338"/>
              <a:ext cx="6443132" cy="5429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5" tIns="0" rIns="0" bIns="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工程架构图</a:t>
              </a:r>
              <a:endParaRPr lang="zh-CN" altLang="en-US" sz="2800" dirty="0">
                <a:solidFill>
                  <a:srgbClr val="38322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183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架构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423" y="1633332"/>
            <a:ext cx="5437154" cy="5207734"/>
          </a:xfrm>
          <a:prstGeom prst="rect">
            <a:avLst/>
          </a:prstGeom>
        </p:spPr>
      </p:pic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0" y="1107338"/>
            <a:ext cx="6443132" cy="542928"/>
            <a:chOff x="0" y="1107338"/>
            <a:chExt cx="6443132" cy="542928"/>
          </a:xfrm>
        </p:grpSpPr>
        <p:sp>
          <p:nvSpPr>
            <p:cNvPr id="13" name="MH_Number_1"/>
            <p:cNvSpPr/>
            <p:nvPr>
              <p:custDataLst>
                <p:tags r:id="rId2"/>
              </p:custDataLst>
            </p:nvPr>
          </p:nvSpPr>
          <p:spPr>
            <a:xfrm flipH="1">
              <a:off x="0" y="1190680"/>
              <a:ext cx="681464" cy="376951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3997" bIns="0" anchor="ctr">
              <a:no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14" name="MH_Entry_1"/>
            <p:cNvSpPr/>
            <p:nvPr>
              <p:custDataLst>
                <p:tags r:id="rId3"/>
              </p:custDataLst>
            </p:nvPr>
          </p:nvSpPr>
          <p:spPr>
            <a:xfrm flipH="1">
              <a:off x="0" y="1107338"/>
              <a:ext cx="6443132" cy="5429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5" tIns="0" rIns="0" bIns="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工程架构图</a:t>
              </a:r>
              <a:endParaRPr lang="zh-CN" altLang="en-US" sz="2800" dirty="0">
                <a:solidFill>
                  <a:srgbClr val="38322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20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0" y="1083734"/>
            <a:ext cx="6019800" cy="68413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部分测试结果展示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82133" y="1998135"/>
            <a:ext cx="7196667" cy="4079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7675" indent="-447675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!"/>
              <a:defRPr sz="2400"/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zh-CN" altLang="en-US" sz="20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信息未完全填写；</a:t>
            </a:r>
            <a:endParaRPr lang="en-US" altLang="zh-CN" sz="2000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注册信息不合格；</a:t>
            </a:r>
            <a:endParaRPr lang="en-US" altLang="zh-CN" sz="2000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工具类目操作；</a:t>
            </a:r>
            <a:endParaRPr lang="en-US" altLang="zh-CN" sz="2000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删除工具类目；</a:t>
            </a:r>
            <a:endParaRPr lang="en-US" altLang="zh-CN" sz="1600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添加工具类目；</a:t>
            </a:r>
            <a:endParaRPr lang="en-US" altLang="zh-CN" sz="1600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重命名工具类目；</a:t>
            </a:r>
            <a:endParaRPr lang="zh-CN" altLang="en-US" sz="1600" dirty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44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3667" y="1996117"/>
            <a:ext cx="7196666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FastRepair是一家大型的跨国机械电子修理公司，业务主要涉及四个领域：大型建筑设备修理（Construction Device Repair）、汽车修理（Automobile Repair）、家电修理（Appliance Repair）和计算机修理（Computer Repair）。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为了更好地管理各个领域中种类庞杂的工具，方便用户登记借用仓库里的工具，设计开发此系统。</a:t>
            </a:r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-1" y="1075268"/>
            <a:ext cx="6028267" cy="68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537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后台-部分未填写"/>
          <p:cNvPicPr>
            <a:picLocks noChangeAspect="1"/>
          </p:cNvPicPr>
          <p:nvPr/>
        </p:nvPicPr>
        <p:blipFill rotWithShape="1">
          <a:blip r:embed="rId5"/>
          <a:srcRect r="3583" b="11395"/>
          <a:stretch/>
        </p:blipFill>
        <p:spPr>
          <a:xfrm>
            <a:off x="230293" y="2100913"/>
            <a:ext cx="4341707" cy="2801288"/>
          </a:xfrm>
          <a:prstGeom prst="rect">
            <a:avLst/>
          </a:prstGeom>
        </p:spPr>
      </p:pic>
      <p:pic>
        <p:nvPicPr>
          <p:cNvPr id="6" name="图片 5" descr="用户-空输入"/>
          <p:cNvPicPr>
            <a:picLocks noChangeAspect="1"/>
          </p:cNvPicPr>
          <p:nvPr/>
        </p:nvPicPr>
        <p:blipFill rotWithShape="1">
          <a:blip r:embed="rId6"/>
          <a:srcRect r="3199" b="13817"/>
          <a:stretch/>
        </p:blipFill>
        <p:spPr>
          <a:xfrm>
            <a:off x="4737101" y="2100913"/>
            <a:ext cx="4157133" cy="28063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23340" y="5485764"/>
            <a:ext cx="2155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全填写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48245" y="5485765"/>
            <a:ext cx="1934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用户登录信息未完全填写</a:t>
            </a:r>
          </a:p>
        </p:txBody>
      </p:sp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1107338"/>
            <a:ext cx="6443132" cy="542928"/>
            <a:chOff x="0" y="1107338"/>
            <a:chExt cx="6443132" cy="542928"/>
          </a:xfrm>
        </p:grpSpPr>
        <p:sp>
          <p:nvSpPr>
            <p:cNvPr id="10" name="MH_Number_1"/>
            <p:cNvSpPr/>
            <p:nvPr>
              <p:custDataLst>
                <p:tags r:id="rId2"/>
              </p:custDataLst>
            </p:nvPr>
          </p:nvSpPr>
          <p:spPr>
            <a:xfrm flipH="1">
              <a:off x="0" y="1190680"/>
              <a:ext cx="681464" cy="376951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3997" bIns="0" anchor="ctr">
              <a:no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11" name="MH_Entry_1"/>
            <p:cNvSpPr/>
            <p:nvPr>
              <p:custDataLst>
                <p:tags r:id="rId3"/>
              </p:custDataLst>
            </p:nvPr>
          </p:nvSpPr>
          <p:spPr>
            <a:xfrm flipH="1">
              <a:off x="0" y="1107338"/>
              <a:ext cx="6443132" cy="5429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5" tIns="0" rIns="0" bIns="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信息未完全填写</a:t>
              </a:r>
              <a:endParaRPr lang="zh-CN" altLang="en-US" sz="2800" dirty="0">
                <a:solidFill>
                  <a:srgbClr val="38322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13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用户-注册未填完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55" y="2000676"/>
            <a:ext cx="5887963" cy="20607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76999" y="2831014"/>
            <a:ext cx="1913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未设置密码</a:t>
            </a:r>
          </a:p>
        </p:txBody>
      </p:sp>
      <p:pic>
        <p:nvPicPr>
          <p:cNvPr id="7" name="图片 6" descr="用户-密码不一致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253" y="4375605"/>
            <a:ext cx="5835555" cy="169666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76999" y="5023881"/>
            <a:ext cx="176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密码不一致</a:t>
            </a:r>
          </a:p>
        </p:txBody>
      </p:sp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1107338"/>
            <a:ext cx="6443132" cy="542928"/>
            <a:chOff x="0" y="1107338"/>
            <a:chExt cx="6443132" cy="542928"/>
          </a:xfrm>
        </p:grpSpPr>
        <p:sp>
          <p:nvSpPr>
            <p:cNvPr id="10" name="MH_Number_1"/>
            <p:cNvSpPr/>
            <p:nvPr>
              <p:custDataLst>
                <p:tags r:id="rId2"/>
              </p:custDataLst>
            </p:nvPr>
          </p:nvSpPr>
          <p:spPr>
            <a:xfrm flipH="1">
              <a:off x="0" y="1190680"/>
              <a:ext cx="681464" cy="376951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3997" bIns="0" anchor="ctr">
              <a:no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11" name="MH_Entry_1"/>
            <p:cNvSpPr/>
            <p:nvPr>
              <p:custDataLst>
                <p:tags r:id="rId3"/>
              </p:custDataLst>
            </p:nvPr>
          </p:nvSpPr>
          <p:spPr>
            <a:xfrm flipH="1">
              <a:off x="0" y="1107338"/>
              <a:ext cx="6443132" cy="5429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5" tIns="0" rIns="0" bIns="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注册信息不合格</a:t>
              </a:r>
              <a:endParaRPr lang="zh-CN" altLang="en-US" sz="2800" dirty="0">
                <a:solidFill>
                  <a:srgbClr val="38322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162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76970" y="2597811"/>
            <a:ext cx="259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删除工具类目</a:t>
            </a:r>
          </a:p>
        </p:txBody>
      </p:sp>
      <p:pic>
        <p:nvPicPr>
          <p:cNvPr id="6" name="图片 5" descr="后台-删除前"/>
          <p:cNvPicPr>
            <a:picLocks noChangeAspect="1"/>
          </p:cNvPicPr>
          <p:nvPr/>
        </p:nvPicPr>
        <p:blipFill rotWithShape="1">
          <a:blip r:embed="rId5"/>
          <a:srcRect r="24495"/>
          <a:stretch/>
        </p:blipFill>
        <p:spPr>
          <a:xfrm>
            <a:off x="979593" y="1999614"/>
            <a:ext cx="2318173" cy="1529715"/>
          </a:xfrm>
          <a:prstGeom prst="rect">
            <a:avLst/>
          </a:prstGeom>
        </p:spPr>
      </p:pic>
      <p:pic>
        <p:nvPicPr>
          <p:cNvPr id="7" name="图片 6" descr="后台-删除成功"/>
          <p:cNvPicPr>
            <a:picLocks noChangeAspect="1"/>
          </p:cNvPicPr>
          <p:nvPr/>
        </p:nvPicPr>
        <p:blipFill rotWithShape="1">
          <a:blip r:embed="rId6"/>
          <a:srcRect r="22800"/>
          <a:stretch/>
        </p:blipFill>
        <p:spPr>
          <a:xfrm>
            <a:off x="5620820" y="1995804"/>
            <a:ext cx="2557980" cy="1533525"/>
          </a:xfrm>
          <a:prstGeom prst="rect">
            <a:avLst/>
          </a:prstGeom>
        </p:spPr>
      </p:pic>
      <p:pic>
        <p:nvPicPr>
          <p:cNvPr id="8" name="图片 7" descr="后台-删除确认"/>
          <p:cNvPicPr>
            <a:picLocks noChangeAspect="1"/>
          </p:cNvPicPr>
          <p:nvPr/>
        </p:nvPicPr>
        <p:blipFill>
          <a:blip r:embed="rId7"/>
          <a:srcRect t="607" r="-135" b="512"/>
          <a:stretch>
            <a:fillRect/>
          </a:stretch>
        </p:blipFill>
        <p:spPr>
          <a:xfrm>
            <a:off x="2196213" y="3945466"/>
            <a:ext cx="4751574" cy="2574290"/>
          </a:xfrm>
          <a:prstGeom prst="rect">
            <a:avLst/>
          </a:prstGeom>
        </p:spPr>
      </p:pic>
      <p:sp>
        <p:nvSpPr>
          <p:cNvPr id="9" name=" 159"/>
          <p:cNvSpPr/>
          <p:nvPr/>
        </p:nvSpPr>
        <p:spPr>
          <a:xfrm rot="2341024">
            <a:off x="1214332" y="3689041"/>
            <a:ext cx="1018540" cy="77089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159"/>
          <p:cNvSpPr/>
          <p:nvPr/>
        </p:nvSpPr>
        <p:spPr>
          <a:xfrm rot="18502914">
            <a:off x="7114964" y="3650077"/>
            <a:ext cx="638175" cy="44958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0" y="1107338"/>
            <a:ext cx="6443132" cy="542928"/>
            <a:chOff x="0" y="1107338"/>
            <a:chExt cx="6443132" cy="542928"/>
          </a:xfrm>
        </p:grpSpPr>
        <p:sp>
          <p:nvSpPr>
            <p:cNvPr id="12" name="MH_Number_1"/>
            <p:cNvSpPr/>
            <p:nvPr>
              <p:custDataLst>
                <p:tags r:id="rId2"/>
              </p:custDataLst>
            </p:nvPr>
          </p:nvSpPr>
          <p:spPr>
            <a:xfrm flipH="1">
              <a:off x="0" y="1190680"/>
              <a:ext cx="681464" cy="376951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3997" bIns="0" anchor="ctr">
              <a:no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13" name="MH_Entry_1"/>
            <p:cNvSpPr/>
            <p:nvPr>
              <p:custDataLst>
                <p:tags r:id="rId3"/>
              </p:custDataLst>
            </p:nvPr>
          </p:nvSpPr>
          <p:spPr>
            <a:xfrm flipH="1">
              <a:off x="0" y="1107338"/>
              <a:ext cx="6443132" cy="5429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5" tIns="0" rIns="0" bIns="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工具类目操作</a:t>
              </a:r>
              <a:endParaRPr lang="zh-CN" altLang="en-US" sz="2800" dirty="0">
                <a:solidFill>
                  <a:srgbClr val="38322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621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后台-新增1"/>
          <p:cNvPicPr>
            <a:picLocks noChangeAspect="1"/>
          </p:cNvPicPr>
          <p:nvPr/>
        </p:nvPicPr>
        <p:blipFill rotWithShape="1">
          <a:blip r:embed="rId5"/>
          <a:srcRect r="22557" b="18540"/>
          <a:stretch/>
        </p:blipFill>
        <p:spPr>
          <a:xfrm>
            <a:off x="973669" y="1949329"/>
            <a:ext cx="2887132" cy="1762337"/>
          </a:xfrm>
          <a:prstGeom prst="rect">
            <a:avLst/>
          </a:prstGeom>
        </p:spPr>
      </p:pic>
      <p:pic>
        <p:nvPicPr>
          <p:cNvPr id="9" name="图片 8" descr="后台-添加类目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414" y="4010729"/>
            <a:ext cx="5239172" cy="2543173"/>
          </a:xfrm>
          <a:prstGeom prst="rect">
            <a:avLst/>
          </a:prstGeom>
        </p:spPr>
      </p:pic>
      <p:pic>
        <p:nvPicPr>
          <p:cNvPr id="10" name="图片 9" descr="后台-添加类目成功2"/>
          <p:cNvPicPr>
            <a:picLocks noChangeAspect="1"/>
          </p:cNvPicPr>
          <p:nvPr/>
        </p:nvPicPr>
        <p:blipFill rotWithShape="1">
          <a:blip r:embed="rId7"/>
          <a:srcRect l="-1" r="31706" b="13394"/>
          <a:stretch/>
        </p:blipFill>
        <p:spPr>
          <a:xfrm>
            <a:off x="5338872" y="1990858"/>
            <a:ext cx="2814528" cy="1726828"/>
          </a:xfrm>
          <a:prstGeom prst="rect">
            <a:avLst/>
          </a:prstGeom>
        </p:spPr>
      </p:pic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0" y="1107338"/>
            <a:ext cx="6443132" cy="542928"/>
            <a:chOff x="0" y="1107338"/>
            <a:chExt cx="6443132" cy="542928"/>
          </a:xfrm>
        </p:grpSpPr>
        <p:sp>
          <p:nvSpPr>
            <p:cNvPr id="12" name="MH_Number_1"/>
            <p:cNvSpPr/>
            <p:nvPr>
              <p:custDataLst>
                <p:tags r:id="rId2"/>
              </p:custDataLst>
            </p:nvPr>
          </p:nvSpPr>
          <p:spPr>
            <a:xfrm flipH="1">
              <a:off x="0" y="1190680"/>
              <a:ext cx="681464" cy="376951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3997" bIns="0" anchor="ctr">
              <a:no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13" name="MH_Entry_1"/>
            <p:cNvSpPr/>
            <p:nvPr>
              <p:custDataLst>
                <p:tags r:id="rId3"/>
              </p:custDataLst>
            </p:nvPr>
          </p:nvSpPr>
          <p:spPr>
            <a:xfrm flipH="1">
              <a:off x="0" y="1107338"/>
              <a:ext cx="6443132" cy="5429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5" tIns="0" rIns="0" bIns="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工具类目操作</a:t>
              </a:r>
              <a:endParaRPr lang="zh-CN" altLang="en-US" sz="2800" dirty="0">
                <a:solidFill>
                  <a:srgbClr val="38322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 159"/>
          <p:cNvSpPr/>
          <p:nvPr/>
        </p:nvSpPr>
        <p:spPr>
          <a:xfrm rot="18414952">
            <a:off x="7023746" y="3636408"/>
            <a:ext cx="638175" cy="44958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159"/>
          <p:cNvSpPr/>
          <p:nvPr/>
        </p:nvSpPr>
        <p:spPr>
          <a:xfrm rot="2632685">
            <a:off x="1098650" y="3538220"/>
            <a:ext cx="1018540" cy="77089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68789" y="3471063"/>
            <a:ext cx="220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添加工具类目</a:t>
            </a:r>
          </a:p>
        </p:txBody>
      </p:sp>
    </p:spTree>
    <p:extLst>
      <p:ext uri="{BB962C8B-B14F-4D97-AF65-F5344CB8AC3E}">
        <p14:creationId xmlns:p14="http://schemas.microsoft.com/office/powerpoint/2010/main" val="4113263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46780" y="5689600"/>
            <a:ext cx="225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重命名工具类目</a:t>
            </a:r>
          </a:p>
        </p:txBody>
      </p:sp>
      <p:sp>
        <p:nvSpPr>
          <p:cNvPr id="6" name=" 159"/>
          <p:cNvSpPr/>
          <p:nvPr/>
        </p:nvSpPr>
        <p:spPr>
          <a:xfrm>
            <a:off x="4257040" y="3292474"/>
            <a:ext cx="1018540" cy="77089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" name="图片 6" descr="后台-重命名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60" y="2047508"/>
            <a:ext cx="3263900" cy="3244850"/>
          </a:xfrm>
          <a:prstGeom prst="rect">
            <a:avLst/>
          </a:prstGeom>
        </p:spPr>
      </p:pic>
      <p:pic>
        <p:nvPicPr>
          <p:cNvPr id="8" name="图片 7" descr="后台-重命名成功"/>
          <p:cNvPicPr>
            <a:picLocks noChangeAspect="1"/>
          </p:cNvPicPr>
          <p:nvPr/>
        </p:nvPicPr>
        <p:blipFill rotWithShape="1">
          <a:blip r:embed="rId6"/>
          <a:srcRect t="987" r="74768" b="38957"/>
          <a:stretch/>
        </p:blipFill>
        <p:spPr>
          <a:xfrm>
            <a:off x="5605356" y="2094547"/>
            <a:ext cx="2537980" cy="3166745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1107338"/>
            <a:ext cx="6443132" cy="542928"/>
            <a:chOff x="0" y="1107338"/>
            <a:chExt cx="6443132" cy="542928"/>
          </a:xfrm>
        </p:grpSpPr>
        <p:sp>
          <p:nvSpPr>
            <p:cNvPr id="10" name="MH_Number_1"/>
            <p:cNvSpPr/>
            <p:nvPr>
              <p:custDataLst>
                <p:tags r:id="rId2"/>
              </p:custDataLst>
            </p:nvPr>
          </p:nvSpPr>
          <p:spPr>
            <a:xfrm flipH="1">
              <a:off x="0" y="1190680"/>
              <a:ext cx="681464" cy="376951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3997" bIns="0" anchor="ctr">
              <a:no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11" name="MH_Entry_1"/>
            <p:cNvSpPr/>
            <p:nvPr>
              <p:custDataLst>
                <p:tags r:id="rId3"/>
              </p:custDataLst>
            </p:nvPr>
          </p:nvSpPr>
          <p:spPr>
            <a:xfrm flipH="1">
              <a:off x="0" y="1107338"/>
              <a:ext cx="6443132" cy="5429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5" tIns="0" rIns="0" bIns="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工具类目操作</a:t>
              </a:r>
              <a:endParaRPr lang="zh-CN" altLang="en-US" sz="2800" dirty="0">
                <a:solidFill>
                  <a:srgbClr val="38322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764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0" y="1083734"/>
            <a:ext cx="6019800" cy="68413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应用架构设计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82133" y="1998135"/>
            <a:ext cx="7196667" cy="4079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7675" indent="-447675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!"/>
              <a:defRPr sz="2400"/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zh-CN" altLang="en-US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单点登录</a:t>
            </a:r>
            <a:endParaRPr lang="en-US" altLang="zh-CN" dirty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 Sign on System</a:t>
            </a:r>
            <a:r>
              <a:rPr lang="zh-CN" altLang="en-US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图片上传</a:t>
            </a:r>
            <a:endParaRPr lang="en-US" altLang="zh-CN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Picture Upload</a:t>
            </a:r>
            <a:r>
              <a:rPr lang="zh-CN" altLang="en-US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搜索系统</a:t>
            </a:r>
            <a:endParaRPr lang="en-US" altLang="zh-CN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 System</a:t>
            </a:r>
            <a:r>
              <a:rPr lang="zh-CN" altLang="en-US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89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2450" y="2323378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单点登录：</a:t>
            </a:r>
            <a:endParaRPr lang="zh-CN" altLang="en-US" sz="3200" b="1" dirty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0" y="1107338"/>
            <a:ext cx="6443132" cy="542928"/>
            <a:chOff x="0" y="1107338"/>
            <a:chExt cx="6443132" cy="542928"/>
          </a:xfrm>
        </p:grpSpPr>
        <p:sp>
          <p:nvSpPr>
            <p:cNvPr id="8" name="MH_Number_1"/>
            <p:cNvSpPr/>
            <p:nvPr>
              <p:custDataLst>
                <p:tags r:id="rId2"/>
              </p:custDataLst>
            </p:nvPr>
          </p:nvSpPr>
          <p:spPr>
            <a:xfrm flipH="1">
              <a:off x="0" y="1190680"/>
              <a:ext cx="681464" cy="376951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3997" bIns="0" anchor="ctr">
              <a:no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9" name="MH_Entry_1"/>
            <p:cNvSpPr/>
            <p:nvPr>
              <p:custDataLst>
                <p:tags r:id="rId3"/>
              </p:custDataLst>
            </p:nvPr>
          </p:nvSpPr>
          <p:spPr>
            <a:xfrm flipH="1">
              <a:off x="0" y="1107338"/>
              <a:ext cx="6443132" cy="5429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5" tIns="0" rIns="0" bIns="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单点登录</a:t>
              </a: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-Single Sign on System</a:t>
              </a:r>
              <a:endParaRPr lang="zh-CN" altLang="en-US" sz="2800" dirty="0">
                <a:solidFill>
                  <a:srgbClr val="38322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982134" y="3435350"/>
            <a:ext cx="71966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SSO</a:t>
            </a:r>
            <a:r>
              <a:rPr lang="zh-CN" altLang="en-US" sz="20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的定义是在多个应用系统中，用户只需要登录一次就可以访问所有相互信任的应用系统。</a:t>
            </a:r>
            <a:endParaRPr lang="zh-CN" altLang="en-US" sz="2000" dirty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877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54" y="1981200"/>
            <a:ext cx="5512710" cy="4648052"/>
          </a:xfrm>
          <a:prstGeom prst="rect">
            <a:avLst/>
          </a:prstGeom>
        </p:spPr>
      </p:pic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0" y="1107338"/>
            <a:ext cx="6443132" cy="542928"/>
            <a:chOff x="0" y="1107338"/>
            <a:chExt cx="6443132" cy="542928"/>
          </a:xfrm>
        </p:grpSpPr>
        <p:sp>
          <p:nvSpPr>
            <p:cNvPr id="5" name="MH_Number_1"/>
            <p:cNvSpPr/>
            <p:nvPr>
              <p:custDataLst>
                <p:tags r:id="rId2"/>
              </p:custDataLst>
            </p:nvPr>
          </p:nvSpPr>
          <p:spPr>
            <a:xfrm flipH="1">
              <a:off x="0" y="1190680"/>
              <a:ext cx="681464" cy="376951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3997" bIns="0" anchor="ctr">
              <a:no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MH_Entry_1"/>
            <p:cNvSpPr/>
            <p:nvPr>
              <p:custDataLst>
                <p:tags r:id="rId3"/>
              </p:custDataLst>
            </p:nvPr>
          </p:nvSpPr>
          <p:spPr>
            <a:xfrm flipH="1">
              <a:off x="0" y="1107338"/>
              <a:ext cx="6443132" cy="5429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5" tIns="0" rIns="0" bIns="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单点登录</a:t>
              </a: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-Single Sign on System</a:t>
              </a:r>
              <a:endParaRPr lang="zh-CN" altLang="en-US" sz="2800" dirty="0">
                <a:solidFill>
                  <a:srgbClr val="38322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34124" y="3843561"/>
            <a:ext cx="2699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SSO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系统使用流程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93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0" y="1107338"/>
            <a:ext cx="6443132" cy="542928"/>
            <a:chOff x="0" y="1107338"/>
            <a:chExt cx="6443132" cy="542928"/>
          </a:xfrm>
        </p:grpSpPr>
        <p:sp>
          <p:nvSpPr>
            <p:cNvPr id="3" name="MH_Number_1"/>
            <p:cNvSpPr/>
            <p:nvPr>
              <p:custDataLst>
                <p:tags r:id="rId2"/>
              </p:custDataLst>
            </p:nvPr>
          </p:nvSpPr>
          <p:spPr>
            <a:xfrm flipH="1">
              <a:off x="0" y="1190680"/>
              <a:ext cx="681464" cy="376951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3997" bIns="0" anchor="ctr">
              <a:no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4" name="MH_Entry_1"/>
            <p:cNvSpPr/>
            <p:nvPr>
              <p:custDataLst>
                <p:tags r:id="rId3"/>
              </p:custDataLst>
            </p:nvPr>
          </p:nvSpPr>
          <p:spPr>
            <a:xfrm flipH="1">
              <a:off x="0" y="1107338"/>
              <a:ext cx="6443132" cy="5429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5" tIns="0" rIns="0" bIns="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图片上传</a:t>
              </a: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-Picture Upload</a:t>
              </a:r>
              <a:endParaRPr lang="zh-CN" altLang="en-US" sz="2800" dirty="0">
                <a:solidFill>
                  <a:srgbClr val="38322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97571" y="2829569"/>
            <a:ext cx="415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n w="0"/>
                <a:solidFill>
                  <a:srgbClr val="00489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数据库中只需存储图片地址</a:t>
            </a:r>
            <a:endParaRPr lang="zh-CN" altLang="en-US" sz="2000" dirty="0">
              <a:ln w="0"/>
              <a:solidFill>
                <a:srgbClr val="00489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5458" y="2279721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优势：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97571" y="3985072"/>
            <a:ext cx="5318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sz="2000" dirty="0" err="1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服务器；</a:t>
            </a:r>
            <a:endParaRPr lang="en-US" altLang="zh-CN" sz="2000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sz="2000" dirty="0" err="1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fastdfs</a:t>
            </a:r>
            <a:r>
              <a:rPr lang="zh-CN" altLang="en-US" sz="20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分布式文件系统；</a:t>
            </a:r>
            <a:endParaRPr lang="en-US" altLang="zh-CN" sz="2000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上传图片至服务器；</a:t>
            </a:r>
            <a:endParaRPr lang="en-US" altLang="zh-CN" sz="2000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返回图片地址；</a:t>
            </a:r>
            <a:endParaRPr lang="en-US" altLang="zh-CN" sz="2000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5458" y="3376543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284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0" y="1107338"/>
            <a:ext cx="6443132" cy="542928"/>
            <a:chOff x="0" y="1107338"/>
            <a:chExt cx="6443132" cy="542928"/>
          </a:xfrm>
        </p:grpSpPr>
        <p:sp>
          <p:nvSpPr>
            <p:cNvPr id="3" name="MH_Number_1"/>
            <p:cNvSpPr/>
            <p:nvPr>
              <p:custDataLst>
                <p:tags r:id="rId2"/>
              </p:custDataLst>
            </p:nvPr>
          </p:nvSpPr>
          <p:spPr>
            <a:xfrm flipH="1">
              <a:off x="0" y="1190680"/>
              <a:ext cx="681464" cy="376951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3997" bIns="0" anchor="ctr">
              <a:no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4" name="MH_Entry_1"/>
            <p:cNvSpPr/>
            <p:nvPr>
              <p:custDataLst>
                <p:tags r:id="rId3"/>
              </p:custDataLst>
            </p:nvPr>
          </p:nvSpPr>
          <p:spPr>
            <a:xfrm flipH="1">
              <a:off x="0" y="1107338"/>
              <a:ext cx="6443132" cy="5429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5" tIns="0" rIns="0" bIns="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搜索系统</a:t>
              </a: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-Search System</a:t>
              </a:r>
              <a:endParaRPr lang="zh-CN" altLang="en-US" sz="2800" dirty="0">
                <a:solidFill>
                  <a:srgbClr val="38322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98215" y="3048325"/>
            <a:ext cx="66922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sz="2000" dirty="0" err="1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  <a:r>
              <a:rPr lang="zh-CN" altLang="en-US" sz="20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服务器；</a:t>
            </a:r>
            <a:endParaRPr lang="en-US" altLang="zh-CN" sz="2000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导入数据；</a:t>
            </a:r>
            <a:endParaRPr lang="en-US" altLang="zh-CN" sz="2000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编写代码（根据物品的名称和类别搜索）；</a:t>
            </a:r>
            <a:endParaRPr lang="en-US" altLang="zh-CN" sz="2000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Warehouse-user System</a:t>
            </a:r>
            <a:r>
              <a:rPr lang="zh-CN" altLang="en-US" sz="20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调用该系统</a:t>
            </a:r>
            <a:r>
              <a:rPr lang="en-US" altLang="zh-CN" sz="20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en-US" altLang="zh-CN" sz="2000" dirty="0" err="1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458" y="2279721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77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82133" y="1998135"/>
            <a:ext cx="7196667" cy="4079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7675" indent="-447675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!"/>
              <a:defRPr sz="2400"/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zh-CN" altLang="en-US" dirty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r>
              <a:rPr lang="zh-CN" altLang="en-US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dirty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</a:t>
            </a:r>
            <a:r>
              <a:rPr lang="zh-CN" altLang="en-US" dirty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工具</a:t>
            </a:r>
            <a:r>
              <a:rPr lang="zh-CN" altLang="en-US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信息；</a:t>
            </a:r>
            <a:endParaRPr lang="en-US" altLang="zh-CN" dirty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zh-CN" altLang="en-US" sz="2000" dirty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工具类目、工具属性等信息增删改</a:t>
            </a:r>
            <a:r>
              <a:rPr lang="zh-CN" altLang="en-US" sz="20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查；</a:t>
            </a:r>
            <a:r>
              <a:rPr lang="zh-CN" altLang="en-US" sz="2000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登录注册；</a:t>
            </a:r>
            <a:endParaRPr lang="en-US" altLang="zh-CN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dirty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、借用</a:t>
            </a:r>
            <a:r>
              <a:rPr lang="zh-CN" altLang="en-US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工具；</a:t>
            </a:r>
            <a:endParaRPr lang="zh-CN" altLang="en-US" sz="1600" dirty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-1" y="1083734"/>
            <a:ext cx="6028267" cy="68413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功能简介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109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9466" y="2819400"/>
            <a:ext cx="5825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/>
              <a:t>Thanks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8459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0" y="1107338"/>
            <a:ext cx="5311308" cy="542928"/>
            <a:chOff x="0" y="1107338"/>
            <a:chExt cx="5311308" cy="542928"/>
          </a:xfrm>
        </p:grpSpPr>
        <p:sp>
          <p:nvSpPr>
            <p:cNvPr id="3" name="MH_Number_1"/>
            <p:cNvSpPr/>
            <p:nvPr>
              <p:custDataLst>
                <p:tags r:id="rId2"/>
              </p:custDataLst>
            </p:nvPr>
          </p:nvSpPr>
          <p:spPr>
            <a:xfrm flipH="1">
              <a:off x="0" y="1190680"/>
              <a:ext cx="681464" cy="376951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3997" bIns="0" anchor="ctr">
              <a:no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4" name="MH_Entry_1"/>
            <p:cNvSpPr/>
            <p:nvPr>
              <p:custDataLst>
                <p:tags r:id="rId3"/>
              </p:custDataLst>
            </p:nvPr>
          </p:nvSpPr>
          <p:spPr>
            <a:xfrm flipH="1">
              <a:off x="1" y="1107338"/>
              <a:ext cx="5311307" cy="5429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5" tIns="0" rIns="0" bIns="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界面风格预览</a:t>
              </a:r>
              <a:r>
                <a:rPr lang="en-US" altLang="zh-CN" sz="2800" dirty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800" dirty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管理员系统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279" y="2000360"/>
            <a:ext cx="7187661" cy="385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4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931" y="1650266"/>
            <a:ext cx="6566138" cy="22897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132" y="3956652"/>
            <a:ext cx="5389736" cy="2616103"/>
          </a:xfrm>
          <a:prstGeom prst="rect">
            <a:avLst/>
          </a:prstGeom>
        </p:spPr>
      </p:pic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0" y="1107338"/>
            <a:ext cx="5311308" cy="542928"/>
            <a:chOff x="0" y="1107338"/>
            <a:chExt cx="5311308" cy="542928"/>
          </a:xfrm>
        </p:grpSpPr>
        <p:sp>
          <p:nvSpPr>
            <p:cNvPr id="8" name="MH_Number_1"/>
            <p:cNvSpPr/>
            <p:nvPr>
              <p:custDataLst>
                <p:tags r:id="rId2"/>
              </p:custDataLst>
            </p:nvPr>
          </p:nvSpPr>
          <p:spPr>
            <a:xfrm flipH="1">
              <a:off x="0" y="1190680"/>
              <a:ext cx="681464" cy="376951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3997" bIns="0" anchor="ctr">
              <a:no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9" name="MH_Entry_1"/>
            <p:cNvSpPr/>
            <p:nvPr>
              <p:custDataLst>
                <p:tags r:id="rId3"/>
              </p:custDataLst>
            </p:nvPr>
          </p:nvSpPr>
          <p:spPr>
            <a:xfrm flipH="1">
              <a:off x="1" y="1107338"/>
              <a:ext cx="5311307" cy="5429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5" tIns="0" rIns="0" bIns="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界面风格预览</a:t>
              </a:r>
              <a:r>
                <a:rPr lang="en-US" altLang="zh-CN" sz="2800" dirty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800" dirty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06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l="-1" t="15206" r="157" b="1"/>
          <a:stretch/>
        </p:blipFill>
        <p:spPr>
          <a:xfrm>
            <a:off x="982939" y="1998135"/>
            <a:ext cx="7187394" cy="4028178"/>
          </a:xfrm>
          <a:prstGeom prst="rect">
            <a:avLst/>
          </a:prstGeom>
        </p:spPr>
      </p:pic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0" y="1107338"/>
            <a:ext cx="5311308" cy="542928"/>
            <a:chOff x="0" y="1107338"/>
            <a:chExt cx="5311308" cy="542928"/>
          </a:xfrm>
        </p:grpSpPr>
        <p:sp>
          <p:nvSpPr>
            <p:cNvPr id="7" name="MH_Number_1"/>
            <p:cNvSpPr/>
            <p:nvPr>
              <p:custDataLst>
                <p:tags r:id="rId2"/>
              </p:custDataLst>
            </p:nvPr>
          </p:nvSpPr>
          <p:spPr>
            <a:xfrm flipH="1">
              <a:off x="0" y="1190680"/>
              <a:ext cx="681464" cy="376951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3997" bIns="0" anchor="ctr">
              <a:no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8" name="MH_Entry_1"/>
            <p:cNvSpPr/>
            <p:nvPr>
              <p:custDataLst>
                <p:tags r:id="rId3"/>
              </p:custDataLst>
            </p:nvPr>
          </p:nvSpPr>
          <p:spPr>
            <a:xfrm flipH="1">
              <a:off x="1" y="1107338"/>
              <a:ext cx="5311307" cy="5429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5" tIns="0" rIns="0" bIns="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界面风格预览</a:t>
              </a: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用户系统</a:t>
              </a:r>
              <a:endParaRPr lang="zh-CN" altLang="en-US" sz="2800" dirty="0">
                <a:solidFill>
                  <a:srgbClr val="38322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67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0" y="1107338"/>
            <a:ext cx="5311308" cy="542928"/>
            <a:chOff x="0" y="1107338"/>
            <a:chExt cx="5311308" cy="542928"/>
          </a:xfrm>
        </p:grpSpPr>
        <p:sp>
          <p:nvSpPr>
            <p:cNvPr id="7" name="MH_Number_1"/>
            <p:cNvSpPr/>
            <p:nvPr>
              <p:custDataLst>
                <p:tags r:id="rId2"/>
              </p:custDataLst>
            </p:nvPr>
          </p:nvSpPr>
          <p:spPr>
            <a:xfrm flipH="1">
              <a:off x="0" y="1190680"/>
              <a:ext cx="681464" cy="376951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3997" bIns="0" anchor="ctr">
              <a:no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8" name="MH_Entry_1"/>
            <p:cNvSpPr/>
            <p:nvPr>
              <p:custDataLst>
                <p:tags r:id="rId3"/>
              </p:custDataLst>
            </p:nvPr>
          </p:nvSpPr>
          <p:spPr>
            <a:xfrm flipH="1">
              <a:off x="1" y="1107338"/>
              <a:ext cx="5311307" cy="5429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5" tIns="0" rIns="0" bIns="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界面风格预览</a:t>
              </a: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用户系统</a:t>
              </a:r>
              <a:endParaRPr lang="zh-CN" altLang="en-US" sz="2800" dirty="0">
                <a:solidFill>
                  <a:srgbClr val="38322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33608"/>
            <a:ext cx="9065342" cy="50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1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0" y="1107338"/>
            <a:ext cx="5311308" cy="542928"/>
            <a:chOff x="0" y="1107338"/>
            <a:chExt cx="5311308" cy="542928"/>
          </a:xfrm>
        </p:grpSpPr>
        <p:sp>
          <p:nvSpPr>
            <p:cNvPr id="7" name="MH_Number_1"/>
            <p:cNvSpPr/>
            <p:nvPr>
              <p:custDataLst>
                <p:tags r:id="rId2"/>
              </p:custDataLst>
            </p:nvPr>
          </p:nvSpPr>
          <p:spPr>
            <a:xfrm flipH="1">
              <a:off x="0" y="1190680"/>
              <a:ext cx="681464" cy="376951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3997" bIns="0" anchor="ctr">
              <a:no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chemeClr val="bg1"/>
                </a:solidFill>
              </a:endParaRPr>
            </a:p>
          </p:txBody>
        </p:sp>
        <p:sp>
          <p:nvSpPr>
            <p:cNvPr id="8" name="MH_Entry_1"/>
            <p:cNvSpPr/>
            <p:nvPr>
              <p:custDataLst>
                <p:tags r:id="rId3"/>
              </p:custDataLst>
            </p:nvPr>
          </p:nvSpPr>
          <p:spPr>
            <a:xfrm flipH="1">
              <a:off x="1" y="1107338"/>
              <a:ext cx="5311307" cy="54292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5" tIns="0" rIns="0" bIns="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界面风格预览</a:t>
              </a:r>
              <a:r>
                <a:rPr lang="en-US" altLang="zh-CN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800" dirty="0" smtClean="0">
                  <a:solidFill>
                    <a:srgbClr val="3832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用户系统</a:t>
              </a:r>
              <a:endParaRPr lang="zh-CN" altLang="en-US" sz="2800" dirty="0">
                <a:solidFill>
                  <a:srgbClr val="38322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50266"/>
            <a:ext cx="8924495" cy="52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0" y="1083734"/>
            <a:ext cx="4572000" cy="68413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工程建模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82133" y="1998135"/>
            <a:ext cx="7196667" cy="4079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7675" indent="-447675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!"/>
              <a:defRPr sz="2400"/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zh-CN" altLang="en-US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功能需求用例建模；</a:t>
            </a:r>
            <a:endParaRPr lang="en-US" altLang="zh-CN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功能需求用例动态建模；</a:t>
            </a:r>
            <a:endParaRPr lang="en-US" altLang="zh-CN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超文本建模；</a:t>
            </a:r>
            <a:endParaRPr lang="en-US" altLang="zh-CN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内容建模；</a:t>
            </a:r>
            <a:endParaRPr lang="en-US" altLang="zh-CN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48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内容动态建模；</a:t>
            </a:r>
            <a:endParaRPr lang="en-US" altLang="zh-CN" dirty="0" smtClean="0">
              <a:solidFill>
                <a:srgbClr val="0048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584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KSO_WM_UNIT_TYPE" val="b"/>
  <p:tag name="KSO_WM_UNIT_INDEX" val="1"/>
  <p:tag name="KSO_WM_UNIT_ID" val="custom160113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NUMBER"/>
  <p:tag name="ID" val="547147"/>
  <p:tag name="MH_ORDER" val="1"/>
  <p:tag name="KSO_WM_UNIT_TYPE" val="l_i"/>
  <p:tag name="KSO_WM_UNIT_INDEX" val="1_1"/>
  <p:tag name="KSO_WM_UNIT_ID" val="custom160113_6*l_i*1_1"/>
  <p:tag name="KSO_WM_UNIT_CLEAR" val="1"/>
  <p:tag name="KSO_WM_UNIT_LAYERLEVEL" val="1_1"/>
  <p:tag name="KSO_WM_DIAGRAM_GROUP_CODE" val="l1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ENTRY"/>
  <p:tag name="ID" val="547147"/>
  <p:tag name="MH_ORDER" val="1"/>
  <p:tag name="KSO_WM_UNIT_TYPE" val="l_h_f"/>
  <p:tag name="KSO_WM_UNIT_INDEX" val="1_1_1"/>
  <p:tag name="KSO_WM_UNIT_ID" val="custom160113_6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3_6*i*0"/>
  <p:tag name="KSO_WM_TEMPLATE_CATEGORY" val="custom"/>
  <p:tag name="KSO_WM_TEMPLATE_INDEX" val="160113"/>
  <p:tag name="KSO_WM_UNIT_INDEX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NUMBER"/>
  <p:tag name="ID" val="547147"/>
  <p:tag name="MH_ORDER" val="1"/>
  <p:tag name="KSO_WM_UNIT_TYPE" val="l_i"/>
  <p:tag name="KSO_WM_UNIT_INDEX" val="1_1"/>
  <p:tag name="KSO_WM_UNIT_ID" val="custom160113_6*l_i*1_1"/>
  <p:tag name="KSO_WM_UNIT_CLEAR" val="1"/>
  <p:tag name="KSO_WM_UNIT_LAYERLEVEL" val="1_1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ENTRY"/>
  <p:tag name="ID" val="547147"/>
  <p:tag name="MH_ORDER" val="1"/>
  <p:tag name="KSO_WM_UNIT_TYPE" val="l_h_f"/>
  <p:tag name="KSO_WM_UNIT_INDEX" val="1_1_1"/>
  <p:tag name="KSO_WM_UNIT_ID" val="custom160113_6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3_6*i*0"/>
  <p:tag name="KSO_WM_TEMPLATE_CATEGORY" val="custom"/>
  <p:tag name="KSO_WM_TEMPLATE_INDEX" val="160113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NUMBER"/>
  <p:tag name="ID" val="547147"/>
  <p:tag name="MH_ORDER" val="1"/>
  <p:tag name="KSO_WM_UNIT_TYPE" val="l_i"/>
  <p:tag name="KSO_WM_UNIT_INDEX" val="1_1"/>
  <p:tag name="KSO_WM_UNIT_ID" val="custom160113_6*l_i*1_1"/>
  <p:tag name="KSO_WM_UNIT_CLEAR" val="1"/>
  <p:tag name="KSO_WM_UNIT_LAYERLEVEL" val="1_1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ENTRY"/>
  <p:tag name="ID" val="547147"/>
  <p:tag name="MH_ORDER" val="1"/>
  <p:tag name="KSO_WM_UNIT_TYPE" val="l_h_f"/>
  <p:tag name="KSO_WM_UNIT_INDEX" val="1_1_1"/>
  <p:tag name="KSO_WM_UNIT_ID" val="custom160113_6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KSO_WM_UNIT_TYPE" val="f"/>
  <p:tag name="KSO_WM_UNIT_INDEX" val="1"/>
  <p:tag name="KSO_WM_UNIT_ID" val="custom160113_2*f*1"/>
  <p:tag name="KSO_WM_UNIT_CLEAR" val="1"/>
  <p:tag name="KSO_WM_UNIT_LAYERLEVEL" val="1"/>
  <p:tag name="KSO_WM_UNIT_VALUE" val="363"/>
  <p:tag name="KSO_WM_UNIT_HIGHLIGHT" val="0"/>
  <p:tag name="KSO_WM_UNIT_COMPATIBLE" val="0"/>
  <p:tag name="KSO_WM_UNIT_PRESET_TEXT_INDEX" val="5"/>
  <p:tag name="KSO_WM_UNIT_PRESET_TEXT_LEN" val="2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3_6*i*0"/>
  <p:tag name="KSO_WM_TEMPLATE_CATEGORY" val="custom"/>
  <p:tag name="KSO_WM_TEMPLATE_INDEX" val="160113"/>
  <p:tag name="KSO_WM_UNIT_INDEX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KSO_WM_UNIT_TYPE" val="f"/>
  <p:tag name="KSO_WM_UNIT_INDEX" val="1"/>
  <p:tag name="KSO_WM_UNIT_ID" val="custom160113_2*f*1"/>
  <p:tag name="KSO_WM_UNIT_CLEAR" val="1"/>
  <p:tag name="KSO_WM_UNIT_LAYERLEVEL" val="1"/>
  <p:tag name="KSO_WM_UNIT_VALUE" val="363"/>
  <p:tag name="KSO_WM_UNIT_HIGHLIGHT" val="0"/>
  <p:tag name="KSO_WM_UNIT_COMPATIBLE" val="0"/>
  <p:tag name="KSO_WM_UNIT_PRESET_TEXT_INDEX" val="5"/>
  <p:tag name="KSO_WM_UNIT_PRESET_TEXT_LEN" val="2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NUMBER"/>
  <p:tag name="ID" val="547147"/>
  <p:tag name="MH_ORDER" val="1"/>
  <p:tag name="KSO_WM_UNIT_TYPE" val="l_i"/>
  <p:tag name="KSO_WM_UNIT_INDEX" val="1_1"/>
  <p:tag name="KSO_WM_UNIT_ID" val="custom160113_6*l_i*1_1"/>
  <p:tag name="KSO_WM_UNIT_CLEAR" val="1"/>
  <p:tag name="KSO_WM_UNIT_LAYERLEVEL" val="1_1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ENTRY"/>
  <p:tag name="ID" val="547147"/>
  <p:tag name="MH_ORDER" val="1"/>
  <p:tag name="KSO_WM_UNIT_TYPE" val="l_h_f"/>
  <p:tag name="KSO_WM_UNIT_INDEX" val="1_1_1"/>
  <p:tag name="KSO_WM_UNIT_ID" val="custom160113_6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3_6*i*0"/>
  <p:tag name="KSO_WM_TEMPLATE_CATEGORY" val="custom"/>
  <p:tag name="KSO_WM_TEMPLATE_INDEX" val="160113"/>
  <p:tag name="KSO_WM_UNIT_INDEX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NUMBER"/>
  <p:tag name="ID" val="547147"/>
  <p:tag name="MH_ORDER" val="1"/>
  <p:tag name="KSO_WM_UNIT_TYPE" val="l_i"/>
  <p:tag name="KSO_WM_UNIT_INDEX" val="1_1"/>
  <p:tag name="KSO_WM_UNIT_ID" val="custom160113_6*l_i*1_1"/>
  <p:tag name="KSO_WM_UNIT_CLEAR" val="1"/>
  <p:tag name="KSO_WM_UNIT_LAYERLEVEL" val="1_1"/>
  <p:tag name="KSO_WM_DIAGRAM_GROUP_CODE" val="l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ENTRY"/>
  <p:tag name="ID" val="547147"/>
  <p:tag name="MH_ORDER" val="1"/>
  <p:tag name="KSO_WM_UNIT_TYPE" val="l_h_f"/>
  <p:tag name="KSO_WM_UNIT_INDEX" val="1_1_1"/>
  <p:tag name="KSO_WM_UNIT_ID" val="custom160113_6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3_6*i*0"/>
  <p:tag name="KSO_WM_TEMPLATE_CATEGORY" val="custom"/>
  <p:tag name="KSO_WM_TEMPLATE_INDEX" val="160113"/>
  <p:tag name="KSO_WM_UNIT_INDEX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NUMBER"/>
  <p:tag name="ID" val="547147"/>
  <p:tag name="MH_ORDER" val="1"/>
  <p:tag name="KSO_WM_UNIT_TYPE" val="l_i"/>
  <p:tag name="KSO_WM_UNIT_INDEX" val="1_1"/>
  <p:tag name="KSO_WM_UNIT_ID" val="custom160113_6*l_i*1_1"/>
  <p:tag name="KSO_WM_UNIT_CLEAR" val="1"/>
  <p:tag name="KSO_WM_UNIT_LAYERLEVEL" val="1_1"/>
  <p:tag name="KSO_WM_DIAGRAM_GROUP_CODE" val="l1-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ENTRY"/>
  <p:tag name="ID" val="547147"/>
  <p:tag name="MH_ORDER" val="1"/>
  <p:tag name="KSO_WM_UNIT_TYPE" val="l_h_f"/>
  <p:tag name="KSO_WM_UNIT_INDEX" val="1_1_1"/>
  <p:tag name="KSO_WM_UNIT_ID" val="custom160113_6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3_6*i*0"/>
  <p:tag name="KSO_WM_TEMPLATE_CATEGORY" val="custom"/>
  <p:tag name="KSO_WM_TEMPLATE_INDEX" val="160113"/>
  <p:tag name="KSO_WM_UNIT_INDEX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NUMBER"/>
  <p:tag name="ID" val="547147"/>
  <p:tag name="MH_ORDER" val="1"/>
  <p:tag name="KSO_WM_UNIT_TYPE" val="l_i"/>
  <p:tag name="KSO_WM_UNIT_INDEX" val="1_1"/>
  <p:tag name="KSO_WM_UNIT_ID" val="custom160113_6*l_i*1_1"/>
  <p:tag name="KSO_WM_UNIT_CLEAR" val="1"/>
  <p:tag name="KSO_WM_UNIT_LAYERLEVEL" val="1_1"/>
  <p:tag name="KSO_WM_DIAGRAM_GROUP_CODE" val="l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3_6*i*0"/>
  <p:tag name="KSO_WM_TEMPLATE_CATEGORY" val="custom"/>
  <p:tag name="KSO_WM_TEMPLATE_INDEX" val="160113"/>
  <p:tag name="KSO_WM_UNIT_INDEX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ENTRY"/>
  <p:tag name="ID" val="547147"/>
  <p:tag name="MH_ORDER" val="1"/>
  <p:tag name="KSO_WM_UNIT_TYPE" val="l_h_f"/>
  <p:tag name="KSO_WM_UNIT_INDEX" val="1_1_1"/>
  <p:tag name="KSO_WM_UNIT_ID" val="custom160113_6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3_6*i*0"/>
  <p:tag name="KSO_WM_TEMPLATE_CATEGORY" val="custom"/>
  <p:tag name="KSO_WM_TEMPLATE_INDEX" val="160113"/>
  <p:tag name="KSO_WM_UNIT_INDEX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NUMBER"/>
  <p:tag name="ID" val="547147"/>
  <p:tag name="MH_ORDER" val="1"/>
  <p:tag name="KSO_WM_UNIT_TYPE" val="l_i"/>
  <p:tag name="KSO_WM_UNIT_INDEX" val="1_1"/>
  <p:tag name="KSO_WM_UNIT_ID" val="custom160113_6*l_i*1_1"/>
  <p:tag name="KSO_WM_UNIT_CLEAR" val="1"/>
  <p:tag name="KSO_WM_UNIT_LAYERLEVEL" val="1_1"/>
  <p:tag name="KSO_WM_DIAGRAM_GROUP_CODE" val="l1-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ENTRY"/>
  <p:tag name="ID" val="547147"/>
  <p:tag name="MH_ORDER" val="1"/>
  <p:tag name="KSO_WM_UNIT_TYPE" val="l_h_f"/>
  <p:tag name="KSO_WM_UNIT_INDEX" val="1_1_1"/>
  <p:tag name="KSO_WM_UNIT_ID" val="custom160113_6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3_6*i*0"/>
  <p:tag name="KSO_WM_TEMPLATE_CATEGORY" val="custom"/>
  <p:tag name="KSO_WM_TEMPLATE_INDEX" val="160113"/>
  <p:tag name="KSO_WM_UNIT_INDEX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NUMBER"/>
  <p:tag name="ID" val="547147"/>
  <p:tag name="MH_ORDER" val="1"/>
  <p:tag name="KSO_WM_UNIT_TYPE" val="l_i"/>
  <p:tag name="KSO_WM_UNIT_INDEX" val="1_1"/>
  <p:tag name="KSO_WM_UNIT_ID" val="custom160113_6*l_i*1_1"/>
  <p:tag name="KSO_WM_UNIT_CLEAR" val="1"/>
  <p:tag name="KSO_WM_UNIT_LAYERLEVEL" val="1_1"/>
  <p:tag name="KSO_WM_DIAGRAM_GROUP_CODE" val="l1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ENTRY"/>
  <p:tag name="ID" val="547147"/>
  <p:tag name="MH_ORDER" val="1"/>
  <p:tag name="KSO_WM_UNIT_TYPE" val="l_h_f"/>
  <p:tag name="KSO_WM_UNIT_INDEX" val="1_1_1"/>
  <p:tag name="KSO_WM_UNIT_ID" val="custom160113_6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KSO_WM_UNIT_TYPE" val="f"/>
  <p:tag name="KSO_WM_UNIT_INDEX" val="1"/>
  <p:tag name="KSO_WM_UNIT_ID" val="custom160113_2*f*1"/>
  <p:tag name="KSO_WM_UNIT_CLEAR" val="1"/>
  <p:tag name="KSO_WM_UNIT_LAYERLEVEL" val="1"/>
  <p:tag name="KSO_WM_UNIT_VALUE" val="363"/>
  <p:tag name="KSO_WM_UNIT_HIGHLIGHT" val="0"/>
  <p:tag name="KSO_WM_UNIT_COMPATIBLE" val="0"/>
  <p:tag name="KSO_WM_UNIT_PRESET_TEXT_INDEX" val="5"/>
  <p:tag name="KSO_WM_UNIT_PRESET_TEXT_LEN" val="2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3_6*i*0"/>
  <p:tag name="KSO_WM_TEMPLATE_CATEGORY" val="custom"/>
  <p:tag name="KSO_WM_TEMPLATE_INDEX" val="160113"/>
  <p:tag name="KSO_WM_UNIT_INDEX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NUMBER"/>
  <p:tag name="ID" val="547147"/>
  <p:tag name="MH_ORDER" val="1"/>
  <p:tag name="KSO_WM_UNIT_TYPE" val="l_i"/>
  <p:tag name="KSO_WM_UNIT_INDEX" val="1_1"/>
  <p:tag name="KSO_WM_UNIT_ID" val="custom160113_6*l_i*1_1"/>
  <p:tag name="KSO_WM_UNIT_CLEAR" val="1"/>
  <p:tag name="KSO_WM_UNIT_LAYERLEVEL" val="1_1"/>
  <p:tag name="KSO_WM_DIAGRAM_GROUP_CODE" val="l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NUMBER"/>
  <p:tag name="ID" val="547147"/>
  <p:tag name="MH_ORDER" val="1"/>
  <p:tag name="KSO_WM_UNIT_TYPE" val="l_i"/>
  <p:tag name="KSO_WM_UNIT_INDEX" val="1_1"/>
  <p:tag name="KSO_WM_UNIT_ID" val="custom160113_6*l_i*1_1"/>
  <p:tag name="KSO_WM_UNIT_CLEAR" val="1"/>
  <p:tag name="KSO_WM_UNIT_LAYERLEVEL" val="1_1"/>
  <p:tag name="KSO_WM_DIAGRAM_GROUP_CODE" val="l1-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ENTRY"/>
  <p:tag name="ID" val="547147"/>
  <p:tag name="MH_ORDER" val="1"/>
  <p:tag name="KSO_WM_UNIT_TYPE" val="l_h_f"/>
  <p:tag name="KSO_WM_UNIT_INDEX" val="1_1_1"/>
  <p:tag name="KSO_WM_UNIT_ID" val="custom160113_6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3_6*i*0"/>
  <p:tag name="KSO_WM_TEMPLATE_CATEGORY" val="custom"/>
  <p:tag name="KSO_WM_TEMPLATE_INDEX" val="160113"/>
  <p:tag name="KSO_WM_UNIT_INDEX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NUMBER"/>
  <p:tag name="ID" val="547147"/>
  <p:tag name="MH_ORDER" val="1"/>
  <p:tag name="KSO_WM_UNIT_TYPE" val="l_i"/>
  <p:tag name="KSO_WM_UNIT_INDEX" val="1_1"/>
  <p:tag name="KSO_WM_UNIT_ID" val="custom160113_6*l_i*1_1"/>
  <p:tag name="KSO_WM_UNIT_CLEAR" val="1"/>
  <p:tag name="KSO_WM_UNIT_LAYERLEVEL" val="1_1"/>
  <p:tag name="KSO_WM_DIAGRAM_GROUP_CODE" val="l1-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ENTRY"/>
  <p:tag name="ID" val="547147"/>
  <p:tag name="MH_ORDER" val="1"/>
  <p:tag name="KSO_WM_UNIT_TYPE" val="l_h_f"/>
  <p:tag name="KSO_WM_UNIT_INDEX" val="1_1_1"/>
  <p:tag name="KSO_WM_UNIT_ID" val="custom160113_6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KSO_WM_UNIT_TYPE" val="f"/>
  <p:tag name="KSO_WM_UNIT_INDEX" val="1"/>
  <p:tag name="KSO_WM_UNIT_ID" val="custom160113_2*f*1"/>
  <p:tag name="KSO_WM_UNIT_CLEAR" val="1"/>
  <p:tag name="KSO_WM_UNIT_LAYERLEVEL" val="1"/>
  <p:tag name="KSO_WM_UNIT_VALUE" val="363"/>
  <p:tag name="KSO_WM_UNIT_HIGHLIGHT" val="0"/>
  <p:tag name="KSO_WM_UNIT_COMPATIBLE" val="0"/>
  <p:tag name="KSO_WM_UNIT_PRESET_TEXT_INDEX" val="5"/>
  <p:tag name="KSO_WM_UNIT_PRESET_TEXT_LEN" val="23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3_6*i*0"/>
  <p:tag name="KSO_WM_TEMPLATE_CATEGORY" val="custom"/>
  <p:tag name="KSO_WM_TEMPLATE_INDEX" val="160113"/>
  <p:tag name="KSO_WM_UNIT_INDEX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NUMBER"/>
  <p:tag name="ID" val="547147"/>
  <p:tag name="MH_ORDER" val="1"/>
  <p:tag name="KSO_WM_UNIT_TYPE" val="l_i"/>
  <p:tag name="KSO_WM_UNIT_INDEX" val="1_1"/>
  <p:tag name="KSO_WM_UNIT_ID" val="custom160113_6*l_i*1_1"/>
  <p:tag name="KSO_WM_UNIT_CLEAR" val="1"/>
  <p:tag name="KSO_WM_UNIT_LAYERLEVEL" val="1_1"/>
  <p:tag name="KSO_WM_DIAGRAM_GROUP_CODE" val="l1-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ENTRY"/>
  <p:tag name="ID" val="547147"/>
  <p:tag name="MH_ORDER" val="1"/>
  <p:tag name="KSO_WM_UNIT_TYPE" val="l_h_f"/>
  <p:tag name="KSO_WM_UNIT_INDEX" val="1_1_1"/>
  <p:tag name="KSO_WM_UNIT_ID" val="custom160113_6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3_6*i*0"/>
  <p:tag name="KSO_WM_TEMPLATE_CATEGORY" val="custom"/>
  <p:tag name="KSO_WM_TEMPLATE_INDEX" val="160113"/>
  <p:tag name="KSO_WM_UNIT_INDEX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NUMBER"/>
  <p:tag name="ID" val="547147"/>
  <p:tag name="MH_ORDER" val="1"/>
  <p:tag name="KSO_WM_UNIT_TYPE" val="l_i"/>
  <p:tag name="KSO_WM_UNIT_INDEX" val="1_1"/>
  <p:tag name="KSO_WM_UNIT_ID" val="custom160113_6*l_i*1_1"/>
  <p:tag name="KSO_WM_UNIT_CLEAR" val="1"/>
  <p:tag name="KSO_WM_UNIT_LAYERLEVEL" val="1_1"/>
  <p:tag name="KSO_WM_DIAGRAM_GROUP_CODE" val="l1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ENTRY"/>
  <p:tag name="ID" val="547147"/>
  <p:tag name="MH_ORDER" val="1"/>
  <p:tag name="KSO_WM_UNIT_TYPE" val="l_h_f"/>
  <p:tag name="KSO_WM_UNIT_INDEX" val="1_1_1"/>
  <p:tag name="KSO_WM_UNIT_ID" val="custom160113_6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ENTRY"/>
  <p:tag name="ID" val="547147"/>
  <p:tag name="MH_ORDER" val="1"/>
  <p:tag name="KSO_WM_UNIT_TYPE" val="l_h_f"/>
  <p:tag name="KSO_WM_UNIT_INDEX" val="1_1_1"/>
  <p:tag name="KSO_WM_UNIT_ID" val="custom160113_6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3_6*i*0"/>
  <p:tag name="KSO_WM_TEMPLATE_CATEGORY" val="custom"/>
  <p:tag name="KSO_WM_TEMPLATE_INDEX" val="160113"/>
  <p:tag name="KSO_WM_UNIT_INDEX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NUMBER"/>
  <p:tag name="ID" val="547147"/>
  <p:tag name="MH_ORDER" val="1"/>
  <p:tag name="KSO_WM_UNIT_TYPE" val="l_i"/>
  <p:tag name="KSO_WM_UNIT_INDEX" val="1_1"/>
  <p:tag name="KSO_WM_UNIT_ID" val="custom160113_6*l_i*1_1"/>
  <p:tag name="KSO_WM_UNIT_CLEAR" val="1"/>
  <p:tag name="KSO_WM_UNIT_LAYERLEVEL" val="1_1"/>
  <p:tag name="KSO_WM_DIAGRAM_GROUP_CODE" val="l1-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ENTRY"/>
  <p:tag name="ID" val="547147"/>
  <p:tag name="MH_ORDER" val="1"/>
  <p:tag name="KSO_WM_UNIT_TYPE" val="l_h_f"/>
  <p:tag name="KSO_WM_UNIT_INDEX" val="1_1_1"/>
  <p:tag name="KSO_WM_UNIT_ID" val="custom160113_6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3_6*i*0"/>
  <p:tag name="KSO_WM_TEMPLATE_CATEGORY" val="custom"/>
  <p:tag name="KSO_WM_TEMPLATE_INDEX" val="160113"/>
  <p:tag name="KSO_WM_UNIT_INDEX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NUMBER"/>
  <p:tag name="ID" val="547147"/>
  <p:tag name="MH_ORDER" val="1"/>
  <p:tag name="KSO_WM_UNIT_TYPE" val="l_i"/>
  <p:tag name="KSO_WM_UNIT_INDEX" val="1_1"/>
  <p:tag name="KSO_WM_UNIT_ID" val="custom160113_6*l_i*1_1"/>
  <p:tag name="KSO_WM_UNIT_CLEAR" val="1"/>
  <p:tag name="KSO_WM_UNIT_LAYERLEVEL" val="1_1"/>
  <p:tag name="KSO_WM_DIAGRAM_GROUP_CODE" val="l1-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ENTRY"/>
  <p:tag name="ID" val="547147"/>
  <p:tag name="MH_ORDER" val="1"/>
  <p:tag name="KSO_WM_UNIT_TYPE" val="l_h_f"/>
  <p:tag name="KSO_WM_UNIT_INDEX" val="1_1_1"/>
  <p:tag name="KSO_WM_UNIT_ID" val="custom160113_6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3_6*i*0"/>
  <p:tag name="KSO_WM_TEMPLATE_CATEGORY" val="custom"/>
  <p:tag name="KSO_WM_TEMPLATE_INDEX" val="160113"/>
  <p:tag name="KSO_WM_UNIT_INDEX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NUMBER"/>
  <p:tag name="ID" val="547147"/>
  <p:tag name="MH_ORDER" val="1"/>
  <p:tag name="KSO_WM_UNIT_TYPE" val="l_i"/>
  <p:tag name="KSO_WM_UNIT_INDEX" val="1_1"/>
  <p:tag name="KSO_WM_UNIT_ID" val="custom160113_6*l_i*1_1"/>
  <p:tag name="KSO_WM_UNIT_CLEAR" val="1"/>
  <p:tag name="KSO_WM_UNIT_LAYERLEVEL" val="1_1"/>
  <p:tag name="KSO_WM_DIAGRAM_GROUP_CODE" val="l1-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ENTRY"/>
  <p:tag name="ID" val="547147"/>
  <p:tag name="MH_ORDER" val="1"/>
  <p:tag name="KSO_WM_UNIT_TYPE" val="l_h_f"/>
  <p:tag name="KSO_WM_UNIT_INDEX" val="1_1_1"/>
  <p:tag name="KSO_WM_UNIT_ID" val="custom160113_6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3_6*i*0"/>
  <p:tag name="KSO_WM_TEMPLATE_CATEGORY" val="custom"/>
  <p:tag name="KSO_WM_TEMPLATE_INDEX" val="160113"/>
  <p:tag name="KSO_WM_UNIT_INDEX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KSO_WM_UNIT_TYPE" val="f"/>
  <p:tag name="KSO_WM_UNIT_INDEX" val="1"/>
  <p:tag name="KSO_WM_UNIT_ID" val="custom160113_2*f*1"/>
  <p:tag name="KSO_WM_UNIT_CLEAR" val="1"/>
  <p:tag name="KSO_WM_UNIT_LAYERLEVEL" val="1"/>
  <p:tag name="KSO_WM_UNIT_VALUE" val="363"/>
  <p:tag name="KSO_WM_UNIT_HIGHLIGHT" val="0"/>
  <p:tag name="KSO_WM_UNIT_COMPATIBLE" val="0"/>
  <p:tag name="KSO_WM_UNIT_PRESET_TEXT_INDEX" val="5"/>
  <p:tag name="KSO_WM_UNIT_PRESET_TEXT_LEN" val="2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3_6*i*0"/>
  <p:tag name="KSO_WM_TEMPLATE_CATEGORY" val="custom"/>
  <p:tag name="KSO_WM_TEMPLATE_INDEX" val="160113"/>
  <p:tag name="KSO_WM_UNIT_INDEX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NUMBER"/>
  <p:tag name="ID" val="547147"/>
  <p:tag name="MH_ORDER" val="1"/>
  <p:tag name="KSO_WM_UNIT_TYPE" val="l_i"/>
  <p:tag name="KSO_WM_UNIT_INDEX" val="1_1"/>
  <p:tag name="KSO_WM_UNIT_ID" val="custom160113_6*l_i*1_1"/>
  <p:tag name="KSO_WM_UNIT_CLEAR" val="1"/>
  <p:tag name="KSO_WM_UNIT_LAYERLEVEL" val="1_1"/>
  <p:tag name="KSO_WM_DIAGRAM_GROUP_CODE" val="l1-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ENTRY"/>
  <p:tag name="ID" val="547147"/>
  <p:tag name="MH_ORDER" val="1"/>
  <p:tag name="KSO_WM_UNIT_TYPE" val="l_h_f"/>
  <p:tag name="KSO_WM_UNIT_INDEX" val="1_1_1"/>
  <p:tag name="KSO_WM_UNIT_ID" val="custom160113_6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3_6*i*0"/>
  <p:tag name="KSO_WM_TEMPLATE_CATEGORY" val="custom"/>
  <p:tag name="KSO_WM_TEMPLATE_INDEX" val="160113"/>
  <p:tag name="KSO_WM_UNIT_INDEX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NUMBER"/>
  <p:tag name="ID" val="547147"/>
  <p:tag name="MH_ORDER" val="1"/>
  <p:tag name="KSO_WM_UNIT_TYPE" val="l_i"/>
  <p:tag name="KSO_WM_UNIT_INDEX" val="1_1"/>
  <p:tag name="KSO_WM_UNIT_ID" val="custom160113_6*l_i*1_1"/>
  <p:tag name="KSO_WM_UNIT_CLEAR" val="1"/>
  <p:tag name="KSO_WM_UNIT_LAYERLEVEL" val="1_1"/>
  <p:tag name="KSO_WM_DIAGRAM_GROUP_CODE" val="l1-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ENTRY"/>
  <p:tag name="ID" val="547147"/>
  <p:tag name="MH_ORDER" val="1"/>
  <p:tag name="KSO_WM_UNIT_TYPE" val="l_h_f"/>
  <p:tag name="KSO_WM_UNIT_INDEX" val="1_1_1"/>
  <p:tag name="KSO_WM_UNIT_ID" val="custom160113_6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3_6*i*0"/>
  <p:tag name="KSO_WM_TEMPLATE_CATEGORY" val="custom"/>
  <p:tag name="KSO_WM_TEMPLATE_INDEX" val="160113"/>
  <p:tag name="KSO_WM_UNIT_INDEX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NUMBER"/>
  <p:tag name="ID" val="547147"/>
  <p:tag name="MH_ORDER" val="1"/>
  <p:tag name="KSO_WM_UNIT_TYPE" val="l_i"/>
  <p:tag name="KSO_WM_UNIT_INDEX" val="1_1"/>
  <p:tag name="KSO_WM_UNIT_ID" val="custom160113_6*l_i*1_1"/>
  <p:tag name="KSO_WM_UNIT_CLEAR" val="1"/>
  <p:tag name="KSO_WM_UNIT_LAYERLEVEL" val="1_1"/>
  <p:tag name="KSO_WM_DIAGRAM_GROUP_CODE" val="l1-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ENTRY"/>
  <p:tag name="ID" val="547147"/>
  <p:tag name="MH_ORDER" val="1"/>
  <p:tag name="KSO_WM_UNIT_TYPE" val="l_h_f"/>
  <p:tag name="KSO_WM_UNIT_INDEX" val="1_1_1"/>
  <p:tag name="KSO_WM_UNIT_ID" val="custom160113_6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NUMBER"/>
  <p:tag name="ID" val="547147"/>
  <p:tag name="MH_ORDER" val="1"/>
  <p:tag name="KSO_WM_UNIT_TYPE" val="l_i"/>
  <p:tag name="KSO_WM_UNIT_INDEX" val="1_1"/>
  <p:tag name="KSO_WM_UNIT_ID" val="custom160113_6*l_i*1_1"/>
  <p:tag name="KSO_WM_UNIT_CLEAR" val="1"/>
  <p:tag name="KSO_WM_UNIT_LAYERLEVEL" val="1_1"/>
  <p:tag name="KSO_WM_DIAGRAM_GROUP_CODE" val="l1-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3_6*i*0"/>
  <p:tag name="KSO_WM_TEMPLATE_CATEGORY" val="custom"/>
  <p:tag name="KSO_WM_TEMPLATE_INDEX" val="160113"/>
  <p:tag name="KSO_WM_UNIT_INDEX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NUMBER"/>
  <p:tag name="ID" val="547147"/>
  <p:tag name="MH_ORDER" val="1"/>
  <p:tag name="KSO_WM_UNIT_TYPE" val="l_i"/>
  <p:tag name="KSO_WM_UNIT_INDEX" val="1_1"/>
  <p:tag name="KSO_WM_UNIT_ID" val="custom160113_6*l_i*1_1"/>
  <p:tag name="KSO_WM_UNIT_CLEAR" val="1"/>
  <p:tag name="KSO_WM_UNIT_LAYERLEVEL" val="1_1"/>
  <p:tag name="KSO_WM_DIAGRAM_GROUP_CODE" val="l1-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ENTRY"/>
  <p:tag name="ID" val="547147"/>
  <p:tag name="MH_ORDER" val="1"/>
  <p:tag name="KSO_WM_UNIT_TYPE" val="l_h_f"/>
  <p:tag name="KSO_WM_UNIT_INDEX" val="1_1_1"/>
  <p:tag name="KSO_WM_UNIT_ID" val="custom160113_6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3"/>
  <p:tag name="MH" val="20150923104740"/>
  <p:tag name="MH_LIBRARY" val="CONTENTS"/>
  <p:tag name="MH_TYPE" val="ENTRY"/>
  <p:tag name="ID" val="547147"/>
  <p:tag name="MH_ORDER" val="1"/>
  <p:tag name="KSO_WM_UNIT_TYPE" val="l_h_f"/>
  <p:tag name="KSO_WM_UNIT_INDEX" val="1_1_1"/>
  <p:tag name="KSO_WM_UNIT_ID" val="custom160113_6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1"/>
  <p:tag name="KSO_WM_DIAGRAM_GROUP_CODE" val="l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3_6*i*0"/>
  <p:tag name="KSO_WM_TEMPLATE_CATEGORY" val="custom"/>
  <p:tag name="KSO_WM_TEMPLATE_INDEX" val="160113"/>
  <p:tag name="KSO_WM_UNIT_INDEX" val="0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466</Words>
  <Application>Microsoft Office PowerPoint</Application>
  <PresentationFormat>全屏显示(4:3)</PresentationFormat>
  <Paragraphs>83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Web工具仓库管理系统</vt:lpstr>
      <vt:lpstr>PowerPoint 演示文稿</vt:lpstr>
      <vt:lpstr>功能简介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Web工程建模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Web工程架构</vt:lpstr>
      <vt:lpstr>PowerPoint 演示文稿</vt:lpstr>
      <vt:lpstr>PowerPoint 演示文稿</vt:lpstr>
      <vt:lpstr>部分测试结果展示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Web应用架构设计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晋一民</dc:creator>
  <cp:lastModifiedBy>Rong Nicole</cp:lastModifiedBy>
  <cp:revision>17</cp:revision>
  <dcterms:created xsi:type="dcterms:W3CDTF">2017-06-17T22:21:41Z</dcterms:created>
  <dcterms:modified xsi:type="dcterms:W3CDTF">2017-06-18T01:23:29Z</dcterms:modified>
</cp:coreProperties>
</file>