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818"/>
    <p:restoredTop sz="94690"/>
  </p:normalViewPr>
  <p:slideViewPr>
    <p:cSldViewPr snapToGrid="0" snapToObjects="1" showGuides="1">
      <p:cViewPr varScale="1">
        <p:scale>
          <a:sx n="63" d="100"/>
          <a:sy n="63" d="100"/>
        </p:scale>
        <p:origin x="2808" y="192"/>
      </p:cViewPr>
      <p:guideLst>
        <p:guide orient="horz" pos="3803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824F-2234-184A-B8C1-FB07B1F2C46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82437-0928-1E4E-B3F4-968F89B2A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824F-2234-184A-B8C1-FB07B1F2C46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82437-0928-1E4E-B3F4-968F89B2A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824F-2234-184A-B8C1-FB07B1F2C46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82437-0928-1E4E-B3F4-968F89B2A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824F-2234-184A-B8C1-FB07B1F2C46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82437-0928-1E4E-B3F4-968F89B2A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824F-2234-184A-B8C1-FB07B1F2C46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82437-0928-1E4E-B3F4-968F89B2A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824F-2234-184A-B8C1-FB07B1F2C46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82437-0928-1E4E-B3F4-968F89B2A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824F-2234-184A-B8C1-FB07B1F2C46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82437-0928-1E4E-B3F4-968F89B2A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824F-2234-184A-B8C1-FB07B1F2C46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82437-0928-1E4E-B3F4-968F89B2A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824F-2234-184A-B8C1-FB07B1F2C46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82437-0928-1E4E-B3F4-968F89B2A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824F-2234-184A-B8C1-FB07B1F2C46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82437-0928-1E4E-B3F4-968F89B2A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824F-2234-184A-B8C1-FB07B1F2C46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82437-0928-1E4E-B3F4-968F89B2A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8824F-2234-184A-B8C1-FB07B1F2C46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82437-0928-1E4E-B3F4-968F89B2A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95802" y="148741"/>
            <a:ext cx="792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latin typeface="Heiti SC Medium" panose="02000000000000000000" pitchFamily="2" charset="-128"/>
                <a:ea typeface="Heiti SC Medium" panose="02000000000000000000" pitchFamily="2" charset="-128"/>
              </a:rPr>
              <a:t>综合性</a:t>
            </a:r>
            <a:endParaRPr kumimoji="1" lang="zh-CN" altLang="en-US" sz="1600" dirty="0">
              <a:latin typeface="Heiti SC Medium" panose="02000000000000000000" pitchFamily="2" charset="-128"/>
              <a:ea typeface="Heiti SC Medium" panose="02000000000000000000" pitchFamily="2" charset="-128"/>
            </a:endParaRPr>
          </a:p>
          <a:p>
            <a:r>
              <a:rPr kumimoji="1" lang="zh-CN" altLang="en-US" sz="1600" dirty="0">
                <a:latin typeface="Heiti SC Medium" panose="02000000000000000000" pitchFamily="2" charset="-128"/>
                <a:ea typeface="Heiti SC Medium" panose="02000000000000000000" pitchFamily="2" charset="-128"/>
              </a:rPr>
              <a:t>大学</a:t>
            </a:r>
            <a:endParaRPr kumimoji="1" lang="zh-CN" altLang="en-US" sz="1600" dirty="0">
              <a:latin typeface="Heiti SC Medium" panose="02000000000000000000" pitchFamily="2" charset="-128"/>
              <a:ea typeface="Heiti SC Medium" panose="02000000000000000000" pitchFamily="2" charset="-128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91160" y="0"/>
          <a:ext cx="5504815" cy="1204912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504815"/>
              </a:tblGrid>
              <a:tr h="347980">
                <a:tc>
                  <a:txBody>
                    <a:bodyPr/>
                    <a:lstStyle/>
                    <a:p>
                      <a:pPr marL="0" marR="0" algn="just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zh-CN" sz="1200" b="1" kern="0" dirty="0">
                          <a:solidFill>
                            <a:srgbClr val="000000"/>
                          </a:solidFill>
                          <a:effectLst/>
                          <a:latin typeface="Heiti SC Medium" panose="02000000000000000000" charset="-122"/>
                          <a:ea typeface="Heiti SC Medium" panose="02000000000000000000" charset="-122"/>
                          <a:cs typeface="Heiti SC Medium" panose="02000000000000000000" charset="-122"/>
                        </a:rPr>
                        <a:t>哈佛大学 Harvard University</a:t>
                      </a:r>
                      <a:endParaRPr lang="zh-CN" sz="1200" b="1" kern="0" dirty="0">
                        <a:solidFill>
                          <a:srgbClr val="000000"/>
                        </a:solidFill>
                        <a:effectLst/>
                        <a:latin typeface="Heiti SC Medium" panose="02000000000000000000" charset="-122"/>
                        <a:ea typeface="Heiti SC Medium" panose="02000000000000000000" charset="-122"/>
                        <a:cs typeface="Heiti SC Medium" panose="02000000000000000000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715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zh-CN" sz="1200" b="1" kern="0" dirty="0">
                          <a:solidFill>
                            <a:srgbClr val="000000"/>
                          </a:solidFill>
                          <a:effectLst/>
                          <a:latin typeface="Heiti SC Medium" panose="02000000000000000000" charset="-122"/>
                          <a:ea typeface="Heiti SC Medium" panose="02000000000000000000" charset="-122"/>
                          <a:cs typeface="Heiti SC Medium" panose="02000000000000000000" charset="-122"/>
                        </a:rPr>
                        <a:t>斯坦福大学</a:t>
                      </a:r>
                      <a:r>
                        <a:rPr lang="zh-CN" altLang="en-US" sz="1200" b="1" kern="0" dirty="0">
                          <a:solidFill>
                            <a:srgbClr val="000000"/>
                          </a:solidFill>
                          <a:effectLst/>
                          <a:latin typeface="Heiti SC Medium" panose="02000000000000000000" charset="-122"/>
                          <a:ea typeface="Heiti SC Medium" panose="02000000000000000000" charset="-122"/>
                          <a:cs typeface="Heiti SC Medium" panose="02000000000000000000" charset="-122"/>
                        </a:rPr>
                        <a:t> </a:t>
                      </a:r>
                      <a:r>
                        <a:rPr kumimoji="1" lang="en-US" altLang="zh-CN" sz="1200" b="1" kern="0" dirty="0">
                          <a:latin typeface="Heiti SC Medium" panose="02000000000000000000" charset="-122"/>
                          <a:ea typeface="Heiti SC Medium" panose="02000000000000000000" charset="-122"/>
                          <a:cs typeface="Heiti SC Medium" panose="02000000000000000000" charset="-122"/>
                        </a:rPr>
                        <a:t>Stanford University</a:t>
                      </a:r>
                      <a:endParaRPr kumimoji="1" lang="en-US" altLang="zh-CN" sz="1200" b="1" kern="0" dirty="0">
                        <a:effectLst/>
                        <a:latin typeface="Heiti SC Medium" panose="02000000000000000000" charset="-122"/>
                        <a:ea typeface="Heiti SC Medium" panose="02000000000000000000" charset="-122"/>
                        <a:cs typeface="Heiti SC Medium" panose="02000000000000000000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715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zh-CN" sz="1200" b="1" kern="0" dirty="0">
                          <a:solidFill>
                            <a:srgbClr val="000000"/>
                          </a:solidFill>
                          <a:effectLst/>
                          <a:latin typeface="Heiti SC Medium" panose="02000000000000000000" charset="-122"/>
                          <a:ea typeface="Heiti SC Medium" panose="02000000000000000000" charset="-122"/>
                          <a:cs typeface="Heiti SC Medium" panose="02000000000000000000" charset="-122"/>
                        </a:rPr>
                        <a:t>宾夕法尼亚大学</a:t>
                      </a:r>
                      <a:r>
                        <a:rPr lang="zh-CN" altLang="en-US" sz="1200" b="1" kern="0" dirty="0">
                          <a:solidFill>
                            <a:srgbClr val="000000"/>
                          </a:solidFill>
                          <a:effectLst/>
                          <a:latin typeface="Heiti SC Medium" panose="02000000000000000000" charset="-122"/>
                          <a:ea typeface="Heiti SC Medium" panose="02000000000000000000" charset="-122"/>
                          <a:cs typeface="Heiti SC Medium" panose="02000000000000000000" charset="-122"/>
                        </a:rPr>
                        <a:t> </a:t>
                      </a:r>
                      <a:r>
                        <a:rPr kumimoji="1" lang="en-US" altLang="zh-CN" sz="1200" b="1" kern="0" dirty="0">
                          <a:latin typeface="Heiti SC Medium" panose="02000000000000000000" charset="-122"/>
                          <a:ea typeface="Heiti SC Medium" panose="02000000000000000000" charset="-122"/>
                          <a:cs typeface="Heiti SC Medium" panose="02000000000000000000" charset="-122"/>
                        </a:rPr>
                        <a:t>University of Pennsylvania</a:t>
                      </a:r>
                      <a:endParaRPr kumimoji="1" lang="en-US" altLang="zh-CN" sz="1200" b="1" kern="0" dirty="0">
                        <a:effectLst/>
                        <a:latin typeface="Heiti SC Medium" panose="02000000000000000000" charset="-122"/>
                        <a:ea typeface="Heiti SC Medium" panose="02000000000000000000" charset="-122"/>
                        <a:cs typeface="Heiti SC Medium" panose="02000000000000000000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415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zh-CN" sz="1200" b="1" kern="0" dirty="0">
                          <a:solidFill>
                            <a:srgbClr val="000000"/>
                          </a:solidFill>
                          <a:effectLst/>
                          <a:latin typeface="Heiti SC Medium" panose="02000000000000000000" charset="-122"/>
                          <a:ea typeface="Heiti SC Medium" panose="02000000000000000000" charset="-122"/>
                          <a:cs typeface="Heiti SC Medium" panose="02000000000000000000" charset="-122"/>
                        </a:rPr>
                        <a:t>约翰斯</a:t>
                      </a:r>
                      <a:r>
                        <a:rPr lang="en-US" sz="1200" b="1" kern="0" dirty="0">
                          <a:solidFill>
                            <a:srgbClr val="000000"/>
                          </a:solidFill>
                          <a:effectLst/>
                          <a:latin typeface="Heiti SC Medium" panose="02000000000000000000" charset="-122"/>
                          <a:ea typeface="Heiti SC Medium" panose="02000000000000000000" charset="-122"/>
                          <a:cs typeface="Heiti SC Medium" panose="02000000000000000000" charset="-122"/>
                        </a:rPr>
                        <a:t>.</a:t>
                      </a:r>
                      <a:r>
                        <a:rPr lang="zh-CN" sz="1200" b="1" kern="0" dirty="0">
                          <a:solidFill>
                            <a:srgbClr val="000000"/>
                          </a:solidFill>
                          <a:effectLst/>
                          <a:latin typeface="Heiti SC Medium" panose="02000000000000000000" charset="-122"/>
                          <a:ea typeface="Heiti SC Medium" panose="02000000000000000000" charset="-122"/>
                          <a:cs typeface="Heiti SC Medium" panose="02000000000000000000" charset="-122"/>
                        </a:rPr>
                        <a:t>霍普金斯大学</a:t>
                      </a:r>
                      <a:r>
                        <a:rPr lang="zh-CN" altLang="en-US" sz="1200" b="1" kern="0" dirty="0">
                          <a:solidFill>
                            <a:srgbClr val="000000"/>
                          </a:solidFill>
                          <a:effectLst/>
                          <a:latin typeface="Heiti SC Medium" panose="02000000000000000000" charset="-122"/>
                          <a:ea typeface="Heiti SC Medium" panose="02000000000000000000" charset="-122"/>
                          <a:cs typeface="Heiti SC Medium" panose="02000000000000000000" charset="-122"/>
                        </a:rPr>
                        <a:t> </a:t>
                      </a:r>
                      <a:r>
                        <a:rPr kumimoji="1" lang="en-US" altLang="zh-CN" sz="1200" b="1" kern="0" dirty="0">
                          <a:latin typeface="Heiti SC Medium" panose="02000000000000000000" charset="-122"/>
                          <a:ea typeface="Heiti SC Medium" panose="02000000000000000000" charset="-122"/>
                          <a:cs typeface="Heiti SC Medium" panose="02000000000000000000" charset="-122"/>
                        </a:rPr>
                        <a:t>Johns Hopkins University</a:t>
                      </a:r>
                      <a:endParaRPr kumimoji="1" lang="en-US" altLang="zh-CN" sz="1200" b="1" kern="0" dirty="0">
                        <a:effectLst/>
                        <a:latin typeface="Heiti SC Medium" panose="02000000000000000000" charset="-122"/>
                        <a:ea typeface="Heiti SC Medium" panose="02000000000000000000" charset="-122"/>
                        <a:cs typeface="Heiti SC Medium" panose="02000000000000000000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59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zh-CN" sz="1200" b="1" kern="0" dirty="0">
                          <a:solidFill>
                            <a:srgbClr val="000000"/>
                          </a:solidFill>
                          <a:effectLst/>
                          <a:latin typeface="Heiti SC Medium" panose="02000000000000000000" charset="-122"/>
                          <a:ea typeface="Heiti SC Medium" panose="02000000000000000000" charset="-122"/>
                          <a:cs typeface="Heiti SC Medium" panose="02000000000000000000" charset="-122"/>
                        </a:rPr>
                        <a:t>加州理工学院</a:t>
                      </a:r>
                      <a:r>
                        <a:rPr lang="zh-CN" altLang="en-US" sz="1200" b="1" kern="0" dirty="0">
                          <a:solidFill>
                            <a:srgbClr val="000000"/>
                          </a:solidFill>
                          <a:effectLst/>
                          <a:latin typeface="Heiti SC Medium" panose="02000000000000000000" charset="-122"/>
                          <a:ea typeface="Heiti SC Medium" panose="02000000000000000000" charset="-122"/>
                          <a:cs typeface="Heiti SC Medium" panose="02000000000000000000" charset="-122"/>
                        </a:rPr>
                        <a:t> </a:t>
                      </a:r>
                      <a:r>
                        <a:rPr kumimoji="1" lang="en-US" altLang="zh-CN" sz="1200" b="1" kern="0" dirty="0">
                          <a:latin typeface="Heiti SC Medium" panose="02000000000000000000" charset="-122"/>
                          <a:ea typeface="Heiti SC Medium" panose="02000000000000000000" charset="-122"/>
                          <a:cs typeface="Heiti SC Medium" panose="02000000000000000000" charset="-122"/>
                        </a:rPr>
                        <a:t>California Institute of Technology</a:t>
                      </a:r>
                      <a:endParaRPr kumimoji="1" lang="en-US" altLang="zh-CN" sz="1200" b="1" kern="0" dirty="0">
                        <a:effectLst/>
                        <a:latin typeface="Heiti SC Medium" panose="02000000000000000000" charset="-122"/>
                        <a:ea typeface="Heiti SC Medium" panose="02000000000000000000" charset="-122"/>
                        <a:cs typeface="Heiti SC Medium" panose="02000000000000000000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715">
                <a:tc>
                  <a:txBody>
                    <a:bodyPr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buNone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zh-CN" altLang="en-US" sz="1200" b="1" kern="0" dirty="0">
                          <a:effectLst/>
                          <a:latin typeface="Heiti SC Medium" panose="02000000000000000000" charset="-122"/>
                          <a:ea typeface="Heiti SC Medium" panose="02000000000000000000" charset="-122"/>
                          <a:cs typeface="Heiti SC Medium" panose="02000000000000000000" charset="-122"/>
                        </a:rPr>
                        <a:t>达特茅斯学院 Dartmouth Colleg</a:t>
                      </a:r>
                      <a:endParaRPr lang="zh-CN" altLang="en-US" sz="1200" b="1" kern="0" dirty="0">
                        <a:effectLst/>
                        <a:latin typeface="Heiti SC Medium" panose="02000000000000000000" charset="-122"/>
                        <a:ea typeface="Heiti SC Medium" panose="02000000000000000000" charset="-122"/>
                        <a:cs typeface="Heiti SC Medium" panose="02000000000000000000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zh-CN" sz="1200" b="1" kern="0" dirty="0">
                          <a:solidFill>
                            <a:srgbClr val="000000"/>
                          </a:solidFill>
                          <a:effectLst/>
                          <a:latin typeface="Heiti SC Medium" panose="02000000000000000000" charset="-122"/>
                          <a:ea typeface="Heiti SC Medium" panose="02000000000000000000" charset="-122"/>
                          <a:cs typeface="Heiti SC Medium" panose="02000000000000000000" charset="-122"/>
                          <a:sym typeface="+mn-ea"/>
                        </a:rPr>
                        <a:t>加州大学洛杉矶分校</a:t>
                      </a:r>
                      <a:r>
                        <a:rPr lang="zh-CN" altLang="en-US" sz="1200" b="1" kern="0" dirty="0">
                          <a:solidFill>
                            <a:srgbClr val="000000"/>
                          </a:solidFill>
                          <a:effectLst/>
                          <a:latin typeface="Heiti SC Medium" panose="02000000000000000000" charset="-122"/>
                          <a:ea typeface="Heiti SC Medium" panose="02000000000000000000" charset="-122"/>
                          <a:cs typeface="Heiti SC Medium" panose="02000000000000000000" charset="-122"/>
                          <a:sym typeface="+mn-ea"/>
                        </a:rPr>
                        <a:t>  </a:t>
                      </a:r>
                      <a:endParaRPr lang="zh-CN" altLang="en-US" sz="1200" b="1" kern="0" dirty="0">
                        <a:solidFill>
                          <a:srgbClr val="000000"/>
                        </a:solidFill>
                        <a:effectLst/>
                        <a:latin typeface="Heiti SC Medium" panose="02000000000000000000" charset="-122"/>
                        <a:ea typeface="Heiti SC Medium" panose="02000000000000000000" charset="-122"/>
                        <a:cs typeface="Heiti SC Medium" panose="02000000000000000000" charset="-122"/>
                        <a:sym typeface="+mn-ea"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altLang="zh-CN" sz="1200" b="1" kern="0" dirty="0">
                          <a:solidFill>
                            <a:srgbClr val="000000"/>
                          </a:solidFill>
                          <a:effectLst/>
                          <a:latin typeface="Heiti SC Medium" panose="02000000000000000000" charset="-122"/>
                          <a:ea typeface="Heiti SC Medium" panose="02000000000000000000" charset="-122"/>
                          <a:cs typeface="Heiti SC Medium" panose="02000000000000000000" charset="-122"/>
                          <a:sym typeface="+mn-ea"/>
                        </a:rPr>
                        <a:t>University of California, Los Angeles</a:t>
                      </a:r>
                      <a:endParaRPr lang="en-US" altLang="zh-CN" sz="1200" b="1" kern="0" dirty="0">
                        <a:solidFill>
                          <a:srgbClr val="000000"/>
                        </a:solidFill>
                        <a:effectLst/>
                        <a:latin typeface="Heiti SC Medium" panose="02000000000000000000" charset="-122"/>
                        <a:ea typeface="Heiti SC Medium" panose="02000000000000000000" charset="-122"/>
                        <a:cs typeface="Heiti SC Medium" panose="02000000000000000000" charset="-122"/>
                        <a:sym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buNone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altLang="zh-CN" sz="1200" b="1" kern="0" dirty="0">
                          <a:solidFill>
                            <a:srgbClr val="000000"/>
                          </a:solidFill>
                          <a:effectLst/>
                          <a:latin typeface="Heiti SC Medium" panose="02000000000000000000" charset="-122"/>
                          <a:ea typeface="Heiti SC Medium" panose="02000000000000000000" charset="-122"/>
                          <a:cs typeface="Heiti SC Medium" panose="02000000000000000000" charset="-122"/>
                          <a:sym typeface="+mn-ea"/>
                        </a:rPr>
                        <a:t>南加州大学（University of Southern California）</a:t>
                      </a:r>
                      <a:endParaRPr lang="en-US" altLang="zh-CN" sz="1200" b="1" kern="0" dirty="0">
                        <a:solidFill>
                          <a:srgbClr val="000000"/>
                        </a:solidFill>
                        <a:effectLst/>
                        <a:latin typeface="Heiti SC Medium" panose="02000000000000000000" charset="-122"/>
                        <a:ea typeface="Heiti SC Medium" panose="02000000000000000000" charset="-122"/>
                        <a:cs typeface="Heiti SC Medium" panose="02000000000000000000" charset="-122"/>
                        <a:sym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buNone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altLang="zh-CN" sz="1200" b="1" kern="0" dirty="0">
                          <a:solidFill>
                            <a:srgbClr val="000000"/>
                          </a:solidFill>
                          <a:effectLst/>
                          <a:latin typeface="Heiti SC Medium" panose="02000000000000000000" charset="-122"/>
                          <a:ea typeface="Heiti SC Medium" panose="02000000000000000000" charset="-122"/>
                          <a:cs typeface="Heiti SC Medium" panose="02000000000000000000" charset="-122"/>
                          <a:sym typeface="+mn-ea"/>
                        </a:rPr>
                        <a:t>弗吉尼亚大学（University of Virginia）</a:t>
                      </a:r>
                      <a:endParaRPr lang="en-US" altLang="zh-CN" sz="1200" b="1" kern="0" dirty="0">
                        <a:solidFill>
                          <a:srgbClr val="000000"/>
                        </a:solidFill>
                        <a:effectLst/>
                        <a:latin typeface="Heiti SC Medium" panose="02000000000000000000" charset="-122"/>
                        <a:ea typeface="Heiti SC Medium" panose="02000000000000000000" charset="-122"/>
                        <a:cs typeface="Heiti SC Medium" panose="02000000000000000000" charset="-122"/>
                        <a:sym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82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/>
                      </a:pPr>
                      <a:r>
                        <a:rPr lang="zh-CN" sz="1200" b="1" kern="0" dirty="0">
                          <a:solidFill>
                            <a:srgbClr val="000000"/>
                          </a:solidFill>
                          <a:effectLst/>
                          <a:latin typeface="Heiti SC Medium" panose="02000000000000000000" charset="-122"/>
                          <a:ea typeface="Heiti SC Medium" panose="02000000000000000000" charset="-122"/>
                          <a:cs typeface="Heiti SC Medium" panose="02000000000000000000" charset="-122"/>
                          <a:sym typeface="+mn-ea"/>
                        </a:rPr>
                        <a:t>埃默里大学</a:t>
                      </a:r>
                      <a:r>
                        <a:rPr lang="en-US" altLang="zh-CN" sz="1200" b="1" kern="0" dirty="0">
                          <a:solidFill>
                            <a:srgbClr val="000000"/>
                          </a:solidFill>
                          <a:effectLst/>
                          <a:latin typeface="Heiti SC Medium" panose="02000000000000000000" charset="-122"/>
                          <a:ea typeface="Heiti SC Medium" panose="02000000000000000000" charset="-122"/>
                          <a:cs typeface="Heiti SC Medium" panose="02000000000000000000" charset="-122"/>
                          <a:sym typeface="+mn-ea"/>
                        </a:rPr>
                        <a:t> Emory University</a:t>
                      </a:r>
                      <a:endParaRPr lang="en-US" altLang="zh-CN" sz="1200" b="1" kern="0" dirty="0">
                        <a:solidFill>
                          <a:srgbClr val="000000"/>
                        </a:solidFill>
                        <a:effectLst/>
                        <a:latin typeface="Heiti SC Medium" panose="02000000000000000000" charset="-122"/>
                        <a:ea typeface="Heiti SC Medium" panose="02000000000000000000" charset="-122"/>
                        <a:cs typeface="Heiti SC Medium" panose="02000000000000000000" charset="-122"/>
                        <a:sym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805">
                <a:tc>
                  <a:txBody>
                    <a:bodyPr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/>
                      </a:pPr>
                      <a:r>
                        <a:rPr lang="en-US" altLang="zh-CN" sz="1200" b="1" kern="0" dirty="0">
                          <a:solidFill>
                            <a:srgbClr val="000000"/>
                          </a:solidFill>
                          <a:effectLst/>
                          <a:latin typeface="Heiti SC Medium" panose="02000000000000000000" charset="-122"/>
                          <a:ea typeface="Heiti SC Medium" panose="02000000000000000000" charset="-122"/>
                          <a:cs typeface="Heiti SC Medium" panose="02000000000000000000" charset="-122"/>
                          <a:sym typeface="+mn-ea"/>
                        </a:rPr>
                        <a:t>加州大学伯克利分校（University of California-Berkeley）</a:t>
                      </a:r>
                      <a:endParaRPr lang="en-US" altLang="zh-CN" sz="1200" b="1" kern="0" dirty="0">
                        <a:solidFill>
                          <a:srgbClr val="000000"/>
                        </a:solidFill>
                        <a:effectLst/>
                        <a:latin typeface="Heiti SC Medium" panose="02000000000000000000" charset="-122"/>
                        <a:ea typeface="Heiti SC Medium" panose="02000000000000000000" charset="-122"/>
                        <a:cs typeface="Heiti SC Medium" panose="02000000000000000000" charset="-122"/>
                        <a:sym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585">
                <a:tc>
                  <a:txBody>
                    <a:bodyPr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buNone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zh-CN" sz="1200" b="1" kern="0" dirty="0">
                          <a:solidFill>
                            <a:srgbClr val="000000"/>
                          </a:solidFill>
                          <a:effectLst/>
                          <a:latin typeface="Heiti SC Medium" panose="02000000000000000000" charset="-122"/>
                          <a:ea typeface="Heiti SC Medium" panose="02000000000000000000" charset="-122"/>
                          <a:cs typeface="Heiti SC Medium" panose="02000000000000000000" charset="-122"/>
                        </a:rPr>
                        <a:t>密歇根大学安娜堡分校</a:t>
                      </a:r>
                      <a:endParaRPr lang="zh-CN" sz="1200" b="1" kern="0" dirty="0">
                        <a:solidFill>
                          <a:srgbClr val="000000"/>
                        </a:solidFill>
                        <a:effectLst/>
                        <a:latin typeface="Heiti SC Medium" panose="02000000000000000000" charset="-122"/>
                        <a:ea typeface="Heiti SC Medium" panose="02000000000000000000" charset="-122"/>
                        <a:cs typeface="Heiti SC Medium" panose="02000000000000000000" charset="-122"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buNone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altLang="zh-CN" sz="1200" b="1" kern="0" dirty="0">
                          <a:solidFill>
                            <a:srgbClr val="000000"/>
                          </a:solidFill>
                          <a:effectLst/>
                          <a:latin typeface="Heiti SC Medium" panose="02000000000000000000" charset="-122"/>
                          <a:ea typeface="Heiti SC Medium" panose="02000000000000000000" charset="-122"/>
                          <a:cs typeface="Heiti SC Medium" panose="02000000000000000000" charset="-122"/>
                        </a:rPr>
                        <a:t> University of Michigan--Ann Arbor</a:t>
                      </a:r>
                      <a:endParaRPr lang="en-US" altLang="zh-CN" sz="1200" b="1" kern="0" dirty="0">
                        <a:solidFill>
                          <a:srgbClr val="000000"/>
                        </a:solidFill>
                        <a:effectLst/>
                        <a:latin typeface="Heiti SC Medium" panose="02000000000000000000" charset="-122"/>
                        <a:ea typeface="Heiti SC Medium" panose="02000000000000000000" charset="-122"/>
                        <a:cs typeface="Heiti SC Medium" panose="02000000000000000000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590">
                <a:tc>
                  <a:txBody>
                    <a:bodyPr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buNone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zh-CN" sz="1200" b="1" kern="0" dirty="0">
                          <a:solidFill>
                            <a:srgbClr val="000000"/>
                          </a:solidFill>
                          <a:effectLst/>
                          <a:latin typeface="Heiti SC Medium" panose="02000000000000000000" charset="-122"/>
                          <a:ea typeface="Heiti SC Medium" panose="02000000000000000000" charset="-122"/>
                          <a:cs typeface="Heiti SC Medium" panose="02000000000000000000" charset="-122"/>
                        </a:rPr>
                        <a:t>弗吉尼亚大学</a:t>
                      </a:r>
                      <a:r>
                        <a:rPr lang="en-US" altLang="zh-CN" sz="1200" b="1" kern="0" dirty="0">
                          <a:solidFill>
                            <a:srgbClr val="000000"/>
                          </a:solidFill>
                          <a:effectLst/>
                          <a:latin typeface="Heiti SC Medium" panose="02000000000000000000" charset="-122"/>
                          <a:ea typeface="Heiti SC Medium" panose="02000000000000000000" charset="-122"/>
                          <a:cs typeface="Heiti SC Medium" panose="02000000000000000000" charset="-122"/>
                        </a:rPr>
                        <a:t> University of Virginia</a:t>
                      </a:r>
                      <a:endParaRPr lang="en-US" altLang="zh-CN" sz="1200" b="1" kern="0" dirty="0">
                        <a:solidFill>
                          <a:srgbClr val="000000"/>
                        </a:solidFill>
                        <a:effectLst/>
                        <a:latin typeface="Heiti SC Medium" panose="02000000000000000000" charset="-122"/>
                        <a:ea typeface="Heiti SC Medium" panose="02000000000000000000" charset="-122"/>
                        <a:cs typeface="Heiti SC Medium" panose="02000000000000000000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5930">
                <a:tc>
                  <a:txBody>
                    <a:bodyPr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buNone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zh-CN" sz="1200" b="1" kern="0" dirty="0">
                          <a:solidFill>
                            <a:srgbClr val="000000"/>
                          </a:solidFill>
                          <a:effectLst/>
                          <a:latin typeface="Heiti SC Medium" panose="02000000000000000000" charset="-122"/>
                          <a:ea typeface="Heiti SC Medium" panose="02000000000000000000" charset="-122"/>
                          <a:cs typeface="Heiti SC Medium" panose="02000000000000000000" charset="-122"/>
                        </a:rPr>
                        <a:t>北卡罗来纳大学教堂山分校</a:t>
                      </a:r>
                      <a:endParaRPr lang="zh-CN" sz="1200" b="1" kern="0" dirty="0">
                        <a:solidFill>
                          <a:srgbClr val="000000"/>
                        </a:solidFill>
                        <a:effectLst/>
                        <a:latin typeface="Heiti SC Medium" panose="02000000000000000000" charset="-122"/>
                        <a:ea typeface="Heiti SC Medium" panose="02000000000000000000" charset="-122"/>
                        <a:cs typeface="Heiti SC Medium" panose="02000000000000000000" charset="-122"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buNone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zh-CN" altLang="en-US" sz="1200" b="1" kern="100" dirty="0">
                          <a:effectLst/>
                          <a:latin typeface="Heiti SC Medium" panose="02000000000000000000" charset="-122"/>
                          <a:ea typeface="Heiti SC Medium" panose="02000000000000000000" charset="-122"/>
                          <a:cs typeface="Heiti SC Medium" panose="02000000000000000000" charset="-122"/>
                        </a:rPr>
                        <a:t> </a:t>
                      </a:r>
                      <a:r>
                        <a:rPr lang="en-US" altLang="zh-CN" sz="1200" b="1" kern="0" dirty="0">
                          <a:solidFill>
                            <a:srgbClr val="000000"/>
                          </a:solidFill>
                          <a:effectLst/>
                          <a:latin typeface="Heiti SC Medium" panose="02000000000000000000" charset="-122"/>
                          <a:ea typeface="Heiti SC Medium" panose="02000000000000000000" charset="-122"/>
                          <a:cs typeface="Heiti SC Medium" panose="02000000000000000000" charset="-122"/>
                        </a:rPr>
                        <a:t>University of North Carolina at Chapel Hill</a:t>
                      </a:r>
                      <a:endParaRPr lang="en-US" altLang="zh-CN" sz="1200" b="1" kern="0" dirty="0">
                        <a:solidFill>
                          <a:srgbClr val="000000"/>
                        </a:solidFill>
                        <a:effectLst/>
                        <a:latin typeface="Heiti SC Medium" panose="02000000000000000000" charset="-122"/>
                        <a:ea typeface="Heiti SC Medium" panose="02000000000000000000" charset="-122"/>
                        <a:cs typeface="Heiti SC Medium" panose="02000000000000000000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zh-CN" sz="1200" b="1" kern="0" dirty="0">
                          <a:solidFill>
                            <a:srgbClr val="000000"/>
                          </a:solidFill>
                          <a:effectLst/>
                          <a:latin typeface="Heiti SC Medium" panose="02000000000000000000" charset="-122"/>
                          <a:ea typeface="Heiti SC Medium" panose="02000000000000000000" charset="-122"/>
                          <a:cs typeface="Heiti SC Medium" panose="02000000000000000000" charset="-122"/>
                        </a:rPr>
                        <a:t>纽约大学</a:t>
                      </a:r>
                      <a:r>
                        <a:rPr lang="en-US" altLang="zh-CN" sz="1200" b="1" kern="0" dirty="0">
                          <a:solidFill>
                            <a:srgbClr val="000000"/>
                          </a:solidFill>
                          <a:effectLst/>
                          <a:latin typeface="Heiti SC Medium" panose="02000000000000000000" charset="-122"/>
                          <a:ea typeface="Heiti SC Medium" panose="02000000000000000000" charset="-122"/>
                          <a:cs typeface="Heiti SC Medium" panose="02000000000000000000" charset="-122"/>
                        </a:rPr>
                        <a:t> New York University</a:t>
                      </a:r>
                      <a:endParaRPr lang="en-US" altLang="zh-CN" sz="1200" b="1" kern="0" dirty="0">
                        <a:solidFill>
                          <a:srgbClr val="000000"/>
                        </a:solidFill>
                        <a:effectLst/>
                        <a:latin typeface="Heiti SC Medium" panose="02000000000000000000" charset="-122"/>
                        <a:ea typeface="Heiti SC Medium" panose="02000000000000000000" charset="-122"/>
                        <a:cs typeface="Heiti SC Medium" panose="02000000000000000000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555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zh-CN" sz="1200" b="1" kern="0" dirty="0">
                          <a:solidFill>
                            <a:srgbClr val="000000"/>
                          </a:solidFill>
                          <a:effectLst/>
                          <a:latin typeface="Heiti SC Medium" panose="02000000000000000000" charset="-122"/>
                          <a:ea typeface="Heiti SC Medium" panose="02000000000000000000" charset="-122"/>
                          <a:cs typeface="Heiti SC Medium" panose="02000000000000000000" charset="-122"/>
                          <a:sym typeface="+mn-ea"/>
                        </a:rPr>
                        <a:t>加州大学圣塔芭芭拉分校</a:t>
                      </a:r>
                      <a:endParaRPr lang="zh-CN" sz="1200" b="1" kern="0" dirty="0">
                        <a:solidFill>
                          <a:srgbClr val="000000"/>
                        </a:solidFill>
                        <a:effectLst/>
                        <a:latin typeface="Heiti SC Medium" panose="02000000000000000000" charset="-122"/>
                        <a:ea typeface="Heiti SC Medium" panose="02000000000000000000" charset="-122"/>
                        <a:cs typeface="Heiti SC Medium" panose="02000000000000000000" charset="-122"/>
                        <a:sym typeface="+mn-ea"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altLang="zh-CN" sz="1200" b="1" kern="0" dirty="0">
                          <a:solidFill>
                            <a:srgbClr val="000000"/>
                          </a:solidFill>
                          <a:effectLst/>
                          <a:latin typeface="Heiti SC Medium" panose="02000000000000000000" charset="-122"/>
                          <a:ea typeface="Heiti SC Medium" panose="02000000000000000000" charset="-122"/>
                          <a:cs typeface="Heiti SC Medium" panose="02000000000000000000" charset="-122"/>
                          <a:sym typeface="+mn-ea"/>
                        </a:rPr>
                        <a:t>University of California, Santa Barbara</a:t>
                      </a:r>
                      <a:endParaRPr lang="en-US" altLang="zh-CN" sz="1200" b="1" kern="0" dirty="0">
                        <a:solidFill>
                          <a:srgbClr val="000000"/>
                        </a:solidFill>
                        <a:effectLst/>
                        <a:latin typeface="Heiti SC Medium" panose="02000000000000000000" charset="-122"/>
                        <a:ea typeface="Heiti SC Medium" panose="02000000000000000000" charset="-122"/>
                        <a:cs typeface="Heiti SC Medium" panose="02000000000000000000" charset="-122"/>
                        <a:sym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285">
                <a:tc>
                  <a:txBody>
                    <a:bodyPr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buNone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altLang="zh-CN" sz="1200" b="1" kern="0" dirty="0">
                          <a:solidFill>
                            <a:srgbClr val="000000"/>
                          </a:solidFill>
                          <a:effectLst/>
                          <a:latin typeface="Heiti SC Medium" panose="02000000000000000000" charset="-122"/>
                          <a:ea typeface="Heiti SC Medium" panose="02000000000000000000" charset="-122"/>
                          <a:cs typeface="Heiti SC Medium" panose="02000000000000000000" charset="-122"/>
                          <a:sym typeface="+mn-ea"/>
                        </a:rPr>
                        <a:t>波士顿学院（Boston College）</a:t>
                      </a:r>
                      <a:endParaRPr lang="en-US" altLang="zh-CN" sz="1200" b="1" kern="0" dirty="0">
                        <a:solidFill>
                          <a:srgbClr val="000000"/>
                        </a:solidFill>
                        <a:effectLst/>
                        <a:latin typeface="Heiti SC Medium" panose="02000000000000000000" charset="-122"/>
                        <a:ea typeface="Heiti SC Medium" panose="02000000000000000000" charset="-122"/>
                        <a:cs typeface="Heiti SC Medium" panose="02000000000000000000" charset="-122"/>
                        <a:sym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920">
                <a:tc>
                  <a:txBody>
                    <a:bodyPr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buNone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altLang="zh-CN" sz="1200" b="1" kern="0" dirty="0">
                          <a:solidFill>
                            <a:srgbClr val="000000"/>
                          </a:solidFill>
                          <a:effectLst/>
                          <a:latin typeface="Heiti SC Medium" panose="02000000000000000000" charset="-122"/>
                          <a:ea typeface="Heiti SC Medium" panose="02000000000000000000" charset="-122"/>
                          <a:cs typeface="Heiti SC Medium" panose="02000000000000000000" charset="-122"/>
                          <a:sym typeface="+mn-ea"/>
                        </a:rPr>
                        <a:t>加州大学圣迭戈分校（University of California-San Diego）</a:t>
                      </a:r>
                      <a:endParaRPr lang="en-US" altLang="zh-CN" sz="1200" b="1" kern="0" dirty="0">
                        <a:solidFill>
                          <a:srgbClr val="000000"/>
                        </a:solidFill>
                        <a:effectLst/>
                        <a:latin typeface="Heiti SC Medium" panose="02000000000000000000" charset="-122"/>
                        <a:ea typeface="Heiti SC Medium" panose="02000000000000000000" charset="-122"/>
                        <a:cs typeface="Heiti SC Medium" panose="02000000000000000000" charset="-122"/>
                        <a:sym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815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zh-CN" sz="1200" b="1" kern="0" dirty="0">
                          <a:solidFill>
                            <a:srgbClr val="000000"/>
                          </a:solidFill>
                          <a:effectLst/>
                          <a:latin typeface="Heiti SC Medium" panose="02000000000000000000" charset="-122"/>
                          <a:ea typeface="Heiti SC Medium" panose="02000000000000000000" charset="-122"/>
                          <a:cs typeface="Heiti SC Medium" panose="02000000000000000000" charset="-122"/>
                        </a:rPr>
                        <a:t>罗彻斯特大学</a:t>
                      </a:r>
                      <a:r>
                        <a:rPr lang="en-US" altLang="zh-CN" sz="1200" b="1" kern="0" dirty="0">
                          <a:solidFill>
                            <a:srgbClr val="000000"/>
                          </a:solidFill>
                          <a:effectLst/>
                          <a:latin typeface="Heiti SC Medium" panose="02000000000000000000" charset="-122"/>
                          <a:ea typeface="Heiti SC Medium" panose="02000000000000000000" charset="-122"/>
                          <a:cs typeface="Heiti SC Medium" panose="02000000000000000000" charset="-122"/>
                        </a:rPr>
                        <a:t> University of Rochester</a:t>
                      </a:r>
                      <a:endParaRPr lang="en-US" altLang="zh-CN" sz="1200" b="1" kern="0" dirty="0">
                        <a:solidFill>
                          <a:srgbClr val="000000"/>
                        </a:solidFill>
                        <a:effectLst/>
                        <a:latin typeface="Heiti SC Medium" panose="02000000000000000000" charset="-122"/>
                        <a:ea typeface="Heiti SC Medium" panose="02000000000000000000" charset="-122"/>
                        <a:cs typeface="Heiti SC Medium" panose="02000000000000000000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endParaRPr lang="zh-CN" sz="1200" b="1" kern="0" dirty="0">
                        <a:solidFill>
                          <a:srgbClr val="000000"/>
                        </a:solidFill>
                        <a:effectLst/>
                        <a:latin typeface="Heiti SC Medium" panose="02000000000000000000" charset="-122"/>
                        <a:ea typeface="Heiti SC Medium" panose="02000000000000000000" charset="-122"/>
                        <a:cs typeface="Heiti SC Medium" panose="02000000000000000000" charset="-122"/>
                        <a:sym typeface="+mn-ea"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zh-CN" sz="1200" b="1" kern="0" dirty="0">
                          <a:solidFill>
                            <a:srgbClr val="000000"/>
                          </a:solidFill>
                          <a:effectLst/>
                          <a:latin typeface="Heiti SC Medium" panose="02000000000000000000" charset="-122"/>
                          <a:ea typeface="Heiti SC Medium" panose="02000000000000000000" charset="-122"/>
                          <a:cs typeface="Heiti SC Medium" panose="02000000000000000000" charset="-122"/>
                          <a:sym typeface="+mn-ea"/>
                        </a:rPr>
                        <a:t>佐治亚理工学院</a:t>
                      </a:r>
                      <a:r>
                        <a:rPr lang="en-US" altLang="zh-CN" sz="1200" b="1" kern="0" dirty="0">
                          <a:solidFill>
                            <a:srgbClr val="000000"/>
                          </a:solidFill>
                          <a:effectLst/>
                          <a:latin typeface="Heiti SC Medium" panose="02000000000000000000" charset="-122"/>
                          <a:ea typeface="Heiti SC Medium" panose="02000000000000000000" charset="-122"/>
                          <a:cs typeface="Heiti SC Medium" panose="02000000000000000000" charset="-122"/>
                          <a:sym typeface="+mn-ea"/>
                        </a:rPr>
                        <a:t> Georgia Institute of Technology</a:t>
                      </a:r>
                      <a:endParaRPr lang="zh-CN" sz="1200" b="1" kern="100" dirty="0">
                        <a:effectLst/>
                        <a:latin typeface="Heiti SC Medium" panose="02000000000000000000" charset="-122"/>
                        <a:ea typeface="Heiti SC Medium" panose="02000000000000000000" charset="-122"/>
                        <a:cs typeface="Heiti SC Medium" panose="02000000000000000000" charset="-122"/>
                        <a:sym typeface="+mn-ea"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endParaRPr lang="zh-CN" sz="1200" b="1" kern="100" dirty="0">
                        <a:effectLst/>
                        <a:latin typeface="Heiti SC Medium" panose="02000000000000000000" charset="-122"/>
                        <a:ea typeface="Heiti SC Medium" panose="02000000000000000000" charset="-122"/>
                        <a:cs typeface="Heiti SC Medium" panose="02000000000000000000" charset="-122"/>
                        <a:sym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kumimoji="1" lang="zh-CN" altLang="en-US" sz="1200" b="1" dirty="0">
                          <a:latin typeface="Heiti SC Medium" panose="02000000000000000000" charset="-122"/>
                          <a:ea typeface="Heiti SC Medium" panose="02000000000000000000" charset="-122"/>
                          <a:cs typeface="Heiti SC Medium" panose="02000000000000000000" charset="-122"/>
                        </a:rPr>
                        <a:t>加州大学尔湾分校</a:t>
                      </a:r>
                      <a:r>
                        <a:rPr lang="en-US" altLang="zh-CN" sz="1200" b="1" kern="0" dirty="0">
                          <a:solidFill>
                            <a:srgbClr val="000000"/>
                          </a:solidFill>
                          <a:effectLst/>
                          <a:latin typeface="Heiti SC Medium" panose="02000000000000000000" charset="-122"/>
                          <a:ea typeface="Heiti SC Medium" panose="02000000000000000000" charset="-122"/>
                          <a:cs typeface="Heiti SC Medium" panose="02000000000000000000" charset="-122"/>
                        </a:rPr>
                        <a:t> University of California, Irvine</a:t>
                      </a:r>
                      <a:endParaRPr lang="en-US" altLang="zh-CN" sz="1200" b="1" kern="0" dirty="0">
                        <a:solidFill>
                          <a:srgbClr val="000000"/>
                        </a:solidFill>
                        <a:effectLst/>
                        <a:latin typeface="Heiti SC Medium" panose="02000000000000000000" charset="-122"/>
                        <a:ea typeface="Heiti SC Medium" panose="02000000000000000000" charset="-122"/>
                        <a:cs typeface="Heiti SC Medium" panose="02000000000000000000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kumimoji="1" lang="zh-CN" altLang="en-US" sz="1200" b="1" dirty="0">
                          <a:latin typeface="Heiti SC Medium" panose="02000000000000000000" charset="-122"/>
                          <a:ea typeface="Heiti SC Medium" panose="02000000000000000000" charset="-122"/>
                          <a:cs typeface="Heiti SC Medium" panose="02000000000000000000" charset="-122"/>
                        </a:rPr>
                        <a:t>加州大学圣迭戈分校 </a:t>
                      </a:r>
                      <a:endParaRPr kumimoji="1" lang="en-US" altLang="zh-CN" sz="1200" b="1" dirty="0">
                        <a:latin typeface="Heiti SC Medium" panose="02000000000000000000" charset="-122"/>
                        <a:ea typeface="Heiti SC Medium" panose="02000000000000000000" charset="-122"/>
                        <a:cs typeface="Heiti SC Medium" panose="02000000000000000000" charset="-122"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altLang="zh-CN" sz="1200" b="1" kern="0" dirty="0">
                          <a:solidFill>
                            <a:srgbClr val="000000"/>
                          </a:solidFill>
                          <a:effectLst/>
                          <a:latin typeface="Heiti SC Medium" panose="02000000000000000000" charset="-122"/>
                          <a:ea typeface="Heiti SC Medium" panose="02000000000000000000" charset="-122"/>
                          <a:cs typeface="Heiti SC Medium" panose="02000000000000000000" charset="-122"/>
                        </a:rPr>
                        <a:t>University of California, San Diego</a:t>
                      </a:r>
                      <a:endParaRPr lang="en-US" altLang="zh-CN" sz="1200" b="1" kern="0" dirty="0">
                        <a:solidFill>
                          <a:srgbClr val="000000"/>
                        </a:solidFill>
                        <a:effectLst/>
                        <a:latin typeface="Heiti SC Medium" panose="02000000000000000000" charset="-122"/>
                        <a:ea typeface="Heiti SC Medium" panose="02000000000000000000" charset="-122"/>
                        <a:cs typeface="Heiti SC Medium" panose="02000000000000000000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715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kumimoji="1" lang="zh-CN" altLang="en-US" sz="1200" b="1" dirty="0">
                          <a:latin typeface="Heiti SC Medium" panose="02000000000000000000" charset="-122"/>
                          <a:ea typeface="Heiti SC Medium" panose="02000000000000000000" charset="-122"/>
                          <a:cs typeface="Heiti SC Medium" panose="02000000000000000000" charset="-122"/>
                        </a:rPr>
                        <a:t>加州大学戴维斯分校</a:t>
                      </a:r>
                      <a:r>
                        <a:rPr lang="en-US" altLang="zh-CN" sz="1200" b="1" kern="0" dirty="0">
                          <a:solidFill>
                            <a:srgbClr val="000000"/>
                          </a:solidFill>
                          <a:effectLst/>
                          <a:latin typeface="Heiti SC Medium" panose="02000000000000000000" charset="-122"/>
                          <a:ea typeface="Heiti SC Medium" panose="02000000000000000000" charset="-122"/>
                          <a:cs typeface="Heiti SC Medium" panose="02000000000000000000" charset="-122"/>
                        </a:rPr>
                        <a:t> University of California, Davis</a:t>
                      </a:r>
                      <a:endParaRPr lang="en-US" altLang="zh-CN" sz="1200" b="1" kern="0" dirty="0">
                        <a:solidFill>
                          <a:srgbClr val="000000"/>
                        </a:solidFill>
                        <a:effectLst/>
                        <a:latin typeface="Heiti SC Medium" panose="02000000000000000000" charset="-122"/>
                        <a:ea typeface="Heiti SC Medium" panose="02000000000000000000" charset="-122"/>
                        <a:cs typeface="Heiti SC Medium" panose="02000000000000000000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715">
                <a:tc>
                  <a:txBody>
                    <a:bodyPr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buNone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altLang="zh-CN" sz="1200" b="1" kern="0" dirty="0">
                          <a:solidFill>
                            <a:srgbClr val="000000"/>
                          </a:solidFill>
                          <a:effectLst/>
                          <a:latin typeface="Heiti SC Medium" panose="02000000000000000000" charset="-122"/>
                          <a:ea typeface="Heiti SC Medium" panose="02000000000000000000" charset="-122"/>
                          <a:cs typeface="Heiti SC Medium" panose="02000000000000000000" charset="-122"/>
                        </a:rPr>
                        <a:t>威廉与玛丽学院（William &amp; Mary College）</a:t>
                      </a:r>
                      <a:endParaRPr lang="en-US" altLang="zh-CN" sz="1200" b="1" kern="0" dirty="0">
                        <a:solidFill>
                          <a:srgbClr val="000000"/>
                        </a:solidFill>
                        <a:effectLst/>
                        <a:latin typeface="Heiti SC Medium" panose="02000000000000000000" charset="-122"/>
                        <a:ea typeface="Heiti SC Medium" panose="02000000000000000000" charset="-122"/>
                        <a:cs typeface="Heiti SC Medium" panose="02000000000000000000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5305">
                <a:tc>
                  <a:txBody>
                    <a:bodyPr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kumimoji="1" lang="zh-CN" altLang="en-US" sz="1200" b="1" dirty="0">
                          <a:latin typeface="Heiti SC Medium" panose="02000000000000000000" charset="-122"/>
                          <a:ea typeface="Heiti SC Medium" panose="02000000000000000000" charset="-122"/>
                          <a:cs typeface="Heiti SC Medium" panose="02000000000000000000" charset="-122"/>
                          <a:sym typeface="+mn-ea"/>
                        </a:rPr>
                        <a:t>威斯康星大学麦迪逊分校 </a:t>
                      </a:r>
                      <a:endParaRPr kumimoji="1" lang="en-US" altLang="zh-CN" sz="1200" b="1" dirty="0">
                        <a:latin typeface="Heiti SC Medium" panose="02000000000000000000" charset="-122"/>
                        <a:ea typeface="Heiti SC Medium" panose="02000000000000000000" charset="-122"/>
                        <a:cs typeface="Heiti SC Medium" panose="02000000000000000000" charset="-122"/>
                        <a:sym typeface="+mn-ea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altLang="zh-CN" sz="1200" b="1" kern="0" dirty="0">
                          <a:solidFill>
                            <a:srgbClr val="000000"/>
                          </a:solidFill>
                          <a:effectLst/>
                          <a:latin typeface="Heiti SC Medium" panose="02000000000000000000" charset="-122"/>
                          <a:ea typeface="Heiti SC Medium" panose="02000000000000000000" charset="-122"/>
                          <a:cs typeface="Heiti SC Medium" panose="02000000000000000000" charset="-122"/>
                          <a:sym typeface="+mn-ea"/>
                        </a:rPr>
                        <a:t>University </a:t>
                      </a:r>
                      <a:r>
                        <a:rPr kumimoji="1" lang="en-US" altLang="zh-CN" sz="1200" b="1" dirty="0">
                          <a:latin typeface="Heiti SC Medium" panose="02000000000000000000" charset="-122"/>
                          <a:ea typeface="Heiti SC Medium" panose="02000000000000000000" charset="-122"/>
                          <a:cs typeface="Heiti SC Medium" panose="02000000000000000000" charset="-122"/>
                          <a:sym typeface="+mn-ea"/>
                        </a:rPr>
                        <a:t>of Wisconsin-Madison</a:t>
                      </a:r>
                      <a:endParaRPr kumimoji="1" lang="en-US" altLang="zh-CN" sz="1200" b="1" dirty="0">
                        <a:latin typeface="Heiti SC Medium" panose="02000000000000000000" charset="-122"/>
                        <a:ea typeface="Heiti SC Medium" panose="02000000000000000000" charset="-122"/>
                        <a:cs typeface="Heiti SC Medium" panose="02000000000000000000" charset="-122"/>
                        <a:sym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715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kumimoji="1" lang="en-US" altLang="zh-CN" sz="1200" b="1" dirty="0">
                          <a:latin typeface="Heiti SC Medium" panose="02000000000000000000" charset="-122"/>
                          <a:ea typeface="Heiti SC Medium" panose="02000000000000000000" charset="-122"/>
                          <a:cs typeface="Heiti SC Medium" panose="02000000000000000000" charset="-122"/>
                          <a:sym typeface="+mn-ea"/>
                        </a:rPr>
                        <a:t>波士顿大学（Boston University）</a:t>
                      </a:r>
                      <a:endParaRPr kumimoji="1" lang="en-US" altLang="zh-CN" sz="1200" b="1" dirty="0">
                        <a:latin typeface="Heiti SC Medium" panose="02000000000000000000" charset="-122"/>
                        <a:ea typeface="Heiti SC Medium" panose="02000000000000000000" charset="-122"/>
                        <a:cs typeface="Heiti SC Medium" panose="02000000000000000000" charset="-122"/>
                        <a:sym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445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kumimoji="1" lang="zh-CN" altLang="en-US" sz="1200" b="1" dirty="0">
                          <a:latin typeface="Heiti SC Medium" panose="02000000000000000000" charset="-122"/>
                          <a:ea typeface="Heiti SC Medium" panose="02000000000000000000" charset="-122"/>
                          <a:cs typeface="Heiti SC Medium" panose="02000000000000000000" charset="-122"/>
                          <a:sym typeface="+mn-ea"/>
                        </a:rPr>
                        <a:t>伊利诺伊大学香槟分校 </a:t>
                      </a:r>
                      <a:endParaRPr kumimoji="1" lang="en-US" altLang="zh-CN" sz="1200" b="1" dirty="0">
                        <a:latin typeface="Heiti SC Medium" panose="02000000000000000000" charset="-122"/>
                        <a:ea typeface="Heiti SC Medium" panose="02000000000000000000" charset="-122"/>
                        <a:cs typeface="Heiti SC Medium" panose="02000000000000000000" charset="-122"/>
                        <a:sym typeface="+mn-ea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altLang="zh-CN" sz="1200" b="1" kern="0" dirty="0">
                          <a:solidFill>
                            <a:srgbClr val="000000"/>
                          </a:solidFill>
                          <a:effectLst/>
                          <a:latin typeface="Heiti SC Medium" panose="02000000000000000000" charset="-122"/>
                          <a:ea typeface="Heiti SC Medium" panose="02000000000000000000" charset="-122"/>
                          <a:cs typeface="Heiti SC Medium" panose="02000000000000000000" charset="-122"/>
                          <a:sym typeface="+mn-ea"/>
                        </a:rPr>
                        <a:t>University of Illinois Urbana -- Campaign</a:t>
                      </a:r>
                      <a:endParaRPr lang="en-US" altLang="zh-CN" sz="1200" b="1" kern="0" dirty="0">
                        <a:solidFill>
                          <a:srgbClr val="000000"/>
                        </a:solidFill>
                        <a:effectLst/>
                        <a:latin typeface="Heiti SC Medium" panose="02000000000000000000" charset="-122"/>
                        <a:ea typeface="Heiti SC Medium" panose="02000000000000000000" charset="-122"/>
                        <a:cs typeface="Heiti SC Medium" panose="02000000000000000000" charset="-122"/>
                        <a:sym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2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kumimoji="1" lang="zh-CN" altLang="en-US" sz="1200" b="1" dirty="0">
                          <a:latin typeface="Heiti SC Medium" panose="02000000000000000000" charset="-122"/>
                          <a:ea typeface="Heiti SC Medium" panose="02000000000000000000" charset="-122"/>
                          <a:cs typeface="Heiti SC Medium" panose="02000000000000000000" charset="-122"/>
                          <a:sym typeface="+mn-ea"/>
                        </a:rPr>
                        <a:t>佐治亚大学 </a:t>
                      </a:r>
                      <a:r>
                        <a:rPr lang="en-US" altLang="zh-CN" sz="1200" b="1" kern="0" dirty="0">
                          <a:solidFill>
                            <a:srgbClr val="000000"/>
                          </a:solidFill>
                          <a:effectLst/>
                          <a:latin typeface="Heiti SC Medium" panose="02000000000000000000" charset="-122"/>
                          <a:ea typeface="Heiti SC Medium" panose="02000000000000000000" charset="-122"/>
                          <a:cs typeface="Heiti SC Medium" panose="02000000000000000000" charset="-122"/>
                          <a:sym typeface="+mn-ea"/>
                        </a:rPr>
                        <a:t>University of Georgia</a:t>
                      </a:r>
                      <a:endParaRPr lang="en-US" altLang="zh-CN" sz="1200" b="1" kern="0" dirty="0">
                        <a:solidFill>
                          <a:srgbClr val="000000"/>
                        </a:solidFill>
                        <a:effectLst/>
                        <a:latin typeface="Heiti SC Medium" panose="02000000000000000000" charset="-122"/>
                        <a:ea typeface="Heiti SC Medium" panose="02000000000000000000" charset="-122"/>
                        <a:cs typeface="Heiti SC Medium" panose="02000000000000000000" charset="-122"/>
                        <a:sym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77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endParaRPr kumimoji="1" lang="zh-CN" altLang="en-US" sz="1200" b="1" dirty="0">
                        <a:latin typeface="Heiti SC Medium" panose="02000000000000000000" charset="-122"/>
                        <a:ea typeface="Heiti SC Medium" panose="02000000000000000000" charset="-122"/>
                        <a:cs typeface="Heiti SC Medium" panose="02000000000000000000" charset="-122"/>
                        <a:sym typeface="+mn-ea"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kumimoji="1" lang="zh-CN" altLang="en-US" sz="1200" b="1" dirty="0">
                          <a:latin typeface="Heiti SC Medium" panose="02000000000000000000" charset="-122"/>
                          <a:ea typeface="Heiti SC Medium" panose="02000000000000000000" charset="-122"/>
                          <a:cs typeface="Heiti SC Medium" panose="02000000000000000000" charset="-122"/>
                          <a:sym typeface="+mn-ea"/>
                        </a:rPr>
                        <a:t>东北大学</a:t>
                      </a:r>
                      <a:r>
                        <a:rPr lang="en-US" altLang="zh-CN" sz="1200" b="1" kern="0" dirty="0">
                          <a:solidFill>
                            <a:srgbClr val="000000"/>
                          </a:solidFill>
                          <a:effectLst/>
                          <a:latin typeface="Heiti SC Medium" panose="02000000000000000000" charset="-122"/>
                          <a:ea typeface="Heiti SC Medium" panose="02000000000000000000" charset="-122"/>
                          <a:cs typeface="Heiti SC Medium" panose="02000000000000000000" charset="-122"/>
                          <a:sym typeface="+mn-ea"/>
                        </a:rPr>
                        <a:t> Northeastern University</a:t>
                      </a:r>
                      <a:endParaRPr lang="zh-CN" sz="1200" b="1" kern="100" dirty="0">
                        <a:effectLst/>
                        <a:latin typeface="Heiti SC Medium" panose="02000000000000000000" charset="-122"/>
                        <a:ea typeface="Heiti SC Medium" panose="02000000000000000000" charset="-122"/>
                        <a:cs typeface="Heiti SC Medium" panose="02000000000000000000" charset="-122"/>
                        <a:sym typeface="+mn-ea"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endParaRPr lang="zh-CN" sz="1200" b="1" kern="100" dirty="0">
                        <a:effectLst/>
                        <a:latin typeface="Heiti SC Medium" panose="02000000000000000000" charset="-122"/>
                        <a:ea typeface="Heiti SC Medium" panose="02000000000000000000" charset="-122"/>
                        <a:cs typeface="Heiti SC Medium" panose="02000000000000000000" charset="-122"/>
                        <a:sym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buNone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zh-CN" altLang="en-US" sz="1200" b="1" kern="100" dirty="0">
                          <a:effectLst/>
                          <a:latin typeface="Heiti SC Medium" panose="02000000000000000000" charset="-122"/>
                          <a:ea typeface="Heiti SC Medium" panose="02000000000000000000" charset="-122"/>
                          <a:cs typeface="Heiti SC Medium" panose="02000000000000000000" charset="-122"/>
                          <a:sym typeface="+mn-ea"/>
                        </a:rPr>
                        <a:t>伦斯勒理工学院 Rensselaer Polytechnic</a:t>
                      </a:r>
                      <a:endParaRPr lang="zh-CN" altLang="en-US" sz="1200" b="1" kern="100" dirty="0">
                        <a:effectLst/>
                        <a:latin typeface="Heiti SC Medium" panose="02000000000000000000" charset="-122"/>
                        <a:ea typeface="Heiti SC Medium" panose="02000000000000000000" charset="-122"/>
                        <a:cs typeface="Heiti SC Medium" panose="02000000000000000000" charset="-122"/>
                        <a:sym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buNone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zh-CN" altLang="en-US" sz="1200" b="1" kern="100" dirty="0">
                          <a:effectLst/>
                          <a:latin typeface="Heiti SC Medium" panose="02000000000000000000" charset="-122"/>
                          <a:ea typeface="Heiti SC Medium" panose="02000000000000000000" charset="-122"/>
                          <a:cs typeface="Heiti SC Medium" panose="02000000000000000000" charset="-122"/>
                          <a:sym typeface="+mn-ea"/>
                        </a:rPr>
                        <a:t>理海大学（Lehigh University）</a:t>
                      </a:r>
                      <a:endParaRPr lang="zh-CN" altLang="en-US" sz="1200" b="1" kern="100" dirty="0">
                        <a:effectLst/>
                        <a:latin typeface="Heiti SC Medium" panose="02000000000000000000" charset="-122"/>
                        <a:ea typeface="Heiti SC Medium" panose="02000000000000000000" charset="-122"/>
                        <a:cs typeface="Heiti SC Medium" panose="02000000000000000000" charset="-122"/>
                        <a:sym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122666" y="1059994"/>
          <a:ext cx="3654425" cy="1000696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654190"/>
              </a:tblGrid>
              <a:tr h="459105">
                <a:tc>
                  <a:txBody>
                    <a:bodyPr/>
                    <a:lstStyle/>
                    <a:p>
                      <a:pPr algn="just">
                        <a:lnSpc>
                          <a:spcPct val="50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kumimoji="1" lang="zh-CN" altLang="en-US" sz="1200" b="1" dirty="0">
                          <a:latin typeface="Heiti SC Medium" panose="02000000000000000000" pitchFamily="2" charset="-128"/>
                          <a:ea typeface="Heiti SC Medium" panose="02000000000000000000" pitchFamily="2" charset="-128"/>
                        </a:rPr>
                        <a:t>斯沃斯莫尔学院 </a:t>
                      </a:r>
                      <a:r>
                        <a:rPr kumimoji="1" lang="en-US" altLang="zh-CN" sz="1200" b="1" dirty="0">
                          <a:latin typeface="Heiti SC Medium" panose="02000000000000000000" pitchFamily="2" charset="-128"/>
                          <a:ea typeface="Heiti SC Medium" panose="02000000000000000000" pitchFamily="2" charset="-128"/>
                          <a:cs typeface="Arial Narrow" panose="020B0606020202030204" pitchFamily="34" charset="0"/>
                        </a:rPr>
                        <a:t>Swarthmore College</a:t>
                      </a:r>
                      <a:endParaRPr kumimoji="1" lang="zh-CN" sz="1200" b="1" kern="100" dirty="0">
                        <a:effectLst/>
                        <a:latin typeface="Heiti SC Medium" panose="02000000000000000000" pitchFamily="2" charset="-128"/>
                        <a:ea typeface="Heiti SC Medium" panose="02000000000000000000" pitchFamily="2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9105">
                <a:tc>
                  <a:txBody>
                    <a:bodyPr/>
                    <a:p>
                      <a:pPr algn="just">
                        <a:lnSpc>
                          <a:spcPct val="5000"/>
                        </a:lnSpc>
                        <a:spcAft>
                          <a:spcPts val="0"/>
                        </a:spcAft>
                        <a:buNone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kumimoji="1" lang="zh-CN" altLang="en-US" sz="1200" b="1" kern="100" dirty="0">
                          <a:effectLst/>
                          <a:latin typeface="Heiti SC Medium" panose="02000000000000000000" pitchFamily="2" charset="-128"/>
                          <a:ea typeface="Heiti SC Medium" panose="02000000000000000000" pitchFamily="2" charset="-128"/>
                          <a:cs typeface="Times New Roman" panose="02020603050405020304" pitchFamily="18" charset="0"/>
                        </a:rPr>
                        <a:t>韦尔斯利学院（Wellesley College）</a:t>
                      </a:r>
                      <a:endParaRPr kumimoji="1" lang="zh-CN" altLang="en-US" sz="1200" b="1" kern="100" dirty="0">
                        <a:effectLst/>
                        <a:latin typeface="Heiti SC Medium" panose="02000000000000000000" pitchFamily="2" charset="-128"/>
                        <a:ea typeface="Heiti SC Medium" panose="02000000000000000000" pitchFamily="2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555">
                <a:tc>
                  <a:txBody>
                    <a:bodyPr/>
                    <a:lstStyle/>
                    <a:p>
                      <a:pPr algn="just">
                        <a:lnSpc>
                          <a:spcPct val="50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kumimoji="1" lang="zh-CN" altLang="en-US" sz="1200" b="1" dirty="0">
                          <a:latin typeface="Heiti SC Medium" panose="02000000000000000000" pitchFamily="2" charset="-128"/>
                          <a:ea typeface="Heiti SC Medium" panose="02000000000000000000" pitchFamily="2" charset="-128"/>
                        </a:rPr>
                        <a:t>波莫纳学院 </a:t>
                      </a:r>
                      <a:r>
                        <a:rPr kumimoji="1" lang="en-US" altLang="zh-CN" sz="1200" b="1" dirty="0">
                          <a:latin typeface="Heiti SC Medium" panose="02000000000000000000" pitchFamily="2" charset="-128"/>
                          <a:ea typeface="Heiti SC Medium" panose="02000000000000000000" pitchFamily="2" charset="-128"/>
                          <a:cs typeface="Arial Narrow" panose="020B0606020202030204" pitchFamily="34" charset="0"/>
                        </a:rPr>
                        <a:t>Pomona College</a:t>
                      </a:r>
                      <a:endParaRPr kumimoji="1" lang="zh-CN" sz="1200" b="1" kern="100" dirty="0">
                        <a:effectLst/>
                        <a:latin typeface="Heiti SC Medium" panose="02000000000000000000" pitchFamily="2" charset="-128"/>
                        <a:ea typeface="Heiti SC Medium" panose="02000000000000000000" pitchFamily="2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555">
                <a:tc>
                  <a:txBody>
                    <a:bodyPr/>
                    <a:p>
                      <a:pPr algn="just">
                        <a:lnSpc>
                          <a:spcPct val="5000"/>
                        </a:lnSpc>
                        <a:spcAft>
                          <a:spcPts val="0"/>
                        </a:spcAft>
                        <a:buNone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kumimoji="1" lang="zh-CN" altLang="en-US" sz="1200" b="1" kern="100" dirty="0">
                          <a:effectLst/>
                          <a:latin typeface="Heiti SC Medium" panose="02000000000000000000" pitchFamily="2" charset="-128"/>
                          <a:ea typeface="Heiti SC Medium" panose="02000000000000000000" pitchFamily="2" charset="-128"/>
                          <a:cs typeface="Times New Roman" panose="02020603050405020304" pitchFamily="18" charset="0"/>
                        </a:rPr>
                        <a:t>卡尔顿学院  Carleton College</a:t>
                      </a:r>
                      <a:endParaRPr kumimoji="1" lang="zh-CN" altLang="en-US" sz="1200" b="1" kern="100" dirty="0">
                        <a:effectLst/>
                        <a:latin typeface="Heiti SC Medium" panose="02000000000000000000" pitchFamily="2" charset="-128"/>
                        <a:ea typeface="Heiti SC Medium" panose="02000000000000000000" pitchFamily="2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just">
                        <a:lnSpc>
                          <a:spcPct val="50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kumimoji="1" lang="zh-CN" altLang="en-US" sz="1200" b="1" dirty="0">
                          <a:latin typeface="Heiti SC Medium" panose="02000000000000000000" pitchFamily="2" charset="-128"/>
                          <a:ea typeface="Heiti SC Medium" panose="02000000000000000000" pitchFamily="2" charset="-128"/>
                        </a:rPr>
                        <a:t>史密斯学院 </a:t>
                      </a:r>
                      <a:r>
                        <a:rPr kumimoji="1" lang="en-US" altLang="zh-CN" sz="1200" b="1" dirty="0">
                          <a:latin typeface="Heiti SC Medium" panose="02000000000000000000" pitchFamily="2" charset="-128"/>
                          <a:ea typeface="Heiti SC Medium" panose="02000000000000000000" pitchFamily="2" charset="-128"/>
                          <a:cs typeface="Arial Narrow" panose="020B0606020202030204" pitchFamily="34" charset="0"/>
                        </a:rPr>
                        <a:t>Smith College</a:t>
                      </a:r>
                      <a:endParaRPr kumimoji="1" lang="zh-CN" sz="1200" b="1" kern="100" dirty="0">
                        <a:effectLst/>
                        <a:latin typeface="Heiti SC Medium" panose="02000000000000000000" pitchFamily="2" charset="-128"/>
                        <a:ea typeface="Heiti SC Medium" panose="02000000000000000000" pitchFamily="2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500">
                <a:tc>
                  <a:txBody>
                    <a:bodyPr/>
                    <a:p>
                      <a:pPr algn="just">
                        <a:lnSpc>
                          <a:spcPct val="5000"/>
                        </a:lnSpc>
                        <a:spcAft>
                          <a:spcPts val="0"/>
                        </a:spcAft>
                        <a:buNone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kumimoji="1" lang="zh-CN" altLang="en-US" sz="1200" b="1" kern="100" dirty="0">
                          <a:effectLst/>
                          <a:latin typeface="Heiti SC Medium" panose="02000000000000000000" pitchFamily="2" charset="-128"/>
                          <a:ea typeface="Heiti SC Medium" panose="02000000000000000000" pitchFamily="2" charset="-128"/>
                          <a:cs typeface="Times New Roman" panose="02020603050405020304" pitchFamily="18" charset="0"/>
                        </a:rPr>
                        <a:t>维思大学 Wesleyan University</a:t>
                      </a:r>
                      <a:endParaRPr kumimoji="1" lang="zh-CN" altLang="en-US" sz="1200" b="1" kern="100" dirty="0">
                        <a:effectLst/>
                        <a:latin typeface="Heiti SC Medium" panose="02000000000000000000" pitchFamily="2" charset="-128"/>
                        <a:ea typeface="Heiti SC Medium" panose="02000000000000000000" pitchFamily="2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500">
                <a:tc>
                  <a:txBody>
                    <a:bodyPr/>
                    <a:p>
                      <a:pPr algn="just">
                        <a:lnSpc>
                          <a:spcPct val="5000"/>
                        </a:lnSpc>
                        <a:spcAft>
                          <a:spcPts val="0"/>
                        </a:spcAft>
                        <a:buNone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kumimoji="1" lang="zh-CN" altLang="en-US" sz="1200" b="1" kern="100" dirty="0">
                          <a:effectLst/>
                          <a:latin typeface="Heiti SC Medium" panose="02000000000000000000" pitchFamily="2" charset="-128"/>
                          <a:ea typeface="Heiti SC Medium" panose="02000000000000000000" pitchFamily="2" charset="-128"/>
                          <a:cs typeface="Times New Roman" panose="02020603050405020304" pitchFamily="18" charset="0"/>
                        </a:rPr>
                        <a:t>汉密尔顿学院  Hamilton College</a:t>
                      </a:r>
                      <a:endParaRPr kumimoji="1" lang="zh-CN" altLang="en-US" sz="1200" b="1" kern="100" dirty="0">
                        <a:effectLst/>
                        <a:latin typeface="Heiti SC Medium" panose="02000000000000000000" pitchFamily="2" charset="-128"/>
                        <a:ea typeface="Heiti SC Medium" panose="02000000000000000000" pitchFamily="2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algn="just">
                        <a:lnSpc>
                          <a:spcPct val="50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kumimoji="1" lang="zh-CN" altLang="en-US" sz="1200" b="1" dirty="0">
                          <a:latin typeface="Heiti SC Medium" panose="02000000000000000000" pitchFamily="2" charset="-128"/>
                          <a:ea typeface="Heiti SC Medium" panose="02000000000000000000" pitchFamily="2" charset="-128"/>
                        </a:rPr>
                        <a:t>里士满大学 </a:t>
                      </a:r>
                      <a:r>
                        <a:rPr kumimoji="1" lang="en-US" altLang="zh-CN" sz="1200" b="1" dirty="0">
                          <a:latin typeface="Heiti SC Medium" panose="02000000000000000000" pitchFamily="2" charset="-128"/>
                          <a:ea typeface="Heiti SC Medium" panose="02000000000000000000" pitchFamily="2" charset="-128"/>
                          <a:cs typeface="Arial Narrow" panose="020B0606020202030204" pitchFamily="34" charset="0"/>
                        </a:rPr>
                        <a:t>University of Richmond</a:t>
                      </a:r>
                      <a:endParaRPr kumimoji="1" lang="zh-CN" sz="1200" b="1" kern="100" dirty="0">
                        <a:effectLst/>
                        <a:latin typeface="Heiti SC Medium" panose="02000000000000000000" pitchFamily="2" charset="-128"/>
                        <a:ea typeface="Heiti SC Medium" panose="02000000000000000000" pitchFamily="2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3710">
                <a:tc>
                  <a:txBody>
                    <a:bodyPr/>
                    <a:lstStyle/>
                    <a:p>
                      <a:pPr algn="just">
                        <a:lnSpc>
                          <a:spcPct val="50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kumimoji="1" lang="zh-CN" altLang="en-US" sz="1200" b="1" dirty="0">
                          <a:latin typeface="Heiti SC Medium" panose="02000000000000000000" pitchFamily="2" charset="-128"/>
                          <a:ea typeface="Heiti SC Medium" panose="02000000000000000000" pitchFamily="2" charset="-128"/>
                        </a:rPr>
                        <a:t>科罗拉多学院 </a:t>
                      </a:r>
                      <a:r>
                        <a:rPr kumimoji="1" lang="en-US" altLang="zh-CN" sz="1200" b="1" dirty="0">
                          <a:latin typeface="Heiti SC Medium" panose="02000000000000000000" pitchFamily="2" charset="-128"/>
                          <a:ea typeface="Heiti SC Medium" panose="02000000000000000000" pitchFamily="2" charset="-128"/>
                          <a:cs typeface="Arial Narrow" panose="020B0606020202030204" pitchFamily="34" charset="0"/>
                        </a:rPr>
                        <a:t>Colorado College</a:t>
                      </a:r>
                      <a:endParaRPr kumimoji="1" lang="zh-CN" sz="1200" b="1" kern="100" dirty="0">
                        <a:effectLst/>
                        <a:latin typeface="Heiti SC Medium" panose="02000000000000000000" pitchFamily="2" charset="-128"/>
                        <a:ea typeface="Heiti SC Medium" panose="02000000000000000000" pitchFamily="2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895">
                <a:tc>
                  <a:txBody>
                    <a:bodyPr/>
                    <a:lstStyle/>
                    <a:p>
                      <a:pPr algn="just">
                        <a:lnSpc>
                          <a:spcPct val="50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kumimoji="1" lang="zh-CN" altLang="en-US" sz="1200" b="1" dirty="0">
                          <a:latin typeface="Heiti SC Medium" panose="02000000000000000000" pitchFamily="2" charset="-128"/>
                          <a:ea typeface="Heiti SC Medium" panose="02000000000000000000" pitchFamily="2" charset="-128"/>
                        </a:rPr>
                        <a:t>布林莫尔学院 </a:t>
                      </a:r>
                      <a:r>
                        <a:rPr kumimoji="1" lang="en-US" altLang="zh-CN" sz="1200" b="1" dirty="0">
                          <a:latin typeface="Heiti SC Medium" panose="02000000000000000000" pitchFamily="2" charset="-128"/>
                          <a:ea typeface="Heiti SC Medium" panose="02000000000000000000" pitchFamily="2" charset="-128"/>
                          <a:cs typeface="Arial Narrow" panose="020B0606020202030204" pitchFamily="34" charset="0"/>
                        </a:rPr>
                        <a:t>Bryn </a:t>
                      </a:r>
                      <a:r>
                        <a:rPr kumimoji="1" lang="en-US" altLang="zh-CN" sz="1200" b="1" dirty="0" err="1">
                          <a:latin typeface="Heiti SC Medium" panose="02000000000000000000" pitchFamily="2" charset="-128"/>
                          <a:ea typeface="Heiti SC Medium" panose="02000000000000000000" pitchFamily="2" charset="-128"/>
                          <a:cs typeface="Arial Narrow" panose="020B0606020202030204" pitchFamily="34" charset="0"/>
                        </a:rPr>
                        <a:t>Mawr</a:t>
                      </a:r>
                      <a:r>
                        <a:rPr kumimoji="1" lang="en-US" altLang="zh-CN" sz="1200" b="1" dirty="0">
                          <a:latin typeface="Heiti SC Medium" panose="02000000000000000000" pitchFamily="2" charset="-128"/>
                          <a:ea typeface="Heiti SC Medium" panose="02000000000000000000" pitchFamily="2" charset="-128"/>
                          <a:cs typeface="Arial Narrow" panose="020B0606020202030204" pitchFamily="34" charset="0"/>
                        </a:rPr>
                        <a:t> College</a:t>
                      </a:r>
                      <a:endParaRPr kumimoji="1" lang="zh-CN" sz="1200" b="1" kern="100" dirty="0">
                        <a:effectLst/>
                        <a:latin typeface="Heiti SC Medium" panose="02000000000000000000" pitchFamily="2" charset="-128"/>
                        <a:ea typeface="Heiti SC Medium" panose="02000000000000000000" pitchFamily="2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936">
                <a:tc>
                  <a:txBody>
                    <a:bodyPr/>
                    <a:lstStyle/>
                    <a:p>
                      <a:pPr algn="just">
                        <a:lnSpc>
                          <a:spcPct val="50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kumimoji="1" lang="zh-CN" altLang="en-US" sz="1200" b="1" dirty="0">
                          <a:latin typeface="Heiti SC Medium" panose="02000000000000000000" pitchFamily="2" charset="-128"/>
                          <a:ea typeface="Heiti SC Medium" panose="02000000000000000000" pitchFamily="2" charset="-128"/>
                        </a:rPr>
                        <a:t>凯尼恩学院 </a:t>
                      </a:r>
                      <a:r>
                        <a:rPr kumimoji="1" lang="en-US" altLang="zh-CN" sz="1200" b="1" dirty="0">
                          <a:latin typeface="Heiti SC Medium" panose="02000000000000000000" pitchFamily="2" charset="-128"/>
                          <a:ea typeface="Heiti SC Medium" panose="02000000000000000000" pitchFamily="2" charset="-128"/>
                          <a:cs typeface="Arial Narrow" panose="020B0606020202030204" pitchFamily="34" charset="0"/>
                        </a:rPr>
                        <a:t>Kenyon College</a:t>
                      </a:r>
                      <a:endParaRPr kumimoji="1" lang="zh-CN" altLang="en-US" sz="1200" b="1" dirty="0">
                        <a:latin typeface="Heiti SC Medium" panose="02000000000000000000" pitchFamily="2" charset="-128"/>
                        <a:ea typeface="Heiti SC Medium" panose="02000000000000000000" pitchFamily="2" charset="-128"/>
                      </a:endParaRPr>
                    </a:p>
                  </a:txBody>
                  <a:tcPr marL="68580" marR="68580" marT="0" marB="0" anchor="ctr" anchorCtr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936">
                <a:tc>
                  <a:txBody>
                    <a:bodyPr/>
                    <a:p>
                      <a:pPr algn="just">
                        <a:lnSpc>
                          <a:spcPct val="5000"/>
                        </a:lnSpc>
                        <a:spcAft>
                          <a:spcPts val="0"/>
                        </a:spcAft>
                        <a:buNone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kumimoji="1" lang="zh-CN" altLang="en-US" sz="1200" b="1" dirty="0">
                          <a:latin typeface="Heiti SC Medium" panose="02000000000000000000" pitchFamily="2" charset="-128"/>
                          <a:ea typeface="Heiti SC Medium" panose="02000000000000000000" pitchFamily="2" charset="-128"/>
                        </a:rPr>
                        <a:t>玛卡莱斯特学院 Macalester College</a:t>
                      </a:r>
                      <a:endParaRPr kumimoji="1" lang="zh-CN" altLang="en-US" sz="1200" b="1" dirty="0">
                        <a:latin typeface="Heiti SC Medium" panose="02000000000000000000" pitchFamily="2" charset="-128"/>
                        <a:ea typeface="Heiti SC Medium" panose="02000000000000000000" pitchFamily="2" charset="-128"/>
                      </a:endParaRPr>
                    </a:p>
                  </a:txBody>
                  <a:tcPr marL="68580" marR="68580" marT="0" marB="0" anchor="ctr" anchorCtr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just">
                        <a:lnSpc>
                          <a:spcPct val="50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kumimoji="1" lang="zh-CN" altLang="en-US" sz="1200" b="1" dirty="0">
                          <a:latin typeface="Heiti SC Medium" panose="02000000000000000000" pitchFamily="2" charset="-128"/>
                          <a:ea typeface="Heiti SC Medium" panose="02000000000000000000" pitchFamily="2" charset="-128"/>
                        </a:rPr>
                        <a:t>欧柏林学院 </a:t>
                      </a:r>
                      <a:r>
                        <a:rPr kumimoji="1" lang="en-US" altLang="zh-CN" sz="1200" b="1" dirty="0">
                          <a:latin typeface="Heiti SC Medium" panose="02000000000000000000" pitchFamily="2" charset="-128"/>
                          <a:ea typeface="Heiti SC Medium" panose="02000000000000000000" pitchFamily="2" charset="-128"/>
                          <a:cs typeface="Arial Narrow" panose="020B0606020202030204" pitchFamily="34" charset="0"/>
                        </a:rPr>
                        <a:t>Oberlin College</a:t>
                      </a:r>
                      <a:endParaRPr kumimoji="1" lang="zh-CN" sz="1200" b="1" kern="100" dirty="0">
                        <a:effectLst/>
                        <a:latin typeface="Heiti SC Medium" panose="02000000000000000000" pitchFamily="2" charset="-128"/>
                        <a:ea typeface="Heiti SC Medium" panose="02000000000000000000" pitchFamily="2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anchorCtr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6100">
                <a:tc>
                  <a:txBody>
                    <a:bodyPr/>
                    <a:p>
                      <a:pPr algn="just">
                        <a:lnSpc>
                          <a:spcPct val="5000"/>
                        </a:lnSpc>
                        <a:spcAft>
                          <a:spcPts val="0"/>
                        </a:spcAft>
                        <a:buNone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kumimoji="1" lang="zh-CN" altLang="en-US" sz="1200" b="1" dirty="0">
                          <a:latin typeface="Heiti SC Medium" panose="02000000000000000000" pitchFamily="2" charset="-128"/>
                          <a:ea typeface="Heiti SC Medium" panose="02000000000000000000" pitchFamily="2" charset="-128"/>
                          <a:sym typeface="+mn-ea"/>
                        </a:rPr>
                        <a:t>斯基德莫尔学院</a:t>
                      </a:r>
                      <a:r>
                        <a:rPr kumimoji="1" lang="en-US" altLang="zh-CN" sz="1200" b="1" dirty="0">
                          <a:latin typeface="Heiti SC Medium" panose="02000000000000000000" pitchFamily="2" charset="-128"/>
                          <a:ea typeface="Heiti SC Medium" panose="02000000000000000000" pitchFamily="2" charset="-128"/>
                          <a:cs typeface="Arial Narrow" panose="020B0606020202030204" pitchFamily="34" charset="0"/>
                          <a:sym typeface="+mn-ea"/>
                        </a:rPr>
                        <a:t> Skidmore College</a:t>
                      </a:r>
                      <a:endParaRPr kumimoji="1" lang="en-US" altLang="zh-CN" sz="1200" b="1" dirty="0">
                        <a:latin typeface="Heiti SC Medium" panose="02000000000000000000" pitchFamily="2" charset="-128"/>
                        <a:ea typeface="Heiti SC Medium" panose="02000000000000000000" pitchFamily="2" charset="-128"/>
                        <a:cs typeface="Arial Narrow" panose="020B0606020202030204" pitchFamily="34" charset="0"/>
                        <a:sym typeface="+mn-ea"/>
                      </a:endParaRPr>
                    </a:p>
                  </a:txBody>
                  <a:tcPr marL="68580" marR="68580" marT="0" marB="0" anchor="ctr" anchorCtr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9740">
                <a:tc>
                  <a:txBody>
                    <a:bodyPr/>
                    <a:p>
                      <a:pPr algn="just">
                        <a:lnSpc>
                          <a:spcPct val="5000"/>
                        </a:lnSpc>
                        <a:spcAft>
                          <a:spcPts val="0"/>
                        </a:spcAft>
                        <a:buNone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kumimoji="1" lang="zh-CN" altLang="en-US" sz="1200" b="1" dirty="0">
                          <a:latin typeface="Heiti SC Medium" panose="02000000000000000000" pitchFamily="2" charset="-128"/>
                          <a:ea typeface="Heiti SC Medium" panose="02000000000000000000" pitchFamily="2" charset="-128"/>
                          <a:sym typeface="+mn-ea"/>
                        </a:rPr>
                        <a:t>拉法耶特学院</a:t>
                      </a:r>
                      <a:r>
                        <a:rPr kumimoji="1" lang="en-US" altLang="zh-CN" sz="1200" b="1" dirty="0">
                          <a:latin typeface="Heiti SC Medium" panose="02000000000000000000" pitchFamily="2" charset="-128"/>
                          <a:ea typeface="Heiti SC Medium" panose="02000000000000000000" pitchFamily="2" charset="-128"/>
                          <a:cs typeface="Arial Narrow" panose="020B0606020202030204" pitchFamily="34" charset="0"/>
                          <a:sym typeface="+mn-ea"/>
                        </a:rPr>
                        <a:t> Lafayette College</a:t>
                      </a:r>
                      <a:endParaRPr kumimoji="1" lang="en-US" altLang="zh-CN" sz="1200" b="1" dirty="0">
                        <a:latin typeface="Heiti SC Medium" panose="02000000000000000000" pitchFamily="2" charset="-128"/>
                        <a:ea typeface="Heiti SC Medium" panose="02000000000000000000" pitchFamily="2" charset="-128"/>
                        <a:cs typeface="Arial Narrow" panose="020B0606020202030204" pitchFamily="34" charset="0"/>
                        <a:sym typeface="+mn-ea"/>
                      </a:endParaRPr>
                    </a:p>
                  </a:txBody>
                  <a:tcPr marL="68580" marR="68580" marT="0" marB="0" anchor="ctr" anchorCtr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10">
                <a:tc>
                  <a:txBody>
                    <a:bodyPr/>
                    <a:p>
                      <a:pPr algn="just">
                        <a:lnSpc>
                          <a:spcPct val="5000"/>
                        </a:lnSpc>
                        <a:spcAft>
                          <a:spcPts val="0"/>
                        </a:spcAft>
                        <a:buNone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kumimoji="1" lang="zh-CN" altLang="en-US" sz="1200" b="1" dirty="0">
                          <a:latin typeface="Heiti SC Medium" panose="02000000000000000000" pitchFamily="2" charset="-128"/>
                          <a:ea typeface="Heiti SC Medium" panose="02000000000000000000" pitchFamily="2" charset="-128"/>
                          <a:sym typeface="+mn-ea"/>
                        </a:rPr>
                        <a:t>富兰克林·马歇尔学院</a:t>
                      </a:r>
                      <a:endParaRPr kumimoji="1" lang="zh-CN" altLang="en-US" sz="1200" b="1" dirty="0">
                        <a:latin typeface="Heiti SC Medium" panose="02000000000000000000" pitchFamily="2" charset="-128"/>
                        <a:ea typeface="Heiti SC Medium" panose="02000000000000000000" pitchFamily="2" charset="-128"/>
                        <a:sym typeface="+mn-ea"/>
                      </a:endParaRPr>
                    </a:p>
                    <a:p>
                      <a:pPr algn="just">
                        <a:lnSpc>
                          <a:spcPct val="5000"/>
                        </a:lnSpc>
                        <a:spcAft>
                          <a:spcPts val="0"/>
                        </a:spcAft>
                        <a:buNone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endParaRPr kumimoji="1" lang="zh-CN" altLang="en-US" sz="1200" b="1" dirty="0">
                        <a:latin typeface="Heiti SC Medium" panose="02000000000000000000" pitchFamily="2" charset="-128"/>
                        <a:ea typeface="Heiti SC Medium" panose="02000000000000000000" pitchFamily="2" charset="-128"/>
                        <a:cs typeface="Arial Narrow" panose="020B0606020202030204" pitchFamily="34" charset="0"/>
                        <a:sym typeface="+mn-ea"/>
                      </a:endParaRPr>
                    </a:p>
                    <a:p>
                      <a:pPr algn="just">
                        <a:lnSpc>
                          <a:spcPct val="5000"/>
                        </a:lnSpc>
                        <a:spcAft>
                          <a:spcPts val="0"/>
                        </a:spcAft>
                        <a:buNone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endParaRPr kumimoji="1" lang="zh-CN" altLang="en-US" sz="1200" b="1" dirty="0">
                        <a:latin typeface="Heiti SC Medium" panose="02000000000000000000" pitchFamily="2" charset="-128"/>
                        <a:ea typeface="Heiti SC Medium" panose="02000000000000000000" pitchFamily="2" charset="-128"/>
                        <a:cs typeface="Arial Narrow" panose="020B0606020202030204" pitchFamily="34" charset="0"/>
                        <a:sym typeface="+mn-ea"/>
                      </a:endParaRPr>
                    </a:p>
                    <a:p>
                      <a:pPr algn="just">
                        <a:lnSpc>
                          <a:spcPct val="5000"/>
                        </a:lnSpc>
                        <a:spcAft>
                          <a:spcPts val="0"/>
                        </a:spcAft>
                        <a:buNone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endParaRPr kumimoji="1" lang="zh-CN" altLang="en-US" sz="1200" b="1" dirty="0">
                        <a:latin typeface="Heiti SC Medium" panose="02000000000000000000" pitchFamily="2" charset="-128"/>
                        <a:ea typeface="Heiti SC Medium" panose="02000000000000000000" pitchFamily="2" charset="-128"/>
                        <a:cs typeface="Arial Narrow" panose="020B0606020202030204" pitchFamily="34" charset="0"/>
                        <a:sym typeface="+mn-ea"/>
                      </a:endParaRPr>
                    </a:p>
                    <a:p>
                      <a:pPr algn="just">
                        <a:lnSpc>
                          <a:spcPct val="5000"/>
                        </a:lnSpc>
                        <a:spcAft>
                          <a:spcPts val="0"/>
                        </a:spcAft>
                        <a:buNone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endParaRPr kumimoji="1" lang="zh-CN" altLang="en-US" sz="1200" b="1" dirty="0">
                        <a:latin typeface="Heiti SC Medium" panose="02000000000000000000" pitchFamily="2" charset="-128"/>
                        <a:ea typeface="Heiti SC Medium" panose="02000000000000000000" pitchFamily="2" charset="-128"/>
                        <a:cs typeface="Arial Narrow" panose="020B0606020202030204" pitchFamily="34" charset="0"/>
                        <a:sym typeface="+mn-ea"/>
                      </a:endParaRPr>
                    </a:p>
                    <a:p>
                      <a:pPr algn="just">
                        <a:lnSpc>
                          <a:spcPct val="5000"/>
                        </a:lnSpc>
                        <a:spcAft>
                          <a:spcPts val="0"/>
                        </a:spcAft>
                        <a:buNone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endParaRPr kumimoji="1" lang="zh-CN" altLang="en-US" sz="1200" b="1" dirty="0">
                        <a:latin typeface="Heiti SC Medium" panose="02000000000000000000" pitchFamily="2" charset="-128"/>
                        <a:ea typeface="Heiti SC Medium" panose="02000000000000000000" pitchFamily="2" charset="-128"/>
                        <a:cs typeface="Arial Narrow" panose="020B0606020202030204" pitchFamily="34" charset="0"/>
                        <a:sym typeface="+mn-ea"/>
                      </a:endParaRPr>
                    </a:p>
                    <a:p>
                      <a:pPr algn="just">
                        <a:lnSpc>
                          <a:spcPct val="5000"/>
                        </a:lnSpc>
                        <a:spcAft>
                          <a:spcPts val="0"/>
                        </a:spcAft>
                        <a:buNone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endParaRPr kumimoji="1" lang="zh-CN" altLang="en-US" sz="1200" b="1" dirty="0">
                        <a:latin typeface="Heiti SC Medium" panose="02000000000000000000" pitchFamily="2" charset="-128"/>
                        <a:ea typeface="Heiti SC Medium" panose="02000000000000000000" pitchFamily="2" charset="-128"/>
                        <a:cs typeface="Arial Narrow" panose="020B0606020202030204" pitchFamily="34" charset="0"/>
                        <a:sym typeface="+mn-ea"/>
                      </a:endParaRPr>
                    </a:p>
                    <a:p>
                      <a:pPr algn="just">
                        <a:lnSpc>
                          <a:spcPct val="5000"/>
                        </a:lnSpc>
                        <a:spcAft>
                          <a:spcPts val="0"/>
                        </a:spcAft>
                        <a:buNone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endParaRPr kumimoji="1" lang="zh-CN" altLang="en-US" sz="1200" b="1" dirty="0">
                        <a:latin typeface="Heiti SC Medium" panose="02000000000000000000" pitchFamily="2" charset="-128"/>
                        <a:ea typeface="Heiti SC Medium" panose="02000000000000000000" pitchFamily="2" charset="-128"/>
                        <a:cs typeface="Arial Narrow" panose="020B0606020202030204" pitchFamily="34" charset="0"/>
                        <a:sym typeface="+mn-ea"/>
                      </a:endParaRPr>
                    </a:p>
                    <a:p>
                      <a:pPr algn="just">
                        <a:lnSpc>
                          <a:spcPct val="5000"/>
                        </a:lnSpc>
                        <a:spcAft>
                          <a:spcPts val="0"/>
                        </a:spcAft>
                        <a:buNone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endParaRPr kumimoji="1" lang="zh-CN" altLang="en-US" sz="1200" b="1" dirty="0">
                        <a:latin typeface="Heiti SC Medium" panose="02000000000000000000" pitchFamily="2" charset="-128"/>
                        <a:ea typeface="Heiti SC Medium" panose="02000000000000000000" pitchFamily="2" charset="-128"/>
                        <a:cs typeface="Arial Narrow" panose="020B0606020202030204" pitchFamily="34" charset="0"/>
                        <a:sym typeface="+mn-ea"/>
                      </a:endParaRPr>
                    </a:p>
                    <a:p>
                      <a:pPr algn="just">
                        <a:lnSpc>
                          <a:spcPct val="5000"/>
                        </a:lnSpc>
                        <a:spcAft>
                          <a:spcPts val="0"/>
                        </a:spcAft>
                        <a:buNone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endParaRPr kumimoji="1" lang="zh-CN" altLang="en-US" sz="1200" b="1" dirty="0">
                        <a:latin typeface="Heiti SC Medium" panose="02000000000000000000" pitchFamily="2" charset="-128"/>
                        <a:ea typeface="Heiti SC Medium" panose="02000000000000000000" pitchFamily="2" charset="-128"/>
                        <a:cs typeface="Arial Narrow" panose="020B0606020202030204" pitchFamily="34" charset="0"/>
                        <a:sym typeface="+mn-ea"/>
                      </a:endParaRPr>
                    </a:p>
                    <a:p>
                      <a:pPr algn="just">
                        <a:lnSpc>
                          <a:spcPct val="5000"/>
                        </a:lnSpc>
                        <a:spcAft>
                          <a:spcPts val="0"/>
                        </a:spcAft>
                        <a:buNone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endParaRPr kumimoji="1" lang="zh-CN" altLang="en-US" sz="1200" b="1" dirty="0">
                        <a:latin typeface="Heiti SC Medium" panose="02000000000000000000" pitchFamily="2" charset="-128"/>
                        <a:ea typeface="Heiti SC Medium" panose="02000000000000000000" pitchFamily="2" charset="-128"/>
                        <a:cs typeface="Arial Narrow" panose="020B0606020202030204" pitchFamily="34" charset="0"/>
                        <a:sym typeface="+mn-ea"/>
                      </a:endParaRPr>
                    </a:p>
                    <a:p>
                      <a:pPr algn="just">
                        <a:lnSpc>
                          <a:spcPct val="5000"/>
                        </a:lnSpc>
                        <a:spcAft>
                          <a:spcPts val="0"/>
                        </a:spcAft>
                        <a:buNone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endParaRPr kumimoji="1" lang="zh-CN" altLang="en-US" sz="1200" b="1" dirty="0">
                        <a:latin typeface="Heiti SC Medium" panose="02000000000000000000" pitchFamily="2" charset="-128"/>
                        <a:ea typeface="Heiti SC Medium" panose="02000000000000000000" pitchFamily="2" charset="-128"/>
                        <a:cs typeface="Arial Narrow" panose="020B0606020202030204" pitchFamily="34" charset="0"/>
                        <a:sym typeface="+mn-ea"/>
                      </a:endParaRPr>
                    </a:p>
                    <a:p>
                      <a:pPr algn="just">
                        <a:lnSpc>
                          <a:spcPct val="5000"/>
                        </a:lnSpc>
                        <a:spcAft>
                          <a:spcPts val="0"/>
                        </a:spcAft>
                        <a:buNone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endParaRPr kumimoji="1" lang="zh-CN" altLang="en-US" sz="1200" b="1" dirty="0">
                        <a:latin typeface="Heiti SC Medium" panose="02000000000000000000" pitchFamily="2" charset="-128"/>
                        <a:ea typeface="Heiti SC Medium" panose="02000000000000000000" pitchFamily="2" charset="-128"/>
                        <a:cs typeface="Arial Narrow" panose="020B0606020202030204" pitchFamily="34" charset="0"/>
                        <a:sym typeface="+mn-ea"/>
                      </a:endParaRPr>
                    </a:p>
                    <a:p>
                      <a:pPr algn="just">
                        <a:lnSpc>
                          <a:spcPct val="5000"/>
                        </a:lnSpc>
                        <a:spcAft>
                          <a:spcPts val="0"/>
                        </a:spcAft>
                        <a:buNone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endParaRPr kumimoji="1" lang="zh-CN" altLang="en-US" sz="1200" b="1" dirty="0">
                        <a:latin typeface="Heiti SC Medium" panose="02000000000000000000" pitchFamily="2" charset="-128"/>
                        <a:ea typeface="Heiti SC Medium" panose="02000000000000000000" pitchFamily="2" charset="-128"/>
                        <a:cs typeface="Arial Narrow" panose="020B0606020202030204" pitchFamily="34" charset="0"/>
                        <a:sym typeface="+mn-ea"/>
                      </a:endParaRPr>
                    </a:p>
                    <a:p>
                      <a:pPr algn="just">
                        <a:lnSpc>
                          <a:spcPct val="5000"/>
                        </a:lnSpc>
                        <a:spcAft>
                          <a:spcPts val="0"/>
                        </a:spcAft>
                        <a:buNone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endParaRPr kumimoji="1" lang="zh-CN" altLang="en-US" sz="1200" b="1" dirty="0">
                        <a:latin typeface="Heiti SC Medium" panose="02000000000000000000" pitchFamily="2" charset="-128"/>
                        <a:ea typeface="Heiti SC Medium" panose="02000000000000000000" pitchFamily="2" charset="-128"/>
                        <a:cs typeface="Arial Narrow" panose="020B0606020202030204" pitchFamily="34" charset="0"/>
                        <a:sym typeface="+mn-ea"/>
                      </a:endParaRPr>
                    </a:p>
                    <a:p>
                      <a:pPr algn="just">
                        <a:lnSpc>
                          <a:spcPct val="5000"/>
                        </a:lnSpc>
                        <a:spcAft>
                          <a:spcPts val="0"/>
                        </a:spcAft>
                        <a:buNone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endParaRPr kumimoji="1" lang="zh-CN" altLang="en-US" sz="1200" b="1" dirty="0">
                        <a:latin typeface="Heiti SC Medium" panose="02000000000000000000" pitchFamily="2" charset="-128"/>
                        <a:ea typeface="Heiti SC Medium" panose="02000000000000000000" pitchFamily="2" charset="-128"/>
                        <a:cs typeface="Arial Narrow" panose="020B0606020202030204" pitchFamily="34" charset="0"/>
                        <a:sym typeface="+mn-ea"/>
                      </a:endParaRPr>
                    </a:p>
                    <a:p>
                      <a:pPr algn="just">
                        <a:lnSpc>
                          <a:spcPct val="5000"/>
                        </a:lnSpc>
                        <a:spcAft>
                          <a:spcPts val="0"/>
                        </a:spcAft>
                        <a:buNone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endParaRPr kumimoji="1" lang="zh-CN" altLang="en-US" sz="1200" b="1" dirty="0">
                        <a:latin typeface="Heiti SC Medium" panose="02000000000000000000" pitchFamily="2" charset="-128"/>
                        <a:ea typeface="Heiti SC Medium" panose="02000000000000000000" pitchFamily="2" charset="-128"/>
                        <a:cs typeface="Arial Narrow" panose="020B0606020202030204" pitchFamily="34" charset="0"/>
                        <a:sym typeface="+mn-ea"/>
                      </a:endParaRPr>
                    </a:p>
                    <a:p>
                      <a:pPr algn="just">
                        <a:lnSpc>
                          <a:spcPct val="5000"/>
                        </a:lnSpc>
                        <a:spcAft>
                          <a:spcPts val="0"/>
                        </a:spcAft>
                        <a:buNone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endParaRPr kumimoji="1" lang="zh-CN" altLang="en-US" sz="1200" b="1" dirty="0">
                        <a:latin typeface="Heiti SC Medium" panose="02000000000000000000" pitchFamily="2" charset="-128"/>
                        <a:ea typeface="Heiti SC Medium" panose="02000000000000000000" pitchFamily="2" charset="-128"/>
                        <a:cs typeface="Arial Narrow" panose="020B0606020202030204" pitchFamily="34" charset="0"/>
                        <a:sym typeface="+mn-ea"/>
                      </a:endParaRPr>
                    </a:p>
                    <a:p>
                      <a:pPr algn="just">
                        <a:lnSpc>
                          <a:spcPct val="5000"/>
                        </a:lnSpc>
                        <a:spcAft>
                          <a:spcPts val="0"/>
                        </a:spcAft>
                        <a:buNone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endParaRPr kumimoji="1" lang="zh-CN" altLang="en-US" sz="1200" b="1" dirty="0">
                        <a:latin typeface="Heiti SC Medium" panose="02000000000000000000" pitchFamily="2" charset="-128"/>
                        <a:ea typeface="Heiti SC Medium" panose="02000000000000000000" pitchFamily="2" charset="-128"/>
                        <a:cs typeface="Arial Narrow" panose="020B0606020202030204" pitchFamily="34" charset="0"/>
                        <a:sym typeface="+mn-ea"/>
                      </a:endParaRPr>
                    </a:p>
                    <a:p>
                      <a:pPr algn="just">
                        <a:lnSpc>
                          <a:spcPct val="5000"/>
                        </a:lnSpc>
                        <a:spcAft>
                          <a:spcPts val="0"/>
                        </a:spcAft>
                        <a:buNone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endParaRPr kumimoji="1" lang="zh-CN" altLang="en-US" sz="1200" b="1" dirty="0">
                        <a:latin typeface="Heiti SC Medium" panose="02000000000000000000" pitchFamily="2" charset="-128"/>
                        <a:ea typeface="Heiti SC Medium" panose="02000000000000000000" pitchFamily="2" charset="-128"/>
                        <a:cs typeface="Arial Narrow" panose="020B0606020202030204" pitchFamily="34" charset="0"/>
                        <a:sym typeface="+mn-ea"/>
                      </a:endParaRPr>
                    </a:p>
                    <a:p>
                      <a:pPr algn="just">
                        <a:lnSpc>
                          <a:spcPct val="5000"/>
                        </a:lnSpc>
                        <a:spcAft>
                          <a:spcPts val="0"/>
                        </a:spcAft>
                        <a:buNone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endParaRPr kumimoji="1" lang="zh-CN" altLang="en-US" sz="1200" b="1" dirty="0">
                        <a:latin typeface="Heiti SC Medium" panose="02000000000000000000" pitchFamily="2" charset="-128"/>
                        <a:ea typeface="Heiti SC Medium" panose="02000000000000000000" pitchFamily="2" charset="-128"/>
                        <a:cs typeface="Arial Narrow" panose="020B0606020202030204" pitchFamily="34" charset="0"/>
                        <a:sym typeface="+mn-ea"/>
                      </a:endParaRPr>
                    </a:p>
                    <a:p>
                      <a:pPr algn="just">
                        <a:lnSpc>
                          <a:spcPct val="5000"/>
                        </a:lnSpc>
                        <a:spcAft>
                          <a:spcPts val="0"/>
                        </a:spcAft>
                        <a:buNone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kumimoji="1" lang="en-US" altLang="zh-CN" sz="1200" b="1" dirty="0">
                          <a:latin typeface="Heiti SC Medium" panose="02000000000000000000" pitchFamily="2" charset="-128"/>
                          <a:ea typeface="Heiti SC Medium" panose="02000000000000000000" pitchFamily="2" charset="-128"/>
                          <a:cs typeface="Arial Narrow" panose="020B0606020202030204" pitchFamily="34" charset="0"/>
                          <a:sym typeface="+mn-ea"/>
                        </a:rPr>
                        <a:t> </a:t>
                      </a:r>
                      <a:endParaRPr kumimoji="1" lang="en-US" altLang="zh-CN" sz="1200" b="1" dirty="0">
                        <a:latin typeface="Heiti SC Medium" panose="02000000000000000000" pitchFamily="2" charset="-128"/>
                        <a:ea typeface="Heiti SC Medium" panose="02000000000000000000" pitchFamily="2" charset="-128"/>
                        <a:cs typeface="Arial Narrow" panose="020B0606020202030204" pitchFamily="34" charset="0"/>
                        <a:sym typeface="+mn-ea"/>
                      </a:endParaRPr>
                    </a:p>
                    <a:p>
                      <a:pPr algn="just">
                        <a:lnSpc>
                          <a:spcPct val="5000"/>
                        </a:lnSpc>
                        <a:spcAft>
                          <a:spcPts val="0"/>
                        </a:spcAft>
                        <a:buNone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endParaRPr kumimoji="1" lang="en-US" altLang="zh-CN" sz="1200" b="1" dirty="0">
                        <a:latin typeface="Heiti SC Medium" panose="02000000000000000000" pitchFamily="2" charset="-128"/>
                        <a:ea typeface="Heiti SC Medium" panose="02000000000000000000" pitchFamily="2" charset="-128"/>
                        <a:cs typeface="Arial Narrow" panose="020B0606020202030204" pitchFamily="34" charset="0"/>
                        <a:sym typeface="+mn-ea"/>
                      </a:endParaRPr>
                    </a:p>
                    <a:p>
                      <a:pPr algn="just">
                        <a:lnSpc>
                          <a:spcPct val="5000"/>
                        </a:lnSpc>
                        <a:spcAft>
                          <a:spcPts val="0"/>
                        </a:spcAft>
                        <a:buNone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endParaRPr kumimoji="1" lang="en-US" altLang="zh-CN" sz="1200" b="1" dirty="0">
                        <a:latin typeface="Heiti SC Medium" panose="02000000000000000000" pitchFamily="2" charset="-128"/>
                        <a:ea typeface="Heiti SC Medium" panose="02000000000000000000" pitchFamily="2" charset="-128"/>
                        <a:cs typeface="Arial Narrow" panose="020B0606020202030204" pitchFamily="34" charset="0"/>
                        <a:sym typeface="+mn-ea"/>
                      </a:endParaRPr>
                    </a:p>
                    <a:p>
                      <a:pPr algn="just">
                        <a:lnSpc>
                          <a:spcPct val="5000"/>
                        </a:lnSpc>
                        <a:spcAft>
                          <a:spcPts val="0"/>
                        </a:spcAft>
                        <a:buNone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kumimoji="1" lang="en-US" altLang="zh-CN" sz="1200" b="1" dirty="0">
                          <a:latin typeface="Heiti SC Medium" panose="02000000000000000000" pitchFamily="2" charset="-128"/>
                          <a:ea typeface="Heiti SC Medium" panose="02000000000000000000" pitchFamily="2" charset="-128"/>
                          <a:cs typeface="Arial Narrow" panose="020B0606020202030204" pitchFamily="34" charset="0"/>
                          <a:sym typeface="+mn-ea"/>
                        </a:rPr>
                        <a:t>Franklin and Marshall College</a:t>
                      </a:r>
                      <a:endParaRPr kumimoji="1" lang="zh-CN" altLang="en-US" sz="1200" b="1" kern="100" dirty="0">
                        <a:effectLst/>
                        <a:latin typeface="Heiti SC Medium" panose="02000000000000000000" pitchFamily="2" charset="-128"/>
                        <a:ea typeface="Heiti SC Medium" panose="02000000000000000000" pitchFamily="2" charset="-128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68580" marR="68580" marT="0" marB="0" anchor="ctr" anchorCtr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275">
                <a:tc>
                  <a:txBody>
                    <a:bodyPr/>
                    <a:p>
                      <a:pPr algn="just">
                        <a:lnSpc>
                          <a:spcPct val="4000"/>
                        </a:lnSpc>
                        <a:spcAft>
                          <a:spcPts val="0"/>
                        </a:spcAft>
                        <a:buNone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kumimoji="1" lang="zh-CN" altLang="en-US" sz="1200" b="1" dirty="0">
                          <a:latin typeface="Heiti SC Medium" panose="02000000000000000000" pitchFamily="2" charset="-128"/>
                          <a:ea typeface="Heiti SC Medium" panose="02000000000000000000" pitchFamily="2" charset="-128"/>
                          <a:sym typeface="+mn-ea"/>
                        </a:rPr>
                        <a:t>丹尼森大学 Denison University</a:t>
                      </a:r>
                      <a:endParaRPr kumimoji="1" lang="zh-CN" altLang="en-US" sz="1200" b="1" dirty="0">
                        <a:latin typeface="Heiti SC Medium" panose="02000000000000000000" pitchFamily="2" charset="-128"/>
                        <a:ea typeface="Heiti SC Medium" panose="02000000000000000000" pitchFamily="2" charset="-128"/>
                        <a:sym typeface="+mn-ea"/>
                      </a:endParaRPr>
                    </a:p>
                  </a:txBody>
                  <a:tcPr marL="68580" marR="68580" marT="0" marB="0" anchor="ctr" anchorCtr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110">
                <a:tc>
                  <a:txBody>
                    <a:bodyPr/>
                    <a:lstStyle/>
                    <a:p>
                      <a:pPr algn="just">
                        <a:lnSpc>
                          <a:spcPct val="40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kumimoji="1" lang="zh-CN" altLang="en-US" sz="1200" b="1" dirty="0">
                          <a:latin typeface="Heiti SC Medium" panose="02000000000000000000" pitchFamily="2" charset="-128"/>
                          <a:ea typeface="Heiti SC Medium" panose="02000000000000000000" pitchFamily="2" charset="-128"/>
                          <a:sym typeface="+mn-ea"/>
                        </a:rPr>
                        <a:t>联合学院 Union college</a:t>
                      </a:r>
                      <a:endParaRPr kumimoji="1" lang="zh-CN" altLang="en-US" sz="1200" b="1" dirty="0">
                        <a:latin typeface="Heiti SC Medium" panose="02000000000000000000" pitchFamily="2" charset="-128"/>
                        <a:ea typeface="Heiti SC Medium" panose="02000000000000000000" pitchFamily="2" charset="-128"/>
                        <a:sym typeface="+mn-ea"/>
                      </a:endParaRPr>
                    </a:p>
                  </a:txBody>
                  <a:tcPr marL="68580" marR="68580" marT="0" marB="0" anchor="ctr" anchorCtr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905">
                <a:tc>
                  <a:txBody>
                    <a:bodyPr/>
                    <a:lstStyle/>
                    <a:p>
                      <a:pPr algn="just">
                        <a:lnSpc>
                          <a:spcPct val="40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kumimoji="1" lang="zh-CN" altLang="en-US" sz="1200" b="1" dirty="0">
                          <a:latin typeface="Heiti SC Medium" panose="02000000000000000000" pitchFamily="2" charset="-128"/>
                          <a:ea typeface="Heiti SC Medium" panose="02000000000000000000" pitchFamily="2" charset="-128"/>
                          <a:sym typeface="+mn-ea"/>
                        </a:rPr>
                        <a:t>三一学院 Trinity college</a:t>
                      </a:r>
                      <a:endParaRPr kumimoji="1" lang="zh-CN" altLang="en-US" sz="1200" b="1" dirty="0">
                        <a:latin typeface="Heiti SC Medium" panose="02000000000000000000" pitchFamily="2" charset="-128"/>
                        <a:ea typeface="Heiti SC Medium" panose="02000000000000000000" pitchFamily="2" charset="-128"/>
                        <a:sym typeface="+mn-ea"/>
                      </a:endParaRPr>
                    </a:p>
                  </a:txBody>
                  <a:tcPr marL="68580" marR="68580" marT="0" marB="0" anchor="ctr" anchorCtr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470">
                <a:tc>
                  <a:txBody>
                    <a:bodyPr/>
                    <a:lstStyle/>
                    <a:p>
                      <a:pPr algn="just">
                        <a:lnSpc>
                          <a:spcPct val="50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kumimoji="1" lang="zh-CN" altLang="en-US" sz="1200" b="1" dirty="0">
                          <a:latin typeface="Heiti SC Medium" panose="02000000000000000000" pitchFamily="2" charset="-128"/>
                          <a:ea typeface="Heiti SC Medium" panose="02000000000000000000" pitchFamily="2" charset="-128"/>
                          <a:sym typeface="+mn-ea"/>
                        </a:rPr>
                        <a:t>惠特曼学院</a:t>
                      </a:r>
                      <a:r>
                        <a:rPr kumimoji="1" lang="en-US" altLang="zh-CN" sz="1200" b="1" dirty="0">
                          <a:latin typeface="Heiti SC Medium" panose="02000000000000000000" pitchFamily="2" charset="-128"/>
                          <a:ea typeface="Heiti SC Medium" panose="02000000000000000000" pitchFamily="2" charset="-128"/>
                          <a:cs typeface="Arial Narrow" panose="020B0606020202030204" pitchFamily="34" charset="0"/>
                          <a:sym typeface="+mn-ea"/>
                        </a:rPr>
                        <a:t> Whitman College</a:t>
                      </a:r>
                      <a:endParaRPr kumimoji="1" lang="en-US" altLang="zh-CN" sz="1200" b="1" dirty="0">
                        <a:latin typeface="Heiti SC Medium" panose="02000000000000000000" pitchFamily="2" charset="-128"/>
                        <a:ea typeface="Heiti SC Medium" panose="02000000000000000000" pitchFamily="2" charset="-128"/>
                        <a:cs typeface="Arial Narrow" panose="020B0606020202030204" pitchFamily="34" charset="0"/>
                        <a:sym typeface="+mn-ea"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endParaRPr kumimoji="1" lang="zh-CN" sz="1200" b="1" kern="100" dirty="0">
                        <a:effectLst/>
                        <a:latin typeface="Heiti SC Medium" panose="02000000000000000000" pitchFamily="2" charset="-128"/>
                        <a:ea typeface="Heiti SC Medium" panose="02000000000000000000" pitchFamily="2" charset="-128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68580" marR="68580" marT="0" marB="0" anchor="ctr" anchorCtr="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1611950" y="285294"/>
            <a:ext cx="3633536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BF4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>
              <a:lnSpc>
                <a:spcPts val="12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zh-CN" altLang="en-US" sz="1400" b="1" kern="0" dirty="0">
                <a:solidFill>
                  <a:srgbClr val="000000"/>
                </a:solidFill>
                <a:latin typeface="DengXian" panose="02010600030101010101" pitchFamily="2" charset="-122"/>
                <a:ea typeface="黑体" panose="02010609060101010101" pitchFamily="49" charset="-122"/>
                <a:cs typeface="Helvetica" pitchFamily="2" charset="0"/>
              </a:rPr>
              <a:t>文理学院</a:t>
            </a:r>
            <a:endParaRPr lang="zh-CN" altLang="en-US" sz="1100" b="1" kern="100" dirty="0">
              <a:solidFill>
                <a:prstClr val="black"/>
              </a:solidFill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690652" y="30973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latin typeface="Heiti SC Medium" panose="02000000000000000000" pitchFamily="2" charset="-128"/>
                <a:ea typeface="Heiti SC Medium" panose="02000000000000000000" pitchFamily="2" charset="-128"/>
              </a:rPr>
              <a:t>其他国家</a:t>
            </a:r>
            <a:endParaRPr kumimoji="1" lang="zh-CN" altLang="en-US" sz="1600" dirty="0">
              <a:latin typeface="Heiti SC Medium" panose="02000000000000000000" pitchFamily="2" charset="-128"/>
              <a:ea typeface="Heiti SC Medium" panose="02000000000000000000" pitchFamily="2" charset="-128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981604" y="310150"/>
          <a:ext cx="3654425" cy="1169479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654190"/>
              </a:tblGrid>
              <a:tr h="297180"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eiti SC Light" panose="02000000000000000000" charset="-122"/>
                          <a:ea typeface="Heiti SC Light" panose="02000000000000000000" charset="-122"/>
                          <a:cs typeface="Heiti SC Light" panose="02000000000000000000" charset="-122"/>
                        </a:rPr>
                        <a:t>剑桥大学</a:t>
                      </a:r>
                      <a:r>
                        <a:rPr lang="zh-CN" altLang="en-US" sz="1200" b="0" kern="100" dirty="0">
                          <a:solidFill>
                            <a:schemeClr val="tx1"/>
                          </a:solidFill>
                          <a:effectLst/>
                          <a:latin typeface="Heiti SC Light" panose="02000000000000000000" charset="-122"/>
                          <a:ea typeface="Heiti SC Light" panose="02000000000000000000" charset="-122"/>
                          <a:cs typeface="Heiti SC Light" panose="02000000000000000000" charset="-122"/>
                        </a:rPr>
                        <a:t>  </a:t>
                      </a:r>
                      <a:r>
                        <a:rPr lang="zh-CN" altLang="en-US" sz="1200" b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eiti SC Light" panose="02000000000000000000" charset="-122"/>
                          <a:ea typeface="Heiti SC Light" panose="02000000000000000000" charset="-122"/>
                          <a:cs typeface="Heiti SC Light" panose="02000000000000000000" charset="-122"/>
                        </a:rPr>
                        <a:t>Cambridge University </a:t>
                      </a:r>
                      <a:endParaRPr lang="zh-CN" altLang="en-US" sz="1200" b="0" dirty="0">
                        <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eiti SC Light" panose="02000000000000000000" charset="-122"/>
                        <a:ea typeface="Heiti SC Light" panose="02000000000000000000" charset="-122"/>
                        <a:cs typeface="Heiti SC Light" panose="02000000000000000000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5290">
                <a:tc>
                  <a:txBody>
                    <a:bodyPr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buNone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zh-CN" altLang="en-US" sz="1200" b="1" kern="100" dirty="0">
                          <a:effectLst/>
                          <a:latin typeface="Heiti SC Medium" panose="02000000000000000000" pitchFamily="2" charset="-128"/>
                          <a:ea typeface="Heiti SC Medium" panose="02000000000000000000" pitchFamily="2" charset="-128"/>
                          <a:cs typeface="Times New Roman" panose="02020603050405020304" pitchFamily="18" charset="0"/>
                        </a:rPr>
                        <a:t>伦敦大学学院University College London</a:t>
                      </a:r>
                      <a:endParaRPr lang="zh-CN" altLang="en-US" sz="1200" b="1" kern="100" dirty="0">
                        <a:effectLst/>
                        <a:latin typeface="Heiti SC Medium" panose="02000000000000000000" pitchFamily="2" charset="-128"/>
                        <a:ea typeface="Heiti SC Medium" panose="02000000000000000000" pitchFamily="2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9250">
                <a:tc>
                  <a:txBody>
                    <a:bodyPr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buNone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zh-CN" altLang="en-US" sz="1200" b="1" kern="100" dirty="0">
                          <a:effectLst/>
                          <a:latin typeface="Heiti SC Medium" panose="02000000000000000000" pitchFamily="2" charset="-128"/>
                          <a:ea typeface="Heiti SC Medium" panose="02000000000000000000" pitchFamily="2" charset="-128"/>
                          <a:cs typeface="Times New Roman" panose="02020603050405020304" pitchFamily="18" charset="0"/>
                        </a:rPr>
                        <a:t>巴斯大学（University of Bath）</a:t>
                      </a:r>
                      <a:endParaRPr lang="zh-CN" altLang="en-US" sz="1200" b="1" kern="100" dirty="0">
                        <a:effectLst/>
                        <a:latin typeface="Heiti SC Medium" panose="02000000000000000000" pitchFamily="2" charset="-128"/>
                        <a:ea typeface="Heiti SC Medium" panose="02000000000000000000" pitchFamily="2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9740">
                <a:tc>
                  <a:txBody>
                    <a:bodyPr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buNone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zh-CN" altLang="en-US" sz="1200" b="1" kern="100" dirty="0">
                          <a:effectLst/>
                          <a:latin typeface="Heiti SC Medium" panose="02000000000000000000" pitchFamily="2" charset="-128"/>
                          <a:ea typeface="Heiti SC Medium" panose="02000000000000000000" pitchFamily="2" charset="-128"/>
                          <a:cs typeface="Times New Roman" panose="02020603050405020304" pitchFamily="18" charset="0"/>
                        </a:rPr>
                        <a:t>华威大学（University of Warwick)</a:t>
                      </a:r>
                      <a:endParaRPr lang="zh-CN" altLang="en-US" sz="1200" b="1" kern="100" dirty="0">
                        <a:effectLst/>
                        <a:latin typeface="Heiti SC Medium" panose="02000000000000000000" pitchFamily="2" charset="-128"/>
                        <a:ea typeface="Heiti SC Medium" panose="02000000000000000000" pitchFamily="2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7515">
                <a:tc>
                  <a:txBody>
                    <a:bodyPr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buNone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zh-CN" altLang="en-US" sz="1200" b="1" kern="100" dirty="0">
                          <a:effectLst/>
                          <a:latin typeface="Heiti SC Medium" panose="02000000000000000000" pitchFamily="2" charset="-128"/>
                          <a:ea typeface="Heiti SC Medium" panose="02000000000000000000" pitchFamily="2" charset="-128"/>
                          <a:cs typeface="Times New Roman" panose="02020603050405020304" pitchFamily="18" charset="0"/>
                        </a:rPr>
                        <a:t>埃克斯特大学（University of Exeter）</a:t>
                      </a:r>
                      <a:endParaRPr lang="zh-CN" altLang="en-US" sz="1200" b="1" kern="100" dirty="0">
                        <a:effectLst/>
                        <a:latin typeface="Heiti SC Medium" panose="02000000000000000000" pitchFamily="2" charset="-128"/>
                        <a:ea typeface="Heiti SC Medium" panose="02000000000000000000" pitchFamily="2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3700">
                <a:tc>
                  <a:txBody>
                    <a:bodyPr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buNone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zh-CN" altLang="en-US" sz="1200" b="1" kern="100" dirty="0">
                          <a:effectLst/>
                          <a:latin typeface="Heiti SC Medium" panose="02000000000000000000" pitchFamily="2" charset="-128"/>
                          <a:ea typeface="Heiti SC Medium" panose="02000000000000000000" pitchFamily="2" charset="-128"/>
                          <a:cs typeface="Times New Roman" panose="02020603050405020304" pitchFamily="18" charset="0"/>
                        </a:rPr>
                        <a:t>布里斯托大学（University of Bristol）</a:t>
                      </a:r>
                      <a:endParaRPr lang="zh-CN" altLang="en-US" sz="1200" b="1" kern="100" dirty="0">
                        <a:effectLst/>
                        <a:latin typeface="Heiti SC Medium" panose="02000000000000000000" pitchFamily="2" charset="-128"/>
                        <a:ea typeface="Heiti SC Medium" panose="02000000000000000000" pitchFamily="2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9250">
                <a:tc>
                  <a:txBody>
                    <a:bodyPr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buNone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zh-CN" altLang="en-US" sz="1200" b="1" kern="100" dirty="0">
                          <a:effectLst/>
                          <a:latin typeface="Heiti SC Medium" panose="02000000000000000000" pitchFamily="2" charset="-128"/>
                          <a:ea typeface="Heiti SC Medium" panose="02000000000000000000" pitchFamily="2" charset="-128"/>
                          <a:cs typeface="Times New Roman" panose="02020603050405020304" pitchFamily="18" charset="0"/>
                        </a:rPr>
                        <a:t>格拉斯哥大学（University of Glasgow）</a:t>
                      </a:r>
                      <a:endParaRPr lang="zh-CN" altLang="en-US" sz="1200" b="1" kern="100" dirty="0">
                        <a:effectLst/>
                        <a:latin typeface="Heiti SC Medium" panose="02000000000000000000" pitchFamily="2" charset="-128"/>
                        <a:ea typeface="Heiti SC Medium" panose="02000000000000000000" pitchFamily="2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1965">
                <a:tc>
                  <a:txBody>
                    <a:bodyPr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buNone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zh-CN" altLang="en-US" sz="1200" b="1" kern="100" dirty="0">
                          <a:effectLst/>
                          <a:latin typeface="Heiti SC Medium" panose="02000000000000000000" pitchFamily="2" charset="-128"/>
                          <a:ea typeface="Heiti SC Medium" panose="02000000000000000000" pitchFamily="2" charset="-128"/>
                          <a:cs typeface="Times New Roman" panose="02020603050405020304" pitchFamily="18" charset="0"/>
                        </a:rPr>
                        <a:t>爱丁堡大学（The University of Edinburgh）</a:t>
                      </a:r>
                      <a:endParaRPr lang="zh-CN" altLang="en-US" sz="1200" b="1" kern="100" dirty="0">
                        <a:effectLst/>
                        <a:latin typeface="Heiti SC Medium" panose="02000000000000000000" pitchFamily="2" charset="-128"/>
                        <a:ea typeface="Heiti SC Medium" panose="02000000000000000000" pitchFamily="2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03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200" b="1" kern="100" dirty="0">
                          <a:effectLst/>
                          <a:latin typeface="Heiti SC Medium" panose="02000000000000000000" pitchFamily="2" charset="-128"/>
                          <a:ea typeface="Heiti SC Medium" panose="02000000000000000000" pitchFamily="2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1200" b="1" kern="100" dirty="0">
                          <a:effectLst/>
                          <a:latin typeface="Heiti SC Medium" panose="02000000000000000000" pitchFamily="2" charset="-128"/>
                          <a:ea typeface="Heiti SC Medium" panose="02000000000000000000" pitchFamily="2" charset="-128"/>
                          <a:cs typeface="Times New Roman" panose="02020603050405020304" pitchFamily="18" charset="0"/>
                        </a:rPr>
                        <a:t>曼彻斯特大学 The University of Manchester</a:t>
                      </a:r>
                      <a:endParaRPr lang="zh-CN" altLang="en-US" sz="1200" b="1" kern="100" dirty="0">
                        <a:effectLst/>
                        <a:latin typeface="Heiti SC Medium" panose="02000000000000000000" pitchFamily="2" charset="-128"/>
                        <a:ea typeface="Heiti SC Medium" panose="02000000000000000000" pitchFamily="2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1" vert="horz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13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200" b="1" kern="100" dirty="0">
                          <a:effectLst/>
                          <a:latin typeface="Heiti SC Medium" panose="02000000000000000000" pitchFamily="2" charset="-128"/>
                          <a:ea typeface="Heiti SC Medium" panose="02000000000000000000" pitchFamily="2" charset="-128"/>
                          <a:cs typeface="Times New Roman" panose="02020603050405020304" pitchFamily="18" charset="0"/>
                        </a:rPr>
                        <a:t>邓迪大学（University of Dundee）</a:t>
                      </a:r>
                      <a:endParaRPr lang="zh-CN" altLang="en-US" sz="1200" b="1" kern="100" dirty="0">
                        <a:effectLst/>
                        <a:latin typeface="Heiti SC Medium" panose="02000000000000000000" pitchFamily="2" charset="-128"/>
                        <a:ea typeface="Heiti SC Medium" panose="02000000000000000000" pitchFamily="2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1" vert="horz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5290">
                <a:tc>
                  <a:txBody>
                    <a:bodyPr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buNone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zh-CN" altLang="en-US" sz="1200" b="1" kern="100" dirty="0">
                          <a:effectLst/>
                          <a:latin typeface="Heiti SC Medium" panose="02000000000000000000" pitchFamily="2" charset="-128"/>
                          <a:ea typeface="Heiti SC Medium" panose="02000000000000000000" pitchFamily="2" charset="-128"/>
                          <a:cs typeface="Times New Roman" panose="02020603050405020304" pitchFamily="18" charset="0"/>
                        </a:rPr>
                        <a:t>伦敦国王学院King's College London</a:t>
                      </a:r>
                      <a:endParaRPr lang="zh-CN" altLang="en-US" sz="1200" b="1" kern="100" dirty="0">
                        <a:effectLst/>
                        <a:latin typeface="Heiti SC Medium" panose="02000000000000000000" pitchFamily="2" charset="-128"/>
                        <a:ea typeface="Heiti SC Medium" panose="02000000000000000000" pitchFamily="2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9260">
                <a:tc>
                  <a:txBody>
                    <a:bodyPr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buNone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zh-CN" altLang="en-US" sz="1200" b="1" kern="100" dirty="0">
                          <a:effectLst/>
                          <a:latin typeface="Heiti SC Medium" panose="02000000000000000000" pitchFamily="2" charset="-128"/>
                          <a:ea typeface="Heiti SC Medium" panose="02000000000000000000" pitchFamily="2" charset="-128"/>
                          <a:cs typeface="Times New Roman" panose="02020603050405020304" pitchFamily="18" charset="0"/>
                        </a:rPr>
                        <a:t>格拉斯哥大学University of Glasgow</a:t>
                      </a:r>
                      <a:endParaRPr lang="zh-CN" altLang="en-US" sz="1200" b="1" kern="100" dirty="0">
                        <a:effectLst/>
                        <a:latin typeface="Heiti SC Medium" panose="02000000000000000000" pitchFamily="2" charset="-128"/>
                        <a:ea typeface="Heiti SC Medium" panose="02000000000000000000" pitchFamily="2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9260">
                <a:tc>
                  <a:txBody>
                    <a:bodyPr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buNone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zh-CN" altLang="en-US" sz="1200" b="1" kern="100" dirty="0">
                          <a:effectLst/>
                          <a:latin typeface="Heiti SC Medium" panose="02000000000000000000" pitchFamily="2" charset="-128"/>
                          <a:ea typeface="Heiti SC Medium" panose="02000000000000000000" pitchFamily="2" charset="-128"/>
                          <a:cs typeface="Times New Roman" panose="02020603050405020304" pitchFamily="18" charset="0"/>
                        </a:rPr>
                        <a:t>谢菲尔德大学 University of Sheffield </a:t>
                      </a:r>
                      <a:endParaRPr lang="zh-CN" altLang="en-US" sz="1200" b="1" kern="100" dirty="0">
                        <a:effectLst/>
                        <a:latin typeface="Heiti SC Medium" panose="02000000000000000000" pitchFamily="2" charset="-128"/>
                        <a:ea typeface="Heiti SC Medium" panose="02000000000000000000" pitchFamily="2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9260">
                <a:tc>
                  <a:txBody>
                    <a:bodyPr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buNone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zh-CN" altLang="en-US" sz="1200" b="1" kern="100" dirty="0">
                          <a:effectLst/>
                          <a:latin typeface="Heiti SC Medium" panose="02000000000000000000" pitchFamily="2" charset="-128"/>
                          <a:ea typeface="Heiti SC Medium" panose="02000000000000000000" pitchFamily="2" charset="-128"/>
                          <a:cs typeface="Times New Roman" panose="02020603050405020304" pitchFamily="18" charset="0"/>
                        </a:rPr>
                        <a:t>圣安德鲁斯大学  University of St Andrews</a:t>
                      </a:r>
                      <a:endParaRPr lang="zh-CN" altLang="en-US" sz="1200" b="1" kern="100" dirty="0">
                        <a:effectLst/>
                        <a:latin typeface="Heiti SC Medium" panose="02000000000000000000" pitchFamily="2" charset="-128"/>
                        <a:ea typeface="Heiti SC Medium" panose="02000000000000000000" pitchFamily="2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3065">
                <a:tc>
                  <a:txBody>
                    <a:bodyPr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buNone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zh-CN" altLang="en-US" sz="1200" b="1" kern="100" dirty="0">
                          <a:effectLst/>
                          <a:latin typeface="Heiti SC Medium" panose="02000000000000000000" pitchFamily="2" charset="-128"/>
                          <a:ea typeface="Heiti SC Medium" panose="02000000000000000000" pitchFamily="2" charset="-128"/>
                          <a:cs typeface="Times New Roman" panose="02020603050405020304" pitchFamily="18" charset="0"/>
                        </a:rPr>
                        <a:t>埃克塞特大学University of Exeter</a:t>
                      </a:r>
                      <a:endParaRPr lang="zh-CN" altLang="en-US" sz="1200" b="1" kern="100" dirty="0">
                        <a:effectLst/>
                        <a:latin typeface="Heiti SC Medium" panose="02000000000000000000" pitchFamily="2" charset="-128"/>
                        <a:ea typeface="Heiti SC Medium" panose="02000000000000000000" pitchFamily="2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9105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kumimoji="1" lang="zh-CN" altLang="en-US" sz="1200" b="1" dirty="0">
                          <a:latin typeface="Heiti SC Medium" panose="02000000000000000000" pitchFamily="2" charset="-128"/>
                          <a:ea typeface="Heiti SC Medium" panose="02000000000000000000" pitchFamily="2" charset="-128"/>
                        </a:rPr>
                        <a:t>多伦多大学 </a:t>
                      </a:r>
                      <a:r>
                        <a:rPr kumimoji="1" lang="en-US" altLang="zh-CN" sz="1200" b="1" dirty="0">
                          <a:latin typeface="Heiti SC Medium" panose="02000000000000000000" pitchFamily="2" charset="-128"/>
                          <a:ea typeface="Heiti SC Medium" panose="02000000000000000000" pitchFamily="2" charset="-128"/>
                          <a:cs typeface="Arial Narrow" panose="020B0606020202030204" pitchFamily="34" charset="0"/>
                        </a:rPr>
                        <a:t>University of Toronto</a:t>
                      </a:r>
                      <a:endParaRPr lang="zh-CN" sz="1200" b="1" kern="100" dirty="0">
                        <a:effectLst/>
                        <a:latin typeface="Heiti SC Medium" panose="02000000000000000000" pitchFamily="2" charset="-128"/>
                        <a:ea typeface="Heiti SC Medium" panose="02000000000000000000" pitchFamily="2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8005">
                <a:tc>
                  <a:txBody>
                    <a:bodyPr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buNone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zh-CN" altLang="en-US" sz="1200" b="1" kern="100" dirty="0">
                          <a:effectLst/>
                          <a:latin typeface="Heiti SC Medium" panose="02000000000000000000" pitchFamily="2" charset="-128"/>
                          <a:ea typeface="Heiti SC Medium" panose="02000000000000000000" pitchFamily="2" charset="-128"/>
                          <a:cs typeface="Times New Roman" panose="02020603050405020304" pitchFamily="18" charset="0"/>
                        </a:rPr>
                        <a:t>不列颠哥伦比亚大学（University of British Columbia）</a:t>
                      </a:r>
                      <a:endParaRPr lang="zh-CN" altLang="en-US" sz="1200" b="1" kern="100" dirty="0">
                        <a:effectLst/>
                        <a:latin typeface="Heiti SC Medium" panose="02000000000000000000" pitchFamily="2" charset="-128"/>
                        <a:ea typeface="Heiti SC Medium" panose="02000000000000000000" pitchFamily="2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529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kumimoji="1" lang="zh-CN" altLang="en-US" sz="1200" b="1" dirty="0">
                          <a:latin typeface="Heiti SC Medium" panose="02000000000000000000" pitchFamily="2" charset="-128"/>
                          <a:ea typeface="Heiti SC Medium" panose="02000000000000000000" pitchFamily="2" charset="-128"/>
                        </a:rPr>
                        <a:t>英属哥伦比亚大学 </a:t>
                      </a:r>
                      <a:r>
                        <a:rPr kumimoji="1" lang="en-US" altLang="zh-CN" sz="1200" b="1" dirty="0">
                          <a:latin typeface="Heiti SC Medium" panose="02000000000000000000" pitchFamily="2" charset="-128"/>
                          <a:ea typeface="Heiti SC Medium" panose="02000000000000000000" pitchFamily="2" charset="-128"/>
                          <a:cs typeface="Arial Narrow" panose="020B0606020202030204" pitchFamily="34" charset="0"/>
                        </a:rPr>
                        <a:t>University of British Columbia</a:t>
                      </a:r>
                      <a:endParaRPr lang="zh-CN" sz="1200" b="1" kern="100" dirty="0">
                        <a:effectLst/>
                        <a:latin typeface="Heiti SC Medium" panose="02000000000000000000" pitchFamily="2" charset="-128"/>
                        <a:ea typeface="Heiti SC Medium" panose="02000000000000000000" pitchFamily="2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kumimoji="1" lang="zh-CN" altLang="en-US" sz="1200" b="1" dirty="0">
                          <a:latin typeface="Heiti SC Medium" panose="02000000000000000000" pitchFamily="2" charset="-128"/>
                          <a:ea typeface="Heiti SC Medium" panose="02000000000000000000" pitchFamily="2" charset="-128"/>
                        </a:rPr>
                        <a:t>麦吉尔大学 </a:t>
                      </a:r>
                      <a:r>
                        <a:rPr kumimoji="1" lang="en-US" altLang="zh-CN" sz="1200" b="1" dirty="0">
                          <a:latin typeface="Heiti SC Medium" panose="02000000000000000000" pitchFamily="2" charset="-128"/>
                          <a:ea typeface="Heiti SC Medium" panose="02000000000000000000" pitchFamily="2" charset="-128"/>
                          <a:cs typeface="Arial Narrow" panose="020B0606020202030204" pitchFamily="34" charset="0"/>
                        </a:rPr>
                        <a:t>McGill University</a:t>
                      </a:r>
                      <a:endParaRPr lang="zh-CN" sz="1200" b="1" kern="100" dirty="0">
                        <a:effectLst/>
                        <a:latin typeface="Heiti SC Medium" panose="02000000000000000000" pitchFamily="2" charset="-128"/>
                        <a:ea typeface="Heiti SC Medium" panose="02000000000000000000" pitchFamily="2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3855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kumimoji="1" lang="zh-CN" altLang="en-US" sz="1200" b="1" dirty="0">
                          <a:latin typeface="Heiti SC Medium" panose="02000000000000000000" pitchFamily="2" charset="-128"/>
                          <a:ea typeface="Heiti SC Medium" panose="02000000000000000000" pitchFamily="2" charset="-128"/>
                        </a:rPr>
                        <a:t>麦克马斯特大学 </a:t>
                      </a:r>
                      <a:r>
                        <a:rPr kumimoji="1" lang="en-US" altLang="zh-CN" sz="1200" b="1" dirty="0">
                          <a:latin typeface="Heiti SC Medium" panose="02000000000000000000" pitchFamily="2" charset="-128"/>
                          <a:ea typeface="Heiti SC Medium" panose="02000000000000000000" pitchFamily="2" charset="-128"/>
                          <a:cs typeface="Arial Narrow" panose="020B0606020202030204" pitchFamily="34" charset="0"/>
                        </a:rPr>
                        <a:t>McMaster University</a:t>
                      </a:r>
                      <a:endParaRPr lang="zh-CN" sz="1200" b="1" kern="100" dirty="0">
                        <a:effectLst/>
                        <a:latin typeface="Heiti SC Medium" panose="02000000000000000000" pitchFamily="2" charset="-128"/>
                        <a:ea typeface="Heiti SC Medium" panose="02000000000000000000" pitchFamily="2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kumimoji="1" lang="zh-CN" altLang="en-US" sz="1200" b="1" dirty="0">
                          <a:latin typeface="Heiti SC Medium" panose="02000000000000000000" pitchFamily="2" charset="-128"/>
                          <a:ea typeface="Heiti SC Medium" panose="02000000000000000000" pitchFamily="2" charset="-128"/>
                        </a:rPr>
                        <a:t>墨尔本大学 </a:t>
                      </a:r>
                      <a:r>
                        <a:rPr kumimoji="1" lang="en-US" altLang="zh-CN" sz="1200" b="1" dirty="0">
                          <a:latin typeface="Heiti SC Medium" panose="02000000000000000000" pitchFamily="2" charset="-128"/>
                          <a:ea typeface="Heiti SC Medium" panose="02000000000000000000" pitchFamily="2" charset="-128"/>
                          <a:cs typeface="Arial Narrow" panose="020B0606020202030204" pitchFamily="34" charset="0"/>
                        </a:rPr>
                        <a:t>The University of Melbourne</a:t>
                      </a:r>
                      <a:endParaRPr lang="zh-CN" sz="1200" b="1" kern="100" dirty="0">
                        <a:effectLst/>
                        <a:latin typeface="Heiti SC Medium" panose="02000000000000000000" pitchFamily="2" charset="-128"/>
                        <a:ea typeface="Heiti SC Medium" panose="02000000000000000000" pitchFamily="2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0050">
                <a:tc>
                  <a:txBody>
                    <a:bodyPr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buNone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zh-CN" altLang="en-US" sz="1200" b="1" kern="100" dirty="0">
                          <a:effectLst/>
                          <a:latin typeface="Heiti SC Medium" panose="02000000000000000000" pitchFamily="2" charset="-128"/>
                          <a:ea typeface="Heiti SC Medium" panose="02000000000000000000" pitchFamily="2" charset="-128"/>
                          <a:cs typeface="Times New Roman" panose="02020603050405020304" pitchFamily="18" charset="0"/>
                        </a:rPr>
                        <a:t>悉尼大学(The University of Sydney)</a:t>
                      </a:r>
                      <a:endParaRPr lang="zh-CN" altLang="en-US" sz="1200" b="1" kern="100" dirty="0">
                        <a:effectLst/>
                        <a:latin typeface="Heiti SC Medium" panose="02000000000000000000" pitchFamily="2" charset="-128"/>
                        <a:ea typeface="Heiti SC Medium" panose="02000000000000000000" pitchFamily="2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7215">
                <a:tc>
                  <a:txBody>
                    <a:bodyPr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buNone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zh-CN" altLang="en-US" sz="1200" b="1" kern="100" dirty="0">
                          <a:effectLst/>
                          <a:latin typeface="Heiti SC Medium" panose="02000000000000000000" pitchFamily="2" charset="-128"/>
                          <a:ea typeface="Heiti SC Medium" panose="02000000000000000000" pitchFamily="2" charset="-128"/>
                          <a:cs typeface="Times New Roman" panose="02020603050405020304" pitchFamily="18" charset="0"/>
                        </a:rPr>
                        <a:t>新南威尔士大学（The University of New South Wales）</a:t>
                      </a:r>
                      <a:endParaRPr lang="zh-CN" altLang="en-US" sz="1200" b="1" kern="100" dirty="0">
                        <a:effectLst/>
                        <a:latin typeface="Heiti SC Medium" panose="02000000000000000000" pitchFamily="2" charset="-128"/>
                        <a:ea typeface="Heiti SC Medium" panose="02000000000000000000" pitchFamily="2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7215">
                <a:tc>
                  <a:txBody>
                    <a:bodyPr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buNone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zh-CN" altLang="en-US" sz="1200" b="1" kern="100" dirty="0">
                          <a:effectLst/>
                          <a:latin typeface="Heiti SC Medium" panose="02000000000000000000" pitchFamily="2" charset="-128"/>
                          <a:ea typeface="Heiti SC Medium" panose="02000000000000000000" pitchFamily="2" charset="-128"/>
                          <a:cs typeface="Times New Roman" panose="02020603050405020304" pitchFamily="18" charset="0"/>
                        </a:rPr>
                        <a:t>澳大利亚国立大学（The Australian National University）</a:t>
                      </a:r>
                      <a:endParaRPr lang="zh-CN" altLang="en-US" sz="1200" b="1" kern="100" dirty="0">
                        <a:effectLst/>
                        <a:latin typeface="Heiti SC Medium" panose="02000000000000000000" pitchFamily="2" charset="-128"/>
                        <a:ea typeface="Heiti SC Medium" panose="02000000000000000000" pitchFamily="2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kumimoji="1" lang="zh-CN" altLang="en-US" sz="1200" b="1" dirty="0">
                          <a:latin typeface="Heiti SC Medium" panose="02000000000000000000" pitchFamily="2" charset="-128"/>
                          <a:ea typeface="Heiti SC Medium" panose="02000000000000000000" pitchFamily="2" charset="-128"/>
                        </a:rPr>
                        <a:t>奥克兰大学 </a:t>
                      </a:r>
                      <a:r>
                        <a:rPr kumimoji="1" lang="en-US" altLang="zh-CN" sz="1200" b="1" dirty="0">
                          <a:latin typeface="Heiti SC Medium" panose="02000000000000000000" pitchFamily="2" charset="-128"/>
                          <a:ea typeface="Heiti SC Medium" panose="02000000000000000000" pitchFamily="2" charset="-128"/>
                          <a:cs typeface="Arial Narrow" panose="020B0606020202030204" pitchFamily="34" charset="0"/>
                        </a:rPr>
                        <a:t>The University of Auckland</a:t>
                      </a:r>
                      <a:endParaRPr lang="zh-CN" sz="1200" b="1" kern="100" dirty="0">
                        <a:effectLst/>
                        <a:latin typeface="Heiti SC Medium" panose="02000000000000000000" pitchFamily="2" charset="-128"/>
                        <a:ea typeface="Heiti SC Medium" panose="02000000000000000000" pitchFamily="2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3375">
                <a:tc>
                  <a:txBody>
                    <a:bodyPr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buNone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zh-CN" altLang="en-US" sz="1200" b="1" kern="100" dirty="0">
                          <a:effectLst/>
                          <a:latin typeface="Heiti SC Medium" panose="02000000000000000000" pitchFamily="2" charset="-128"/>
                          <a:ea typeface="Heiti SC Medium" panose="02000000000000000000" pitchFamily="2" charset="-128"/>
                          <a:cs typeface="Times New Roman" panose="02020603050405020304" pitchFamily="18" charset="0"/>
                        </a:rPr>
                        <a:t>大阪大学（Osaka University）</a:t>
                      </a:r>
                      <a:endParaRPr lang="zh-CN" altLang="en-US" sz="1200" b="1" kern="100" dirty="0">
                        <a:effectLst/>
                        <a:latin typeface="Heiti SC Medium" panose="02000000000000000000" pitchFamily="2" charset="-128"/>
                        <a:ea typeface="Heiti SC Medium" panose="02000000000000000000" pitchFamily="2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022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zh-CN" altLang="en-US" sz="1200" b="1" kern="100" dirty="0">
                          <a:effectLst/>
                          <a:latin typeface="Heiti SC Medium" panose="02000000000000000000" pitchFamily="2" charset="-128"/>
                          <a:ea typeface="Heiti SC Medium" panose="02000000000000000000" pitchFamily="2" charset="-128"/>
                          <a:cs typeface="Times New Roman" panose="02020603050405020304" pitchFamily="18" charset="0"/>
                        </a:rPr>
                        <a:t>早稻田大学 </a:t>
                      </a:r>
                      <a:r>
                        <a:rPr lang="en-US" altLang="zh-CN" sz="12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Heiti SC Medium" panose="02000000000000000000" pitchFamily="2" charset="-128"/>
                          <a:ea typeface="Heiti SC Medium" panose="02000000000000000000" pitchFamily="2" charset="-128"/>
                          <a:cs typeface="+mn-cs"/>
                        </a:rPr>
                        <a:t>Waseda</a:t>
                      </a:r>
                      <a:r>
                        <a:rPr lang="en-US" altLang="zh-CN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Heiti SC Medium" panose="02000000000000000000" pitchFamily="2" charset="-128"/>
                          <a:ea typeface="Heiti SC Medium" panose="02000000000000000000" pitchFamily="2" charset="-128"/>
                          <a:cs typeface="+mn-cs"/>
                        </a:rPr>
                        <a:t> University</a:t>
                      </a:r>
                      <a:endParaRPr lang="zh-CN" sz="1200" b="1" kern="100" dirty="0">
                        <a:effectLst/>
                        <a:latin typeface="Heiti SC Medium" panose="02000000000000000000" pitchFamily="2" charset="-128"/>
                        <a:ea typeface="Heiti SC Medium" panose="02000000000000000000" pitchFamily="2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kumimoji="1" lang="zh-CN" altLang="en-US" sz="1200" b="1" dirty="0">
                          <a:latin typeface="Heiti SC Medium" panose="02000000000000000000" pitchFamily="2" charset="-128"/>
                          <a:ea typeface="Heiti SC Medium" panose="02000000000000000000" pitchFamily="2" charset="-128"/>
                        </a:rPr>
                        <a:t>庆应大学 </a:t>
                      </a:r>
                      <a:r>
                        <a:rPr kumimoji="1" lang="en-US" altLang="zh-CN" sz="1200" b="1" dirty="0">
                          <a:latin typeface="Heiti SC Medium" panose="02000000000000000000" pitchFamily="2" charset="-128"/>
                          <a:ea typeface="Heiti SC Medium" panose="02000000000000000000" pitchFamily="2" charset="-128"/>
                          <a:cs typeface="Arial Narrow" panose="020B0606020202030204" pitchFamily="34" charset="0"/>
                        </a:rPr>
                        <a:t>Keio University</a:t>
                      </a:r>
                      <a:endParaRPr lang="zh-CN" sz="1200" b="1" kern="100" dirty="0">
                        <a:effectLst/>
                        <a:latin typeface="Heiti SC Medium" panose="02000000000000000000" pitchFamily="2" charset="-128"/>
                        <a:ea typeface="Heiti SC Medium" panose="02000000000000000000" pitchFamily="2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767205" y="960120"/>
          <a:ext cx="3633470" cy="987425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633470"/>
              </a:tblGrid>
              <a:tr h="488950"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eiti SC Light" panose="02000000000000000000" charset="-122"/>
                          <a:ea typeface="Heiti SC Light" panose="02000000000000000000" charset="-122"/>
                          <a:cs typeface="Heiti SC Light" panose="02000000000000000000" charset="-122"/>
                        </a:rPr>
                        <a:t>罗德岛设计学院（Rhode Island School of Design</a:t>
                      </a:r>
                      <a:r>
                        <a:rPr lang="zh-CN" altLang="en-US" sz="1200" b="1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eiti SC Medium" panose="02000000000000000000" pitchFamily="2" charset="-128"/>
                          <a:ea typeface="Heiti SC Medium" panose="02000000000000000000" pitchFamily="2" charset="-128"/>
                        </a:rPr>
                        <a:t>）</a:t>
                      </a:r>
                      <a:endParaRPr lang="zh-CN" altLang="en-US" sz="1200" b="1" dirty="0">
                        <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Heiti SC Medium" panose="02000000000000000000" pitchFamily="2" charset="-128"/>
                        <a:ea typeface="Heiti SC Medium" panose="02000000000000000000" pitchFamily="2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22630">
                <a:tc>
                  <a:txBody>
                    <a:bodyPr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kumimoji="1" lang="zh-CN" altLang="en-US" sz="1200" b="1" dirty="0">
                          <a:latin typeface="Heiti SC Medium" panose="02000000000000000000" pitchFamily="2" charset="-128"/>
                          <a:ea typeface="Heiti SC Medium" panose="02000000000000000000" pitchFamily="2" charset="-128"/>
                          <a:sym typeface="+mn-ea"/>
                        </a:rPr>
                        <a:t>伦敦艺术大学</a:t>
                      </a:r>
                      <a:r>
                        <a:rPr kumimoji="1" lang="en-US" altLang="zh-CN" sz="1200" b="1" dirty="0">
                          <a:latin typeface="Heiti SC Medium" panose="02000000000000000000" pitchFamily="2" charset="-128"/>
                          <a:ea typeface="Heiti SC Medium" panose="02000000000000000000" pitchFamily="2" charset="-128"/>
                          <a:cs typeface="Arial Narrow" panose="020B0606020202030204" pitchFamily="34" charset="0"/>
                          <a:sym typeface="+mn-ea"/>
                        </a:rPr>
                        <a:t> University Arts London</a:t>
                      </a:r>
                      <a:endParaRPr kumimoji="1" lang="en-US" altLang="zh-CN" sz="1200" b="1" dirty="0">
                        <a:latin typeface="Heiti SC Medium" panose="02000000000000000000" pitchFamily="2" charset="-128"/>
                        <a:ea typeface="Heiti SC Medium" panose="02000000000000000000" pitchFamily="2" charset="-128"/>
                        <a:cs typeface="Arial Narrow" panose="020B0606020202030204" pitchFamily="34" charset="0"/>
                        <a:sym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3895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kumimoji="1" lang="zh-CN" altLang="en-US" sz="1200" b="1" dirty="0">
                          <a:latin typeface="Heiti SC Medium" panose="02000000000000000000" pitchFamily="2" charset="-128"/>
                          <a:ea typeface="Heiti SC Medium" panose="02000000000000000000" pitchFamily="2" charset="-128"/>
                        </a:rPr>
                        <a:t>罗德岛设计学院</a:t>
                      </a:r>
                      <a:r>
                        <a:rPr lang="zh-CN" altLang="en-US" sz="1200" b="1" kern="100" dirty="0">
                          <a:effectLst/>
                          <a:latin typeface="Heiti SC Medium" panose="02000000000000000000" pitchFamily="2" charset="-128"/>
                          <a:ea typeface="Heiti SC Medium" panose="02000000000000000000" pitchFamily="2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CN" sz="1200" b="1" dirty="0">
                          <a:latin typeface="Heiti SC Medium" panose="02000000000000000000" pitchFamily="2" charset="-128"/>
                          <a:ea typeface="Heiti SC Medium" panose="02000000000000000000" pitchFamily="2" charset="-128"/>
                          <a:cs typeface="Arial Narrow" panose="020B0606020202030204" pitchFamily="34" charset="0"/>
                        </a:rPr>
                        <a:t>Rhode Island School of Design</a:t>
                      </a:r>
                      <a:r>
                        <a:rPr lang="zh-CN" altLang="en-US" sz="1200" b="1" kern="100" dirty="0">
                          <a:effectLst/>
                          <a:latin typeface="Heiti SC Medium" panose="02000000000000000000" pitchFamily="2" charset="-128"/>
                          <a:ea typeface="Heiti SC Medium" panose="02000000000000000000" pitchFamily="2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zh-CN" altLang="en-US" sz="1200" b="1" kern="100" dirty="0">
                        <a:effectLst/>
                        <a:latin typeface="Heiti SC Medium" panose="02000000000000000000" pitchFamily="2" charset="-128"/>
                        <a:ea typeface="Heiti SC Medium" panose="02000000000000000000" pitchFamily="2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6073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kumimoji="1" lang="zh-CN" altLang="en-US" sz="1200" b="1" dirty="0">
                          <a:latin typeface="Heiti SC Medium" panose="02000000000000000000" pitchFamily="2" charset="-128"/>
                          <a:ea typeface="Heiti SC Medium" panose="02000000000000000000" pitchFamily="2" charset="-128"/>
                        </a:rPr>
                        <a:t>帕森设计学院 </a:t>
                      </a:r>
                      <a:endParaRPr kumimoji="1" lang="en-US" altLang="zh-CN" sz="1200" b="1" dirty="0">
                        <a:latin typeface="Heiti SC Medium" panose="02000000000000000000" pitchFamily="2" charset="-128"/>
                        <a:ea typeface="Heiti SC Medium" panose="02000000000000000000" pitchFamily="2" charset="-128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kumimoji="1" lang="en-US" altLang="zh-CN" sz="1200" b="1" dirty="0">
                          <a:latin typeface="Heiti SC Medium" panose="02000000000000000000" pitchFamily="2" charset="-128"/>
                          <a:ea typeface="Heiti SC Medium" panose="02000000000000000000" pitchFamily="2" charset="-128"/>
                          <a:cs typeface="Arial Narrow" panose="020B0606020202030204" pitchFamily="34" charset="0"/>
                        </a:rPr>
                        <a:t>Parsons School of Design at The New School</a:t>
                      </a:r>
                      <a:endParaRPr kumimoji="1" lang="zh-CN" sz="1200" b="1" kern="100" dirty="0">
                        <a:effectLst/>
                        <a:latin typeface="Heiti SC Medium" panose="02000000000000000000" pitchFamily="2" charset="-128"/>
                        <a:ea typeface="Heiti SC Medium" panose="02000000000000000000" pitchFamily="2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2169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kumimoji="1" lang="zh-CN" altLang="en-US" sz="1200" b="1" dirty="0">
                          <a:latin typeface="Heiti SC Medium" panose="02000000000000000000" pitchFamily="2" charset="-128"/>
                          <a:ea typeface="Heiti SC Medium" panose="02000000000000000000" pitchFamily="2" charset="-128"/>
                        </a:rPr>
                        <a:t>芝加哥艺术学院 </a:t>
                      </a:r>
                      <a:endParaRPr kumimoji="1" lang="en-US" altLang="zh-CN" sz="1200" b="1" dirty="0">
                        <a:latin typeface="Heiti SC Medium" panose="02000000000000000000" pitchFamily="2" charset="-128"/>
                        <a:ea typeface="Heiti SC Medium" panose="02000000000000000000" pitchFamily="2" charset="-128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kumimoji="1" lang="en-US" altLang="zh-CN" sz="1200" b="1" dirty="0">
                          <a:latin typeface="Heiti SC Medium" panose="02000000000000000000" pitchFamily="2" charset="-128"/>
                          <a:ea typeface="Heiti SC Medium" panose="02000000000000000000" pitchFamily="2" charset="-128"/>
                          <a:cs typeface="Arial Narrow" panose="020B0606020202030204" pitchFamily="34" charset="0"/>
                        </a:rPr>
                        <a:t>School of the Art Institute of Chicago</a:t>
                      </a:r>
                      <a:endParaRPr kumimoji="1" lang="zh-CN" sz="1200" b="1" kern="100" dirty="0">
                        <a:effectLst/>
                        <a:latin typeface="Heiti SC Medium" panose="02000000000000000000" pitchFamily="2" charset="-128"/>
                        <a:ea typeface="Heiti SC Medium" panose="02000000000000000000" pitchFamily="2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643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kumimoji="1" lang="zh-CN" altLang="en-US" sz="1200" b="1" dirty="0">
                          <a:latin typeface="Heiti SC Medium" panose="02000000000000000000" pitchFamily="2" charset="-128"/>
                          <a:ea typeface="Heiti SC Medium" panose="02000000000000000000" pitchFamily="2" charset="-128"/>
                        </a:rPr>
                        <a:t>普瑞特艺术学院 </a:t>
                      </a:r>
                      <a:r>
                        <a:rPr kumimoji="1" lang="en-US" altLang="zh-CN" sz="1200" b="1" dirty="0">
                          <a:latin typeface="Heiti SC Medium" panose="02000000000000000000" pitchFamily="2" charset="-128"/>
                          <a:ea typeface="Heiti SC Medium" panose="02000000000000000000" pitchFamily="2" charset="-128"/>
                          <a:cs typeface="Arial Narrow" panose="020B0606020202030204" pitchFamily="34" charset="0"/>
                        </a:rPr>
                        <a:t>Pratt Institute</a:t>
                      </a:r>
                      <a:endParaRPr kumimoji="1" lang="zh-CN" sz="1200" b="1" kern="100" dirty="0">
                        <a:effectLst/>
                        <a:latin typeface="Heiti SC Medium" panose="02000000000000000000" pitchFamily="2" charset="-128"/>
                        <a:ea typeface="Heiti SC Medium" panose="02000000000000000000" pitchFamily="2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2263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kumimoji="1" lang="zh-CN" altLang="en-US" sz="1200" b="1" dirty="0">
                          <a:latin typeface="Heiti SC Medium" panose="02000000000000000000" pitchFamily="2" charset="-128"/>
                          <a:ea typeface="Heiti SC Medium" panose="02000000000000000000" pitchFamily="2" charset="-128"/>
                        </a:rPr>
                        <a:t>纽约时装学院 </a:t>
                      </a:r>
                      <a:r>
                        <a:rPr kumimoji="1" lang="en-US" altLang="zh-CN" sz="1200" b="1" dirty="0">
                          <a:latin typeface="Heiti SC Medium" panose="02000000000000000000" pitchFamily="2" charset="-128"/>
                          <a:ea typeface="Heiti SC Medium" panose="02000000000000000000" pitchFamily="2" charset="-128"/>
                          <a:cs typeface="Arial Narrow" panose="020B0606020202030204" pitchFamily="34" charset="0"/>
                        </a:rPr>
                        <a:t>Fashion Institute of Technology</a:t>
                      </a:r>
                      <a:endParaRPr kumimoji="1" lang="zh-CN" sz="1200" b="1" kern="100" dirty="0">
                        <a:effectLst/>
                        <a:latin typeface="Heiti SC Medium" panose="02000000000000000000" pitchFamily="2" charset="-128"/>
                        <a:ea typeface="Heiti SC Medium" panose="02000000000000000000" pitchFamily="2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643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kumimoji="1" lang="zh-CN" altLang="en-US" sz="1200" b="1" dirty="0">
                          <a:latin typeface="Heiti SC Medium" panose="02000000000000000000" pitchFamily="2" charset="-128"/>
                          <a:ea typeface="Heiti SC Medium" panose="02000000000000000000" pitchFamily="2" charset="-128"/>
                        </a:rPr>
                        <a:t>纽约视觉艺术学院 </a:t>
                      </a:r>
                      <a:r>
                        <a:rPr kumimoji="1" lang="en-US" altLang="zh-CN" sz="1200" b="1" dirty="0">
                          <a:latin typeface="Heiti SC Medium" panose="02000000000000000000" pitchFamily="2" charset="-128"/>
                          <a:ea typeface="Heiti SC Medium" panose="02000000000000000000" pitchFamily="2" charset="-128"/>
                          <a:cs typeface="Arial Narrow" panose="020B0606020202030204" pitchFamily="34" charset="0"/>
                        </a:rPr>
                        <a:t>School of Visual Art</a:t>
                      </a:r>
                      <a:endParaRPr kumimoji="1" lang="zh-CN" sz="1200" b="1" kern="100" dirty="0">
                        <a:effectLst/>
                        <a:latin typeface="Heiti SC Medium" panose="02000000000000000000" pitchFamily="2" charset="-128"/>
                        <a:ea typeface="Heiti SC Medium" panose="02000000000000000000" pitchFamily="2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0833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zh-CN" altLang="en-US" sz="1200" b="1" kern="100" dirty="0">
                          <a:effectLst/>
                          <a:latin typeface="Heiti SC Medium" panose="02000000000000000000" pitchFamily="2" charset="-128"/>
                          <a:ea typeface="Heiti SC Medium" panose="02000000000000000000" pitchFamily="2" charset="-128"/>
                          <a:cs typeface="Times New Roman" panose="02020603050405020304" pitchFamily="18" charset="0"/>
                        </a:rPr>
                        <a:t>马里兰艺术学院 </a:t>
                      </a:r>
                      <a:r>
                        <a:rPr lang="en-US" altLang="zh-CN" sz="1200" b="1" kern="100" dirty="0">
                          <a:effectLst/>
                          <a:latin typeface="Heiti SC Medium" panose="02000000000000000000" pitchFamily="2" charset="-128"/>
                          <a:ea typeface="Heiti SC Medium" panose="02000000000000000000" pitchFamily="2" charset="-128"/>
                          <a:cs typeface="Times New Roman" panose="02020603050405020304" pitchFamily="18" charset="0"/>
                        </a:rPr>
                        <a:t>Maryland Institute Collage of Art</a:t>
                      </a:r>
                      <a:endParaRPr lang="zh-CN" sz="1200" b="1" kern="100" dirty="0">
                        <a:effectLst/>
                        <a:latin typeface="Heiti SC Medium" panose="02000000000000000000" pitchFamily="2" charset="-128"/>
                        <a:ea typeface="Heiti SC Medium" panose="02000000000000000000" pitchFamily="2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07695">
                <a:tc>
                  <a:txBody>
                    <a:bodyPr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buNone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kumimoji="1" lang="zh-CN" altLang="en-US" sz="1200" b="1" dirty="0">
                          <a:latin typeface="Heiti SC Medium" panose="02000000000000000000" pitchFamily="2" charset="-128"/>
                          <a:ea typeface="Heiti SC Medium" panose="02000000000000000000" pitchFamily="2" charset="-128"/>
                        </a:rPr>
                        <a:t>加州艺术中心设计学院</a:t>
                      </a:r>
                      <a:r>
                        <a:rPr lang="zh-CN" altLang="en-US" sz="1200" b="1" kern="100" dirty="0">
                          <a:effectLst/>
                          <a:latin typeface="Heiti SC Medium" panose="02000000000000000000" pitchFamily="2" charset="-128"/>
                          <a:ea typeface="Heiti SC Medium" panose="02000000000000000000" pitchFamily="2" charset="-128"/>
                          <a:cs typeface="Times New Roman" panose="02020603050405020304" pitchFamily="18" charset="0"/>
                        </a:rPr>
                        <a:t> Art Center College of Design</a:t>
                      </a:r>
                      <a:endParaRPr lang="zh-CN" altLang="en-US" sz="1200" b="1" kern="100" dirty="0">
                        <a:effectLst/>
                        <a:latin typeface="Heiti SC Medium" panose="02000000000000000000" pitchFamily="2" charset="-128"/>
                        <a:ea typeface="Heiti SC Medium" panose="02000000000000000000" pitchFamily="2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zh-CN" altLang="en-US" sz="1200" b="1" kern="100" dirty="0">
                          <a:effectLst/>
                          <a:latin typeface="Heiti SC Medium" panose="02000000000000000000" pitchFamily="2" charset="-128"/>
                          <a:ea typeface="Heiti SC Medium" panose="02000000000000000000" pitchFamily="2" charset="-128"/>
                          <a:cs typeface="Times New Roman" panose="02020603050405020304" pitchFamily="18" charset="0"/>
                          <a:sym typeface="+mn-ea"/>
                        </a:rPr>
                        <a:t>加州艺术学院 California Institute of the Arts</a:t>
                      </a:r>
                      <a:endParaRPr lang="zh-CN" altLang="en-US" sz="1200" b="1" kern="100" dirty="0">
                        <a:effectLst/>
                        <a:latin typeface="Heiti SC Medium" panose="02000000000000000000" pitchFamily="2" charset="-128"/>
                        <a:ea typeface="Heiti SC Medium" panose="02000000000000000000" pitchFamily="2" charset="-128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zh-CN" altLang="en-US" sz="1200" b="1" kern="100" dirty="0">
                          <a:effectLst/>
                          <a:latin typeface="Heiti SC Medium" panose="02000000000000000000" pitchFamily="2" charset="-128"/>
                          <a:ea typeface="Heiti SC Medium" panose="02000000000000000000" pitchFamily="2" charset="-128"/>
                          <a:cs typeface="Times New Roman" panose="02020603050405020304" pitchFamily="18" charset="0"/>
                          <a:sym typeface="+mn-ea"/>
                        </a:rPr>
                        <a:t>奥蒂斯艺术设计学院</a:t>
                      </a:r>
                      <a:r>
                        <a:rPr lang="en-US" altLang="zh-CN" sz="1200" b="1" kern="100" dirty="0">
                          <a:effectLst/>
                          <a:latin typeface="Heiti SC Medium" panose="02000000000000000000" pitchFamily="2" charset="-128"/>
                          <a:ea typeface="Heiti SC Medium" panose="02000000000000000000" pitchFamily="2" charset="-128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endParaRPr lang="en-US" altLang="zh-CN" sz="1200" b="1" kern="100" dirty="0">
                        <a:effectLst/>
                        <a:latin typeface="Heiti SC Medium" panose="02000000000000000000" pitchFamily="2" charset="-128"/>
                        <a:ea typeface="Heiti SC Medium" panose="02000000000000000000" pitchFamily="2" charset="-128"/>
                        <a:cs typeface="Times New Roman" panose="02020603050405020304" pitchFamily="18" charset="0"/>
                        <a:sym typeface="+mn-ea"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altLang="zh-CN" sz="1200" b="1" kern="100" dirty="0">
                          <a:effectLst/>
                          <a:latin typeface="Heiti SC Medium" panose="02000000000000000000" pitchFamily="2" charset="-128"/>
                          <a:ea typeface="Heiti SC Medium" panose="02000000000000000000" pitchFamily="2" charset="-128"/>
                          <a:cs typeface="Times New Roman" panose="02020603050405020304" pitchFamily="18" charset="0"/>
                          <a:sym typeface="+mn-ea"/>
                        </a:rPr>
                        <a:t>Otis college of art and design</a:t>
                      </a:r>
                      <a:endParaRPr lang="zh-CN" sz="1200" b="1" kern="100" dirty="0">
                        <a:effectLst/>
                        <a:latin typeface="Heiti SC Medium" panose="02000000000000000000" pitchFamily="2" charset="-128"/>
                        <a:ea typeface="Heiti SC Medium" panose="02000000000000000000" pitchFamily="2" charset="-128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2300">
                <a:tc>
                  <a:txBody>
                    <a:bodyPr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buNone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kumimoji="1" lang="zh-CN" altLang="en-US" sz="1200" b="1" dirty="0">
                          <a:latin typeface="Heiti SC Medium" panose="02000000000000000000" pitchFamily="2" charset="-128"/>
                          <a:ea typeface="Heiti SC Medium" panose="02000000000000000000" pitchFamily="2" charset="-128"/>
                        </a:rPr>
                        <a:t>加州艺术学院</a:t>
                      </a:r>
                      <a:r>
                        <a:rPr lang="en-US" altLang="zh-CN" sz="1200" b="1" kern="100" dirty="0">
                          <a:effectLst/>
                          <a:latin typeface="Heiti SC Medium" panose="02000000000000000000" pitchFamily="2" charset="-128"/>
                          <a:ea typeface="Heiti SC Medium" panose="02000000000000000000" pitchFamily="2" charset="-128"/>
                          <a:cs typeface="Times New Roman" panose="02020603050405020304" pitchFamily="18" charset="0"/>
                        </a:rPr>
                        <a:t> California Collage of the Art</a:t>
                      </a:r>
                      <a:endParaRPr lang="en-US" altLang="zh-CN" sz="1200" b="1" kern="100" dirty="0">
                        <a:effectLst/>
                        <a:latin typeface="Heiti SC Medium" panose="02000000000000000000" pitchFamily="2" charset="-128"/>
                        <a:ea typeface="Heiti SC Medium" panose="02000000000000000000" pitchFamily="2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357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kumimoji="1" lang="zh-CN" altLang="en-US" sz="1200" b="1" dirty="0">
                          <a:latin typeface="Heiti SC Medium" panose="02000000000000000000" pitchFamily="2" charset="-128"/>
                          <a:ea typeface="Heiti SC Medium" panose="02000000000000000000" pitchFamily="2" charset="-128"/>
                        </a:rPr>
                        <a:t>萨凡纳艺术与设计学院 </a:t>
                      </a:r>
                      <a:endParaRPr lang="en-US" altLang="zh-CN" sz="1200" b="1" kern="100" dirty="0">
                        <a:effectLst/>
                        <a:latin typeface="Heiti SC Medium" panose="02000000000000000000" pitchFamily="2" charset="-128"/>
                        <a:ea typeface="Heiti SC Medium" panose="02000000000000000000" pitchFamily="2" charset="-128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altLang="zh-CN" sz="1200" b="1" kern="100" dirty="0">
                          <a:effectLst/>
                          <a:latin typeface="Heiti SC Medium" panose="02000000000000000000" pitchFamily="2" charset="-128"/>
                          <a:ea typeface="Heiti SC Medium" panose="02000000000000000000" pitchFamily="2" charset="-128"/>
                          <a:cs typeface="Times New Roman" panose="02020603050405020304" pitchFamily="18" charset="0"/>
                        </a:rPr>
                        <a:t>Savannah College of Art and Design</a:t>
                      </a:r>
                      <a:endParaRPr lang="en-US" altLang="zh-CN" sz="1200" b="1" kern="100" dirty="0">
                        <a:effectLst/>
                        <a:latin typeface="Heiti SC Medium" panose="02000000000000000000" pitchFamily="2" charset="-128"/>
                        <a:ea typeface="Heiti SC Medium" panose="02000000000000000000" pitchFamily="2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3570">
                <a:tc>
                  <a:txBody>
                    <a:bodyPr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  <a:buNone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altLang="zh-CN" sz="1200" b="1" kern="100" dirty="0">
                          <a:effectLst/>
                          <a:latin typeface="Heiti SC Medium" panose="02000000000000000000" pitchFamily="2" charset="-128"/>
                          <a:ea typeface="Heiti SC Medium" panose="02000000000000000000" pitchFamily="2" charset="-128"/>
                          <a:cs typeface="Times New Roman" panose="02020603050405020304" pitchFamily="18" charset="0"/>
                        </a:rPr>
                        <a:t>普瑞特艺术学院（分校） PrattMWP College of Art and Design</a:t>
                      </a:r>
                      <a:endParaRPr lang="en-US" altLang="zh-CN" sz="1200" b="1" kern="100" dirty="0">
                        <a:effectLst/>
                        <a:latin typeface="Heiti SC Medium" panose="02000000000000000000" pitchFamily="2" charset="-128"/>
                        <a:ea typeface="Heiti SC Medium" panose="02000000000000000000" pitchFamily="2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612493" y="407940"/>
            <a:ext cx="3633536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BF4F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ts val="12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zh-CN" altLang="en-US" sz="1400" b="1" kern="0" dirty="0">
                <a:solidFill>
                  <a:srgbClr val="000000"/>
                </a:solidFill>
                <a:latin typeface="DengXian" panose="02010600030101010101" pitchFamily="2" charset="-122"/>
                <a:ea typeface="黑体" panose="02010609060101010101" pitchFamily="49" charset="-122"/>
                <a:cs typeface="Helvetica" pitchFamily="2" charset="0"/>
              </a:rPr>
              <a:t>艺术院校</a:t>
            </a:r>
            <a:endParaRPr lang="zh-CN" altLang="en-US" sz="1100" b="1" kern="100" dirty="0">
              <a:solidFill>
                <a:prstClr val="black"/>
              </a:solidFill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0813c103-af7f-4605-b7d9-6dafb8e08bf6}"/>
  <p:tag name="TABLE_ENDDRAG_ORIGIN_RECT" val="374*964"/>
  <p:tag name="TABLE_ENDDRAG_RECT" val="46*31*374*964"/>
</p:tagLst>
</file>

<file path=ppt/tags/tag2.xml><?xml version="1.0" encoding="utf-8"?>
<p:tagLst xmlns:p="http://schemas.openxmlformats.org/presentationml/2006/main">
  <p:tag name="KSO_WM_UNIT_TABLE_BEAUTIFY" val="smartTable{92dd26cb-536d-4a4f-80ca-5bd231f0e09c}"/>
</p:tagLst>
</file>

<file path=ppt/tags/tag3.xml><?xml version="1.0" encoding="utf-8"?>
<p:tagLst xmlns:p="http://schemas.openxmlformats.org/presentationml/2006/main">
  <p:tag name="KSO_WM_UNIT_TABLE_BEAUTIFY" val="smartTable{52b58a7a-41f2-431b-a053-1aa4b2f5eddc}"/>
</p:tagLst>
</file>

<file path=ppt/tags/tag4.xml><?xml version="1.0" encoding="utf-8"?>
<p:tagLst xmlns:p="http://schemas.openxmlformats.org/presentationml/2006/main">
  <p:tag name="KSO_WM_UNIT_TABLE_BEAUTIFY" val="smartTable{4d96b53b-7ab2-49dd-af42-0002804afc5e}"/>
  <p:tag name="TABLE_ENDDRAG_ORIGIN_RECT" val="325*680"/>
  <p:tag name="TABLE_ENDDRAG_RECT" val="93*75*325*680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2995</Words>
  <Application>WPS 表格</Application>
  <PresentationFormat>宽屏</PresentationFormat>
  <Paragraphs>235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24" baseType="lpstr">
      <vt:lpstr>Arial</vt:lpstr>
      <vt:lpstr>宋体</vt:lpstr>
      <vt:lpstr>Wingdings</vt:lpstr>
      <vt:lpstr>Heiti SC Medium</vt:lpstr>
      <vt:lpstr>Heiti SC Medium</vt:lpstr>
      <vt:lpstr>Helvetica</vt:lpstr>
      <vt:lpstr>Times New Roman</vt:lpstr>
      <vt:lpstr>黑体</vt:lpstr>
      <vt:lpstr>DengXian</vt:lpstr>
      <vt:lpstr>汉仪中等线KW</vt:lpstr>
      <vt:lpstr>Arial Narrow</vt:lpstr>
      <vt:lpstr>微软雅黑</vt:lpstr>
      <vt:lpstr>Arial Unicode MS</vt:lpstr>
      <vt:lpstr>Calibri</vt:lpstr>
      <vt:lpstr>等线 Light</vt:lpstr>
      <vt:lpstr>Calibri Light</vt:lpstr>
      <vt:lpstr>Helvetica Neue</vt:lpstr>
      <vt:lpstr>等线</vt:lpstr>
      <vt:lpstr>Heiti SC Light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♋</cp:lastModifiedBy>
  <cp:revision>43</cp:revision>
  <dcterms:created xsi:type="dcterms:W3CDTF">2022-12-14T11:00:13Z</dcterms:created>
  <dcterms:modified xsi:type="dcterms:W3CDTF">2022-12-14T11:00:13Z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2052-4.6.1.7451</vt:lpwstr>
  </property>
  <property fmtid="{D5CDD505-2E9C-101B-9397-08002B2CF9AE}" pid="3" name="ICV">
    <vt:lpwstr>530B5EC030FC912CBDAC9963B13ABB3A</vt:lpwstr>
  </property>
</Properties>
</file>