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79657-C6CD-471C-944B-03602E6B18A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52814-7A9E-4EE6-81B5-537F9777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52814-7A9E-4EE6-81B5-537F9777D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AF19-0098-F9A2-FD09-D38A7F59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6C4B-819A-6FC0-DB68-4DB10BCD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83C0-379C-BF42-BBF7-0166968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1EEE-5A81-DF8A-4825-037877EF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4255-713D-2253-A9A3-FE6AF8D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4D10-D80B-274D-6ED1-89A6CCD1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A6B8-449B-01E3-1599-3D0C58DB0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5E6C-2C44-B475-B25C-68F272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F491-F81D-4E7C-9E59-0A9ADC45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3811-724F-DF73-473F-75EA2CCC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8D456-8E57-09D4-10A0-50AC6BC8C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FEB80-A522-A53C-8DE9-C88F52CF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4D0F-E942-1435-74C9-C1F4CCC2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FB55-6312-3E44-F4EB-C9DDC6F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D196-5C26-12D1-E6B2-FA5F57B9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131-05D0-4B8F-BA2C-872A75A9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947D-3F21-4E39-DFCC-59D9B49B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AACC-3943-6363-B75C-39E69B1B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B460-ADBD-BE2D-5DCD-A6E03838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76E4-7721-29F1-36CF-C0421A0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027-9BCB-4C30-2C33-FF63BC4C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23E5-E3EC-D4BD-DA4C-F34730CB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4A2A-9761-19D7-FC14-5423162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4142-CA79-F641-218B-9AEAFF3E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38CB-E002-64EB-EF8E-B2DA1E80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87C7-CA13-832A-A4E7-296D4F34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123C-233E-3541-25F2-A19F2D8B7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F559-F400-9006-52C1-1D41B91E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1898-0ACA-2D71-CCE5-81935ADF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E8713-36EB-7B83-5757-2A922862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0F07-9727-25DE-C69C-7569AE80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05F7-1940-0578-F21E-0348B124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7864-01F7-53B6-721B-D798C6C5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93CE-A5C3-9715-027D-E875AD37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3237-5312-2E45-158F-BA019A22A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D01B2-AC64-CA70-3EFD-0C23C6F7E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5E6DA-3896-8038-3CBB-BDC23C7D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81553-4D6B-9FE4-B564-CCA50D6E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64C6-01E8-0998-1EA9-4F953283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FBF3-2B5B-6E10-5271-0B535DCA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F2CFE-35E5-E4A4-F606-4F1FDFC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A4C19-4952-0202-9395-B16968A6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2EB1-D952-E602-3E7D-EDCAA1B1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B83AC-95F6-BFA9-1472-4489D0F1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A91EB-15FC-27AE-F6E9-3BFEF48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30498-A90C-1F45-B0BC-5F623FD7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9CFC-4088-6660-1D8D-6543A616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89E-FC80-1130-8377-68CDEE8A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47F3-A6D7-8ABA-FF8A-5725846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CDA41-AB46-1507-0ABA-53EED563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3C4E-3192-B77C-ECE3-A2D36EBA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A8AEE-6C67-195B-9218-77D0DBD2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68BE-2359-38D7-6BD7-3491B92B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ED7D6-DA1B-B7E7-F36D-CA5E373A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7970-75A3-4D4B-F156-97C7B312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08F0-C58D-0B7F-E6C1-525403B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83A1-AF3A-59D5-AF46-C45E381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B2AD-661E-8F4E-53F1-868D5FBC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5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5C243-1CBD-9BBA-DEDC-986221EE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682A-C1C9-3A7A-63B4-5AE6808E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55B4-FE3D-BE07-207D-6608D21F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C9ED-41D4-436A-B9E6-E5B2C9370F3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B71F-4CDF-4586-A361-7FF3ABC38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3EEC-3231-5D30-D854-6B680E847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75FD-B7B7-4133-B338-D3E5246C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C1F1-D5DD-A1E5-ADF7-6810BDE5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74EF4-1E58-4C13-7D11-57D133E02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5430"/>
            <a:ext cx="9144000" cy="1655762"/>
          </a:xfrm>
        </p:spPr>
        <p:txBody>
          <a:bodyPr/>
          <a:lstStyle/>
          <a:p>
            <a:r>
              <a:rPr lang="en-US" dirty="0"/>
              <a:t>App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Bùi Anh Khôi 520H0079</a:t>
            </a:r>
            <a:br>
              <a:rPr lang="en-US" dirty="0"/>
            </a:b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Vĩ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519H0253</a:t>
            </a:r>
          </a:p>
        </p:txBody>
      </p:sp>
      <p:pic>
        <p:nvPicPr>
          <p:cNvPr id="7" name="Picture 6" descr="A picture containing logo, symbol, graphics, font&#10;&#10;Description automatically generated">
            <a:extLst>
              <a:ext uri="{FF2B5EF4-FFF2-40B4-BE49-F238E27FC236}">
                <a16:creationId xmlns:a16="http://schemas.microsoft.com/office/drawing/2014/main" id="{B196125B-0D28-AB10-CEE5-D8E914B9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55" y="110689"/>
            <a:ext cx="9876686" cy="44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truyện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C53E6-5859-50E1-AE7A-9679EF81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91" y="0"/>
            <a:ext cx="4328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truyện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F9021-A466-5B83-ECDE-E12E8A5C6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10" t="13606" r="32462" b="8436"/>
          <a:stretch/>
        </p:blipFill>
        <p:spPr>
          <a:xfrm>
            <a:off x="289249" y="121297"/>
            <a:ext cx="4404049" cy="62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27" y="327803"/>
            <a:ext cx="3656045" cy="1325563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C5B52-758B-BA84-33BC-B14B1AF6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7" y="0"/>
            <a:ext cx="389917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D538C-9A71-AC90-DDCA-600DFE57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94" y="0"/>
            <a:ext cx="4214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51DFE-B83A-7A40-7C13-543DCF5D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0"/>
            <a:ext cx="43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6C4-ACF3-0D5E-AF1A-8F6104E0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2CECD-1C64-DC18-93B7-110F16C8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9" y="74645"/>
            <a:ext cx="407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8C51-5EA7-5B2E-EFD0-96F03F65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4246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7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7B9F7-32D9-DFE7-D46B-A70386B2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16" y="-93306"/>
            <a:ext cx="4038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9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Dialog </a:t>
            </a:r>
            <a:r>
              <a:rPr lang="en-US" dirty="0" err="1"/>
              <a:t>xóa</a:t>
            </a:r>
            <a:r>
              <a:rPr lang="en-US" dirty="0"/>
              <a:t>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1D5BF-5D11-726E-E973-0063F68F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20" y="0"/>
            <a:ext cx="433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0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157-723E-BDD2-4D2A-6780E8C4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934" y="365125"/>
            <a:ext cx="4271865" cy="1325563"/>
          </a:xfrm>
        </p:spPr>
        <p:txBody>
          <a:bodyPr/>
          <a:lstStyle/>
          <a:p>
            <a:r>
              <a:rPr lang="en-US" dirty="0"/>
              <a:t>Logo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D51D-3866-B9C9-AEB5-701F8790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07E56-8ABB-2EAA-793C-478AF818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408679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157-723E-BDD2-4D2A-6780E8C4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934" y="365125"/>
            <a:ext cx="427186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3AC54-530A-9FC3-86B4-0B1ABB69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90" y="203200"/>
            <a:ext cx="375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85C5-C33E-DDB6-4981-B78764D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808" y="365125"/>
            <a:ext cx="2694992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111A1-C201-5309-32FC-2B85F7B2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1" y="-65315"/>
            <a:ext cx="408717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DFD51-259C-D59C-5F48-46DB7379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15" y="-65315"/>
            <a:ext cx="3846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1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8D23-4A22-4D58-100B-8267133B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738" y="365125"/>
            <a:ext cx="3600061" cy="1325563"/>
          </a:xfrm>
        </p:spPr>
        <p:txBody>
          <a:bodyPr/>
          <a:lstStyle/>
          <a:p>
            <a:r>
              <a:rPr lang="en-US" dirty="0"/>
              <a:t>Trang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1893D-6BEE-6616-9295-5BB34CC3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72" y="74645"/>
            <a:ext cx="411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46AEA-164F-53D7-9A9C-09D601E2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68" y="74644"/>
            <a:ext cx="380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881" y="337133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truyện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634D5-9E51-E91C-F202-6C874856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24" y="0"/>
            <a:ext cx="376434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27A1E-E142-1020-4815-FBAF36B12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7" t="12525" r="36440" b="8283"/>
          <a:stretch/>
        </p:blipFill>
        <p:spPr>
          <a:xfrm>
            <a:off x="461819" y="166254"/>
            <a:ext cx="3334326" cy="65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truyện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506F8-6ED5-7B07-CB48-E1AB9D18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0" y="0"/>
            <a:ext cx="4190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1402D-43B9-3693-6FD0-ECE2C5CA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4" y="41988"/>
            <a:ext cx="435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D28-BCB6-5C5B-0912-448564C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4" y="365125"/>
            <a:ext cx="3656045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truyện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EF9A9-0B7B-41D4-2535-A561DEAB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1" y="0"/>
            <a:ext cx="4156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8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74</Words>
  <Application>Microsoft Office PowerPoint</Application>
  <PresentationFormat>Widescreen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Trang đăng nhập</vt:lpstr>
      <vt:lpstr>Trang đăng ký</vt:lpstr>
      <vt:lpstr>Trang home</vt:lpstr>
      <vt:lpstr>Trang tìm kiếm</vt:lpstr>
      <vt:lpstr>Trang truyện chi tiết</vt:lpstr>
      <vt:lpstr>Trang đọc truyện</vt:lpstr>
      <vt:lpstr>Trang cài đặt</vt:lpstr>
      <vt:lpstr>Trang thêm truyện</vt:lpstr>
      <vt:lpstr>Trang thêm chương cho truyện</vt:lpstr>
      <vt:lpstr>Trang theo dõi yêu thích truyện</vt:lpstr>
      <vt:lpstr>Thêm hình ảnh cho chương</vt:lpstr>
      <vt:lpstr>Trang tài khoản</vt:lpstr>
      <vt:lpstr>Trang thay đổi mật khẩu</vt:lpstr>
      <vt:lpstr>Trang báo cáo</vt:lpstr>
      <vt:lpstr>Trang chính sách</vt:lpstr>
      <vt:lpstr>Dialog xóa cache</vt:lpstr>
      <vt:lpstr>Logo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Khôi Bùi</dc:creator>
  <cp:lastModifiedBy>Khôi Bùi</cp:lastModifiedBy>
  <cp:revision>3</cp:revision>
  <dcterms:created xsi:type="dcterms:W3CDTF">2023-05-04T12:35:23Z</dcterms:created>
  <dcterms:modified xsi:type="dcterms:W3CDTF">2023-05-05T07:24:28Z</dcterms:modified>
</cp:coreProperties>
</file>