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515270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24730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40547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095811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518335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422411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742075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744075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863729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783172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626114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471032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2227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6577498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745539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822518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7400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179723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88389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400957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53999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71275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07924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185857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845675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42389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5049231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1473835"/>
          </a:xfrm>
          <a:prstGeom prst="rect"/>
          <a:noFill/>
          <a:ln w="12700" cmpd="sng" cap="flat">
            <a:noFill/>
            <a:prstDash val="solid"/>
            <a:miter/>
          </a:ln>
        </p:spPr>
        <p:txBody>
          <a:bodyPr vert="horz" wrap="square" lIns="0" tIns="16510" rIns="0" bIns="0" anchor="t" anchorCtr="0">
            <a:prstTxWarp prst="textNoShape"/>
            <a:spAutoFit/>
          </a:bodyPr>
          <a:lstStyle/>
          <a:p>
            <a:pPr marL="3213735" indent="0" algn="ctr">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Salary and Compensation Analysis  Through Excel Data</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362200" y="3048000"/>
            <a:ext cx="86106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BAKIYALAKSHMI.G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NO:31220</a:t>
            </a:r>
            <a:r>
              <a:rPr lang="en-US" altLang="zh-CN" sz="2400" b="0" i="0" u="none" strike="noStrike" kern="1200" cap="none" spc="0" baseline="0">
                <a:solidFill>
                  <a:schemeClr val="tx1"/>
                </a:solidFill>
                <a:latin typeface="Calibri" pitchFamily="0" charset="0"/>
                <a:ea typeface="宋体" pitchFamily="0" charset="0"/>
                <a:cs typeface="Calibri" pitchFamily="0" charset="0"/>
              </a:rPr>
              <a:t>3959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0177240B50C49D4BBD148B452B113EA9)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COLLEGE:ANNAI THERSA ARTS AND SCIENCE COLLEGE THIRUKAZHUKUNDRAM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289925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739774" y="1242340"/>
            <a:ext cx="8696325"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1.Data Preparation: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Clean and pre process data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Handle missing values and outliers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Transform data into suitable format for analysis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2. Descriptive 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Calculate summary statistics (mean, median, </a:t>
            </a:r>
            <a:r>
              <a:rPr lang="en-US" altLang="zh-CN" sz="1800" b="0" i="0" u="none" strike="noStrike" kern="1200" cap="none" spc="0" baseline="0">
                <a:solidFill>
                  <a:schemeClr val="tx1"/>
                </a:solidFill>
                <a:latin typeface="Calibri" pitchFamily="0" charset="0"/>
                <a:ea typeface="宋体" pitchFamily="0" charset="0"/>
                <a:cs typeface="Calibri" pitchFamily="0" charset="0"/>
              </a:rPr>
              <a:t>std</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 for salary and compensation data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 Create data visualizations (histograms, box plots, scatter plots) to understand distribution and relationships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3. Inferential 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Conduct regression analysis to identify factors influencing salary and compensation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 hypothesis testing to determine significance of relationships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4. Predictive Analytics: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predictive models (e.g., linear regression, decision trees) to forecast future salary and compensation trends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Evaluate model performance using metrics (e.g., RMSE, MAE)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5.Prescriptive Analytics:    </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optimization models to identify optimal salary and compensation structures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Use scenario planning to evaluate impact of different compensation strategies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146833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11277218" y="509545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10515600" y="877540"/>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11415330" y="5832022"/>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3" name="图片"/>
          <p:cNvPicPr>
            <a:picLocks noChangeAspect="1"/>
          </p:cNvPicPr>
          <p:nvPr/>
        </p:nvPicPr>
        <p:blipFill>
          <a:blip r:embed="rId2" cstate="print"/>
          <a:stretch>
            <a:fillRect/>
          </a:stretch>
        </p:blipFill>
        <p:spPr>
          <a:xfrm rot="0">
            <a:off x="1124620" y="1415668"/>
            <a:ext cx="7485980" cy="4136989"/>
          </a:xfrm>
          <a:prstGeom prst="rect"/>
          <a:noFill/>
          <a:ln w="12700" cmpd="sng" cap="flat">
            <a:noFill/>
            <a:prstDash val="solid"/>
            <a:miter/>
          </a:ln>
        </p:spPr>
      </p:pic>
    </p:spTree>
    <p:extLst>
      <p:ext uri="{BB962C8B-B14F-4D97-AF65-F5344CB8AC3E}">
        <p14:creationId xmlns:p14="http://schemas.microsoft.com/office/powerpoint/2010/main" val="16730499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5" name="矩形"/>
          <p:cNvSpPr>
            <a:spLocks/>
          </p:cNvSpPr>
          <p:nvPr/>
        </p:nvSpPr>
        <p:spPr>
          <a:xfrm rot="0">
            <a:off x="1219200" y="1371600"/>
            <a:ext cx="70866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865045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Salary and Compensation Analysis Through Excel Data</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068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09673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10287000" y="752219"/>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990600" y="1676400"/>
            <a:ext cx="6710682"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423856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10363199" y="100679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852679" y="1498070"/>
            <a:ext cx="7077075"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Project Objective:</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Develop a comprehensive Excel data model to analyze and optimize salary and compensation structures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Ensure internal equity, market competitiveness, and budget alignment</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Inform strategic compensation decisions with data</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driven insights Scope:</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Collect and preprocess salary and compensation data</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Develop Excel data models for: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Internal equity analysis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Market benchmarking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Pay gap analysis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Total rewards optimization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Compensation ROI analysis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Create interactive dashboards and reports for stakeholder </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rPr>
              <a:t>Analysis Deliverables:</a:t>
            </a:r>
            <a:endParaRPr lang="en-US" altLang="zh-CN" sz="1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Comprehensive Excel data model</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Interactive dashboards and reports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Written analysis and recommendations</a:t>
            </a:r>
            <a:endPar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800" b="0" i="0" u="none" strike="noStrike" kern="1200" cap="none" spc="0" baseline="0">
                <a:solidFill>
                  <a:srgbClr val="0D0D0D"/>
                </a:solidFill>
                <a:latin typeface="Times New Roman" pitchFamily="18" charset="0"/>
                <a:ea typeface="宋体" pitchFamily="0" charset="0"/>
                <a:cs typeface="Times New Roman" pitchFamily="18" charset="0"/>
              </a:rPr>
              <a:t>- Presentation to stakeholders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4" name="矩形"/>
          <p:cNvSpPr>
            <a:spLocks/>
          </p:cNvSpPr>
          <p:nvPr/>
        </p:nvSpPr>
        <p:spPr>
          <a:xfrm rot="0">
            <a:off x="3048000" y="1582341"/>
            <a:ext cx="6096000" cy="369332"/>
          </a:xfrm>
          <a:prstGeom prst="rect"/>
          <a:noFill/>
          <a:ln w="12700" cmpd="sng" cap="flat">
            <a:noFill/>
            <a:prstDash val="solid"/>
            <a:miter/>
          </a:ln>
        </p:spPr>
      </p:sp>
    </p:spTree>
    <p:extLst>
      <p:ext uri="{BB962C8B-B14F-4D97-AF65-F5344CB8AC3E}">
        <p14:creationId xmlns:p14="http://schemas.microsoft.com/office/powerpoint/2010/main" val="155490560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10425689" y="3352800"/>
            <a:ext cx="47091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10287000" y="988947"/>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flipV="1" rot="0">
            <a:off x="10425689" y="5029200"/>
            <a:ext cx="394710" cy="381000"/>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524452" y="1409952"/>
            <a:ext cx="9010073"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1.HR Business Partners: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HR professionals who work closely with business leaders to develop and implement compensation 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2. Compensation Analysts: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Specialists responsible for analysing and designing compensation programs.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3. HR Managers: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overseeing HR functions, including compensation, benefits, and employee relations.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4. Talent Management Teams: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Teams focused on attracting, retaining, and developing top talent.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5. Finance Teams: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Financial analysts and managers who need to understand compensation costs and budgeting.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6. Business Leaders: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CEOs, CFOs, and other executives who make strategic decisions about compensation and talent management.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7. Recruiters: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Professionals responsible for attracting and hiring top talent, who need to understand market compensation rates.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8. Employee Relations Specialists: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HR professionals who handle employee inquiries and issues related to compensation.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36874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11582401" y="611028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10282237" y="481619"/>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11811000" y="633888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2965738" y="1464678"/>
            <a:ext cx="7620000"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Solution: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"Compensation Insights," is a comprehensive Excel-based data modelling and analysis tool that empowers HR and compensation professionals to make informed decisions about salary and compensation structures. With Compensation Insights, you can: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Analysis internal equity and market competitiveness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Identify and address pay gaps- Optimize bonus structures and salary budgets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Evaluate employee satisfaction and engagement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Develop data</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driven compensation 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Proposition: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"Unlock the full potential of your compensation data with Compensation Insights. Our solution enables you to:</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Save time and resources by automating data analysis and reporting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Make informed decisions with accurate and up-to-date insights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Enhance internal equity and market competitiveness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Drive business success through optimized compensation strategies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Improve employee satisfaction and engagement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610111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143634"/>
            <a:ext cx="9296400" cy="5092064"/>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Description: </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Calibri" pitchFamily="0" charset="0"/>
                <a:ea typeface="宋体" pitchFamily="0" charset="0"/>
                <a:cs typeface="Calibri" pitchFamily="0" charset="0"/>
              </a:rPr>
              <a:t>This dataset contains comprehensive salary and compensation data for [Company/Organization Name], including employee demographics, job details, salary information, benefits, and performance metrics.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Data Sources:</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HR Information System (HRIS)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 Payroll data- Employee surveys</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 Market compensation data from reputable sources (e.g., Glassdoor, Pay scale)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600" b="1" i="0" u="none" strike="noStrike" kern="1200" cap="none" spc="0" baseline="0">
                <a:solidFill>
                  <a:schemeClr val="tx1"/>
                </a:solidFill>
                <a:latin typeface="Calibri" pitchFamily="0" charset="0"/>
                <a:ea typeface="宋体" pitchFamily="0" charset="0"/>
                <a:cs typeface="Calibri" pitchFamily="0" charset="0"/>
              </a:rPr>
              <a:t>Data Fields:</a:t>
            </a:r>
            <a:endParaRPr lang="en-US" altLang="zh-CN" sz="16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 Employee ID (unique identifier)</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2. Job Title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3. Department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4. Location</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5. Hire Date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6. Salary (annual base salary)</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7. Bonus (annual bonus amount)</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8. Benefits (health, dental, vision, etc.)</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9. Performance Rating (annual performance evaluation)</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10. Years of Experience</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11. Education Level</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12. Job Category (e.g., engineering, sales, marketing)</a:t>
            </a:r>
            <a:endParaRPr lang="en-US" altLang="zh-CN" sz="16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ClrTx/>
              <a:buChar char="-"/>
            </a:pPr>
            <a:r>
              <a:rPr lang="en-US" altLang="zh-CN" sz="1600" b="0" i="0" u="none" strike="noStrike" kern="1200" cap="none" spc="0" baseline="0">
                <a:solidFill>
                  <a:schemeClr val="tx1"/>
                </a:solidFill>
                <a:latin typeface="Calibri" pitchFamily="0" charset="0"/>
                <a:ea typeface="宋体" pitchFamily="0" charset="0"/>
                <a:cs typeface="Calibri" pitchFamily="0" charset="0"/>
              </a:rPr>
              <a:t>13. Market Compensation Data (external data on market salaries)</a:t>
            </a:r>
            <a:endParaRPr lang="zh-CN" altLang="en-US" sz="16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2354953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11480707" y="602883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10515600" y="291702"/>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11756933" y="656191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0" name="矩形"/>
          <p:cNvSpPr>
            <a:spLocks/>
          </p:cNvSpPr>
          <p:nvPr/>
        </p:nvSpPr>
        <p:spPr>
          <a:xfrm rot="0">
            <a:off x="2286000" y="1781520"/>
            <a:ext cx="8030441" cy="32918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Predictive Compensation Modelling: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uses advanced Excel data modelling techniques to forecast future compensation trends, enabling proactive decision-making and strategic planning.</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I</a:t>
            </a:r>
            <a:r>
              <a:rPr lang="en-US" altLang="zh-CN" sz="1800" b="1" i="0" u="none" strike="noStrike" kern="1200" cap="none" spc="0" baseline="0">
                <a:solidFill>
                  <a:schemeClr val="tx1"/>
                </a:solidFill>
                <a:latin typeface="Calibri" pitchFamily="0" charset="0"/>
                <a:ea typeface="宋体" pitchFamily="0" charset="0"/>
                <a:cs typeface="Calibri" pitchFamily="0" charset="0"/>
              </a:rPr>
              <a:t>nteractive Compensation Dashboards: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intuitive dashboards provide real-time insights and visualization, allowing users to explore complex compensation data with ease and precision.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Automated Market Benchmarking: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seamlessly integrates market data and research, ensuring that compensation strategies are informed by up-to-date industry standards and best practices.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AI-Powered Compensation Recommendations: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leverages machine learning algorithms to provide personalized compensation recommendations, optimizing internal equity, market competitiveness, and employee satisfaction.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1" i="0" u="none" strike="noStrike" kern="1200" cap="none" spc="0" baseline="0">
                <a:solidFill>
                  <a:schemeClr val="tx1"/>
                </a:solidFill>
                <a:latin typeface="Calibri" pitchFamily="0" charset="0"/>
                <a:ea typeface="宋体" pitchFamily="0" charset="0"/>
                <a:cs typeface="Calibri" pitchFamily="0" charset="0"/>
              </a:rPr>
              <a:t>Seamless Integration with HR Systems: </a:t>
            </a: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integrates effortlessly with existing HR systems, ensuring a streamlined and efficient compensation management process.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9849378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20</cp:revision>
  <dcterms:created xsi:type="dcterms:W3CDTF">2024-03-29T15:07:22Z</dcterms:created>
  <dcterms:modified xsi:type="dcterms:W3CDTF">2024-09-11T11:55:42Z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