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9D0A-728B-C6E0-A0A8-C575F9490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BD715-0B43-80AD-681A-D63A38B9A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3DD8-F28C-5451-7115-4F793688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E184-806B-5A56-0B26-76D63967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4677-3BC1-A122-B3C4-526351FC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61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C3DB-E70E-41DE-E8F0-008F4FCB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AA8BD-933B-08F4-A6AE-2D5FDE6D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C921-9A83-2843-3D2D-ACF51AC0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4E8B-6551-9110-0AC4-94F5094F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5F5C-580A-E88B-4A7B-DC1CFEE7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50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F1F64-3CA1-4752-2CED-F72668DA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5E318-4C40-062F-8515-9D4E3FD92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4845-6323-B553-91F7-DD0536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CC86-C6EB-F227-8CC0-84BE0AB9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BC02-58DB-76F7-290F-B65433AC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7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9099-F0D6-BFED-214B-586102BB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33C9-6834-DFDF-A342-C2C5EA25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F8D4-7686-128F-54D2-8128CF77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DD9B-E1EB-C623-932A-826F8E6C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FC1F-F139-E833-D9DE-DCB19B4E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05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6A25-05CE-6460-8D56-5011CC21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794B-2488-F298-BB53-B9BD871E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7FD5-CBFE-AAAD-78F5-F103BB14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62B7-D79F-EEA6-9F5F-D8ED8BBB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3B6E-58EA-D15C-B24C-D6DBDF8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87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9A44-8216-F1B2-4F86-4239ACF0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9D6F-BF56-18D3-4EFA-16D554788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F278-3899-6738-F442-3A293BE3B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4EC0-7483-066C-564A-103FDCAD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27EE-790D-0A70-1337-4C66EFB2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5685-58C1-B772-EC80-8CA2F663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58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2674-011A-DF4E-6DDB-FD87C3F4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B367-7081-1F9E-B12A-043531E42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D955-A58C-7980-0441-90FBE071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3F170-1AB8-0324-D4EF-67F4FD819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0660-9CC8-6C4B-9D70-20173A5C4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1DC21-2D53-63E3-B32E-D9B517DA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D05F8-B7BD-E2E6-8CCF-26D2DDAE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4AD3A-B6A3-F08D-F652-FFF21D61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51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51A4-7F8C-7755-CA92-8BEFFDE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BE50E-63A8-4F00-0A32-43C8FAA8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C40C-F8B5-D844-4E3C-DFAA775D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1066-9D41-7719-B842-C76E0036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4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ABC37-BA35-7AEA-CB3A-443A08A0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DB6F4-56CA-9390-AA46-EDC7E9F3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15D5-7EAE-B3FB-6803-FB8FE8F9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320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2CC5-2F4B-F8AB-6429-4E0C071D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701E-981A-9C63-7780-C3B0D9F5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3AE1-129B-15B0-3154-CD964395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1CEAC-7237-88C6-564C-031D3490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8B32-573E-91E3-112E-1571AE28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932A-4F75-6C74-D72C-1A25A893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06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DC50-BED0-9561-AB75-DE43024A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08A8C-6217-7815-EDD5-9EC8550DA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ECE8-1CC6-AD42-E151-2E398D539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4F1CF-8273-2BB1-58AE-B5EB4AF0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00C88-0197-9D1A-6BAC-66DB1C04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9112-507E-473D-F560-693CE3C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59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0CE6A-132C-6705-8D77-48583161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750B4-A83D-C8DA-26D4-D913F96E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D596-6F14-EB04-A0C9-1B06A69B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3B38-C3E8-4128-95B4-6372452D6737}" type="datetimeFigureOut">
              <a:rPr lang="en-ID" smtClean="0"/>
              <a:t>24/01/2024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9E33-2287-3C67-556E-2089D8C57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B052-6E33-958B-5A46-FD5154A45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9A42-612D-47BC-B6B9-EA1C52A8B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43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A9D6-6F72-4C5E-4522-DF997768D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B666E-7A5F-FEF4-F0C6-BD5C8CB49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375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8E3-316A-7499-8D9D-6598A7CA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Melihat</a:t>
            </a:r>
            <a:r>
              <a:rPr lang="en-GB" dirty="0"/>
              <a:t> ONU Yang </a:t>
            </a:r>
            <a:r>
              <a:rPr lang="en-GB" dirty="0" err="1"/>
              <a:t>Terdaftar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24A4A3-B82A-257F-BDE8-0D8FF007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0222"/>
            <a:ext cx="10515600" cy="2542144"/>
          </a:xfrm>
        </p:spPr>
      </p:pic>
    </p:spTree>
    <p:extLst>
      <p:ext uri="{BB962C8B-B14F-4D97-AF65-F5344CB8AC3E}">
        <p14:creationId xmlns:p14="http://schemas.microsoft.com/office/powerpoint/2010/main" val="197340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4BE-FBEC-2629-201C-3DA5943C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Konfigurasi</a:t>
            </a:r>
            <a:r>
              <a:rPr lang="en-GB" dirty="0"/>
              <a:t> ONU VLAN 100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B4CAC5-6BF2-2147-66FD-95A2A377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427" y="1825625"/>
            <a:ext cx="4917146" cy="4351338"/>
          </a:xfrm>
        </p:spPr>
      </p:pic>
    </p:spTree>
    <p:extLst>
      <p:ext uri="{BB962C8B-B14F-4D97-AF65-F5344CB8AC3E}">
        <p14:creationId xmlns:p14="http://schemas.microsoft.com/office/powerpoint/2010/main" val="54744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4BE-FBEC-2629-201C-3DA5943C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Konfigurasi</a:t>
            </a:r>
            <a:r>
              <a:rPr lang="en-GB" dirty="0"/>
              <a:t> ONU VLAN 100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078507-AE5B-5AA6-4825-EEBAD0B1D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265" y="1825625"/>
            <a:ext cx="5771469" cy="4351338"/>
          </a:xfrm>
        </p:spPr>
      </p:pic>
    </p:spTree>
    <p:extLst>
      <p:ext uri="{BB962C8B-B14F-4D97-AF65-F5344CB8AC3E}">
        <p14:creationId xmlns:p14="http://schemas.microsoft.com/office/powerpoint/2010/main" val="10701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4BE-FBEC-2629-201C-3DA5943C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Konfigurasi</a:t>
            </a:r>
            <a:r>
              <a:rPr lang="en-GB" dirty="0"/>
              <a:t> ONU VLAN 99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FBA752-EA8C-EB26-E3BB-F55E04316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801" y="1825625"/>
            <a:ext cx="7330397" cy="4351338"/>
          </a:xfrm>
        </p:spPr>
      </p:pic>
    </p:spTree>
    <p:extLst>
      <p:ext uri="{BB962C8B-B14F-4D97-AF65-F5344CB8AC3E}">
        <p14:creationId xmlns:p14="http://schemas.microsoft.com/office/powerpoint/2010/main" val="25580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4BE-FBEC-2629-201C-3DA5943C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Konfigurasi</a:t>
            </a:r>
            <a:r>
              <a:rPr lang="en-GB" dirty="0"/>
              <a:t> ONU VLAN 99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CC03F8-CBC4-F04E-269D-148B0F72E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1910556"/>
            <a:ext cx="8105775" cy="4181475"/>
          </a:xfrm>
        </p:spPr>
      </p:pic>
    </p:spTree>
    <p:extLst>
      <p:ext uri="{BB962C8B-B14F-4D97-AF65-F5344CB8AC3E}">
        <p14:creationId xmlns:p14="http://schemas.microsoft.com/office/powerpoint/2010/main" val="290526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4BE-FBEC-2629-201C-3DA5943C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Konfigurasi</a:t>
            </a:r>
            <a:r>
              <a:rPr lang="en-GB" dirty="0"/>
              <a:t> ONU VLAN 99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BFD89B-D07F-3D2A-8D7C-6AADD4A9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297" y="1825625"/>
            <a:ext cx="6797405" cy="4351338"/>
          </a:xfrm>
        </p:spPr>
      </p:pic>
    </p:spTree>
    <p:extLst>
      <p:ext uri="{BB962C8B-B14F-4D97-AF65-F5344CB8AC3E}">
        <p14:creationId xmlns:p14="http://schemas.microsoft.com/office/powerpoint/2010/main" val="19413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2361-AD92-1B9E-7B09-932EEB6F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OLT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77871-3FB5-3BC4-B694-708BF384C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025" y="1825625"/>
            <a:ext cx="8947949" cy="4351338"/>
          </a:xfrm>
        </p:spPr>
      </p:pic>
    </p:spTree>
    <p:extLst>
      <p:ext uri="{BB962C8B-B14F-4D97-AF65-F5344CB8AC3E}">
        <p14:creationId xmlns:p14="http://schemas.microsoft.com/office/powerpoint/2010/main" val="16399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8F1-DBC0-0B44-8842-178C7E5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 OLT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7D37E-7E4B-F44F-87B0-725B54E7A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1829594"/>
            <a:ext cx="8515350" cy="4343400"/>
          </a:xfrm>
        </p:spPr>
      </p:pic>
    </p:spTree>
    <p:extLst>
      <p:ext uri="{BB962C8B-B14F-4D97-AF65-F5344CB8AC3E}">
        <p14:creationId xmlns:p14="http://schemas.microsoft.com/office/powerpoint/2010/main" val="315781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9311-E4AD-A2FD-7F47-3F8856E4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OLT Auth Mode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44880-0CA4-B092-D201-9AF5E9C44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2248694"/>
            <a:ext cx="8972550" cy="3505200"/>
          </a:xfrm>
        </p:spPr>
      </p:pic>
    </p:spTree>
    <p:extLst>
      <p:ext uri="{BB962C8B-B14F-4D97-AF65-F5344CB8AC3E}">
        <p14:creationId xmlns:p14="http://schemas.microsoft.com/office/powerpoint/2010/main" val="10698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9311-E4AD-A2FD-7F47-3F8856E4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OLT Auth Mode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B1BF28-0F60-B662-7B96-AB858D651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325" y="2601119"/>
            <a:ext cx="6229350" cy="2800350"/>
          </a:xfrm>
        </p:spPr>
      </p:pic>
    </p:spTree>
    <p:extLst>
      <p:ext uri="{BB962C8B-B14F-4D97-AF65-F5344CB8AC3E}">
        <p14:creationId xmlns:p14="http://schemas.microsoft.com/office/powerpoint/2010/main" val="161080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8E3-316A-7499-8D9D-6598A7CA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Mendaftarkan</a:t>
            </a:r>
            <a:r>
              <a:rPr lang="en-GB" dirty="0"/>
              <a:t> ONU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C2227-0A64-AA11-556F-0DFCA6BC0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88" y="1825625"/>
            <a:ext cx="9131424" cy="4351338"/>
          </a:xfrm>
        </p:spPr>
      </p:pic>
    </p:spTree>
    <p:extLst>
      <p:ext uri="{BB962C8B-B14F-4D97-AF65-F5344CB8AC3E}">
        <p14:creationId xmlns:p14="http://schemas.microsoft.com/office/powerpoint/2010/main" val="204125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8E3-316A-7499-8D9D-6598A7CA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Mendaftarkan</a:t>
            </a:r>
            <a:r>
              <a:rPr lang="en-GB" dirty="0"/>
              <a:t> ONU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B08A74-5037-032F-277C-23D5D49A5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3305969"/>
            <a:ext cx="7591425" cy="1390650"/>
          </a:xfrm>
        </p:spPr>
      </p:pic>
    </p:spTree>
    <p:extLst>
      <p:ext uri="{BB962C8B-B14F-4D97-AF65-F5344CB8AC3E}">
        <p14:creationId xmlns:p14="http://schemas.microsoft.com/office/powerpoint/2010/main" val="410390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8E3-316A-7499-8D9D-6598A7CA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Mendaftarkan</a:t>
            </a:r>
            <a:r>
              <a:rPr lang="en-GB" dirty="0"/>
              <a:t> ONU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C6985-C6EC-8B3A-AFAC-9BBA59894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2277269"/>
            <a:ext cx="9534525" cy="3448050"/>
          </a:xfrm>
        </p:spPr>
      </p:pic>
    </p:spTree>
    <p:extLst>
      <p:ext uri="{BB962C8B-B14F-4D97-AF65-F5344CB8AC3E}">
        <p14:creationId xmlns:p14="http://schemas.microsoft.com/office/powerpoint/2010/main" val="125814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8E3-316A-7499-8D9D-6598A7CA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Melihat</a:t>
            </a:r>
            <a:r>
              <a:rPr lang="en-GB" dirty="0"/>
              <a:t> ONU Yang </a:t>
            </a:r>
            <a:r>
              <a:rPr lang="en-GB" dirty="0" err="1"/>
              <a:t>Terdaftar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9CE0A0-1A19-1017-1635-598F90F98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329" y="1825625"/>
            <a:ext cx="8133342" cy="4351338"/>
          </a:xfrm>
        </p:spPr>
      </p:pic>
    </p:spTree>
    <p:extLst>
      <p:ext uri="{BB962C8B-B14F-4D97-AF65-F5344CB8AC3E}">
        <p14:creationId xmlns:p14="http://schemas.microsoft.com/office/powerpoint/2010/main" val="96889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Identity OLT</vt:lpstr>
      <vt:lpstr>IP Address OLT</vt:lpstr>
      <vt:lpstr>OLT Auth Mode</vt:lpstr>
      <vt:lpstr>OLT Auth Mode</vt:lpstr>
      <vt:lpstr>Mendaftarkan ONU</vt:lpstr>
      <vt:lpstr>Mendaftarkan ONU</vt:lpstr>
      <vt:lpstr>Mendaftarkan ONU</vt:lpstr>
      <vt:lpstr>Melihat ONU Yang Terdaftar</vt:lpstr>
      <vt:lpstr>Melihat ONU Yang Terdaftar</vt:lpstr>
      <vt:lpstr>Konfigurasi ONU VLAN 100</vt:lpstr>
      <vt:lpstr>Konfigurasi ONU VLAN 100</vt:lpstr>
      <vt:lpstr>Konfigurasi ONU VLAN 99</vt:lpstr>
      <vt:lpstr>Konfigurasi ONU VLAN 99</vt:lpstr>
      <vt:lpstr>Konfigurasi ONU VLAN 99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Aliyya Julianda</dc:creator>
  <cp:lastModifiedBy>Rizky Aliyya Julianda</cp:lastModifiedBy>
  <cp:revision>5</cp:revision>
  <dcterms:created xsi:type="dcterms:W3CDTF">2024-01-24T04:52:37Z</dcterms:created>
  <dcterms:modified xsi:type="dcterms:W3CDTF">2024-01-24T06:27:53Z</dcterms:modified>
</cp:coreProperties>
</file>