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82" y="35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Chandar C" userId="4ab90ac6bc9f6b80" providerId="LiveId" clId="{00E50B79-4F44-4126-BB7B-BAEBB7669356}"/>
    <pc:docChg chg="undo custSel modSld">
      <pc:chgData name="Bala Chandar C" userId="4ab90ac6bc9f6b80" providerId="LiveId" clId="{00E50B79-4F44-4126-BB7B-BAEBB7669356}" dt="2023-10-27T18:49:12.309" v="126" actId="1038"/>
      <pc:docMkLst>
        <pc:docMk/>
      </pc:docMkLst>
      <pc:sldChg chg="modSp mod">
        <pc:chgData name="Bala Chandar C" userId="4ab90ac6bc9f6b80" providerId="LiveId" clId="{00E50B79-4F44-4126-BB7B-BAEBB7669356}" dt="2023-10-27T18:47:39.538" v="88" actId="1035"/>
        <pc:sldMkLst>
          <pc:docMk/>
          <pc:sldMk cId="0" sldId="263"/>
        </pc:sldMkLst>
        <pc:spChg chg="mod">
          <ac:chgData name="Bala Chandar C" userId="4ab90ac6bc9f6b80" providerId="LiveId" clId="{00E50B79-4F44-4126-BB7B-BAEBB7669356}" dt="2023-10-27T18:47:39.538" v="88" actId="1035"/>
          <ac:spMkLst>
            <pc:docMk/>
            <pc:sldMk cId="0" sldId="263"/>
            <ac:spMk id="3" creationId="{00000000-0000-0000-0000-000000000000}"/>
          </ac:spMkLst>
        </pc:spChg>
      </pc:sldChg>
      <pc:sldChg chg="modSp mod">
        <pc:chgData name="Bala Chandar C" userId="4ab90ac6bc9f6b80" providerId="LiveId" clId="{00E50B79-4F44-4126-BB7B-BAEBB7669356}" dt="2023-10-27T18:48:57.396" v="121" actId="1037"/>
        <pc:sldMkLst>
          <pc:docMk/>
          <pc:sldMk cId="0" sldId="264"/>
        </pc:sldMkLst>
        <pc:spChg chg="mod">
          <ac:chgData name="Bala Chandar C" userId="4ab90ac6bc9f6b80" providerId="LiveId" clId="{00E50B79-4F44-4126-BB7B-BAEBB7669356}" dt="2023-10-27T18:48:57.396" v="121" actId="1037"/>
          <ac:spMkLst>
            <pc:docMk/>
            <pc:sldMk cId="0" sldId="264"/>
            <ac:spMk id="3" creationId="{00000000-0000-0000-0000-000000000000}"/>
          </ac:spMkLst>
        </pc:spChg>
      </pc:sldChg>
      <pc:sldChg chg="modSp mod">
        <pc:chgData name="Bala Chandar C" userId="4ab90ac6bc9f6b80" providerId="LiveId" clId="{00E50B79-4F44-4126-BB7B-BAEBB7669356}" dt="2023-10-27T18:47:55.419" v="92" actId="1036"/>
        <pc:sldMkLst>
          <pc:docMk/>
          <pc:sldMk cId="0" sldId="265"/>
        </pc:sldMkLst>
        <pc:spChg chg="mod">
          <ac:chgData name="Bala Chandar C" userId="4ab90ac6bc9f6b80" providerId="LiveId" clId="{00E50B79-4F44-4126-BB7B-BAEBB7669356}" dt="2023-10-27T18:47:55.419" v="92" actId="1036"/>
          <ac:spMkLst>
            <pc:docMk/>
            <pc:sldMk cId="0" sldId="265"/>
            <ac:spMk id="3" creationId="{00000000-0000-0000-0000-000000000000}"/>
          </ac:spMkLst>
        </pc:spChg>
      </pc:sldChg>
      <pc:sldChg chg="modSp mod">
        <pc:chgData name="Bala Chandar C" userId="4ab90ac6bc9f6b80" providerId="LiveId" clId="{00E50B79-4F44-4126-BB7B-BAEBB7669356}" dt="2023-10-27T18:49:12.309" v="126" actId="1038"/>
        <pc:sldMkLst>
          <pc:docMk/>
          <pc:sldMk cId="1168908104" sldId="267"/>
        </pc:sldMkLst>
        <pc:spChg chg="mod">
          <ac:chgData name="Bala Chandar C" userId="4ab90ac6bc9f6b80" providerId="LiveId" clId="{00E50B79-4F44-4126-BB7B-BAEBB7669356}" dt="2023-10-27T18:48:46.017" v="117" actId="1038"/>
          <ac:spMkLst>
            <pc:docMk/>
            <pc:sldMk cId="1168908104" sldId="267"/>
            <ac:spMk id="2" creationId="{C02D3B93-000C-C5EB-F15E-FDBDD12CEB86}"/>
          </ac:spMkLst>
        </pc:spChg>
        <pc:picChg chg="mod">
          <ac:chgData name="Bala Chandar C" userId="4ab90ac6bc9f6b80" providerId="LiveId" clId="{00E50B79-4F44-4126-BB7B-BAEBB7669356}" dt="2023-10-27T18:49:12.309" v="126" actId="1038"/>
          <ac:picMkLst>
            <pc:docMk/>
            <pc:sldMk cId="1168908104" sldId="267"/>
            <ac:picMk id="6" creationId="{772F5B05-1122-FCA7-9D7C-07A70C7CEFA8}"/>
          </ac:picMkLst>
        </pc:picChg>
      </pc:sldChg>
      <pc:sldChg chg="modSp mod">
        <pc:chgData name="Bala Chandar C" userId="4ab90ac6bc9f6b80" providerId="LiveId" clId="{00E50B79-4F44-4126-BB7B-BAEBB7669356}" dt="2023-10-27T18:48:30.142" v="108" actId="1037"/>
        <pc:sldMkLst>
          <pc:docMk/>
          <pc:sldMk cId="967020941" sldId="268"/>
        </pc:sldMkLst>
        <pc:spChg chg="mod">
          <ac:chgData name="Bala Chandar C" userId="4ab90ac6bc9f6b80" providerId="LiveId" clId="{00E50B79-4F44-4126-BB7B-BAEBB7669356}" dt="2023-10-27T18:48:30.142" v="108" actId="1037"/>
          <ac:spMkLst>
            <pc:docMk/>
            <pc:sldMk cId="967020941" sldId="268"/>
            <ac:spMk id="2" creationId="{8771FC36-6819-B2FF-5D00-3D58F43336D6}"/>
          </ac:spMkLst>
        </pc:spChg>
        <pc:picChg chg="mod">
          <ac:chgData name="Bala Chandar C" userId="4ab90ac6bc9f6b80" providerId="LiveId" clId="{00E50B79-4F44-4126-BB7B-BAEBB7669356}" dt="2023-10-27T18:48:21.656" v="102" actId="1036"/>
          <ac:picMkLst>
            <pc:docMk/>
            <pc:sldMk cId="967020941" sldId="268"/>
            <ac:picMk id="6" creationId="{E7F6D02A-F55D-0063-EEFA-A40B43D3C0C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1" i="0">
                <a:solidFill>
                  <a:srgbClr val="252525"/>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2928"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2" name="Holder 2"/>
          <p:cNvSpPr>
            <a:spLocks noGrp="1"/>
          </p:cNvSpPr>
          <p:nvPr>
            <p:ph type="title"/>
          </p:nvPr>
        </p:nvSpPr>
        <p:spPr>
          <a:xfrm>
            <a:off x="5613272" y="736854"/>
            <a:ext cx="965454" cy="544830"/>
          </a:xfrm>
          <a:prstGeom prst="rect">
            <a:avLst/>
          </a:prstGeom>
        </p:spPr>
        <p:txBody>
          <a:bodyPr wrap="square" lIns="0" tIns="0" rIns="0" bIns="0">
            <a:spAutoFit/>
          </a:bodyPr>
          <a:lstStyle>
            <a:lvl1pPr>
              <a:defRPr sz="34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1743075" y="2056002"/>
            <a:ext cx="8705849" cy="1703704"/>
          </a:xfrm>
          <a:prstGeom prst="rect">
            <a:avLst/>
          </a:prstGeom>
        </p:spPr>
        <p:txBody>
          <a:bodyPr wrap="square" lIns="0" tIns="0" rIns="0" bIns="0">
            <a:spAutoFit/>
          </a:bodyPr>
          <a:lstStyle>
            <a:lvl1pPr>
              <a:defRPr sz="2200" b="1" i="0">
                <a:solidFill>
                  <a:srgbClr val="252525"/>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04215"/>
            <a:ext cx="2024380" cy="1643380"/>
            <a:chOff x="0" y="204215"/>
            <a:chExt cx="2024380" cy="1643380"/>
          </a:xfrm>
        </p:grpSpPr>
        <p:sp>
          <p:nvSpPr>
            <p:cNvPr id="3" name="object 3"/>
            <p:cNvSpPr/>
            <p:nvPr/>
          </p:nvSpPr>
          <p:spPr>
            <a:xfrm>
              <a:off x="0" y="713232"/>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pic>
          <p:nvPicPr>
            <p:cNvPr id="4" name="object 4"/>
            <p:cNvPicPr/>
            <p:nvPr/>
          </p:nvPicPr>
          <p:blipFill>
            <a:blip r:embed="rId2" cstate="print"/>
            <a:stretch>
              <a:fillRect/>
            </a:stretch>
          </p:blipFill>
          <p:spPr>
            <a:xfrm>
              <a:off x="609600" y="204215"/>
              <a:ext cx="1414272" cy="1642872"/>
            </a:xfrm>
            <a:prstGeom prst="rect">
              <a:avLst/>
            </a:prstGeom>
          </p:spPr>
        </p:pic>
      </p:grpSp>
      <p:sp>
        <p:nvSpPr>
          <p:cNvPr id="5" name="object 5"/>
          <p:cNvSpPr txBox="1">
            <a:spLocks noGrp="1"/>
          </p:cNvSpPr>
          <p:nvPr>
            <p:ph type="title"/>
          </p:nvPr>
        </p:nvSpPr>
        <p:spPr>
          <a:xfrm>
            <a:off x="3071241" y="1385062"/>
            <a:ext cx="6054725" cy="361950"/>
          </a:xfrm>
          <a:prstGeom prst="rect">
            <a:avLst/>
          </a:prstGeom>
        </p:spPr>
        <p:txBody>
          <a:bodyPr vert="horz" wrap="square" lIns="0" tIns="13335" rIns="0" bIns="0" rtlCol="0">
            <a:spAutoFit/>
          </a:bodyPr>
          <a:lstStyle/>
          <a:p>
            <a:pPr marL="12700">
              <a:lnSpc>
                <a:spcPct val="100000"/>
              </a:lnSpc>
              <a:spcBef>
                <a:spcPts val="105"/>
              </a:spcBef>
            </a:pPr>
            <a:r>
              <a:rPr sz="2200" b="1" spc="-5" dirty="0">
                <a:latin typeface="Times New Roman"/>
                <a:cs typeface="Times New Roman"/>
              </a:rPr>
              <a:t>KNOWLEDGE</a:t>
            </a:r>
            <a:r>
              <a:rPr sz="2200" b="1" spc="-25" dirty="0">
                <a:latin typeface="Times New Roman"/>
                <a:cs typeface="Times New Roman"/>
              </a:rPr>
              <a:t> </a:t>
            </a:r>
            <a:r>
              <a:rPr sz="2200" b="1" spc="-5" dirty="0">
                <a:latin typeface="Times New Roman"/>
                <a:cs typeface="Times New Roman"/>
              </a:rPr>
              <a:t>INSTITUTE</a:t>
            </a:r>
            <a:r>
              <a:rPr sz="2200" b="1" spc="-25" dirty="0">
                <a:latin typeface="Times New Roman"/>
                <a:cs typeface="Times New Roman"/>
              </a:rPr>
              <a:t> </a:t>
            </a:r>
            <a:r>
              <a:rPr sz="2200" b="1" spc="5" dirty="0">
                <a:latin typeface="Times New Roman"/>
                <a:cs typeface="Times New Roman"/>
              </a:rPr>
              <a:t>OF</a:t>
            </a:r>
            <a:r>
              <a:rPr sz="2200" b="1" spc="-140" dirty="0">
                <a:latin typeface="Times New Roman"/>
                <a:cs typeface="Times New Roman"/>
              </a:rPr>
              <a:t> </a:t>
            </a:r>
            <a:r>
              <a:rPr sz="2200" b="1" spc="-5" dirty="0">
                <a:latin typeface="Times New Roman"/>
                <a:cs typeface="Times New Roman"/>
              </a:rPr>
              <a:t>TECHNOLOGY</a:t>
            </a:r>
            <a:endParaRPr sz="2200">
              <a:latin typeface="Times New Roman"/>
              <a:cs typeface="Times New Roman"/>
            </a:endParaRPr>
          </a:p>
        </p:txBody>
      </p:sp>
      <p:sp>
        <p:nvSpPr>
          <p:cNvPr id="6" name="object 6"/>
          <p:cNvSpPr txBox="1">
            <a:spLocks noGrp="1"/>
          </p:cNvSpPr>
          <p:nvPr>
            <p:ph type="body" idx="1"/>
          </p:nvPr>
        </p:nvSpPr>
        <p:spPr>
          <a:xfrm>
            <a:off x="1743075" y="2056002"/>
            <a:ext cx="8705849" cy="1054776"/>
          </a:xfrm>
          <a:prstGeom prst="rect">
            <a:avLst/>
          </a:prstGeom>
        </p:spPr>
        <p:txBody>
          <a:bodyPr vert="horz" wrap="square" lIns="0" tIns="13335" rIns="0" bIns="0" rtlCol="0">
            <a:spAutoFit/>
          </a:bodyPr>
          <a:lstStyle/>
          <a:p>
            <a:pPr marL="4445" algn="ctr">
              <a:lnSpc>
                <a:spcPct val="100000"/>
              </a:lnSpc>
              <a:spcBef>
                <a:spcPts val="105"/>
              </a:spcBef>
            </a:pPr>
            <a:r>
              <a:rPr lang="en-IN" dirty="0"/>
              <a:t>A LITERACY RATE ANALYSIS FOR </a:t>
            </a:r>
          </a:p>
          <a:p>
            <a:pPr marL="4445" algn="ctr">
              <a:lnSpc>
                <a:spcPct val="100000"/>
              </a:lnSpc>
              <a:spcBef>
                <a:spcPts val="105"/>
              </a:spcBef>
            </a:pPr>
            <a:r>
              <a:rPr lang="en-IN" dirty="0"/>
              <a:t>A BETTER FUTURE TOMORROW</a:t>
            </a:r>
          </a:p>
          <a:p>
            <a:pPr marL="4445" algn="ctr">
              <a:lnSpc>
                <a:spcPct val="100000"/>
              </a:lnSpc>
              <a:spcBef>
                <a:spcPts val="105"/>
              </a:spcBef>
            </a:pPr>
            <a:r>
              <a:rPr lang="en-IN" dirty="0"/>
              <a:t>  </a:t>
            </a:r>
            <a:r>
              <a:rPr lang="en-IN" spc="-10" dirty="0"/>
              <a:t>N</a:t>
            </a:r>
            <a:r>
              <a:rPr lang="en-IN" spc="10" dirty="0"/>
              <a:t>M</a:t>
            </a:r>
            <a:r>
              <a:rPr lang="en-IN" dirty="0"/>
              <a:t>2023</a:t>
            </a:r>
            <a:r>
              <a:rPr lang="en-IN" spc="-5" dirty="0"/>
              <a:t>T</a:t>
            </a:r>
            <a:r>
              <a:rPr lang="en-IN" spc="5" dirty="0"/>
              <a:t>MI</a:t>
            </a:r>
            <a:r>
              <a:rPr lang="en-IN" spc="-5" dirty="0"/>
              <a:t>D</a:t>
            </a:r>
            <a:r>
              <a:rPr lang="en-IN" dirty="0"/>
              <a:t>02641</a:t>
            </a:r>
          </a:p>
        </p:txBody>
      </p:sp>
      <p:sp>
        <p:nvSpPr>
          <p:cNvPr id="7" name="object 7"/>
          <p:cNvSpPr txBox="1"/>
          <p:nvPr/>
        </p:nvSpPr>
        <p:spPr>
          <a:xfrm>
            <a:off x="856894" y="4152976"/>
            <a:ext cx="36906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404040"/>
                </a:solidFill>
                <a:latin typeface="Times New Roman"/>
                <a:cs typeface="Times New Roman"/>
              </a:rPr>
              <a:t>MENTOR</a:t>
            </a:r>
            <a:r>
              <a:rPr sz="2200" spc="-55" dirty="0">
                <a:solidFill>
                  <a:srgbClr val="404040"/>
                </a:solidFill>
                <a:latin typeface="Times New Roman"/>
                <a:cs typeface="Times New Roman"/>
              </a:rPr>
              <a:t> </a:t>
            </a:r>
            <a:r>
              <a:rPr sz="2200" spc="-5" dirty="0">
                <a:solidFill>
                  <a:srgbClr val="404040"/>
                </a:solidFill>
                <a:latin typeface="Times New Roman"/>
                <a:cs typeface="Times New Roman"/>
              </a:rPr>
              <a:t>NAME</a:t>
            </a:r>
            <a:r>
              <a:rPr sz="1800" spc="-5" dirty="0">
                <a:solidFill>
                  <a:srgbClr val="404040"/>
                </a:solidFill>
                <a:latin typeface="Times New Roman"/>
                <a:cs typeface="Times New Roman"/>
              </a:rPr>
              <a:t>:</a:t>
            </a:r>
            <a:r>
              <a:rPr sz="1800" dirty="0">
                <a:solidFill>
                  <a:srgbClr val="404040"/>
                </a:solidFill>
                <a:latin typeface="Times New Roman"/>
                <a:cs typeface="Times New Roman"/>
              </a:rPr>
              <a:t> Mrs.</a:t>
            </a:r>
            <a:r>
              <a:rPr sz="1800" spc="-30" dirty="0">
                <a:solidFill>
                  <a:srgbClr val="404040"/>
                </a:solidFill>
                <a:latin typeface="Times New Roman"/>
                <a:cs typeface="Times New Roman"/>
              </a:rPr>
              <a:t> </a:t>
            </a:r>
            <a:r>
              <a:rPr sz="1800" dirty="0">
                <a:solidFill>
                  <a:srgbClr val="404040"/>
                </a:solidFill>
                <a:latin typeface="Times New Roman"/>
                <a:cs typeface="Times New Roman"/>
              </a:rPr>
              <a:t>M</a:t>
            </a:r>
            <a:r>
              <a:rPr sz="1800" spc="-25" dirty="0">
                <a:solidFill>
                  <a:srgbClr val="404040"/>
                </a:solidFill>
                <a:latin typeface="Times New Roman"/>
                <a:cs typeface="Times New Roman"/>
              </a:rPr>
              <a:t> </a:t>
            </a:r>
            <a:r>
              <a:rPr sz="1800" spc="-5" dirty="0">
                <a:solidFill>
                  <a:srgbClr val="404040"/>
                </a:solidFill>
                <a:latin typeface="Times New Roman"/>
                <a:cs typeface="Times New Roman"/>
              </a:rPr>
              <a:t>Saranya</a:t>
            </a:r>
            <a:endParaRPr sz="1800" dirty="0">
              <a:latin typeface="Times New Roman"/>
              <a:cs typeface="Times New Roman"/>
            </a:endParaRPr>
          </a:p>
        </p:txBody>
      </p:sp>
      <p:sp>
        <p:nvSpPr>
          <p:cNvPr id="8" name="object 8"/>
          <p:cNvSpPr txBox="1"/>
          <p:nvPr/>
        </p:nvSpPr>
        <p:spPr>
          <a:xfrm>
            <a:off x="6445578" y="4215206"/>
            <a:ext cx="792480" cy="30035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404040"/>
                </a:solidFill>
                <a:latin typeface="Times New Roman"/>
                <a:cs typeface="Times New Roman"/>
              </a:rPr>
              <a:t>TEAM</a:t>
            </a:r>
            <a:r>
              <a:rPr sz="1800" spc="-45" dirty="0">
                <a:solidFill>
                  <a:srgbClr val="404040"/>
                </a:solidFill>
                <a:latin typeface="Times New Roman"/>
                <a:cs typeface="Times New Roman"/>
              </a:rPr>
              <a:t> </a:t>
            </a:r>
            <a:r>
              <a:rPr sz="1800" dirty="0">
                <a:solidFill>
                  <a:srgbClr val="404040"/>
                </a:solidFill>
                <a:latin typeface="Times New Roman"/>
                <a:cs typeface="Times New Roman"/>
              </a:rPr>
              <a:t>:</a:t>
            </a:r>
            <a:endParaRPr sz="1800" dirty="0">
              <a:latin typeface="Times New Roman"/>
              <a:cs typeface="Times New Roman"/>
            </a:endParaRPr>
          </a:p>
        </p:txBody>
      </p:sp>
      <p:sp>
        <p:nvSpPr>
          <p:cNvPr id="9" name="object 9"/>
          <p:cNvSpPr txBox="1"/>
          <p:nvPr/>
        </p:nvSpPr>
        <p:spPr>
          <a:xfrm>
            <a:off x="6477002" y="4890973"/>
            <a:ext cx="4495798" cy="319959"/>
          </a:xfrm>
          <a:prstGeom prst="rect">
            <a:avLst/>
          </a:prstGeom>
        </p:spPr>
        <p:txBody>
          <a:bodyPr vert="horz" wrap="square" lIns="0" tIns="12065" rIns="0" bIns="0" rtlCol="0">
            <a:spAutoFit/>
          </a:bodyPr>
          <a:lstStyle/>
          <a:p>
            <a:pPr marL="12700">
              <a:lnSpc>
                <a:spcPct val="100000"/>
              </a:lnSpc>
              <a:spcBef>
                <a:spcPts val="95"/>
              </a:spcBef>
            </a:pPr>
            <a:r>
              <a:rPr lang="en-IN" sz="2000" b="1" spc="-10" dirty="0">
                <a:latin typeface="Times New Roman"/>
                <a:cs typeface="Times New Roman"/>
              </a:rPr>
              <a:t>BALA CHANDAR C</a:t>
            </a:r>
            <a:r>
              <a:rPr sz="2000" b="1" spc="459" dirty="0">
                <a:latin typeface="Times New Roman"/>
                <a:cs typeface="Times New Roman"/>
              </a:rPr>
              <a:t> </a:t>
            </a:r>
            <a:r>
              <a:rPr lang="en-IN" sz="2000" b="1" spc="459" dirty="0">
                <a:latin typeface="Times New Roman"/>
                <a:cs typeface="Times New Roman"/>
              </a:rPr>
              <a:t>  </a:t>
            </a:r>
            <a:r>
              <a:rPr sz="2000" b="1" dirty="0">
                <a:latin typeface="Times New Roman"/>
                <a:cs typeface="Times New Roman"/>
              </a:rPr>
              <a:t>(6112201040</a:t>
            </a:r>
            <a:r>
              <a:rPr lang="en-IN" sz="2000" b="1" dirty="0">
                <a:latin typeface="Times New Roman"/>
                <a:cs typeface="Times New Roman"/>
              </a:rPr>
              <a:t>14</a:t>
            </a:r>
            <a:r>
              <a:rPr sz="2000" b="1" dirty="0">
                <a:latin typeface="Times New Roman"/>
                <a:cs typeface="Times New Roman"/>
              </a:rPr>
              <a:t>)</a:t>
            </a:r>
            <a:endParaRPr sz="2000" dirty="0">
              <a:latin typeface="Times New Roman"/>
              <a:cs typeface="Times New Roman"/>
            </a:endParaRPr>
          </a:p>
        </p:txBody>
      </p:sp>
      <p:sp>
        <p:nvSpPr>
          <p:cNvPr id="10" name="object 10"/>
          <p:cNvSpPr txBox="1"/>
          <p:nvPr/>
        </p:nvSpPr>
        <p:spPr>
          <a:xfrm>
            <a:off x="6445578" y="5240896"/>
            <a:ext cx="2590800" cy="1242840"/>
          </a:xfrm>
          <a:prstGeom prst="rect">
            <a:avLst/>
          </a:prstGeom>
        </p:spPr>
        <p:txBody>
          <a:bodyPr vert="horz" wrap="square" lIns="0" tIns="14604" rIns="0" bIns="0" rtlCol="0">
            <a:spAutoFit/>
          </a:bodyPr>
          <a:lstStyle/>
          <a:p>
            <a:pPr marL="12700" marR="5080" indent="20955">
              <a:lnSpc>
                <a:spcPct val="137500"/>
              </a:lnSpc>
              <a:spcBef>
                <a:spcPts val="114"/>
              </a:spcBef>
            </a:pPr>
            <a:r>
              <a:rPr sz="2000" b="1" spc="-5" dirty="0">
                <a:latin typeface="Times New Roman"/>
                <a:cs typeface="Times New Roman"/>
              </a:rPr>
              <a:t>BALA</a:t>
            </a:r>
            <a:r>
              <a:rPr lang="en-IN" sz="2000" b="1" spc="-5" dirty="0">
                <a:latin typeface="Times New Roman"/>
                <a:cs typeface="Times New Roman"/>
              </a:rPr>
              <a:t>KRISHNAN C</a:t>
            </a:r>
            <a:r>
              <a:rPr sz="2000" b="1" dirty="0">
                <a:latin typeface="Times New Roman"/>
                <a:cs typeface="Times New Roman"/>
              </a:rPr>
              <a:t> </a:t>
            </a:r>
            <a:r>
              <a:rPr lang="en-IN" sz="2000" b="1" spc="-5" dirty="0">
                <a:latin typeface="Times New Roman"/>
                <a:cs typeface="Times New Roman"/>
              </a:rPr>
              <a:t>DHINESH KUMAR T </a:t>
            </a:r>
            <a:r>
              <a:rPr sz="2000" b="1" spc="-25" dirty="0">
                <a:latin typeface="Times New Roman"/>
                <a:cs typeface="Times New Roman"/>
              </a:rPr>
              <a:t>G</a:t>
            </a:r>
            <a:r>
              <a:rPr sz="2000" b="1" dirty="0">
                <a:latin typeface="Times New Roman"/>
                <a:cs typeface="Times New Roman"/>
              </a:rPr>
              <a:t>OK</a:t>
            </a:r>
            <a:r>
              <a:rPr sz="2000" b="1" spc="-5" dirty="0">
                <a:latin typeface="Times New Roman"/>
                <a:cs typeface="Times New Roman"/>
              </a:rPr>
              <a:t>UL</a:t>
            </a:r>
            <a:r>
              <a:rPr lang="en-IN" sz="2000" b="1" spc="-105" dirty="0">
                <a:latin typeface="Times New Roman"/>
                <a:cs typeface="Times New Roman"/>
              </a:rPr>
              <a:t>RAJA</a:t>
            </a:r>
            <a:r>
              <a:rPr sz="2000" b="1" spc="15" dirty="0">
                <a:latin typeface="Times New Roman"/>
                <a:cs typeface="Times New Roman"/>
              </a:rPr>
              <a:t> </a:t>
            </a:r>
            <a:r>
              <a:rPr sz="2000" b="1" spc="-5" dirty="0">
                <a:latin typeface="Times New Roman"/>
                <a:cs typeface="Times New Roman"/>
              </a:rPr>
              <a:t>R</a:t>
            </a:r>
            <a:endParaRPr sz="2000" dirty="0">
              <a:latin typeface="Times New Roman"/>
              <a:cs typeface="Times New Roman"/>
            </a:endParaRPr>
          </a:p>
        </p:txBody>
      </p:sp>
      <p:sp>
        <p:nvSpPr>
          <p:cNvPr id="11" name="object 11"/>
          <p:cNvSpPr txBox="1"/>
          <p:nvPr/>
        </p:nvSpPr>
        <p:spPr>
          <a:xfrm>
            <a:off x="9036378" y="5198496"/>
            <a:ext cx="1936422" cy="1284326"/>
          </a:xfrm>
          <a:prstGeom prst="rect">
            <a:avLst/>
          </a:prstGeom>
        </p:spPr>
        <p:txBody>
          <a:bodyPr vert="horz" wrap="square" lIns="0" tIns="128905" rIns="0" bIns="0" rtlCol="0">
            <a:spAutoFit/>
          </a:bodyPr>
          <a:lstStyle/>
          <a:p>
            <a:pPr marL="12700">
              <a:lnSpc>
                <a:spcPct val="100000"/>
              </a:lnSpc>
              <a:spcBef>
                <a:spcPts val="1015"/>
              </a:spcBef>
            </a:pPr>
            <a:r>
              <a:rPr lang="en-IN" sz="2000" b="1" spc="-5" dirty="0">
                <a:latin typeface="Times New Roman"/>
                <a:cs typeface="Times New Roman"/>
              </a:rPr>
              <a:t> </a:t>
            </a:r>
            <a:r>
              <a:rPr sz="2000" b="1" spc="-5" dirty="0">
                <a:latin typeface="Times New Roman"/>
                <a:cs typeface="Times New Roman"/>
              </a:rPr>
              <a:t>(61122010401</a:t>
            </a:r>
            <a:r>
              <a:rPr lang="en-IN" sz="2000" b="1" spc="-5" dirty="0">
                <a:latin typeface="Times New Roman"/>
                <a:cs typeface="Times New Roman"/>
              </a:rPr>
              <a:t>7</a:t>
            </a:r>
            <a:r>
              <a:rPr sz="2000" b="1" spc="-5" dirty="0">
                <a:latin typeface="Times New Roman"/>
                <a:cs typeface="Times New Roman"/>
              </a:rPr>
              <a:t>)</a:t>
            </a:r>
            <a:endParaRPr sz="2000" dirty="0">
              <a:latin typeface="Times New Roman"/>
              <a:cs typeface="Times New Roman"/>
            </a:endParaRPr>
          </a:p>
          <a:p>
            <a:pPr marL="36830">
              <a:lnSpc>
                <a:spcPct val="100000"/>
              </a:lnSpc>
              <a:spcBef>
                <a:spcPts val="915"/>
              </a:spcBef>
            </a:pPr>
            <a:r>
              <a:rPr lang="en-IN" sz="2000" b="1" dirty="0">
                <a:latin typeface="Times New Roman"/>
                <a:cs typeface="Times New Roman"/>
              </a:rPr>
              <a:t> </a:t>
            </a:r>
            <a:r>
              <a:rPr sz="2000" b="1" dirty="0">
                <a:latin typeface="Times New Roman"/>
                <a:cs typeface="Times New Roman"/>
              </a:rPr>
              <a:t>(61122010403</a:t>
            </a:r>
            <a:r>
              <a:rPr lang="en-IN" sz="2000" b="1" dirty="0">
                <a:latin typeface="Times New Roman"/>
                <a:cs typeface="Times New Roman"/>
              </a:rPr>
              <a:t>9</a:t>
            </a:r>
            <a:r>
              <a:rPr sz="2000" b="1" dirty="0">
                <a:latin typeface="Times New Roman"/>
                <a:cs typeface="Times New Roman"/>
              </a:rPr>
              <a:t>)</a:t>
            </a:r>
            <a:endParaRPr sz="2000" dirty="0">
              <a:latin typeface="Times New Roman"/>
              <a:cs typeface="Times New Roman"/>
            </a:endParaRPr>
          </a:p>
          <a:p>
            <a:pPr marL="67310">
              <a:lnSpc>
                <a:spcPct val="100000"/>
              </a:lnSpc>
              <a:spcBef>
                <a:spcPts val="885"/>
              </a:spcBef>
            </a:pPr>
            <a:r>
              <a:rPr sz="2000" b="1" dirty="0">
                <a:latin typeface="Times New Roman"/>
                <a:cs typeface="Times New Roman"/>
              </a:rPr>
              <a:t>(</a:t>
            </a:r>
            <a:r>
              <a:rPr sz="2000" b="1" spc="5" dirty="0">
                <a:latin typeface="Times New Roman"/>
                <a:cs typeface="Times New Roman"/>
              </a:rPr>
              <a:t>6</a:t>
            </a:r>
            <a:r>
              <a:rPr sz="2000" b="1" spc="-114" dirty="0">
                <a:latin typeface="Times New Roman"/>
                <a:cs typeface="Times New Roman"/>
              </a:rPr>
              <a:t>1</a:t>
            </a:r>
            <a:r>
              <a:rPr sz="2000" b="1" spc="5" dirty="0">
                <a:latin typeface="Times New Roman"/>
                <a:cs typeface="Times New Roman"/>
              </a:rPr>
              <a:t>122010404</a:t>
            </a:r>
            <a:r>
              <a:rPr lang="en-IN" sz="2000" b="1" spc="-30" dirty="0">
                <a:latin typeface="Times New Roman"/>
                <a:cs typeface="Times New Roman"/>
              </a:rPr>
              <a:t>9</a:t>
            </a:r>
            <a:r>
              <a:rPr sz="2000" b="1" spc="-5" dirty="0">
                <a:latin typeface="Times New Roman"/>
                <a:cs typeface="Times New Roman"/>
              </a:rPr>
              <a:t>)</a:t>
            </a:r>
            <a:endParaRPr sz="2000" dirty="0">
              <a:latin typeface="Times New Roman"/>
              <a:cs typeface="Times New Roman"/>
            </a:endParaRPr>
          </a:p>
        </p:txBody>
      </p:sp>
      <p:pic>
        <p:nvPicPr>
          <p:cNvPr id="12" name="object 12"/>
          <p:cNvPicPr/>
          <p:nvPr/>
        </p:nvPicPr>
        <p:blipFill>
          <a:blip r:embed="rId3" cstate="print"/>
          <a:stretch>
            <a:fillRect/>
          </a:stretch>
        </p:blipFill>
        <p:spPr>
          <a:xfrm>
            <a:off x="10259568" y="204215"/>
            <a:ext cx="1514855" cy="1636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5259070" y="796925"/>
            <a:ext cx="1751330" cy="574675"/>
          </a:xfrm>
          <a:prstGeom prst="rect">
            <a:avLst/>
          </a:prstGeom>
        </p:spPr>
        <p:txBody>
          <a:bodyPr vert="horz" wrap="square" lIns="0" tIns="12700" rIns="0" bIns="0" rtlCol="0">
            <a:spAutoFit/>
          </a:bodyPr>
          <a:lstStyle/>
          <a:p>
            <a:pPr marL="12700">
              <a:lnSpc>
                <a:spcPct val="100000"/>
              </a:lnSpc>
              <a:spcBef>
                <a:spcPts val="100"/>
              </a:spcBef>
            </a:pPr>
            <a:r>
              <a:rPr lang="en-IN" sz="3600" dirty="0"/>
              <a:t>REPO</a:t>
            </a:r>
            <a:r>
              <a:rPr lang="en-IN" sz="3600" spc="-225" dirty="0"/>
              <a:t>R</a:t>
            </a:r>
            <a:r>
              <a:rPr lang="en-IN" sz="3600" dirty="0"/>
              <a:t>T</a:t>
            </a:r>
            <a:endParaRPr sz="3600" dirty="0"/>
          </a:p>
        </p:txBody>
      </p:sp>
      <p:pic>
        <p:nvPicPr>
          <p:cNvPr id="5" name="Picture 4">
            <a:extLst>
              <a:ext uri="{FF2B5EF4-FFF2-40B4-BE49-F238E27FC236}">
                <a16:creationId xmlns:a16="http://schemas.microsoft.com/office/drawing/2014/main" id="{3EB0A486-0AF3-4A71-3EBA-2B6815F77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855" y="1524000"/>
            <a:ext cx="8153400" cy="5095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FC36-6819-B2FF-5D00-3D58F43336D6}"/>
              </a:ext>
            </a:extLst>
          </p:cNvPr>
          <p:cNvSpPr>
            <a:spLocks noGrp="1"/>
          </p:cNvSpPr>
          <p:nvPr>
            <p:ph type="title"/>
          </p:nvPr>
        </p:nvSpPr>
        <p:spPr>
          <a:xfrm>
            <a:off x="5334000" y="772180"/>
            <a:ext cx="2006728" cy="523220"/>
          </a:xfrm>
        </p:spPr>
        <p:txBody>
          <a:bodyPr/>
          <a:lstStyle/>
          <a:p>
            <a:r>
              <a:rPr lang="en-GB" dirty="0"/>
              <a:t>REPORT</a:t>
            </a:r>
            <a:endParaRPr lang="en-IN" dirty="0"/>
          </a:p>
        </p:txBody>
      </p:sp>
      <p:sp>
        <p:nvSpPr>
          <p:cNvPr id="3" name="object 2">
            <a:extLst>
              <a:ext uri="{FF2B5EF4-FFF2-40B4-BE49-F238E27FC236}">
                <a16:creationId xmlns:a16="http://schemas.microsoft.com/office/drawing/2014/main" id="{176190D1-381B-7EAB-D9BE-DB3C372E579A}"/>
              </a:ext>
            </a:extLst>
          </p:cNvPr>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pic>
        <p:nvPicPr>
          <p:cNvPr id="6" name="Picture 5">
            <a:extLst>
              <a:ext uri="{FF2B5EF4-FFF2-40B4-BE49-F238E27FC236}">
                <a16:creationId xmlns:a16="http://schemas.microsoft.com/office/drawing/2014/main" id="{E7F6D02A-F55D-0063-EEFA-A40B43D3C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720" y="1419225"/>
            <a:ext cx="8336280" cy="5210175"/>
          </a:xfrm>
          <a:prstGeom prst="rect">
            <a:avLst/>
          </a:prstGeom>
        </p:spPr>
      </p:pic>
    </p:spTree>
    <p:extLst>
      <p:ext uri="{BB962C8B-B14F-4D97-AF65-F5344CB8AC3E}">
        <p14:creationId xmlns:p14="http://schemas.microsoft.com/office/powerpoint/2010/main" val="96702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3B93-000C-C5EB-F15E-FDBDD12CEB86}"/>
              </a:ext>
            </a:extLst>
          </p:cNvPr>
          <p:cNvSpPr>
            <a:spLocks noGrp="1"/>
          </p:cNvSpPr>
          <p:nvPr>
            <p:ph type="title"/>
          </p:nvPr>
        </p:nvSpPr>
        <p:spPr>
          <a:xfrm>
            <a:off x="5156072" y="772180"/>
            <a:ext cx="1854328" cy="523220"/>
          </a:xfrm>
        </p:spPr>
        <p:txBody>
          <a:bodyPr/>
          <a:lstStyle/>
          <a:p>
            <a:r>
              <a:rPr lang="en-GB" dirty="0"/>
              <a:t>REPORT</a:t>
            </a:r>
            <a:endParaRPr lang="en-IN" dirty="0"/>
          </a:p>
        </p:txBody>
      </p:sp>
      <p:sp>
        <p:nvSpPr>
          <p:cNvPr id="3" name="object 2">
            <a:extLst>
              <a:ext uri="{FF2B5EF4-FFF2-40B4-BE49-F238E27FC236}">
                <a16:creationId xmlns:a16="http://schemas.microsoft.com/office/drawing/2014/main" id="{7FA3EE52-CDA0-507C-5012-59D120B8B749}"/>
              </a:ext>
            </a:extLst>
          </p:cNvPr>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pic>
        <p:nvPicPr>
          <p:cNvPr id="6" name="Picture 5">
            <a:extLst>
              <a:ext uri="{FF2B5EF4-FFF2-40B4-BE49-F238E27FC236}">
                <a16:creationId xmlns:a16="http://schemas.microsoft.com/office/drawing/2014/main" id="{772F5B05-1122-FCA7-9D7C-07A70C7CE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433512"/>
            <a:ext cx="8191500" cy="5119688"/>
          </a:xfrm>
          <a:prstGeom prst="rect">
            <a:avLst/>
          </a:prstGeom>
        </p:spPr>
      </p:pic>
    </p:spTree>
    <p:extLst>
      <p:ext uri="{BB962C8B-B14F-4D97-AF65-F5344CB8AC3E}">
        <p14:creationId xmlns:p14="http://schemas.microsoft.com/office/powerpoint/2010/main" val="116890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3878071" y="2504008"/>
            <a:ext cx="4510405" cy="940435"/>
          </a:xfrm>
          <a:prstGeom prst="rect">
            <a:avLst/>
          </a:prstGeom>
        </p:spPr>
        <p:txBody>
          <a:bodyPr vert="horz" wrap="square" lIns="0" tIns="12700" rIns="0" bIns="0" rtlCol="0">
            <a:spAutoFit/>
          </a:bodyPr>
          <a:lstStyle/>
          <a:p>
            <a:pPr marL="12700">
              <a:lnSpc>
                <a:spcPct val="100000"/>
              </a:lnSpc>
              <a:spcBef>
                <a:spcPts val="100"/>
              </a:spcBef>
            </a:pPr>
            <a:r>
              <a:rPr sz="6000" spc="5" dirty="0"/>
              <a:t>THANK</a:t>
            </a:r>
            <a:r>
              <a:rPr sz="6000" spc="-330" dirty="0"/>
              <a:t> </a:t>
            </a:r>
            <a:r>
              <a:rPr sz="6000" spc="5" dirty="0"/>
              <a:t>YOU</a:t>
            </a:r>
            <a:endParaRPr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179064"/>
            <a:ext cx="1592580" cy="506095"/>
          </a:xfrm>
          <a:custGeom>
            <a:avLst/>
            <a:gdLst/>
            <a:ahLst/>
            <a:cxnLst/>
            <a:rect l="l" t="t" r="r" b="b"/>
            <a:pathLst>
              <a:path w="1592580" h="506095">
                <a:moveTo>
                  <a:pt x="1244" y="0"/>
                </a:moveTo>
                <a:lnTo>
                  <a:pt x="0" y="147405"/>
                </a:lnTo>
                <a:lnTo>
                  <a:pt x="0" y="502420"/>
                </a:lnTo>
                <a:lnTo>
                  <a:pt x="1246174" y="505968"/>
                </a:lnTo>
                <a:lnTo>
                  <a:pt x="1346454" y="505968"/>
                </a:lnTo>
                <a:lnTo>
                  <a:pt x="1351026" y="501269"/>
                </a:lnTo>
                <a:lnTo>
                  <a:pt x="1352677" y="499618"/>
                </a:lnTo>
                <a:lnTo>
                  <a:pt x="1354582" y="498094"/>
                </a:lnTo>
                <a:lnTo>
                  <a:pt x="1356106" y="496443"/>
                </a:lnTo>
                <a:lnTo>
                  <a:pt x="1584960" y="268097"/>
                </a:lnTo>
                <a:lnTo>
                  <a:pt x="1590246" y="260953"/>
                </a:lnTo>
                <a:lnTo>
                  <a:pt x="1592008" y="253809"/>
                </a:lnTo>
                <a:lnTo>
                  <a:pt x="1590246" y="246665"/>
                </a:lnTo>
                <a:lnTo>
                  <a:pt x="1584960" y="239522"/>
                </a:lnTo>
                <a:lnTo>
                  <a:pt x="1356106" y="11175"/>
                </a:lnTo>
                <a:lnTo>
                  <a:pt x="1351026" y="11175"/>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726051" y="1146810"/>
            <a:ext cx="2741295" cy="636270"/>
          </a:xfrm>
          <a:prstGeom prst="rect">
            <a:avLst/>
          </a:prstGeom>
        </p:spPr>
        <p:txBody>
          <a:bodyPr vert="horz" wrap="square" lIns="0" tIns="13335" rIns="0" bIns="0" rtlCol="0">
            <a:spAutoFit/>
          </a:bodyPr>
          <a:lstStyle/>
          <a:p>
            <a:pPr marL="12700">
              <a:lnSpc>
                <a:spcPct val="100000"/>
              </a:lnSpc>
              <a:spcBef>
                <a:spcPts val="105"/>
              </a:spcBef>
            </a:pPr>
            <a:r>
              <a:rPr sz="4000" spc="10" dirty="0"/>
              <a:t>O</a:t>
            </a:r>
            <a:r>
              <a:rPr sz="4000" dirty="0"/>
              <a:t>BJECTIVE</a:t>
            </a:r>
            <a:endParaRPr sz="4000"/>
          </a:p>
        </p:txBody>
      </p:sp>
      <p:sp>
        <p:nvSpPr>
          <p:cNvPr id="4" name="object 4"/>
          <p:cNvSpPr txBox="1"/>
          <p:nvPr/>
        </p:nvSpPr>
        <p:spPr>
          <a:xfrm>
            <a:off x="1308353" y="2444242"/>
            <a:ext cx="7120890" cy="329565"/>
          </a:xfrm>
          <a:prstGeom prst="rect">
            <a:avLst/>
          </a:prstGeom>
        </p:spPr>
        <p:txBody>
          <a:bodyPr vert="horz" wrap="square" lIns="0" tIns="11430" rIns="0" bIns="0" rtlCol="0">
            <a:spAutoFit/>
          </a:bodyPr>
          <a:lstStyle/>
          <a:p>
            <a:pPr marL="356870" indent="-344805">
              <a:lnSpc>
                <a:spcPct val="100000"/>
              </a:lnSpc>
              <a:spcBef>
                <a:spcPts val="90"/>
              </a:spcBef>
              <a:buClr>
                <a:srgbClr val="A42F0F"/>
              </a:buClr>
              <a:buFont typeface="Arial MT"/>
              <a:buChar char="•"/>
              <a:tabLst>
                <a:tab pos="356870" algn="l"/>
                <a:tab pos="357505" algn="l"/>
              </a:tabLst>
            </a:pPr>
            <a:r>
              <a:rPr sz="2000" spc="-65" dirty="0">
                <a:latin typeface="Times New Roman"/>
                <a:cs typeface="Times New Roman"/>
              </a:rPr>
              <a:t>To</a:t>
            </a:r>
            <a:r>
              <a:rPr sz="2000" spc="-5" dirty="0">
                <a:latin typeface="Times New Roman"/>
                <a:cs typeface="Times New Roman"/>
              </a:rPr>
              <a:t> </a:t>
            </a:r>
            <a:r>
              <a:rPr sz="2000" spc="-15" dirty="0">
                <a:latin typeface="Times New Roman"/>
                <a:cs typeface="Times New Roman"/>
              </a:rPr>
              <a:t>analyses</a:t>
            </a:r>
            <a:r>
              <a:rPr sz="2000" spc="50" dirty="0">
                <a:latin typeface="Times New Roman"/>
                <a:cs typeface="Times New Roman"/>
              </a:rPr>
              <a:t> </a:t>
            </a:r>
            <a:r>
              <a:rPr sz="2000" spc="-10" dirty="0">
                <a:latin typeface="Times New Roman"/>
                <a:cs typeface="Times New Roman"/>
              </a:rPr>
              <a:t>the</a:t>
            </a:r>
            <a:r>
              <a:rPr sz="2000" spc="45" dirty="0">
                <a:latin typeface="Times New Roman"/>
                <a:cs typeface="Times New Roman"/>
              </a:rPr>
              <a:t> </a:t>
            </a:r>
            <a:r>
              <a:rPr sz="2000" spc="-10" dirty="0">
                <a:latin typeface="Times New Roman"/>
                <a:cs typeface="Times New Roman"/>
              </a:rPr>
              <a:t>“</a:t>
            </a:r>
            <a:r>
              <a:rPr lang="en-IN" sz="2000" spc="-10" dirty="0">
                <a:latin typeface="Times New Roman"/>
                <a:cs typeface="Times New Roman"/>
              </a:rPr>
              <a:t>Literacy Rate of India</a:t>
            </a:r>
            <a:r>
              <a:rPr sz="2000" spc="-10" dirty="0">
                <a:latin typeface="Times New Roman"/>
                <a:cs typeface="Times New Roman"/>
              </a:rPr>
              <a:t>”</a:t>
            </a:r>
            <a:r>
              <a:rPr sz="2000" spc="85" dirty="0">
                <a:latin typeface="Times New Roman"/>
                <a:cs typeface="Times New Roman"/>
              </a:rPr>
              <a:t> </a:t>
            </a:r>
            <a:r>
              <a:rPr sz="2000" spc="-15" dirty="0">
                <a:latin typeface="Times New Roman"/>
                <a:cs typeface="Times New Roman"/>
              </a:rPr>
              <a:t>using</a:t>
            </a:r>
            <a:r>
              <a:rPr sz="2000" spc="40" dirty="0">
                <a:latin typeface="Times New Roman"/>
                <a:cs typeface="Times New Roman"/>
              </a:rPr>
              <a:t> </a:t>
            </a:r>
            <a:r>
              <a:rPr sz="2000" spc="-5" dirty="0">
                <a:latin typeface="Times New Roman"/>
                <a:cs typeface="Times New Roman"/>
              </a:rPr>
              <a:t>IBM </a:t>
            </a:r>
            <a:r>
              <a:rPr sz="2000" spc="-10" dirty="0">
                <a:latin typeface="Times New Roman"/>
                <a:cs typeface="Times New Roman"/>
              </a:rPr>
              <a:t>Cognos.</a:t>
            </a:r>
            <a:endParaRPr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698619" y="484454"/>
            <a:ext cx="2412365" cy="574675"/>
          </a:xfrm>
          <a:prstGeom prst="rect">
            <a:avLst/>
          </a:prstGeom>
        </p:spPr>
        <p:txBody>
          <a:bodyPr vert="horz" wrap="square" lIns="0" tIns="12700" rIns="0" bIns="0" rtlCol="0">
            <a:spAutoFit/>
          </a:bodyPr>
          <a:lstStyle/>
          <a:p>
            <a:pPr marL="12700">
              <a:lnSpc>
                <a:spcPct val="100000"/>
              </a:lnSpc>
              <a:spcBef>
                <a:spcPts val="100"/>
              </a:spcBef>
            </a:pPr>
            <a:r>
              <a:rPr sz="3600" dirty="0"/>
              <a:t>A</a:t>
            </a:r>
            <a:r>
              <a:rPr sz="3600" spc="-15" dirty="0"/>
              <a:t>BS</a:t>
            </a:r>
            <a:r>
              <a:rPr sz="3600" dirty="0"/>
              <a:t>TRACT</a:t>
            </a:r>
            <a:endParaRPr sz="3600"/>
          </a:p>
        </p:txBody>
      </p:sp>
      <p:sp>
        <p:nvSpPr>
          <p:cNvPr id="4" name="object 4"/>
          <p:cNvSpPr txBox="1"/>
          <p:nvPr/>
        </p:nvSpPr>
        <p:spPr>
          <a:xfrm>
            <a:off x="693420" y="1920989"/>
            <a:ext cx="10812780" cy="3890809"/>
          </a:xfrm>
          <a:prstGeom prst="rect">
            <a:avLst/>
          </a:prstGeom>
        </p:spPr>
        <p:txBody>
          <a:bodyPr vert="horz" wrap="square" lIns="0" tIns="12700" rIns="0" bIns="0" rtlCol="0">
            <a:spAutoFit/>
          </a:bodyPr>
          <a:lstStyle/>
          <a:p>
            <a:pPr marL="609600" marR="100330" algn="just">
              <a:spcAft>
                <a:spcPts val="0"/>
              </a:spcAft>
            </a:pPr>
            <a:r>
              <a:rPr lang="en-IN" sz="1800" spc="-55" dirty="0">
                <a:solidFill>
                  <a:srgbClr val="A42F0F"/>
                </a:solidFill>
                <a:latin typeface="Microsoft Sans Serif"/>
                <a:cs typeface="Microsoft Sans Serif"/>
              </a:rPr>
              <a:t>        </a:t>
            </a:r>
            <a:r>
              <a:rPr lang="en-US" sz="1800" dirty="0">
                <a:effectLst/>
                <a:latin typeface="Times New Roman" panose="02020603050405020304" pitchFamily="18" charset="0"/>
                <a:ea typeface="Times New Roman" panose="02020603050405020304" pitchFamily="18" charset="0"/>
              </a:rPr>
              <a:t>The literacy rate in India </a:t>
            </a:r>
            <a:r>
              <a:rPr lang="en-US" sz="1800">
                <a:effectLst/>
                <a:latin typeface="Times New Roman" panose="02020603050405020304" pitchFamily="18" charset="0"/>
                <a:ea typeface="Times New Roman" panose="02020603050405020304" pitchFamily="18" charset="0"/>
              </a:rPr>
              <a:t>in 2021 </a:t>
            </a:r>
            <a:r>
              <a:rPr lang="en-US" sz="1800" dirty="0">
                <a:effectLst/>
                <a:latin typeface="Times New Roman" panose="02020603050405020304" pitchFamily="18" charset="0"/>
                <a:ea typeface="Times New Roman" panose="02020603050405020304" pitchFamily="18" charset="0"/>
              </a:rPr>
              <a:t>is examined in this research. An important factor in determining a country's degree of development is literacy. An individual's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reading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writing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referred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as literacy. Any population's literacy rate calculates the proportion of people over a given age who are literate. The percentage of adults over the age of fifteen who are literate is known as the literacy rate. Some emerging nations are attempting to raise the literacy rate, including Bangladesh, Nepal, Laos, and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literacy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significantly. India still has lower levels of literacy than many other nations, though.</a:t>
            </a:r>
            <a:r>
              <a:rPr lang="en-IN" dirty="0">
                <a:latin typeface="Times New Roman" panose="02020603050405020304" pitchFamily="18" charset="0"/>
                <a:ea typeface="Times New Roman" panose="02020603050405020304" pitchFamily="18" charset="0"/>
              </a:rPr>
              <a:t>  </a:t>
            </a:r>
          </a:p>
          <a:p>
            <a:pPr marL="609600" marR="100330" algn="just">
              <a:spcAft>
                <a:spcPts val="0"/>
              </a:spcAft>
            </a:pPr>
            <a:r>
              <a:rPr lang="en-IN" sz="1800" dirty="0">
                <a:effectLst/>
                <a:latin typeface="Times New Roman" panose="02020603050405020304" pitchFamily="18" charset="0"/>
                <a:ea typeface="Times New Roman" panose="02020603050405020304" pitchFamily="18" charset="0"/>
              </a:rPr>
              <a:t>         </a:t>
            </a:r>
          </a:p>
          <a:p>
            <a:pPr marL="609600" marR="100330" algn="just">
              <a:spcAft>
                <a:spcPts val="0"/>
              </a:spcAft>
            </a:pP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high literacy 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 illiteracy rate)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 primary education system and/or literacy           programs that have made it possible for a significant portion of the population to learn how to use the written word (and perform basic arithmetic calculations) in daily life and to continue learning. A literate person is a valuable asset to the prosperity of a country.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ensure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critical thinking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succeed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workplace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economy because a high literacy rate is crucial</a:t>
            </a:r>
            <a:endParaRPr sz="1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3624453" y="1084910"/>
            <a:ext cx="4932680" cy="574675"/>
          </a:xfrm>
          <a:prstGeom prst="rect">
            <a:avLst/>
          </a:prstGeom>
        </p:spPr>
        <p:txBody>
          <a:bodyPr vert="horz" wrap="square" lIns="0" tIns="12700" rIns="0" bIns="0" rtlCol="0">
            <a:spAutoFit/>
          </a:bodyPr>
          <a:lstStyle/>
          <a:p>
            <a:pPr marL="12700">
              <a:lnSpc>
                <a:spcPct val="100000"/>
              </a:lnSpc>
              <a:spcBef>
                <a:spcPts val="100"/>
              </a:spcBef>
            </a:pPr>
            <a:r>
              <a:rPr sz="3600" dirty="0"/>
              <a:t>PROBLEM</a:t>
            </a:r>
            <a:r>
              <a:rPr sz="3600" spc="-50" dirty="0"/>
              <a:t> </a:t>
            </a:r>
            <a:r>
              <a:rPr sz="3600" spc="-80" dirty="0"/>
              <a:t>STATEMENT</a:t>
            </a:r>
            <a:endParaRPr sz="3600"/>
          </a:p>
        </p:txBody>
      </p:sp>
      <p:sp>
        <p:nvSpPr>
          <p:cNvPr id="4" name="object 4"/>
          <p:cNvSpPr txBox="1"/>
          <p:nvPr/>
        </p:nvSpPr>
        <p:spPr>
          <a:xfrm>
            <a:off x="1912747" y="2139518"/>
            <a:ext cx="8764270" cy="2782813"/>
          </a:xfrm>
          <a:prstGeom prst="rect">
            <a:avLst/>
          </a:prstGeom>
        </p:spPr>
        <p:txBody>
          <a:bodyPr vert="horz" wrap="square" lIns="0" tIns="12700" rIns="0" bIns="0" rtlCol="0">
            <a:spAutoFit/>
          </a:bodyPr>
          <a:lstStyle/>
          <a:p>
            <a:pPr marL="356870" marR="5080" indent="-344805" algn="just">
              <a:lnSpc>
                <a:spcPct val="100000"/>
              </a:lnSpc>
              <a:spcBef>
                <a:spcPts val="100"/>
              </a:spcBef>
            </a:pPr>
            <a:r>
              <a:rPr sz="1800" spc="220" dirty="0">
                <a:solidFill>
                  <a:srgbClr val="A42F0F"/>
                </a:solidFill>
                <a:latin typeface="Microsoft Sans Serif"/>
                <a:cs typeface="Microsoft Sans Serif"/>
              </a:rPr>
              <a:t> </a:t>
            </a:r>
            <a:r>
              <a:rPr lang="en-IN" sz="1800" spc="220" dirty="0">
                <a:solidFill>
                  <a:srgbClr val="A42F0F"/>
                </a:solidFill>
                <a:latin typeface="Microsoft Sans Serif"/>
                <a:cs typeface="Microsoft Sans Serif"/>
              </a:rPr>
              <a:t>               </a:t>
            </a:r>
            <a:r>
              <a:rPr lang="en-US" sz="2000" dirty="0"/>
              <a:t>Literacy rate analysis involves the study of the percentage of a population that can read and write, with a focus on measuring the overall educational attainment of a population. Although India has raised its current literacy rate of 74.04% (2021) from 12% at the time of Independence in 1947, it still lag behind the world average literacy rate of 84%. Compared with other nations, the Republic of India has the largest illiterate population. But currently the data available is inadequate and inaccurate </a:t>
            </a:r>
            <a:r>
              <a:rPr lang="en-US" sz="2000" dirty="0" err="1"/>
              <a:t>ro</a:t>
            </a:r>
            <a:r>
              <a:rPr lang="en-US" sz="2000" dirty="0"/>
              <a:t> use. As a result, there may be higher possibilities of using false data to implement the development schemes in the educational sector to produce a hike in Literacy rate</a:t>
            </a:r>
            <a:endParaRPr sz="2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5111"/>
            <a:ext cx="1741170" cy="777240"/>
          </a:xfrm>
          <a:custGeom>
            <a:avLst/>
            <a:gdLst/>
            <a:ahLst/>
            <a:cxnLst/>
            <a:rect l="l" t="t" r="r" b="b"/>
            <a:pathLst>
              <a:path w="1741170" h="777239">
                <a:moveTo>
                  <a:pt x="1345057" y="0"/>
                </a:moveTo>
                <a:lnTo>
                  <a:pt x="0" y="0"/>
                </a:lnTo>
                <a:lnTo>
                  <a:pt x="0" y="777239"/>
                </a:lnTo>
                <a:lnTo>
                  <a:pt x="1345057" y="777239"/>
                </a:lnTo>
                <a:lnTo>
                  <a:pt x="1354748" y="776432"/>
                </a:lnTo>
                <a:lnTo>
                  <a:pt x="1362678" y="774303"/>
                </a:lnTo>
                <a:lnTo>
                  <a:pt x="1368845" y="771292"/>
                </a:lnTo>
                <a:lnTo>
                  <a:pt x="1373251" y="767842"/>
                </a:lnTo>
                <a:lnTo>
                  <a:pt x="1373251" y="763143"/>
                </a:lnTo>
                <a:lnTo>
                  <a:pt x="1377950" y="763143"/>
                </a:lnTo>
                <a:lnTo>
                  <a:pt x="1734058" y="407288"/>
                </a:lnTo>
                <a:lnTo>
                  <a:pt x="1739344" y="398774"/>
                </a:lnTo>
                <a:lnTo>
                  <a:pt x="1741106" y="388032"/>
                </a:lnTo>
                <a:lnTo>
                  <a:pt x="1739344" y="376410"/>
                </a:lnTo>
                <a:lnTo>
                  <a:pt x="1734058" y="365251"/>
                </a:lnTo>
                <a:lnTo>
                  <a:pt x="1377950" y="14096"/>
                </a:lnTo>
                <a:lnTo>
                  <a:pt x="1377950" y="9398"/>
                </a:lnTo>
                <a:lnTo>
                  <a:pt x="1373251" y="9398"/>
                </a:lnTo>
                <a:lnTo>
                  <a:pt x="1368845" y="5947"/>
                </a:lnTo>
                <a:lnTo>
                  <a:pt x="1362678" y="2936"/>
                </a:lnTo>
                <a:lnTo>
                  <a:pt x="1354748" y="807"/>
                </a:lnTo>
                <a:lnTo>
                  <a:pt x="1345057"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5245353" y="740410"/>
            <a:ext cx="1489075" cy="544830"/>
          </a:xfrm>
          <a:prstGeom prst="rect">
            <a:avLst/>
          </a:prstGeom>
        </p:spPr>
        <p:txBody>
          <a:bodyPr vert="horz" wrap="square" lIns="0" tIns="13335" rIns="0" bIns="0" rtlCol="0">
            <a:spAutoFit/>
          </a:bodyPr>
          <a:lstStyle/>
          <a:p>
            <a:pPr marL="12700">
              <a:lnSpc>
                <a:spcPct val="100000"/>
              </a:lnSpc>
              <a:spcBef>
                <a:spcPts val="105"/>
              </a:spcBef>
            </a:pPr>
            <a:r>
              <a:rPr spc="-5" dirty="0"/>
              <a:t>Solution</a:t>
            </a:r>
          </a:p>
        </p:txBody>
      </p:sp>
      <p:sp>
        <p:nvSpPr>
          <p:cNvPr id="4" name="object 4"/>
          <p:cNvSpPr txBox="1"/>
          <p:nvPr/>
        </p:nvSpPr>
        <p:spPr>
          <a:xfrm>
            <a:off x="1600200" y="2286000"/>
            <a:ext cx="9455150" cy="1858842"/>
          </a:xfrm>
          <a:prstGeom prst="rect">
            <a:avLst/>
          </a:prstGeom>
        </p:spPr>
        <p:txBody>
          <a:bodyPr vert="horz" wrap="square" lIns="0" tIns="12065" rIns="0" bIns="0" rtlCol="0">
            <a:spAutoFit/>
          </a:bodyPr>
          <a:lstStyle/>
          <a:p>
            <a:pPr marL="356870" marR="5080" indent="-344805" algn="just">
              <a:lnSpc>
                <a:spcPct val="100000"/>
              </a:lnSpc>
              <a:spcBef>
                <a:spcPts val="95"/>
              </a:spcBef>
              <a:buClr>
                <a:srgbClr val="A42F0F"/>
              </a:buClr>
              <a:buFont typeface="Arial MT"/>
              <a:buChar char="•"/>
              <a:tabLst>
                <a:tab pos="357505" algn="l"/>
              </a:tabLst>
            </a:pPr>
            <a:r>
              <a:rPr lang="en-US" sz="2000" dirty="0"/>
              <a:t>              The solution is a mobile responsive web application that can be used in both mobile and computers. The website provides a user-friendly interface where users can visualize the data sets. With the help of our project, one may be able to know the data with at-most accuracy in a short amount of time. Here we are using different data visualization techniques to enhance the users accessibility. The response time and </a:t>
            </a:r>
            <a:r>
              <a:rPr lang="en-US" sz="2000" dirty="0" err="1"/>
              <a:t>updation</a:t>
            </a:r>
            <a:r>
              <a:rPr lang="en-US" sz="2000" dirty="0"/>
              <a:t> time are shortened and the performance of the model is improved.</a:t>
            </a:r>
            <a:r>
              <a:rPr sz="2000" spc="-10" dirty="0">
                <a:latin typeface="Times New Roman"/>
                <a:cs typeface="Times New Roman"/>
              </a:rPr>
              <a:t>.</a:t>
            </a: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309364" y="456133"/>
            <a:ext cx="3853179" cy="574675"/>
          </a:xfrm>
          <a:prstGeom prst="rect">
            <a:avLst/>
          </a:prstGeom>
        </p:spPr>
        <p:txBody>
          <a:bodyPr vert="horz" wrap="square" lIns="0" tIns="12700" rIns="0" bIns="0" rtlCol="0">
            <a:spAutoFit/>
          </a:bodyPr>
          <a:lstStyle/>
          <a:p>
            <a:pPr marL="12700">
              <a:lnSpc>
                <a:spcPct val="100000"/>
              </a:lnSpc>
              <a:spcBef>
                <a:spcPts val="100"/>
              </a:spcBef>
            </a:pPr>
            <a:r>
              <a:rPr sz="3600" dirty="0"/>
              <a:t>Solution</a:t>
            </a:r>
            <a:r>
              <a:rPr sz="3600" spc="-70" dirty="0"/>
              <a:t> </a:t>
            </a:r>
            <a:r>
              <a:rPr sz="3600" dirty="0"/>
              <a:t>architecture</a:t>
            </a:r>
            <a:endParaRPr sz="3600"/>
          </a:p>
        </p:txBody>
      </p:sp>
      <p:pic>
        <p:nvPicPr>
          <p:cNvPr id="6" name="Picture 5">
            <a:extLst>
              <a:ext uri="{FF2B5EF4-FFF2-40B4-BE49-F238E27FC236}">
                <a16:creationId xmlns:a16="http://schemas.microsoft.com/office/drawing/2014/main" id="{0C6C92B3-6944-99CB-F70B-0E8B9B10A708}"/>
              </a:ext>
            </a:extLst>
          </p:cNvPr>
          <p:cNvPicPr>
            <a:picLocks noChangeAspect="1"/>
          </p:cNvPicPr>
          <p:nvPr/>
        </p:nvPicPr>
        <p:blipFill>
          <a:blip r:embed="rId2"/>
          <a:stretch>
            <a:fillRect/>
          </a:stretch>
        </p:blipFill>
        <p:spPr>
          <a:xfrm>
            <a:off x="2311497" y="1199720"/>
            <a:ext cx="7848911" cy="49848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179064"/>
            <a:ext cx="1592580" cy="506095"/>
          </a:xfrm>
          <a:custGeom>
            <a:avLst/>
            <a:gdLst/>
            <a:ahLst/>
            <a:cxnLst/>
            <a:rect l="l" t="t" r="r" b="b"/>
            <a:pathLst>
              <a:path w="1592580" h="506095">
                <a:moveTo>
                  <a:pt x="1244" y="0"/>
                </a:moveTo>
                <a:lnTo>
                  <a:pt x="0" y="147405"/>
                </a:lnTo>
                <a:lnTo>
                  <a:pt x="0" y="502420"/>
                </a:lnTo>
                <a:lnTo>
                  <a:pt x="1246174" y="505968"/>
                </a:lnTo>
                <a:lnTo>
                  <a:pt x="1346454" y="505968"/>
                </a:lnTo>
                <a:lnTo>
                  <a:pt x="1351026" y="501269"/>
                </a:lnTo>
                <a:lnTo>
                  <a:pt x="1352677" y="499618"/>
                </a:lnTo>
                <a:lnTo>
                  <a:pt x="1354582" y="498094"/>
                </a:lnTo>
                <a:lnTo>
                  <a:pt x="1356106" y="496443"/>
                </a:lnTo>
                <a:lnTo>
                  <a:pt x="1584960" y="268097"/>
                </a:lnTo>
                <a:lnTo>
                  <a:pt x="1590246" y="260953"/>
                </a:lnTo>
                <a:lnTo>
                  <a:pt x="1592008" y="253809"/>
                </a:lnTo>
                <a:lnTo>
                  <a:pt x="1590246" y="246665"/>
                </a:lnTo>
                <a:lnTo>
                  <a:pt x="1584960" y="239522"/>
                </a:lnTo>
                <a:lnTo>
                  <a:pt x="1356106" y="11175"/>
                </a:lnTo>
                <a:lnTo>
                  <a:pt x="1351026" y="11175"/>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540122" y="429590"/>
            <a:ext cx="3107055" cy="636905"/>
          </a:xfrm>
          <a:prstGeom prst="rect">
            <a:avLst/>
          </a:prstGeom>
        </p:spPr>
        <p:txBody>
          <a:bodyPr vert="horz" wrap="square" lIns="0" tIns="13970" rIns="0" bIns="0" rtlCol="0">
            <a:spAutoFit/>
          </a:bodyPr>
          <a:lstStyle/>
          <a:p>
            <a:pPr marL="12700">
              <a:lnSpc>
                <a:spcPct val="100000"/>
              </a:lnSpc>
              <a:spcBef>
                <a:spcPts val="110"/>
              </a:spcBef>
            </a:pPr>
            <a:r>
              <a:rPr sz="4000" spc="-10" dirty="0"/>
              <a:t>TOOLS</a:t>
            </a:r>
            <a:r>
              <a:rPr sz="4000" spc="-140" dirty="0"/>
              <a:t> </a:t>
            </a:r>
            <a:r>
              <a:rPr sz="4000" spc="5" dirty="0"/>
              <a:t>USED</a:t>
            </a:r>
            <a:endParaRPr sz="4000"/>
          </a:p>
        </p:txBody>
      </p:sp>
      <p:sp>
        <p:nvSpPr>
          <p:cNvPr id="4" name="object 4"/>
          <p:cNvSpPr txBox="1"/>
          <p:nvPr/>
        </p:nvSpPr>
        <p:spPr>
          <a:xfrm>
            <a:off x="1308353" y="1280922"/>
            <a:ext cx="2505710" cy="238125"/>
          </a:xfrm>
          <a:prstGeom prst="rect">
            <a:avLst/>
          </a:prstGeom>
        </p:spPr>
        <p:txBody>
          <a:bodyPr vert="horz" wrap="square" lIns="0" tIns="11430" rIns="0" bIns="0" rtlCol="0">
            <a:spAutoFit/>
          </a:bodyPr>
          <a:lstStyle/>
          <a:p>
            <a:pPr marL="182880" indent="-170815">
              <a:lnSpc>
                <a:spcPct val="100000"/>
              </a:lnSpc>
              <a:spcBef>
                <a:spcPts val="90"/>
              </a:spcBef>
              <a:buClr>
                <a:srgbClr val="A42F0F"/>
              </a:buClr>
              <a:buFont typeface="Arial MT"/>
              <a:buChar char="•"/>
              <a:tabLst>
                <a:tab pos="183515" algn="l"/>
              </a:tabLst>
            </a:pPr>
            <a:r>
              <a:rPr sz="1400" spc="-35" dirty="0">
                <a:latin typeface="Times New Roman"/>
                <a:cs typeface="Times New Roman"/>
              </a:rPr>
              <a:t>HARDWARE</a:t>
            </a:r>
            <a:r>
              <a:rPr sz="1400" spc="45" dirty="0">
                <a:latin typeface="Times New Roman"/>
                <a:cs typeface="Times New Roman"/>
              </a:rPr>
              <a:t> </a:t>
            </a:r>
            <a:r>
              <a:rPr sz="1400" spc="-10" dirty="0">
                <a:latin typeface="Times New Roman"/>
                <a:cs typeface="Times New Roman"/>
              </a:rPr>
              <a:t>REQUIREMENS</a:t>
            </a:r>
            <a:endParaRPr sz="1400">
              <a:latin typeface="Times New Roman"/>
              <a:cs typeface="Times New Roman"/>
            </a:endParaRPr>
          </a:p>
        </p:txBody>
      </p:sp>
      <p:sp>
        <p:nvSpPr>
          <p:cNvPr id="5" name="object 5"/>
          <p:cNvSpPr txBox="1"/>
          <p:nvPr/>
        </p:nvSpPr>
        <p:spPr>
          <a:xfrm>
            <a:off x="3340134" y="1622298"/>
            <a:ext cx="74930"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a:t>
            </a:r>
            <a:endParaRPr sz="1400">
              <a:latin typeface="Times New Roman"/>
              <a:cs typeface="Times New Roman"/>
            </a:endParaRPr>
          </a:p>
        </p:txBody>
      </p:sp>
      <p:sp>
        <p:nvSpPr>
          <p:cNvPr id="6" name="object 6"/>
          <p:cNvSpPr txBox="1"/>
          <p:nvPr/>
        </p:nvSpPr>
        <p:spPr>
          <a:xfrm>
            <a:off x="3359117" y="1963292"/>
            <a:ext cx="74930"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a:t>
            </a:r>
            <a:endParaRPr sz="1400" dirty="0">
              <a:latin typeface="Times New Roman"/>
              <a:cs typeface="Times New Roman"/>
            </a:endParaRPr>
          </a:p>
        </p:txBody>
      </p:sp>
      <p:sp>
        <p:nvSpPr>
          <p:cNvPr id="7" name="object 7"/>
          <p:cNvSpPr txBox="1"/>
          <p:nvPr/>
        </p:nvSpPr>
        <p:spPr>
          <a:xfrm>
            <a:off x="1841754" y="1622298"/>
            <a:ext cx="758825" cy="91757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Processor</a:t>
            </a:r>
            <a:endParaRPr sz="1400" dirty="0">
              <a:latin typeface="Times New Roman"/>
              <a:cs typeface="Times New Roman"/>
            </a:endParaRPr>
          </a:p>
          <a:p>
            <a:pPr marL="12700">
              <a:lnSpc>
                <a:spcPct val="100000"/>
              </a:lnSpc>
              <a:spcBef>
                <a:spcPts val="1010"/>
              </a:spcBef>
            </a:pPr>
            <a:r>
              <a:rPr sz="1400" spc="-15" dirty="0">
                <a:latin typeface="Times New Roman"/>
                <a:cs typeface="Times New Roman"/>
              </a:rPr>
              <a:t>RAM</a:t>
            </a:r>
            <a:endParaRPr sz="1400" dirty="0">
              <a:latin typeface="Times New Roman"/>
              <a:cs typeface="Times New Roman"/>
            </a:endParaRPr>
          </a:p>
          <a:p>
            <a:pPr marL="12700">
              <a:lnSpc>
                <a:spcPct val="100000"/>
              </a:lnSpc>
              <a:spcBef>
                <a:spcPts val="985"/>
              </a:spcBef>
            </a:pPr>
            <a:r>
              <a:rPr sz="1400" spc="-15" dirty="0">
                <a:latin typeface="Times New Roman"/>
                <a:cs typeface="Times New Roman"/>
              </a:rPr>
              <a:t>Hard</a:t>
            </a:r>
            <a:r>
              <a:rPr sz="1400" spc="-20" dirty="0">
                <a:latin typeface="Times New Roman"/>
                <a:cs typeface="Times New Roman"/>
              </a:rPr>
              <a:t> </a:t>
            </a:r>
            <a:r>
              <a:rPr sz="1400" spc="-10" dirty="0">
                <a:latin typeface="Times New Roman"/>
                <a:cs typeface="Times New Roman"/>
              </a:rPr>
              <a:t>Disk</a:t>
            </a:r>
            <a:endParaRPr sz="1400" dirty="0">
              <a:latin typeface="Times New Roman"/>
              <a:cs typeface="Times New Roman"/>
            </a:endParaRPr>
          </a:p>
        </p:txBody>
      </p:sp>
      <p:sp>
        <p:nvSpPr>
          <p:cNvPr id="8" name="object 8"/>
          <p:cNvSpPr txBox="1"/>
          <p:nvPr/>
        </p:nvSpPr>
        <p:spPr>
          <a:xfrm>
            <a:off x="3339616" y="2302256"/>
            <a:ext cx="74930"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a:t>
            </a:r>
            <a:endParaRPr sz="1400">
              <a:latin typeface="Times New Roman"/>
              <a:cs typeface="Times New Roman"/>
            </a:endParaRPr>
          </a:p>
        </p:txBody>
      </p:sp>
      <p:sp>
        <p:nvSpPr>
          <p:cNvPr id="9" name="object 9"/>
          <p:cNvSpPr txBox="1"/>
          <p:nvPr/>
        </p:nvSpPr>
        <p:spPr>
          <a:xfrm>
            <a:off x="3835468" y="1622298"/>
            <a:ext cx="913130" cy="91757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Intel </a:t>
            </a:r>
            <a:r>
              <a:rPr sz="1400" spc="-5" dirty="0">
                <a:latin typeface="Times New Roman"/>
                <a:cs typeface="Times New Roman"/>
              </a:rPr>
              <a:t>Core</a:t>
            </a:r>
            <a:r>
              <a:rPr sz="1400" spc="-20" dirty="0">
                <a:latin typeface="Times New Roman"/>
                <a:cs typeface="Times New Roman"/>
              </a:rPr>
              <a:t> </a:t>
            </a:r>
            <a:r>
              <a:rPr sz="1400" spc="-50" dirty="0">
                <a:latin typeface="Times New Roman"/>
                <a:cs typeface="Times New Roman"/>
              </a:rPr>
              <a:t>i3</a:t>
            </a:r>
            <a:endParaRPr sz="1400" dirty="0">
              <a:latin typeface="Times New Roman"/>
              <a:cs typeface="Times New Roman"/>
            </a:endParaRPr>
          </a:p>
          <a:p>
            <a:pPr marR="196850" algn="ctr">
              <a:lnSpc>
                <a:spcPct val="100000"/>
              </a:lnSpc>
              <a:spcBef>
                <a:spcPts val="1010"/>
              </a:spcBef>
            </a:pPr>
            <a:r>
              <a:rPr sz="1400" spc="-5" dirty="0">
                <a:latin typeface="Times New Roman"/>
                <a:cs typeface="Times New Roman"/>
              </a:rPr>
              <a:t>8</a:t>
            </a:r>
            <a:r>
              <a:rPr sz="1400" spc="-55" dirty="0">
                <a:latin typeface="Times New Roman"/>
                <a:cs typeface="Times New Roman"/>
              </a:rPr>
              <a:t> </a:t>
            </a:r>
            <a:r>
              <a:rPr sz="1400" spc="-10" dirty="0">
                <a:latin typeface="Times New Roman"/>
                <a:cs typeface="Times New Roman"/>
              </a:rPr>
              <a:t>GB</a:t>
            </a:r>
            <a:endParaRPr sz="1400" dirty="0">
              <a:latin typeface="Times New Roman"/>
              <a:cs typeface="Times New Roman"/>
            </a:endParaRPr>
          </a:p>
          <a:p>
            <a:pPr marR="248285" algn="ctr">
              <a:lnSpc>
                <a:spcPct val="100000"/>
              </a:lnSpc>
              <a:spcBef>
                <a:spcPts val="985"/>
              </a:spcBef>
            </a:pPr>
            <a:r>
              <a:rPr sz="1400" spc="-5" dirty="0">
                <a:latin typeface="Times New Roman"/>
                <a:cs typeface="Times New Roman"/>
              </a:rPr>
              <a:t>500</a:t>
            </a:r>
            <a:r>
              <a:rPr sz="1400" spc="-30" dirty="0">
                <a:latin typeface="Times New Roman"/>
                <a:cs typeface="Times New Roman"/>
              </a:rPr>
              <a:t> </a:t>
            </a:r>
            <a:r>
              <a:rPr sz="1400" spc="-5" dirty="0">
                <a:latin typeface="Times New Roman"/>
                <a:cs typeface="Times New Roman"/>
              </a:rPr>
              <a:t>GB</a:t>
            </a:r>
            <a:endParaRPr sz="1400" dirty="0">
              <a:latin typeface="Times New Roman"/>
              <a:cs typeface="Times New Roman"/>
            </a:endParaRPr>
          </a:p>
        </p:txBody>
      </p:sp>
      <p:sp>
        <p:nvSpPr>
          <p:cNvPr id="10" name="object 10"/>
          <p:cNvSpPr txBox="1"/>
          <p:nvPr/>
        </p:nvSpPr>
        <p:spPr>
          <a:xfrm>
            <a:off x="1308353" y="2985262"/>
            <a:ext cx="2539365" cy="238125"/>
          </a:xfrm>
          <a:prstGeom prst="rect">
            <a:avLst/>
          </a:prstGeom>
        </p:spPr>
        <p:txBody>
          <a:bodyPr vert="horz" wrap="square" lIns="0" tIns="11430" rIns="0" bIns="0" rtlCol="0">
            <a:spAutoFit/>
          </a:bodyPr>
          <a:lstStyle/>
          <a:p>
            <a:pPr marL="182880" indent="-170815">
              <a:lnSpc>
                <a:spcPct val="100000"/>
              </a:lnSpc>
              <a:spcBef>
                <a:spcPts val="90"/>
              </a:spcBef>
              <a:buClr>
                <a:srgbClr val="A42F0F"/>
              </a:buClr>
              <a:buFont typeface="Arial MT"/>
              <a:buChar char="•"/>
              <a:tabLst>
                <a:tab pos="183515" algn="l"/>
              </a:tabLst>
            </a:pPr>
            <a:r>
              <a:rPr sz="1400" spc="-35" dirty="0">
                <a:latin typeface="Times New Roman"/>
                <a:cs typeface="Times New Roman"/>
              </a:rPr>
              <a:t>SOFTWARE</a:t>
            </a:r>
            <a:r>
              <a:rPr sz="1400" spc="10" dirty="0">
                <a:latin typeface="Times New Roman"/>
                <a:cs typeface="Times New Roman"/>
              </a:rPr>
              <a:t> </a:t>
            </a:r>
            <a:r>
              <a:rPr sz="1400" spc="-10" dirty="0">
                <a:latin typeface="Times New Roman"/>
                <a:cs typeface="Times New Roman"/>
              </a:rPr>
              <a:t>REQUIREMENTS</a:t>
            </a:r>
            <a:endParaRPr sz="1400">
              <a:latin typeface="Times New Roman"/>
              <a:cs typeface="Times New Roman"/>
            </a:endParaRPr>
          </a:p>
        </p:txBody>
      </p:sp>
      <p:sp>
        <p:nvSpPr>
          <p:cNvPr id="11" name="object 11"/>
          <p:cNvSpPr txBox="1"/>
          <p:nvPr/>
        </p:nvSpPr>
        <p:spPr>
          <a:xfrm>
            <a:off x="1792985" y="3323970"/>
            <a:ext cx="1486535" cy="1259205"/>
          </a:xfrm>
          <a:prstGeom prst="rect">
            <a:avLst/>
          </a:prstGeom>
        </p:spPr>
        <p:txBody>
          <a:bodyPr vert="horz" wrap="square" lIns="0" tIns="11430" rIns="0" bIns="0" rtlCol="0">
            <a:spAutoFit/>
          </a:bodyPr>
          <a:lstStyle/>
          <a:p>
            <a:pPr marL="15240">
              <a:lnSpc>
                <a:spcPct val="100000"/>
              </a:lnSpc>
              <a:spcBef>
                <a:spcPts val="90"/>
              </a:spcBef>
            </a:pPr>
            <a:r>
              <a:rPr sz="1400" spc="-10" dirty="0">
                <a:latin typeface="Times New Roman"/>
                <a:cs typeface="Times New Roman"/>
              </a:rPr>
              <a:t>Operating</a:t>
            </a:r>
            <a:r>
              <a:rPr sz="1400" spc="45" dirty="0">
                <a:latin typeface="Times New Roman"/>
                <a:cs typeface="Times New Roman"/>
              </a:rPr>
              <a:t> </a:t>
            </a:r>
            <a:r>
              <a:rPr sz="1400" spc="-10" dirty="0">
                <a:latin typeface="Times New Roman"/>
                <a:cs typeface="Times New Roman"/>
              </a:rPr>
              <a:t>System</a:t>
            </a:r>
            <a:endParaRPr sz="1400" dirty="0">
              <a:latin typeface="Times New Roman"/>
              <a:cs typeface="Times New Roman"/>
            </a:endParaRPr>
          </a:p>
          <a:p>
            <a:pPr marL="15240" marR="355600">
              <a:lnSpc>
                <a:spcPts val="2690"/>
              </a:lnSpc>
              <a:spcBef>
                <a:spcPts val="254"/>
              </a:spcBef>
            </a:pPr>
            <a:r>
              <a:rPr sz="1400" spc="-15" dirty="0">
                <a:latin typeface="Times New Roman"/>
                <a:cs typeface="Times New Roman"/>
              </a:rPr>
              <a:t>Language </a:t>
            </a:r>
            <a:r>
              <a:rPr sz="1400" spc="-10" dirty="0">
                <a:latin typeface="Times New Roman"/>
                <a:cs typeface="Times New Roman"/>
              </a:rPr>
              <a:t> Program</a:t>
            </a:r>
            <a:r>
              <a:rPr sz="1400" spc="20" dirty="0">
                <a:latin typeface="Times New Roman"/>
                <a:cs typeface="Times New Roman"/>
              </a:rPr>
              <a:t> </a:t>
            </a:r>
            <a:r>
              <a:rPr sz="1400" spc="-5" dirty="0">
                <a:latin typeface="Times New Roman"/>
                <a:cs typeface="Times New Roman"/>
              </a:rPr>
              <a:t>–</a:t>
            </a:r>
            <a:r>
              <a:rPr sz="1400" spc="-70" dirty="0">
                <a:latin typeface="Times New Roman"/>
                <a:cs typeface="Times New Roman"/>
              </a:rPr>
              <a:t> </a:t>
            </a:r>
            <a:r>
              <a:rPr sz="1400" spc="-35" dirty="0">
                <a:latin typeface="Times New Roman"/>
                <a:cs typeface="Times New Roman"/>
              </a:rPr>
              <a:t>Tool</a:t>
            </a:r>
            <a:endParaRPr sz="1400" dirty="0">
              <a:latin typeface="Times New Roman"/>
              <a:cs typeface="Times New Roman"/>
            </a:endParaRPr>
          </a:p>
          <a:p>
            <a:pPr marL="12700">
              <a:lnSpc>
                <a:spcPct val="100000"/>
              </a:lnSpc>
              <a:spcBef>
                <a:spcPts val="730"/>
              </a:spcBef>
              <a:tabLst>
                <a:tab pos="1424305" algn="l"/>
              </a:tabLst>
            </a:pPr>
            <a:r>
              <a:rPr sz="1400" spc="-125" dirty="0">
                <a:latin typeface="Times New Roman"/>
                <a:cs typeface="Times New Roman"/>
              </a:rPr>
              <a:t>W</a:t>
            </a:r>
            <a:r>
              <a:rPr sz="1400" dirty="0">
                <a:latin typeface="Times New Roman"/>
                <a:cs typeface="Times New Roman"/>
              </a:rPr>
              <a:t>e</a:t>
            </a:r>
            <a:r>
              <a:rPr sz="1400" spc="-5" dirty="0">
                <a:latin typeface="Times New Roman"/>
                <a:cs typeface="Times New Roman"/>
              </a:rPr>
              <a:t>b</a:t>
            </a:r>
            <a:r>
              <a:rPr sz="1400" spc="35" dirty="0">
                <a:latin typeface="Times New Roman"/>
                <a:cs typeface="Times New Roman"/>
              </a:rPr>
              <a:t> </a:t>
            </a:r>
            <a:r>
              <a:rPr sz="1400" spc="-35" dirty="0">
                <a:latin typeface="Times New Roman"/>
                <a:cs typeface="Times New Roman"/>
              </a:rPr>
              <a:t>F</a:t>
            </a:r>
            <a:r>
              <a:rPr sz="1400" spc="-15" dirty="0">
                <a:latin typeface="Times New Roman"/>
                <a:cs typeface="Times New Roman"/>
              </a:rPr>
              <a:t>r</a:t>
            </a:r>
            <a:r>
              <a:rPr sz="1400" dirty="0">
                <a:latin typeface="Times New Roman"/>
                <a:cs typeface="Times New Roman"/>
              </a:rPr>
              <a:t>a</a:t>
            </a:r>
            <a:r>
              <a:rPr sz="1400" spc="-60" dirty="0">
                <a:latin typeface="Times New Roman"/>
                <a:cs typeface="Times New Roman"/>
              </a:rPr>
              <a:t>m</a:t>
            </a:r>
            <a:r>
              <a:rPr sz="1400" dirty="0">
                <a:latin typeface="Times New Roman"/>
                <a:cs typeface="Times New Roman"/>
              </a:rPr>
              <a:t>e</a:t>
            </a:r>
            <a:r>
              <a:rPr sz="1400" spc="-10" dirty="0">
                <a:latin typeface="Times New Roman"/>
                <a:cs typeface="Times New Roman"/>
              </a:rPr>
              <a:t>w</a:t>
            </a:r>
            <a:r>
              <a:rPr sz="1400" spc="-5" dirty="0">
                <a:latin typeface="Times New Roman"/>
                <a:cs typeface="Times New Roman"/>
              </a:rPr>
              <a:t>ork</a:t>
            </a:r>
            <a:r>
              <a:rPr sz="1400" dirty="0">
                <a:latin typeface="Times New Roman"/>
                <a:cs typeface="Times New Roman"/>
              </a:rPr>
              <a:t>	</a:t>
            </a:r>
            <a:r>
              <a:rPr sz="1400" spc="-5" dirty="0">
                <a:latin typeface="Times New Roman"/>
                <a:cs typeface="Times New Roman"/>
              </a:rPr>
              <a:t>:</a:t>
            </a:r>
            <a:endParaRPr sz="1400" dirty="0">
              <a:latin typeface="Times New Roman"/>
              <a:cs typeface="Times New Roman"/>
            </a:endParaRPr>
          </a:p>
        </p:txBody>
      </p:sp>
      <p:sp>
        <p:nvSpPr>
          <p:cNvPr id="12" name="object 12"/>
          <p:cNvSpPr txBox="1"/>
          <p:nvPr/>
        </p:nvSpPr>
        <p:spPr>
          <a:xfrm>
            <a:off x="3214260" y="3323970"/>
            <a:ext cx="2804160" cy="1259205"/>
          </a:xfrm>
          <a:prstGeom prst="rect">
            <a:avLst/>
          </a:prstGeom>
        </p:spPr>
        <p:txBody>
          <a:bodyPr vert="horz" wrap="square" lIns="0" tIns="11430" rIns="0" bIns="0" rtlCol="0">
            <a:spAutoFit/>
          </a:bodyPr>
          <a:lstStyle/>
          <a:p>
            <a:pPr marL="12700">
              <a:lnSpc>
                <a:spcPct val="100000"/>
              </a:lnSpc>
              <a:spcBef>
                <a:spcPts val="90"/>
              </a:spcBef>
              <a:tabLst>
                <a:tab pos="370205" algn="l"/>
              </a:tabLst>
            </a:pPr>
            <a:r>
              <a:rPr sz="1400" spc="-5" dirty="0">
                <a:latin typeface="Times New Roman"/>
                <a:cs typeface="Times New Roman"/>
              </a:rPr>
              <a:t>:	</a:t>
            </a:r>
            <a:r>
              <a:rPr sz="1400" spc="-20" dirty="0">
                <a:latin typeface="Times New Roman"/>
                <a:cs typeface="Times New Roman"/>
              </a:rPr>
              <a:t>Windows</a:t>
            </a:r>
            <a:endParaRPr sz="1400" dirty="0">
              <a:latin typeface="Times New Roman"/>
              <a:cs typeface="Times New Roman"/>
            </a:endParaRPr>
          </a:p>
          <a:p>
            <a:pPr marL="100965">
              <a:lnSpc>
                <a:spcPct val="100000"/>
              </a:lnSpc>
              <a:spcBef>
                <a:spcPts val="1010"/>
              </a:spcBef>
              <a:tabLst>
                <a:tab pos="462280" algn="l"/>
              </a:tabLst>
            </a:pPr>
            <a:r>
              <a:rPr sz="1400" spc="-5" dirty="0">
                <a:latin typeface="Times New Roman"/>
                <a:cs typeface="Times New Roman"/>
              </a:rPr>
              <a:t>:	</a:t>
            </a:r>
            <a:r>
              <a:rPr sz="1400" spc="-20" dirty="0">
                <a:latin typeface="Times New Roman"/>
                <a:cs typeface="Times New Roman"/>
              </a:rPr>
              <a:t>HTML,</a:t>
            </a:r>
            <a:r>
              <a:rPr sz="1400" spc="90" dirty="0">
                <a:latin typeface="Times New Roman"/>
                <a:cs typeface="Times New Roman"/>
              </a:rPr>
              <a:t> </a:t>
            </a:r>
            <a:r>
              <a:rPr sz="1400" spc="-10" dirty="0">
                <a:latin typeface="Times New Roman"/>
                <a:cs typeface="Times New Roman"/>
              </a:rPr>
              <a:t>CSS,</a:t>
            </a:r>
            <a:r>
              <a:rPr sz="1400" spc="-5" dirty="0">
                <a:latin typeface="Times New Roman"/>
                <a:cs typeface="Times New Roman"/>
              </a:rPr>
              <a:t> </a:t>
            </a:r>
            <a:r>
              <a:rPr sz="1400" spc="-10" dirty="0">
                <a:latin typeface="Times New Roman"/>
                <a:cs typeface="Times New Roman"/>
              </a:rPr>
              <a:t>JavaScript,</a:t>
            </a:r>
            <a:r>
              <a:rPr sz="1400" spc="90" dirty="0">
                <a:latin typeface="Times New Roman"/>
                <a:cs typeface="Times New Roman"/>
              </a:rPr>
              <a:t> </a:t>
            </a:r>
            <a:r>
              <a:rPr sz="1400" spc="-15" dirty="0">
                <a:latin typeface="Times New Roman"/>
                <a:cs typeface="Times New Roman"/>
              </a:rPr>
              <a:t>Python</a:t>
            </a:r>
            <a:endParaRPr sz="1400" dirty="0">
              <a:latin typeface="Times New Roman"/>
              <a:cs typeface="Times New Roman"/>
            </a:endParaRPr>
          </a:p>
          <a:p>
            <a:pPr marL="455930" marR="955040" indent="-396240">
              <a:lnSpc>
                <a:spcPct val="158600"/>
              </a:lnSpc>
              <a:spcBef>
                <a:spcPts val="25"/>
              </a:spcBef>
              <a:tabLst>
                <a:tab pos="458470" algn="l"/>
              </a:tabLst>
            </a:pPr>
            <a:r>
              <a:rPr sz="1400" spc="-5" dirty="0">
                <a:latin typeface="Times New Roman"/>
                <a:cs typeface="Times New Roman"/>
              </a:rPr>
              <a:t>:		</a:t>
            </a:r>
            <a:r>
              <a:rPr sz="1400" spc="-30" dirty="0">
                <a:latin typeface="Times New Roman"/>
                <a:cs typeface="Times New Roman"/>
              </a:rPr>
              <a:t>Visual</a:t>
            </a:r>
            <a:r>
              <a:rPr sz="1400" spc="50" dirty="0">
                <a:latin typeface="Times New Roman"/>
                <a:cs typeface="Times New Roman"/>
              </a:rPr>
              <a:t> </a:t>
            </a:r>
            <a:r>
              <a:rPr sz="1400" spc="-20" dirty="0">
                <a:latin typeface="Times New Roman"/>
                <a:cs typeface="Times New Roman"/>
              </a:rPr>
              <a:t>Studio</a:t>
            </a:r>
            <a:r>
              <a:rPr sz="1400" spc="55" dirty="0">
                <a:latin typeface="Times New Roman"/>
                <a:cs typeface="Times New Roman"/>
              </a:rPr>
              <a:t> </a:t>
            </a:r>
            <a:r>
              <a:rPr sz="1400" spc="-5" dirty="0">
                <a:latin typeface="Times New Roman"/>
                <a:cs typeface="Times New Roman"/>
              </a:rPr>
              <a:t>Code </a:t>
            </a:r>
            <a:r>
              <a:rPr sz="1400" spc="-335" dirty="0">
                <a:latin typeface="Times New Roman"/>
                <a:cs typeface="Times New Roman"/>
              </a:rPr>
              <a:t> </a:t>
            </a:r>
            <a:r>
              <a:rPr sz="1400" spc="-15" dirty="0">
                <a:latin typeface="Times New Roman"/>
                <a:cs typeface="Times New Roman"/>
              </a:rPr>
              <a:t>Flask</a:t>
            </a:r>
            <a:endParaRPr sz="1400" dirty="0">
              <a:latin typeface="Times New Roman"/>
              <a:cs typeface="Times New Roman"/>
            </a:endParaRPr>
          </a:p>
        </p:txBody>
      </p:sp>
      <p:sp>
        <p:nvSpPr>
          <p:cNvPr id="13" name="object 13"/>
          <p:cNvSpPr txBox="1"/>
          <p:nvPr/>
        </p:nvSpPr>
        <p:spPr>
          <a:xfrm>
            <a:off x="1308353" y="5028438"/>
            <a:ext cx="2066925" cy="238125"/>
          </a:xfrm>
          <a:prstGeom prst="rect">
            <a:avLst/>
          </a:prstGeom>
        </p:spPr>
        <p:txBody>
          <a:bodyPr vert="horz" wrap="square" lIns="0" tIns="11430" rIns="0" bIns="0" rtlCol="0">
            <a:spAutoFit/>
          </a:bodyPr>
          <a:lstStyle/>
          <a:p>
            <a:pPr marL="182880" indent="-170815">
              <a:lnSpc>
                <a:spcPct val="100000"/>
              </a:lnSpc>
              <a:spcBef>
                <a:spcPts val="90"/>
              </a:spcBef>
              <a:buClr>
                <a:srgbClr val="A42F0F"/>
              </a:buClr>
              <a:buFont typeface="Arial MT"/>
              <a:buChar char="•"/>
              <a:tabLst>
                <a:tab pos="183515" algn="l"/>
              </a:tabLst>
            </a:pPr>
            <a:r>
              <a:rPr sz="1400" spc="-40" dirty="0">
                <a:latin typeface="Times New Roman"/>
                <a:cs typeface="Times New Roman"/>
              </a:rPr>
              <a:t>T</a:t>
            </a:r>
            <a:r>
              <a:rPr sz="1400" spc="-10" dirty="0">
                <a:latin typeface="Times New Roman"/>
                <a:cs typeface="Times New Roman"/>
              </a:rPr>
              <a:t>OO</a:t>
            </a:r>
            <a:r>
              <a:rPr sz="1400" spc="-5" dirty="0">
                <a:latin typeface="Times New Roman"/>
                <a:cs typeface="Times New Roman"/>
              </a:rPr>
              <a:t>L</a:t>
            </a:r>
            <a:r>
              <a:rPr sz="1400" spc="-30" dirty="0">
                <a:latin typeface="Times New Roman"/>
                <a:cs typeface="Times New Roman"/>
              </a:rPr>
              <a:t> </a:t>
            </a:r>
            <a:r>
              <a:rPr sz="1400" spc="-5" dirty="0">
                <a:latin typeface="Times New Roman"/>
                <a:cs typeface="Times New Roman"/>
              </a:rPr>
              <a:t>R</a:t>
            </a:r>
            <a:r>
              <a:rPr sz="1400" spc="-20" dirty="0">
                <a:latin typeface="Times New Roman"/>
                <a:cs typeface="Times New Roman"/>
              </a:rPr>
              <a:t>E</a:t>
            </a:r>
            <a:r>
              <a:rPr sz="1400" spc="-10" dirty="0">
                <a:latin typeface="Times New Roman"/>
                <a:cs typeface="Times New Roman"/>
              </a:rPr>
              <a:t>QU</a:t>
            </a:r>
            <a:r>
              <a:rPr sz="1400" spc="-15" dirty="0">
                <a:latin typeface="Times New Roman"/>
                <a:cs typeface="Times New Roman"/>
              </a:rPr>
              <a:t>I</a:t>
            </a:r>
            <a:r>
              <a:rPr sz="1400" spc="-5" dirty="0">
                <a:latin typeface="Times New Roman"/>
                <a:cs typeface="Times New Roman"/>
              </a:rPr>
              <a:t>R</a:t>
            </a:r>
            <a:r>
              <a:rPr sz="1400" spc="-20" dirty="0">
                <a:latin typeface="Times New Roman"/>
                <a:cs typeface="Times New Roman"/>
              </a:rPr>
              <a:t>E</a:t>
            </a:r>
            <a:r>
              <a:rPr sz="1400" spc="-5" dirty="0">
                <a:latin typeface="Times New Roman"/>
                <a:cs typeface="Times New Roman"/>
              </a:rPr>
              <a:t>M</a:t>
            </a:r>
            <a:r>
              <a:rPr sz="1400" spc="-20" dirty="0">
                <a:latin typeface="Times New Roman"/>
                <a:cs typeface="Times New Roman"/>
              </a:rPr>
              <a:t>E</a:t>
            </a:r>
            <a:r>
              <a:rPr sz="1400" spc="-10" dirty="0">
                <a:latin typeface="Times New Roman"/>
                <a:cs typeface="Times New Roman"/>
              </a:rPr>
              <a:t>N</a:t>
            </a:r>
            <a:r>
              <a:rPr sz="1400" spc="-15" dirty="0">
                <a:latin typeface="Times New Roman"/>
                <a:cs typeface="Times New Roman"/>
              </a:rPr>
              <a:t>T</a:t>
            </a:r>
            <a:r>
              <a:rPr sz="1400" spc="-5" dirty="0">
                <a:latin typeface="Times New Roman"/>
                <a:cs typeface="Times New Roman"/>
              </a:rPr>
              <a:t>S</a:t>
            </a:r>
            <a:endParaRPr sz="1400">
              <a:latin typeface="Times New Roman"/>
              <a:cs typeface="Times New Roman"/>
            </a:endParaRPr>
          </a:p>
        </p:txBody>
      </p:sp>
      <p:sp>
        <p:nvSpPr>
          <p:cNvPr id="14" name="object 14"/>
          <p:cNvSpPr txBox="1"/>
          <p:nvPr/>
        </p:nvSpPr>
        <p:spPr>
          <a:xfrm>
            <a:off x="1796033" y="5367020"/>
            <a:ext cx="1303655" cy="125920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Operating</a:t>
            </a:r>
            <a:r>
              <a:rPr sz="1400" spc="25" dirty="0">
                <a:latin typeface="Times New Roman"/>
                <a:cs typeface="Times New Roman"/>
              </a:rPr>
              <a:t> </a:t>
            </a:r>
            <a:r>
              <a:rPr sz="1400" spc="-10" dirty="0">
                <a:latin typeface="Times New Roman"/>
                <a:cs typeface="Times New Roman"/>
              </a:rPr>
              <a:t>System</a:t>
            </a:r>
            <a:endParaRPr sz="1400" dirty="0">
              <a:latin typeface="Times New Roman"/>
              <a:cs typeface="Times New Roman"/>
            </a:endParaRPr>
          </a:p>
          <a:p>
            <a:pPr marL="55244" marR="431165" indent="2540">
              <a:lnSpc>
                <a:spcPct val="159400"/>
              </a:lnSpc>
              <a:spcBef>
                <a:spcPts val="10"/>
              </a:spcBef>
            </a:pPr>
            <a:r>
              <a:rPr sz="1400" spc="-10" dirty="0">
                <a:latin typeface="Times New Roman"/>
                <a:cs typeface="Times New Roman"/>
              </a:rPr>
              <a:t>Disk</a:t>
            </a:r>
            <a:r>
              <a:rPr sz="1400" spc="-35" dirty="0">
                <a:latin typeface="Times New Roman"/>
                <a:cs typeface="Times New Roman"/>
              </a:rPr>
              <a:t> </a:t>
            </a:r>
            <a:r>
              <a:rPr sz="1400" spc="-5" dirty="0">
                <a:latin typeface="Times New Roman"/>
                <a:cs typeface="Times New Roman"/>
              </a:rPr>
              <a:t>Space </a:t>
            </a:r>
            <a:r>
              <a:rPr sz="1400" spc="-335" dirty="0">
                <a:latin typeface="Times New Roman"/>
                <a:cs typeface="Times New Roman"/>
              </a:rPr>
              <a:t> </a:t>
            </a:r>
            <a:r>
              <a:rPr sz="1400" spc="-5" dirty="0">
                <a:latin typeface="Times New Roman"/>
                <a:cs typeface="Times New Roman"/>
              </a:rPr>
              <a:t>Processor </a:t>
            </a:r>
            <a:r>
              <a:rPr sz="1400" dirty="0">
                <a:latin typeface="Times New Roman"/>
                <a:cs typeface="Times New Roman"/>
              </a:rPr>
              <a:t> </a:t>
            </a:r>
            <a:r>
              <a:rPr sz="1400" spc="-30" dirty="0">
                <a:latin typeface="Times New Roman"/>
                <a:cs typeface="Times New Roman"/>
              </a:rPr>
              <a:t>Version</a:t>
            </a:r>
            <a:endParaRPr sz="1400" dirty="0">
              <a:latin typeface="Times New Roman"/>
              <a:cs typeface="Times New Roman"/>
            </a:endParaRPr>
          </a:p>
        </p:txBody>
      </p:sp>
      <p:sp>
        <p:nvSpPr>
          <p:cNvPr id="15" name="object 15"/>
          <p:cNvSpPr txBox="1"/>
          <p:nvPr/>
        </p:nvSpPr>
        <p:spPr>
          <a:xfrm>
            <a:off x="3294347" y="5708396"/>
            <a:ext cx="102235" cy="917575"/>
          </a:xfrm>
          <a:prstGeom prst="rect">
            <a:avLst/>
          </a:prstGeom>
        </p:spPr>
        <p:txBody>
          <a:bodyPr vert="horz" wrap="square" lIns="0" tIns="11430" rIns="0" bIns="0" rtlCol="0">
            <a:spAutoFit/>
          </a:bodyPr>
          <a:lstStyle/>
          <a:p>
            <a:pPr marL="36195">
              <a:lnSpc>
                <a:spcPct val="100000"/>
              </a:lnSpc>
              <a:spcBef>
                <a:spcPts val="90"/>
              </a:spcBef>
            </a:pPr>
            <a:r>
              <a:rPr sz="1400" spc="-5" dirty="0">
                <a:latin typeface="Times New Roman"/>
                <a:cs typeface="Times New Roman"/>
              </a:rPr>
              <a:t>:</a:t>
            </a:r>
            <a:endParaRPr sz="1400">
              <a:latin typeface="Times New Roman"/>
              <a:cs typeface="Times New Roman"/>
            </a:endParaRPr>
          </a:p>
          <a:p>
            <a:pPr marL="12700">
              <a:lnSpc>
                <a:spcPct val="100000"/>
              </a:lnSpc>
              <a:spcBef>
                <a:spcPts val="1010"/>
              </a:spcBef>
            </a:pPr>
            <a:r>
              <a:rPr sz="1400" spc="-5" dirty="0">
                <a:latin typeface="Times New Roman"/>
                <a:cs typeface="Times New Roman"/>
              </a:rPr>
              <a:t>:</a:t>
            </a:r>
            <a:endParaRPr sz="1400">
              <a:latin typeface="Times New Roman"/>
              <a:cs typeface="Times New Roman"/>
            </a:endParaRPr>
          </a:p>
          <a:p>
            <a:pPr marL="40005">
              <a:lnSpc>
                <a:spcPct val="100000"/>
              </a:lnSpc>
              <a:spcBef>
                <a:spcPts val="985"/>
              </a:spcBef>
            </a:pPr>
            <a:r>
              <a:rPr sz="1400" spc="-5" dirty="0">
                <a:latin typeface="Times New Roman"/>
                <a:cs typeface="Times New Roman"/>
              </a:rPr>
              <a:t>:</a:t>
            </a:r>
            <a:endParaRPr sz="1400">
              <a:latin typeface="Times New Roman"/>
              <a:cs typeface="Times New Roman"/>
            </a:endParaRPr>
          </a:p>
        </p:txBody>
      </p:sp>
      <p:sp>
        <p:nvSpPr>
          <p:cNvPr id="16" name="object 16"/>
          <p:cNvSpPr txBox="1"/>
          <p:nvPr/>
        </p:nvSpPr>
        <p:spPr>
          <a:xfrm>
            <a:off x="3214260" y="5367020"/>
            <a:ext cx="2011045" cy="1259205"/>
          </a:xfrm>
          <a:prstGeom prst="rect">
            <a:avLst/>
          </a:prstGeom>
        </p:spPr>
        <p:txBody>
          <a:bodyPr vert="horz" wrap="square" lIns="0" tIns="11430" rIns="0" bIns="0" rtlCol="0">
            <a:spAutoFit/>
          </a:bodyPr>
          <a:lstStyle/>
          <a:p>
            <a:pPr marL="12700">
              <a:lnSpc>
                <a:spcPct val="100000"/>
              </a:lnSpc>
              <a:spcBef>
                <a:spcPts val="90"/>
              </a:spcBef>
              <a:tabLst>
                <a:tab pos="370205" algn="l"/>
              </a:tabLst>
            </a:pPr>
            <a:r>
              <a:rPr sz="1400" spc="-5" dirty="0">
                <a:latin typeface="Times New Roman"/>
                <a:cs typeface="Times New Roman"/>
              </a:rPr>
              <a:t>:	</a:t>
            </a:r>
            <a:r>
              <a:rPr sz="1400" spc="-20" dirty="0">
                <a:latin typeface="Times New Roman"/>
                <a:cs typeface="Times New Roman"/>
              </a:rPr>
              <a:t>Windows </a:t>
            </a:r>
            <a:r>
              <a:rPr sz="1400" spc="-5" dirty="0">
                <a:latin typeface="Times New Roman"/>
                <a:cs typeface="Times New Roman"/>
              </a:rPr>
              <a:t>10</a:t>
            </a:r>
            <a:endParaRPr sz="1400" dirty="0">
              <a:latin typeface="Times New Roman"/>
              <a:cs typeface="Times New Roman"/>
            </a:endParaRPr>
          </a:p>
          <a:p>
            <a:pPr marL="518159">
              <a:lnSpc>
                <a:spcPct val="100000"/>
              </a:lnSpc>
              <a:spcBef>
                <a:spcPts val="1010"/>
              </a:spcBef>
            </a:pPr>
            <a:r>
              <a:rPr sz="1400" spc="-5" dirty="0">
                <a:latin typeface="Times New Roman"/>
                <a:cs typeface="Times New Roman"/>
              </a:rPr>
              <a:t>256</a:t>
            </a:r>
            <a:r>
              <a:rPr sz="1400" spc="-30" dirty="0">
                <a:latin typeface="Times New Roman"/>
                <a:cs typeface="Times New Roman"/>
              </a:rPr>
              <a:t> </a:t>
            </a:r>
            <a:r>
              <a:rPr sz="1400" dirty="0">
                <a:latin typeface="Times New Roman"/>
                <a:cs typeface="Times New Roman"/>
              </a:rPr>
              <a:t>MB</a:t>
            </a:r>
          </a:p>
          <a:p>
            <a:pPr marL="563880" marR="5080" indent="-21590">
              <a:lnSpc>
                <a:spcPct val="158600"/>
              </a:lnSpc>
              <a:spcBef>
                <a:spcPts val="25"/>
              </a:spcBef>
            </a:pPr>
            <a:r>
              <a:rPr sz="1400" spc="-10" dirty="0">
                <a:latin typeface="Times New Roman"/>
                <a:cs typeface="Times New Roman"/>
              </a:rPr>
              <a:t>Intel</a:t>
            </a:r>
            <a:r>
              <a:rPr sz="1400" spc="30" dirty="0">
                <a:latin typeface="Times New Roman"/>
                <a:cs typeface="Times New Roman"/>
              </a:rPr>
              <a:t> </a:t>
            </a:r>
            <a:r>
              <a:rPr sz="1400" spc="-5" dirty="0">
                <a:latin typeface="Times New Roman"/>
                <a:cs typeface="Times New Roman"/>
              </a:rPr>
              <a:t>atom processor </a:t>
            </a:r>
            <a:r>
              <a:rPr sz="1400" spc="-335" dirty="0">
                <a:latin typeface="Times New Roman"/>
                <a:cs typeface="Times New Roman"/>
              </a:rPr>
              <a:t> </a:t>
            </a:r>
            <a:r>
              <a:rPr sz="1400" dirty="0">
                <a:latin typeface="Times New Roman"/>
                <a:cs typeface="Times New Roman"/>
              </a:rPr>
              <a:t>3.6.2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3231"/>
            <a:ext cx="1592580" cy="509270"/>
          </a:xfrm>
          <a:custGeom>
            <a:avLst/>
            <a:gdLst/>
            <a:ahLst/>
            <a:cxnLst/>
            <a:rect l="l" t="t" r="r" b="b"/>
            <a:pathLst>
              <a:path w="1592580" h="509269">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953000" y="685800"/>
            <a:ext cx="3060066" cy="566822"/>
          </a:xfrm>
          <a:prstGeom prst="rect">
            <a:avLst/>
          </a:prstGeom>
        </p:spPr>
        <p:txBody>
          <a:bodyPr vert="horz" wrap="square" lIns="0" tIns="12700" rIns="0" bIns="0" rtlCol="0">
            <a:spAutoFit/>
          </a:bodyPr>
          <a:lstStyle/>
          <a:p>
            <a:pPr marL="12700">
              <a:lnSpc>
                <a:spcPct val="100000"/>
              </a:lnSpc>
              <a:spcBef>
                <a:spcPts val="100"/>
              </a:spcBef>
            </a:pPr>
            <a:r>
              <a:rPr sz="3600" spc="-5" dirty="0"/>
              <a:t>D</a:t>
            </a:r>
            <a:r>
              <a:rPr lang="en-US" sz="3600" spc="-5" dirty="0"/>
              <a:t>ASHBOARD</a:t>
            </a:r>
            <a:endParaRPr sz="3600" dirty="0"/>
          </a:p>
        </p:txBody>
      </p:sp>
      <p:pic>
        <p:nvPicPr>
          <p:cNvPr id="6" name="Picture 5">
            <a:extLst>
              <a:ext uri="{FF2B5EF4-FFF2-40B4-BE49-F238E27FC236}">
                <a16:creationId xmlns:a16="http://schemas.microsoft.com/office/drawing/2014/main" id="{5D086DF1-3981-7256-21E9-50F58AC05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17100"/>
            <a:ext cx="8382000" cy="52387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5111"/>
            <a:ext cx="1741170" cy="777240"/>
          </a:xfrm>
          <a:custGeom>
            <a:avLst/>
            <a:gdLst/>
            <a:ahLst/>
            <a:cxnLst/>
            <a:rect l="l" t="t" r="r" b="b"/>
            <a:pathLst>
              <a:path w="1741170" h="777239">
                <a:moveTo>
                  <a:pt x="1345057" y="0"/>
                </a:moveTo>
                <a:lnTo>
                  <a:pt x="0" y="0"/>
                </a:lnTo>
                <a:lnTo>
                  <a:pt x="0" y="777239"/>
                </a:lnTo>
                <a:lnTo>
                  <a:pt x="1345057" y="777239"/>
                </a:lnTo>
                <a:lnTo>
                  <a:pt x="1354748" y="776432"/>
                </a:lnTo>
                <a:lnTo>
                  <a:pt x="1362678" y="774303"/>
                </a:lnTo>
                <a:lnTo>
                  <a:pt x="1368845" y="771292"/>
                </a:lnTo>
                <a:lnTo>
                  <a:pt x="1373251" y="767842"/>
                </a:lnTo>
                <a:lnTo>
                  <a:pt x="1373251" y="763143"/>
                </a:lnTo>
                <a:lnTo>
                  <a:pt x="1377950" y="763143"/>
                </a:lnTo>
                <a:lnTo>
                  <a:pt x="1734058" y="407288"/>
                </a:lnTo>
                <a:lnTo>
                  <a:pt x="1739344" y="398774"/>
                </a:lnTo>
                <a:lnTo>
                  <a:pt x="1741106" y="388032"/>
                </a:lnTo>
                <a:lnTo>
                  <a:pt x="1739344" y="376410"/>
                </a:lnTo>
                <a:lnTo>
                  <a:pt x="1734058" y="365251"/>
                </a:lnTo>
                <a:lnTo>
                  <a:pt x="1377950" y="14096"/>
                </a:lnTo>
                <a:lnTo>
                  <a:pt x="1377950" y="9398"/>
                </a:lnTo>
                <a:lnTo>
                  <a:pt x="1373251" y="9398"/>
                </a:lnTo>
                <a:lnTo>
                  <a:pt x="1368845" y="5947"/>
                </a:lnTo>
                <a:lnTo>
                  <a:pt x="1362678" y="2936"/>
                </a:lnTo>
                <a:lnTo>
                  <a:pt x="1354748" y="807"/>
                </a:lnTo>
                <a:lnTo>
                  <a:pt x="1345057"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5410200" y="736854"/>
            <a:ext cx="1549528" cy="536685"/>
          </a:xfrm>
          <a:prstGeom prst="rect">
            <a:avLst/>
          </a:prstGeom>
        </p:spPr>
        <p:txBody>
          <a:bodyPr vert="horz" wrap="square" lIns="0" tIns="13335" rIns="0" bIns="0" rtlCol="0">
            <a:spAutoFit/>
          </a:bodyPr>
          <a:lstStyle/>
          <a:p>
            <a:pPr marL="15875">
              <a:lnSpc>
                <a:spcPct val="100000"/>
              </a:lnSpc>
              <a:spcBef>
                <a:spcPts val="105"/>
              </a:spcBef>
            </a:pPr>
            <a:r>
              <a:rPr dirty="0"/>
              <a:t>S</a:t>
            </a:r>
            <a:r>
              <a:rPr lang="en-US" spc="-15" dirty="0"/>
              <a:t>TORY</a:t>
            </a:r>
            <a:endParaRPr dirty="0"/>
          </a:p>
        </p:txBody>
      </p:sp>
      <p:pic>
        <p:nvPicPr>
          <p:cNvPr id="8" name="Picture 7">
            <a:extLst>
              <a:ext uri="{FF2B5EF4-FFF2-40B4-BE49-F238E27FC236}">
                <a16:creationId xmlns:a16="http://schemas.microsoft.com/office/drawing/2014/main" id="{6C2412AB-712E-44FC-D876-9E3A0B040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447800"/>
            <a:ext cx="8091772" cy="50573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597</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Microsoft Sans Serif</vt:lpstr>
      <vt:lpstr>Times New Roman</vt:lpstr>
      <vt:lpstr>Office Theme</vt:lpstr>
      <vt:lpstr>KNOWLEDGE INSTITUTE OF TECHNOLOGY</vt:lpstr>
      <vt:lpstr>OBJECTIVE</vt:lpstr>
      <vt:lpstr>ABSTRACT</vt:lpstr>
      <vt:lpstr>PROBLEM STATEMENT</vt:lpstr>
      <vt:lpstr>Solution</vt:lpstr>
      <vt:lpstr>Solution architecture</vt:lpstr>
      <vt:lpstr>TOOLS USED</vt:lpstr>
      <vt:lpstr>DASHBOARD</vt:lpstr>
      <vt:lpstr>STORY</vt:lpstr>
      <vt:lpstr>REPORT</vt:lpstr>
      <vt:lpstr>REPORT</vt:lpstr>
      <vt:lpstr>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INSTITUTE OF TECHNOLOGY</dc:title>
  <dc:creator>ASUS</dc:creator>
  <cp:lastModifiedBy>Bala Chandar C</cp:lastModifiedBy>
  <cp:revision>8</cp:revision>
  <dcterms:created xsi:type="dcterms:W3CDTF">2023-10-22T13:57:17Z</dcterms:created>
  <dcterms:modified xsi:type="dcterms:W3CDTF">2023-10-27T18:49:40Z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2023-10-21T00:00:00Z</vt:filetime>
  </property>
  <property fmtid="{D5CDD505-2E9C-101B-9397-08002B2CF9AE}" pid="3" name="Creator">
    <vt:lpwstr>Microsoft® PowerPoint® 2016</vt:lpwstr>
  </property>
  <property fmtid="{D5CDD505-2E9C-101B-9397-08002B2CF9AE}" pid="4" name="LastSaved">
    <vt:filetime>2023-10-22T00:00:00Z</vt:filetime>
  </property>
</Properties>
</file>