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B85D2C-54E9-4AB3-BB48-76E28F93E03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85D2C-54E9-4AB3-BB48-76E28F93E03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85D2C-54E9-4AB3-BB48-76E28F93E03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85D2C-54E9-4AB3-BB48-76E28F93E03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B85D2C-54E9-4AB3-BB48-76E28F93E03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B85D2C-54E9-4AB3-BB48-76E28F93E037}"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85D2C-54E9-4AB3-BB48-76E28F93E037}"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85D2C-54E9-4AB3-BB48-76E28F93E037}"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85D2C-54E9-4AB3-BB48-76E28F93E037}"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85D2C-54E9-4AB3-BB48-76E28F93E037}"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85D2C-54E9-4AB3-BB48-76E28F93E037}"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A6D17-D8E8-496F-9E61-457570EF987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85D2C-54E9-4AB3-BB48-76E28F93E037}" type="datetimeFigureOut">
              <a:rPr lang="en-US" smtClean="0"/>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A6D17-D8E8-496F-9E61-457570EF98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EARTHQUAKE MONITORING SYSTEM </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ABSTARCT</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Reinforcement and evolutionary algorithms have been applied with a variety of features and parameters to predict the earthquake in the past.</a:t>
            </a:r>
          </a:p>
          <a:p>
            <a:r>
              <a:rPr lang="en-US" dirty="0" smtClean="0">
                <a:latin typeface="Times New Roman" pitchFamily="18" charset="0"/>
                <a:cs typeface="Times New Roman" pitchFamily="18" charset="0"/>
              </a:rPr>
              <a:t> Normal artificial intelligence practices have contributed a significantly in determining the possibility of potential natural disasters.</a:t>
            </a:r>
          </a:p>
          <a:p>
            <a:r>
              <a:rPr lang="en-US" dirty="0" smtClean="0">
                <a:latin typeface="Times New Roman" pitchFamily="18" charset="0"/>
                <a:cs typeface="Times New Roman" pitchFamily="18" charset="0"/>
              </a:rPr>
              <a:t> Many approaches have yielded comparatively better results when applied to a certain geographical area. This work covers the study and scientific analysis of the recent intelligence techniques that have been applied to the earthquake data sets.</a:t>
            </a:r>
          </a:p>
          <a:p>
            <a:r>
              <a:rPr lang="en-US" dirty="0" smtClean="0">
                <a:latin typeface="Times New Roman" pitchFamily="18" charset="0"/>
                <a:cs typeface="Times New Roman" pitchFamily="18" charset="0"/>
              </a:rPr>
              <a:t> The survey indicates that the dynamics and the nature of potential seismic disasters cannot be predicted completely by applying the results of a single approach. </a:t>
            </a: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EARTH LAYERS AND DEPTH</a:t>
            </a:r>
            <a:endParaRPr lang="en-US" sz="3200" dirty="0">
              <a:solidFill>
                <a:srgbClr val="FF0000"/>
              </a:solidFill>
              <a:latin typeface="Times New Roman" pitchFamily="18" charset="0"/>
              <a:cs typeface="Times New Roman" pitchFamily="18" charset="0"/>
            </a:endParaRPr>
          </a:p>
        </p:txBody>
      </p:sp>
      <p:pic>
        <p:nvPicPr>
          <p:cNvPr id="4" name="Content Placeholder 3" descr="Capture.PNG"/>
          <p:cNvPicPr>
            <a:picLocks noGrp="1" noChangeAspect="1"/>
          </p:cNvPicPr>
          <p:nvPr>
            <p:ph idx="1"/>
          </p:nvPr>
        </p:nvPicPr>
        <p:blipFill>
          <a:blip r:embed="rId2"/>
          <a:stretch>
            <a:fillRect/>
          </a:stretch>
        </p:blipFill>
        <p:spPr>
          <a:xfrm>
            <a:off x="1785918" y="2000240"/>
            <a:ext cx="5730750" cy="335758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Components Required</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smtClean="0">
                <a:latin typeface="Times New Roman" pitchFamily="18" charset="0"/>
                <a:cs typeface="Times New Roman" pitchFamily="18" charset="0"/>
              </a:rPr>
              <a:t>Arduino</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Accelerometer</a:t>
            </a:r>
          </a:p>
          <a:p>
            <a:r>
              <a:rPr lang="en-US" dirty="0" smtClean="0">
                <a:latin typeface="Times New Roman" pitchFamily="18" charset="0"/>
                <a:cs typeface="Times New Roman" pitchFamily="18" charset="0"/>
              </a:rPr>
              <a:t>Power supply</a:t>
            </a:r>
          </a:p>
          <a:p>
            <a:r>
              <a:rPr lang="en-US" dirty="0" smtClean="0">
                <a:latin typeface="Times New Roman" pitchFamily="18" charset="0"/>
                <a:cs typeface="Times New Roman" pitchFamily="18" charset="0"/>
              </a:rPr>
              <a:t>Buzzer</a:t>
            </a:r>
          </a:p>
          <a:p>
            <a:r>
              <a:rPr lang="en-US" dirty="0" smtClean="0">
                <a:latin typeface="Times New Roman" pitchFamily="18" charset="0"/>
                <a:cs typeface="Times New Roman" pitchFamily="18" charset="0"/>
              </a:rPr>
              <a:t>LED </a:t>
            </a:r>
            <a:r>
              <a:rPr lang="en-US" dirty="0" err="1" smtClean="0">
                <a:latin typeface="Times New Roman" pitchFamily="18" charset="0"/>
                <a:cs typeface="Times New Roman" pitchFamily="18" charset="0"/>
              </a:rPr>
              <a:t>Indiction</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Proccesing</a:t>
            </a:r>
            <a:r>
              <a:rPr lang="en-US" dirty="0" smtClean="0">
                <a:latin typeface="Times New Roman" pitchFamily="18" charset="0"/>
                <a:cs typeface="Times New Roman" pitchFamily="18" charset="0"/>
              </a:rPr>
              <a:t> plot Earthquake over computer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BLOCK DIAGRAM </a:t>
            </a:r>
            <a:endParaRPr lang="en-US" sz="3200" dirty="0">
              <a:solidFill>
                <a:srgbClr val="FF0000"/>
              </a:solidFill>
              <a:latin typeface="Times New Roman" pitchFamily="18" charset="0"/>
              <a:cs typeface="Times New Roman" pitchFamily="18" charset="0"/>
            </a:endParaRPr>
          </a:p>
        </p:txBody>
      </p:sp>
      <p:pic>
        <p:nvPicPr>
          <p:cNvPr id="6" name="Content Placeholder 5" descr="111.PNG"/>
          <p:cNvPicPr>
            <a:picLocks noGrp="1" noChangeAspect="1"/>
          </p:cNvPicPr>
          <p:nvPr>
            <p:ph idx="1"/>
          </p:nvPr>
        </p:nvPicPr>
        <p:blipFill>
          <a:blip r:embed="rId2"/>
          <a:stretch>
            <a:fillRect/>
          </a:stretch>
        </p:blipFill>
        <p:spPr>
          <a:xfrm>
            <a:off x="1285853" y="1428737"/>
            <a:ext cx="6643734" cy="400052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Block Diagram Description</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r>
              <a:rPr lang="en-US" dirty="0" smtClean="0">
                <a:latin typeface="Times New Roman" pitchFamily="18" charset="0"/>
                <a:cs typeface="Times New Roman" pitchFamily="18" charset="0"/>
              </a:rPr>
              <a:t> Working of this earthquake detector is simple. As we mentioned earlier that we have used Accelerometer for detecting earthquake vibrations along any of the three axes so that whenever vibrations occur accelerometer senses the vibrations and convert them into equivalent ADC value.</a:t>
            </a:r>
          </a:p>
          <a:p>
            <a:r>
              <a:rPr lang="en-US" dirty="0" smtClean="0">
                <a:latin typeface="Times New Roman" pitchFamily="18" charset="0"/>
                <a:cs typeface="Times New Roman" pitchFamily="18" charset="0"/>
              </a:rPr>
              <a:t> Then these ADC values are read by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and shown over the 16x2 LCD. First we need to calibrate the Accelerometer by taking the samples of surrounding vibrations whenever </a:t>
            </a:r>
            <a:r>
              <a:rPr lang="en-US" dirty="0" err="1" smtClean="0">
                <a:latin typeface="Times New Roman" pitchFamily="18" charset="0"/>
                <a:cs typeface="Times New Roman" pitchFamily="18" charset="0"/>
              </a:rPr>
              <a:t>Arduinopowers</a:t>
            </a:r>
            <a:r>
              <a:rPr lang="en-US" dirty="0" smtClean="0">
                <a:latin typeface="Times New Roman" pitchFamily="18" charset="0"/>
                <a:cs typeface="Times New Roman" pitchFamily="18" charset="0"/>
              </a:rPr>
              <a:t> up. Then we need to subtract those sample values from the actual readings to get the real readings.</a:t>
            </a:r>
          </a:p>
          <a:p>
            <a:r>
              <a:rPr lang="en-US" dirty="0" smtClean="0">
                <a:latin typeface="Times New Roman" pitchFamily="18" charset="0"/>
                <a:cs typeface="Times New Roman" pitchFamily="18" charset="0"/>
              </a:rPr>
              <a:t> This calibration is needed so that it will not show alerts with respect to its normal surrounding vibrations. After finding real readings,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compares these values with predefined max and min values.</a:t>
            </a:r>
          </a:p>
          <a:p>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finds any changes values are more then or less then the predefined values of any axis in both direction (negative and positive) then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trigger the buzzer and shows the status of alert over the 16x2 LCD and a LED also turned on as well. </a:t>
            </a:r>
          </a:p>
          <a:p>
            <a:r>
              <a:rPr lang="en-US" dirty="0" smtClean="0">
                <a:latin typeface="Times New Roman" pitchFamily="18" charset="0"/>
                <a:cs typeface="Times New Roman" pitchFamily="18" charset="0"/>
              </a:rPr>
              <a:t>We can adjust the sensitivity of earthquake detector by changing the predefined values in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code.</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Conclusion</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This work entitled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based earthquake detection using accelerometer”, is successfully developed and working satisfactory.</a:t>
            </a:r>
          </a:p>
          <a:p>
            <a:r>
              <a:rPr lang="en-US" dirty="0" smtClean="0">
                <a:latin typeface="Times New Roman" pitchFamily="18" charset="0"/>
                <a:cs typeface="Times New Roman" pitchFamily="18" charset="0"/>
              </a:rPr>
              <a:t> Thus to sum up we have introduced this product with a view to reduce the destruction caused by </a:t>
            </a:r>
            <a:r>
              <a:rPr lang="en-US" dirty="0" err="1" smtClean="0">
                <a:latin typeface="Times New Roman" pitchFamily="18" charset="0"/>
                <a:cs typeface="Times New Roman" pitchFamily="18" charset="0"/>
              </a:rPr>
              <a:t>earthquakeby</a:t>
            </a:r>
            <a:r>
              <a:rPr lang="en-US" dirty="0" smtClean="0">
                <a:latin typeface="Times New Roman" pitchFamily="18" charset="0"/>
                <a:cs typeface="Times New Roman" pitchFamily="18" charset="0"/>
              </a:rPr>
              <a:t> alerting the people. It is economical and its price is quoted in such a way that it is affordable by every individual.</a:t>
            </a:r>
          </a:p>
          <a:p>
            <a:r>
              <a:rPr lang="en-US" dirty="0" smtClean="0">
                <a:latin typeface="Times New Roman" pitchFamily="18" charset="0"/>
                <a:cs typeface="Times New Roman" pitchFamily="18" charset="0"/>
              </a:rPr>
              <a:t> We have presented a novel technique to solve the automatic detection and classification problem of earth tremor in single step by using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based earthquake detecting device.</a:t>
            </a:r>
          </a:p>
          <a:p>
            <a:r>
              <a:rPr lang="en-US" dirty="0" smtClean="0">
                <a:latin typeface="Times New Roman" pitchFamily="18" charset="0"/>
                <a:cs typeface="Times New Roman" pitchFamily="18" charset="0"/>
              </a:rPr>
              <a:t> In our system the majority of cases offer real practical benefits in the event of an earthquake to safeguard lives and resources</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449</Words>
  <Application>Microsoft Office PowerPoint</Application>
  <PresentationFormat>On-screen Show (4:3)</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EARTHQUAKE MONITORING SYSTEM </vt:lpstr>
      <vt:lpstr>ABSTARCT</vt:lpstr>
      <vt:lpstr>EARTH LAYERS AND DEPTH</vt:lpstr>
      <vt:lpstr>Components Required</vt:lpstr>
      <vt:lpstr>BLOCK DIAGRAM </vt:lpstr>
      <vt:lpstr>Block Diagram Description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MONITORING SYSTEM</dc:title>
  <dc:creator>Anbuarjun</dc:creator>
  <cp:lastModifiedBy>Anbuarjun</cp:lastModifiedBy>
  <cp:revision>5</cp:revision>
  <dcterms:created xsi:type="dcterms:W3CDTF">2023-10-11T14:05:55Z</dcterms:created>
  <dcterms:modified xsi:type="dcterms:W3CDTF">2023-10-11T14:44:20Z</dcterms:modified>
</cp:coreProperties>
</file>