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FF02AB-8D99-41FF-8DC3-A22CCCD5EA58}" v="7" dt="2024-04-05T03:09:11.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son sanjay" userId="990ff5e683a4a089" providerId="LiveId" clId="{A0FF02AB-8D99-41FF-8DC3-A22CCCD5EA58}"/>
    <pc:docChg chg="custSel modSld">
      <pc:chgData name="jaison sanjay" userId="990ff5e683a4a089" providerId="LiveId" clId="{A0FF02AB-8D99-41FF-8DC3-A22CCCD5EA58}" dt="2024-04-05T03:09:17.385" v="119" actId="1076"/>
      <pc:docMkLst>
        <pc:docMk/>
      </pc:docMkLst>
      <pc:sldChg chg="modSp mod">
        <pc:chgData name="jaison sanjay" userId="990ff5e683a4a089" providerId="LiveId" clId="{A0FF02AB-8D99-41FF-8DC3-A22CCCD5EA58}" dt="2024-04-05T03:07:53.511" v="107" actId="20577"/>
        <pc:sldMkLst>
          <pc:docMk/>
          <pc:sldMk cId="953325580" sldId="256"/>
        </pc:sldMkLst>
        <pc:spChg chg="mod">
          <ac:chgData name="jaison sanjay" userId="990ff5e683a4a089" providerId="LiveId" clId="{A0FF02AB-8D99-41FF-8DC3-A22CCCD5EA58}" dt="2024-04-05T03:07:53.511" v="107" actId="20577"/>
          <ac:spMkLst>
            <pc:docMk/>
            <pc:sldMk cId="953325580" sldId="256"/>
            <ac:spMk id="4" creationId="{00000000-0000-0000-0000-000000000000}"/>
          </ac:spMkLst>
        </pc:spChg>
      </pc:sldChg>
      <pc:sldChg chg="addSp delSp modSp mod">
        <pc:chgData name="jaison sanjay" userId="990ff5e683a4a089" providerId="LiveId" clId="{A0FF02AB-8D99-41FF-8DC3-A22CCCD5EA58}" dt="2024-04-05T03:08:42.240" v="113" actId="1076"/>
        <pc:sldMkLst>
          <pc:docMk/>
          <pc:sldMk cId="1307330723" sldId="2146847072"/>
        </pc:sldMkLst>
        <pc:picChg chg="add del mod">
          <ac:chgData name="jaison sanjay" userId="990ff5e683a4a089" providerId="LiveId" clId="{A0FF02AB-8D99-41FF-8DC3-A22CCCD5EA58}" dt="2024-04-05T03:08:28.691" v="110" actId="478"/>
          <ac:picMkLst>
            <pc:docMk/>
            <pc:sldMk cId="1307330723" sldId="2146847072"/>
            <ac:picMk id="4" creationId="{00C6A491-DA71-6598-9F44-5140D3DA1290}"/>
          </ac:picMkLst>
        </pc:picChg>
        <pc:picChg chg="add del mod">
          <ac:chgData name="jaison sanjay" userId="990ff5e683a4a089" providerId="LiveId" clId="{A0FF02AB-8D99-41FF-8DC3-A22CCCD5EA58}" dt="2024-04-05T03:02:20.799" v="26" actId="478"/>
          <ac:picMkLst>
            <pc:docMk/>
            <pc:sldMk cId="1307330723" sldId="2146847072"/>
            <ac:picMk id="4" creationId="{E6EBAC0C-540B-337D-1766-6A334F691B33}"/>
          </ac:picMkLst>
        </pc:picChg>
        <pc:picChg chg="add del mod">
          <ac:chgData name="jaison sanjay" userId="990ff5e683a4a089" providerId="LiveId" clId="{A0FF02AB-8D99-41FF-8DC3-A22CCCD5EA58}" dt="2024-04-05T03:08:00.890" v="108" actId="478"/>
          <ac:picMkLst>
            <pc:docMk/>
            <pc:sldMk cId="1307330723" sldId="2146847072"/>
            <ac:picMk id="6" creationId="{EA17B1B1-1C36-CF8A-5DF9-087741087FC0}"/>
          </ac:picMkLst>
        </pc:picChg>
        <pc:picChg chg="add mod">
          <ac:chgData name="jaison sanjay" userId="990ff5e683a4a089" providerId="LiveId" clId="{A0FF02AB-8D99-41FF-8DC3-A22CCCD5EA58}" dt="2024-04-05T03:08:42.240" v="113" actId="1076"/>
          <ac:picMkLst>
            <pc:docMk/>
            <pc:sldMk cId="1307330723" sldId="2146847072"/>
            <ac:picMk id="7" creationId="{8EA8E450-78E9-3E63-B1F4-9A02C0054728}"/>
          </ac:picMkLst>
        </pc:picChg>
        <pc:picChg chg="del">
          <ac:chgData name="jaison sanjay" userId="990ff5e683a4a089" providerId="LiveId" clId="{A0FF02AB-8D99-41FF-8DC3-A22CCCD5EA58}" dt="2024-04-05T03:02:02.807" v="22" actId="478"/>
          <ac:picMkLst>
            <pc:docMk/>
            <pc:sldMk cId="1307330723" sldId="2146847072"/>
            <ac:picMk id="9" creationId="{FB36DB65-393F-3BEB-10FB-6DA58A6F2961}"/>
          </ac:picMkLst>
        </pc:picChg>
      </pc:sldChg>
      <pc:sldChg chg="addSp delSp modSp mod">
        <pc:chgData name="jaison sanjay" userId="990ff5e683a4a089" providerId="LiveId" clId="{A0FF02AB-8D99-41FF-8DC3-A22CCCD5EA58}" dt="2024-04-05T03:09:17.385" v="119" actId="1076"/>
        <pc:sldMkLst>
          <pc:docMk/>
          <pc:sldMk cId="1421360842" sldId="2146847073"/>
        </pc:sldMkLst>
        <pc:picChg chg="add del mod">
          <ac:chgData name="jaison sanjay" userId="990ff5e683a4a089" providerId="LiveId" clId="{A0FF02AB-8D99-41FF-8DC3-A22CCCD5EA58}" dt="2024-04-05T03:01:33.121" v="17" actId="478"/>
          <ac:picMkLst>
            <pc:docMk/>
            <pc:sldMk cId="1421360842" sldId="2146847073"/>
            <ac:picMk id="4" creationId="{1CE5985C-FA07-F1E0-2847-B59FF01C19EB}"/>
          </ac:picMkLst>
        </pc:picChg>
        <pc:picChg chg="add mod">
          <ac:chgData name="jaison sanjay" userId="990ff5e683a4a089" providerId="LiveId" clId="{A0FF02AB-8D99-41FF-8DC3-A22CCCD5EA58}" dt="2024-04-05T03:09:17.385" v="119" actId="1076"/>
          <ac:picMkLst>
            <pc:docMk/>
            <pc:sldMk cId="1421360842" sldId="2146847073"/>
            <ac:picMk id="4" creationId="{624EF067-C3C7-261D-255D-0F6E6969C78E}"/>
          </ac:picMkLst>
        </pc:picChg>
        <pc:picChg chg="add del mod">
          <ac:chgData name="jaison sanjay" userId="990ff5e683a4a089" providerId="LiveId" clId="{A0FF02AB-8D99-41FF-8DC3-A22CCCD5EA58}" dt="2024-04-05T03:09:04.169" v="114" actId="478"/>
          <ac:picMkLst>
            <pc:docMk/>
            <pc:sldMk cId="1421360842" sldId="2146847073"/>
            <ac:picMk id="6" creationId="{5875CDC9-A849-23B8-8CB9-04A4C622E776}"/>
          </ac:picMkLst>
        </pc:picChg>
        <pc:picChg chg="del">
          <ac:chgData name="jaison sanjay" userId="990ff5e683a4a089" providerId="LiveId" clId="{A0FF02AB-8D99-41FF-8DC3-A22CCCD5EA58}" dt="2024-04-05T03:01:10.588" v="13" actId="478"/>
          <ac:picMkLst>
            <pc:docMk/>
            <pc:sldMk cId="1421360842" sldId="2146847073"/>
            <ac:picMk id="21" creationId="{30BAA5E6-5076-C0E9-19DE-C54638D0574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3138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KEYLOGGERS &amp; enhanced cybersecurity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251285" y="3801979"/>
            <a:ext cx="898759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                                                   </a:t>
            </a:r>
            <a:r>
              <a:rPr lang="en-US" sz="2000" b="1" dirty="0">
                <a:solidFill>
                  <a:srgbClr val="00B0F0"/>
                </a:solidFill>
                <a:latin typeface="Arial" pitchFamily="34" charset="0"/>
                <a:cs typeface="Arial" pitchFamily="34" charset="0"/>
              </a:rPr>
              <a:t>Presented By:</a:t>
            </a:r>
          </a:p>
          <a:p>
            <a:r>
              <a:rPr lang="en-US" sz="2000" b="1" dirty="0">
                <a:solidFill>
                  <a:schemeClr val="bg1"/>
                </a:solidFill>
                <a:latin typeface="Arial"/>
                <a:cs typeface="Arial"/>
              </a:rPr>
              <a:t>	</a:t>
            </a:r>
          </a:p>
          <a:p>
            <a:r>
              <a:rPr lang="en-US" sz="2000" b="1" dirty="0">
                <a:solidFill>
                  <a:schemeClr val="bg1"/>
                </a:solidFill>
                <a:latin typeface="Arial"/>
                <a:cs typeface="Arial"/>
              </a:rPr>
              <a:t>	</a:t>
            </a:r>
            <a:r>
              <a:rPr lang="en-US" sz="2000" b="1" dirty="0">
                <a:solidFill>
                  <a:srgbClr val="00B0F0"/>
                </a:solidFill>
                <a:latin typeface="Times New Roman" panose="02020603050405020304" pitchFamily="18" charset="0"/>
                <a:cs typeface="Times New Roman" panose="02020603050405020304" pitchFamily="18" charset="0"/>
              </a:rPr>
              <a:t>NAME </a:t>
            </a:r>
            <a:r>
              <a:rPr lang="en-US" sz="2000" b="1" dirty="0">
                <a:solidFill>
                  <a:schemeClr val="bg1"/>
                </a:solidFill>
                <a:latin typeface="Times New Roman" panose="02020603050405020304" pitchFamily="18" charset="0"/>
                <a:cs typeface="Times New Roman" panose="02020603050405020304" pitchFamily="18" charset="0"/>
              </a:rPr>
              <a:t>:BALA MURUGAN.S</a:t>
            </a: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COLLAGE</a:t>
            </a:r>
            <a:r>
              <a:rPr lang="en-US" sz="2000" b="1" dirty="0">
                <a:solidFill>
                  <a:schemeClr val="bg1"/>
                </a:solidFill>
                <a:latin typeface="Times New Roman" panose="02020603050405020304" pitchFamily="18" charset="0"/>
                <a:cs typeface="Times New Roman" panose="02020603050405020304" pitchFamily="18" charset="0"/>
              </a:rPr>
              <a:t> : APOLLO ENGINEERING COLLEGE</a:t>
            </a:r>
            <a:endParaRPr lang="en-US"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	</a:t>
            </a:r>
            <a:r>
              <a:rPr lang="en-US" sz="2000" b="1" dirty="0">
                <a:solidFill>
                  <a:srgbClr val="00B0F0"/>
                </a:solidFill>
                <a:latin typeface="Times New Roman" panose="02020603050405020304" pitchFamily="18" charset="0"/>
                <a:cs typeface="Times New Roman" panose="02020603050405020304" pitchFamily="18" charset="0"/>
              </a:rPr>
              <a:t>DEPARTMENT </a:t>
            </a:r>
            <a:r>
              <a:rPr lang="en-US" sz="2000" b="1" dirty="0">
                <a:solidFill>
                  <a:schemeClr val="bg1"/>
                </a:solidFill>
                <a:latin typeface="Times New Roman" panose="02020603050405020304" pitchFamily="18" charset="0"/>
                <a:cs typeface="Times New Roman" panose="02020603050405020304" pitchFamily="18" charset="0"/>
              </a:rPr>
              <a:t>: COMPUTER SCIENCE ENGINEERING</a:t>
            </a: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E0D4A3-6AAB-93B9-933B-EBD943673155}"/>
              </a:ext>
            </a:extLst>
          </p:cNvPr>
          <p:cNvSpPr>
            <a:spLocks noGrp="1"/>
          </p:cNvSpPr>
          <p:nvPr>
            <p:ph idx="4294967295"/>
          </p:nvPr>
        </p:nvSpPr>
        <p:spPr>
          <a:xfrm>
            <a:off x="0" y="1254125"/>
            <a:ext cx="11029950" cy="503555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B81D6-D71F-DD6A-58DC-593F8E564825}"/>
              </a:ext>
            </a:extLst>
          </p:cNvPr>
          <p:cNvSpPr>
            <a:spLocks noGrp="1"/>
          </p:cNvSpPr>
          <p:nvPr>
            <p:ph idx="4294967295"/>
          </p:nvPr>
        </p:nvSpPr>
        <p:spPr>
          <a:xfrm>
            <a:off x="971550" y="1235075"/>
            <a:ext cx="11220450" cy="5648325"/>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001F1-8BEE-D2FF-48AB-E18D89057845}"/>
              </a:ext>
            </a:extLst>
          </p:cNvPr>
          <p:cNvSpPr>
            <a:spLocks noGrp="1"/>
          </p:cNvSpPr>
          <p:nvPr>
            <p:ph idx="4294967295"/>
          </p:nvPr>
        </p:nvSpPr>
        <p:spPr>
          <a:xfrm>
            <a:off x="0" y="1301750"/>
            <a:ext cx="11029950" cy="4673600"/>
          </a:xfrm>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8DA4A1-A012-A142-0CBE-1F43D5EEEA29}"/>
              </a:ext>
            </a:extLst>
          </p:cNvPr>
          <p:cNvSpPr>
            <a:spLocks noGrp="1"/>
          </p:cNvSpPr>
          <p:nvPr>
            <p:ph idx="4294967295"/>
          </p:nvPr>
        </p:nvSpPr>
        <p:spPr>
          <a:xfrm>
            <a:off x="0" y="1111250"/>
            <a:ext cx="11029950" cy="5513388"/>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29564-219C-0396-F645-9A732939EEF3}"/>
              </a:ext>
            </a:extLst>
          </p:cNvPr>
          <p:cNvSpPr>
            <a:spLocks noGrp="1"/>
          </p:cNvSpPr>
          <p:nvPr>
            <p:ph idx="4294967295"/>
          </p:nvPr>
        </p:nvSpPr>
        <p:spPr>
          <a:xfrm>
            <a:off x="0" y="1246188"/>
            <a:ext cx="11029950" cy="4908550"/>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D45D5A-7106-D9A3-4683-DEA5B36ADA3C}"/>
              </a:ext>
            </a:extLst>
          </p:cNvPr>
          <p:cNvSpPr>
            <a:spLocks noGrp="1"/>
          </p:cNvSpPr>
          <p:nvPr>
            <p:ph idx="4294967295"/>
          </p:nvPr>
        </p:nvSpPr>
        <p:spPr>
          <a:xfrm>
            <a:off x="0" y="1301750"/>
            <a:ext cx="11029950" cy="4673600"/>
          </a:xfrm>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7C8049-CE1C-E34C-94F9-A371A60C3429}"/>
              </a:ext>
            </a:extLst>
          </p:cNvPr>
          <p:cNvSpPr>
            <a:spLocks noGrp="1"/>
          </p:cNvSpPr>
          <p:nvPr>
            <p:ph idx="4294967295"/>
          </p:nvPr>
        </p:nvSpPr>
        <p:spPr>
          <a:xfrm>
            <a:off x="0" y="1246188"/>
            <a:ext cx="11029950" cy="4930775"/>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F8CEA-8A4E-59FB-CFC4-09D27367BA94}"/>
              </a:ext>
            </a:extLst>
          </p:cNvPr>
          <p:cNvSpPr>
            <a:spLocks noGrp="1"/>
          </p:cNvSpPr>
          <p:nvPr>
            <p:ph idx="4294967295"/>
          </p:nvPr>
        </p:nvSpPr>
        <p:spPr>
          <a:xfrm>
            <a:off x="0" y="1301750"/>
            <a:ext cx="11029950" cy="4673600"/>
          </a:xfrm>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8987D-9D4D-DFEF-3129-ACE0F3A51F46}"/>
              </a:ext>
            </a:extLst>
          </p:cNvPr>
          <p:cNvSpPr>
            <a:spLocks noGrp="1"/>
          </p:cNvSpPr>
          <p:nvPr>
            <p:ph idx="4294967295"/>
          </p:nvPr>
        </p:nvSpPr>
        <p:spPr>
          <a:xfrm>
            <a:off x="0" y="1235075"/>
            <a:ext cx="11029950" cy="5748338"/>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90149-8412-B3D5-DF4E-FF7E76D13FC0}"/>
              </a:ext>
            </a:extLst>
          </p:cNvPr>
          <p:cNvSpPr>
            <a:spLocks noGrp="1"/>
          </p:cNvSpPr>
          <p:nvPr>
            <p:ph idx="4294967295"/>
          </p:nvPr>
        </p:nvSpPr>
        <p:spPr>
          <a:xfrm>
            <a:off x="0" y="1246188"/>
            <a:ext cx="11029950" cy="5603875"/>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IN" dirty="0">
                <a:solidFill>
                  <a:srgbClr val="00B0F0"/>
                </a:solidFill>
              </a:rPr>
              <a:t>SOURCE CODE</a:t>
            </a:r>
            <a:endParaRPr lang="en-US" dirty="0">
              <a:solidFill>
                <a:srgbClr val="00B0F0"/>
              </a:solidFill>
            </a:endParaRPr>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idx="4294967295"/>
          </p:nvPr>
        </p:nvSpPr>
        <p:spPr>
          <a:xfrm>
            <a:off x="0" y="4692650"/>
            <a:ext cx="11029950" cy="566738"/>
          </a:xfrm>
        </p:spPr>
        <p:txBody>
          <a:bodyPr/>
          <a:lstStyle/>
          <a:p>
            <a:r>
              <a:rPr lang="en-US" dirty="0"/>
              <a:t>Keylog.txt</a:t>
            </a:r>
          </a:p>
        </p:txBody>
      </p:sp>
      <p:pic>
        <p:nvPicPr>
          <p:cNvPr id="7" name="Picture 6">
            <a:extLst>
              <a:ext uri="{FF2B5EF4-FFF2-40B4-BE49-F238E27FC236}">
                <a16:creationId xmlns:a16="http://schemas.microsoft.com/office/drawing/2014/main" id="{8EA8E450-78E9-3E63-B1F4-9A02C0054728}"/>
              </a:ext>
            </a:extLst>
          </p:cNvPr>
          <p:cNvPicPr>
            <a:picLocks noChangeAspect="1"/>
          </p:cNvPicPr>
          <p:nvPr/>
        </p:nvPicPr>
        <p:blipFill>
          <a:blip r:embed="rId2"/>
          <a:stretch>
            <a:fillRect/>
          </a:stretch>
        </p:blipFill>
        <p:spPr>
          <a:xfrm>
            <a:off x="707571" y="1110246"/>
            <a:ext cx="10776857" cy="2913209"/>
          </a:xfrm>
          <a:prstGeom prst="rect">
            <a:avLst/>
          </a:prstGeom>
        </p:spPr>
      </p:pic>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idx="4294967295"/>
          </p:nvPr>
        </p:nvSpPr>
        <p:spPr>
          <a:xfrm>
            <a:off x="0" y="4692650"/>
            <a:ext cx="11029950" cy="566738"/>
          </a:xfrm>
        </p:spPr>
        <p:txBody>
          <a:bodyPr/>
          <a:lstStyle/>
          <a:p>
            <a:r>
              <a:rPr lang="en-US" dirty="0" err="1"/>
              <a:t>Keylog.json</a:t>
            </a:r>
          </a:p>
        </p:txBody>
      </p:sp>
      <p:pic>
        <p:nvPicPr>
          <p:cNvPr id="4" name="Picture 3" descr="A computer screen shot of a computer code&#10;&#10;Description automatically generated">
            <a:extLst>
              <a:ext uri="{FF2B5EF4-FFF2-40B4-BE49-F238E27FC236}">
                <a16:creationId xmlns:a16="http://schemas.microsoft.com/office/drawing/2014/main" id="{624EF067-C3C7-261D-255D-0F6E6969C78E}"/>
              </a:ext>
            </a:extLst>
          </p:cNvPr>
          <p:cNvPicPr>
            <a:picLocks noChangeAspect="1"/>
          </p:cNvPicPr>
          <p:nvPr/>
        </p:nvPicPr>
        <p:blipFill>
          <a:blip r:embed="rId2"/>
          <a:stretch>
            <a:fillRect/>
          </a:stretch>
        </p:blipFill>
        <p:spPr>
          <a:xfrm>
            <a:off x="420915" y="755997"/>
            <a:ext cx="10848109" cy="3139833"/>
          </a:xfrm>
          <a:prstGeom prst="rect">
            <a:avLst/>
          </a:prstGeom>
        </p:spPr>
      </p:pic>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59E2A-B28F-0A8E-E846-35D8A58E405D}"/>
              </a:ext>
            </a:extLst>
          </p:cNvPr>
          <p:cNvSpPr>
            <a:spLocks noGrp="1"/>
          </p:cNvSpPr>
          <p:nvPr>
            <p:ph idx="4294967295"/>
          </p:nvPr>
        </p:nvSpPr>
        <p:spPr>
          <a:xfrm>
            <a:off x="0" y="1235075"/>
            <a:ext cx="11029950" cy="5626100"/>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B0F0"/>
                </a:solidFill>
                <a:latin typeface="Arial" panose="020B0604020202020204" pitchFamily="34" charset="0"/>
                <a:cs typeface="Arial" panose="020B0604020202020204" pitchFamily="34" charset="0"/>
              </a:rPr>
              <a:t>THANK YOU</a:t>
            </a:r>
            <a:r>
              <a:rPr lang="en-IN" b="1" dirty="0">
                <a:solidFill>
                  <a:srgbClr val="00B0F0"/>
                </a:solidFill>
                <a:latin typeface="Arial" panose="020B0604020202020204" pitchFamily="34" charset="0"/>
                <a:cs typeface="Arial" panose="020B0604020202020204" pitchFamily="34" charset="0"/>
              </a:rPr>
              <a:t>👍</a:t>
            </a:r>
            <a:endParaRPr lang="en-US"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dirty="0">
              <a:solidFill>
                <a:srgbClr val="404040"/>
              </a:solidFill>
            </a:endParaRPr>
          </a:p>
          <a:p>
            <a:pPr marL="305435" indent="-305435">
              <a:spcBef>
                <a:spcPts val="20"/>
              </a:spcBef>
            </a:pPr>
            <a:r>
              <a:rPr lang="en-IN" sz="2400"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r>
              <a:rPr lang="en-IN" sz="2400" b="1" dirty="0">
                <a:solidFill>
                  <a:srgbClr val="404040"/>
                </a:solidFill>
                <a:ea typeface="+mn-lt"/>
                <a:cs typeface="+mn-lt"/>
              </a:rPr>
              <a:t>.</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dirty="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dirty="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dirty="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67D3C3-E33A-BFC0-3065-84684C5ECD30}"/>
              </a:ext>
            </a:extLst>
          </p:cNvPr>
          <p:cNvSpPr>
            <a:spLocks noGrp="1"/>
          </p:cNvSpPr>
          <p:nvPr>
            <p:ph idx="4294967295"/>
          </p:nvPr>
        </p:nvSpPr>
        <p:spPr>
          <a:xfrm>
            <a:off x="714375" y="1241425"/>
            <a:ext cx="11477625" cy="5605463"/>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B16CFA-9298-6A8F-95B3-B8BAFCF60AFE}"/>
              </a:ext>
            </a:extLst>
          </p:cNvPr>
          <p:cNvSpPr>
            <a:spLocks noGrp="1"/>
          </p:cNvSpPr>
          <p:nvPr>
            <p:ph idx="4294967295"/>
          </p:nvPr>
        </p:nvSpPr>
        <p:spPr>
          <a:xfrm>
            <a:off x="920750" y="1254125"/>
            <a:ext cx="11271250" cy="4902200"/>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dirty="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dirty="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dirty="0">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A582C-CD04-F2D8-B335-9D8E2B25CCC0}"/>
              </a:ext>
            </a:extLst>
          </p:cNvPr>
          <p:cNvSpPr>
            <a:spLocks noGrp="1"/>
          </p:cNvSpPr>
          <p:nvPr>
            <p:ph idx="4294967295"/>
          </p:nvPr>
        </p:nvSpPr>
        <p:spPr>
          <a:xfrm>
            <a:off x="1028700" y="1254125"/>
            <a:ext cx="11163300" cy="5216525"/>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2622</Words>
  <Application>Microsoft Office PowerPoint</Application>
  <PresentationFormat>Widescreen</PresentationFormat>
  <Paragraphs>201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Book</vt:lpstr>
      <vt:lpstr>Franklin Gothic Demi</vt:lpstr>
      <vt:lpstr>Times New Roman</vt:lpstr>
      <vt:lpstr>Wingdings 2</vt:lpstr>
      <vt:lpstr>DividendVTI</vt:lpstr>
      <vt:lpstr>KEYLOGGERS &amp; enhanced cybersecurity</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 CODE</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jaison sanjay</cp:lastModifiedBy>
  <cp:revision>578</cp:revision>
  <dcterms:created xsi:type="dcterms:W3CDTF">2021-05-26T16:50:10Z</dcterms:created>
  <dcterms:modified xsi:type="dcterms:W3CDTF">2024-04-05T03:09:21Z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