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7375860-6BDC-476F-87B3-9C4E6C630FA3}" type="datetimeFigureOut">
              <a:rPr lang="en-IN" smtClean="0"/>
              <a:t>11-07-2023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CC256F1-DDDF-40A3-A154-CC39C218B6BD}"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75860-6BDC-476F-87B3-9C4E6C630FA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75860-6BDC-476F-87B3-9C4E6C630FA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7375860-6BDC-476F-87B3-9C4E6C630FA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56F1-DDDF-40A3-A154-CC39C218B6BD}"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375860-6BDC-476F-87B3-9C4E6C630FA3}" type="datetimeFigureOut">
              <a:rPr lang="en-IN" smtClean="0"/>
              <a:t>11-07-2023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CC256F1-DDDF-40A3-A154-CC39C218B6B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7375860-6BDC-476F-87B3-9C4E6C630FA3}"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56F1-DDDF-40A3-A154-CC39C218B6BD}"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7375860-6BDC-476F-87B3-9C4E6C630FA3}"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C256F1-DDDF-40A3-A154-CC39C218B6BD}"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375860-6BDC-476F-87B3-9C4E6C630FA3}"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75860-6BDC-476F-87B3-9C4E6C630FA3}"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375860-6BDC-476F-87B3-9C4E6C630FA3}"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56F1-DDDF-40A3-A154-CC39C218B6BD}"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375860-6BDC-476F-87B3-9C4E6C630FA3}" type="datetimeFigureOut">
              <a:rPr lang="en-IN" smtClean="0"/>
              <a:t>11-07-2023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CC256F1-DDDF-40A3-A154-CC39C218B6BD}"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7375860-6BDC-476F-87B3-9C4E6C630FA3}" type="datetimeFigureOut">
              <a:rPr lang="en-IN" smtClean="0"/>
              <a:t>11-07-2023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CC256F1-DDDF-40A3-A154-CC39C218B6B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32040" y="4725144"/>
            <a:ext cx="4189242" cy="1752600"/>
          </a:xfrm>
        </p:spPr>
        <p:txBody>
          <a:bodyPr>
            <a:normAutofit/>
          </a:bodyPr>
          <a:lstStyle/>
          <a:p>
            <a:r>
              <a:rPr lang="en-IN" sz="1200" dirty="0" smtClean="0">
                <a:latin typeface="Times New Roman" panose="02020603050405020304" pitchFamily="18" charset="0"/>
                <a:cs typeface="Times New Roman" panose="02020603050405020304" pitchFamily="18" charset="0"/>
              </a:rPr>
              <a:t>NAME:BALAJI.V</a:t>
            </a:r>
          </a:p>
          <a:p>
            <a:r>
              <a:rPr lang="en-IN" sz="1200" dirty="0" smtClean="0">
                <a:latin typeface="Times New Roman" panose="02020603050405020304" pitchFamily="18" charset="0"/>
                <a:cs typeface="Times New Roman" panose="02020603050405020304" pitchFamily="18" charset="0"/>
              </a:rPr>
              <a:t>DOMAIN:DATASCIENCE</a:t>
            </a:r>
          </a:p>
          <a:p>
            <a:r>
              <a:rPr lang="en-IN" sz="1200" dirty="0" smtClean="0">
                <a:latin typeface="Times New Roman" panose="02020603050405020304" pitchFamily="18" charset="0"/>
                <a:cs typeface="Times New Roman" panose="02020603050405020304" pitchFamily="18" charset="0"/>
              </a:rPr>
              <a:t>EMAIL ID:</a:t>
            </a:r>
          </a:p>
          <a:p>
            <a:r>
              <a:rPr lang="en-IN" sz="1200" dirty="0" smtClean="0">
                <a:latin typeface="Times New Roman" panose="02020603050405020304" pitchFamily="18" charset="0"/>
                <a:cs typeface="Times New Roman" panose="02020603050405020304" pitchFamily="18" charset="0"/>
              </a:rPr>
              <a:t>BALAJIVENKATRAMANI548@GMAIL.COM</a:t>
            </a:r>
          </a:p>
          <a:p>
            <a:r>
              <a:rPr lang="en-IN" sz="1200" dirty="0" smtClean="0">
                <a:latin typeface="Times New Roman" panose="02020603050405020304" pitchFamily="18" charset="0"/>
                <a:cs typeface="Times New Roman" panose="02020603050405020304" pitchFamily="18" charset="0"/>
              </a:rPr>
              <a:t>CONTACT:8056388655</a:t>
            </a:r>
          </a:p>
          <a:p>
            <a:endParaRPr lang="en-IN" dirty="0"/>
          </a:p>
        </p:txBody>
      </p:sp>
      <p:sp>
        <p:nvSpPr>
          <p:cNvPr id="2" name="Title 1"/>
          <p:cNvSpPr>
            <a:spLocks noGrp="1"/>
          </p:cNvSpPr>
          <p:nvPr>
            <p:ph type="ctrTitle"/>
          </p:nvPr>
        </p:nvSpPr>
        <p:spPr/>
        <p:txBody>
          <a:bodyPr>
            <a:noAutofit/>
          </a:bodyPr>
          <a:lstStyle/>
          <a:p>
            <a:r>
              <a:rPr lang="en-IN" sz="2400" dirty="0" smtClean="0">
                <a:latin typeface="Times New Roman" panose="02020603050405020304" pitchFamily="18" charset="0"/>
                <a:cs typeface="Times New Roman" panose="02020603050405020304" pitchFamily="18" charset="0"/>
              </a:rPr>
              <a:t>PREDICTION OF DIABETES DISEASE USING MACHINE LEARNING ALGORITHMS(CLASSIFICATION AND REGRESSION TECHNIQUES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9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32500" lnSpcReduction="20000"/>
          </a:bodyPr>
          <a:lstStyle/>
          <a:p>
            <a:pPr marL="0" indent="0">
              <a:buNone/>
            </a:pPr>
            <a:r>
              <a:rPr lang="en-US" sz="4500" dirty="0">
                <a:latin typeface="Times New Roman" panose="02020603050405020304" pitchFamily="18" charset="0"/>
                <a:cs typeface="Times New Roman" panose="02020603050405020304" pitchFamily="18" charset="0"/>
              </a:rPr>
              <a:t>In this project </a:t>
            </a:r>
            <a:r>
              <a:rPr lang="en-US" sz="4500" dirty="0" smtClean="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we proposed a comprehensive approach for diabetes prediction using classification and regression algorithms. </a:t>
            </a:r>
            <a:r>
              <a:rPr lang="en-US" sz="4500" dirty="0" smtClean="0">
                <a:latin typeface="Times New Roman" panose="02020603050405020304" pitchFamily="18" charset="0"/>
                <a:cs typeface="Times New Roman" panose="02020603050405020304" pitchFamily="18" charset="0"/>
              </a:rPr>
              <a:t>If the outcome is 1 ,then the patient is said to be affected by diabetes if not then he/she is said to be non-diabetic</a:t>
            </a:r>
            <a:endParaRPr lang="en-IN" sz="4500" b="1" dirty="0">
              <a:latin typeface="Times New Roman" panose="02020603050405020304" pitchFamily="18" charset="0"/>
              <a:cs typeface="Times New Roman" panose="02020603050405020304" pitchFamily="18" charset="0"/>
            </a:endParaRPr>
          </a:p>
          <a:p>
            <a:pPr marL="0" indent="0">
              <a:buNone/>
            </a:pPr>
            <a:r>
              <a:rPr lang="en-US" sz="4500" dirty="0">
                <a:latin typeface="Times New Roman" panose="02020603050405020304" pitchFamily="18" charset="0"/>
                <a:cs typeface="Times New Roman" panose="02020603050405020304" pitchFamily="18" charset="0"/>
              </a:rPr>
              <a:t> </a:t>
            </a:r>
            <a:endParaRPr lang="en-IN" sz="4500" b="1" dirty="0">
              <a:latin typeface="Times New Roman" panose="02020603050405020304" pitchFamily="18" charset="0"/>
              <a:cs typeface="Times New Roman" panose="02020603050405020304" pitchFamily="18" charset="0"/>
            </a:endParaRPr>
          </a:p>
          <a:p>
            <a:pPr marL="0" indent="0">
              <a:buNone/>
            </a:pPr>
            <a:r>
              <a:rPr lang="en-US" sz="4500" dirty="0">
                <a:latin typeface="Times New Roman" panose="02020603050405020304" pitchFamily="18" charset="0"/>
                <a:cs typeface="Times New Roman" panose="02020603050405020304" pitchFamily="18" charset="0"/>
              </a:rPr>
              <a:t>We began by collecting a diverse dataset containing clinical, demographic, and lifestyle features of individuals. Through rigorous data preprocessing, including cleaning, normalization, and handling missing values, we ensured the dataset's quality and integrity. Feature selection techniques were then applied to identify the most informative features, reducing dimensionality and improving prediction accuracy.  </a:t>
            </a:r>
            <a:endParaRPr lang="en-IN" sz="4500" b="1" dirty="0" smtClean="0">
              <a:latin typeface="Times New Roman" panose="02020603050405020304" pitchFamily="18" charset="0"/>
              <a:cs typeface="Times New Roman" panose="02020603050405020304" pitchFamily="18" charset="0"/>
            </a:endParaRPr>
          </a:p>
          <a:p>
            <a:pPr marL="0" indent="0">
              <a:buNone/>
            </a:pPr>
            <a:r>
              <a:rPr lang="en-US" sz="4500" dirty="0" smtClean="0">
                <a:latin typeface="Times New Roman" panose="02020603050405020304" pitchFamily="18" charset="0"/>
                <a:cs typeface="Times New Roman" panose="02020603050405020304" pitchFamily="18" charset="0"/>
              </a:rPr>
              <a:t>Through </a:t>
            </a:r>
            <a:r>
              <a:rPr lang="en-US" sz="4500" dirty="0">
                <a:latin typeface="Times New Roman" panose="02020603050405020304" pitchFamily="18" charset="0"/>
                <a:cs typeface="Times New Roman" panose="02020603050405020304" pitchFamily="18" charset="0"/>
              </a:rPr>
              <a:t>this project, we developed a comprehensive diabetes prediction model that integrated classification and regression techniques. The results demonstrated the model's ability to accurately predict diabetes and estimate diabetes risk using the selected features. The model can assist healthcare professionals in identifying individuals at risk and tailoring preventive measures and personalized treatment plans accordingly.</a:t>
            </a:r>
            <a:endParaRPr lang="en-IN" sz="4500" b="1" dirty="0">
              <a:latin typeface="Times New Roman" panose="02020603050405020304" pitchFamily="18" charset="0"/>
              <a:cs typeface="Times New Roman" panose="02020603050405020304" pitchFamily="18" charset="0"/>
            </a:endParaRPr>
          </a:p>
          <a:p>
            <a:pPr marL="0" indent="0">
              <a:buNone/>
            </a:pPr>
            <a:r>
              <a:rPr lang="en-US" sz="4500" dirty="0" smtClean="0">
                <a:latin typeface="Times New Roman" panose="02020603050405020304" pitchFamily="18" charset="0"/>
                <a:cs typeface="Times New Roman" panose="02020603050405020304" pitchFamily="18" charset="0"/>
              </a:rPr>
              <a:t>The </a:t>
            </a:r>
            <a:r>
              <a:rPr lang="en-US" sz="4500" dirty="0">
                <a:latin typeface="Times New Roman" panose="02020603050405020304" pitchFamily="18" charset="0"/>
                <a:cs typeface="Times New Roman" panose="02020603050405020304" pitchFamily="18" charset="0"/>
              </a:rPr>
              <a:t>project's findings contribute to the field of diabetes prediction, showcasing the effectiveness of classification and regression algorithms in accurately assessing diabetes risk. The proposed model's interpretability allows for better understanding and trust in the predictions, enabling healthcare professionals to make informed decisions.</a:t>
            </a:r>
            <a:endParaRPr lang="en-IN" sz="45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701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2852936"/>
            <a:ext cx="8229600" cy="4525963"/>
          </a:xfrm>
        </p:spPr>
        <p:txBody>
          <a:bodyPr>
            <a:normAutofit/>
          </a:bodyPr>
          <a:lstStyle/>
          <a:p>
            <a:pPr marL="0" indent="0">
              <a:buNone/>
            </a:pPr>
            <a:r>
              <a:rPr lang="en-IN" sz="4400" dirty="0" smtClean="0">
                <a:latin typeface="Times New Roman" panose="02020603050405020304" pitchFamily="18" charset="0"/>
                <a:cs typeface="Times New Roman" panose="02020603050405020304" pitchFamily="18" charset="0"/>
              </a:rPr>
              <a:t>		   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18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WHAT IS  DIABETES?</a:t>
            </a:r>
          </a:p>
          <a:p>
            <a:pPr marL="0" indent="0">
              <a:buNone/>
            </a:pPr>
            <a:r>
              <a:rPr lang="en-US" sz="1800" dirty="0" smtClean="0">
                <a:latin typeface="Times New Roman" panose="02020603050405020304" pitchFamily="18" charset="0"/>
                <a:cs typeface="Times New Roman" panose="02020603050405020304" pitchFamily="18" charset="0"/>
              </a:rPr>
              <a:t>Diabetes is a chronic disease that affects how your body processes blood sugar, also known as glucose. Glucose is important because it provides energy for your body's cells to function. However, when you have diabetes, your body either doesn't produce enough insulin or can't use it effectively. This leads to high levels of glucose in your blood, which can cause serious health problems over time.</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There are two main types of diabetes: type 1 and type 2. Type 1 diabetes is usually diagnosed in children and young adults and occurs when the body's immune system attacks and destroys the cells in the pancreas that produce insulin. Type 2 diabetes is more common and usually develops in adults, although it can occur at any age.</a:t>
            </a:r>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23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EXISTING METHODS AND NEW TREND IN DIAGNOSIS OF DIABETES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1900" dirty="0" smtClean="0">
                <a:latin typeface="Times New Roman" panose="02020603050405020304" pitchFamily="18" charset="0"/>
                <a:cs typeface="Times New Roman" panose="02020603050405020304" pitchFamily="18" charset="0"/>
              </a:rPr>
              <a:t>Currently, diabetes is diagnosed using a combination of blood tests and physical exams. While these methods are effective to some extent, they have their limitations. For example, blood tests can only detect diabetes after it has already developed, which means that early intervention is not possible. Additionally, physical exams may not always be accurate.</a:t>
            </a:r>
            <a:endParaRPr lang="en-US" dirty="0" smtClean="0"/>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New methods bloom in  diagnosis of the disease, This is where machine learning techniques come in. By analyzing large amounts of data, algorithms can identify patterns and make predictions about who is at risk for developing diabetes. This can help doctors intervene earlier and provide more targeted treatment plans. In fact, studies have shown that machine learning algorithms can accurately predict diabetes with up to 90% accuracy. This is a significant improvement over current diagnostic methods and could have a major impact on public health.</a:t>
            </a:r>
          </a:p>
          <a:p>
            <a:endParaRPr lang="en-IN" dirty="0"/>
          </a:p>
        </p:txBody>
      </p:sp>
    </p:spTree>
    <p:extLst>
      <p:ext uri="{BB962C8B-B14F-4D97-AF65-F5344CB8AC3E}">
        <p14:creationId xmlns:p14="http://schemas.microsoft.com/office/powerpoint/2010/main" val="7918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MACHINE LEARNING ALGORITHMS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Machine learning is a branch of artificial </a:t>
            </a:r>
            <a:r>
              <a:rPr lang="en-US" sz="1800" dirty="0" smtClean="0">
                <a:latin typeface="Times New Roman" panose="02020603050405020304" pitchFamily="18" charset="0"/>
                <a:cs typeface="Times New Roman" panose="02020603050405020304" pitchFamily="18" charset="0"/>
              </a:rPr>
              <a:t>intelligence</a:t>
            </a:r>
            <a:r>
              <a:rPr lang="en-US" sz="1800" dirty="0">
                <a:latin typeface="Times New Roman" panose="02020603050405020304" pitchFamily="18" charset="0"/>
                <a:cs typeface="Times New Roman" panose="02020603050405020304" pitchFamily="18" charset="0"/>
              </a:rPr>
              <a:t> and computer science which focuses on the use of data and algorithms to imitate the way that humans learn, gradually improving its accuracy</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It includes both supervised learning and unsupervised learning.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Classification and regression are supervised learning techniques which helps in predicting the outcome based on the data provided to it.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Classification algorithms are a type of machine learning algorithm that are used to predict the class or category of a given input. </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03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CLASSIFICATION ALGORITHMS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In the context of diabetes prediction, classification algorithms can be used to predict whether a patient has diabetes or not based on various features such as age, BMI, and blood glucose levels.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Some popular classification algorithms include logistic regression, decision trees, and support vector machines. Logistic regression is a simple yet powerful algorithm that models the probability of a binary outcome. Decision trees are another popular algorithm that works by recursively splitting the data into subsets based on the most informative features. Support vector machines are a more complex algorithm that tries to find the best hyperplane that separates the data into different classes.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35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REGRESSION ALGORITHMS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latin typeface="Times New Roman" panose="02020603050405020304" pitchFamily="18" charset="0"/>
                <a:cs typeface="Times New Roman" panose="02020603050405020304" pitchFamily="18" charset="0"/>
              </a:rPr>
              <a:t>Regression algorithms are a powerful tool in predicting diabetes. They work by analyzing the relationship between different variables and using that information to make predictions. Linear regression is one of the most commonly used algorithms for this purpose. It works by fitting a straight line through a set of data points and using that line to make predictions. Polynomial regression is another popular algorithm that can be used when the relationship between variables is more complex. It works by fitting a curve through the data points instead of a straight line. Random forests is a more advanced algorithm that uses multiple decision trees to make predictions. It is particularly useful when dealing with large amounts of data.</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One of the key benefits of using regression algorithms for diabetes prediction is their ability to handle multiple variables at once. This means that they can take into account a wide range of factors that may contribute to the development of diabetes, such as age, weight, and family history. By analyzing these variables together, regression algorithms can provide more accurate predictions than traditional diagnostic methods. Additionally, they can be trained on large datasets, which allows them to learn from a wide range of cases and improve their accuracy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38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PROPOSED SYSTEM FOR DIABETES PREDICTION WITH ARCHITECTURE</a:t>
            </a:r>
            <a:endParaRPr lang="en-IN" sz="2400" dirty="0">
              <a:latin typeface="Times New Roman" panose="02020603050405020304" pitchFamily="18" charset="0"/>
              <a:cs typeface="Times New Roman" panose="02020603050405020304" pitchFamily="18" charset="0"/>
            </a:endParaRPr>
          </a:p>
        </p:txBody>
      </p:sp>
      <p:pic>
        <p:nvPicPr>
          <p:cNvPr id="4" name="Content Placeholder 3" descr="C:\Users\ASUS\Desktop\diabetes\Screenshot 2023-07-04 121632.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416596" cy="3384376"/>
          </a:xfrm>
          <a:prstGeom prst="rect">
            <a:avLst/>
          </a:prstGeom>
          <a:noFill/>
          <a:ln>
            <a:noFill/>
          </a:ln>
        </p:spPr>
      </p:pic>
    </p:spTree>
    <p:extLst>
      <p:ext uri="{BB962C8B-B14F-4D97-AF65-F5344CB8AC3E}">
        <p14:creationId xmlns:p14="http://schemas.microsoft.com/office/powerpoint/2010/main" val="365664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SOFTWARE AND HARDWARE REQUIREMENTS</a:t>
            </a:r>
            <a:endParaRPr lang="en-IN"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Python (interpreted high-level language).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PIP (python package management system).</a:t>
            </a:r>
            <a:endParaRPr lang="en-IN" sz="1600" dirty="0">
              <a:latin typeface="Times New Roman" panose="02020603050405020304" pitchFamily="18" charset="0"/>
              <a:cs typeface="Times New Roman" panose="02020603050405020304" pitchFamily="18" charset="0"/>
            </a:endParaRPr>
          </a:p>
          <a:p>
            <a:pPr lvl="3"/>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(array-processing package).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Pandas (python library for data analysis).</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Anaconda (python package management and deployment ).</a:t>
            </a:r>
            <a:endParaRPr lang="en-IN" sz="1600" dirty="0">
              <a:latin typeface="Times New Roman" panose="02020603050405020304" pitchFamily="18" charset="0"/>
              <a:cs typeface="Times New Roman" panose="02020603050405020304" pitchFamily="18" charset="0"/>
            </a:endParaRPr>
          </a:p>
          <a:p>
            <a:pPr lvl="3"/>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(interactive computing across multiple programming languages).</a:t>
            </a:r>
            <a:endParaRPr lang="en-IN" sz="16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HARDWARE </a:t>
            </a:r>
            <a:r>
              <a:rPr lang="en-US" b="1" dirty="0">
                <a:latin typeface="Times New Roman" panose="02020603050405020304" pitchFamily="18" charset="0"/>
                <a:cs typeface="Times New Roman" panose="02020603050405020304" pitchFamily="18" charset="0"/>
              </a:rPr>
              <a:t>REQUIREMENTS</a:t>
            </a:r>
            <a:endParaRPr lang="en-IN"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Processor: Intel core i5 or above.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64-bit, quad-core, 2.5 GHz minimum per core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Ram: 4 GB or more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Hard disk: 10 GB of available space or more.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Display: Dual XGA (1024 x 768) or higher resolution monitors</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Operating system: Windows</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91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latin typeface="Times New Roman" panose="02020603050405020304" pitchFamily="18" charset="0"/>
                <a:cs typeface="Times New Roman" panose="02020603050405020304" pitchFamily="18" charset="0"/>
              </a:rPr>
              <a:t>METHODOLOGY FOR DIABETES PREDICTION USING CLASSIFICATION AND REGRESSION ALGORITHMS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1828800" lvl="4" indent="0">
              <a:buNone/>
            </a:pPr>
            <a:r>
              <a:rPr lang="en-IN" sz="2400" dirty="0" smtClean="0">
                <a:latin typeface="Times New Roman" panose="02020603050405020304" pitchFamily="18" charset="0"/>
                <a:cs typeface="Times New Roman" panose="02020603050405020304" pitchFamily="18" charset="0"/>
              </a:rPr>
              <a:t>1. Data Collection and </a:t>
            </a:r>
            <a:r>
              <a:rPr lang="en-IN" sz="2400" dirty="0" err="1" smtClean="0">
                <a:latin typeface="Times New Roman" panose="02020603050405020304" pitchFamily="18" charset="0"/>
                <a:cs typeface="Times New Roman" panose="02020603050405020304" pitchFamily="18" charset="0"/>
              </a:rPr>
              <a:t>Preprocessing</a:t>
            </a:r>
            <a:endParaRPr lang="en-IN" sz="2400" dirty="0" smtClean="0">
              <a:latin typeface="Times New Roman" panose="02020603050405020304" pitchFamily="18" charset="0"/>
              <a:cs typeface="Times New Roman" panose="02020603050405020304" pitchFamily="18" charset="0"/>
            </a:endParaRPr>
          </a:p>
          <a:p>
            <a:pPr marL="1828800" lvl="4" indent="0">
              <a:buNone/>
            </a:pPr>
            <a:r>
              <a:rPr lang="en-IN" sz="2400" dirty="0" smtClean="0">
                <a:latin typeface="Times New Roman" panose="02020603050405020304" pitchFamily="18" charset="0"/>
                <a:cs typeface="Times New Roman" panose="02020603050405020304" pitchFamily="18" charset="0"/>
              </a:rPr>
              <a:t>2. Feature Selection</a:t>
            </a:r>
          </a:p>
          <a:p>
            <a:pPr marL="1828800" lvl="4" indent="0">
              <a:buNone/>
            </a:pPr>
            <a:r>
              <a:rPr lang="en-IN" sz="2400" dirty="0" smtClean="0">
                <a:latin typeface="Times New Roman" panose="02020603050405020304" pitchFamily="18" charset="0"/>
                <a:cs typeface="Times New Roman" panose="02020603050405020304" pitchFamily="18" charset="0"/>
              </a:rPr>
              <a:t>3. Classification Algorithms</a:t>
            </a:r>
          </a:p>
          <a:p>
            <a:pPr marL="1828800" lvl="4" indent="0">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Ex:SVM</a:t>
            </a:r>
            <a:r>
              <a:rPr lang="en-IN" sz="2400" dirty="0" smtClean="0">
                <a:latin typeface="Times New Roman" panose="02020603050405020304" pitchFamily="18" charset="0"/>
                <a:cs typeface="Times New Roman" panose="02020603050405020304" pitchFamily="18" charset="0"/>
              </a:rPr>
              <a:t>, Decision trees</a:t>
            </a:r>
          </a:p>
          <a:p>
            <a:pPr marL="1828800" lvl="4" indent="0">
              <a:buNone/>
            </a:pPr>
            <a:r>
              <a:rPr lang="en-IN" sz="2400" dirty="0" smtClean="0">
                <a:latin typeface="Times New Roman" panose="02020603050405020304" pitchFamily="18" charset="0"/>
                <a:cs typeface="Times New Roman" panose="02020603050405020304" pitchFamily="18" charset="0"/>
              </a:rPr>
              <a:t>4.Regression Algorithms</a:t>
            </a:r>
          </a:p>
          <a:p>
            <a:pPr marL="1828800" lvl="4" indent="0">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Ex:Logistic</a:t>
            </a:r>
            <a:r>
              <a:rPr lang="en-IN" sz="2400" dirty="0" smtClean="0">
                <a:latin typeface="Times New Roman" panose="02020603050405020304" pitchFamily="18" charset="0"/>
                <a:cs typeface="Times New Roman" panose="02020603050405020304" pitchFamily="18" charset="0"/>
              </a:rPr>
              <a:t> Regression</a:t>
            </a:r>
          </a:p>
          <a:p>
            <a:pPr marL="1828800" lvl="4" indent="0">
              <a:buNone/>
            </a:pPr>
            <a:r>
              <a:rPr lang="en-IN" sz="2400" dirty="0" smtClean="0">
                <a:latin typeface="Times New Roman" panose="02020603050405020304" pitchFamily="18" charset="0"/>
                <a:cs typeface="Times New Roman" panose="02020603050405020304" pitchFamily="18" charset="0"/>
              </a:rPr>
              <a:t>5.Model Evaluation and Validation</a:t>
            </a:r>
          </a:p>
          <a:p>
            <a:pPr marL="1828800" lvl="4" indent="0">
              <a:buNone/>
            </a:pPr>
            <a:r>
              <a:rPr lang="en-IN" sz="2400" dirty="0" smtClean="0">
                <a:latin typeface="Times New Roman" panose="02020603050405020304" pitchFamily="18" charset="0"/>
                <a:cs typeface="Times New Roman" panose="02020603050405020304" pitchFamily="18" charset="0"/>
              </a:rPr>
              <a:t>6.Model Deployment and Testing:</a:t>
            </a:r>
          </a:p>
          <a:p>
            <a:pPr marL="1828800" lvl="4" indent="0">
              <a:buNone/>
            </a:pPr>
            <a:endParaRPr lang="en-IN" sz="3200" dirty="0"/>
          </a:p>
          <a:p>
            <a:pPr marL="1828800" lvl="4" indent="0">
              <a:buNone/>
            </a:pPr>
            <a:endParaRPr lang="en-US" sz="3200" b="1" dirty="0"/>
          </a:p>
        </p:txBody>
      </p:sp>
    </p:spTree>
    <p:extLst>
      <p:ext uri="{BB962C8B-B14F-4D97-AF65-F5344CB8AC3E}">
        <p14:creationId xmlns:p14="http://schemas.microsoft.com/office/powerpoint/2010/main" val="2296536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TotalTime>
  <Words>802</Words>
  <Application>Microsoft Office PowerPoint</Application>
  <PresentationFormat>On-screen Show (4:3)</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PREDICTION OF DIABETES DISEASE USING MACHINE LEARNING ALGORITHMS(CLASSIFICATION AND REGRESSION TECHNIQUES</vt:lpstr>
      <vt:lpstr>INTRODUCTION</vt:lpstr>
      <vt:lpstr>EXISTING METHODS AND NEW TREND IN DIAGNOSIS OF DIABETES</vt:lpstr>
      <vt:lpstr>MACHINE LEARNING ALGORITHMS</vt:lpstr>
      <vt:lpstr>CLASSIFICATION ALGORITHMS</vt:lpstr>
      <vt:lpstr>REGRESSION ALGORITHMS</vt:lpstr>
      <vt:lpstr>PROPOSED SYSTEM FOR DIABETES PREDICTION WITH ARCHITECTURE</vt:lpstr>
      <vt:lpstr>SOFTWARE AND HARDWARE REQUIREMENTS</vt:lpstr>
      <vt:lpstr>METHODOLOGY FOR DIABETES PREDICTION USING CLASSIFICATION AND REGRESSION ALGORITHMS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DISEASE USING MACHINE LEARNING ALGORITHMS(CLASSIFICATION AND REGRESSION TECHNIQUES</dc:title>
  <dc:creator>ASUS</dc:creator>
  <cp:lastModifiedBy>ASUS</cp:lastModifiedBy>
  <cp:revision>5</cp:revision>
  <dcterms:created xsi:type="dcterms:W3CDTF">2023-07-11T07:57:48Z</dcterms:created>
  <dcterms:modified xsi:type="dcterms:W3CDTF">2023-07-11T08:51:17Z</dcterms:modified>
</cp:coreProperties>
</file>