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 /><Relationship Id="rId3" Type="http://schemas.openxmlformats.org/officeDocument/2006/relationships/hyperlink" Target="https://skills.yourlearning.ibm.com/activity/PLAN-D0B733510535" TargetMode="External" /><Relationship Id="rId7" Type="http://schemas.openxmlformats.org/officeDocument/2006/relationships/hyperlink" Target="https://www.youtube.com/watch?v=ABu8o3d1998&amp;t=2s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www.youtube.com/watch?v=ABu8o3d1998&amp;t=12s" TargetMode="External" /><Relationship Id="rId5" Type="http://schemas.openxmlformats.org/officeDocument/2006/relationships/hyperlink" Target="https://www.youtube.com/watch?v=GsfT2sv_zCo" TargetMode="External" /><Relationship Id="rId4" Type="http://schemas.openxmlformats.org/officeDocument/2006/relationships/hyperlink" Target="https://youtube.com/playlist?list=PLy3lFw0OTlutzXFVwttrtaRGEEyLEdnpy&amp;si=fAkzJPfvwbT0xEnw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dirty="0">
                <a:solidFill>
                  <a:srgbClr val="1382AC"/>
                </a:solidFill>
                <a:latin typeface="Arial"/>
                <a:cs typeface="Arial"/>
              </a:rPr>
              <a:t>S.BALA GANESH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GOVT INSTITUTE OF TECHNOLOGY ,VELLORE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1163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PowerPoint Presentation</vt:lpstr>
      <vt:lpstr>SYSTEM APPROACH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Bala Ganesh</cp:lastModifiedBy>
  <cp:revision>12</cp:revision>
  <dcterms:created xsi:type="dcterms:W3CDTF">2024-04-04T10:53:27Z</dcterms:created>
  <dcterms:modified xsi:type="dcterms:W3CDTF">2024-04-05T13:24:02Z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