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D-CD45-A46D-7F6CC2BD4B5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D-CD45-A46D-7F6CC2BD4B5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5D-CD45-A46D-7F6CC2BD4B5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5D-CD45-A46D-7F6CC2BD4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10924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</a:p>
          <a:p>
            <a:r>
              <a:rPr lang="en-US" sz="2400" dirty="0"/>
              <a:t>REGISTER NO	</a:t>
            </a:r>
            <a:r>
              <a:rPr lang="en-US" sz="2400"/>
              <a:t>	:              </a:t>
            </a:r>
            <a:r>
              <a:rPr lang="en-US" sz="2400" dirty="0"/>
              <a:t>				  	       NM ID  		: </a:t>
            </a:r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9638A-45F7-7028-9A75-1C658B1CBCE8}"/>
              </a:ext>
            </a:extLst>
          </p:cNvPr>
          <p:cNvSpPr txBox="1"/>
          <p:nvPr/>
        </p:nvSpPr>
        <p:spPr>
          <a:xfrm flipV="1">
            <a:off x="4773600" y="2124000"/>
            <a:ext cx="182400" cy="34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2E7CA-6962-1B88-1BE2-C75AA0CD2D65}"/>
              </a:ext>
            </a:extLst>
          </p:cNvPr>
          <p:cNvSpPr txBox="1"/>
          <p:nvPr/>
        </p:nvSpPr>
        <p:spPr>
          <a:xfrm flipH="1">
            <a:off x="3983999" y="3188560"/>
            <a:ext cx="5169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BALAJI M</a:t>
            </a:r>
          </a:p>
          <a:p>
            <a:pPr algn="l"/>
            <a:r>
              <a:rPr lang="en-US"/>
              <a:t>312213137</a:t>
            </a:r>
          </a:p>
          <a:p>
            <a:pPr algn="l"/>
            <a:r>
              <a:rPr lang="en-US"/>
              <a:t>3E766D15FC8AC00AD3D4679039472BFA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bb1625603@gmail.com</cp:lastModifiedBy>
  <cp:revision>27</cp:revision>
  <dcterms:created xsi:type="dcterms:W3CDTF">2024-03-29T15:07:22Z</dcterms:created>
  <dcterms:modified xsi:type="dcterms:W3CDTF">2024-09-09T07:41:36Z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