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" TargetMode="External"/><Relationship Id="rId2" Type="http://schemas.openxmlformats.org/officeDocument/2006/relationships/hyperlink" Target="https://astrowebsolutio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8C872-96D6-4929-82F1-E748E8D81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736846"/>
            <a:ext cx="9001462" cy="1145219"/>
          </a:xfrm>
        </p:spPr>
        <p:txBody>
          <a:bodyPr>
            <a:normAutofit/>
          </a:bodyPr>
          <a:lstStyle/>
          <a:p>
            <a:r>
              <a:rPr lang="en-US" sz="3600" dirty="0"/>
              <a:t>Location Based Management system for </a:t>
            </a:r>
            <a:r>
              <a:rPr lang="en-US" sz="3600" dirty="0" err="1"/>
              <a:t>madurai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F88DC-5935-45D0-9B51-E1569FFB5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2310" y="2323654"/>
            <a:ext cx="9001462" cy="4183678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BALAJI J</a:t>
            </a:r>
          </a:p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Reg.No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 20Y005)</a:t>
            </a:r>
          </a:p>
          <a:p>
            <a:pPr algn="l"/>
            <a:endParaRPr lang="en-US" sz="2000" dirty="0"/>
          </a:p>
          <a:p>
            <a:pPr algn="l"/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Internal Guide:                                                                          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External Guide: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Prof.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N.Murali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                                                                  		</a:t>
            </a:r>
            <a:r>
              <a:rPr lang="en-US" sz="1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E.Chinthana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Professor,                                                                     		</a:t>
            </a:r>
            <a:r>
              <a:rPr lang="en-US" sz="1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Technical Lead,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Computer Application,                                                         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AstroWeb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Solutions, </a:t>
            </a:r>
          </a:p>
          <a:p>
            <a:pPr algn="l"/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Thiagarajar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College Of Engineering</a:t>
            </a:r>
            <a:r>
              <a:rPr lang="en-US" sz="1600" b="1" dirty="0">
                <a:solidFill>
                  <a:schemeClr val="accent5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	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Simmakkal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Madurai.                                                                                                            Madurai.</a:t>
            </a:r>
          </a:p>
          <a:p>
            <a:pPr algn="l"/>
            <a:endParaRPr lang="en-US" sz="1600" dirty="0"/>
          </a:p>
          <a:p>
            <a:r>
              <a:rPr lang="en-US" sz="1600" dirty="0"/>
              <a:t>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508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CCFD-ADCA-46EF-B716-BE78B70A5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91" y="412735"/>
            <a:ext cx="9001462" cy="946134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E733-A5EC-40DE-BC69-533D3F747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91" y="1950791"/>
            <a:ext cx="9001462" cy="16557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hlinkClick r:id="rId2"/>
              </a:rPr>
              <a:t>https://astrowebsolution.com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https://lucid.app</a:t>
            </a: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47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4B3F-3AF1-4015-BDBC-99B3E6197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566" y="261229"/>
            <a:ext cx="9001462" cy="928379"/>
          </a:xfrm>
        </p:spPr>
        <p:txBody>
          <a:bodyPr/>
          <a:lstStyle/>
          <a:p>
            <a:pPr algn="l"/>
            <a:r>
              <a:rPr lang="en-US" dirty="0"/>
              <a:t>SYNOPSIS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EE92-5C12-41BA-8BA6-9CB227FE6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566" y="1435885"/>
            <a:ext cx="9001462" cy="51608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About the organization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Gantt Chart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UML Diagrams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Outcomes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58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AE7E-5CA2-4A24-BB6B-3ADAFABDF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991" y="323372"/>
            <a:ext cx="9001462" cy="892868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THE ORGANIZATION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8D6EF-B219-4AC3-9D74-47444FF5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991" y="1577929"/>
            <a:ext cx="9001462" cy="50277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AstroWebSolution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software company in Madurai that expertise in custom design and apps development services for the US and Western European markets.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to provide innovative software solutions for excellence and                       enterprise 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compliance.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vision is to become businesses’ first choice when it comes to software    development and maintenance. To accomplish this, we always try to exceed our client’s expectations.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AstroWebSolution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strives to build lasting partnerships and ensures client satisfaction.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2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793E-BC7E-4172-AB86-824CFCA8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85" y="190793"/>
            <a:ext cx="9001462" cy="7241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4BAC6-7738-4076-891F-59CCB076C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077" y="1109708"/>
            <a:ext cx="9516862" cy="4838329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UI Design to enter the new records with different components required for a specific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50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7320-EC64-4FDF-A677-CC7AE306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278" y="341129"/>
            <a:ext cx="9001462" cy="7419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err="1"/>
              <a:t>Introducton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39714-C4FF-4060-9596-8325B38E9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278" y="1657829"/>
            <a:ext cx="9001462" cy="444113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Interface plays major role in interaction with Users.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Users usually want a view which is more comfortable and easy access to everything.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incorporate all these, a comparative study was done on websites such as Google Maps, Bing Maps,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Mapquests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based on standard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7150-13CE-40C2-B6FA-64649F8A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25" y="323373"/>
            <a:ext cx="9001462" cy="1070421"/>
          </a:xfrm>
        </p:spPr>
        <p:txBody>
          <a:bodyPr/>
          <a:lstStyle/>
          <a:p>
            <a:pPr algn="l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BC43D-74ED-4633-9258-7AE6686FA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25" y="1773238"/>
            <a:ext cx="10735814" cy="462756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ADMIN MODULE - Deals with login page UX design template.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DASHBOARD - It deals with the details of how many listings have published and how many of them are in pending.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EDIT PROFILE – It is used to change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gmail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phone number.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CHANGE PASSWORD – Used to change the current password to a new one.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LISTING – It is used to show all the listings that the admin has entered and the listings that are published.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8C75-E488-4E26-BFB3-CD11830D9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768" y="0"/>
            <a:ext cx="9001462" cy="8078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C6E3A-5254-4E1C-8B29-1687F39CA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68" y="1364866"/>
            <a:ext cx="9001462" cy="460092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SUBMIT LISTING  - This Module needs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informations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about a specific place like Title, Description, Logo,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Locattion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Latitude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Longitute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a place provided by using map, Details, Social Media Links and Gallery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7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4E0-AEB6-42C8-BB37-14308A6A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93" y="208549"/>
            <a:ext cx="9001462" cy="7419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9CCB5-EF0E-4228-A209-2CE3723A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093" y="1276087"/>
            <a:ext cx="9001462" cy="5373363"/>
          </a:xfrm>
        </p:spPr>
        <p:txBody>
          <a:bodyPr/>
          <a:lstStyle/>
          <a:p>
            <a:pPr algn="l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LOGIN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Get the email ID and password from admin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the email ID and password is valid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Then login is successful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Else invalid login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LISTING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all the necessary details from the admin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all the necessary fields are filled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submit listing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fill the necessary fields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A621-66E4-4BD4-BB96-3A1E58B11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380" y="359469"/>
            <a:ext cx="9001462" cy="892868"/>
          </a:xfrm>
        </p:spPr>
        <p:txBody>
          <a:bodyPr/>
          <a:lstStyle/>
          <a:p>
            <a:pPr algn="l"/>
            <a:r>
              <a:rPr lang="en-US" dirty="0"/>
              <a:t>EXPECTED OUTCOMES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8CED-E341-4EA0-8A50-D49607D7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667" y="1773238"/>
            <a:ext cx="9001462" cy="4725293"/>
          </a:xfrm>
        </p:spPr>
        <p:txBody>
          <a:bodyPr/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User friendly way to submit all the information needed for a record and a platform to access all the listing by admin in a single click.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262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167</TotalTime>
  <Words>452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Rockwell</vt:lpstr>
      <vt:lpstr>Times New Roman</vt:lpstr>
      <vt:lpstr>Wingdings</vt:lpstr>
      <vt:lpstr>Damask</vt:lpstr>
      <vt:lpstr>Location Based Management system for madurai</vt:lpstr>
      <vt:lpstr>SYNOPSIS</vt:lpstr>
      <vt:lpstr>ABOUT THE ORGANIZATION</vt:lpstr>
      <vt:lpstr>abstract</vt:lpstr>
      <vt:lpstr>Introducton</vt:lpstr>
      <vt:lpstr>modules</vt:lpstr>
      <vt:lpstr>PowerPoint Presentation</vt:lpstr>
      <vt:lpstr>ALGORITHM</vt:lpstr>
      <vt:lpstr>EXPECTED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BALAJI</dc:creator>
  <cp:lastModifiedBy>BALAJI</cp:lastModifiedBy>
  <cp:revision>16</cp:revision>
  <dcterms:created xsi:type="dcterms:W3CDTF">2022-02-01T12:19:23Z</dcterms:created>
  <dcterms:modified xsi:type="dcterms:W3CDTF">2022-02-08T08:39:25Z</dcterms:modified>
</cp:coreProperties>
</file>