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62" r:id="rId4"/>
    <p:sldId id="263" r:id="rId5"/>
    <p:sldId id="261" r:id="rId6"/>
    <p:sldId id="259" r:id="rId7"/>
    <p:sldId id="264"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292A1E-0DEB-134B-A866-503CE5752F2A}" type="datetimeFigureOut">
              <a:rPr lang="en-US"/>
              <a:t>4/9/2022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05E7F0-8D68-1547-9E7E-C951B95F6630}" type="slidenum">
              <a:rPr lang="en-US"/>
              <a:t>‹#›</a:t>
            </a:fld>
            <a:endParaRPr lang="en-US"/>
          </a:p>
        </p:txBody>
      </p:sp>
    </p:spTree>
    <p:extLst>
      <p:ext uri="{BB962C8B-B14F-4D97-AF65-F5344CB8AC3E}">
        <p14:creationId xmlns:p14="http://schemas.microsoft.com/office/powerpoint/2010/main" val="2713994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8D787-06D2-FC41-93AE-D3AAFC1204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05C4B8-F4DC-654C-B355-8EC743D375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F927F9-3415-A84D-9A9F-0A453BB44DC6}"/>
              </a:ext>
            </a:extLst>
          </p:cNvPr>
          <p:cNvSpPr>
            <a:spLocks noGrp="1"/>
          </p:cNvSpPr>
          <p:nvPr>
            <p:ph type="dt" sz="half" idx="10"/>
          </p:nvPr>
        </p:nvSpPr>
        <p:spPr/>
        <p:txBody>
          <a:bodyPr/>
          <a:lstStyle/>
          <a:p>
            <a:fld id="{1C5EEACC-AEA3-494F-BA35-41282919603D}" type="datetimeFigureOut">
              <a:rPr lang="en-US"/>
              <a:t>4/9/2022</a:t>
            </a:fld>
            <a:endParaRPr lang="en-US"/>
          </a:p>
        </p:txBody>
      </p:sp>
      <p:sp>
        <p:nvSpPr>
          <p:cNvPr id="5" name="Footer Placeholder 4">
            <a:extLst>
              <a:ext uri="{FF2B5EF4-FFF2-40B4-BE49-F238E27FC236}">
                <a16:creationId xmlns:a16="http://schemas.microsoft.com/office/drawing/2014/main" id="{6B4F8AA0-CE29-6D4F-ACA1-3B9C0023FB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6AD5D-CCF2-5748-8DBB-39D350E9B08D}"/>
              </a:ext>
            </a:extLst>
          </p:cNvPr>
          <p:cNvSpPr>
            <a:spLocks noGrp="1"/>
          </p:cNvSpPr>
          <p:nvPr>
            <p:ph type="sldNum" sz="quarter" idx="12"/>
          </p:nvPr>
        </p:nvSpPr>
        <p:spPr/>
        <p:txBody>
          <a:bodyPr/>
          <a:lstStyle/>
          <a:p>
            <a:fld id="{ECC97219-7553-9749-B8AE-CC17ABAFEEBB}" type="slidenum">
              <a:rPr lang="en-US"/>
              <a:t>‹#›</a:t>
            </a:fld>
            <a:endParaRPr lang="en-US"/>
          </a:p>
        </p:txBody>
      </p:sp>
    </p:spTree>
    <p:extLst>
      <p:ext uri="{BB962C8B-B14F-4D97-AF65-F5344CB8AC3E}">
        <p14:creationId xmlns:p14="http://schemas.microsoft.com/office/powerpoint/2010/main" val="469584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11AD2-6A75-D449-AEE7-E22C0EC423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711CA7-6BD9-984E-9C29-B74B31E0E8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8DD0F8-3E20-0D46-8C37-75CE25D22309}"/>
              </a:ext>
            </a:extLst>
          </p:cNvPr>
          <p:cNvSpPr>
            <a:spLocks noGrp="1"/>
          </p:cNvSpPr>
          <p:nvPr>
            <p:ph type="dt" sz="half" idx="10"/>
          </p:nvPr>
        </p:nvSpPr>
        <p:spPr/>
        <p:txBody>
          <a:bodyPr/>
          <a:lstStyle/>
          <a:p>
            <a:fld id="{1C5EEACC-AEA3-494F-BA35-41282919603D}" type="datetimeFigureOut">
              <a:rPr lang="en-US"/>
              <a:t>4/9/2022</a:t>
            </a:fld>
            <a:endParaRPr lang="en-US"/>
          </a:p>
        </p:txBody>
      </p:sp>
      <p:sp>
        <p:nvSpPr>
          <p:cNvPr id="5" name="Footer Placeholder 4">
            <a:extLst>
              <a:ext uri="{FF2B5EF4-FFF2-40B4-BE49-F238E27FC236}">
                <a16:creationId xmlns:a16="http://schemas.microsoft.com/office/drawing/2014/main" id="{598E2D27-0A39-4140-A6EE-5587B332F6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73E90A-A5F2-4446-B37F-95D26B954384}"/>
              </a:ext>
            </a:extLst>
          </p:cNvPr>
          <p:cNvSpPr>
            <a:spLocks noGrp="1"/>
          </p:cNvSpPr>
          <p:nvPr>
            <p:ph type="sldNum" sz="quarter" idx="12"/>
          </p:nvPr>
        </p:nvSpPr>
        <p:spPr/>
        <p:txBody>
          <a:bodyPr/>
          <a:lstStyle/>
          <a:p>
            <a:fld id="{ECC97219-7553-9749-B8AE-CC17ABAFEEBB}" type="slidenum">
              <a:rPr lang="en-US"/>
              <a:t>‹#›</a:t>
            </a:fld>
            <a:endParaRPr lang="en-US"/>
          </a:p>
        </p:txBody>
      </p:sp>
    </p:spTree>
    <p:extLst>
      <p:ext uri="{BB962C8B-B14F-4D97-AF65-F5344CB8AC3E}">
        <p14:creationId xmlns:p14="http://schemas.microsoft.com/office/powerpoint/2010/main" val="270021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5DA7BB-5E4C-AA44-8690-FEF16679D0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4789EE-EC28-C248-868B-9971770292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5D154A-6208-1644-83CB-B88E94C9E540}"/>
              </a:ext>
            </a:extLst>
          </p:cNvPr>
          <p:cNvSpPr>
            <a:spLocks noGrp="1"/>
          </p:cNvSpPr>
          <p:nvPr>
            <p:ph type="dt" sz="half" idx="10"/>
          </p:nvPr>
        </p:nvSpPr>
        <p:spPr/>
        <p:txBody>
          <a:bodyPr/>
          <a:lstStyle/>
          <a:p>
            <a:fld id="{1C5EEACC-AEA3-494F-BA35-41282919603D}" type="datetimeFigureOut">
              <a:rPr lang="en-US"/>
              <a:t>4/9/2022</a:t>
            </a:fld>
            <a:endParaRPr lang="en-US"/>
          </a:p>
        </p:txBody>
      </p:sp>
      <p:sp>
        <p:nvSpPr>
          <p:cNvPr id="5" name="Footer Placeholder 4">
            <a:extLst>
              <a:ext uri="{FF2B5EF4-FFF2-40B4-BE49-F238E27FC236}">
                <a16:creationId xmlns:a16="http://schemas.microsoft.com/office/drawing/2014/main" id="{1171E2B5-8CF4-F542-B415-FCF0C7ADD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BEE40F-48A7-4943-910B-7F8936B88821}"/>
              </a:ext>
            </a:extLst>
          </p:cNvPr>
          <p:cNvSpPr>
            <a:spLocks noGrp="1"/>
          </p:cNvSpPr>
          <p:nvPr>
            <p:ph type="sldNum" sz="quarter" idx="12"/>
          </p:nvPr>
        </p:nvSpPr>
        <p:spPr/>
        <p:txBody>
          <a:bodyPr/>
          <a:lstStyle/>
          <a:p>
            <a:fld id="{ECC97219-7553-9749-B8AE-CC17ABAFEEBB}" type="slidenum">
              <a:rPr lang="en-US"/>
              <a:t>‹#›</a:t>
            </a:fld>
            <a:endParaRPr lang="en-US"/>
          </a:p>
        </p:txBody>
      </p:sp>
    </p:spTree>
    <p:extLst>
      <p:ext uri="{BB962C8B-B14F-4D97-AF65-F5344CB8AC3E}">
        <p14:creationId xmlns:p14="http://schemas.microsoft.com/office/powerpoint/2010/main" val="3143815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E2B2C-D86C-8E4D-BF01-1C6901D23C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D62940-D1BB-2B45-9568-FAC85B4766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AA7D44-E53B-FC47-887A-EB31F56E2D33}"/>
              </a:ext>
            </a:extLst>
          </p:cNvPr>
          <p:cNvSpPr>
            <a:spLocks noGrp="1"/>
          </p:cNvSpPr>
          <p:nvPr>
            <p:ph type="dt" sz="half" idx="10"/>
          </p:nvPr>
        </p:nvSpPr>
        <p:spPr/>
        <p:txBody>
          <a:bodyPr/>
          <a:lstStyle/>
          <a:p>
            <a:fld id="{1C5EEACC-AEA3-494F-BA35-41282919603D}" type="datetimeFigureOut">
              <a:rPr lang="en-US"/>
              <a:t>4/9/2022</a:t>
            </a:fld>
            <a:endParaRPr lang="en-US"/>
          </a:p>
        </p:txBody>
      </p:sp>
      <p:sp>
        <p:nvSpPr>
          <p:cNvPr id="5" name="Footer Placeholder 4">
            <a:extLst>
              <a:ext uri="{FF2B5EF4-FFF2-40B4-BE49-F238E27FC236}">
                <a16:creationId xmlns:a16="http://schemas.microsoft.com/office/drawing/2014/main" id="{D1EAAA55-D473-2140-A999-CF775E5C5A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A98B5A-E698-A94E-892D-94C1577E434F}"/>
              </a:ext>
            </a:extLst>
          </p:cNvPr>
          <p:cNvSpPr>
            <a:spLocks noGrp="1"/>
          </p:cNvSpPr>
          <p:nvPr>
            <p:ph type="sldNum" sz="quarter" idx="12"/>
          </p:nvPr>
        </p:nvSpPr>
        <p:spPr/>
        <p:txBody>
          <a:bodyPr/>
          <a:lstStyle/>
          <a:p>
            <a:fld id="{ECC97219-7553-9749-B8AE-CC17ABAFEEBB}" type="slidenum">
              <a:rPr lang="en-US"/>
              <a:t>‹#›</a:t>
            </a:fld>
            <a:endParaRPr lang="en-US"/>
          </a:p>
        </p:txBody>
      </p:sp>
    </p:spTree>
    <p:extLst>
      <p:ext uri="{BB962C8B-B14F-4D97-AF65-F5344CB8AC3E}">
        <p14:creationId xmlns:p14="http://schemas.microsoft.com/office/powerpoint/2010/main" val="1115064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BD8A0-559E-604C-BED8-18ED284EBD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7C8A3C-3DC0-E044-9851-8EE7677F38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F2F7EC-B895-664D-B3F3-A418DEDD0B5D}"/>
              </a:ext>
            </a:extLst>
          </p:cNvPr>
          <p:cNvSpPr>
            <a:spLocks noGrp="1"/>
          </p:cNvSpPr>
          <p:nvPr>
            <p:ph type="dt" sz="half" idx="10"/>
          </p:nvPr>
        </p:nvSpPr>
        <p:spPr/>
        <p:txBody>
          <a:bodyPr/>
          <a:lstStyle/>
          <a:p>
            <a:fld id="{1C5EEACC-AEA3-494F-BA35-41282919603D}" type="datetimeFigureOut">
              <a:rPr lang="en-US"/>
              <a:t>4/9/2022</a:t>
            </a:fld>
            <a:endParaRPr lang="en-US"/>
          </a:p>
        </p:txBody>
      </p:sp>
      <p:sp>
        <p:nvSpPr>
          <p:cNvPr id="5" name="Footer Placeholder 4">
            <a:extLst>
              <a:ext uri="{FF2B5EF4-FFF2-40B4-BE49-F238E27FC236}">
                <a16:creationId xmlns:a16="http://schemas.microsoft.com/office/drawing/2014/main" id="{51D10476-65BB-154B-A2EE-BBD8FB4DAF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6F171A-2977-6D41-AF2D-4DC458C5AC6A}"/>
              </a:ext>
            </a:extLst>
          </p:cNvPr>
          <p:cNvSpPr>
            <a:spLocks noGrp="1"/>
          </p:cNvSpPr>
          <p:nvPr>
            <p:ph type="sldNum" sz="quarter" idx="12"/>
          </p:nvPr>
        </p:nvSpPr>
        <p:spPr/>
        <p:txBody>
          <a:bodyPr/>
          <a:lstStyle/>
          <a:p>
            <a:fld id="{ECC97219-7553-9749-B8AE-CC17ABAFEEBB}" type="slidenum">
              <a:rPr lang="en-US"/>
              <a:t>‹#›</a:t>
            </a:fld>
            <a:endParaRPr lang="en-US"/>
          </a:p>
        </p:txBody>
      </p:sp>
    </p:spTree>
    <p:extLst>
      <p:ext uri="{BB962C8B-B14F-4D97-AF65-F5344CB8AC3E}">
        <p14:creationId xmlns:p14="http://schemas.microsoft.com/office/powerpoint/2010/main" val="2824338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713BF-1937-CF41-8F44-01C023CB9A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E43C35-3F37-384C-858E-C29A6B40D0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EB8B68-AF47-FC43-847E-0F3369C3BE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02C825-C6A1-014A-8E6C-60D72078418F}"/>
              </a:ext>
            </a:extLst>
          </p:cNvPr>
          <p:cNvSpPr>
            <a:spLocks noGrp="1"/>
          </p:cNvSpPr>
          <p:nvPr>
            <p:ph type="dt" sz="half" idx="10"/>
          </p:nvPr>
        </p:nvSpPr>
        <p:spPr/>
        <p:txBody>
          <a:bodyPr/>
          <a:lstStyle/>
          <a:p>
            <a:fld id="{1C5EEACC-AEA3-494F-BA35-41282919603D}" type="datetimeFigureOut">
              <a:rPr lang="en-US"/>
              <a:t>4/9/2022</a:t>
            </a:fld>
            <a:endParaRPr lang="en-US"/>
          </a:p>
        </p:txBody>
      </p:sp>
      <p:sp>
        <p:nvSpPr>
          <p:cNvPr id="6" name="Footer Placeholder 5">
            <a:extLst>
              <a:ext uri="{FF2B5EF4-FFF2-40B4-BE49-F238E27FC236}">
                <a16:creationId xmlns:a16="http://schemas.microsoft.com/office/drawing/2014/main" id="{4E01F6FB-85F2-E84D-959A-7FE34C817C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47C01B-90A3-584C-836D-86CBA9D87423}"/>
              </a:ext>
            </a:extLst>
          </p:cNvPr>
          <p:cNvSpPr>
            <a:spLocks noGrp="1"/>
          </p:cNvSpPr>
          <p:nvPr>
            <p:ph type="sldNum" sz="quarter" idx="12"/>
          </p:nvPr>
        </p:nvSpPr>
        <p:spPr/>
        <p:txBody>
          <a:bodyPr/>
          <a:lstStyle/>
          <a:p>
            <a:fld id="{ECC97219-7553-9749-B8AE-CC17ABAFEEBB}" type="slidenum">
              <a:rPr lang="en-US"/>
              <a:t>‹#›</a:t>
            </a:fld>
            <a:endParaRPr lang="en-US"/>
          </a:p>
        </p:txBody>
      </p:sp>
    </p:spTree>
    <p:extLst>
      <p:ext uri="{BB962C8B-B14F-4D97-AF65-F5344CB8AC3E}">
        <p14:creationId xmlns:p14="http://schemas.microsoft.com/office/powerpoint/2010/main" val="3912209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93989-87FF-AA40-854A-C93CDBAA15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ABAB87-52FE-284A-825D-09F88B2B2F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EECEC0-7A84-D148-AC72-25BFE0913D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6DF6C0-E3B7-E340-9D26-184AABF7BE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6AFFFF-E618-724C-A3CB-38F2E09326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F82C26-89CE-1544-9B88-E23008C24B8E}"/>
              </a:ext>
            </a:extLst>
          </p:cNvPr>
          <p:cNvSpPr>
            <a:spLocks noGrp="1"/>
          </p:cNvSpPr>
          <p:nvPr>
            <p:ph type="dt" sz="half" idx="10"/>
          </p:nvPr>
        </p:nvSpPr>
        <p:spPr/>
        <p:txBody>
          <a:bodyPr/>
          <a:lstStyle/>
          <a:p>
            <a:fld id="{1C5EEACC-AEA3-494F-BA35-41282919603D}" type="datetimeFigureOut">
              <a:rPr lang="en-US"/>
              <a:t>4/9/2022</a:t>
            </a:fld>
            <a:endParaRPr lang="en-US"/>
          </a:p>
        </p:txBody>
      </p:sp>
      <p:sp>
        <p:nvSpPr>
          <p:cNvPr id="8" name="Footer Placeholder 7">
            <a:extLst>
              <a:ext uri="{FF2B5EF4-FFF2-40B4-BE49-F238E27FC236}">
                <a16:creationId xmlns:a16="http://schemas.microsoft.com/office/drawing/2014/main" id="{256920E7-07DF-EC4B-8041-9047C2F459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4F9BC0-824C-F54E-920D-0B24712B9467}"/>
              </a:ext>
            </a:extLst>
          </p:cNvPr>
          <p:cNvSpPr>
            <a:spLocks noGrp="1"/>
          </p:cNvSpPr>
          <p:nvPr>
            <p:ph type="sldNum" sz="quarter" idx="12"/>
          </p:nvPr>
        </p:nvSpPr>
        <p:spPr/>
        <p:txBody>
          <a:bodyPr/>
          <a:lstStyle/>
          <a:p>
            <a:fld id="{ECC97219-7553-9749-B8AE-CC17ABAFEEBB}" type="slidenum">
              <a:rPr lang="en-US"/>
              <a:t>‹#›</a:t>
            </a:fld>
            <a:endParaRPr lang="en-US"/>
          </a:p>
        </p:txBody>
      </p:sp>
    </p:spTree>
    <p:extLst>
      <p:ext uri="{BB962C8B-B14F-4D97-AF65-F5344CB8AC3E}">
        <p14:creationId xmlns:p14="http://schemas.microsoft.com/office/powerpoint/2010/main" val="177785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5D6D7-A54D-564E-8F79-D66A9338F8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16AC65-DA4B-1A45-A0C6-8D97ED22657F}"/>
              </a:ext>
            </a:extLst>
          </p:cNvPr>
          <p:cNvSpPr>
            <a:spLocks noGrp="1"/>
          </p:cNvSpPr>
          <p:nvPr>
            <p:ph type="dt" sz="half" idx="10"/>
          </p:nvPr>
        </p:nvSpPr>
        <p:spPr/>
        <p:txBody>
          <a:bodyPr/>
          <a:lstStyle/>
          <a:p>
            <a:fld id="{1C5EEACC-AEA3-494F-BA35-41282919603D}" type="datetimeFigureOut">
              <a:rPr lang="en-US"/>
              <a:t>4/9/2022</a:t>
            </a:fld>
            <a:endParaRPr lang="en-US"/>
          </a:p>
        </p:txBody>
      </p:sp>
      <p:sp>
        <p:nvSpPr>
          <p:cNvPr id="4" name="Footer Placeholder 3">
            <a:extLst>
              <a:ext uri="{FF2B5EF4-FFF2-40B4-BE49-F238E27FC236}">
                <a16:creationId xmlns:a16="http://schemas.microsoft.com/office/drawing/2014/main" id="{60D7F1E9-1D74-D846-A313-A368E1EC9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D457AB-7672-8041-9842-8E4AE129B05A}"/>
              </a:ext>
            </a:extLst>
          </p:cNvPr>
          <p:cNvSpPr>
            <a:spLocks noGrp="1"/>
          </p:cNvSpPr>
          <p:nvPr>
            <p:ph type="sldNum" sz="quarter" idx="12"/>
          </p:nvPr>
        </p:nvSpPr>
        <p:spPr/>
        <p:txBody>
          <a:bodyPr/>
          <a:lstStyle/>
          <a:p>
            <a:fld id="{ECC97219-7553-9749-B8AE-CC17ABAFEEBB}" type="slidenum">
              <a:rPr lang="en-US"/>
              <a:t>‹#›</a:t>
            </a:fld>
            <a:endParaRPr lang="en-US"/>
          </a:p>
        </p:txBody>
      </p:sp>
    </p:spTree>
    <p:extLst>
      <p:ext uri="{BB962C8B-B14F-4D97-AF65-F5344CB8AC3E}">
        <p14:creationId xmlns:p14="http://schemas.microsoft.com/office/powerpoint/2010/main" val="1653060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A8C2E9-86FF-BF47-B893-FBDE5B898771}"/>
              </a:ext>
            </a:extLst>
          </p:cNvPr>
          <p:cNvSpPr>
            <a:spLocks noGrp="1"/>
          </p:cNvSpPr>
          <p:nvPr>
            <p:ph type="dt" sz="half" idx="10"/>
          </p:nvPr>
        </p:nvSpPr>
        <p:spPr/>
        <p:txBody>
          <a:bodyPr/>
          <a:lstStyle/>
          <a:p>
            <a:fld id="{1C5EEACC-AEA3-494F-BA35-41282919603D}" type="datetimeFigureOut">
              <a:rPr lang="en-US"/>
              <a:t>4/9/2022</a:t>
            </a:fld>
            <a:endParaRPr lang="en-US"/>
          </a:p>
        </p:txBody>
      </p:sp>
      <p:sp>
        <p:nvSpPr>
          <p:cNvPr id="3" name="Footer Placeholder 2">
            <a:extLst>
              <a:ext uri="{FF2B5EF4-FFF2-40B4-BE49-F238E27FC236}">
                <a16:creationId xmlns:a16="http://schemas.microsoft.com/office/drawing/2014/main" id="{31407CCB-6CE4-C748-B23B-5362D49F94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A4D786-5815-E544-AC62-51719EE50FCF}"/>
              </a:ext>
            </a:extLst>
          </p:cNvPr>
          <p:cNvSpPr>
            <a:spLocks noGrp="1"/>
          </p:cNvSpPr>
          <p:nvPr>
            <p:ph type="sldNum" sz="quarter" idx="12"/>
          </p:nvPr>
        </p:nvSpPr>
        <p:spPr/>
        <p:txBody>
          <a:bodyPr/>
          <a:lstStyle/>
          <a:p>
            <a:fld id="{ECC97219-7553-9749-B8AE-CC17ABAFEEBB}" type="slidenum">
              <a:rPr lang="en-US"/>
              <a:t>‹#›</a:t>
            </a:fld>
            <a:endParaRPr lang="en-US"/>
          </a:p>
        </p:txBody>
      </p:sp>
    </p:spTree>
    <p:extLst>
      <p:ext uri="{BB962C8B-B14F-4D97-AF65-F5344CB8AC3E}">
        <p14:creationId xmlns:p14="http://schemas.microsoft.com/office/powerpoint/2010/main" val="4033235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9B3F5-BB9D-8B4E-97B0-EF49BA3934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1E622E-87B6-0241-9689-DED71F26AF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0D7C4A-19E6-094D-895A-5D7CC8EFFF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BF3830-C7A6-FE46-8180-B403A870AB77}"/>
              </a:ext>
            </a:extLst>
          </p:cNvPr>
          <p:cNvSpPr>
            <a:spLocks noGrp="1"/>
          </p:cNvSpPr>
          <p:nvPr>
            <p:ph type="dt" sz="half" idx="10"/>
          </p:nvPr>
        </p:nvSpPr>
        <p:spPr/>
        <p:txBody>
          <a:bodyPr/>
          <a:lstStyle/>
          <a:p>
            <a:fld id="{1C5EEACC-AEA3-494F-BA35-41282919603D}" type="datetimeFigureOut">
              <a:rPr lang="en-US"/>
              <a:t>4/9/2022</a:t>
            </a:fld>
            <a:endParaRPr lang="en-US"/>
          </a:p>
        </p:txBody>
      </p:sp>
      <p:sp>
        <p:nvSpPr>
          <p:cNvPr id="6" name="Footer Placeholder 5">
            <a:extLst>
              <a:ext uri="{FF2B5EF4-FFF2-40B4-BE49-F238E27FC236}">
                <a16:creationId xmlns:a16="http://schemas.microsoft.com/office/drawing/2014/main" id="{7CA9C6F2-4E04-5A44-A947-45071850A9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A98CC2-195C-2C4D-A7A8-5B180CCF2649}"/>
              </a:ext>
            </a:extLst>
          </p:cNvPr>
          <p:cNvSpPr>
            <a:spLocks noGrp="1"/>
          </p:cNvSpPr>
          <p:nvPr>
            <p:ph type="sldNum" sz="quarter" idx="12"/>
          </p:nvPr>
        </p:nvSpPr>
        <p:spPr/>
        <p:txBody>
          <a:bodyPr/>
          <a:lstStyle/>
          <a:p>
            <a:fld id="{ECC97219-7553-9749-B8AE-CC17ABAFEEBB}" type="slidenum">
              <a:rPr lang="en-US"/>
              <a:t>‹#›</a:t>
            </a:fld>
            <a:endParaRPr lang="en-US"/>
          </a:p>
        </p:txBody>
      </p:sp>
    </p:spTree>
    <p:extLst>
      <p:ext uri="{BB962C8B-B14F-4D97-AF65-F5344CB8AC3E}">
        <p14:creationId xmlns:p14="http://schemas.microsoft.com/office/powerpoint/2010/main" val="419289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3EF1D-F2A0-1346-A699-4AEBF6C29C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C4BE1A-B343-EB4F-80A3-BD2ECDE44B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30D57A-9BE6-8246-A347-2A567E428F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617203-FF4E-AE48-BFE6-941030F478F9}"/>
              </a:ext>
            </a:extLst>
          </p:cNvPr>
          <p:cNvSpPr>
            <a:spLocks noGrp="1"/>
          </p:cNvSpPr>
          <p:nvPr>
            <p:ph type="dt" sz="half" idx="10"/>
          </p:nvPr>
        </p:nvSpPr>
        <p:spPr/>
        <p:txBody>
          <a:bodyPr/>
          <a:lstStyle/>
          <a:p>
            <a:fld id="{1C5EEACC-AEA3-494F-BA35-41282919603D}" type="datetimeFigureOut">
              <a:rPr lang="en-US"/>
              <a:t>4/9/2022</a:t>
            </a:fld>
            <a:endParaRPr lang="en-US"/>
          </a:p>
        </p:txBody>
      </p:sp>
      <p:sp>
        <p:nvSpPr>
          <p:cNvPr id="6" name="Footer Placeholder 5">
            <a:extLst>
              <a:ext uri="{FF2B5EF4-FFF2-40B4-BE49-F238E27FC236}">
                <a16:creationId xmlns:a16="http://schemas.microsoft.com/office/drawing/2014/main" id="{11F377C7-894A-B848-B231-2ACB724EC4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528A07-C410-C843-84E4-2AEA6DF940BD}"/>
              </a:ext>
            </a:extLst>
          </p:cNvPr>
          <p:cNvSpPr>
            <a:spLocks noGrp="1"/>
          </p:cNvSpPr>
          <p:nvPr>
            <p:ph type="sldNum" sz="quarter" idx="12"/>
          </p:nvPr>
        </p:nvSpPr>
        <p:spPr/>
        <p:txBody>
          <a:bodyPr/>
          <a:lstStyle/>
          <a:p>
            <a:fld id="{ECC97219-7553-9749-B8AE-CC17ABAFEEBB}" type="slidenum">
              <a:rPr lang="en-US"/>
              <a:t>‹#›</a:t>
            </a:fld>
            <a:endParaRPr lang="en-US"/>
          </a:p>
        </p:txBody>
      </p:sp>
    </p:spTree>
    <p:extLst>
      <p:ext uri="{BB962C8B-B14F-4D97-AF65-F5344CB8AC3E}">
        <p14:creationId xmlns:p14="http://schemas.microsoft.com/office/powerpoint/2010/main" val="3255046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EB61CD-8C56-9D4A-A3A7-C359E2E4D7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74A49C-E025-6648-BD00-52793EE4D0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F936BC-1DEB-3A45-9A85-1AA50441FE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5EEACC-AEA3-494F-BA35-41282919603D}" type="datetimeFigureOut">
              <a:rPr lang="en-US"/>
              <a:t>4/9/2022</a:t>
            </a:fld>
            <a:endParaRPr lang="en-US"/>
          </a:p>
        </p:txBody>
      </p:sp>
      <p:sp>
        <p:nvSpPr>
          <p:cNvPr id="5" name="Footer Placeholder 4">
            <a:extLst>
              <a:ext uri="{FF2B5EF4-FFF2-40B4-BE49-F238E27FC236}">
                <a16:creationId xmlns:a16="http://schemas.microsoft.com/office/drawing/2014/main" id="{183A6C73-6192-4C42-9730-75C5776A5D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7772BC-3862-8D44-AA3F-538046D124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C97219-7553-9749-B8AE-CC17ABAFEEBB}" type="slidenum">
              <a:rPr lang="en-US"/>
              <a:t>‹#›</a:t>
            </a:fld>
            <a:endParaRPr lang="en-US"/>
          </a:p>
        </p:txBody>
      </p:sp>
    </p:spTree>
    <p:extLst>
      <p:ext uri="{BB962C8B-B14F-4D97-AF65-F5344CB8AC3E}">
        <p14:creationId xmlns:p14="http://schemas.microsoft.com/office/powerpoint/2010/main" val="344551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DAD30BFC-303E-5743-88A5-811BB1A3B7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9639" y="298139"/>
            <a:ext cx="973802" cy="973802"/>
          </a:xfrm>
          <a:prstGeom prst="rect">
            <a:avLst/>
          </a:prstGeom>
        </p:spPr>
      </p:pic>
      <p:sp>
        <p:nvSpPr>
          <p:cNvPr id="10" name="TextBox 9">
            <a:extLst>
              <a:ext uri="{FF2B5EF4-FFF2-40B4-BE49-F238E27FC236}">
                <a16:creationId xmlns:a16="http://schemas.microsoft.com/office/drawing/2014/main" id="{9D70C03F-F9AF-1C44-AD8D-D16CA2621CBE}"/>
              </a:ext>
            </a:extLst>
          </p:cNvPr>
          <p:cNvSpPr txBox="1"/>
          <p:nvPr/>
        </p:nvSpPr>
        <p:spPr>
          <a:xfrm>
            <a:off x="5180981" y="2518311"/>
            <a:ext cx="1828800" cy="1828800"/>
          </a:xfrm>
          <a:prstGeom prst="rect">
            <a:avLst/>
          </a:prstGeom>
          <a:noFill/>
        </p:spPr>
        <p:txBody>
          <a:bodyPr wrap="square" rtlCol="0">
            <a:spAutoFit/>
          </a:bodyPr>
          <a:lstStyle/>
          <a:p>
            <a:pPr algn="l"/>
            <a:endParaRPr lang="en-US"/>
          </a:p>
        </p:txBody>
      </p:sp>
      <p:sp>
        <p:nvSpPr>
          <p:cNvPr id="13" name="TextBox 12">
            <a:extLst>
              <a:ext uri="{FF2B5EF4-FFF2-40B4-BE49-F238E27FC236}">
                <a16:creationId xmlns:a16="http://schemas.microsoft.com/office/drawing/2014/main" id="{B4CA4E2D-AAED-604D-9201-DB1B5D3601F5}"/>
              </a:ext>
            </a:extLst>
          </p:cNvPr>
          <p:cNvSpPr txBox="1"/>
          <p:nvPr/>
        </p:nvSpPr>
        <p:spPr>
          <a:xfrm>
            <a:off x="4281055" y="2995364"/>
            <a:ext cx="3164774" cy="523220"/>
          </a:xfrm>
          <a:prstGeom prst="rect">
            <a:avLst/>
          </a:prstGeom>
          <a:noFill/>
        </p:spPr>
        <p:txBody>
          <a:bodyPr wrap="square" rtlCol="0">
            <a:spAutoFit/>
          </a:bodyPr>
          <a:lstStyle/>
          <a:p>
            <a:pPr algn="l"/>
            <a:r>
              <a:rPr lang="en-US" sz="2800"/>
              <a:t>STEGDETECT </a:t>
            </a:r>
          </a:p>
        </p:txBody>
      </p:sp>
      <p:sp>
        <p:nvSpPr>
          <p:cNvPr id="14" name="TextBox 13">
            <a:extLst>
              <a:ext uri="{FF2B5EF4-FFF2-40B4-BE49-F238E27FC236}">
                <a16:creationId xmlns:a16="http://schemas.microsoft.com/office/drawing/2014/main" id="{1A8F0C44-45F5-9A4C-9573-56924F663EAC}"/>
              </a:ext>
            </a:extLst>
          </p:cNvPr>
          <p:cNvSpPr txBox="1"/>
          <p:nvPr/>
        </p:nvSpPr>
        <p:spPr>
          <a:xfrm>
            <a:off x="7909707" y="3586598"/>
            <a:ext cx="3704622" cy="646331"/>
          </a:xfrm>
          <a:prstGeom prst="rect">
            <a:avLst/>
          </a:prstGeom>
          <a:noFill/>
        </p:spPr>
        <p:txBody>
          <a:bodyPr wrap="square" rtlCol="0">
            <a:spAutoFit/>
          </a:bodyPr>
          <a:lstStyle/>
          <a:p>
            <a:pPr algn="l"/>
            <a:r>
              <a:rPr lang="en-US"/>
              <a:t>         GUIDED BY :</a:t>
            </a:r>
          </a:p>
          <a:p>
            <a:pPr algn="l"/>
            <a:r>
              <a:rPr lang="en-US"/>
              <a:t>Dr.A.NIRMALA M.C.A., M.Phil. Ph.D</a:t>
            </a:r>
          </a:p>
        </p:txBody>
      </p:sp>
      <p:sp>
        <p:nvSpPr>
          <p:cNvPr id="15" name="TextBox 14">
            <a:extLst>
              <a:ext uri="{FF2B5EF4-FFF2-40B4-BE49-F238E27FC236}">
                <a16:creationId xmlns:a16="http://schemas.microsoft.com/office/drawing/2014/main" id="{79EDA57C-134F-FD48-B4F5-73F54E051609}"/>
              </a:ext>
            </a:extLst>
          </p:cNvPr>
          <p:cNvSpPr txBox="1"/>
          <p:nvPr/>
        </p:nvSpPr>
        <p:spPr>
          <a:xfrm>
            <a:off x="0" y="3840513"/>
            <a:ext cx="1828800" cy="923330"/>
          </a:xfrm>
          <a:prstGeom prst="rect">
            <a:avLst/>
          </a:prstGeom>
          <a:noFill/>
        </p:spPr>
        <p:txBody>
          <a:bodyPr wrap="square" rtlCol="0">
            <a:spAutoFit/>
          </a:bodyPr>
          <a:lstStyle/>
          <a:p>
            <a:pPr algn="l"/>
            <a:r>
              <a:rPr lang="en-US"/>
              <a:t>PRESENTED BY : </a:t>
            </a:r>
          </a:p>
          <a:p>
            <a:pPr algn="l"/>
            <a:r>
              <a:rPr lang="en-US"/>
              <a:t>Mr.V.Balaji</a:t>
            </a:r>
          </a:p>
          <a:p>
            <a:pPr algn="l"/>
            <a:r>
              <a:rPr lang="en-US"/>
              <a:t>(191CA008) </a:t>
            </a:r>
          </a:p>
        </p:txBody>
      </p:sp>
      <p:pic>
        <p:nvPicPr>
          <p:cNvPr id="2" name="Picture 3">
            <a:extLst>
              <a:ext uri="{FF2B5EF4-FFF2-40B4-BE49-F238E27FC236}">
                <a16:creationId xmlns:a16="http://schemas.microsoft.com/office/drawing/2014/main" id="{ED6AC4BC-70A5-A34F-A554-60B51B079F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14" y="4763843"/>
            <a:ext cx="11991852" cy="2094157"/>
          </a:xfrm>
          <a:prstGeom prst="rect">
            <a:avLst/>
          </a:prstGeom>
        </p:spPr>
      </p:pic>
      <p:sp>
        <p:nvSpPr>
          <p:cNvPr id="4" name="TextBox 3">
            <a:extLst>
              <a:ext uri="{FF2B5EF4-FFF2-40B4-BE49-F238E27FC236}">
                <a16:creationId xmlns:a16="http://schemas.microsoft.com/office/drawing/2014/main" id="{7839703F-1848-0D4F-BF9B-CA0212B89210}"/>
              </a:ext>
            </a:extLst>
          </p:cNvPr>
          <p:cNvSpPr txBox="1"/>
          <p:nvPr/>
        </p:nvSpPr>
        <p:spPr>
          <a:xfrm>
            <a:off x="1966771" y="1711153"/>
            <a:ext cx="8109389" cy="954107"/>
          </a:xfrm>
          <a:prstGeom prst="rect">
            <a:avLst/>
          </a:prstGeom>
          <a:noFill/>
        </p:spPr>
        <p:txBody>
          <a:bodyPr wrap="square" rtlCol="0">
            <a:spAutoFit/>
          </a:bodyPr>
          <a:lstStyle/>
          <a:p>
            <a:pPr algn="l"/>
            <a:r>
              <a:rPr lang="en-US" sz="2800">
                <a:solidFill>
                  <a:schemeClr val="accent5">
                    <a:lumMod val="75000"/>
                  </a:schemeClr>
                </a:solidFill>
              </a:rPr>
              <a:t>Dr.N.G.P. Arts and Science  College (Autonomous)</a:t>
            </a:r>
          </a:p>
          <a:p>
            <a:pPr algn="l"/>
            <a:r>
              <a:rPr lang="en-US" sz="2800">
                <a:solidFill>
                  <a:schemeClr val="accent5">
                    <a:lumMod val="75000"/>
                  </a:schemeClr>
                </a:solidFill>
              </a:rPr>
              <a:t>                    Coimbatore 641 048</a:t>
            </a:r>
          </a:p>
        </p:txBody>
      </p:sp>
    </p:spTree>
    <p:extLst>
      <p:ext uri="{BB962C8B-B14F-4D97-AF65-F5344CB8AC3E}">
        <p14:creationId xmlns:p14="http://schemas.microsoft.com/office/powerpoint/2010/main" val="231881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A1674E-BAEE-4341-9668-C2900A433064}"/>
              </a:ext>
            </a:extLst>
          </p:cNvPr>
          <p:cNvSpPr>
            <a:spLocks noGrp="1"/>
          </p:cNvSpPr>
          <p:nvPr>
            <p:ph idx="1"/>
          </p:nvPr>
        </p:nvSpPr>
        <p:spPr>
          <a:xfrm>
            <a:off x="689140" y="1653123"/>
            <a:ext cx="10515600" cy="4351338"/>
          </a:xfrm>
        </p:spPr>
        <p:txBody>
          <a:bodyPr/>
          <a:lstStyle/>
          <a:p>
            <a:r>
              <a:rPr lang="en-US"/>
              <a:t>This is the one of the cyber crime happens in the digital world </a:t>
            </a:r>
          </a:p>
          <a:p>
            <a:r>
              <a:rPr lang="en-US"/>
              <a:t>This is the project  to describe about the digital  steganography  detect </a:t>
            </a:r>
          </a:p>
          <a:p>
            <a:r>
              <a:rPr lang="en-US"/>
              <a:t>The steganography crime was happen in the Network  this Revert to this crime </a:t>
            </a:r>
          </a:p>
          <a:p>
            <a:r>
              <a:rPr lang="en-US"/>
              <a:t>It is the method of detect Digital steganography  on the computing field</a:t>
            </a:r>
          </a:p>
          <a:p>
            <a:r>
              <a:rPr lang="en-US"/>
              <a:t>This steganography  is about LSB method </a:t>
            </a:r>
          </a:p>
          <a:p>
            <a:pPr marL="0" indent="0">
              <a:buNone/>
            </a:pPr>
            <a:endParaRPr lang="en-US"/>
          </a:p>
        </p:txBody>
      </p:sp>
      <p:sp>
        <p:nvSpPr>
          <p:cNvPr id="4" name="TextBox 3">
            <a:extLst>
              <a:ext uri="{FF2B5EF4-FFF2-40B4-BE49-F238E27FC236}">
                <a16:creationId xmlns:a16="http://schemas.microsoft.com/office/drawing/2014/main" id="{E8D55501-A372-B34A-9C87-EC76A3A6A18D}"/>
              </a:ext>
            </a:extLst>
          </p:cNvPr>
          <p:cNvSpPr txBox="1"/>
          <p:nvPr/>
        </p:nvSpPr>
        <p:spPr>
          <a:xfrm>
            <a:off x="5180981" y="2518311"/>
            <a:ext cx="1828800" cy="369332"/>
          </a:xfrm>
          <a:prstGeom prst="rect">
            <a:avLst/>
          </a:prstGeom>
          <a:noFill/>
        </p:spPr>
        <p:txBody>
          <a:bodyPr wrap="square" rtlCol="0">
            <a:spAutoFit/>
          </a:bodyPr>
          <a:lstStyle/>
          <a:p>
            <a:pPr marL="342900" indent="-342900" algn="l">
              <a:buFont typeface="+mj-lt"/>
              <a:buAutoNum type="arabicPeriod"/>
            </a:pPr>
            <a:endParaRPr lang="en-US" b="1" i="1" u="sng"/>
          </a:p>
        </p:txBody>
      </p:sp>
      <p:sp>
        <p:nvSpPr>
          <p:cNvPr id="8" name="Rectangle 7">
            <a:extLst>
              <a:ext uri="{FF2B5EF4-FFF2-40B4-BE49-F238E27FC236}">
                <a16:creationId xmlns:a16="http://schemas.microsoft.com/office/drawing/2014/main" id="{A311158E-B724-DE4E-9B21-F308B39CAC29}"/>
              </a:ext>
            </a:extLst>
          </p:cNvPr>
          <p:cNvSpPr/>
          <p:nvPr/>
        </p:nvSpPr>
        <p:spPr>
          <a:xfrm>
            <a:off x="0" y="0"/>
            <a:ext cx="12192000" cy="89064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ABSTRACT</a:t>
            </a:r>
            <a:r>
              <a:rPr lang="en-US"/>
              <a:t> </a:t>
            </a:r>
          </a:p>
        </p:txBody>
      </p:sp>
    </p:spTree>
    <p:extLst>
      <p:ext uri="{BB962C8B-B14F-4D97-AF65-F5344CB8AC3E}">
        <p14:creationId xmlns:p14="http://schemas.microsoft.com/office/powerpoint/2010/main" val="1945915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8CBCB-98DA-7346-9EE4-69922961AC05}"/>
              </a:ext>
            </a:extLst>
          </p:cNvPr>
          <p:cNvSpPr>
            <a:spLocks noGrp="1"/>
          </p:cNvSpPr>
          <p:nvPr>
            <p:ph type="title"/>
          </p:nvPr>
        </p:nvSpPr>
        <p:spPr>
          <a:xfrm>
            <a:off x="838200" y="2362306"/>
            <a:ext cx="10515600" cy="2822556"/>
          </a:xfrm>
        </p:spPr>
        <p:txBody>
          <a:bodyPr>
            <a:normAutofit fontScale="90000"/>
          </a:bodyPr>
          <a:lstStyle/>
          <a:p>
            <a:r>
              <a:rPr lang="en-US"/>
              <a:t>Steganography is the practice of hiding information inside something normal-looking. Cybercriminals use steganography to hide stolen data or malicious code in images, audio files and other media</a:t>
            </a:r>
          </a:p>
        </p:txBody>
      </p:sp>
      <p:sp>
        <p:nvSpPr>
          <p:cNvPr id="4" name="Rectangle 3">
            <a:extLst>
              <a:ext uri="{FF2B5EF4-FFF2-40B4-BE49-F238E27FC236}">
                <a16:creationId xmlns:a16="http://schemas.microsoft.com/office/drawing/2014/main" id="{F252A98D-10CA-7443-85A0-EF40FC0D3DA9}"/>
              </a:ext>
            </a:extLst>
          </p:cNvPr>
          <p:cNvSpPr/>
          <p:nvPr/>
        </p:nvSpPr>
        <p:spPr>
          <a:xfrm flipH="1">
            <a:off x="0" y="-19525"/>
            <a:ext cx="12192000" cy="103047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Briefly</a:t>
            </a:r>
            <a:r>
              <a:rPr lang="en-US"/>
              <a:t>  </a:t>
            </a:r>
            <a:r>
              <a:rPr lang="en-US" sz="2800">
                <a:solidFill>
                  <a:schemeClr val="tx1"/>
                </a:solidFill>
              </a:rPr>
              <a:t>about</a:t>
            </a:r>
            <a:r>
              <a:rPr lang="en-US"/>
              <a:t> </a:t>
            </a:r>
            <a:r>
              <a:rPr lang="en-US" sz="2800">
                <a:solidFill>
                  <a:schemeClr val="tx1"/>
                </a:solidFill>
              </a:rPr>
              <a:t>steganography</a:t>
            </a:r>
            <a:r>
              <a:rPr lang="en-US"/>
              <a:t> </a:t>
            </a:r>
          </a:p>
        </p:txBody>
      </p:sp>
    </p:spTree>
    <p:extLst>
      <p:ext uri="{BB962C8B-B14F-4D97-AF65-F5344CB8AC3E}">
        <p14:creationId xmlns:p14="http://schemas.microsoft.com/office/powerpoint/2010/main" val="1703500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DB3B5-69C0-DC44-B3B1-19368E3CD92E}"/>
              </a:ext>
            </a:extLst>
          </p:cNvPr>
          <p:cNvSpPr>
            <a:spLocks noGrp="1"/>
          </p:cNvSpPr>
          <p:nvPr>
            <p:ph type="title"/>
          </p:nvPr>
        </p:nvSpPr>
        <p:spPr>
          <a:xfrm>
            <a:off x="652647" y="2999963"/>
            <a:ext cx="9051720" cy="1325563"/>
          </a:xfrm>
        </p:spPr>
        <p:txBody>
          <a:bodyPr>
            <a:normAutofit fontScale="90000"/>
          </a:bodyPr>
          <a:lstStyle/>
          <a:p>
            <a:r>
              <a:rPr lang="en-US"/>
              <a:t>How steganography works depends on the type of information that’s hidden and the type of file or site it’s hidden in. </a:t>
            </a:r>
            <a:br>
              <a:rPr lang="en-US"/>
            </a:br>
            <a:br>
              <a:rPr lang="en-US"/>
            </a:br>
            <a:r>
              <a:rPr lang="en-US"/>
              <a:t>Many steganography methods hide information  in the way of LSB</a:t>
            </a:r>
            <a:br>
              <a:rPr lang="en-US"/>
            </a:br>
            <a:br>
              <a:rPr lang="en-US"/>
            </a:br>
            <a:r>
              <a:rPr lang="en-US"/>
              <a:t>This revolve about the  digital  world</a:t>
            </a:r>
          </a:p>
        </p:txBody>
      </p:sp>
      <p:sp>
        <p:nvSpPr>
          <p:cNvPr id="4" name="Rectangle 3">
            <a:extLst>
              <a:ext uri="{FF2B5EF4-FFF2-40B4-BE49-F238E27FC236}">
                <a16:creationId xmlns:a16="http://schemas.microsoft.com/office/drawing/2014/main" id="{BDE5EA43-1081-0142-93AC-BE77C631CDC9}"/>
              </a:ext>
            </a:extLst>
          </p:cNvPr>
          <p:cNvSpPr/>
          <p:nvPr/>
        </p:nvSpPr>
        <p:spPr>
          <a:xfrm>
            <a:off x="-1" y="-71602"/>
            <a:ext cx="12192001" cy="1073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CYBER</a:t>
            </a:r>
            <a:r>
              <a:rPr lang="en-US"/>
              <a:t> </a:t>
            </a:r>
            <a:r>
              <a:rPr lang="en-US" sz="2800">
                <a:solidFill>
                  <a:schemeClr val="tx1"/>
                </a:solidFill>
              </a:rPr>
              <a:t>CRIME</a:t>
            </a:r>
            <a:r>
              <a:rPr lang="en-US"/>
              <a:t> </a:t>
            </a:r>
            <a:r>
              <a:rPr lang="en-US" sz="2800">
                <a:solidFill>
                  <a:schemeClr val="tx1"/>
                </a:solidFill>
              </a:rPr>
              <a:t>WORKS</a:t>
            </a:r>
          </a:p>
        </p:txBody>
      </p:sp>
    </p:spTree>
    <p:extLst>
      <p:ext uri="{BB962C8B-B14F-4D97-AF65-F5344CB8AC3E}">
        <p14:creationId xmlns:p14="http://schemas.microsoft.com/office/powerpoint/2010/main" val="4129564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EDB0-8417-1244-B426-797107963121}"/>
              </a:ext>
            </a:extLst>
          </p:cNvPr>
          <p:cNvSpPr/>
          <p:nvPr/>
        </p:nvSpPr>
        <p:spPr>
          <a:xfrm flipH="1">
            <a:off x="0" y="-29895"/>
            <a:ext cx="12192000" cy="1254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6F7F05B0-341A-5948-A684-1F3CDEE255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552" y="2114158"/>
            <a:ext cx="4026477" cy="3031517"/>
          </a:xfrm>
          <a:prstGeom prst="rect">
            <a:avLst/>
          </a:prstGeom>
        </p:spPr>
      </p:pic>
      <p:pic>
        <p:nvPicPr>
          <p:cNvPr id="6" name="Picture 6">
            <a:extLst>
              <a:ext uri="{FF2B5EF4-FFF2-40B4-BE49-F238E27FC236}">
                <a16:creationId xmlns:a16="http://schemas.microsoft.com/office/drawing/2014/main" id="{FEE03001-9DFC-9F47-A557-03AAC4B949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8373" y="1566862"/>
            <a:ext cx="7458075" cy="3724275"/>
          </a:xfrm>
          <a:prstGeom prst="rect">
            <a:avLst/>
          </a:prstGeom>
        </p:spPr>
      </p:pic>
    </p:spTree>
    <p:extLst>
      <p:ext uri="{BB962C8B-B14F-4D97-AF65-F5344CB8AC3E}">
        <p14:creationId xmlns:p14="http://schemas.microsoft.com/office/powerpoint/2010/main" val="1902979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CCAC2B-2734-DD48-A199-0B98B33C8013}"/>
              </a:ext>
            </a:extLst>
          </p:cNvPr>
          <p:cNvSpPr>
            <a:spLocks noGrp="1"/>
          </p:cNvSpPr>
          <p:nvPr>
            <p:ph idx="1"/>
          </p:nvPr>
        </p:nvSpPr>
        <p:spPr>
          <a:xfrm>
            <a:off x="1023751" y="3005942"/>
            <a:ext cx="10515600" cy="5310053"/>
          </a:xfrm>
        </p:spPr>
        <p:txBody>
          <a:bodyPr/>
          <a:lstStyle/>
          <a:p>
            <a:r>
              <a:rPr lang="en-US"/>
              <a:t>This methodology  is to  detection of the LSB Steganography  Method </a:t>
            </a:r>
          </a:p>
          <a:p>
            <a:r>
              <a:rPr lang="en-US"/>
              <a:t>Using Python Library Programming language for this action </a:t>
            </a:r>
          </a:p>
          <a:p>
            <a:r>
              <a:rPr lang="en-US"/>
              <a:t>It check the downloading  Image or file is malicious  scanning function </a:t>
            </a:r>
          </a:p>
          <a:p>
            <a:r>
              <a:rPr lang="en-US"/>
              <a:t>This has the function to detect and remove </a:t>
            </a:r>
          </a:p>
        </p:txBody>
      </p:sp>
      <p:sp>
        <p:nvSpPr>
          <p:cNvPr id="4" name="Rectangle 3">
            <a:extLst>
              <a:ext uri="{FF2B5EF4-FFF2-40B4-BE49-F238E27FC236}">
                <a16:creationId xmlns:a16="http://schemas.microsoft.com/office/drawing/2014/main" id="{4A0A1EF4-DD47-8F41-91D2-E4F7DF526A46}"/>
              </a:ext>
            </a:extLst>
          </p:cNvPr>
          <p:cNvSpPr/>
          <p:nvPr/>
        </p:nvSpPr>
        <p:spPr>
          <a:xfrm>
            <a:off x="0" y="-18554"/>
            <a:ext cx="12192000" cy="1410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Methodology</a:t>
            </a:r>
            <a:r>
              <a:rPr lang="en-US"/>
              <a:t> </a:t>
            </a:r>
          </a:p>
        </p:txBody>
      </p:sp>
    </p:spTree>
    <p:extLst>
      <p:ext uri="{BB962C8B-B14F-4D97-AF65-F5344CB8AC3E}">
        <p14:creationId xmlns:p14="http://schemas.microsoft.com/office/powerpoint/2010/main" val="3905568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C4CBA3-05A7-4140-BCA5-80D6D79A4307}"/>
              </a:ext>
            </a:extLst>
          </p:cNvPr>
          <p:cNvSpPr/>
          <p:nvPr/>
        </p:nvSpPr>
        <p:spPr>
          <a:xfrm>
            <a:off x="0" y="0"/>
            <a:ext cx="12058898" cy="909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8BC5C86-FCC4-D841-B9BC-DA5E8606390E}"/>
              </a:ext>
            </a:extLst>
          </p:cNvPr>
          <p:cNvSpPr txBox="1"/>
          <p:nvPr/>
        </p:nvSpPr>
        <p:spPr>
          <a:xfrm>
            <a:off x="2091541" y="1979705"/>
            <a:ext cx="5126430" cy="1077218"/>
          </a:xfrm>
          <a:prstGeom prst="rect">
            <a:avLst/>
          </a:prstGeom>
          <a:noFill/>
        </p:spPr>
        <p:txBody>
          <a:bodyPr wrap="square" rtlCol="0">
            <a:spAutoFit/>
          </a:bodyPr>
          <a:lstStyle/>
          <a:p>
            <a:pPr algn="l"/>
            <a:r>
              <a:rPr lang="en-US" sz="3200"/>
              <a:t>Data-Loss Prevention tool  and email security </a:t>
            </a:r>
          </a:p>
        </p:txBody>
      </p:sp>
      <p:sp>
        <p:nvSpPr>
          <p:cNvPr id="9" name="TextBox 8">
            <a:extLst>
              <a:ext uri="{FF2B5EF4-FFF2-40B4-BE49-F238E27FC236}">
                <a16:creationId xmlns:a16="http://schemas.microsoft.com/office/drawing/2014/main" id="{0EE5ADB6-DD15-2E46-8AA7-F5353CCE7AC3}"/>
              </a:ext>
            </a:extLst>
          </p:cNvPr>
          <p:cNvSpPr txBox="1"/>
          <p:nvPr/>
        </p:nvSpPr>
        <p:spPr>
          <a:xfrm>
            <a:off x="172385" y="1221317"/>
            <a:ext cx="6095380" cy="984885"/>
          </a:xfrm>
          <a:prstGeom prst="rect">
            <a:avLst/>
          </a:prstGeom>
          <a:noFill/>
        </p:spPr>
        <p:txBody>
          <a:bodyPr wrap="square">
            <a:spAutoFit/>
          </a:bodyPr>
          <a:lstStyle/>
          <a:p>
            <a:r>
              <a:rPr lang="en-US" sz="4000"/>
              <a:t>Existing  system</a:t>
            </a:r>
            <a:r>
              <a:rPr lang="en-US"/>
              <a:t> </a:t>
            </a:r>
          </a:p>
          <a:p>
            <a:endParaRPr lang="en-US"/>
          </a:p>
        </p:txBody>
      </p:sp>
      <p:sp>
        <p:nvSpPr>
          <p:cNvPr id="2" name="TextBox 1">
            <a:extLst>
              <a:ext uri="{FF2B5EF4-FFF2-40B4-BE49-F238E27FC236}">
                <a16:creationId xmlns:a16="http://schemas.microsoft.com/office/drawing/2014/main" id="{96BC3F01-EF4A-8D4D-B03F-1B7AA7C3C298}"/>
              </a:ext>
            </a:extLst>
          </p:cNvPr>
          <p:cNvSpPr txBox="1"/>
          <p:nvPr/>
        </p:nvSpPr>
        <p:spPr>
          <a:xfrm>
            <a:off x="172385" y="3056924"/>
            <a:ext cx="4132420" cy="707886"/>
          </a:xfrm>
          <a:prstGeom prst="rect">
            <a:avLst/>
          </a:prstGeom>
          <a:noFill/>
        </p:spPr>
        <p:txBody>
          <a:bodyPr wrap="square" rtlCol="0">
            <a:spAutoFit/>
          </a:bodyPr>
          <a:lstStyle/>
          <a:p>
            <a:pPr algn="l"/>
            <a:r>
              <a:rPr lang="en-US" sz="4000"/>
              <a:t>Proposed  System </a:t>
            </a:r>
          </a:p>
        </p:txBody>
      </p:sp>
      <p:sp>
        <p:nvSpPr>
          <p:cNvPr id="3" name="TextBox 2">
            <a:extLst>
              <a:ext uri="{FF2B5EF4-FFF2-40B4-BE49-F238E27FC236}">
                <a16:creationId xmlns:a16="http://schemas.microsoft.com/office/drawing/2014/main" id="{88F9DBA8-C43D-1A44-A488-6540ED12077C}"/>
              </a:ext>
            </a:extLst>
          </p:cNvPr>
          <p:cNvSpPr txBox="1"/>
          <p:nvPr/>
        </p:nvSpPr>
        <p:spPr>
          <a:xfrm>
            <a:off x="2622281" y="4015367"/>
            <a:ext cx="6947437" cy="1200329"/>
          </a:xfrm>
          <a:prstGeom prst="rect">
            <a:avLst/>
          </a:prstGeom>
          <a:noFill/>
        </p:spPr>
        <p:txBody>
          <a:bodyPr wrap="square" rtlCol="0">
            <a:spAutoFit/>
          </a:bodyPr>
          <a:lstStyle/>
          <a:p>
            <a:pPr algn="l"/>
            <a:r>
              <a:rPr lang="en-US" sz="3600"/>
              <a:t>It function  in computer  systems  to check image file has embed text </a:t>
            </a:r>
          </a:p>
        </p:txBody>
      </p:sp>
    </p:spTree>
    <p:extLst>
      <p:ext uri="{BB962C8B-B14F-4D97-AF65-F5344CB8AC3E}">
        <p14:creationId xmlns:p14="http://schemas.microsoft.com/office/powerpoint/2010/main" val="370727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640A3-A329-444C-8529-C24F33F6D7FC}"/>
              </a:ext>
            </a:extLst>
          </p:cNvPr>
          <p:cNvSpPr>
            <a:spLocks noGrp="1"/>
          </p:cNvSpPr>
          <p:nvPr>
            <p:ph type="title"/>
          </p:nvPr>
        </p:nvSpPr>
        <p:spPr>
          <a:xfrm>
            <a:off x="4512129" y="3429000"/>
            <a:ext cx="10515600" cy="1325563"/>
          </a:xfrm>
        </p:spPr>
        <p:txBody>
          <a:bodyPr/>
          <a:lstStyle/>
          <a:p>
            <a:r>
              <a:rPr lang="en-US"/>
              <a:t>Thanking You </a:t>
            </a:r>
          </a:p>
        </p:txBody>
      </p:sp>
      <p:sp>
        <p:nvSpPr>
          <p:cNvPr id="4" name="Rectangle 3">
            <a:extLst>
              <a:ext uri="{FF2B5EF4-FFF2-40B4-BE49-F238E27FC236}">
                <a16:creationId xmlns:a16="http://schemas.microsoft.com/office/drawing/2014/main" id="{8ED5DC3D-18D2-4149-8C07-42D455D00160}"/>
              </a:ext>
            </a:extLst>
          </p:cNvPr>
          <p:cNvSpPr/>
          <p:nvPr/>
        </p:nvSpPr>
        <p:spPr>
          <a:xfrm>
            <a:off x="0" y="8144"/>
            <a:ext cx="12192000" cy="882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6305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Steganography is the practice of hiding information inside something normal-looking. Cybercriminals use steganography to hide stolen data or malicious code in images, audio files and other media</vt:lpstr>
      <vt:lpstr>How steganography works depends on the type of information that’s hidden and the type of file or site it’s hidden in.   Many steganography methods hide information  in the way of LSB  This revolve about the  digital  world</vt:lpstr>
      <vt:lpstr>PowerPoint Presentation</vt:lpstr>
      <vt:lpstr>PowerPoint Presentation</vt:lpstr>
      <vt:lpstr>PowerPoint Presentation</vt:lpstr>
      <vt:lpstr>Thanking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BALAJJ V  191CA008  PROJECT : STEGDETET DR.NIRMALA </dc:title>
  <dc:creator>Unknown User</dc:creator>
  <cp:lastModifiedBy>Vinothkumar Balaji</cp:lastModifiedBy>
  <cp:revision>13</cp:revision>
  <dcterms:created xsi:type="dcterms:W3CDTF">2022-04-08T00:45:12Z</dcterms:created>
  <dcterms:modified xsi:type="dcterms:W3CDTF">2022-04-09T06:11:18Z</dcterms:modified>
</cp:coreProperties>
</file>