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4C2A1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4C2A1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4C2A1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4C2A1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1087"/>
            <a:ext cx="6777355" cy="5435600"/>
          </a:xfrm>
          <a:custGeom>
            <a:avLst/>
            <a:gdLst/>
            <a:ahLst/>
            <a:cxnLst/>
            <a:rect l="l" t="t" r="r" b="b"/>
            <a:pathLst>
              <a:path w="6777355" h="5435600">
                <a:moveTo>
                  <a:pt x="1910226" y="5308600"/>
                </a:moveTo>
                <a:lnTo>
                  <a:pt x="788386" y="5308600"/>
                </a:lnTo>
                <a:lnTo>
                  <a:pt x="851712" y="5321300"/>
                </a:lnTo>
                <a:lnTo>
                  <a:pt x="930843" y="5321300"/>
                </a:lnTo>
                <a:lnTo>
                  <a:pt x="940305" y="5334000"/>
                </a:lnTo>
                <a:lnTo>
                  <a:pt x="954717" y="5346700"/>
                </a:lnTo>
                <a:lnTo>
                  <a:pt x="957856" y="5372100"/>
                </a:lnTo>
                <a:lnTo>
                  <a:pt x="960859" y="5384800"/>
                </a:lnTo>
                <a:lnTo>
                  <a:pt x="974863" y="5397500"/>
                </a:lnTo>
                <a:lnTo>
                  <a:pt x="991402" y="5410200"/>
                </a:lnTo>
                <a:lnTo>
                  <a:pt x="1085024" y="5410200"/>
                </a:lnTo>
                <a:lnTo>
                  <a:pt x="1098839" y="5422900"/>
                </a:lnTo>
                <a:lnTo>
                  <a:pt x="1125871" y="5422900"/>
                </a:lnTo>
                <a:lnTo>
                  <a:pt x="1138751" y="5435600"/>
                </a:lnTo>
                <a:lnTo>
                  <a:pt x="1296967" y="5435600"/>
                </a:lnTo>
                <a:lnTo>
                  <a:pt x="1483906" y="5384800"/>
                </a:lnTo>
                <a:lnTo>
                  <a:pt x="1647248" y="5346700"/>
                </a:lnTo>
                <a:lnTo>
                  <a:pt x="1698216" y="5334000"/>
                </a:lnTo>
                <a:lnTo>
                  <a:pt x="1827694" y="5334000"/>
                </a:lnTo>
                <a:lnTo>
                  <a:pt x="1870714" y="5321300"/>
                </a:lnTo>
                <a:lnTo>
                  <a:pt x="1910226" y="5308600"/>
                </a:lnTo>
                <a:close/>
              </a:path>
              <a:path w="6777355" h="5435600">
                <a:moveTo>
                  <a:pt x="3221914" y="0"/>
                </a:moveTo>
                <a:lnTo>
                  <a:pt x="0" y="0"/>
                </a:lnTo>
                <a:lnTo>
                  <a:pt x="0" y="5384800"/>
                </a:lnTo>
                <a:lnTo>
                  <a:pt x="40031" y="5384800"/>
                </a:lnTo>
                <a:lnTo>
                  <a:pt x="82073" y="5372100"/>
                </a:lnTo>
                <a:lnTo>
                  <a:pt x="114831" y="5372100"/>
                </a:lnTo>
                <a:lnTo>
                  <a:pt x="153617" y="5359400"/>
                </a:lnTo>
                <a:lnTo>
                  <a:pt x="197604" y="5359400"/>
                </a:lnTo>
                <a:lnTo>
                  <a:pt x="245967" y="5346700"/>
                </a:lnTo>
                <a:lnTo>
                  <a:pt x="297878" y="5346700"/>
                </a:lnTo>
                <a:lnTo>
                  <a:pt x="352511" y="5334000"/>
                </a:lnTo>
                <a:lnTo>
                  <a:pt x="466638" y="5334000"/>
                </a:lnTo>
                <a:lnTo>
                  <a:pt x="524478" y="5321300"/>
                </a:lnTo>
                <a:lnTo>
                  <a:pt x="741732" y="5321300"/>
                </a:lnTo>
                <a:lnTo>
                  <a:pt x="788386" y="5308600"/>
                </a:lnTo>
                <a:lnTo>
                  <a:pt x="1910226" y="5308600"/>
                </a:lnTo>
                <a:lnTo>
                  <a:pt x="1947583" y="5295900"/>
                </a:lnTo>
                <a:lnTo>
                  <a:pt x="1980911" y="5270500"/>
                </a:lnTo>
                <a:lnTo>
                  <a:pt x="2045686" y="5245100"/>
                </a:lnTo>
                <a:lnTo>
                  <a:pt x="2157422" y="5245100"/>
                </a:lnTo>
                <a:lnTo>
                  <a:pt x="2165827" y="5219700"/>
                </a:lnTo>
                <a:lnTo>
                  <a:pt x="2172206" y="5168900"/>
                </a:lnTo>
                <a:lnTo>
                  <a:pt x="2177973" y="5118100"/>
                </a:lnTo>
                <a:lnTo>
                  <a:pt x="2184691" y="5054600"/>
                </a:lnTo>
                <a:lnTo>
                  <a:pt x="2193905" y="5016500"/>
                </a:lnTo>
                <a:lnTo>
                  <a:pt x="2207034" y="4978400"/>
                </a:lnTo>
                <a:lnTo>
                  <a:pt x="2225497" y="4965700"/>
                </a:lnTo>
                <a:lnTo>
                  <a:pt x="2399844" y="4965700"/>
                </a:lnTo>
                <a:lnTo>
                  <a:pt x="2427808" y="4953000"/>
                </a:lnTo>
                <a:lnTo>
                  <a:pt x="2440771" y="4927600"/>
                </a:lnTo>
                <a:lnTo>
                  <a:pt x="2466693" y="4889500"/>
                </a:lnTo>
                <a:lnTo>
                  <a:pt x="2479649" y="4876800"/>
                </a:lnTo>
                <a:lnTo>
                  <a:pt x="6777303" y="4876800"/>
                </a:lnTo>
                <a:lnTo>
                  <a:pt x="6777303" y="127000"/>
                </a:lnTo>
                <a:lnTo>
                  <a:pt x="3963974" y="127000"/>
                </a:lnTo>
                <a:lnTo>
                  <a:pt x="3784774" y="88900"/>
                </a:lnTo>
                <a:lnTo>
                  <a:pt x="3731796" y="88900"/>
                </a:lnTo>
                <a:lnTo>
                  <a:pt x="3688793" y="76200"/>
                </a:lnTo>
                <a:lnTo>
                  <a:pt x="3622186" y="76200"/>
                </a:lnTo>
                <a:lnTo>
                  <a:pt x="3583071" y="63500"/>
                </a:lnTo>
                <a:lnTo>
                  <a:pt x="3500386" y="63500"/>
                </a:lnTo>
                <a:lnTo>
                  <a:pt x="3412245" y="38100"/>
                </a:lnTo>
                <a:lnTo>
                  <a:pt x="3366310" y="38100"/>
                </a:lnTo>
                <a:lnTo>
                  <a:pt x="3221914" y="0"/>
                </a:lnTo>
                <a:close/>
              </a:path>
              <a:path w="6777355" h="5435600">
                <a:moveTo>
                  <a:pt x="2157422" y="5245100"/>
                </a:moveTo>
                <a:lnTo>
                  <a:pt x="2109125" y="5245100"/>
                </a:lnTo>
                <a:lnTo>
                  <a:pt x="2124886" y="5257800"/>
                </a:lnTo>
                <a:lnTo>
                  <a:pt x="2145575" y="5257800"/>
                </a:lnTo>
                <a:lnTo>
                  <a:pt x="2157422" y="5245100"/>
                </a:lnTo>
                <a:close/>
              </a:path>
              <a:path w="6777355" h="5435600">
                <a:moveTo>
                  <a:pt x="6777303" y="4876800"/>
                </a:moveTo>
                <a:lnTo>
                  <a:pt x="2479649" y="4876800"/>
                </a:lnTo>
                <a:lnTo>
                  <a:pt x="2517007" y="4889500"/>
                </a:lnTo>
                <a:lnTo>
                  <a:pt x="2593043" y="4940300"/>
                </a:lnTo>
                <a:lnTo>
                  <a:pt x="2670676" y="4991100"/>
                </a:lnTo>
                <a:lnTo>
                  <a:pt x="2710032" y="5029200"/>
                </a:lnTo>
                <a:lnTo>
                  <a:pt x="2749714" y="5054600"/>
                </a:lnTo>
                <a:lnTo>
                  <a:pt x="2829962" y="5130800"/>
                </a:lnTo>
                <a:lnTo>
                  <a:pt x="2993316" y="5232400"/>
                </a:lnTo>
                <a:lnTo>
                  <a:pt x="3076035" y="5257800"/>
                </a:lnTo>
                <a:lnTo>
                  <a:pt x="3167964" y="5257800"/>
                </a:lnTo>
                <a:lnTo>
                  <a:pt x="3522929" y="5181600"/>
                </a:lnTo>
                <a:lnTo>
                  <a:pt x="3539032" y="5181600"/>
                </a:lnTo>
                <a:lnTo>
                  <a:pt x="3549346" y="5168900"/>
                </a:lnTo>
                <a:lnTo>
                  <a:pt x="4358577" y="5168900"/>
                </a:lnTo>
                <a:lnTo>
                  <a:pt x="4374873" y="5156200"/>
                </a:lnTo>
                <a:lnTo>
                  <a:pt x="4412253" y="5143500"/>
                </a:lnTo>
                <a:lnTo>
                  <a:pt x="4453824" y="5130800"/>
                </a:lnTo>
                <a:lnTo>
                  <a:pt x="4498986" y="5118100"/>
                </a:lnTo>
                <a:lnTo>
                  <a:pt x="4547140" y="5118100"/>
                </a:lnTo>
                <a:lnTo>
                  <a:pt x="4597689" y="5105400"/>
                </a:lnTo>
                <a:lnTo>
                  <a:pt x="4703573" y="5105400"/>
                </a:lnTo>
                <a:lnTo>
                  <a:pt x="4757711" y="5092700"/>
                </a:lnTo>
                <a:lnTo>
                  <a:pt x="6777303" y="5092700"/>
                </a:lnTo>
                <a:lnTo>
                  <a:pt x="6777303" y="4876800"/>
                </a:lnTo>
                <a:close/>
              </a:path>
              <a:path w="6777355" h="5435600">
                <a:moveTo>
                  <a:pt x="4280804" y="5219700"/>
                </a:moveTo>
                <a:lnTo>
                  <a:pt x="4144125" y="5219700"/>
                </a:lnTo>
                <a:lnTo>
                  <a:pt x="4187897" y="5232400"/>
                </a:lnTo>
                <a:lnTo>
                  <a:pt x="4256854" y="5232400"/>
                </a:lnTo>
                <a:lnTo>
                  <a:pt x="4280804" y="5219700"/>
                </a:lnTo>
                <a:close/>
              </a:path>
              <a:path w="6777355" h="5435600">
                <a:moveTo>
                  <a:pt x="4317436" y="5194300"/>
                </a:moveTo>
                <a:lnTo>
                  <a:pt x="3878605" y="5194300"/>
                </a:lnTo>
                <a:lnTo>
                  <a:pt x="3934782" y="5207000"/>
                </a:lnTo>
                <a:lnTo>
                  <a:pt x="3990368" y="5207000"/>
                </a:lnTo>
                <a:lnTo>
                  <a:pt x="4044416" y="5219700"/>
                </a:lnTo>
                <a:lnTo>
                  <a:pt x="4305553" y="5219700"/>
                </a:lnTo>
                <a:lnTo>
                  <a:pt x="4309672" y="5207000"/>
                </a:lnTo>
                <a:lnTo>
                  <a:pt x="4317436" y="5194300"/>
                </a:lnTo>
                <a:close/>
              </a:path>
              <a:path w="6777355" h="5435600">
                <a:moveTo>
                  <a:pt x="4358577" y="5168900"/>
                </a:moveTo>
                <a:lnTo>
                  <a:pt x="3561079" y="5168900"/>
                </a:lnTo>
                <a:lnTo>
                  <a:pt x="3598400" y="5181600"/>
                </a:lnTo>
                <a:lnTo>
                  <a:pt x="3753563" y="5181600"/>
                </a:lnTo>
                <a:lnTo>
                  <a:pt x="3814884" y="5194300"/>
                </a:lnTo>
                <a:lnTo>
                  <a:pt x="4328440" y="5194300"/>
                </a:lnTo>
                <a:lnTo>
                  <a:pt x="4342282" y="5181600"/>
                </a:lnTo>
                <a:lnTo>
                  <a:pt x="4358577" y="5168900"/>
                </a:lnTo>
                <a:close/>
              </a:path>
              <a:path w="6777355" h="5435600">
                <a:moveTo>
                  <a:pt x="5518389" y="5130800"/>
                </a:moveTo>
                <a:lnTo>
                  <a:pt x="5175362" y="5130800"/>
                </a:lnTo>
                <a:lnTo>
                  <a:pt x="5207637" y="5143500"/>
                </a:lnTo>
                <a:lnTo>
                  <a:pt x="5237949" y="5143500"/>
                </a:lnTo>
                <a:lnTo>
                  <a:pt x="5265803" y="5156200"/>
                </a:lnTo>
                <a:lnTo>
                  <a:pt x="5297168" y="5168900"/>
                </a:lnTo>
                <a:lnTo>
                  <a:pt x="5331502" y="5181600"/>
                </a:lnTo>
                <a:lnTo>
                  <a:pt x="5423179" y="5181600"/>
                </a:lnTo>
                <a:lnTo>
                  <a:pt x="5450079" y="5168900"/>
                </a:lnTo>
                <a:lnTo>
                  <a:pt x="5500026" y="5143500"/>
                </a:lnTo>
                <a:lnTo>
                  <a:pt x="5518389" y="5130800"/>
                </a:lnTo>
                <a:close/>
              </a:path>
              <a:path w="6777355" h="5435600">
                <a:moveTo>
                  <a:pt x="6777303" y="5092700"/>
                </a:moveTo>
                <a:lnTo>
                  <a:pt x="4757711" y="5092700"/>
                </a:lnTo>
                <a:lnTo>
                  <a:pt x="4828330" y="5105400"/>
                </a:lnTo>
                <a:lnTo>
                  <a:pt x="4964092" y="5105400"/>
                </a:lnTo>
                <a:lnTo>
                  <a:pt x="5026496" y="5118100"/>
                </a:lnTo>
                <a:lnTo>
                  <a:pt x="5083422" y="5118100"/>
                </a:lnTo>
                <a:lnTo>
                  <a:pt x="5133500" y="5130800"/>
                </a:lnTo>
                <a:lnTo>
                  <a:pt x="5724119" y="5130800"/>
                </a:lnTo>
                <a:lnTo>
                  <a:pt x="5781344" y="5143500"/>
                </a:lnTo>
                <a:lnTo>
                  <a:pt x="5822154" y="5156200"/>
                </a:lnTo>
                <a:lnTo>
                  <a:pt x="6003303" y="5156200"/>
                </a:lnTo>
                <a:lnTo>
                  <a:pt x="6035346" y="5168900"/>
                </a:lnTo>
                <a:lnTo>
                  <a:pt x="6063068" y="5181600"/>
                </a:lnTo>
                <a:lnTo>
                  <a:pt x="6084285" y="5181600"/>
                </a:lnTo>
                <a:lnTo>
                  <a:pt x="6124808" y="5168900"/>
                </a:lnTo>
                <a:lnTo>
                  <a:pt x="6748587" y="5168900"/>
                </a:lnTo>
                <a:lnTo>
                  <a:pt x="6762505" y="5156200"/>
                </a:lnTo>
                <a:lnTo>
                  <a:pt x="6777303" y="5143500"/>
                </a:lnTo>
                <a:lnTo>
                  <a:pt x="6777303" y="5092700"/>
                </a:lnTo>
                <a:close/>
              </a:path>
              <a:path w="6777355" h="5435600">
                <a:moveTo>
                  <a:pt x="6711784" y="5168900"/>
                </a:moveTo>
                <a:lnTo>
                  <a:pt x="6511305" y="5168900"/>
                </a:lnTo>
                <a:lnTo>
                  <a:pt x="6561299" y="5181600"/>
                </a:lnTo>
                <a:lnTo>
                  <a:pt x="6700645" y="5181600"/>
                </a:lnTo>
                <a:lnTo>
                  <a:pt x="6711784" y="5168900"/>
                </a:lnTo>
                <a:close/>
              </a:path>
              <a:path w="6777355" h="5435600">
                <a:moveTo>
                  <a:pt x="6748587" y="5168900"/>
                </a:moveTo>
                <a:lnTo>
                  <a:pt x="6711784" y="5168900"/>
                </a:lnTo>
                <a:lnTo>
                  <a:pt x="6714654" y="5181600"/>
                </a:lnTo>
                <a:lnTo>
                  <a:pt x="6735886" y="5181600"/>
                </a:lnTo>
                <a:lnTo>
                  <a:pt x="6748587" y="5168900"/>
                </a:lnTo>
                <a:close/>
              </a:path>
              <a:path w="6777355" h="5435600">
                <a:moveTo>
                  <a:pt x="2367694" y="4965700"/>
                </a:moveTo>
                <a:lnTo>
                  <a:pt x="2229091" y="4965700"/>
                </a:lnTo>
                <a:lnTo>
                  <a:pt x="2245539" y="4978400"/>
                </a:lnTo>
                <a:lnTo>
                  <a:pt x="2332840" y="4978400"/>
                </a:lnTo>
                <a:lnTo>
                  <a:pt x="2367694" y="4965700"/>
                </a:lnTo>
                <a:close/>
              </a:path>
              <a:path w="6777355" h="5435600">
                <a:moveTo>
                  <a:pt x="6777303" y="0"/>
                </a:moveTo>
                <a:lnTo>
                  <a:pt x="4571284" y="0"/>
                </a:lnTo>
                <a:lnTo>
                  <a:pt x="4530019" y="25400"/>
                </a:lnTo>
                <a:lnTo>
                  <a:pt x="4480382" y="50800"/>
                </a:lnTo>
                <a:lnTo>
                  <a:pt x="4425073" y="63500"/>
                </a:lnTo>
                <a:lnTo>
                  <a:pt x="4394197" y="63500"/>
                </a:lnTo>
                <a:lnTo>
                  <a:pt x="4363249" y="76200"/>
                </a:lnTo>
                <a:lnTo>
                  <a:pt x="4334054" y="76200"/>
                </a:lnTo>
                <a:lnTo>
                  <a:pt x="4308436" y="88900"/>
                </a:lnTo>
                <a:lnTo>
                  <a:pt x="4269012" y="101600"/>
                </a:lnTo>
                <a:lnTo>
                  <a:pt x="4224747" y="101600"/>
                </a:lnTo>
                <a:lnTo>
                  <a:pt x="4179099" y="114300"/>
                </a:lnTo>
                <a:lnTo>
                  <a:pt x="4135523" y="114300"/>
                </a:lnTo>
                <a:lnTo>
                  <a:pt x="4097476" y="127000"/>
                </a:lnTo>
                <a:lnTo>
                  <a:pt x="6777303" y="127000"/>
                </a:lnTo>
                <a:lnTo>
                  <a:pt x="67773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6777355" cy="5429885"/>
          </a:xfrm>
          <a:custGeom>
            <a:avLst/>
            <a:gdLst/>
            <a:ahLst/>
            <a:cxnLst/>
            <a:rect l="l" t="t" r="r" b="b"/>
            <a:pathLst>
              <a:path w="6777355" h="5429885">
                <a:moveTo>
                  <a:pt x="1450313" y="5244363"/>
                </a:moveTo>
                <a:lnTo>
                  <a:pt x="872623" y="5244363"/>
                </a:lnTo>
                <a:lnTo>
                  <a:pt x="900412" y="5245973"/>
                </a:lnTo>
                <a:lnTo>
                  <a:pt x="922666" y="5250757"/>
                </a:lnTo>
                <a:lnTo>
                  <a:pt x="936818" y="5258647"/>
                </a:lnTo>
                <a:lnTo>
                  <a:pt x="940305" y="5269572"/>
                </a:lnTo>
                <a:lnTo>
                  <a:pt x="964403" y="5271682"/>
                </a:lnTo>
                <a:lnTo>
                  <a:pt x="988905" y="5273525"/>
                </a:lnTo>
                <a:lnTo>
                  <a:pt x="1013408" y="5274830"/>
                </a:lnTo>
                <a:lnTo>
                  <a:pt x="1037506" y="5275325"/>
                </a:lnTo>
                <a:lnTo>
                  <a:pt x="1063096" y="5299781"/>
                </a:lnTo>
                <a:lnTo>
                  <a:pt x="1067191" y="5329283"/>
                </a:lnTo>
                <a:lnTo>
                  <a:pt x="1063891" y="5360238"/>
                </a:lnTo>
                <a:lnTo>
                  <a:pt x="1067295" y="5389052"/>
                </a:lnTo>
                <a:lnTo>
                  <a:pt x="1102685" y="5417607"/>
                </a:lnTo>
                <a:lnTo>
                  <a:pt x="1139746" y="5425808"/>
                </a:lnTo>
                <a:lnTo>
                  <a:pt x="1148382" y="5425808"/>
                </a:lnTo>
                <a:lnTo>
                  <a:pt x="1154141" y="5429402"/>
                </a:lnTo>
                <a:lnTo>
                  <a:pt x="1159902" y="5429402"/>
                </a:lnTo>
                <a:lnTo>
                  <a:pt x="1201448" y="5423125"/>
                </a:lnTo>
                <a:lnTo>
                  <a:pt x="1243875" y="5405828"/>
                </a:lnTo>
                <a:lnTo>
                  <a:pt x="1286981" y="5379811"/>
                </a:lnTo>
                <a:lnTo>
                  <a:pt x="1330569" y="5347375"/>
                </a:lnTo>
                <a:lnTo>
                  <a:pt x="1374437" y="5310818"/>
                </a:lnTo>
                <a:lnTo>
                  <a:pt x="1450313" y="5244363"/>
                </a:lnTo>
                <a:close/>
              </a:path>
              <a:path w="6777355" h="5429885">
                <a:moveTo>
                  <a:pt x="0" y="4902162"/>
                </a:moveTo>
                <a:lnTo>
                  <a:pt x="0" y="5311529"/>
                </a:lnTo>
                <a:lnTo>
                  <a:pt x="10794" y="5312041"/>
                </a:lnTo>
                <a:lnTo>
                  <a:pt x="27703" y="5311659"/>
                </a:lnTo>
                <a:lnTo>
                  <a:pt x="45083" y="5310601"/>
                </a:lnTo>
                <a:lnTo>
                  <a:pt x="63139" y="5309003"/>
                </a:lnTo>
                <a:lnTo>
                  <a:pt x="82073" y="5306999"/>
                </a:lnTo>
                <a:lnTo>
                  <a:pt x="135864" y="5296565"/>
                </a:lnTo>
                <a:lnTo>
                  <a:pt x="188584" y="5289172"/>
                </a:lnTo>
                <a:lnTo>
                  <a:pt x="240545" y="5284406"/>
                </a:lnTo>
                <a:lnTo>
                  <a:pt x="292057" y="5281851"/>
                </a:lnTo>
                <a:lnTo>
                  <a:pt x="343430" y="5281091"/>
                </a:lnTo>
                <a:lnTo>
                  <a:pt x="700491" y="5281091"/>
                </a:lnTo>
                <a:lnTo>
                  <a:pt x="725763" y="5269405"/>
                </a:lnTo>
                <a:lnTo>
                  <a:pt x="773796" y="5255816"/>
                </a:lnTo>
                <a:lnTo>
                  <a:pt x="824696" y="5247307"/>
                </a:lnTo>
                <a:lnTo>
                  <a:pt x="872623" y="5244363"/>
                </a:lnTo>
                <a:lnTo>
                  <a:pt x="1450313" y="5244363"/>
                </a:lnTo>
                <a:lnTo>
                  <a:pt x="1462811" y="5233370"/>
                </a:lnTo>
                <a:lnTo>
                  <a:pt x="1507396" y="5196738"/>
                </a:lnTo>
                <a:lnTo>
                  <a:pt x="1551941" y="5164626"/>
                </a:lnTo>
                <a:lnTo>
                  <a:pt x="1596245" y="5139113"/>
                </a:lnTo>
                <a:lnTo>
                  <a:pt x="1640110" y="5122280"/>
                </a:lnTo>
                <a:lnTo>
                  <a:pt x="1683334" y="5116207"/>
                </a:lnTo>
                <a:lnTo>
                  <a:pt x="2170851" y="5116207"/>
                </a:lnTo>
                <a:lnTo>
                  <a:pt x="2172981" y="5101819"/>
                </a:lnTo>
                <a:lnTo>
                  <a:pt x="2177973" y="5047805"/>
                </a:lnTo>
                <a:lnTo>
                  <a:pt x="2184626" y="5001142"/>
                </a:lnTo>
                <a:lnTo>
                  <a:pt x="2192289" y="4958529"/>
                </a:lnTo>
                <a:lnTo>
                  <a:pt x="2214702" y="4905971"/>
                </a:lnTo>
                <a:lnTo>
                  <a:pt x="0" y="4902162"/>
                </a:lnTo>
                <a:close/>
              </a:path>
              <a:path w="6777355" h="5429885">
                <a:moveTo>
                  <a:pt x="700491" y="5281091"/>
                </a:moveTo>
                <a:lnTo>
                  <a:pt x="343430" y="5281091"/>
                </a:lnTo>
                <a:lnTo>
                  <a:pt x="395803" y="5282024"/>
                </a:lnTo>
                <a:lnTo>
                  <a:pt x="448015" y="5284717"/>
                </a:lnTo>
                <a:lnTo>
                  <a:pt x="500388" y="5289009"/>
                </a:lnTo>
                <a:lnTo>
                  <a:pt x="553240" y="5294741"/>
                </a:lnTo>
                <a:lnTo>
                  <a:pt x="606892" y="5301752"/>
                </a:lnTo>
                <a:lnTo>
                  <a:pt x="661664" y="5309882"/>
                </a:lnTo>
                <a:lnTo>
                  <a:pt x="686439" y="5287589"/>
                </a:lnTo>
                <a:lnTo>
                  <a:pt x="700491" y="5281091"/>
                </a:lnTo>
                <a:close/>
              </a:path>
              <a:path w="6777355" h="5429885">
                <a:moveTo>
                  <a:pt x="2170851" y="5116207"/>
                </a:moveTo>
                <a:lnTo>
                  <a:pt x="1688376" y="5116207"/>
                </a:lnTo>
                <a:lnTo>
                  <a:pt x="1799910" y="5120705"/>
                </a:lnTo>
                <a:lnTo>
                  <a:pt x="1853787" y="5124183"/>
                </a:lnTo>
                <a:lnTo>
                  <a:pt x="1906206" y="5129135"/>
                </a:lnTo>
                <a:lnTo>
                  <a:pt x="1957020" y="5136055"/>
                </a:lnTo>
                <a:lnTo>
                  <a:pt x="2006081" y="5145434"/>
                </a:lnTo>
                <a:lnTo>
                  <a:pt x="2053239" y="5157764"/>
                </a:lnTo>
                <a:lnTo>
                  <a:pt x="2098347" y="5173537"/>
                </a:lnTo>
                <a:lnTo>
                  <a:pt x="2141257" y="5193245"/>
                </a:lnTo>
                <a:lnTo>
                  <a:pt x="2143416" y="5193245"/>
                </a:lnTo>
                <a:lnTo>
                  <a:pt x="2156510" y="5180950"/>
                </a:lnTo>
                <a:lnTo>
                  <a:pt x="2166096" y="5148338"/>
                </a:lnTo>
                <a:lnTo>
                  <a:pt x="2170851" y="5116207"/>
                </a:lnTo>
                <a:close/>
              </a:path>
              <a:path w="6777355" h="5429885">
                <a:moveTo>
                  <a:pt x="2861913" y="0"/>
                </a:moveTo>
                <a:lnTo>
                  <a:pt x="0" y="0"/>
                </a:lnTo>
                <a:lnTo>
                  <a:pt x="0" y="326392"/>
                </a:lnTo>
                <a:lnTo>
                  <a:pt x="3204653" y="331900"/>
                </a:lnTo>
                <a:lnTo>
                  <a:pt x="6777303" y="326859"/>
                </a:lnTo>
                <a:lnTo>
                  <a:pt x="6777303" y="318223"/>
                </a:lnTo>
                <a:lnTo>
                  <a:pt x="4177398" y="318223"/>
                </a:lnTo>
                <a:lnTo>
                  <a:pt x="4126859" y="316947"/>
                </a:lnTo>
                <a:lnTo>
                  <a:pt x="4070377" y="313656"/>
                </a:lnTo>
                <a:lnTo>
                  <a:pt x="3861828" y="296462"/>
                </a:lnTo>
                <a:lnTo>
                  <a:pt x="3833240" y="295186"/>
                </a:lnTo>
                <a:lnTo>
                  <a:pt x="3766861" y="289233"/>
                </a:lnTo>
                <a:lnTo>
                  <a:pt x="3694592" y="277768"/>
                </a:lnTo>
                <a:lnTo>
                  <a:pt x="3656399" y="270105"/>
                </a:lnTo>
                <a:lnTo>
                  <a:pt x="3616912" y="261226"/>
                </a:lnTo>
                <a:lnTo>
                  <a:pt x="3576192" y="251188"/>
                </a:lnTo>
                <a:lnTo>
                  <a:pt x="3534299" y="240043"/>
                </a:lnTo>
                <a:lnTo>
                  <a:pt x="3491293" y="227848"/>
                </a:lnTo>
                <a:lnTo>
                  <a:pt x="3447232" y="214656"/>
                </a:lnTo>
                <a:lnTo>
                  <a:pt x="3402177" y="200522"/>
                </a:lnTo>
                <a:lnTo>
                  <a:pt x="3356189" y="185500"/>
                </a:lnTo>
                <a:lnTo>
                  <a:pt x="3309325" y="169645"/>
                </a:lnTo>
                <a:lnTo>
                  <a:pt x="3213215" y="135654"/>
                </a:lnTo>
                <a:lnTo>
                  <a:pt x="3114324" y="98985"/>
                </a:lnTo>
                <a:lnTo>
                  <a:pt x="2961820" y="39913"/>
                </a:lnTo>
                <a:lnTo>
                  <a:pt x="2861913" y="0"/>
                </a:lnTo>
                <a:close/>
              </a:path>
              <a:path w="6777355" h="5429885">
                <a:moveTo>
                  <a:pt x="4638192" y="73418"/>
                </a:moveTo>
                <a:lnTo>
                  <a:pt x="4608507" y="103591"/>
                </a:lnTo>
                <a:lnTo>
                  <a:pt x="4568089" y="129579"/>
                </a:lnTo>
                <a:lnTo>
                  <a:pt x="4518625" y="150169"/>
                </a:lnTo>
                <a:lnTo>
                  <a:pt x="4461801" y="164147"/>
                </a:lnTo>
                <a:lnTo>
                  <a:pt x="4401680" y="174945"/>
                </a:lnTo>
                <a:lnTo>
                  <a:pt x="4373305" y="181156"/>
                </a:lnTo>
                <a:lnTo>
                  <a:pt x="4348035" y="190068"/>
                </a:lnTo>
                <a:lnTo>
                  <a:pt x="4314534" y="216133"/>
                </a:lnTo>
                <a:lnTo>
                  <a:pt x="4297636" y="248473"/>
                </a:lnTo>
                <a:lnTo>
                  <a:pt x="4281818" y="281488"/>
                </a:lnTo>
                <a:lnTo>
                  <a:pt x="4251553" y="309575"/>
                </a:lnTo>
                <a:lnTo>
                  <a:pt x="4240270" y="313358"/>
                </a:lnTo>
                <a:lnTo>
                  <a:pt x="4223924" y="316061"/>
                </a:lnTo>
                <a:lnTo>
                  <a:pt x="4202854" y="317683"/>
                </a:lnTo>
                <a:lnTo>
                  <a:pt x="4177398" y="318223"/>
                </a:lnTo>
                <a:lnTo>
                  <a:pt x="6777303" y="318223"/>
                </a:lnTo>
                <a:lnTo>
                  <a:pt x="6777303" y="93586"/>
                </a:lnTo>
                <a:lnTo>
                  <a:pt x="4890909" y="93586"/>
                </a:lnTo>
                <a:lnTo>
                  <a:pt x="4638192" y="73418"/>
                </a:lnTo>
                <a:close/>
              </a:path>
              <a:path w="6777355" h="5429885">
                <a:moveTo>
                  <a:pt x="6777303" y="0"/>
                </a:moveTo>
                <a:lnTo>
                  <a:pt x="5072549" y="0"/>
                </a:lnTo>
                <a:lnTo>
                  <a:pt x="5068911" y="3700"/>
                </a:lnTo>
                <a:lnTo>
                  <a:pt x="5027867" y="37758"/>
                </a:lnTo>
                <a:lnTo>
                  <a:pt x="4984470" y="65088"/>
                </a:lnTo>
                <a:lnTo>
                  <a:pt x="4938792" y="84195"/>
                </a:lnTo>
                <a:lnTo>
                  <a:pt x="4890909" y="93586"/>
                </a:lnTo>
                <a:lnTo>
                  <a:pt x="6777303" y="93586"/>
                </a:lnTo>
                <a:lnTo>
                  <a:pt x="6777303" y="0"/>
                </a:lnTo>
                <a:close/>
              </a:path>
              <a:path w="6777355" h="5429885">
                <a:moveTo>
                  <a:pt x="0" y="350660"/>
                </a:moveTo>
                <a:lnTo>
                  <a:pt x="0" y="895444"/>
                </a:lnTo>
                <a:lnTo>
                  <a:pt x="3102600" y="900695"/>
                </a:lnTo>
                <a:lnTo>
                  <a:pt x="6777303" y="892771"/>
                </a:lnTo>
                <a:lnTo>
                  <a:pt x="6777303" y="354924"/>
                </a:lnTo>
                <a:lnTo>
                  <a:pt x="3306807" y="354924"/>
                </a:lnTo>
                <a:lnTo>
                  <a:pt x="0" y="350660"/>
                </a:lnTo>
                <a:close/>
              </a:path>
              <a:path w="6777355" h="5429885">
                <a:moveTo>
                  <a:pt x="6777303" y="349186"/>
                </a:moveTo>
                <a:lnTo>
                  <a:pt x="3306807" y="354924"/>
                </a:lnTo>
                <a:lnTo>
                  <a:pt x="6777303" y="354924"/>
                </a:lnTo>
                <a:lnTo>
                  <a:pt x="6777303" y="349186"/>
                </a:lnTo>
                <a:close/>
              </a:path>
              <a:path w="6777355" h="5429885">
                <a:moveTo>
                  <a:pt x="0" y="919447"/>
                </a:moveTo>
                <a:lnTo>
                  <a:pt x="0" y="1464283"/>
                </a:lnTo>
                <a:lnTo>
                  <a:pt x="3102600" y="1470201"/>
                </a:lnTo>
                <a:lnTo>
                  <a:pt x="6777303" y="1461554"/>
                </a:lnTo>
                <a:lnTo>
                  <a:pt x="6777303" y="923719"/>
                </a:lnTo>
                <a:lnTo>
                  <a:pt x="3306807" y="923719"/>
                </a:lnTo>
                <a:lnTo>
                  <a:pt x="0" y="919447"/>
                </a:lnTo>
                <a:close/>
              </a:path>
              <a:path w="6777355" h="5429885">
                <a:moveTo>
                  <a:pt x="6777303" y="917968"/>
                </a:moveTo>
                <a:lnTo>
                  <a:pt x="3306807" y="923719"/>
                </a:lnTo>
                <a:lnTo>
                  <a:pt x="6777303" y="923719"/>
                </a:lnTo>
                <a:lnTo>
                  <a:pt x="6777303" y="917968"/>
                </a:lnTo>
                <a:close/>
              </a:path>
              <a:path w="6777355" h="5429885">
                <a:moveTo>
                  <a:pt x="0" y="1488237"/>
                </a:moveTo>
                <a:lnTo>
                  <a:pt x="0" y="2033077"/>
                </a:lnTo>
                <a:lnTo>
                  <a:pt x="3102600" y="2038983"/>
                </a:lnTo>
                <a:lnTo>
                  <a:pt x="6777303" y="2030348"/>
                </a:lnTo>
                <a:lnTo>
                  <a:pt x="6777303" y="1492501"/>
                </a:lnTo>
                <a:lnTo>
                  <a:pt x="3306807" y="1492501"/>
                </a:lnTo>
                <a:lnTo>
                  <a:pt x="0" y="1488237"/>
                </a:lnTo>
                <a:close/>
              </a:path>
              <a:path w="6777355" h="5429885">
                <a:moveTo>
                  <a:pt x="6777303" y="1486763"/>
                </a:moveTo>
                <a:lnTo>
                  <a:pt x="3306807" y="1492501"/>
                </a:lnTo>
                <a:lnTo>
                  <a:pt x="6777303" y="1492501"/>
                </a:lnTo>
                <a:lnTo>
                  <a:pt x="6777303" y="1486763"/>
                </a:lnTo>
                <a:close/>
              </a:path>
              <a:path w="6777355" h="5429885">
                <a:moveTo>
                  <a:pt x="0" y="2057024"/>
                </a:moveTo>
                <a:lnTo>
                  <a:pt x="0" y="2601860"/>
                </a:lnTo>
                <a:lnTo>
                  <a:pt x="3102600" y="2607778"/>
                </a:lnTo>
                <a:lnTo>
                  <a:pt x="6777303" y="2599131"/>
                </a:lnTo>
                <a:lnTo>
                  <a:pt x="6777303" y="2061296"/>
                </a:lnTo>
                <a:lnTo>
                  <a:pt x="3306807" y="2061296"/>
                </a:lnTo>
                <a:lnTo>
                  <a:pt x="0" y="2057024"/>
                </a:lnTo>
                <a:close/>
              </a:path>
              <a:path w="6777355" h="5429885">
                <a:moveTo>
                  <a:pt x="6777303" y="2055545"/>
                </a:moveTo>
                <a:lnTo>
                  <a:pt x="3306807" y="2061296"/>
                </a:lnTo>
                <a:lnTo>
                  <a:pt x="6777303" y="2061296"/>
                </a:lnTo>
                <a:lnTo>
                  <a:pt x="6777303" y="2055545"/>
                </a:lnTo>
                <a:close/>
              </a:path>
              <a:path w="6777355" h="5429885">
                <a:moveTo>
                  <a:pt x="0" y="2625814"/>
                </a:moveTo>
                <a:lnTo>
                  <a:pt x="0" y="3170654"/>
                </a:lnTo>
                <a:lnTo>
                  <a:pt x="3102600" y="3176560"/>
                </a:lnTo>
                <a:lnTo>
                  <a:pt x="6777303" y="3167925"/>
                </a:lnTo>
                <a:lnTo>
                  <a:pt x="6777303" y="2630078"/>
                </a:lnTo>
                <a:lnTo>
                  <a:pt x="3306807" y="2630078"/>
                </a:lnTo>
                <a:lnTo>
                  <a:pt x="0" y="2625814"/>
                </a:lnTo>
                <a:close/>
              </a:path>
              <a:path w="6777355" h="5429885">
                <a:moveTo>
                  <a:pt x="6777303" y="2624340"/>
                </a:moveTo>
                <a:lnTo>
                  <a:pt x="3306807" y="2630078"/>
                </a:lnTo>
                <a:lnTo>
                  <a:pt x="6777303" y="2630078"/>
                </a:lnTo>
                <a:lnTo>
                  <a:pt x="6777303" y="2624340"/>
                </a:lnTo>
                <a:close/>
              </a:path>
              <a:path w="6777355" h="5429885">
                <a:moveTo>
                  <a:pt x="0" y="3195011"/>
                </a:moveTo>
                <a:lnTo>
                  <a:pt x="0" y="3739445"/>
                </a:lnTo>
                <a:lnTo>
                  <a:pt x="3102600" y="3745355"/>
                </a:lnTo>
                <a:lnTo>
                  <a:pt x="6777303" y="3736720"/>
                </a:lnTo>
                <a:lnTo>
                  <a:pt x="6777303" y="3198886"/>
                </a:lnTo>
                <a:lnTo>
                  <a:pt x="3204653" y="3198886"/>
                </a:lnTo>
                <a:lnTo>
                  <a:pt x="0" y="3195011"/>
                </a:lnTo>
                <a:close/>
              </a:path>
              <a:path w="6777355" h="5429885">
                <a:moveTo>
                  <a:pt x="6777303" y="3193846"/>
                </a:moveTo>
                <a:lnTo>
                  <a:pt x="3204653" y="3198886"/>
                </a:lnTo>
                <a:lnTo>
                  <a:pt x="6777303" y="3198886"/>
                </a:lnTo>
                <a:lnTo>
                  <a:pt x="6777303" y="3193846"/>
                </a:lnTo>
                <a:close/>
              </a:path>
              <a:path w="6777355" h="5429885">
                <a:moveTo>
                  <a:pt x="0" y="3764057"/>
                </a:moveTo>
                <a:lnTo>
                  <a:pt x="0" y="4308232"/>
                </a:lnTo>
                <a:lnTo>
                  <a:pt x="3102600" y="4314150"/>
                </a:lnTo>
                <a:lnTo>
                  <a:pt x="6777303" y="4305502"/>
                </a:lnTo>
                <a:lnTo>
                  <a:pt x="6777303" y="3767669"/>
                </a:lnTo>
                <a:lnTo>
                  <a:pt x="3102600" y="3767669"/>
                </a:lnTo>
                <a:lnTo>
                  <a:pt x="0" y="3764057"/>
                </a:lnTo>
                <a:close/>
              </a:path>
              <a:path w="6777355" h="5429885">
                <a:moveTo>
                  <a:pt x="6777303" y="3762641"/>
                </a:moveTo>
                <a:lnTo>
                  <a:pt x="3102600" y="3767669"/>
                </a:lnTo>
                <a:lnTo>
                  <a:pt x="6777303" y="3767669"/>
                </a:lnTo>
                <a:lnTo>
                  <a:pt x="6777303" y="3762641"/>
                </a:lnTo>
                <a:close/>
              </a:path>
              <a:path w="6777355" h="5429885">
                <a:moveTo>
                  <a:pt x="0" y="4332902"/>
                </a:moveTo>
                <a:lnTo>
                  <a:pt x="0" y="4877279"/>
                </a:lnTo>
                <a:lnTo>
                  <a:pt x="2427808" y="4882933"/>
                </a:lnTo>
                <a:lnTo>
                  <a:pt x="2427850" y="4879992"/>
                </a:lnTo>
                <a:lnTo>
                  <a:pt x="2440771" y="4862390"/>
                </a:lnTo>
                <a:lnTo>
                  <a:pt x="2453733" y="4844054"/>
                </a:lnTo>
                <a:lnTo>
                  <a:pt x="2466693" y="4825178"/>
                </a:lnTo>
                <a:lnTo>
                  <a:pt x="2479649" y="4805895"/>
                </a:lnTo>
                <a:lnTo>
                  <a:pt x="6777303" y="4805895"/>
                </a:lnTo>
                <a:lnTo>
                  <a:pt x="6777303" y="4337174"/>
                </a:lnTo>
                <a:lnTo>
                  <a:pt x="3306807" y="4337174"/>
                </a:lnTo>
                <a:lnTo>
                  <a:pt x="0" y="4332902"/>
                </a:lnTo>
                <a:close/>
              </a:path>
              <a:path w="6777355" h="5429885">
                <a:moveTo>
                  <a:pt x="6777303" y="4805895"/>
                </a:moveTo>
                <a:lnTo>
                  <a:pt x="2479649" y="4805895"/>
                </a:lnTo>
                <a:lnTo>
                  <a:pt x="2517987" y="4822088"/>
                </a:lnTo>
                <a:lnTo>
                  <a:pt x="2556327" y="4840371"/>
                </a:lnTo>
                <a:lnTo>
                  <a:pt x="2594669" y="4860675"/>
                </a:lnTo>
                <a:lnTo>
                  <a:pt x="2633014" y="4882933"/>
                </a:lnTo>
                <a:lnTo>
                  <a:pt x="3153574" y="4882933"/>
                </a:lnTo>
                <a:lnTo>
                  <a:pt x="4769230" y="4880050"/>
                </a:lnTo>
                <a:lnTo>
                  <a:pt x="4789773" y="4864595"/>
                </a:lnTo>
                <a:lnTo>
                  <a:pt x="4808830" y="4853053"/>
                </a:lnTo>
                <a:lnTo>
                  <a:pt x="4825728" y="4845832"/>
                </a:lnTo>
                <a:lnTo>
                  <a:pt x="4839791" y="4843335"/>
                </a:lnTo>
                <a:lnTo>
                  <a:pt x="6777303" y="4843335"/>
                </a:lnTo>
                <a:lnTo>
                  <a:pt x="6777303" y="4805895"/>
                </a:lnTo>
                <a:close/>
              </a:path>
              <a:path w="6777355" h="5429885">
                <a:moveTo>
                  <a:pt x="6777303" y="4843335"/>
                </a:moveTo>
                <a:lnTo>
                  <a:pt x="4842674" y="4843335"/>
                </a:lnTo>
                <a:lnTo>
                  <a:pt x="4858578" y="4847454"/>
                </a:lnTo>
                <a:lnTo>
                  <a:pt x="4879750" y="4855216"/>
                </a:lnTo>
                <a:lnTo>
                  <a:pt x="4905245" y="4866216"/>
                </a:lnTo>
                <a:lnTo>
                  <a:pt x="4934114" y="4880050"/>
                </a:lnTo>
                <a:lnTo>
                  <a:pt x="6777303" y="4874297"/>
                </a:lnTo>
                <a:lnTo>
                  <a:pt x="6777303" y="4843335"/>
                </a:lnTo>
                <a:close/>
              </a:path>
              <a:path w="6777355" h="5429885">
                <a:moveTo>
                  <a:pt x="6777303" y="4331423"/>
                </a:moveTo>
                <a:lnTo>
                  <a:pt x="3306807" y="4337174"/>
                </a:lnTo>
                <a:lnTo>
                  <a:pt x="6777303" y="4337174"/>
                </a:lnTo>
                <a:lnTo>
                  <a:pt x="6777303" y="4331423"/>
                </a:lnTo>
                <a:close/>
              </a:path>
              <a:path w="6777355" h="5429885">
                <a:moveTo>
                  <a:pt x="6495639" y="5110454"/>
                </a:moveTo>
                <a:lnTo>
                  <a:pt x="6083223" y="5110454"/>
                </a:lnTo>
                <a:lnTo>
                  <a:pt x="6097286" y="5113907"/>
                </a:lnTo>
                <a:lnTo>
                  <a:pt x="6114184" y="5122962"/>
                </a:lnTo>
                <a:lnTo>
                  <a:pt x="6133242" y="5135662"/>
                </a:lnTo>
                <a:lnTo>
                  <a:pt x="6162919" y="5156485"/>
                </a:lnTo>
                <a:lnTo>
                  <a:pt x="6172864" y="5162648"/>
                </a:lnTo>
                <a:lnTo>
                  <a:pt x="6183350" y="5168273"/>
                </a:lnTo>
                <a:lnTo>
                  <a:pt x="6194107" y="5173090"/>
                </a:lnTo>
                <a:lnTo>
                  <a:pt x="6206650" y="5178984"/>
                </a:lnTo>
                <a:lnTo>
                  <a:pt x="6219394" y="5183530"/>
                </a:lnTo>
                <a:lnTo>
                  <a:pt x="6232274" y="5186456"/>
                </a:lnTo>
                <a:lnTo>
                  <a:pt x="6245224" y="5187492"/>
                </a:lnTo>
                <a:lnTo>
                  <a:pt x="6256743" y="5187492"/>
                </a:lnTo>
                <a:lnTo>
                  <a:pt x="6259626" y="5193245"/>
                </a:lnTo>
                <a:lnTo>
                  <a:pt x="6276187" y="5193245"/>
                </a:lnTo>
                <a:lnTo>
                  <a:pt x="6290604" y="5192121"/>
                </a:lnTo>
                <a:lnTo>
                  <a:pt x="6307859" y="5188568"/>
                </a:lnTo>
                <a:lnTo>
                  <a:pt x="6327816" y="5182315"/>
                </a:lnTo>
                <a:lnTo>
                  <a:pt x="6350342" y="5173090"/>
                </a:lnTo>
                <a:lnTo>
                  <a:pt x="6389871" y="5157797"/>
                </a:lnTo>
                <a:lnTo>
                  <a:pt x="6433839" y="5138901"/>
                </a:lnTo>
                <a:lnTo>
                  <a:pt x="6481192" y="5117279"/>
                </a:lnTo>
                <a:lnTo>
                  <a:pt x="6495639" y="5110454"/>
                </a:lnTo>
                <a:close/>
              </a:path>
              <a:path w="6777355" h="5429885">
                <a:moveTo>
                  <a:pt x="6777303" y="4900218"/>
                </a:moveTo>
                <a:lnTo>
                  <a:pt x="4982349" y="4903101"/>
                </a:lnTo>
                <a:lnTo>
                  <a:pt x="5036232" y="4930926"/>
                </a:lnTo>
                <a:lnTo>
                  <a:pt x="5185125" y="5009488"/>
                </a:lnTo>
                <a:lnTo>
                  <a:pt x="5218568" y="5027838"/>
                </a:lnTo>
                <a:lnTo>
                  <a:pt x="5237949" y="5039169"/>
                </a:lnTo>
                <a:lnTo>
                  <a:pt x="5262291" y="5063739"/>
                </a:lnTo>
                <a:lnTo>
                  <a:pt x="5290052" y="5102481"/>
                </a:lnTo>
                <a:lnTo>
                  <a:pt x="5320272" y="5143777"/>
                </a:lnTo>
                <a:lnTo>
                  <a:pt x="5352598" y="5176850"/>
                </a:lnTo>
                <a:lnTo>
                  <a:pt x="5386272" y="5190362"/>
                </a:lnTo>
                <a:lnTo>
                  <a:pt x="5392026" y="5190362"/>
                </a:lnTo>
                <a:lnTo>
                  <a:pt x="5423179" y="5171634"/>
                </a:lnTo>
                <a:lnTo>
                  <a:pt x="5450079" y="5135016"/>
                </a:lnTo>
                <a:lnTo>
                  <a:pt x="5474952" y="5096911"/>
                </a:lnTo>
                <a:lnTo>
                  <a:pt x="5500026" y="5073725"/>
                </a:lnTo>
                <a:lnTo>
                  <a:pt x="5534363" y="5060274"/>
                </a:lnTo>
                <a:lnTo>
                  <a:pt x="5572748" y="5050330"/>
                </a:lnTo>
                <a:lnTo>
                  <a:pt x="5613832" y="5044166"/>
                </a:lnTo>
                <a:lnTo>
                  <a:pt x="5656262" y="5042052"/>
                </a:lnTo>
                <a:lnTo>
                  <a:pt x="6638891" y="5042052"/>
                </a:lnTo>
                <a:lnTo>
                  <a:pt x="6683349" y="5021072"/>
                </a:lnTo>
                <a:lnTo>
                  <a:pt x="6731799" y="4998976"/>
                </a:lnTo>
                <a:lnTo>
                  <a:pt x="6777303" y="4979415"/>
                </a:lnTo>
                <a:lnTo>
                  <a:pt x="6777303" y="4900218"/>
                </a:lnTo>
                <a:close/>
              </a:path>
              <a:path w="6777355" h="5429885">
                <a:moveTo>
                  <a:pt x="6638891" y="5042052"/>
                </a:moveTo>
                <a:lnTo>
                  <a:pt x="5812510" y="5042052"/>
                </a:lnTo>
                <a:lnTo>
                  <a:pt x="5821014" y="5061334"/>
                </a:lnTo>
                <a:lnTo>
                  <a:pt x="5828709" y="5075889"/>
                </a:lnTo>
                <a:lnTo>
                  <a:pt x="5834784" y="5085584"/>
                </a:lnTo>
                <a:lnTo>
                  <a:pt x="5838431" y="5090286"/>
                </a:lnTo>
                <a:lnTo>
                  <a:pt x="5844851" y="5094609"/>
                </a:lnTo>
                <a:lnTo>
                  <a:pt x="5850935" y="5098929"/>
                </a:lnTo>
                <a:lnTo>
                  <a:pt x="5856345" y="5103249"/>
                </a:lnTo>
                <a:lnTo>
                  <a:pt x="5860744" y="5107571"/>
                </a:lnTo>
                <a:lnTo>
                  <a:pt x="5873661" y="5115129"/>
                </a:lnTo>
                <a:lnTo>
                  <a:pt x="5886305" y="5120527"/>
                </a:lnTo>
                <a:lnTo>
                  <a:pt x="5898408" y="5123764"/>
                </a:lnTo>
                <a:lnTo>
                  <a:pt x="5909703" y="5124843"/>
                </a:lnTo>
                <a:lnTo>
                  <a:pt x="5923914" y="5123854"/>
                </a:lnTo>
                <a:lnTo>
                  <a:pt x="5937517" y="5121246"/>
                </a:lnTo>
                <a:lnTo>
                  <a:pt x="5950713" y="5117556"/>
                </a:lnTo>
                <a:lnTo>
                  <a:pt x="5963703" y="5113324"/>
                </a:lnTo>
                <a:lnTo>
                  <a:pt x="5976248" y="5109097"/>
                </a:lnTo>
                <a:lnTo>
                  <a:pt x="5988995" y="5105407"/>
                </a:lnTo>
                <a:lnTo>
                  <a:pt x="6001876" y="5102796"/>
                </a:lnTo>
                <a:lnTo>
                  <a:pt x="6014821" y="5101805"/>
                </a:lnTo>
                <a:lnTo>
                  <a:pt x="6513947" y="5101805"/>
                </a:lnTo>
                <a:lnTo>
                  <a:pt x="6638891" y="5042052"/>
                </a:lnTo>
                <a:close/>
              </a:path>
              <a:path w="6777355" h="5429885">
                <a:moveTo>
                  <a:pt x="6513947" y="5101805"/>
                </a:moveTo>
                <a:lnTo>
                  <a:pt x="6014821" y="5101805"/>
                </a:lnTo>
                <a:lnTo>
                  <a:pt x="6026915" y="5102481"/>
                </a:lnTo>
                <a:lnTo>
                  <a:pt x="6038673" y="5105047"/>
                </a:lnTo>
                <a:lnTo>
                  <a:pt x="6050566" y="5110313"/>
                </a:lnTo>
                <a:lnTo>
                  <a:pt x="6063068" y="5119090"/>
                </a:lnTo>
                <a:lnTo>
                  <a:pt x="6068821" y="5113324"/>
                </a:lnTo>
                <a:lnTo>
                  <a:pt x="6074587" y="5110454"/>
                </a:lnTo>
                <a:lnTo>
                  <a:pt x="6495639" y="5110454"/>
                </a:lnTo>
                <a:lnTo>
                  <a:pt x="6513947" y="5101805"/>
                </a:lnTo>
                <a:close/>
              </a:path>
              <a:path w="6777355" h="5429885">
                <a:moveTo>
                  <a:pt x="5812510" y="5042052"/>
                </a:moveTo>
                <a:lnTo>
                  <a:pt x="5656262" y="5042052"/>
                </a:lnTo>
                <a:lnTo>
                  <a:pt x="5693988" y="5043626"/>
                </a:lnTo>
                <a:lnTo>
                  <a:pt x="5730158" y="5048170"/>
                </a:lnTo>
                <a:lnTo>
                  <a:pt x="5764302" y="5055414"/>
                </a:lnTo>
                <a:lnTo>
                  <a:pt x="5795949" y="5065089"/>
                </a:lnTo>
                <a:lnTo>
                  <a:pt x="5812510" y="5042052"/>
                </a:lnTo>
                <a:close/>
              </a:path>
              <a:path w="6777355" h="5429885">
                <a:moveTo>
                  <a:pt x="4692553" y="4959972"/>
                </a:moveTo>
                <a:lnTo>
                  <a:pt x="3907408" y="4959972"/>
                </a:lnTo>
                <a:lnTo>
                  <a:pt x="3937599" y="4986965"/>
                </a:lnTo>
                <a:lnTo>
                  <a:pt x="3969821" y="5023316"/>
                </a:lnTo>
                <a:lnTo>
                  <a:pt x="4003542" y="5064102"/>
                </a:lnTo>
                <a:lnTo>
                  <a:pt x="4038235" y="5104397"/>
                </a:lnTo>
                <a:lnTo>
                  <a:pt x="4073368" y="5139277"/>
                </a:lnTo>
                <a:lnTo>
                  <a:pt x="4108414" y="5163816"/>
                </a:lnTo>
                <a:lnTo>
                  <a:pt x="4142841" y="5173090"/>
                </a:lnTo>
                <a:lnTo>
                  <a:pt x="4150985" y="5172550"/>
                </a:lnTo>
                <a:lnTo>
                  <a:pt x="4158317" y="5170928"/>
                </a:lnTo>
                <a:lnTo>
                  <a:pt x="4165110" y="5168225"/>
                </a:lnTo>
                <a:lnTo>
                  <a:pt x="4171632" y="5164442"/>
                </a:lnTo>
                <a:lnTo>
                  <a:pt x="4201412" y="5151933"/>
                </a:lnTo>
                <a:lnTo>
                  <a:pt x="4243205" y="5139088"/>
                </a:lnTo>
                <a:lnTo>
                  <a:pt x="4294087" y="5126207"/>
                </a:lnTo>
                <a:lnTo>
                  <a:pt x="4351138" y="5113592"/>
                </a:lnTo>
                <a:lnTo>
                  <a:pt x="4411437" y="5101546"/>
                </a:lnTo>
                <a:lnTo>
                  <a:pt x="4472061" y="5090370"/>
                </a:lnTo>
                <a:lnTo>
                  <a:pt x="4582601" y="5071840"/>
                </a:lnTo>
                <a:lnTo>
                  <a:pt x="4626673" y="5065089"/>
                </a:lnTo>
                <a:lnTo>
                  <a:pt x="4634067" y="5039724"/>
                </a:lnTo>
                <a:lnTo>
                  <a:pt x="4660426" y="4999303"/>
                </a:lnTo>
                <a:lnTo>
                  <a:pt x="4692553" y="4959972"/>
                </a:lnTo>
                <a:close/>
              </a:path>
              <a:path w="6777355" h="5429885">
                <a:moveTo>
                  <a:pt x="4743310" y="4905971"/>
                </a:moveTo>
                <a:lnTo>
                  <a:pt x="2672613" y="4905971"/>
                </a:lnTo>
                <a:lnTo>
                  <a:pt x="2758137" y="4956829"/>
                </a:lnTo>
                <a:lnTo>
                  <a:pt x="2801062" y="4981142"/>
                </a:lnTo>
                <a:lnTo>
                  <a:pt x="2844183" y="5003730"/>
                </a:lnTo>
                <a:lnTo>
                  <a:pt x="2887564" y="5023860"/>
                </a:lnTo>
                <a:lnTo>
                  <a:pt x="2931272" y="5040795"/>
                </a:lnTo>
                <a:lnTo>
                  <a:pt x="2975371" y="5053802"/>
                </a:lnTo>
                <a:lnTo>
                  <a:pt x="3019927" y="5062145"/>
                </a:lnTo>
                <a:lnTo>
                  <a:pt x="3065005" y="5065089"/>
                </a:lnTo>
                <a:lnTo>
                  <a:pt x="3082728" y="5064549"/>
                </a:lnTo>
                <a:lnTo>
                  <a:pt x="3100919" y="5062929"/>
                </a:lnTo>
                <a:lnTo>
                  <a:pt x="3118974" y="5060230"/>
                </a:lnTo>
                <a:lnTo>
                  <a:pt x="3491966" y="4979415"/>
                </a:lnTo>
                <a:lnTo>
                  <a:pt x="3521406" y="4973629"/>
                </a:lnTo>
                <a:lnTo>
                  <a:pt x="3553615" y="4969333"/>
                </a:lnTo>
                <a:lnTo>
                  <a:pt x="3587039" y="4966658"/>
                </a:lnTo>
                <a:lnTo>
                  <a:pt x="3620122" y="4965737"/>
                </a:lnTo>
                <a:lnTo>
                  <a:pt x="3884820" y="4965737"/>
                </a:lnTo>
                <a:lnTo>
                  <a:pt x="3907408" y="4959972"/>
                </a:lnTo>
                <a:lnTo>
                  <a:pt x="4692553" y="4959972"/>
                </a:lnTo>
                <a:lnTo>
                  <a:pt x="4699068" y="4951997"/>
                </a:lnTo>
                <a:lnTo>
                  <a:pt x="4743310" y="4905971"/>
                </a:lnTo>
                <a:close/>
              </a:path>
              <a:path w="6777355" h="5429885">
                <a:moveTo>
                  <a:pt x="3884820" y="4965737"/>
                </a:moveTo>
                <a:lnTo>
                  <a:pt x="3620122" y="4965737"/>
                </a:lnTo>
                <a:lnTo>
                  <a:pt x="3663201" y="4967919"/>
                </a:lnTo>
                <a:lnTo>
                  <a:pt x="3700136" y="4975094"/>
                </a:lnTo>
                <a:lnTo>
                  <a:pt x="3726944" y="4988208"/>
                </a:lnTo>
                <a:lnTo>
                  <a:pt x="3739641" y="5008206"/>
                </a:lnTo>
                <a:lnTo>
                  <a:pt x="3780637" y="4995306"/>
                </a:lnTo>
                <a:lnTo>
                  <a:pt x="3822444" y="4982741"/>
                </a:lnTo>
                <a:lnTo>
                  <a:pt x="3864791" y="4970850"/>
                </a:lnTo>
                <a:lnTo>
                  <a:pt x="3884820" y="4965737"/>
                </a:lnTo>
                <a:close/>
              </a:path>
              <a:path w="6777355" h="5429885">
                <a:moveTo>
                  <a:pt x="2345740" y="4905971"/>
                </a:moveTo>
                <a:lnTo>
                  <a:pt x="2246375" y="4905971"/>
                </a:lnTo>
                <a:lnTo>
                  <a:pt x="2258875" y="4907638"/>
                </a:lnTo>
                <a:lnTo>
                  <a:pt x="2271307" y="4908494"/>
                </a:lnTo>
                <a:lnTo>
                  <a:pt x="2283332" y="4908809"/>
                </a:lnTo>
                <a:lnTo>
                  <a:pt x="2294610" y="4908854"/>
                </a:lnTo>
                <a:lnTo>
                  <a:pt x="2307460" y="4908809"/>
                </a:lnTo>
                <a:lnTo>
                  <a:pt x="2320175" y="4908494"/>
                </a:lnTo>
                <a:lnTo>
                  <a:pt x="2332890" y="4907638"/>
                </a:lnTo>
                <a:lnTo>
                  <a:pt x="2345740" y="4905971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322084"/>
            <a:ext cx="6779895" cy="4015740"/>
          </a:xfrm>
          <a:custGeom>
            <a:avLst/>
            <a:gdLst/>
            <a:ahLst/>
            <a:cxnLst/>
            <a:rect l="l" t="t" r="r" b="b"/>
            <a:pathLst>
              <a:path w="6779895" h="4015740">
                <a:moveTo>
                  <a:pt x="6779450" y="3981450"/>
                </a:moveTo>
                <a:lnTo>
                  <a:pt x="6298489" y="3981450"/>
                </a:lnTo>
                <a:lnTo>
                  <a:pt x="6298489" y="3986530"/>
                </a:lnTo>
                <a:lnTo>
                  <a:pt x="52539" y="3986530"/>
                </a:lnTo>
                <a:lnTo>
                  <a:pt x="52539" y="3981450"/>
                </a:lnTo>
                <a:lnTo>
                  <a:pt x="0" y="3981450"/>
                </a:lnTo>
                <a:lnTo>
                  <a:pt x="0" y="3986530"/>
                </a:lnTo>
                <a:lnTo>
                  <a:pt x="0" y="4009390"/>
                </a:lnTo>
                <a:lnTo>
                  <a:pt x="46786" y="4009390"/>
                </a:lnTo>
                <a:lnTo>
                  <a:pt x="46786" y="4015740"/>
                </a:lnTo>
                <a:lnTo>
                  <a:pt x="6304254" y="4015740"/>
                </a:lnTo>
                <a:lnTo>
                  <a:pt x="6304254" y="4009390"/>
                </a:lnTo>
                <a:lnTo>
                  <a:pt x="6779450" y="4009390"/>
                </a:lnTo>
                <a:lnTo>
                  <a:pt x="6779450" y="3986530"/>
                </a:lnTo>
                <a:lnTo>
                  <a:pt x="6779450" y="3981450"/>
                </a:lnTo>
                <a:close/>
              </a:path>
              <a:path w="6779895" h="4015740">
                <a:moveTo>
                  <a:pt x="6779450" y="3411220"/>
                </a:moveTo>
                <a:lnTo>
                  <a:pt x="6298489" y="3411220"/>
                </a:lnTo>
                <a:lnTo>
                  <a:pt x="6298489" y="3417570"/>
                </a:lnTo>
                <a:lnTo>
                  <a:pt x="52539" y="3417570"/>
                </a:lnTo>
                <a:lnTo>
                  <a:pt x="52539" y="3411220"/>
                </a:lnTo>
                <a:lnTo>
                  <a:pt x="0" y="3411220"/>
                </a:lnTo>
                <a:lnTo>
                  <a:pt x="0" y="3417570"/>
                </a:lnTo>
                <a:lnTo>
                  <a:pt x="0" y="3440430"/>
                </a:lnTo>
                <a:lnTo>
                  <a:pt x="46786" y="3440430"/>
                </a:lnTo>
                <a:lnTo>
                  <a:pt x="46786" y="3445510"/>
                </a:lnTo>
                <a:lnTo>
                  <a:pt x="6304254" y="3445510"/>
                </a:lnTo>
                <a:lnTo>
                  <a:pt x="6304254" y="3440430"/>
                </a:lnTo>
                <a:lnTo>
                  <a:pt x="6779450" y="3440430"/>
                </a:lnTo>
                <a:lnTo>
                  <a:pt x="6779450" y="3417570"/>
                </a:lnTo>
                <a:lnTo>
                  <a:pt x="6779450" y="3411220"/>
                </a:lnTo>
                <a:close/>
              </a:path>
              <a:path w="6779895" h="4015740">
                <a:moveTo>
                  <a:pt x="6779450" y="2843530"/>
                </a:moveTo>
                <a:lnTo>
                  <a:pt x="6298489" y="2843530"/>
                </a:lnTo>
                <a:lnTo>
                  <a:pt x="6298489" y="2848610"/>
                </a:lnTo>
                <a:lnTo>
                  <a:pt x="52539" y="2848610"/>
                </a:lnTo>
                <a:lnTo>
                  <a:pt x="52539" y="2843530"/>
                </a:lnTo>
                <a:lnTo>
                  <a:pt x="0" y="2843530"/>
                </a:lnTo>
                <a:lnTo>
                  <a:pt x="0" y="2848610"/>
                </a:lnTo>
                <a:lnTo>
                  <a:pt x="0" y="2871470"/>
                </a:lnTo>
                <a:lnTo>
                  <a:pt x="46786" y="2871470"/>
                </a:lnTo>
                <a:lnTo>
                  <a:pt x="46786" y="2877820"/>
                </a:lnTo>
                <a:lnTo>
                  <a:pt x="6304254" y="2877820"/>
                </a:lnTo>
                <a:lnTo>
                  <a:pt x="6304254" y="2871470"/>
                </a:lnTo>
                <a:lnTo>
                  <a:pt x="6779450" y="2871470"/>
                </a:lnTo>
                <a:lnTo>
                  <a:pt x="6779450" y="2848610"/>
                </a:lnTo>
                <a:lnTo>
                  <a:pt x="6779450" y="2843530"/>
                </a:lnTo>
                <a:close/>
              </a:path>
              <a:path w="6779895" h="4015740">
                <a:moveTo>
                  <a:pt x="6779450" y="2274570"/>
                </a:moveTo>
                <a:lnTo>
                  <a:pt x="6298489" y="2274570"/>
                </a:lnTo>
                <a:lnTo>
                  <a:pt x="6298489" y="2279650"/>
                </a:lnTo>
                <a:lnTo>
                  <a:pt x="52539" y="2279650"/>
                </a:lnTo>
                <a:lnTo>
                  <a:pt x="52539" y="2274570"/>
                </a:lnTo>
                <a:lnTo>
                  <a:pt x="0" y="2274570"/>
                </a:lnTo>
                <a:lnTo>
                  <a:pt x="0" y="2279650"/>
                </a:lnTo>
                <a:lnTo>
                  <a:pt x="0" y="2302510"/>
                </a:lnTo>
                <a:lnTo>
                  <a:pt x="46786" y="2302510"/>
                </a:lnTo>
                <a:lnTo>
                  <a:pt x="46786" y="2307590"/>
                </a:lnTo>
                <a:lnTo>
                  <a:pt x="6304254" y="2307590"/>
                </a:lnTo>
                <a:lnTo>
                  <a:pt x="6304254" y="2302510"/>
                </a:lnTo>
                <a:lnTo>
                  <a:pt x="6779450" y="2302510"/>
                </a:lnTo>
                <a:lnTo>
                  <a:pt x="6779450" y="2279650"/>
                </a:lnTo>
                <a:lnTo>
                  <a:pt x="6779450" y="2274570"/>
                </a:lnTo>
                <a:close/>
              </a:path>
              <a:path w="6779895" h="4015740">
                <a:moveTo>
                  <a:pt x="6779450" y="1705610"/>
                </a:moveTo>
                <a:lnTo>
                  <a:pt x="6298489" y="1705610"/>
                </a:lnTo>
                <a:lnTo>
                  <a:pt x="6298489" y="1710690"/>
                </a:lnTo>
                <a:lnTo>
                  <a:pt x="52539" y="1710690"/>
                </a:lnTo>
                <a:lnTo>
                  <a:pt x="52539" y="1705610"/>
                </a:lnTo>
                <a:lnTo>
                  <a:pt x="0" y="1705610"/>
                </a:lnTo>
                <a:lnTo>
                  <a:pt x="0" y="1710690"/>
                </a:lnTo>
                <a:lnTo>
                  <a:pt x="0" y="1734820"/>
                </a:lnTo>
                <a:lnTo>
                  <a:pt x="46786" y="1734820"/>
                </a:lnTo>
                <a:lnTo>
                  <a:pt x="46786" y="1739900"/>
                </a:lnTo>
                <a:lnTo>
                  <a:pt x="6304254" y="1739900"/>
                </a:lnTo>
                <a:lnTo>
                  <a:pt x="6304254" y="1734820"/>
                </a:lnTo>
                <a:lnTo>
                  <a:pt x="6779450" y="1734820"/>
                </a:lnTo>
                <a:lnTo>
                  <a:pt x="6779450" y="1710690"/>
                </a:lnTo>
                <a:lnTo>
                  <a:pt x="6779450" y="1705610"/>
                </a:lnTo>
                <a:close/>
              </a:path>
              <a:path w="6779895" h="4015740">
                <a:moveTo>
                  <a:pt x="6779450" y="1137920"/>
                </a:moveTo>
                <a:lnTo>
                  <a:pt x="6298489" y="1137920"/>
                </a:lnTo>
                <a:lnTo>
                  <a:pt x="6298489" y="1143000"/>
                </a:lnTo>
                <a:lnTo>
                  <a:pt x="52539" y="1143000"/>
                </a:lnTo>
                <a:lnTo>
                  <a:pt x="52539" y="1137920"/>
                </a:lnTo>
                <a:lnTo>
                  <a:pt x="0" y="1137920"/>
                </a:lnTo>
                <a:lnTo>
                  <a:pt x="0" y="1143000"/>
                </a:lnTo>
                <a:lnTo>
                  <a:pt x="0" y="1165860"/>
                </a:lnTo>
                <a:lnTo>
                  <a:pt x="46786" y="1165860"/>
                </a:lnTo>
                <a:lnTo>
                  <a:pt x="46786" y="1170940"/>
                </a:lnTo>
                <a:lnTo>
                  <a:pt x="6304254" y="1170940"/>
                </a:lnTo>
                <a:lnTo>
                  <a:pt x="6304254" y="1165860"/>
                </a:lnTo>
                <a:lnTo>
                  <a:pt x="6779450" y="1165860"/>
                </a:lnTo>
                <a:lnTo>
                  <a:pt x="6779450" y="1143000"/>
                </a:lnTo>
                <a:lnTo>
                  <a:pt x="6779450" y="1137920"/>
                </a:lnTo>
                <a:close/>
              </a:path>
              <a:path w="6779895" h="4015740">
                <a:moveTo>
                  <a:pt x="6779450" y="567690"/>
                </a:moveTo>
                <a:lnTo>
                  <a:pt x="6298489" y="567690"/>
                </a:lnTo>
                <a:lnTo>
                  <a:pt x="6298489" y="574040"/>
                </a:lnTo>
                <a:lnTo>
                  <a:pt x="52539" y="574040"/>
                </a:lnTo>
                <a:lnTo>
                  <a:pt x="52539" y="567690"/>
                </a:lnTo>
                <a:lnTo>
                  <a:pt x="0" y="567690"/>
                </a:lnTo>
                <a:lnTo>
                  <a:pt x="0" y="574040"/>
                </a:lnTo>
                <a:lnTo>
                  <a:pt x="0" y="596900"/>
                </a:lnTo>
                <a:lnTo>
                  <a:pt x="46786" y="596900"/>
                </a:lnTo>
                <a:lnTo>
                  <a:pt x="46786" y="601980"/>
                </a:lnTo>
                <a:lnTo>
                  <a:pt x="6304254" y="601980"/>
                </a:lnTo>
                <a:lnTo>
                  <a:pt x="6304254" y="596900"/>
                </a:lnTo>
                <a:lnTo>
                  <a:pt x="6779450" y="596900"/>
                </a:lnTo>
                <a:lnTo>
                  <a:pt x="6779450" y="574040"/>
                </a:lnTo>
                <a:lnTo>
                  <a:pt x="6779450" y="567690"/>
                </a:lnTo>
                <a:close/>
              </a:path>
              <a:path w="6779895" h="4015740">
                <a:moveTo>
                  <a:pt x="6779450" y="0"/>
                </a:moveTo>
                <a:lnTo>
                  <a:pt x="6298489" y="0"/>
                </a:lnTo>
                <a:lnTo>
                  <a:pt x="6298489" y="5080"/>
                </a:lnTo>
                <a:lnTo>
                  <a:pt x="52539" y="5080"/>
                </a:lnTo>
                <a:lnTo>
                  <a:pt x="52539" y="0"/>
                </a:lnTo>
                <a:lnTo>
                  <a:pt x="0" y="0"/>
                </a:lnTo>
                <a:lnTo>
                  <a:pt x="0" y="5080"/>
                </a:lnTo>
                <a:lnTo>
                  <a:pt x="0" y="27940"/>
                </a:lnTo>
                <a:lnTo>
                  <a:pt x="46786" y="27940"/>
                </a:lnTo>
                <a:lnTo>
                  <a:pt x="46786" y="33020"/>
                </a:lnTo>
                <a:lnTo>
                  <a:pt x="6304254" y="33020"/>
                </a:lnTo>
                <a:lnTo>
                  <a:pt x="6304254" y="27940"/>
                </a:lnTo>
                <a:lnTo>
                  <a:pt x="6779450" y="27940"/>
                </a:lnTo>
                <a:lnTo>
                  <a:pt x="6779450" y="5080"/>
                </a:lnTo>
                <a:lnTo>
                  <a:pt x="6779450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630855" y="4877574"/>
            <a:ext cx="2144395" cy="27940"/>
          </a:xfrm>
          <a:custGeom>
            <a:avLst/>
            <a:gdLst/>
            <a:ahLst/>
            <a:cxnLst/>
            <a:rect l="l" t="t" r="r" b="b"/>
            <a:pathLst>
              <a:path w="2144395" h="27939">
                <a:moveTo>
                  <a:pt x="2144141" y="0"/>
                </a:moveTo>
                <a:lnTo>
                  <a:pt x="0" y="0"/>
                </a:lnTo>
                <a:lnTo>
                  <a:pt x="0" y="5080"/>
                </a:lnTo>
                <a:lnTo>
                  <a:pt x="0" y="7620"/>
                </a:lnTo>
                <a:lnTo>
                  <a:pt x="10795" y="7620"/>
                </a:lnTo>
                <a:lnTo>
                  <a:pt x="10795" y="12700"/>
                </a:lnTo>
                <a:lnTo>
                  <a:pt x="13677" y="12700"/>
                </a:lnTo>
                <a:lnTo>
                  <a:pt x="13677" y="19050"/>
                </a:lnTo>
                <a:lnTo>
                  <a:pt x="25196" y="19050"/>
                </a:lnTo>
                <a:lnTo>
                  <a:pt x="25196" y="22860"/>
                </a:lnTo>
                <a:lnTo>
                  <a:pt x="33820" y="22860"/>
                </a:lnTo>
                <a:lnTo>
                  <a:pt x="33820" y="27940"/>
                </a:lnTo>
                <a:lnTo>
                  <a:pt x="2118944" y="27940"/>
                </a:lnTo>
                <a:lnTo>
                  <a:pt x="2118944" y="22860"/>
                </a:lnTo>
                <a:lnTo>
                  <a:pt x="2124697" y="22860"/>
                </a:lnTo>
                <a:lnTo>
                  <a:pt x="2124697" y="19050"/>
                </a:lnTo>
                <a:lnTo>
                  <a:pt x="2130463" y="19050"/>
                </a:lnTo>
                <a:lnTo>
                  <a:pt x="2130463" y="12700"/>
                </a:lnTo>
                <a:lnTo>
                  <a:pt x="2133346" y="12700"/>
                </a:lnTo>
                <a:lnTo>
                  <a:pt x="2133346" y="7620"/>
                </a:lnTo>
                <a:lnTo>
                  <a:pt x="2138375" y="7620"/>
                </a:lnTo>
                <a:lnTo>
                  <a:pt x="2138375" y="5080"/>
                </a:lnTo>
                <a:lnTo>
                  <a:pt x="2144141" y="5080"/>
                </a:lnTo>
                <a:lnTo>
                  <a:pt x="2144141" y="0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4871224"/>
            <a:ext cx="2430780" cy="34290"/>
          </a:xfrm>
          <a:custGeom>
            <a:avLst/>
            <a:gdLst/>
            <a:ahLst/>
            <a:cxnLst/>
            <a:rect l="l" t="t" r="r" b="b"/>
            <a:pathLst>
              <a:path w="2430780" h="34289">
                <a:moveTo>
                  <a:pt x="2430678" y="6350"/>
                </a:moveTo>
                <a:lnTo>
                  <a:pt x="41021" y="6350"/>
                </a:lnTo>
                <a:lnTo>
                  <a:pt x="41021" y="0"/>
                </a:lnTo>
                <a:lnTo>
                  <a:pt x="0" y="0"/>
                </a:lnTo>
                <a:lnTo>
                  <a:pt x="0" y="29210"/>
                </a:lnTo>
                <a:lnTo>
                  <a:pt x="32385" y="29210"/>
                </a:lnTo>
                <a:lnTo>
                  <a:pt x="32385" y="34290"/>
                </a:lnTo>
                <a:lnTo>
                  <a:pt x="2370925" y="34290"/>
                </a:lnTo>
                <a:lnTo>
                  <a:pt x="2370925" y="29210"/>
                </a:lnTo>
                <a:lnTo>
                  <a:pt x="2387485" y="29210"/>
                </a:lnTo>
                <a:lnTo>
                  <a:pt x="2387485" y="25400"/>
                </a:lnTo>
                <a:lnTo>
                  <a:pt x="2401874" y="25400"/>
                </a:lnTo>
                <a:lnTo>
                  <a:pt x="2401874" y="19050"/>
                </a:lnTo>
                <a:lnTo>
                  <a:pt x="2416276" y="19050"/>
                </a:lnTo>
                <a:lnTo>
                  <a:pt x="2416276" y="15240"/>
                </a:lnTo>
                <a:lnTo>
                  <a:pt x="2430678" y="15240"/>
                </a:lnTo>
                <a:lnTo>
                  <a:pt x="2430678" y="635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933391" y="4871224"/>
            <a:ext cx="1846580" cy="34290"/>
          </a:xfrm>
          <a:custGeom>
            <a:avLst/>
            <a:gdLst/>
            <a:ahLst/>
            <a:cxnLst/>
            <a:rect l="l" t="t" r="r" b="b"/>
            <a:pathLst>
              <a:path w="1846579" h="34289">
                <a:moveTo>
                  <a:pt x="1846072" y="0"/>
                </a:moveTo>
                <a:lnTo>
                  <a:pt x="1333436" y="0"/>
                </a:lnTo>
                <a:lnTo>
                  <a:pt x="1333436" y="6350"/>
                </a:lnTo>
                <a:lnTo>
                  <a:pt x="0" y="6350"/>
                </a:lnTo>
                <a:lnTo>
                  <a:pt x="0" y="13970"/>
                </a:lnTo>
                <a:lnTo>
                  <a:pt x="10807" y="13970"/>
                </a:lnTo>
                <a:lnTo>
                  <a:pt x="10807" y="19050"/>
                </a:lnTo>
                <a:lnTo>
                  <a:pt x="19443" y="19050"/>
                </a:lnTo>
                <a:lnTo>
                  <a:pt x="19443" y="25400"/>
                </a:lnTo>
                <a:lnTo>
                  <a:pt x="28079" y="25400"/>
                </a:lnTo>
                <a:lnTo>
                  <a:pt x="28079" y="29210"/>
                </a:lnTo>
                <a:lnTo>
                  <a:pt x="39598" y="29210"/>
                </a:lnTo>
                <a:lnTo>
                  <a:pt x="39598" y="34290"/>
                </a:lnTo>
                <a:lnTo>
                  <a:pt x="1342072" y="34290"/>
                </a:lnTo>
                <a:lnTo>
                  <a:pt x="1342072" y="29210"/>
                </a:lnTo>
                <a:lnTo>
                  <a:pt x="1846072" y="29210"/>
                </a:lnTo>
                <a:lnTo>
                  <a:pt x="1846072" y="25400"/>
                </a:lnTo>
                <a:lnTo>
                  <a:pt x="1846072" y="19050"/>
                </a:lnTo>
                <a:lnTo>
                  <a:pt x="1846072" y="13970"/>
                </a:lnTo>
                <a:lnTo>
                  <a:pt x="1846072" y="6350"/>
                </a:lnTo>
                <a:lnTo>
                  <a:pt x="1846072" y="0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4854350" y="7972955"/>
            <a:ext cx="3434079" cy="2314575"/>
          </a:xfrm>
          <a:custGeom>
            <a:avLst/>
            <a:gdLst/>
            <a:ahLst/>
            <a:cxnLst/>
            <a:rect l="l" t="t" r="r" b="b"/>
            <a:pathLst>
              <a:path w="3434080" h="2314575">
                <a:moveTo>
                  <a:pt x="331180" y="2120596"/>
                </a:moveTo>
                <a:lnTo>
                  <a:pt x="286461" y="2125760"/>
                </a:lnTo>
                <a:lnTo>
                  <a:pt x="241122" y="2148079"/>
                </a:lnTo>
                <a:lnTo>
                  <a:pt x="184432" y="2198928"/>
                </a:lnTo>
                <a:lnTo>
                  <a:pt x="139649" y="2256797"/>
                </a:lnTo>
                <a:lnTo>
                  <a:pt x="114245" y="2259092"/>
                </a:lnTo>
                <a:lnTo>
                  <a:pt x="87007" y="2263817"/>
                </a:lnTo>
                <a:lnTo>
                  <a:pt x="58531" y="2270972"/>
                </a:lnTo>
                <a:lnTo>
                  <a:pt x="29413" y="2280555"/>
                </a:lnTo>
                <a:lnTo>
                  <a:pt x="0" y="2314042"/>
                </a:lnTo>
                <a:lnTo>
                  <a:pt x="3433597" y="2314042"/>
                </a:lnTo>
                <a:lnTo>
                  <a:pt x="3433597" y="2120719"/>
                </a:lnTo>
                <a:lnTo>
                  <a:pt x="344881" y="2120719"/>
                </a:lnTo>
                <a:lnTo>
                  <a:pt x="331180" y="2120596"/>
                </a:lnTo>
                <a:close/>
              </a:path>
              <a:path w="3434080" h="2314575">
                <a:moveTo>
                  <a:pt x="3433597" y="0"/>
                </a:moveTo>
                <a:lnTo>
                  <a:pt x="3379298" y="23720"/>
                </a:lnTo>
                <a:lnTo>
                  <a:pt x="3324439" y="46302"/>
                </a:lnTo>
                <a:lnTo>
                  <a:pt x="3279569" y="63833"/>
                </a:lnTo>
                <a:lnTo>
                  <a:pt x="3221686" y="85709"/>
                </a:lnTo>
                <a:lnTo>
                  <a:pt x="3209619" y="91036"/>
                </a:lnTo>
                <a:lnTo>
                  <a:pt x="3199594" y="97509"/>
                </a:lnTo>
                <a:lnTo>
                  <a:pt x="3180687" y="110179"/>
                </a:lnTo>
                <a:lnTo>
                  <a:pt x="3171519" y="116245"/>
                </a:lnTo>
                <a:lnTo>
                  <a:pt x="3093754" y="170337"/>
                </a:lnTo>
                <a:lnTo>
                  <a:pt x="3029860" y="218527"/>
                </a:lnTo>
                <a:lnTo>
                  <a:pt x="2978291" y="261045"/>
                </a:lnTo>
                <a:lnTo>
                  <a:pt x="2937500" y="298123"/>
                </a:lnTo>
                <a:lnTo>
                  <a:pt x="2905940" y="329992"/>
                </a:lnTo>
                <a:lnTo>
                  <a:pt x="2864323" y="379026"/>
                </a:lnTo>
                <a:lnTo>
                  <a:pt x="2851173" y="396653"/>
                </a:lnTo>
                <a:lnTo>
                  <a:pt x="2841065" y="409996"/>
                </a:lnTo>
                <a:lnTo>
                  <a:pt x="2816852" y="436446"/>
                </a:lnTo>
                <a:lnTo>
                  <a:pt x="2792234" y="462828"/>
                </a:lnTo>
                <a:lnTo>
                  <a:pt x="2769521" y="489078"/>
                </a:lnTo>
                <a:lnTo>
                  <a:pt x="2751022" y="515127"/>
                </a:lnTo>
                <a:lnTo>
                  <a:pt x="2743849" y="543935"/>
                </a:lnTo>
                <a:lnTo>
                  <a:pt x="2743831" y="582531"/>
                </a:lnTo>
                <a:lnTo>
                  <a:pt x="2744361" y="620724"/>
                </a:lnTo>
                <a:lnTo>
                  <a:pt x="2738830" y="648325"/>
                </a:lnTo>
                <a:lnTo>
                  <a:pt x="2724848" y="688382"/>
                </a:lnTo>
                <a:lnTo>
                  <a:pt x="2721459" y="724045"/>
                </a:lnTo>
                <a:lnTo>
                  <a:pt x="2724065" y="756519"/>
                </a:lnTo>
                <a:lnTo>
                  <a:pt x="2728067" y="787010"/>
                </a:lnTo>
                <a:lnTo>
                  <a:pt x="2728866" y="816726"/>
                </a:lnTo>
                <a:lnTo>
                  <a:pt x="2721864" y="846873"/>
                </a:lnTo>
                <a:lnTo>
                  <a:pt x="2702461" y="878657"/>
                </a:lnTo>
                <a:lnTo>
                  <a:pt x="2666059" y="913285"/>
                </a:lnTo>
                <a:lnTo>
                  <a:pt x="2526360" y="993206"/>
                </a:lnTo>
                <a:lnTo>
                  <a:pt x="2519793" y="1018470"/>
                </a:lnTo>
                <a:lnTo>
                  <a:pt x="2486372" y="1073593"/>
                </a:lnTo>
                <a:lnTo>
                  <a:pt x="2446951" y="1114285"/>
                </a:lnTo>
                <a:lnTo>
                  <a:pt x="2432205" y="1127750"/>
                </a:lnTo>
                <a:lnTo>
                  <a:pt x="2418816" y="1141082"/>
                </a:lnTo>
                <a:lnTo>
                  <a:pt x="2408250" y="1154482"/>
                </a:lnTo>
                <a:lnTo>
                  <a:pt x="2386066" y="1179839"/>
                </a:lnTo>
                <a:lnTo>
                  <a:pt x="2328936" y="1223533"/>
                </a:lnTo>
                <a:lnTo>
                  <a:pt x="2307539" y="1248081"/>
                </a:lnTo>
                <a:lnTo>
                  <a:pt x="2248496" y="1287651"/>
                </a:lnTo>
                <a:lnTo>
                  <a:pt x="2194027" y="1314319"/>
                </a:lnTo>
                <a:lnTo>
                  <a:pt x="2088009" y="1363337"/>
                </a:lnTo>
                <a:lnTo>
                  <a:pt x="2056968" y="1379118"/>
                </a:lnTo>
                <a:lnTo>
                  <a:pt x="1989326" y="1416725"/>
                </a:lnTo>
                <a:lnTo>
                  <a:pt x="1951517" y="1435540"/>
                </a:lnTo>
                <a:lnTo>
                  <a:pt x="1911314" y="1454357"/>
                </a:lnTo>
                <a:lnTo>
                  <a:pt x="1868915" y="1473172"/>
                </a:lnTo>
                <a:lnTo>
                  <a:pt x="1824519" y="1491980"/>
                </a:lnTo>
                <a:lnTo>
                  <a:pt x="1778325" y="1510777"/>
                </a:lnTo>
                <a:lnTo>
                  <a:pt x="1730532" y="1529560"/>
                </a:lnTo>
                <a:lnTo>
                  <a:pt x="1681339" y="1548324"/>
                </a:lnTo>
                <a:lnTo>
                  <a:pt x="1579545" y="1585779"/>
                </a:lnTo>
                <a:lnTo>
                  <a:pt x="1054120" y="1770505"/>
                </a:lnTo>
                <a:lnTo>
                  <a:pt x="956873" y="1806708"/>
                </a:lnTo>
                <a:lnTo>
                  <a:pt x="910521" y="1824690"/>
                </a:lnTo>
                <a:lnTo>
                  <a:pt x="865949" y="1842586"/>
                </a:lnTo>
                <a:lnTo>
                  <a:pt x="823354" y="1860393"/>
                </a:lnTo>
                <a:lnTo>
                  <a:pt x="782936" y="1878106"/>
                </a:lnTo>
                <a:lnTo>
                  <a:pt x="744894" y="1895721"/>
                </a:lnTo>
                <a:lnTo>
                  <a:pt x="709426" y="1913234"/>
                </a:lnTo>
                <a:lnTo>
                  <a:pt x="655229" y="1952329"/>
                </a:lnTo>
                <a:lnTo>
                  <a:pt x="612509" y="1994628"/>
                </a:lnTo>
                <a:lnTo>
                  <a:pt x="591007" y="2016316"/>
                </a:lnTo>
                <a:lnTo>
                  <a:pt x="565448" y="2017251"/>
                </a:lnTo>
                <a:lnTo>
                  <a:pt x="542366" y="2022708"/>
                </a:lnTo>
                <a:lnTo>
                  <a:pt x="501726" y="2043681"/>
                </a:lnTo>
                <a:lnTo>
                  <a:pt x="476490" y="2062309"/>
                </a:lnTo>
                <a:lnTo>
                  <a:pt x="467944" y="2068877"/>
                </a:lnTo>
                <a:lnTo>
                  <a:pt x="459847" y="2074931"/>
                </a:lnTo>
                <a:lnTo>
                  <a:pt x="443655" y="2087306"/>
                </a:lnTo>
                <a:lnTo>
                  <a:pt x="435559" y="2093360"/>
                </a:lnTo>
                <a:lnTo>
                  <a:pt x="415979" y="2104924"/>
                </a:lnTo>
                <a:lnTo>
                  <a:pt x="394744" y="2114058"/>
                </a:lnTo>
                <a:lnTo>
                  <a:pt x="371247" y="2119683"/>
                </a:lnTo>
                <a:lnTo>
                  <a:pt x="344881" y="2120719"/>
                </a:lnTo>
                <a:lnTo>
                  <a:pt x="3433597" y="2120719"/>
                </a:lnTo>
                <a:lnTo>
                  <a:pt x="34335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4886154" y="8000998"/>
            <a:ext cx="3402329" cy="2286000"/>
          </a:xfrm>
          <a:custGeom>
            <a:avLst/>
            <a:gdLst/>
            <a:ahLst/>
            <a:cxnLst/>
            <a:rect l="l" t="t" r="r" b="b"/>
            <a:pathLst>
              <a:path w="3402330" h="2286000">
                <a:moveTo>
                  <a:pt x="1177028" y="1695856"/>
                </a:moveTo>
                <a:lnTo>
                  <a:pt x="1151023" y="1701800"/>
                </a:lnTo>
                <a:lnTo>
                  <a:pt x="1034179" y="1727200"/>
                </a:lnTo>
                <a:lnTo>
                  <a:pt x="978060" y="1752600"/>
                </a:lnTo>
                <a:lnTo>
                  <a:pt x="871821" y="1778000"/>
                </a:lnTo>
                <a:lnTo>
                  <a:pt x="822260" y="1790700"/>
                </a:lnTo>
                <a:lnTo>
                  <a:pt x="775441" y="1803400"/>
                </a:lnTo>
                <a:lnTo>
                  <a:pt x="731645" y="1828800"/>
                </a:lnTo>
                <a:lnTo>
                  <a:pt x="691150" y="1841500"/>
                </a:lnTo>
                <a:lnTo>
                  <a:pt x="654235" y="1854200"/>
                </a:lnTo>
                <a:lnTo>
                  <a:pt x="621179" y="1879600"/>
                </a:lnTo>
                <a:lnTo>
                  <a:pt x="599408" y="1892300"/>
                </a:lnTo>
                <a:lnTo>
                  <a:pt x="556867" y="1943100"/>
                </a:lnTo>
                <a:lnTo>
                  <a:pt x="535454" y="1955800"/>
                </a:lnTo>
                <a:lnTo>
                  <a:pt x="509984" y="1955800"/>
                </a:lnTo>
                <a:lnTo>
                  <a:pt x="487051" y="1968500"/>
                </a:lnTo>
                <a:lnTo>
                  <a:pt x="465999" y="1968500"/>
                </a:lnTo>
                <a:lnTo>
                  <a:pt x="446173" y="1981200"/>
                </a:lnTo>
                <a:lnTo>
                  <a:pt x="437965" y="1993900"/>
                </a:lnTo>
                <a:lnTo>
                  <a:pt x="429568" y="1993900"/>
                </a:lnTo>
                <a:lnTo>
                  <a:pt x="421027" y="2006600"/>
                </a:lnTo>
                <a:lnTo>
                  <a:pt x="412391" y="2006600"/>
                </a:lnTo>
                <a:lnTo>
                  <a:pt x="404860" y="2019300"/>
                </a:lnTo>
                <a:lnTo>
                  <a:pt x="396532" y="2019300"/>
                </a:lnTo>
                <a:lnTo>
                  <a:pt x="387656" y="2032000"/>
                </a:lnTo>
                <a:lnTo>
                  <a:pt x="378482" y="2032000"/>
                </a:lnTo>
                <a:lnTo>
                  <a:pt x="359888" y="2044700"/>
                </a:lnTo>
                <a:lnTo>
                  <a:pt x="339271" y="2057400"/>
                </a:lnTo>
                <a:lnTo>
                  <a:pt x="275574" y="2057400"/>
                </a:lnTo>
                <a:lnTo>
                  <a:pt x="261435" y="2070100"/>
                </a:lnTo>
                <a:lnTo>
                  <a:pt x="218916" y="2070100"/>
                </a:lnTo>
                <a:lnTo>
                  <a:pt x="207651" y="2082800"/>
                </a:lnTo>
                <a:lnTo>
                  <a:pt x="197029" y="2082800"/>
                </a:lnTo>
                <a:lnTo>
                  <a:pt x="186966" y="2095500"/>
                </a:lnTo>
                <a:lnTo>
                  <a:pt x="156533" y="2120900"/>
                </a:lnTo>
                <a:lnTo>
                  <a:pt x="129054" y="2146300"/>
                </a:lnTo>
                <a:lnTo>
                  <a:pt x="104813" y="2171700"/>
                </a:lnTo>
                <a:lnTo>
                  <a:pt x="84096" y="2197100"/>
                </a:lnTo>
                <a:lnTo>
                  <a:pt x="73936" y="2197100"/>
                </a:lnTo>
                <a:lnTo>
                  <a:pt x="71142" y="2209800"/>
                </a:lnTo>
                <a:lnTo>
                  <a:pt x="64933" y="2209800"/>
                </a:lnTo>
                <a:lnTo>
                  <a:pt x="59950" y="2222500"/>
                </a:lnTo>
                <a:lnTo>
                  <a:pt x="55515" y="2222500"/>
                </a:lnTo>
                <a:lnTo>
                  <a:pt x="50949" y="2235200"/>
                </a:lnTo>
                <a:lnTo>
                  <a:pt x="47393" y="2235200"/>
                </a:lnTo>
                <a:lnTo>
                  <a:pt x="46631" y="2247900"/>
                </a:lnTo>
                <a:lnTo>
                  <a:pt x="42376" y="2247900"/>
                </a:lnTo>
                <a:lnTo>
                  <a:pt x="37836" y="2260600"/>
                </a:lnTo>
                <a:lnTo>
                  <a:pt x="32486" y="2260600"/>
                </a:lnTo>
                <a:lnTo>
                  <a:pt x="25803" y="2273300"/>
                </a:lnTo>
                <a:lnTo>
                  <a:pt x="16405" y="2273300"/>
                </a:lnTo>
                <a:lnTo>
                  <a:pt x="0" y="2286000"/>
                </a:lnTo>
                <a:lnTo>
                  <a:pt x="290028" y="2286000"/>
                </a:lnTo>
                <a:lnTo>
                  <a:pt x="506182" y="2146300"/>
                </a:lnTo>
                <a:lnTo>
                  <a:pt x="1177028" y="1695856"/>
                </a:lnTo>
                <a:close/>
              </a:path>
              <a:path w="3402330" h="2286000">
                <a:moveTo>
                  <a:pt x="2769661" y="647240"/>
                </a:moveTo>
                <a:lnTo>
                  <a:pt x="2769171" y="647526"/>
                </a:lnTo>
                <a:lnTo>
                  <a:pt x="2769505" y="673100"/>
                </a:lnTo>
                <a:lnTo>
                  <a:pt x="2767259" y="723900"/>
                </a:lnTo>
                <a:lnTo>
                  <a:pt x="2760019" y="787400"/>
                </a:lnTo>
                <a:lnTo>
                  <a:pt x="2745698" y="838200"/>
                </a:lnTo>
                <a:lnTo>
                  <a:pt x="2722210" y="889000"/>
                </a:lnTo>
                <a:lnTo>
                  <a:pt x="2687469" y="927100"/>
                </a:lnTo>
                <a:lnTo>
                  <a:pt x="2651845" y="939800"/>
                </a:lnTo>
                <a:lnTo>
                  <a:pt x="2580598" y="990600"/>
                </a:lnTo>
                <a:lnTo>
                  <a:pt x="2544975" y="1003300"/>
                </a:lnTo>
                <a:lnTo>
                  <a:pt x="2539430" y="1028700"/>
                </a:lnTo>
                <a:lnTo>
                  <a:pt x="2526528" y="1054100"/>
                </a:lnTo>
                <a:lnTo>
                  <a:pt x="2507006" y="1079500"/>
                </a:lnTo>
                <a:lnTo>
                  <a:pt x="2481602" y="1117600"/>
                </a:lnTo>
                <a:lnTo>
                  <a:pt x="2452646" y="1143000"/>
                </a:lnTo>
                <a:lnTo>
                  <a:pt x="2439489" y="1155700"/>
                </a:lnTo>
                <a:lnTo>
                  <a:pt x="2429024" y="1168400"/>
                </a:lnTo>
                <a:lnTo>
                  <a:pt x="2419618" y="1193800"/>
                </a:lnTo>
                <a:lnTo>
                  <a:pt x="2421308" y="1206500"/>
                </a:lnTo>
                <a:lnTo>
                  <a:pt x="2423809" y="1231900"/>
                </a:lnTo>
                <a:lnTo>
                  <a:pt x="2416832" y="1257300"/>
                </a:lnTo>
                <a:lnTo>
                  <a:pt x="2412008" y="1270000"/>
                </a:lnTo>
                <a:lnTo>
                  <a:pt x="2404148" y="1270000"/>
                </a:lnTo>
                <a:lnTo>
                  <a:pt x="2393454" y="1282700"/>
                </a:lnTo>
                <a:lnTo>
                  <a:pt x="2380129" y="1295400"/>
                </a:lnTo>
                <a:lnTo>
                  <a:pt x="2329523" y="1320800"/>
                </a:lnTo>
                <a:lnTo>
                  <a:pt x="2272464" y="1358900"/>
                </a:lnTo>
                <a:lnTo>
                  <a:pt x="2221359" y="1384300"/>
                </a:lnTo>
                <a:lnTo>
                  <a:pt x="2188613" y="1397000"/>
                </a:lnTo>
                <a:lnTo>
                  <a:pt x="2158805" y="1422400"/>
                </a:lnTo>
                <a:lnTo>
                  <a:pt x="2125693" y="1435100"/>
                </a:lnTo>
                <a:lnTo>
                  <a:pt x="2089489" y="1447800"/>
                </a:lnTo>
                <a:lnTo>
                  <a:pt x="2050406" y="1460500"/>
                </a:lnTo>
                <a:lnTo>
                  <a:pt x="2008655" y="1485900"/>
                </a:lnTo>
                <a:lnTo>
                  <a:pt x="1964448" y="1498600"/>
                </a:lnTo>
                <a:lnTo>
                  <a:pt x="1917999" y="1511300"/>
                </a:lnTo>
                <a:lnTo>
                  <a:pt x="1869519" y="1524000"/>
                </a:lnTo>
                <a:lnTo>
                  <a:pt x="1767315" y="1549400"/>
                </a:lnTo>
                <a:lnTo>
                  <a:pt x="1714016" y="1574800"/>
                </a:lnTo>
                <a:lnTo>
                  <a:pt x="1206594" y="1689100"/>
                </a:lnTo>
                <a:lnTo>
                  <a:pt x="1224556" y="1689100"/>
                </a:lnTo>
                <a:lnTo>
                  <a:pt x="887459" y="1905000"/>
                </a:lnTo>
                <a:lnTo>
                  <a:pt x="592446" y="2108200"/>
                </a:lnTo>
                <a:lnTo>
                  <a:pt x="316824" y="2286000"/>
                </a:lnTo>
                <a:lnTo>
                  <a:pt x="895469" y="2286000"/>
                </a:lnTo>
                <a:lnTo>
                  <a:pt x="1116501" y="2146300"/>
                </a:lnTo>
                <a:lnTo>
                  <a:pt x="1371127" y="1968500"/>
                </a:lnTo>
                <a:lnTo>
                  <a:pt x="1625777" y="1803400"/>
                </a:lnTo>
                <a:lnTo>
                  <a:pt x="2132350" y="1460500"/>
                </a:lnTo>
                <a:lnTo>
                  <a:pt x="2468584" y="1244600"/>
                </a:lnTo>
                <a:lnTo>
                  <a:pt x="2888586" y="952500"/>
                </a:lnTo>
                <a:lnTo>
                  <a:pt x="3344770" y="647700"/>
                </a:lnTo>
                <a:lnTo>
                  <a:pt x="2769638" y="647700"/>
                </a:lnTo>
                <a:lnTo>
                  <a:pt x="2769661" y="647240"/>
                </a:lnTo>
                <a:close/>
              </a:path>
              <a:path w="3402330" h="2286000">
                <a:moveTo>
                  <a:pt x="3401793" y="622300"/>
                </a:moveTo>
                <a:lnTo>
                  <a:pt x="2518322" y="1219200"/>
                </a:lnTo>
                <a:lnTo>
                  <a:pt x="2266297" y="1397000"/>
                </a:lnTo>
                <a:lnTo>
                  <a:pt x="2056140" y="1536700"/>
                </a:lnTo>
                <a:lnTo>
                  <a:pt x="1887912" y="1651000"/>
                </a:lnTo>
                <a:lnTo>
                  <a:pt x="1675946" y="1790700"/>
                </a:lnTo>
                <a:lnTo>
                  <a:pt x="1378673" y="1981200"/>
                </a:lnTo>
                <a:lnTo>
                  <a:pt x="920041" y="2286000"/>
                </a:lnTo>
                <a:lnTo>
                  <a:pt x="1499909" y="2286000"/>
                </a:lnTo>
                <a:lnTo>
                  <a:pt x="1685385" y="2171700"/>
                </a:lnTo>
                <a:lnTo>
                  <a:pt x="1897729" y="2032000"/>
                </a:lnTo>
                <a:lnTo>
                  <a:pt x="2277313" y="1765300"/>
                </a:lnTo>
                <a:lnTo>
                  <a:pt x="2655452" y="1524000"/>
                </a:lnTo>
                <a:lnTo>
                  <a:pt x="2949415" y="1320800"/>
                </a:lnTo>
                <a:lnTo>
                  <a:pt x="3201232" y="1155700"/>
                </a:lnTo>
                <a:lnTo>
                  <a:pt x="3401793" y="1016000"/>
                </a:lnTo>
                <a:lnTo>
                  <a:pt x="3401793" y="622300"/>
                </a:lnTo>
                <a:close/>
              </a:path>
              <a:path w="3402330" h="2286000">
                <a:moveTo>
                  <a:pt x="3401793" y="1028700"/>
                </a:moveTo>
                <a:lnTo>
                  <a:pt x="2831021" y="1422400"/>
                </a:lnTo>
                <a:lnTo>
                  <a:pt x="2494915" y="1638300"/>
                </a:lnTo>
                <a:lnTo>
                  <a:pt x="2242691" y="1816100"/>
                </a:lnTo>
                <a:lnTo>
                  <a:pt x="1524137" y="2286000"/>
                </a:lnTo>
                <a:lnTo>
                  <a:pt x="2102573" y="2286000"/>
                </a:lnTo>
                <a:lnTo>
                  <a:pt x="2211600" y="2222500"/>
                </a:lnTo>
                <a:lnTo>
                  <a:pt x="2463974" y="2044700"/>
                </a:lnTo>
                <a:lnTo>
                  <a:pt x="2968223" y="1714500"/>
                </a:lnTo>
                <a:lnTo>
                  <a:pt x="3178117" y="1574800"/>
                </a:lnTo>
                <a:lnTo>
                  <a:pt x="3401793" y="1422400"/>
                </a:lnTo>
                <a:lnTo>
                  <a:pt x="3401793" y="1028700"/>
                </a:lnTo>
                <a:close/>
              </a:path>
              <a:path w="3402330" h="2286000">
                <a:moveTo>
                  <a:pt x="3401793" y="1435100"/>
                </a:moveTo>
                <a:lnTo>
                  <a:pt x="3227556" y="1549400"/>
                </a:lnTo>
                <a:lnTo>
                  <a:pt x="2387660" y="2120900"/>
                </a:lnTo>
                <a:lnTo>
                  <a:pt x="2127752" y="2286000"/>
                </a:lnTo>
                <a:lnTo>
                  <a:pt x="2705867" y="2286000"/>
                </a:lnTo>
                <a:lnTo>
                  <a:pt x="2986822" y="2108200"/>
                </a:lnTo>
                <a:lnTo>
                  <a:pt x="3196931" y="1968500"/>
                </a:lnTo>
                <a:lnTo>
                  <a:pt x="3401793" y="1828800"/>
                </a:lnTo>
                <a:lnTo>
                  <a:pt x="3401793" y="1435100"/>
                </a:lnTo>
                <a:close/>
              </a:path>
              <a:path w="3402330" h="2286000">
                <a:moveTo>
                  <a:pt x="3401793" y="1841500"/>
                </a:moveTo>
                <a:lnTo>
                  <a:pt x="3330606" y="1892300"/>
                </a:lnTo>
                <a:lnTo>
                  <a:pt x="2994616" y="2120900"/>
                </a:lnTo>
                <a:lnTo>
                  <a:pt x="2729885" y="2286000"/>
                </a:lnTo>
                <a:lnTo>
                  <a:pt x="3307119" y="2286000"/>
                </a:lnTo>
                <a:lnTo>
                  <a:pt x="3401793" y="2222500"/>
                </a:lnTo>
                <a:lnTo>
                  <a:pt x="3401793" y="1841500"/>
                </a:lnTo>
                <a:close/>
              </a:path>
              <a:path w="3402330" h="2286000">
                <a:moveTo>
                  <a:pt x="3401793" y="2247900"/>
                </a:moveTo>
                <a:lnTo>
                  <a:pt x="3331125" y="2286000"/>
                </a:lnTo>
                <a:lnTo>
                  <a:pt x="3401793" y="2286000"/>
                </a:lnTo>
                <a:lnTo>
                  <a:pt x="3401793" y="2247900"/>
                </a:lnTo>
                <a:close/>
              </a:path>
              <a:path w="3402330" h="2286000">
                <a:moveTo>
                  <a:pt x="1206594" y="1689100"/>
                </a:moveTo>
                <a:lnTo>
                  <a:pt x="1187091" y="1689100"/>
                </a:lnTo>
                <a:lnTo>
                  <a:pt x="1177028" y="1695856"/>
                </a:lnTo>
                <a:lnTo>
                  <a:pt x="1206594" y="1689100"/>
                </a:lnTo>
                <a:close/>
              </a:path>
              <a:path w="3402330" h="2286000">
                <a:moveTo>
                  <a:pt x="2769171" y="647526"/>
                </a:moveTo>
                <a:lnTo>
                  <a:pt x="2768876" y="647700"/>
                </a:lnTo>
                <a:lnTo>
                  <a:pt x="2769174" y="647700"/>
                </a:lnTo>
                <a:lnTo>
                  <a:pt x="2769171" y="647526"/>
                </a:lnTo>
                <a:close/>
              </a:path>
              <a:path w="3402330" h="2286000">
                <a:moveTo>
                  <a:pt x="3401793" y="228600"/>
                </a:moveTo>
                <a:lnTo>
                  <a:pt x="3330705" y="266700"/>
                </a:lnTo>
                <a:lnTo>
                  <a:pt x="3028610" y="469900"/>
                </a:lnTo>
                <a:lnTo>
                  <a:pt x="2855630" y="596900"/>
                </a:lnTo>
                <a:lnTo>
                  <a:pt x="2769661" y="647240"/>
                </a:lnTo>
                <a:lnTo>
                  <a:pt x="2769638" y="647700"/>
                </a:lnTo>
                <a:lnTo>
                  <a:pt x="3344770" y="647700"/>
                </a:lnTo>
                <a:lnTo>
                  <a:pt x="3401793" y="609600"/>
                </a:lnTo>
                <a:lnTo>
                  <a:pt x="3401793" y="228600"/>
                </a:lnTo>
                <a:close/>
              </a:path>
              <a:path w="3402330" h="2286000">
                <a:moveTo>
                  <a:pt x="2770273" y="635000"/>
                </a:moveTo>
                <a:lnTo>
                  <a:pt x="2769008" y="635000"/>
                </a:lnTo>
                <a:lnTo>
                  <a:pt x="2769171" y="647526"/>
                </a:lnTo>
                <a:lnTo>
                  <a:pt x="2769661" y="647240"/>
                </a:lnTo>
                <a:lnTo>
                  <a:pt x="2770273" y="635000"/>
                </a:lnTo>
                <a:close/>
              </a:path>
              <a:path w="3402330" h="2286000">
                <a:moveTo>
                  <a:pt x="2769007" y="634922"/>
                </a:moveTo>
                <a:lnTo>
                  <a:pt x="2768876" y="635000"/>
                </a:lnTo>
                <a:lnTo>
                  <a:pt x="2769008" y="635000"/>
                </a:lnTo>
                <a:close/>
              </a:path>
              <a:path w="3402330" h="2286000">
                <a:moveTo>
                  <a:pt x="3103013" y="114300"/>
                </a:moveTo>
                <a:lnTo>
                  <a:pt x="3096746" y="139700"/>
                </a:lnTo>
                <a:lnTo>
                  <a:pt x="3086026" y="152400"/>
                </a:lnTo>
                <a:lnTo>
                  <a:pt x="3071544" y="165100"/>
                </a:lnTo>
                <a:lnTo>
                  <a:pt x="3053991" y="190500"/>
                </a:lnTo>
                <a:lnTo>
                  <a:pt x="3025148" y="190500"/>
                </a:lnTo>
                <a:lnTo>
                  <a:pt x="3013732" y="203200"/>
                </a:lnTo>
                <a:lnTo>
                  <a:pt x="2994140" y="215900"/>
                </a:lnTo>
                <a:lnTo>
                  <a:pt x="2976441" y="228600"/>
                </a:lnTo>
                <a:lnTo>
                  <a:pt x="2962243" y="254000"/>
                </a:lnTo>
                <a:lnTo>
                  <a:pt x="2953153" y="266700"/>
                </a:lnTo>
                <a:lnTo>
                  <a:pt x="2943882" y="266700"/>
                </a:lnTo>
                <a:lnTo>
                  <a:pt x="2938802" y="279400"/>
                </a:lnTo>
                <a:lnTo>
                  <a:pt x="2927372" y="279400"/>
                </a:lnTo>
                <a:lnTo>
                  <a:pt x="2924486" y="292100"/>
                </a:lnTo>
                <a:lnTo>
                  <a:pt x="2921530" y="304800"/>
                </a:lnTo>
                <a:lnTo>
                  <a:pt x="2919821" y="304800"/>
                </a:lnTo>
                <a:lnTo>
                  <a:pt x="2917577" y="317500"/>
                </a:lnTo>
                <a:lnTo>
                  <a:pt x="2914261" y="317500"/>
                </a:lnTo>
                <a:lnTo>
                  <a:pt x="2909338" y="330200"/>
                </a:lnTo>
                <a:lnTo>
                  <a:pt x="2892066" y="330200"/>
                </a:lnTo>
                <a:lnTo>
                  <a:pt x="2899713" y="342900"/>
                </a:lnTo>
                <a:lnTo>
                  <a:pt x="2894764" y="368300"/>
                </a:lnTo>
                <a:lnTo>
                  <a:pt x="2880529" y="393700"/>
                </a:lnTo>
                <a:lnTo>
                  <a:pt x="2860316" y="419100"/>
                </a:lnTo>
                <a:lnTo>
                  <a:pt x="2836852" y="444500"/>
                </a:lnTo>
                <a:lnTo>
                  <a:pt x="2812341" y="469900"/>
                </a:lnTo>
                <a:lnTo>
                  <a:pt x="2789307" y="495300"/>
                </a:lnTo>
                <a:lnTo>
                  <a:pt x="2770273" y="533400"/>
                </a:lnTo>
                <a:lnTo>
                  <a:pt x="2767140" y="546100"/>
                </a:lnTo>
                <a:lnTo>
                  <a:pt x="2767359" y="571500"/>
                </a:lnTo>
                <a:lnTo>
                  <a:pt x="2768843" y="622300"/>
                </a:lnTo>
                <a:lnTo>
                  <a:pt x="2769007" y="634922"/>
                </a:lnTo>
                <a:lnTo>
                  <a:pt x="2811723" y="609600"/>
                </a:lnTo>
                <a:lnTo>
                  <a:pt x="2897394" y="546100"/>
                </a:lnTo>
                <a:lnTo>
                  <a:pt x="3282857" y="292100"/>
                </a:lnTo>
                <a:lnTo>
                  <a:pt x="3401793" y="203200"/>
                </a:lnTo>
                <a:lnTo>
                  <a:pt x="3401793" y="127000"/>
                </a:lnTo>
                <a:lnTo>
                  <a:pt x="3110021" y="127000"/>
                </a:lnTo>
                <a:lnTo>
                  <a:pt x="3103013" y="114300"/>
                </a:lnTo>
                <a:close/>
              </a:path>
              <a:path w="3402330" h="2286000">
                <a:moveTo>
                  <a:pt x="3401793" y="0"/>
                </a:moveTo>
                <a:lnTo>
                  <a:pt x="3383284" y="0"/>
                </a:lnTo>
                <a:lnTo>
                  <a:pt x="3371491" y="12700"/>
                </a:lnTo>
                <a:lnTo>
                  <a:pt x="3360398" y="25400"/>
                </a:lnTo>
                <a:lnTo>
                  <a:pt x="3350186" y="25400"/>
                </a:lnTo>
                <a:lnTo>
                  <a:pt x="3341451" y="38100"/>
                </a:lnTo>
                <a:lnTo>
                  <a:pt x="3334788" y="50800"/>
                </a:lnTo>
                <a:lnTo>
                  <a:pt x="3319059" y="50800"/>
                </a:lnTo>
                <a:lnTo>
                  <a:pt x="3301133" y="63500"/>
                </a:lnTo>
                <a:lnTo>
                  <a:pt x="3177816" y="63500"/>
                </a:lnTo>
                <a:lnTo>
                  <a:pt x="3171761" y="76200"/>
                </a:lnTo>
                <a:lnTo>
                  <a:pt x="3162719" y="88900"/>
                </a:lnTo>
                <a:lnTo>
                  <a:pt x="3151509" y="101600"/>
                </a:lnTo>
                <a:lnTo>
                  <a:pt x="3138954" y="114300"/>
                </a:lnTo>
                <a:lnTo>
                  <a:pt x="3118792" y="114300"/>
                </a:lnTo>
                <a:lnTo>
                  <a:pt x="3110021" y="127000"/>
                </a:lnTo>
                <a:lnTo>
                  <a:pt x="3401793" y="127000"/>
                </a:lnTo>
                <a:lnTo>
                  <a:pt x="3401793" y="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5173310" y="9675354"/>
            <a:ext cx="939800" cy="612140"/>
          </a:xfrm>
          <a:custGeom>
            <a:avLst/>
            <a:gdLst/>
            <a:ahLst/>
            <a:cxnLst/>
            <a:rect l="l" t="t" r="r" b="b"/>
            <a:pathLst>
              <a:path w="939800" h="612140">
                <a:moveTo>
                  <a:pt x="938035" y="0"/>
                </a:moveTo>
                <a:lnTo>
                  <a:pt x="930923" y="4320"/>
                </a:lnTo>
                <a:lnTo>
                  <a:pt x="930161" y="2162"/>
                </a:lnTo>
                <a:lnTo>
                  <a:pt x="925843" y="5040"/>
                </a:lnTo>
                <a:lnTo>
                  <a:pt x="924446" y="2882"/>
                </a:lnTo>
                <a:lnTo>
                  <a:pt x="916445" y="7922"/>
                </a:lnTo>
                <a:lnTo>
                  <a:pt x="914286" y="5040"/>
                </a:lnTo>
                <a:lnTo>
                  <a:pt x="909968" y="8642"/>
                </a:lnTo>
                <a:lnTo>
                  <a:pt x="908571" y="7203"/>
                </a:lnTo>
                <a:lnTo>
                  <a:pt x="901332" y="12238"/>
                </a:lnTo>
                <a:lnTo>
                  <a:pt x="899935" y="8642"/>
                </a:lnTo>
                <a:lnTo>
                  <a:pt x="0" y="611643"/>
                </a:lnTo>
                <a:lnTo>
                  <a:pt x="29835" y="611643"/>
                </a:lnTo>
                <a:lnTo>
                  <a:pt x="939559" y="2162"/>
                </a:lnTo>
                <a:lnTo>
                  <a:pt x="938035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7652109" y="8198132"/>
            <a:ext cx="636270" cy="447675"/>
          </a:xfrm>
          <a:custGeom>
            <a:avLst/>
            <a:gdLst/>
            <a:ahLst/>
            <a:cxnLst/>
            <a:rect l="l" t="t" r="r" b="b"/>
            <a:pathLst>
              <a:path w="636269" h="447675">
                <a:moveTo>
                  <a:pt x="635838" y="0"/>
                </a:moveTo>
                <a:lnTo>
                  <a:pt x="545083" y="60982"/>
                </a:lnTo>
                <a:lnTo>
                  <a:pt x="547242" y="63141"/>
                </a:lnTo>
                <a:lnTo>
                  <a:pt x="761" y="428901"/>
                </a:lnTo>
                <a:lnTo>
                  <a:pt x="2920" y="431784"/>
                </a:lnTo>
                <a:lnTo>
                  <a:pt x="1523" y="432508"/>
                </a:lnTo>
                <a:lnTo>
                  <a:pt x="4317" y="436826"/>
                </a:lnTo>
                <a:lnTo>
                  <a:pt x="1523" y="438985"/>
                </a:lnTo>
                <a:lnTo>
                  <a:pt x="2920" y="441144"/>
                </a:lnTo>
                <a:lnTo>
                  <a:pt x="0" y="443303"/>
                </a:lnTo>
                <a:lnTo>
                  <a:pt x="2920" y="447621"/>
                </a:lnTo>
                <a:lnTo>
                  <a:pt x="563752" y="71790"/>
                </a:lnTo>
                <a:lnTo>
                  <a:pt x="562355" y="68907"/>
                </a:lnTo>
                <a:lnTo>
                  <a:pt x="635838" y="19659"/>
                </a:lnTo>
                <a:lnTo>
                  <a:pt x="635838" y="0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5777604" y="8605304"/>
            <a:ext cx="2510790" cy="1682114"/>
          </a:xfrm>
          <a:custGeom>
            <a:avLst/>
            <a:gdLst/>
            <a:ahLst/>
            <a:cxnLst/>
            <a:rect l="l" t="t" r="r" b="b"/>
            <a:pathLst>
              <a:path w="2510790" h="1682115">
                <a:moveTo>
                  <a:pt x="2510332" y="1614728"/>
                </a:moveTo>
                <a:lnTo>
                  <a:pt x="2410371" y="1681695"/>
                </a:lnTo>
                <a:lnTo>
                  <a:pt x="2440736" y="1681695"/>
                </a:lnTo>
                <a:lnTo>
                  <a:pt x="2510332" y="1635086"/>
                </a:lnTo>
                <a:lnTo>
                  <a:pt x="2510332" y="1614728"/>
                </a:lnTo>
                <a:close/>
              </a:path>
              <a:path w="2510790" h="1682115">
                <a:moveTo>
                  <a:pt x="2510332" y="1211199"/>
                </a:moveTo>
                <a:lnTo>
                  <a:pt x="1808010" y="1681695"/>
                </a:lnTo>
                <a:lnTo>
                  <a:pt x="1839074" y="1681695"/>
                </a:lnTo>
                <a:lnTo>
                  <a:pt x="2510332" y="1231811"/>
                </a:lnTo>
                <a:lnTo>
                  <a:pt x="2510332" y="1211199"/>
                </a:lnTo>
                <a:close/>
              </a:path>
              <a:path w="2510790" h="1682115">
                <a:moveTo>
                  <a:pt x="2510332" y="807593"/>
                </a:moveTo>
                <a:lnTo>
                  <a:pt x="1205572" y="1681695"/>
                </a:lnTo>
                <a:lnTo>
                  <a:pt x="1236814" y="1681695"/>
                </a:lnTo>
                <a:lnTo>
                  <a:pt x="2510332" y="828205"/>
                </a:lnTo>
                <a:lnTo>
                  <a:pt x="2510332" y="807593"/>
                </a:lnTo>
                <a:close/>
              </a:path>
              <a:path w="2510790" h="1682115">
                <a:moveTo>
                  <a:pt x="2510332" y="403542"/>
                </a:moveTo>
                <a:lnTo>
                  <a:pt x="602449" y="1681695"/>
                </a:lnTo>
                <a:lnTo>
                  <a:pt x="632739" y="1681695"/>
                </a:lnTo>
                <a:lnTo>
                  <a:pt x="2510332" y="424002"/>
                </a:lnTo>
                <a:lnTo>
                  <a:pt x="2510332" y="403542"/>
                </a:lnTo>
                <a:close/>
              </a:path>
              <a:path w="2510790" h="1682115">
                <a:moveTo>
                  <a:pt x="2510332" y="0"/>
                </a:moveTo>
                <a:lnTo>
                  <a:pt x="0" y="1681695"/>
                </a:lnTo>
                <a:lnTo>
                  <a:pt x="31623" y="1681695"/>
                </a:lnTo>
                <a:lnTo>
                  <a:pt x="2510332" y="20447"/>
                </a:lnTo>
                <a:lnTo>
                  <a:pt x="2510332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07680" y="1229512"/>
            <a:ext cx="639825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4C2A1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7833" y="2871232"/>
            <a:ext cx="9162415" cy="23222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12.jp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14.jp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7.png"/><Relationship Id="rId4" Type="http://schemas.openxmlformats.org/officeDocument/2006/relationships/image" Target="../media/image23.jpg"/><Relationship Id="rId5" Type="http://schemas.openxmlformats.org/officeDocument/2006/relationships/image" Target="../media/image9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1573"/>
            <a:ext cx="4026903" cy="279542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5046911" y="7026611"/>
            <a:ext cx="3241675" cy="3261360"/>
            <a:chOff x="15046911" y="7026611"/>
            <a:chExt cx="3241675" cy="3261360"/>
          </a:xfrm>
        </p:grpSpPr>
        <p:sp>
          <p:nvSpPr>
            <p:cNvPr id="4" name="object 4" descr=""/>
            <p:cNvSpPr/>
            <p:nvPr/>
          </p:nvSpPr>
          <p:spPr>
            <a:xfrm>
              <a:off x="15046911" y="7026611"/>
              <a:ext cx="3241675" cy="3260725"/>
            </a:xfrm>
            <a:custGeom>
              <a:avLst/>
              <a:gdLst/>
              <a:ahLst/>
              <a:cxnLst/>
              <a:rect l="l" t="t" r="r" b="b"/>
              <a:pathLst>
                <a:path w="3241675" h="3260725">
                  <a:moveTo>
                    <a:pt x="394771" y="2814499"/>
                  </a:moveTo>
                  <a:lnTo>
                    <a:pt x="370379" y="2815029"/>
                  </a:lnTo>
                  <a:lnTo>
                    <a:pt x="366823" y="2817186"/>
                  </a:lnTo>
                  <a:lnTo>
                    <a:pt x="363267" y="2818625"/>
                  </a:lnTo>
                  <a:lnTo>
                    <a:pt x="330199" y="2852287"/>
                  </a:lnTo>
                  <a:lnTo>
                    <a:pt x="301291" y="2892786"/>
                  </a:lnTo>
                  <a:lnTo>
                    <a:pt x="288383" y="2912822"/>
                  </a:lnTo>
                  <a:lnTo>
                    <a:pt x="275748" y="2931036"/>
                  </a:lnTo>
                  <a:lnTo>
                    <a:pt x="263661" y="2946145"/>
                  </a:lnTo>
                  <a:lnTo>
                    <a:pt x="252396" y="2956866"/>
                  </a:lnTo>
                  <a:lnTo>
                    <a:pt x="249475" y="2959024"/>
                  </a:lnTo>
                  <a:lnTo>
                    <a:pt x="246554" y="2960468"/>
                  </a:lnTo>
                  <a:lnTo>
                    <a:pt x="244395" y="2961907"/>
                  </a:lnTo>
                  <a:lnTo>
                    <a:pt x="190420" y="3054785"/>
                  </a:lnTo>
                  <a:lnTo>
                    <a:pt x="159654" y="3061962"/>
                  </a:lnTo>
                  <a:lnTo>
                    <a:pt x="98123" y="3078478"/>
                  </a:lnTo>
                  <a:lnTo>
                    <a:pt x="58949" y="3089029"/>
                  </a:lnTo>
                  <a:lnTo>
                    <a:pt x="24100" y="3112856"/>
                  </a:lnTo>
                  <a:lnTo>
                    <a:pt x="3222" y="3155582"/>
                  </a:lnTo>
                  <a:lnTo>
                    <a:pt x="0" y="3193765"/>
                  </a:lnTo>
                  <a:lnTo>
                    <a:pt x="4016" y="3229923"/>
                  </a:lnTo>
                  <a:lnTo>
                    <a:pt x="13779" y="3260386"/>
                  </a:lnTo>
                  <a:lnTo>
                    <a:pt x="3241112" y="3260386"/>
                  </a:lnTo>
                  <a:lnTo>
                    <a:pt x="3241112" y="2893506"/>
                  </a:lnTo>
                  <a:lnTo>
                    <a:pt x="757094" y="2893506"/>
                  </a:lnTo>
                  <a:lnTo>
                    <a:pt x="477694" y="2841668"/>
                  </a:lnTo>
                  <a:lnTo>
                    <a:pt x="465655" y="2839710"/>
                  </a:lnTo>
                  <a:lnTo>
                    <a:pt x="463685" y="2839505"/>
                  </a:lnTo>
                  <a:lnTo>
                    <a:pt x="427275" y="2839505"/>
                  </a:lnTo>
                  <a:lnTo>
                    <a:pt x="405741" y="2838821"/>
                  </a:lnTo>
                  <a:lnTo>
                    <a:pt x="400732" y="2826458"/>
                  </a:lnTo>
                  <a:lnTo>
                    <a:pt x="394771" y="2814499"/>
                  </a:lnTo>
                  <a:close/>
                </a:path>
                <a:path w="3241675" h="3260725">
                  <a:moveTo>
                    <a:pt x="3241112" y="0"/>
                  </a:moveTo>
                  <a:lnTo>
                    <a:pt x="1998392" y="967530"/>
                  </a:lnTo>
                  <a:lnTo>
                    <a:pt x="2000857" y="1043382"/>
                  </a:lnTo>
                  <a:lnTo>
                    <a:pt x="1999334" y="1115316"/>
                  </a:lnTo>
                  <a:lnTo>
                    <a:pt x="1994621" y="1182524"/>
                  </a:lnTo>
                  <a:lnTo>
                    <a:pt x="1987517" y="1244199"/>
                  </a:lnTo>
                  <a:lnTo>
                    <a:pt x="1978818" y="1299532"/>
                  </a:lnTo>
                  <a:lnTo>
                    <a:pt x="1969323" y="1347716"/>
                  </a:lnTo>
                  <a:lnTo>
                    <a:pt x="1959830" y="1387942"/>
                  </a:lnTo>
                  <a:lnTo>
                    <a:pt x="1944039" y="1441291"/>
                  </a:lnTo>
                  <a:lnTo>
                    <a:pt x="1925053" y="1475804"/>
                  </a:lnTo>
                  <a:lnTo>
                    <a:pt x="1910508" y="1498608"/>
                  </a:lnTo>
                  <a:lnTo>
                    <a:pt x="1897582" y="1521547"/>
                  </a:lnTo>
                  <a:lnTo>
                    <a:pt x="1874543" y="1585168"/>
                  </a:lnTo>
                  <a:lnTo>
                    <a:pt x="1852691" y="1652238"/>
                  </a:lnTo>
                  <a:lnTo>
                    <a:pt x="1831649" y="1719308"/>
                  </a:lnTo>
                  <a:lnTo>
                    <a:pt x="1820465" y="1759515"/>
                  </a:lnTo>
                  <a:lnTo>
                    <a:pt x="1805969" y="1801654"/>
                  </a:lnTo>
                  <a:lnTo>
                    <a:pt x="1781881" y="1839888"/>
                  </a:lnTo>
                  <a:lnTo>
                    <a:pt x="1750519" y="1875250"/>
                  </a:lnTo>
                  <a:lnTo>
                    <a:pt x="1714203" y="1908773"/>
                  </a:lnTo>
                  <a:lnTo>
                    <a:pt x="1635986" y="1974432"/>
                  </a:lnTo>
                  <a:lnTo>
                    <a:pt x="1598723" y="2008633"/>
                  </a:lnTo>
                  <a:lnTo>
                    <a:pt x="1572956" y="2023968"/>
                  </a:lnTo>
                  <a:lnTo>
                    <a:pt x="1522231" y="2054906"/>
                  </a:lnTo>
                  <a:lnTo>
                    <a:pt x="1497250" y="2069836"/>
                  </a:lnTo>
                  <a:lnTo>
                    <a:pt x="1493742" y="2119874"/>
                  </a:lnTo>
                  <a:lnTo>
                    <a:pt x="1469183" y="2169913"/>
                  </a:lnTo>
                  <a:lnTo>
                    <a:pt x="1459718" y="2180026"/>
                  </a:lnTo>
                  <a:lnTo>
                    <a:pt x="1450419" y="2190881"/>
                  </a:lnTo>
                  <a:lnTo>
                    <a:pt x="1442215" y="2202412"/>
                  </a:lnTo>
                  <a:lnTo>
                    <a:pt x="1436036" y="2214551"/>
                  </a:lnTo>
                  <a:lnTo>
                    <a:pt x="1422782" y="2236365"/>
                  </a:lnTo>
                  <a:lnTo>
                    <a:pt x="1403445" y="2254601"/>
                  </a:lnTo>
                  <a:lnTo>
                    <a:pt x="1384369" y="2272973"/>
                  </a:lnTo>
                  <a:lnTo>
                    <a:pt x="1371901" y="2295191"/>
                  </a:lnTo>
                  <a:lnTo>
                    <a:pt x="1371266" y="2298793"/>
                  </a:lnTo>
                  <a:lnTo>
                    <a:pt x="1367583" y="2303114"/>
                  </a:lnTo>
                  <a:lnTo>
                    <a:pt x="1361106" y="2308154"/>
                  </a:lnTo>
                  <a:lnTo>
                    <a:pt x="1322639" y="2331486"/>
                  </a:lnTo>
                  <a:lnTo>
                    <a:pt x="1270634" y="2356573"/>
                  </a:lnTo>
                  <a:lnTo>
                    <a:pt x="1221035" y="2379231"/>
                  </a:lnTo>
                  <a:lnTo>
                    <a:pt x="1189783" y="2395273"/>
                  </a:lnTo>
                  <a:lnTo>
                    <a:pt x="1154477" y="2421189"/>
                  </a:lnTo>
                  <a:lnTo>
                    <a:pt x="1111935" y="2457899"/>
                  </a:lnTo>
                  <a:lnTo>
                    <a:pt x="1077946" y="2494539"/>
                  </a:lnTo>
                  <a:lnTo>
                    <a:pt x="1050546" y="2531040"/>
                  </a:lnTo>
                  <a:lnTo>
                    <a:pt x="1027774" y="2567333"/>
                  </a:lnTo>
                  <a:lnTo>
                    <a:pt x="1007665" y="2603350"/>
                  </a:lnTo>
                  <a:lnTo>
                    <a:pt x="981973" y="2648316"/>
                  </a:lnTo>
                  <a:lnTo>
                    <a:pt x="953007" y="2692539"/>
                  </a:lnTo>
                  <a:lnTo>
                    <a:pt x="916636" y="2736087"/>
                  </a:lnTo>
                  <a:lnTo>
                    <a:pt x="868727" y="2779027"/>
                  </a:lnTo>
                  <a:lnTo>
                    <a:pt x="825257" y="2809807"/>
                  </a:lnTo>
                  <a:lnTo>
                    <a:pt x="808910" y="2820068"/>
                  </a:lnTo>
                  <a:lnTo>
                    <a:pt x="795679" y="2838821"/>
                  </a:lnTo>
                  <a:lnTo>
                    <a:pt x="783002" y="2857056"/>
                  </a:lnTo>
                  <a:lnTo>
                    <a:pt x="770262" y="2875248"/>
                  </a:lnTo>
                  <a:lnTo>
                    <a:pt x="757094" y="2893506"/>
                  </a:lnTo>
                  <a:lnTo>
                    <a:pt x="3241112" y="2893506"/>
                  </a:lnTo>
                  <a:lnTo>
                    <a:pt x="3241112" y="0"/>
                  </a:lnTo>
                  <a:close/>
                </a:path>
                <a:path w="3241675" h="3260725">
                  <a:moveTo>
                    <a:pt x="440529" y="2838224"/>
                  </a:moveTo>
                  <a:lnTo>
                    <a:pt x="427275" y="2839505"/>
                  </a:lnTo>
                  <a:lnTo>
                    <a:pt x="463685" y="2839505"/>
                  </a:lnTo>
                  <a:lnTo>
                    <a:pt x="453294" y="2838427"/>
                  </a:lnTo>
                  <a:lnTo>
                    <a:pt x="440529" y="2838224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108675" y="7080430"/>
              <a:ext cx="3179445" cy="3206750"/>
            </a:xfrm>
            <a:custGeom>
              <a:avLst/>
              <a:gdLst/>
              <a:ahLst/>
              <a:cxnLst/>
              <a:rect l="l" t="t" r="r" b="b"/>
              <a:pathLst>
                <a:path w="3179444" h="3206750">
                  <a:moveTo>
                    <a:pt x="644935" y="3108966"/>
                  </a:moveTo>
                  <a:lnTo>
                    <a:pt x="103509" y="3108966"/>
                  </a:lnTo>
                  <a:lnTo>
                    <a:pt x="6594" y="3184281"/>
                  </a:lnTo>
                  <a:lnTo>
                    <a:pt x="0" y="3206567"/>
                  </a:lnTo>
                  <a:lnTo>
                    <a:pt x="519545" y="3206567"/>
                  </a:lnTo>
                  <a:lnTo>
                    <a:pt x="644935" y="3108966"/>
                  </a:lnTo>
                  <a:close/>
                </a:path>
                <a:path w="3179444" h="3206750">
                  <a:moveTo>
                    <a:pt x="3179347" y="1156092"/>
                  </a:moveTo>
                  <a:lnTo>
                    <a:pt x="545511" y="3206567"/>
                  </a:lnTo>
                  <a:lnTo>
                    <a:pt x="1086760" y="3206567"/>
                  </a:lnTo>
                  <a:lnTo>
                    <a:pt x="3179347" y="1577730"/>
                  </a:lnTo>
                  <a:lnTo>
                    <a:pt x="3179347" y="1156092"/>
                  </a:lnTo>
                  <a:close/>
                </a:path>
                <a:path w="3179444" h="3206750">
                  <a:moveTo>
                    <a:pt x="3179347" y="1597807"/>
                  </a:moveTo>
                  <a:lnTo>
                    <a:pt x="1113185" y="3206567"/>
                  </a:lnTo>
                  <a:lnTo>
                    <a:pt x="1654469" y="3206567"/>
                  </a:lnTo>
                  <a:lnTo>
                    <a:pt x="3179347" y="2019492"/>
                  </a:lnTo>
                  <a:lnTo>
                    <a:pt x="3179347" y="1597807"/>
                  </a:lnTo>
                  <a:close/>
                </a:path>
                <a:path w="3179444" h="3206750">
                  <a:moveTo>
                    <a:pt x="3179347" y="2039291"/>
                  </a:moveTo>
                  <a:lnTo>
                    <a:pt x="1679727" y="3206567"/>
                  </a:lnTo>
                  <a:lnTo>
                    <a:pt x="2221822" y="3206567"/>
                  </a:lnTo>
                  <a:lnTo>
                    <a:pt x="3179347" y="2461248"/>
                  </a:lnTo>
                  <a:lnTo>
                    <a:pt x="3179347" y="2039291"/>
                  </a:lnTo>
                  <a:close/>
                </a:path>
                <a:path w="3179444" h="3206750">
                  <a:moveTo>
                    <a:pt x="3179347" y="2480797"/>
                  </a:moveTo>
                  <a:lnTo>
                    <a:pt x="2246940" y="3206567"/>
                  </a:lnTo>
                  <a:lnTo>
                    <a:pt x="2789033" y="3206567"/>
                  </a:lnTo>
                  <a:lnTo>
                    <a:pt x="3179347" y="2902753"/>
                  </a:lnTo>
                  <a:lnTo>
                    <a:pt x="3179347" y="2480797"/>
                  </a:lnTo>
                  <a:close/>
                </a:path>
                <a:path w="3179444" h="3206750">
                  <a:moveTo>
                    <a:pt x="3179347" y="2922562"/>
                  </a:moveTo>
                  <a:lnTo>
                    <a:pt x="2814532" y="3206567"/>
                  </a:lnTo>
                  <a:lnTo>
                    <a:pt x="3179347" y="3206567"/>
                  </a:lnTo>
                  <a:lnTo>
                    <a:pt x="3179347" y="2922562"/>
                  </a:lnTo>
                  <a:close/>
                </a:path>
                <a:path w="3179444" h="3206750">
                  <a:moveTo>
                    <a:pt x="7583" y="3180937"/>
                  </a:moveTo>
                  <a:lnTo>
                    <a:pt x="6227" y="3184566"/>
                  </a:lnTo>
                  <a:lnTo>
                    <a:pt x="6594" y="3184281"/>
                  </a:lnTo>
                  <a:lnTo>
                    <a:pt x="7583" y="3180937"/>
                  </a:lnTo>
                  <a:close/>
                </a:path>
                <a:path w="3179444" h="3206750">
                  <a:moveTo>
                    <a:pt x="11939" y="3169117"/>
                  </a:moveTo>
                  <a:lnTo>
                    <a:pt x="9200" y="3175474"/>
                  </a:lnTo>
                  <a:lnTo>
                    <a:pt x="7583" y="3180937"/>
                  </a:lnTo>
                  <a:lnTo>
                    <a:pt x="8771" y="3177758"/>
                  </a:lnTo>
                  <a:lnTo>
                    <a:pt x="11148" y="3171154"/>
                  </a:lnTo>
                  <a:lnTo>
                    <a:pt x="11939" y="3169117"/>
                  </a:lnTo>
                  <a:close/>
                </a:path>
                <a:path w="3179444" h="3206750">
                  <a:moveTo>
                    <a:pt x="17096" y="3157149"/>
                  </a:moveTo>
                  <a:lnTo>
                    <a:pt x="13764" y="3164415"/>
                  </a:lnTo>
                  <a:lnTo>
                    <a:pt x="11939" y="3169117"/>
                  </a:lnTo>
                  <a:lnTo>
                    <a:pt x="17096" y="3157149"/>
                  </a:lnTo>
                  <a:close/>
                </a:path>
                <a:path w="3179444" h="3206750">
                  <a:moveTo>
                    <a:pt x="264799" y="2892967"/>
                  </a:moveTo>
                  <a:lnTo>
                    <a:pt x="247311" y="2933028"/>
                  </a:lnTo>
                  <a:lnTo>
                    <a:pt x="245162" y="2941656"/>
                  </a:lnTo>
                  <a:lnTo>
                    <a:pt x="241655" y="2949340"/>
                  </a:lnTo>
                  <a:lnTo>
                    <a:pt x="235970" y="2955609"/>
                  </a:lnTo>
                  <a:lnTo>
                    <a:pt x="234573" y="2957047"/>
                  </a:lnTo>
                  <a:lnTo>
                    <a:pt x="230890" y="2957047"/>
                  </a:lnTo>
                  <a:lnTo>
                    <a:pt x="228731" y="2958486"/>
                  </a:lnTo>
                  <a:lnTo>
                    <a:pt x="199902" y="3085203"/>
                  </a:lnTo>
                  <a:lnTo>
                    <a:pt x="157780" y="3094970"/>
                  </a:lnTo>
                  <a:lnTo>
                    <a:pt x="30103" y="3126964"/>
                  </a:lnTo>
                  <a:lnTo>
                    <a:pt x="17096" y="3157149"/>
                  </a:lnTo>
                  <a:lnTo>
                    <a:pt x="68203" y="3117603"/>
                  </a:lnTo>
                  <a:lnTo>
                    <a:pt x="94153" y="3111428"/>
                  </a:lnTo>
                  <a:lnTo>
                    <a:pt x="103509" y="3108966"/>
                  </a:lnTo>
                  <a:lnTo>
                    <a:pt x="644935" y="3108966"/>
                  </a:lnTo>
                  <a:lnTo>
                    <a:pt x="755934" y="3022567"/>
                  </a:lnTo>
                  <a:lnTo>
                    <a:pt x="215015" y="3022567"/>
                  </a:lnTo>
                  <a:lnTo>
                    <a:pt x="219460" y="3000246"/>
                  </a:lnTo>
                  <a:lnTo>
                    <a:pt x="356081" y="2893686"/>
                  </a:lnTo>
                  <a:lnTo>
                    <a:pt x="269752" y="2893686"/>
                  </a:lnTo>
                  <a:lnTo>
                    <a:pt x="264799" y="2892967"/>
                  </a:lnTo>
                  <a:close/>
                </a:path>
                <a:path w="3179444" h="3206750">
                  <a:moveTo>
                    <a:pt x="493176" y="2799249"/>
                  </a:moveTo>
                  <a:lnTo>
                    <a:pt x="493780" y="2799369"/>
                  </a:lnTo>
                  <a:lnTo>
                    <a:pt x="499495" y="2800807"/>
                  </a:lnTo>
                  <a:lnTo>
                    <a:pt x="215015" y="3022567"/>
                  </a:lnTo>
                  <a:lnTo>
                    <a:pt x="755934" y="3022567"/>
                  </a:lnTo>
                  <a:lnTo>
                    <a:pt x="995503" y="2836090"/>
                  </a:lnTo>
                  <a:lnTo>
                    <a:pt x="693170" y="2836090"/>
                  </a:lnTo>
                  <a:lnTo>
                    <a:pt x="493176" y="2799249"/>
                  </a:lnTo>
                  <a:close/>
                </a:path>
                <a:path w="3179444" h="3206750">
                  <a:moveTo>
                    <a:pt x="389386" y="2781097"/>
                  </a:moveTo>
                  <a:lnTo>
                    <a:pt x="348889" y="2787758"/>
                  </a:lnTo>
                  <a:lnTo>
                    <a:pt x="334649" y="2795048"/>
                  </a:lnTo>
                  <a:lnTo>
                    <a:pt x="331728" y="2797205"/>
                  </a:lnTo>
                  <a:lnTo>
                    <a:pt x="293184" y="2842118"/>
                  </a:lnTo>
                  <a:lnTo>
                    <a:pt x="269752" y="2893686"/>
                  </a:lnTo>
                  <a:lnTo>
                    <a:pt x="356081" y="2893686"/>
                  </a:lnTo>
                  <a:lnTo>
                    <a:pt x="480225" y="2796856"/>
                  </a:lnTo>
                  <a:lnTo>
                    <a:pt x="413135" y="2784247"/>
                  </a:lnTo>
                  <a:lnTo>
                    <a:pt x="401475" y="2782301"/>
                  </a:lnTo>
                  <a:lnTo>
                    <a:pt x="389386" y="2781097"/>
                  </a:lnTo>
                  <a:close/>
                </a:path>
                <a:path w="3179444" h="3206750">
                  <a:moveTo>
                    <a:pt x="1962535" y="1381706"/>
                  </a:moveTo>
                  <a:lnTo>
                    <a:pt x="1972739" y="1399500"/>
                  </a:lnTo>
                  <a:lnTo>
                    <a:pt x="1973584" y="1422021"/>
                  </a:lnTo>
                  <a:lnTo>
                    <a:pt x="1967286" y="1446702"/>
                  </a:lnTo>
                  <a:lnTo>
                    <a:pt x="1956058" y="1470975"/>
                  </a:lnTo>
                  <a:lnTo>
                    <a:pt x="1942906" y="1493367"/>
                  </a:lnTo>
                  <a:lnTo>
                    <a:pt x="1928753" y="1516161"/>
                  </a:lnTo>
                  <a:lnTo>
                    <a:pt x="1915839" y="1539223"/>
                  </a:lnTo>
                  <a:lnTo>
                    <a:pt x="1899545" y="1576753"/>
                  </a:lnTo>
                  <a:lnTo>
                    <a:pt x="1862997" y="1644266"/>
                  </a:lnTo>
                  <a:lnTo>
                    <a:pt x="1836086" y="1691904"/>
                  </a:lnTo>
                  <a:lnTo>
                    <a:pt x="1805269" y="1745106"/>
                  </a:lnTo>
                  <a:lnTo>
                    <a:pt x="1771938" y="1801102"/>
                  </a:lnTo>
                  <a:lnTo>
                    <a:pt x="1737481" y="1857124"/>
                  </a:lnTo>
                  <a:lnTo>
                    <a:pt x="1703290" y="1910403"/>
                  </a:lnTo>
                  <a:lnTo>
                    <a:pt x="1670753" y="1958171"/>
                  </a:lnTo>
                  <a:lnTo>
                    <a:pt x="1641262" y="1997659"/>
                  </a:lnTo>
                  <a:lnTo>
                    <a:pt x="1513971" y="2088735"/>
                  </a:lnTo>
                  <a:lnTo>
                    <a:pt x="1515658" y="2112563"/>
                  </a:lnTo>
                  <a:lnTo>
                    <a:pt x="1511272" y="2137875"/>
                  </a:lnTo>
                  <a:lnTo>
                    <a:pt x="1501220" y="2163457"/>
                  </a:lnTo>
                  <a:lnTo>
                    <a:pt x="1485904" y="2188092"/>
                  </a:lnTo>
                  <a:lnTo>
                    <a:pt x="1476879" y="2198601"/>
                  </a:lnTo>
                  <a:lnTo>
                    <a:pt x="1467807" y="2209514"/>
                  </a:lnTo>
                  <a:lnTo>
                    <a:pt x="1459687" y="2220696"/>
                  </a:lnTo>
                  <a:lnTo>
                    <a:pt x="1453519" y="2232011"/>
                  </a:lnTo>
                  <a:lnTo>
                    <a:pt x="1452096" y="2255683"/>
                  </a:lnTo>
                  <a:lnTo>
                    <a:pt x="1458901" y="2277193"/>
                  </a:lnTo>
                  <a:lnTo>
                    <a:pt x="1466253" y="2298433"/>
                  </a:lnTo>
                  <a:lnTo>
                    <a:pt x="1466473" y="2321293"/>
                  </a:lnTo>
                  <a:lnTo>
                    <a:pt x="1407089" y="2373999"/>
                  </a:lnTo>
                  <a:lnTo>
                    <a:pt x="1365889" y="2399141"/>
                  </a:lnTo>
                  <a:lnTo>
                    <a:pt x="1328881" y="2420640"/>
                  </a:lnTo>
                  <a:lnTo>
                    <a:pt x="1305183" y="2435052"/>
                  </a:lnTo>
                  <a:lnTo>
                    <a:pt x="1255840" y="2467833"/>
                  </a:lnTo>
                  <a:lnTo>
                    <a:pt x="1209690" y="2497408"/>
                  </a:lnTo>
                  <a:lnTo>
                    <a:pt x="1166132" y="2524305"/>
                  </a:lnTo>
                  <a:lnTo>
                    <a:pt x="1124569" y="2549050"/>
                  </a:lnTo>
                  <a:lnTo>
                    <a:pt x="1084402" y="2572172"/>
                  </a:lnTo>
                  <a:lnTo>
                    <a:pt x="1045031" y="2594197"/>
                  </a:lnTo>
                  <a:lnTo>
                    <a:pt x="925707" y="2658970"/>
                  </a:lnTo>
                  <a:lnTo>
                    <a:pt x="744986" y="2761928"/>
                  </a:lnTo>
                  <a:lnTo>
                    <a:pt x="731356" y="2781109"/>
                  </a:lnTo>
                  <a:lnTo>
                    <a:pt x="718542" y="2799369"/>
                  </a:lnTo>
                  <a:lnTo>
                    <a:pt x="706017" y="2817414"/>
                  </a:lnTo>
                  <a:lnTo>
                    <a:pt x="693170" y="2836090"/>
                  </a:lnTo>
                  <a:lnTo>
                    <a:pt x="995503" y="2836090"/>
                  </a:lnTo>
                  <a:lnTo>
                    <a:pt x="2303440" y="1818015"/>
                  </a:lnTo>
                  <a:lnTo>
                    <a:pt x="1762383" y="1818015"/>
                  </a:lnTo>
                  <a:lnTo>
                    <a:pt x="1767578" y="1809152"/>
                  </a:lnTo>
                  <a:lnTo>
                    <a:pt x="1778778" y="1790887"/>
                  </a:lnTo>
                  <a:lnTo>
                    <a:pt x="1783973" y="1782023"/>
                  </a:lnTo>
                  <a:lnTo>
                    <a:pt x="2295408" y="1383865"/>
                  </a:lnTo>
                  <a:lnTo>
                    <a:pt x="1963932" y="1383865"/>
                  </a:lnTo>
                  <a:lnTo>
                    <a:pt x="1962535" y="1381706"/>
                  </a:lnTo>
                  <a:close/>
                </a:path>
                <a:path w="3179444" h="3206750">
                  <a:moveTo>
                    <a:pt x="480699" y="2796486"/>
                  </a:moveTo>
                  <a:lnTo>
                    <a:pt x="480225" y="2796856"/>
                  </a:lnTo>
                  <a:lnTo>
                    <a:pt x="493176" y="2799249"/>
                  </a:lnTo>
                  <a:lnTo>
                    <a:pt x="486541" y="2797930"/>
                  </a:lnTo>
                  <a:lnTo>
                    <a:pt x="480699" y="2796486"/>
                  </a:lnTo>
                  <a:close/>
                </a:path>
                <a:path w="3179444" h="3206750">
                  <a:moveTo>
                    <a:pt x="3179347" y="714760"/>
                  </a:moveTo>
                  <a:lnTo>
                    <a:pt x="1762383" y="1818015"/>
                  </a:lnTo>
                  <a:lnTo>
                    <a:pt x="2303440" y="1818015"/>
                  </a:lnTo>
                  <a:lnTo>
                    <a:pt x="3179347" y="1136224"/>
                  </a:lnTo>
                  <a:lnTo>
                    <a:pt x="3179347" y="714760"/>
                  </a:lnTo>
                  <a:close/>
                </a:path>
                <a:path w="3179444" h="3206750">
                  <a:moveTo>
                    <a:pt x="3179347" y="273014"/>
                  </a:moveTo>
                  <a:lnTo>
                    <a:pt x="1979051" y="1207463"/>
                  </a:lnTo>
                  <a:lnTo>
                    <a:pt x="1979617" y="1218446"/>
                  </a:lnTo>
                  <a:lnTo>
                    <a:pt x="1981216" y="1277368"/>
                  </a:lnTo>
                  <a:lnTo>
                    <a:pt x="1980363" y="1327076"/>
                  </a:lnTo>
                  <a:lnTo>
                    <a:pt x="1976295" y="1363284"/>
                  </a:lnTo>
                  <a:lnTo>
                    <a:pt x="1968250" y="1381706"/>
                  </a:lnTo>
                  <a:lnTo>
                    <a:pt x="1965329" y="1383865"/>
                  </a:lnTo>
                  <a:lnTo>
                    <a:pt x="2295408" y="1383865"/>
                  </a:lnTo>
                  <a:lnTo>
                    <a:pt x="3179347" y="695709"/>
                  </a:lnTo>
                  <a:lnTo>
                    <a:pt x="3179347" y="273014"/>
                  </a:lnTo>
                  <a:close/>
                </a:path>
                <a:path w="3179444" h="3206750">
                  <a:moveTo>
                    <a:pt x="1978105" y="1189111"/>
                  </a:moveTo>
                  <a:lnTo>
                    <a:pt x="1977648" y="1189467"/>
                  </a:lnTo>
                  <a:lnTo>
                    <a:pt x="1977648" y="1195220"/>
                  </a:lnTo>
                  <a:lnTo>
                    <a:pt x="1978410" y="1201709"/>
                  </a:lnTo>
                  <a:lnTo>
                    <a:pt x="1979045" y="1207463"/>
                  </a:lnTo>
                  <a:lnTo>
                    <a:pt x="1978105" y="1189111"/>
                  </a:lnTo>
                  <a:close/>
                </a:path>
                <a:path w="3179444" h="3206750">
                  <a:moveTo>
                    <a:pt x="3179347" y="0"/>
                  </a:moveTo>
                  <a:lnTo>
                    <a:pt x="1963170" y="946820"/>
                  </a:lnTo>
                  <a:lnTo>
                    <a:pt x="1963027" y="961046"/>
                  </a:lnTo>
                  <a:lnTo>
                    <a:pt x="1963224" y="968696"/>
                  </a:lnTo>
                  <a:lnTo>
                    <a:pt x="1963932" y="976348"/>
                  </a:lnTo>
                  <a:lnTo>
                    <a:pt x="1972108" y="1090108"/>
                  </a:lnTo>
                  <a:lnTo>
                    <a:pt x="1976326" y="1154598"/>
                  </a:lnTo>
                  <a:lnTo>
                    <a:pt x="1978105" y="1189111"/>
                  </a:lnTo>
                  <a:lnTo>
                    <a:pt x="3179347" y="254026"/>
                  </a:lnTo>
                  <a:lnTo>
                    <a:pt x="317934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082641" y="7332592"/>
              <a:ext cx="1205865" cy="955675"/>
            </a:xfrm>
            <a:custGeom>
              <a:avLst/>
              <a:gdLst/>
              <a:ahLst/>
              <a:cxnLst/>
              <a:rect l="l" t="t" r="r" b="b"/>
              <a:pathLst>
                <a:path w="1205865" h="955675">
                  <a:moveTo>
                    <a:pt x="1205382" y="0"/>
                  </a:moveTo>
                  <a:lnTo>
                    <a:pt x="1523" y="937304"/>
                  </a:lnTo>
                  <a:lnTo>
                    <a:pt x="2920" y="939463"/>
                  </a:lnTo>
                  <a:lnTo>
                    <a:pt x="0" y="941622"/>
                  </a:lnTo>
                  <a:lnTo>
                    <a:pt x="3682" y="945940"/>
                  </a:lnTo>
                  <a:lnTo>
                    <a:pt x="761" y="948099"/>
                  </a:lnTo>
                  <a:lnTo>
                    <a:pt x="2920" y="950258"/>
                  </a:lnTo>
                  <a:lnTo>
                    <a:pt x="1523" y="951693"/>
                  </a:lnTo>
                  <a:lnTo>
                    <a:pt x="5079" y="955300"/>
                  </a:lnTo>
                  <a:lnTo>
                    <a:pt x="1205382" y="20802"/>
                  </a:lnTo>
                  <a:lnTo>
                    <a:pt x="120538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082642" y="7332593"/>
              <a:ext cx="1205865" cy="955675"/>
            </a:xfrm>
            <a:custGeom>
              <a:avLst/>
              <a:gdLst/>
              <a:ahLst/>
              <a:cxnLst/>
              <a:rect l="l" t="t" r="r" b="b"/>
              <a:pathLst>
                <a:path w="1205865" h="955675">
                  <a:moveTo>
                    <a:pt x="1524" y="937307"/>
                  </a:moveTo>
                  <a:lnTo>
                    <a:pt x="2921" y="939453"/>
                  </a:lnTo>
                  <a:lnTo>
                    <a:pt x="0" y="941612"/>
                  </a:lnTo>
                  <a:lnTo>
                    <a:pt x="3683" y="945943"/>
                  </a:lnTo>
                  <a:lnTo>
                    <a:pt x="762" y="948102"/>
                  </a:lnTo>
                  <a:lnTo>
                    <a:pt x="2921" y="950261"/>
                  </a:lnTo>
                  <a:lnTo>
                    <a:pt x="1524" y="951696"/>
                  </a:lnTo>
                  <a:lnTo>
                    <a:pt x="5080" y="955303"/>
                  </a:lnTo>
                  <a:lnTo>
                    <a:pt x="1205382" y="20807"/>
                  </a:lnTo>
                </a:path>
                <a:path w="1205865" h="955675">
                  <a:moveTo>
                    <a:pt x="1205382" y="0"/>
                  </a:moveTo>
                  <a:lnTo>
                    <a:pt x="1524" y="93730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112744" y="7773356"/>
              <a:ext cx="3175635" cy="2492375"/>
            </a:xfrm>
            <a:custGeom>
              <a:avLst/>
              <a:gdLst/>
              <a:ahLst/>
              <a:cxnLst/>
              <a:rect l="l" t="t" r="r" b="b"/>
              <a:pathLst>
                <a:path w="3175634" h="2492375">
                  <a:moveTo>
                    <a:pt x="66293" y="2420361"/>
                  </a:moveTo>
                  <a:lnTo>
                    <a:pt x="8000" y="2465719"/>
                  </a:lnTo>
                  <a:lnTo>
                    <a:pt x="10159" y="2467877"/>
                  </a:lnTo>
                  <a:lnTo>
                    <a:pt x="5841" y="2470759"/>
                  </a:lnTo>
                  <a:lnTo>
                    <a:pt x="8000" y="2473636"/>
                  </a:lnTo>
                  <a:lnTo>
                    <a:pt x="5079" y="2475799"/>
                  </a:lnTo>
                  <a:lnTo>
                    <a:pt x="5841" y="2477238"/>
                  </a:lnTo>
                  <a:lnTo>
                    <a:pt x="2158" y="2480120"/>
                  </a:lnTo>
                  <a:lnTo>
                    <a:pt x="4317" y="2482998"/>
                  </a:lnTo>
                  <a:lnTo>
                    <a:pt x="0" y="2486599"/>
                  </a:lnTo>
                  <a:lnTo>
                    <a:pt x="2158" y="2489477"/>
                  </a:lnTo>
                  <a:lnTo>
                    <a:pt x="0" y="2491640"/>
                  </a:lnTo>
                  <a:lnTo>
                    <a:pt x="761" y="2492359"/>
                  </a:lnTo>
                  <a:lnTo>
                    <a:pt x="89299" y="2423238"/>
                  </a:lnTo>
                  <a:lnTo>
                    <a:pt x="67690" y="2423238"/>
                  </a:lnTo>
                  <a:lnTo>
                    <a:pt x="66293" y="2420361"/>
                  </a:lnTo>
                  <a:close/>
                </a:path>
                <a:path w="3175634" h="2492375">
                  <a:moveTo>
                    <a:pt x="72008" y="2419637"/>
                  </a:moveTo>
                  <a:lnTo>
                    <a:pt x="67690" y="2423238"/>
                  </a:lnTo>
                  <a:lnTo>
                    <a:pt x="89299" y="2423238"/>
                  </a:lnTo>
                  <a:lnTo>
                    <a:pt x="90220" y="2422519"/>
                  </a:lnTo>
                  <a:lnTo>
                    <a:pt x="74167" y="2422519"/>
                  </a:lnTo>
                  <a:lnTo>
                    <a:pt x="72008" y="2419637"/>
                  </a:lnTo>
                  <a:close/>
                </a:path>
                <a:path w="3175634" h="2492375">
                  <a:moveTo>
                    <a:pt x="80644" y="2417479"/>
                  </a:moveTo>
                  <a:lnTo>
                    <a:pt x="74167" y="2422519"/>
                  </a:lnTo>
                  <a:lnTo>
                    <a:pt x="90220" y="2422519"/>
                  </a:lnTo>
                  <a:lnTo>
                    <a:pt x="95755" y="2418198"/>
                  </a:lnTo>
                  <a:lnTo>
                    <a:pt x="81406" y="2418198"/>
                  </a:lnTo>
                  <a:lnTo>
                    <a:pt x="80644" y="2417479"/>
                  </a:lnTo>
                  <a:close/>
                </a:path>
                <a:path w="3175634" h="2492375">
                  <a:moveTo>
                    <a:pt x="87121" y="2413877"/>
                  </a:moveTo>
                  <a:lnTo>
                    <a:pt x="81406" y="2418198"/>
                  </a:lnTo>
                  <a:lnTo>
                    <a:pt x="95755" y="2418198"/>
                  </a:lnTo>
                  <a:lnTo>
                    <a:pt x="97598" y="2416759"/>
                  </a:lnTo>
                  <a:lnTo>
                    <a:pt x="89280" y="2416759"/>
                  </a:lnTo>
                  <a:lnTo>
                    <a:pt x="87121" y="2413877"/>
                  </a:lnTo>
                  <a:close/>
                </a:path>
                <a:path w="3175634" h="2492375">
                  <a:moveTo>
                    <a:pt x="93598" y="2413877"/>
                  </a:moveTo>
                  <a:lnTo>
                    <a:pt x="89280" y="2416759"/>
                  </a:lnTo>
                  <a:lnTo>
                    <a:pt x="95757" y="2416759"/>
                  </a:lnTo>
                  <a:lnTo>
                    <a:pt x="93598" y="2413877"/>
                  </a:lnTo>
                  <a:close/>
                </a:path>
                <a:path w="3175634" h="2492375">
                  <a:moveTo>
                    <a:pt x="98678" y="2414596"/>
                  </a:moveTo>
                  <a:lnTo>
                    <a:pt x="95757" y="2416759"/>
                  </a:lnTo>
                  <a:lnTo>
                    <a:pt x="97598" y="2416759"/>
                  </a:lnTo>
                  <a:lnTo>
                    <a:pt x="99440" y="2415321"/>
                  </a:lnTo>
                  <a:lnTo>
                    <a:pt x="98678" y="2414596"/>
                  </a:lnTo>
                  <a:close/>
                </a:path>
                <a:path w="3175634" h="2492375">
                  <a:moveTo>
                    <a:pt x="478154" y="2099964"/>
                  </a:moveTo>
                  <a:lnTo>
                    <a:pt x="213232" y="2305878"/>
                  </a:lnTo>
                  <a:lnTo>
                    <a:pt x="215391" y="2308041"/>
                  </a:lnTo>
                  <a:lnTo>
                    <a:pt x="212470" y="2310198"/>
                  </a:lnTo>
                  <a:lnTo>
                    <a:pt x="214629" y="2313081"/>
                  </a:lnTo>
                  <a:lnTo>
                    <a:pt x="209549" y="2316678"/>
                  </a:lnTo>
                  <a:lnTo>
                    <a:pt x="210946" y="2318121"/>
                  </a:lnTo>
                  <a:lnTo>
                    <a:pt x="208152" y="2319559"/>
                  </a:lnTo>
                  <a:lnTo>
                    <a:pt x="210311" y="2322442"/>
                  </a:lnTo>
                  <a:lnTo>
                    <a:pt x="208152" y="2324600"/>
                  </a:lnTo>
                  <a:lnTo>
                    <a:pt x="210311" y="2327477"/>
                  </a:lnTo>
                  <a:lnTo>
                    <a:pt x="208152" y="2328921"/>
                  </a:lnTo>
                  <a:lnTo>
                    <a:pt x="208914" y="2330360"/>
                  </a:lnTo>
                  <a:lnTo>
                    <a:pt x="496660" y="2106443"/>
                  </a:lnTo>
                  <a:lnTo>
                    <a:pt x="494029" y="2106443"/>
                  </a:lnTo>
                  <a:lnTo>
                    <a:pt x="493490" y="2105723"/>
                  </a:lnTo>
                  <a:lnTo>
                    <a:pt x="489711" y="2105723"/>
                  </a:lnTo>
                  <a:lnTo>
                    <a:pt x="489141" y="2105004"/>
                  </a:lnTo>
                  <a:lnTo>
                    <a:pt x="481710" y="2105004"/>
                  </a:lnTo>
                  <a:lnTo>
                    <a:pt x="478154" y="2099964"/>
                  </a:lnTo>
                  <a:close/>
                </a:path>
                <a:path w="3175634" h="2492375">
                  <a:moveTo>
                    <a:pt x="496823" y="2104279"/>
                  </a:moveTo>
                  <a:lnTo>
                    <a:pt x="494029" y="2106443"/>
                  </a:lnTo>
                  <a:lnTo>
                    <a:pt x="496660" y="2106443"/>
                  </a:lnTo>
                  <a:lnTo>
                    <a:pt x="497585" y="2105723"/>
                  </a:lnTo>
                  <a:lnTo>
                    <a:pt x="496823" y="2104279"/>
                  </a:lnTo>
                  <a:close/>
                </a:path>
                <a:path w="3175634" h="2492375">
                  <a:moveTo>
                    <a:pt x="491870" y="2103560"/>
                  </a:moveTo>
                  <a:lnTo>
                    <a:pt x="489711" y="2105723"/>
                  </a:lnTo>
                  <a:lnTo>
                    <a:pt x="493490" y="2105723"/>
                  </a:lnTo>
                  <a:lnTo>
                    <a:pt x="491870" y="2103560"/>
                  </a:lnTo>
                  <a:close/>
                </a:path>
                <a:path w="3175634" h="2492375">
                  <a:moveTo>
                    <a:pt x="484631" y="2102842"/>
                  </a:moveTo>
                  <a:lnTo>
                    <a:pt x="481710" y="2105004"/>
                  </a:lnTo>
                  <a:lnTo>
                    <a:pt x="489141" y="2105004"/>
                  </a:lnTo>
                  <a:lnTo>
                    <a:pt x="488566" y="2104279"/>
                  </a:lnTo>
                  <a:lnTo>
                    <a:pt x="485266" y="2104279"/>
                  </a:lnTo>
                  <a:lnTo>
                    <a:pt x="484631" y="2102842"/>
                  </a:lnTo>
                  <a:close/>
                </a:path>
                <a:path w="3175634" h="2492375">
                  <a:moveTo>
                    <a:pt x="487425" y="2102842"/>
                  </a:moveTo>
                  <a:lnTo>
                    <a:pt x="485266" y="2104279"/>
                  </a:lnTo>
                  <a:lnTo>
                    <a:pt x="488566" y="2104279"/>
                  </a:lnTo>
                  <a:lnTo>
                    <a:pt x="487425" y="2102842"/>
                  </a:lnTo>
                  <a:close/>
                </a:path>
                <a:path w="3175634" h="2492375">
                  <a:moveTo>
                    <a:pt x="3175279" y="0"/>
                  </a:moveTo>
                  <a:lnTo>
                    <a:pt x="1774062" y="1090532"/>
                  </a:lnTo>
                  <a:lnTo>
                    <a:pt x="1776221" y="1092691"/>
                  </a:lnTo>
                  <a:lnTo>
                    <a:pt x="1769109" y="1098444"/>
                  </a:lnTo>
                  <a:lnTo>
                    <a:pt x="1771903" y="1101327"/>
                  </a:lnTo>
                  <a:lnTo>
                    <a:pt x="1766950" y="1104934"/>
                  </a:lnTo>
                  <a:lnTo>
                    <a:pt x="1767585" y="1105658"/>
                  </a:lnTo>
                  <a:lnTo>
                    <a:pt x="1761108" y="1111411"/>
                  </a:lnTo>
                  <a:lnTo>
                    <a:pt x="1763267" y="1113570"/>
                  </a:lnTo>
                  <a:lnTo>
                    <a:pt x="1759711" y="1117177"/>
                  </a:lnTo>
                  <a:lnTo>
                    <a:pt x="1761870" y="1120047"/>
                  </a:lnTo>
                  <a:lnTo>
                    <a:pt x="1756155" y="1124365"/>
                  </a:lnTo>
                  <a:lnTo>
                    <a:pt x="1756790" y="1125089"/>
                  </a:lnTo>
                  <a:lnTo>
                    <a:pt x="3175279" y="20975"/>
                  </a:lnTo>
                  <a:lnTo>
                    <a:pt x="317527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2385" y="10186873"/>
              <a:ext cx="100160" cy="7920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5320898" y="7773356"/>
              <a:ext cx="2967355" cy="2330450"/>
            </a:xfrm>
            <a:custGeom>
              <a:avLst/>
              <a:gdLst/>
              <a:ahLst/>
              <a:cxnLst/>
              <a:rect l="l" t="t" r="r" b="b"/>
              <a:pathLst>
                <a:path w="2967355" h="2330450">
                  <a:moveTo>
                    <a:pt x="4953" y="2305877"/>
                  </a:moveTo>
                  <a:lnTo>
                    <a:pt x="7112" y="2308040"/>
                  </a:lnTo>
                  <a:lnTo>
                    <a:pt x="4318" y="2310199"/>
                  </a:lnTo>
                  <a:lnTo>
                    <a:pt x="6477" y="2313080"/>
                  </a:lnTo>
                  <a:lnTo>
                    <a:pt x="1397" y="2316677"/>
                  </a:lnTo>
                  <a:lnTo>
                    <a:pt x="2794" y="2318121"/>
                  </a:lnTo>
                  <a:lnTo>
                    <a:pt x="0" y="2319560"/>
                  </a:lnTo>
                  <a:lnTo>
                    <a:pt x="2159" y="2322442"/>
                  </a:lnTo>
                  <a:lnTo>
                    <a:pt x="0" y="2324601"/>
                  </a:lnTo>
                  <a:lnTo>
                    <a:pt x="2159" y="2327477"/>
                  </a:lnTo>
                  <a:lnTo>
                    <a:pt x="0" y="2328921"/>
                  </a:lnTo>
                  <a:lnTo>
                    <a:pt x="635" y="2330360"/>
                  </a:lnTo>
                  <a:lnTo>
                    <a:pt x="289433" y="2105723"/>
                  </a:lnTo>
                  <a:lnTo>
                    <a:pt x="288671" y="2104280"/>
                  </a:lnTo>
                  <a:lnTo>
                    <a:pt x="285750" y="2106443"/>
                  </a:lnTo>
                  <a:lnTo>
                    <a:pt x="283591" y="2103560"/>
                  </a:lnTo>
                  <a:lnTo>
                    <a:pt x="281432" y="2105723"/>
                  </a:lnTo>
                  <a:lnTo>
                    <a:pt x="279273" y="2102841"/>
                  </a:lnTo>
                  <a:lnTo>
                    <a:pt x="277114" y="2104280"/>
                  </a:lnTo>
                  <a:lnTo>
                    <a:pt x="276479" y="2102841"/>
                  </a:lnTo>
                  <a:lnTo>
                    <a:pt x="273558" y="2105004"/>
                  </a:lnTo>
                  <a:lnTo>
                    <a:pt x="270002" y="2099963"/>
                  </a:lnTo>
                  <a:lnTo>
                    <a:pt x="4953" y="2305877"/>
                  </a:lnTo>
                </a:path>
                <a:path w="2967355" h="2330450">
                  <a:moveTo>
                    <a:pt x="1565910" y="1090535"/>
                  </a:moveTo>
                  <a:lnTo>
                    <a:pt x="1568069" y="1092694"/>
                  </a:lnTo>
                  <a:lnTo>
                    <a:pt x="1560957" y="1098447"/>
                  </a:lnTo>
                  <a:lnTo>
                    <a:pt x="1563751" y="1101330"/>
                  </a:lnTo>
                  <a:lnTo>
                    <a:pt x="1558798" y="1104937"/>
                  </a:lnTo>
                  <a:lnTo>
                    <a:pt x="1559433" y="1105648"/>
                  </a:lnTo>
                  <a:lnTo>
                    <a:pt x="1552956" y="1111414"/>
                  </a:lnTo>
                  <a:lnTo>
                    <a:pt x="1555115" y="1113573"/>
                  </a:lnTo>
                  <a:lnTo>
                    <a:pt x="1551559" y="1117167"/>
                  </a:lnTo>
                  <a:lnTo>
                    <a:pt x="1553718" y="1120050"/>
                  </a:lnTo>
                  <a:lnTo>
                    <a:pt x="1547876" y="1124368"/>
                  </a:lnTo>
                  <a:lnTo>
                    <a:pt x="1548638" y="1125092"/>
                  </a:lnTo>
                  <a:lnTo>
                    <a:pt x="2967126" y="20974"/>
                  </a:lnTo>
                </a:path>
                <a:path w="2967355" h="2330450">
                  <a:moveTo>
                    <a:pt x="2967126" y="0"/>
                  </a:moveTo>
                  <a:lnTo>
                    <a:pt x="1565910" y="10905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627200" y="8215520"/>
              <a:ext cx="2661285" cy="2072005"/>
            </a:xfrm>
            <a:custGeom>
              <a:avLst/>
              <a:gdLst/>
              <a:ahLst/>
              <a:cxnLst/>
              <a:rect l="l" t="t" r="r" b="b"/>
              <a:pathLst>
                <a:path w="2661284" h="2072004">
                  <a:moveTo>
                    <a:pt x="2660823" y="0"/>
                  </a:moveTo>
                  <a:lnTo>
                    <a:pt x="0" y="2071477"/>
                  </a:lnTo>
                  <a:lnTo>
                    <a:pt x="28370" y="2071477"/>
                  </a:lnTo>
                  <a:lnTo>
                    <a:pt x="2660823" y="22084"/>
                  </a:lnTo>
                  <a:lnTo>
                    <a:pt x="266082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627085" y="8215475"/>
              <a:ext cx="2661285" cy="2072005"/>
            </a:xfrm>
            <a:custGeom>
              <a:avLst/>
              <a:gdLst/>
              <a:ahLst/>
              <a:cxnLst/>
              <a:rect l="l" t="t" r="r" b="b"/>
              <a:pathLst>
                <a:path w="2661284" h="2072004">
                  <a:moveTo>
                    <a:pt x="28369" y="2071522"/>
                  </a:moveTo>
                  <a:lnTo>
                    <a:pt x="2660940" y="22083"/>
                  </a:lnTo>
                </a:path>
                <a:path w="2661284" h="2072004">
                  <a:moveTo>
                    <a:pt x="2660940" y="0"/>
                  </a:moveTo>
                  <a:lnTo>
                    <a:pt x="0" y="207152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194066" y="8656826"/>
              <a:ext cx="2094230" cy="1630680"/>
            </a:xfrm>
            <a:custGeom>
              <a:avLst/>
              <a:gdLst/>
              <a:ahLst/>
              <a:cxnLst/>
              <a:rect l="l" t="t" r="r" b="b"/>
              <a:pathLst>
                <a:path w="2094230" h="1630679">
                  <a:moveTo>
                    <a:pt x="2093957" y="0"/>
                  </a:moveTo>
                  <a:lnTo>
                    <a:pt x="0" y="1630171"/>
                  </a:lnTo>
                  <a:lnTo>
                    <a:pt x="27344" y="1630171"/>
                  </a:lnTo>
                  <a:lnTo>
                    <a:pt x="2093957" y="21105"/>
                  </a:lnTo>
                  <a:lnTo>
                    <a:pt x="209395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194068" y="8656830"/>
              <a:ext cx="2094230" cy="1630680"/>
            </a:xfrm>
            <a:custGeom>
              <a:avLst/>
              <a:gdLst/>
              <a:ahLst/>
              <a:cxnLst/>
              <a:rect l="l" t="t" r="r" b="b"/>
              <a:pathLst>
                <a:path w="2094230" h="1630679">
                  <a:moveTo>
                    <a:pt x="27342" y="1630167"/>
                  </a:moveTo>
                  <a:lnTo>
                    <a:pt x="2093956" y="21098"/>
                  </a:lnTo>
                </a:path>
                <a:path w="2094230" h="1630679">
                  <a:moveTo>
                    <a:pt x="2093956" y="0"/>
                  </a:moveTo>
                  <a:lnTo>
                    <a:pt x="0" y="163016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761219" y="9098364"/>
              <a:ext cx="1527175" cy="1188720"/>
            </a:xfrm>
            <a:custGeom>
              <a:avLst/>
              <a:gdLst/>
              <a:ahLst/>
              <a:cxnLst/>
              <a:rect l="l" t="t" r="r" b="b"/>
              <a:pathLst>
                <a:path w="1527175" h="1188720">
                  <a:moveTo>
                    <a:pt x="1526804" y="0"/>
                  </a:moveTo>
                  <a:lnTo>
                    <a:pt x="0" y="1188633"/>
                  </a:lnTo>
                  <a:lnTo>
                    <a:pt x="28368" y="1188633"/>
                  </a:lnTo>
                  <a:lnTo>
                    <a:pt x="1526804" y="22083"/>
                  </a:lnTo>
                  <a:lnTo>
                    <a:pt x="1526804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6761222" y="9098367"/>
              <a:ext cx="1527175" cy="1188720"/>
            </a:xfrm>
            <a:custGeom>
              <a:avLst/>
              <a:gdLst/>
              <a:ahLst/>
              <a:cxnLst/>
              <a:rect l="l" t="t" r="r" b="b"/>
              <a:pathLst>
                <a:path w="1527175" h="1188720">
                  <a:moveTo>
                    <a:pt x="28369" y="1188630"/>
                  </a:moveTo>
                  <a:lnTo>
                    <a:pt x="1526803" y="22084"/>
                  </a:lnTo>
                </a:path>
                <a:path w="1527175" h="1188720">
                  <a:moveTo>
                    <a:pt x="1526803" y="0"/>
                  </a:moveTo>
                  <a:lnTo>
                    <a:pt x="0" y="118863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328373" y="9539898"/>
              <a:ext cx="960119" cy="747395"/>
            </a:xfrm>
            <a:custGeom>
              <a:avLst/>
              <a:gdLst/>
              <a:ahLst/>
              <a:cxnLst/>
              <a:rect l="l" t="t" r="r" b="b"/>
              <a:pathLst>
                <a:path w="960119" h="747395">
                  <a:moveTo>
                    <a:pt x="959650" y="0"/>
                  </a:moveTo>
                  <a:lnTo>
                    <a:pt x="0" y="747099"/>
                  </a:lnTo>
                  <a:lnTo>
                    <a:pt x="27228" y="747099"/>
                  </a:lnTo>
                  <a:lnTo>
                    <a:pt x="959650" y="21098"/>
                  </a:lnTo>
                  <a:lnTo>
                    <a:pt x="9596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328285" y="9539847"/>
              <a:ext cx="960119" cy="747395"/>
            </a:xfrm>
            <a:custGeom>
              <a:avLst/>
              <a:gdLst/>
              <a:ahLst/>
              <a:cxnLst/>
              <a:rect l="l" t="t" r="r" b="b"/>
              <a:pathLst>
                <a:path w="960119" h="747395">
                  <a:moveTo>
                    <a:pt x="27229" y="747150"/>
                  </a:moveTo>
                  <a:lnTo>
                    <a:pt x="959740" y="21098"/>
                  </a:lnTo>
                </a:path>
                <a:path w="960119" h="747395">
                  <a:moveTo>
                    <a:pt x="959740" y="0"/>
                  </a:moveTo>
                  <a:lnTo>
                    <a:pt x="0" y="74715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7895450" y="9981382"/>
              <a:ext cx="393065" cy="306070"/>
            </a:xfrm>
            <a:custGeom>
              <a:avLst/>
              <a:gdLst/>
              <a:ahLst/>
              <a:cxnLst/>
              <a:rect l="l" t="t" r="r" b="b"/>
              <a:pathLst>
                <a:path w="393065" h="306070">
                  <a:moveTo>
                    <a:pt x="392572" y="0"/>
                  </a:moveTo>
                  <a:lnTo>
                    <a:pt x="0" y="305615"/>
                  </a:lnTo>
                  <a:lnTo>
                    <a:pt x="28364" y="305615"/>
                  </a:lnTo>
                  <a:lnTo>
                    <a:pt x="392572" y="22081"/>
                  </a:lnTo>
                  <a:lnTo>
                    <a:pt x="39257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7895409" y="9981342"/>
              <a:ext cx="393065" cy="306070"/>
            </a:xfrm>
            <a:custGeom>
              <a:avLst/>
              <a:gdLst/>
              <a:ahLst/>
              <a:cxnLst/>
              <a:rect l="l" t="t" r="r" b="b"/>
              <a:pathLst>
                <a:path w="393065" h="306070">
                  <a:moveTo>
                    <a:pt x="28364" y="305655"/>
                  </a:moveTo>
                  <a:lnTo>
                    <a:pt x="392616" y="22081"/>
                  </a:lnTo>
                </a:path>
                <a:path w="393065" h="306070">
                  <a:moveTo>
                    <a:pt x="392616" y="0"/>
                  </a:moveTo>
                  <a:lnTo>
                    <a:pt x="0" y="30565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-359" y="-359"/>
            <a:ext cx="18289270" cy="3293110"/>
            <a:chOff x="-359" y="-359"/>
            <a:chExt cx="18289270" cy="3293110"/>
          </a:xfrm>
        </p:grpSpPr>
        <p:sp>
          <p:nvSpPr>
            <p:cNvPr id="22" name="object 22" descr=""/>
            <p:cNvSpPr/>
            <p:nvPr/>
          </p:nvSpPr>
          <p:spPr>
            <a:xfrm>
              <a:off x="0" y="0"/>
              <a:ext cx="3982720" cy="3292475"/>
            </a:xfrm>
            <a:custGeom>
              <a:avLst/>
              <a:gdLst/>
              <a:ahLst/>
              <a:cxnLst/>
              <a:rect l="l" t="t" r="r" b="b"/>
              <a:pathLst>
                <a:path w="3982720" h="3292475">
                  <a:moveTo>
                    <a:pt x="3982220" y="0"/>
                  </a:moveTo>
                  <a:lnTo>
                    <a:pt x="0" y="0"/>
                  </a:lnTo>
                  <a:lnTo>
                    <a:pt x="0" y="3292412"/>
                  </a:lnTo>
                  <a:lnTo>
                    <a:pt x="30941" y="3278111"/>
                  </a:lnTo>
                  <a:lnTo>
                    <a:pt x="33104" y="3276676"/>
                  </a:lnTo>
                  <a:lnTo>
                    <a:pt x="61183" y="3266592"/>
                  </a:lnTo>
                  <a:lnTo>
                    <a:pt x="67540" y="3265561"/>
                  </a:lnTo>
                  <a:lnTo>
                    <a:pt x="90700" y="3255073"/>
                  </a:lnTo>
                  <a:lnTo>
                    <a:pt x="92863" y="3253638"/>
                  </a:lnTo>
                  <a:lnTo>
                    <a:pt x="109748" y="3229079"/>
                  </a:lnTo>
                  <a:lnTo>
                    <a:pt x="117252" y="3193248"/>
                  </a:lnTo>
                  <a:lnTo>
                    <a:pt x="118681" y="3149452"/>
                  </a:lnTo>
                  <a:lnTo>
                    <a:pt x="117341" y="3100996"/>
                  </a:lnTo>
                  <a:lnTo>
                    <a:pt x="115587" y="3053339"/>
                  </a:lnTo>
                  <a:lnTo>
                    <a:pt x="116802" y="3009193"/>
                  </a:lnTo>
                  <a:lnTo>
                    <a:pt x="124227" y="2972607"/>
                  </a:lnTo>
                  <a:lnTo>
                    <a:pt x="141103" y="2947631"/>
                  </a:lnTo>
                  <a:lnTo>
                    <a:pt x="142542" y="2946920"/>
                  </a:lnTo>
                  <a:lnTo>
                    <a:pt x="143981" y="2945485"/>
                  </a:lnTo>
                  <a:lnTo>
                    <a:pt x="185741" y="2920452"/>
                  </a:lnTo>
                  <a:lnTo>
                    <a:pt x="229229" y="2901297"/>
                  </a:lnTo>
                  <a:lnTo>
                    <a:pt x="273580" y="2887673"/>
                  </a:lnTo>
                  <a:lnTo>
                    <a:pt x="317932" y="2879234"/>
                  </a:lnTo>
                  <a:lnTo>
                    <a:pt x="361419" y="2875635"/>
                  </a:lnTo>
                  <a:lnTo>
                    <a:pt x="403272" y="2874381"/>
                  </a:lnTo>
                  <a:lnTo>
                    <a:pt x="424500" y="2871795"/>
                  </a:lnTo>
                  <a:lnTo>
                    <a:pt x="466112" y="2854014"/>
                  </a:lnTo>
                  <a:lnTo>
                    <a:pt x="496419" y="2825505"/>
                  </a:lnTo>
                  <a:lnTo>
                    <a:pt x="511898" y="2796438"/>
                  </a:lnTo>
                  <a:lnTo>
                    <a:pt x="508456" y="2783465"/>
                  </a:lnTo>
                  <a:lnTo>
                    <a:pt x="504878" y="2770427"/>
                  </a:lnTo>
                  <a:lnTo>
                    <a:pt x="501572" y="2757253"/>
                  </a:lnTo>
                  <a:lnTo>
                    <a:pt x="498941" y="2743872"/>
                  </a:lnTo>
                  <a:lnTo>
                    <a:pt x="511495" y="2740399"/>
                  </a:lnTo>
                  <a:lnTo>
                    <a:pt x="523240" y="2735506"/>
                  </a:lnTo>
                  <a:lnTo>
                    <a:pt x="573053" y="2693007"/>
                  </a:lnTo>
                  <a:lnTo>
                    <a:pt x="597298" y="2655683"/>
                  </a:lnTo>
                  <a:lnTo>
                    <a:pt x="618431" y="2612930"/>
                  </a:lnTo>
                  <a:lnTo>
                    <a:pt x="637852" y="2567370"/>
                  </a:lnTo>
                  <a:lnTo>
                    <a:pt x="656958" y="2521621"/>
                  </a:lnTo>
                  <a:lnTo>
                    <a:pt x="677148" y="2478304"/>
                  </a:lnTo>
                  <a:lnTo>
                    <a:pt x="699819" y="2440038"/>
                  </a:lnTo>
                  <a:lnTo>
                    <a:pt x="858936" y="2371648"/>
                  </a:lnTo>
                  <a:lnTo>
                    <a:pt x="867374" y="2360227"/>
                  </a:lnTo>
                  <a:lnTo>
                    <a:pt x="899979" y="2327719"/>
                  </a:lnTo>
                  <a:lnTo>
                    <a:pt x="933728" y="2309810"/>
                  </a:lnTo>
                  <a:lnTo>
                    <a:pt x="948680" y="2309193"/>
                  </a:lnTo>
                  <a:lnTo>
                    <a:pt x="964905" y="2309193"/>
                  </a:lnTo>
                  <a:lnTo>
                    <a:pt x="972382" y="2297414"/>
                  </a:lnTo>
                  <a:lnTo>
                    <a:pt x="983497" y="2278760"/>
                  </a:lnTo>
                  <a:lnTo>
                    <a:pt x="994072" y="2260107"/>
                  </a:lnTo>
                  <a:lnTo>
                    <a:pt x="1004376" y="2241321"/>
                  </a:lnTo>
                  <a:lnTo>
                    <a:pt x="1042744" y="2241321"/>
                  </a:lnTo>
                  <a:lnTo>
                    <a:pt x="1102085" y="2227757"/>
                  </a:lnTo>
                  <a:lnTo>
                    <a:pt x="1138748" y="2204515"/>
                  </a:lnTo>
                  <a:lnTo>
                    <a:pt x="1156219" y="2150308"/>
                  </a:lnTo>
                  <a:lnTo>
                    <a:pt x="1150808" y="2123243"/>
                  </a:lnTo>
                  <a:lnTo>
                    <a:pt x="1141481" y="2097796"/>
                  </a:lnTo>
                  <a:lnTo>
                    <a:pt x="1131817" y="2073566"/>
                  </a:lnTo>
                  <a:lnTo>
                    <a:pt x="1132470" y="2046273"/>
                  </a:lnTo>
                  <a:lnTo>
                    <a:pt x="1145443" y="2003803"/>
                  </a:lnTo>
                  <a:lnTo>
                    <a:pt x="1166736" y="1953413"/>
                  </a:lnTo>
                  <a:lnTo>
                    <a:pt x="1192350" y="1902365"/>
                  </a:lnTo>
                  <a:lnTo>
                    <a:pt x="1218283" y="1857916"/>
                  </a:lnTo>
                  <a:lnTo>
                    <a:pt x="1240537" y="1827326"/>
                  </a:lnTo>
                  <a:lnTo>
                    <a:pt x="1238691" y="1823570"/>
                  </a:lnTo>
                  <a:lnTo>
                    <a:pt x="1274692" y="1792659"/>
                  </a:lnTo>
                  <a:lnTo>
                    <a:pt x="1327791" y="1769604"/>
                  </a:lnTo>
                  <a:lnTo>
                    <a:pt x="1346377" y="1766849"/>
                  </a:lnTo>
                  <a:lnTo>
                    <a:pt x="1364050" y="1766849"/>
                  </a:lnTo>
                  <a:lnTo>
                    <a:pt x="1377876" y="1764779"/>
                  </a:lnTo>
                  <a:lnTo>
                    <a:pt x="1393758" y="1759255"/>
                  </a:lnTo>
                  <a:lnTo>
                    <a:pt x="1408290" y="1750288"/>
                  </a:lnTo>
                  <a:lnTo>
                    <a:pt x="1411897" y="1748129"/>
                  </a:lnTo>
                  <a:lnTo>
                    <a:pt x="1435775" y="1702776"/>
                  </a:lnTo>
                  <a:lnTo>
                    <a:pt x="1439252" y="1688363"/>
                  </a:lnTo>
                  <a:lnTo>
                    <a:pt x="1443238" y="1679848"/>
                  </a:lnTo>
                  <a:lnTo>
                    <a:pt x="1499870" y="1633811"/>
                  </a:lnTo>
                  <a:lnTo>
                    <a:pt x="1533755" y="1616093"/>
                  </a:lnTo>
                  <a:lnTo>
                    <a:pt x="1573174" y="1599082"/>
                  </a:lnTo>
                  <a:lnTo>
                    <a:pt x="1599171" y="1593212"/>
                  </a:lnTo>
                  <a:lnTo>
                    <a:pt x="1654800" y="1577485"/>
                  </a:lnTo>
                  <a:lnTo>
                    <a:pt x="1716235" y="1556359"/>
                  </a:lnTo>
                  <a:lnTo>
                    <a:pt x="1759648" y="1534286"/>
                  </a:lnTo>
                  <a:lnTo>
                    <a:pt x="1762531" y="1532127"/>
                  </a:lnTo>
                  <a:lnTo>
                    <a:pt x="1764690" y="1530680"/>
                  </a:lnTo>
                  <a:lnTo>
                    <a:pt x="1765414" y="1529245"/>
                  </a:lnTo>
                  <a:lnTo>
                    <a:pt x="1784134" y="1529245"/>
                  </a:lnTo>
                  <a:lnTo>
                    <a:pt x="1796946" y="1507409"/>
                  </a:lnTo>
                  <a:lnTo>
                    <a:pt x="1806722" y="1473896"/>
                  </a:lnTo>
                  <a:lnTo>
                    <a:pt x="1817443" y="1439439"/>
                  </a:lnTo>
                  <a:lnTo>
                    <a:pt x="1833092" y="1414767"/>
                  </a:lnTo>
                  <a:lnTo>
                    <a:pt x="1838696" y="1409796"/>
                  </a:lnTo>
                  <a:lnTo>
                    <a:pt x="1849090" y="1399583"/>
                  </a:lnTo>
                  <a:lnTo>
                    <a:pt x="1854695" y="1394612"/>
                  </a:lnTo>
                  <a:lnTo>
                    <a:pt x="1859013" y="1391729"/>
                  </a:lnTo>
                  <a:lnTo>
                    <a:pt x="1861172" y="1391005"/>
                  </a:lnTo>
                  <a:lnTo>
                    <a:pt x="1880230" y="1388530"/>
                  </a:lnTo>
                  <a:lnTo>
                    <a:pt x="1992600" y="1388530"/>
                  </a:lnTo>
                  <a:lnTo>
                    <a:pt x="1992964" y="1388090"/>
                  </a:lnTo>
                  <a:lnTo>
                    <a:pt x="2011294" y="1344210"/>
                  </a:lnTo>
                  <a:lnTo>
                    <a:pt x="2016696" y="1306766"/>
                  </a:lnTo>
                  <a:lnTo>
                    <a:pt x="2036847" y="1306766"/>
                  </a:lnTo>
                  <a:lnTo>
                    <a:pt x="2065764" y="1277310"/>
                  </a:lnTo>
                  <a:lnTo>
                    <a:pt x="2070174" y="1251056"/>
                  </a:lnTo>
                  <a:lnTo>
                    <a:pt x="2068328" y="1218387"/>
                  </a:lnTo>
                  <a:lnTo>
                    <a:pt x="2069972" y="1201648"/>
                  </a:lnTo>
                  <a:lnTo>
                    <a:pt x="2091575" y="1167803"/>
                  </a:lnTo>
                  <a:lnTo>
                    <a:pt x="2114757" y="1159098"/>
                  </a:lnTo>
                  <a:lnTo>
                    <a:pt x="2122026" y="1159098"/>
                  </a:lnTo>
                  <a:lnTo>
                    <a:pt x="2123230" y="1146458"/>
                  </a:lnTo>
                  <a:lnTo>
                    <a:pt x="2128292" y="1131452"/>
                  </a:lnTo>
                  <a:lnTo>
                    <a:pt x="2136596" y="1116984"/>
                  </a:lnTo>
                  <a:lnTo>
                    <a:pt x="2147734" y="1103731"/>
                  </a:lnTo>
                  <a:lnTo>
                    <a:pt x="2182606" y="1098038"/>
                  </a:lnTo>
                  <a:lnTo>
                    <a:pt x="2235568" y="1079250"/>
                  </a:lnTo>
                  <a:lnTo>
                    <a:pt x="2290692" y="1061002"/>
                  </a:lnTo>
                  <a:lnTo>
                    <a:pt x="2332050" y="1056932"/>
                  </a:lnTo>
                  <a:lnTo>
                    <a:pt x="2330608" y="1025477"/>
                  </a:lnTo>
                  <a:lnTo>
                    <a:pt x="2349147" y="972151"/>
                  </a:lnTo>
                  <a:lnTo>
                    <a:pt x="2373358" y="916394"/>
                  </a:lnTo>
                  <a:lnTo>
                    <a:pt x="2388933" y="877646"/>
                  </a:lnTo>
                  <a:lnTo>
                    <a:pt x="2430597" y="868316"/>
                  </a:lnTo>
                  <a:lnTo>
                    <a:pt x="2470445" y="863897"/>
                  </a:lnTo>
                  <a:lnTo>
                    <a:pt x="2853568" y="831553"/>
                  </a:lnTo>
                  <a:lnTo>
                    <a:pt x="2918445" y="825219"/>
                  </a:lnTo>
                  <a:lnTo>
                    <a:pt x="2981142" y="818239"/>
                  </a:lnTo>
                  <a:lnTo>
                    <a:pt x="3040355" y="810529"/>
                  </a:lnTo>
                  <a:lnTo>
                    <a:pt x="3094781" y="802007"/>
                  </a:lnTo>
                  <a:lnTo>
                    <a:pt x="3143114" y="792590"/>
                  </a:lnTo>
                  <a:lnTo>
                    <a:pt x="3184052" y="782195"/>
                  </a:lnTo>
                  <a:lnTo>
                    <a:pt x="3238525" y="758139"/>
                  </a:lnTo>
                  <a:lnTo>
                    <a:pt x="3242132" y="754532"/>
                  </a:lnTo>
                  <a:lnTo>
                    <a:pt x="3293516" y="723122"/>
                  </a:lnTo>
                  <a:lnTo>
                    <a:pt x="3318973" y="707855"/>
                  </a:lnTo>
                  <a:lnTo>
                    <a:pt x="3344367" y="693331"/>
                  </a:lnTo>
                  <a:lnTo>
                    <a:pt x="3343308" y="668502"/>
                  </a:lnTo>
                  <a:lnTo>
                    <a:pt x="3357931" y="618303"/>
                  </a:lnTo>
                  <a:lnTo>
                    <a:pt x="3382276" y="583832"/>
                  </a:lnTo>
                  <a:lnTo>
                    <a:pt x="3391344" y="572638"/>
                  </a:lnTo>
                  <a:lnTo>
                    <a:pt x="3399602" y="560769"/>
                  </a:lnTo>
                  <a:lnTo>
                    <a:pt x="3405568" y="547890"/>
                  </a:lnTo>
                  <a:lnTo>
                    <a:pt x="3424019" y="517219"/>
                  </a:lnTo>
                  <a:lnTo>
                    <a:pt x="3459545" y="470997"/>
                  </a:lnTo>
                  <a:lnTo>
                    <a:pt x="3500533" y="419590"/>
                  </a:lnTo>
                  <a:lnTo>
                    <a:pt x="3535370" y="373367"/>
                  </a:lnTo>
                  <a:lnTo>
                    <a:pt x="3552443" y="342696"/>
                  </a:lnTo>
                  <a:lnTo>
                    <a:pt x="3558349" y="328948"/>
                  </a:lnTo>
                  <a:lnTo>
                    <a:pt x="3567831" y="315874"/>
                  </a:lnTo>
                  <a:lnTo>
                    <a:pt x="3579877" y="303609"/>
                  </a:lnTo>
                  <a:lnTo>
                    <a:pt x="3593477" y="292290"/>
                  </a:lnTo>
                  <a:lnTo>
                    <a:pt x="3599967" y="287261"/>
                  </a:lnTo>
                  <a:lnTo>
                    <a:pt x="3606444" y="282930"/>
                  </a:lnTo>
                  <a:lnTo>
                    <a:pt x="3612921" y="277888"/>
                  </a:lnTo>
                  <a:lnTo>
                    <a:pt x="3646916" y="255348"/>
                  </a:lnTo>
                  <a:lnTo>
                    <a:pt x="3703843" y="214311"/>
                  </a:lnTo>
                  <a:lnTo>
                    <a:pt x="3749799" y="178617"/>
                  </a:lnTo>
                  <a:lnTo>
                    <a:pt x="3788562" y="146911"/>
                  </a:lnTo>
                  <a:lnTo>
                    <a:pt x="3823508" y="117256"/>
                  </a:lnTo>
                  <a:lnTo>
                    <a:pt x="3840890" y="102844"/>
                  </a:lnTo>
                  <a:lnTo>
                    <a:pt x="3858947" y="88299"/>
                  </a:lnTo>
                  <a:lnTo>
                    <a:pt x="3877881" y="73418"/>
                  </a:lnTo>
                  <a:lnTo>
                    <a:pt x="3910068" y="48985"/>
                  </a:lnTo>
                  <a:lnTo>
                    <a:pt x="3947451" y="22659"/>
                  </a:lnTo>
                  <a:lnTo>
                    <a:pt x="3982220" y="0"/>
                  </a:lnTo>
                  <a:close/>
                </a:path>
                <a:path w="3982720" h="3292475">
                  <a:moveTo>
                    <a:pt x="964905" y="2309193"/>
                  </a:moveTo>
                  <a:lnTo>
                    <a:pt x="948680" y="2309193"/>
                  </a:lnTo>
                  <a:lnTo>
                    <a:pt x="960457" y="2316200"/>
                  </a:lnTo>
                  <a:lnTo>
                    <a:pt x="964905" y="2309193"/>
                  </a:lnTo>
                  <a:close/>
                </a:path>
                <a:path w="3982720" h="3292475">
                  <a:moveTo>
                    <a:pt x="1042744" y="2241321"/>
                  </a:moveTo>
                  <a:lnTo>
                    <a:pt x="1004376" y="2241321"/>
                  </a:lnTo>
                  <a:lnTo>
                    <a:pt x="1034696" y="2242379"/>
                  </a:lnTo>
                  <a:lnTo>
                    <a:pt x="1042744" y="2241321"/>
                  </a:lnTo>
                  <a:close/>
                </a:path>
                <a:path w="3982720" h="3292475">
                  <a:moveTo>
                    <a:pt x="1364050" y="1766849"/>
                  </a:moveTo>
                  <a:lnTo>
                    <a:pt x="1346377" y="1766849"/>
                  </a:lnTo>
                  <a:lnTo>
                    <a:pt x="1361723" y="1767197"/>
                  </a:lnTo>
                  <a:lnTo>
                    <a:pt x="1364050" y="1766849"/>
                  </a:lnTo>
                  <a:close/>
                </a:path>
                <a:path w="3982720" h="3292475">
                  <a:moveTo>
                    <a:pt x="1784134" y="1529245"/>
                  </a:moveTo>
                  <a:lnTo>
                    <a:pt x="1765414" y="1529245"/>
                  </a:lnTo>
                  <a:lnTo>
                    <a:pt x="1773326" y="1533563"/>
                  </a:lnTo>
                  <a:lnTo>
                    <a:pt x="1779092" y="1532851"/>
                  </a:lnTo>
                  <a:lnTo>
                    <a:pt x="1784134" y="1529245"/>
                  </a:lnTo>
                  <a:close/>
                </a:path>
                <a:path w="3982720" h="3292475">
                  <a:moveTo>
                    <a:pt x="1992600" y="1388530"/>
                  </a:moveTo>
                  <a:lnTo>
                    <a:pt x="1880230" y="1388530"/>
                  </a:lnTo>
                  <a:lnTo>
                    <a:pt x="1895913" y="1397668"/>
                  </a:lnTo>
                  <a:lnTo>
                    <a:pt x="1910785" y="1410856"/>
                  </a:lnTo>
                  <a:lnTo>
                    <a:pt x="1927415" y="1420533"/>
                  </a:lnTo>
                  <a:lnTo>
                    <a:pt x="1939202" y="1421305"/>
                  </a:lnTo>
                  <a:lnTo>
                    <a:pt x="1951532" y="1418637"/>
                  </a:lnTo>
                  <a:lnTo>
                    <a:pt x="1963862" y="1413135"/>
                  </a:lnTo>
                  <a:lnTo>
                    <a:pt x="1975649" y="1405407"/>
                  </a:lnTo>
                  <a:lnTo>
                    <a:pt x="1981959" y="1400176"/>
                  </a:lnTo>
                  <a:lnTo>
                    <a:pt x="1987799" y="1394336"/>
                  </a:lnTo>
                  <a:lnTo>
                    <a:pt x="1992600" y="1388530"/>
                  </a:lnTo>
                  <a:close/>
                </a:path>
                <a:path w="3982720" h="3292475">
                  <a:moveTo>
                    <a:pt x="2036847" y="1306766"/>
                  </a:moveTo>
                  <a:lnTo>
                    <a:pt x="2016696" y="1306766"/>
                  </a:lnTo>
                  <a:lnTo>
                    <a:pt x="2023239" y="1309412"/>
                  </a:lnTo>
                  <a:lnTo>
                    <a:pt x="2030729" y="1309019"/>
                  </a:lnTo>
                  <a:lnTo>
                    <a:pt x="2036847" y="1306766"/>
                  </a:lnTo>
                  <a:close/>
                </a:path>
                <a:path w="3982720" h="3292475">
                  <a:moveTo>
                    <a:pt x="2122026" y="1159098"/>
                  </a:moveTo>
                  <a:lnTo>
                    <a:pt x="2114757" y="1159098"/>
                  </a:lnTo>
                  <a:lnTo>
                    <a:pt x="2121814" y="1161326"/>
                  </a:lnTo>
                  <a:lnTo>
                    <a:pt x="2122026" y="1159098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0" y="1257"/>
              <a:ext cx="3969385" cy="3263900"/>
            </a:xfrm>
            <a:custGeom>
              <a:avLst/>
              <a:gdLst/>
              <a:ahLst/>
              <a:cxnLst/>
              <a:rect l="l" t="t" r="r" b="b"/>
              <a:pathLst>
                <a:path w="3969385" h="3263900">
                  <a:moveTo>
                    <a:pt x="90700" y="2971800"/>
                  </a:moveTo>
                  <a:lnTo>
                    <a:pt x="0" y="3048000"/>
                  </a:lnTo>
                  <a:lnTo>
                    <a:pt x="0" y="3225800"/>
                  </a:lnTo>
                  <a:lnTo>
                    <a:pt x="8622" y="3238500"/>
                  </a:lnTo>
                  <a:lnTo>
                    <a:pt x="23832" y="3263900"/>
                  </a:lnTo>
                  <a:lnTo>
                    <a:pt x="77023" y="3263900"/>
                  </a:lnTo>
                  <a:lnTo>
                    <a:pt x="93381" y="3225800"/>
                  </a:lnTo>
                  <a:lnTo>
                    <a:pt x="99343" y="3187700"/>
                  </a:lnTo>
                  <a:lnTo>
                    <a:pt x="98285" y="3136900"/>
                  </a:lnTo>
                  <a:lnTo>
                    <a:pt x="93583" y="3086100"/>
                  </a:lnTo>
                  <a:lnTo>
                    <a:pt x="91817" y="3060700"/>
                  </a:lnTo>
                  <a:lnTo>
                    <a:pt x="90253" y="3022600"/>
                  </a:lnTo>
                  <a:lnTo>
                    <a:pt x="89633" y="2997200"/>
                  </a:lnTo>
                  <a:lnTo>
                    <a:pt x="90700" y="2971800"/>
                  </a:lnTo>
                  <a:close/>
                </a:path>
                <a:path w="3969385" h="3263900">
                  <a:moveTo>
                    <a:pt x="2273007" y="838200"/>
                  </a:moveTo>
                  <a:lnTo>
                    <a:pt x="0" y="2603500"/>
                  </a:lnTo>
                  <a:lnTo>
                    <a:pt x="0" y="3022600"/>
                  </a:lnTo>
                  <a:lnTo>
                    <a:pt x="92863" y="2959100"/>
                  </a:lnTo>
                  <a:lnTo>
                    <a:pt x="96127" y="2946400"/>
                  </a:lnTo>
                  <a:lnTo>
                    <a:pt x="100604" y="2933700"/>
                  </a:lnTo>
                  <a:lnTo>
                    <a:pt x="106432" y="2921000"/>
                  </a:lnTo>
                  <a:lnTo>
                    <a:pt x="113744" y="2908300"/>
                  </a:lnTo>
                  <a:lnTo>
                    <a:pt x="115183" y="2908300"/>
                  </a:lnTo>
                  <a:lnTo>
                    <a:pt x="137041" y="2895600"/>
                  </a:lnTo>
                  <a:lnTo>
                    <a:pt x="159372" y="2882900"/>
                  </a:lnTo>
                  <a:lnTo>
                    <a:pt x="182110" y="2870200"/>
                  </a:lnTo>
                  <a:lnTo>
                    <a:pt x="205184" y="2870200"/>
                  </a:lnTo>
                  <a:lnTo>
                    <a:pt x="545743" y="2603500"/>
                  </a:lnTo>
                  <a:lnTo>
                    <a:pt x="556115" y="2552700"/>
                  </a:lnTo>
                  <a:lnTo>
                    <a:pt x="564795" y="2489200"/>
                  </a:lnTo>
                  <a:lnTo>
                    <a:pt x="574408" y="2438400"/>
                  </a:lnTo>
                  <a:lnTo>
                    <a:pt x="587581" y="2387600"/>
                  </a:lnTo>
                  <a:lnTo>
                    <a:pt x="606940" y="2349500"/>
                  </a:lnTo>
                  <a:lnTo>
                    <a:pt x="766057" y="2286000"/>
                  </a:lnTo>
                  <a:lnTo>
                    <a:pt x="774810" y="2273300"/>
                  </a:lnTo>
                  <a:lnTo>
                    <a:pt x="784778" y="2260600"/>
                  </a:lnTo>
                  <a:lnTo>
                    <a:pt x="795826" y="2247900"/>
                  </a:lnTo>
                  <a:lnTo>
                    <a:pt x="807819" y="2235200"/>
                  </a:lnTo>
                  <a:lnTo>
                    <a:pt x="824469" y="2222500"/>
                  </a:lnTo>
                  <a:lnTo>
                    <a:pt x="869017" y="2222500"/>
                  </a:lnTo>
                  <a:lnTo>
                    <a:pt x="879616" y="2209800"/>
                  </a:lnTo>
                  <a:lnTo>
                    <a:pt x="890619" y="2184400"/>
                  </a:lnTo>
                  <a:lnTo>
                    <a:pt x="901621" y="2171700"/>
                  </a:lnTo>
                  <a:lnTo>
                    <a:pt x="912216" y="2146300"/>
                  </a:lnTo>
                  <a:lnTo>
                    <a:pt x="976746" y="2146300"/>
                  </a:lnTo>
                  <a:lnTo>
                    <a:pt x="1009517" y="2133600"/>
                  </a:lnTo>
                  <a:lnTo>
                    <a:pt x="1037495" y="2120900"/>
                  </a:lnTo>
                  <a:lnTo>
                    <a:pt x="1045573" y="2120900"/>
                  </a:lnTo>
                  <a:lnTo>
                    <a:pt x="1052436" y="2108200"/>
                  </a:lnTo>
                  <a:lnTo>
                    <a:pt x="1057949" y="2095500"/>
                  </a:lnTo>
                  <a:lnTo>
                    <a:pt x="1061977" y="2082800"/>
                  </a:lnTo>
                  <a:lnTo>
                    <a:pt x="1069903" y="2044700"/>
                  </a:lnTo>
                  <a:lnTo>
                    <a:pt x="1082011" y="1993900"/>
                  </a:lnTo>
                  <a:lnTo>
                    <a:pt x="1097643" y="1930400"/>
                  </a:lnTo>
                  <a:lnTo>
                    <a:pt x="1116144" y="1879600"/>
                  </a:lnTo>
                  <a:lnTo>
                    <a:pt x="1136858" y="1841500"/>
                  </a:lnTo>
                  <a:lnTo>
                    <a:pt x="1134810" y="1828800"/>
                  </a:lnTo>
                  <a:lnTo>
                    <a:pt x="1142617" y="1816100"/>
                  </a:lnTo>
                  <a:lnTo>
                    <a:pt x="1156905" y="1790700"/>
                  </a:lnTo>
                  <a:lnTo>
                    <a:pt x="1174299" y="1778000"/>
                  </a:lnTo>
                  <a:lnTo>
                    <a:pt x="1182216" y="1765300"/>
                  </a:lnTo>
                  <a:lnTo>
                    <a:pt x="1195174" y="1765300"/>
                  </a:lnTo>
                  <a:lnTo>
                    <a:pt x="1218698" y="1752600"/>
                  </a:lnTo>
                  <a:lnTo>
                    <a:pt x="1248363" y="1739900"/>
                  </a:lnTo>
                  <a:lnTo>
                    <a:pt x="1277894" y="1714500"/>
                  </a:lnTo>
                  <a:lnTo>
                    <a:pt x="1419313" y="1714500"/>
                  </a:lnTo>
                  <a:lnTo>
                    <a:pt x="1417118" y="1701800"/>
                  </a:lnTo>
                  <a:lnTo>
                    <a:pt x="1411378" y="1676400"/>
                  </a:lnTo>
                  <a:lnTo>
                    <a:pt x="1411173" y="1651000"/>
                  </a:lnTo>
                  <a:lnTo>
                    <a:pt x="1418578" y="1638300"/>
                  </a:lnTo>
                  <a:lnTo>
                    <a:pt x="1428816" y="1625600"/>
                  </a:lnTo>
                  <a:lnTo>
                    <a:pt x="1441755" y="1612900"/>
                  </a:lnTo>
                  <a:lnTo>
                    <a:pt x="1457261" y="1600200"/>
                  </a:lnTo>
                  <a:lnTo>
                    <a:pt x="1471276" y="1587500"/>
                  </a:lnTo>
                  <a:lnTo>
                    <a:pt x="1486236" y="1574800"/>
                  </a:lnTo>
                  <a:lnTo>
                    <a:pt x="1502006" y="1574800"/>
                  </a:lnTo>
                  <a:lnTo>
                    <a:pt x="1518450" y="1562100"/>
                  </a:lnTo>
                  <a:lnTo>
                    <a:pt x="1513408" y="1549400"/>
                  </a:lnTo>
                  <a:lnTo>
                    <a:pt x="1643462" y="1549400"/>
                  </a:lnTo>
                  <a:lnTo>
                    <a:pt x="1688383" y="1536700"/>
                  </a:lnTo>
                  <a:lnTo>
                    <a:pt x="1723656" y="1511300"/>
                  </a:lnTo>
                  <a:lnTo>
                    <a:pt x="1735175" y="1498600"/>
                  </a:lnTo>
                  <a:lnTo>
                    <a:pt x="1754619" y="1498600"/>
                  </a:lnTo>
                  <a:lnTo>
                    <a:pt x="1767645" y="1473200"/>
                  </a:lnTo>
                  <a:lnTo>
                    <a:pt x="1777834" y="1447800"/>
                  </a:lnTo>
                  <a:lnTo>
                    <a:pt x="1788834" y="1409700"/>
                  </a:lnTo>
                  <a:lnTo>
                    <a:pt x="1804288" y="1384300"/>
                  </a:lnTo>
                  <a:lnTo>
                    <a:pt x="1809272" y="1371600"/>
                  </a:lnTo>
                  <a:lnTo>
                    <a:pt x="1819783" y="1371600"/>
                  </a:lnTo>
                  <a:lnTo>
                    <a:pt x="1825167" y="1358900"/>
                  </a:lnTo>
                  <a:lnTo>
                    <a:pt x="1964061" y="1358900"/>
                  </a:lnTo>
                  <a:lnTo>
                    <a:pt x="1968449" y="1346200"/>
                  </a:lnTo>
                  <a:lnTo>
                    <a:pt x="1977146" y="1333500"/>
                  </a:lnTo>
                  <a:lnTo>
                    <a:pt x="1982400" y="1308100"/>
                  </a:lnTo>
                  <a:lnTo>
                    <a:pt x="1985358" y="1295400"/>
                  </a:lnTo>
                  <a:lnTo>
                    <a:pt x="1987168" y="1270000"/>
                  </a:lnTo>
                  <a:lnTo>
                    <a:pt x="2018131" y="1270000"/>
                  </a:lnTo>
                  <a:lnTo>
                    <a:pt x="2025655" y="1257300"/>
                  </a:lnTo>
                  <a:lnTo>
                    <a:pt x="2031899" y="1257300"/>
                  </a:lnTo>
                  <a:lnTo>
                    <a:pt x="2036660" y="1244600"/>
                  </a:lnTo>
                  <a:lnTo>
                    <a:pt x="2039734" y="1231900"/>
                  </a:lnTo>
                  <a:lnTo>
                    <a:pt x="2041970" y="1219200"/>
                  </a:lnTo>
                  <a:lnTo>
                    <a:pt x="2040901" y="1206500"/>
                  </a:lnTo>
                  <a:lnTo>
                    <a:pt x="2039428" y="1181100"/>
                  </a:lnTo>
                  <a:lnTo>
                    <a:pt x="2040458" y="1168400"/>
                  </a:lnTo>
                  <a:lnTo>
                    <a:pt x="2043861" y="1155700"/>
                  </a:lnTo>
                  <a:lnTo>
                    <a:pt x="2049360" y="1155700"/>
                  </a:lnTo>
                  <a:lnTo>
                    <a:pt x="2056345" y="1143000"/>
                  </a:lnTo>
                  <a:lnTo>
                    <a:pt x="2064207" y="1130300"/>
                  </a:lnTo>
                  <a:lnTo>
                    <a:pt x="2093010" y="1130300"/>
                  </a:lnTo>
                  <a:lnTo>
                    <a:pt x="2094415" y="1117600"/>
                  </a:lnTo>
                  <a:lnTo>
                    <a:pt x="2099398" y="1104900"/>
                  </a:lnTo>
                  <a:lnTo>
                    <a:pt x="2107487" y="1079500"/>
                  </a:lnTo>
                  <a:lnTo>
                    <a:pt x="2118207" y="1066800"/>
                  </a:lnTo>
                  <a:lnTo>
                    <a:pt x="2134768" y="1066800"/>
                  </a:lnTo>
                  <a:lnTo>
                    <a:pt x="2142589" y="1054100"/>
                  </a:lnTo>
                  <a:lnTo>
                    <a:pt x="2150881" y="1054100"/>
                  </a:lnTo>
                  <a:lnTo>
                    <a:pt x="2159578" y="1041400"/>
                  </a:lnTo>
                  <a:lnTo>
                    <a:pt x="2168613" y="1028700"/>
                  </a:lnTo>
                  <a:lnTo>
                    <a:pt x="2177366" y="1016000"/>
                  </a:lnTo>
                  <a:lnTo>
                    <a:pt x="2195142" y="990600"/>
                  </a:lnTo>
                  <a:lnTo>
                    <a:pt x="2203894" y="990600"/>
                  </a:lnTo>
                  <a:lnTo>
                    <a:pt x="2211330" y="977900"/>
                  </a:lnTo>
                  <a:lnTo>
                    <a:pt x="2232685" y="977900"/>
                  </a:lnTo>
                  <a:lnTo>
                    <a:pt x="2222335" y="965200"/>
                  </a:lnTo>
                  <a:lnTo>
                    <a:pt x="2221166" y="939800"/>
                  </a:lnTo>
                  <a:lnTo>
                    <a:pt x="2237727" y="889000"/>
                  </a:lnTo>
                  <a:lnTo>
                    <a:pt x="2263850" y="850900"/>
                  </a:lnTo>
                  <a:lnTo>
                    <a:pt x="2273007" y="838200"/>
                  </a:lnTo>
                  <a:close/>
                </a:path>
                <a:path w="3969385" h="3263900">
                  <a:moveTo>
                    <a:pt x="542141" y="2628900"/>
                  </a:moveTo>
                  <a:lnTo>
                    <a:pt x="244063" y="2857500"/>
                  </a:lnTo>
                  <a:lnTo>
                    <a:pt x="266505" y="2857500"/>
                  </a:lnTo>
                  <a:lnTo>
                    <a:pt x="288611" y="2844800"/>
                  </a:lnTo>
                  <a:lnTo>
                    <a:pt x="395395" y="2844800"/>
                  </a:lnTo>
                  <a:lnTo>
                    <a:pt x="416862" y="2832100"/>
                  </a:lnTo>
                  <a:lnTo>
                    <a:pt x="430001" y="2832100"/>
                  </a:lnTo>
                  <a:lnTo>
                    <a:pt x="436909" y="2819400"/>
                  </a:lnTo>
                  <a:lnTo>
                    <a:pt x="444221" y="2819400"/>
                  </a:lnTo>
                  <a:lnTo>
                    <a:pt x="456664" y="2806700"/>
                  </a:lnTo>
                  <a:lnTo>
                    <a:pt x="467621" y="2794000"/>
                  </a:lnTo>
                  <a:lnTo>
                    <a:pt x="476419" y="2781300"/>
                  </a:lnTo>
                  <a:lnTo>
                    <a:pt x="482381" y="2768600"/>
                  </a:lnTo>
                  <a:lnTo>
                    <a:pt x="479354" y="2755900"/>
                  </a:lnTo>
                  <a:lnTo>
                    <a:pt x="475990" y="2743200"/>
                  </a:lnTo>
                  <a:lnTo>
                    <a:pt x="472762" y="2730500"/>
                  </a:lnTo>
                  <a:lnTo>
                    <a:pt x="470142" y="2717800"/>
                  </a:lnTo>
                  <a:lnTo>
                    <a:pt x="478501" y="2705100"/>
                  </a:lnTo>
                  <a:lnTo>
                    <a:pt x="493328" y="2705100"/>
                  </a:lnTo>
                  <a:lnTo>
                    <a:pt x="499661" y="2692400"/>
                  </a:lnTo>
                  <a:lnTo>
                    <a:pt x="513082" y="2679700"/>
                  </a:lnTo>
                  <a:lnTo>
                    <a:pt x="524411" y="2667000"/>
                  </a:lnTo>
                  <a:lnTo>
                    <a:pt x="533984" y="2641600"/>
                  </a:lnTo>
                  <a:lnTo>
                    <a:pt x="542141" y="2628900"/>
                  </a:lnTo>
                  <a:close/>
                </a:path>
                <a:path w="3969385" h="3263900">
                  <a:moveTo>
                    <a:pt x="3314760" y="0"/>
                  </a:moveTo>
                  <a:lnTo>
                    <a:pt x="2772293" y="0"/>
                  </a:lnTo>
                  <a:lnTo>
                    <a:pt x="0" y="2159000"/>
                  </a:lnTo>
                  <a:lnTo>
                    <a:pt x="0" y="2590800"/>
                  </a:lnTo>
                  <a:lnTo>
                    <a:pt x="2286685" y="800100"/>
                  </a:lnTo>
                  <a:lnTo>
                    <a:pt x="2296769" y="800100"/>
                  </a:lnTo>
                  <a:lnTo>
                    <a:pt x="2301811" y="787400"/>
                  </a:lnTo>
                  <a:lnTo>
                    <a:pt x="3314760" y="0"/>
                  </a:lnTo>
                  <a:close/>
                </a:path>
                <a:path w="3969385" h="3263900">
                  <a:moveTo>
                    <a:pt x="2747978" y="0"/>
                  </a:moveTo>
                  <a:lnTo>
                    <a:pt x="2206557" y="0"/>
                  </a:lnTo>
                  <a:lnTo>
                    <a:pt x="0" y="1727200"/>
                  </a:lnTo>
                  <a:lnTo>
                    <a:pt x="0" y="2146300"/>
                  </a:lnTo>
                  <a:lnTo>
                    <a:pt x="2747978" y="0"/>
                  </a:lnTo>
                  <a:close/>
                </a:path>
                <a:path w="3969385" h="3263900">
                  <a:moveTo>
                    <a:pt x="1419313" y="1714500"/>
                  </a:moveTo>
                  <a:lnTo>
                    <a:pt x="1301013" y="1714500"/>
                  </a:lnTo>
                  <a:lnTo>
                    <a:pt x="1325807" y="1727200"/>
                  </a:lnTo>
                  <a:lnTo>
                    <a:pt x="1392951" y="1752600"/>
                  </a:lnTo>
                  <a:lnTo>
                    <a:pt x="1417662" y="1752600"/>
                  </a:lnTo>
                  <a:lnTo>
                    <a:pt x="1421508" y="1727200"/>
                  </a:lnTo>
                  <a:lnTo>
                    <a:pt x="1419313" y="1714500"/>
                  </a:lnTo>
                  <a:close/>
                </a:path>
                <a:path w="3969385" h="3263900">
                  <a:moveTo>
                    <a:pt x="2180378" y="0"/>
                  </a:moveTo>
                  <a:lnTo>
                    <a:pt x="1638948" y="0"/>
                  </a:lnTo>
                  <a:lnTo>
                    <a:pt x="0" y="1282700"/>
                  </a:lnTo>
                  <a:lnTo>
                    <a:pt x="0" y="1701800"/>
                  </a:lnTo>
                  <a:lnTo>
                    <a:pt x="2180378" y="0"/>
                  </a:lnTo>
                  <a:close/>
                </a:path>
                <a:path w="3969385" h="3263900">
                  <a:moveTo>
                    <a:pt x="1643462" y="1549400"/>
                  </a:moveTo>
                  <a:lnTo>
                    <a:pt x="1513408" y="1549400"/>
                  </a:lnTo>
                  <a:lnTo>
                    <a:pt x="1524625" y="1562100"/>
                  </a:lnTo>
                  <a:lnTo>
                    <a:pt x="1544370" y="1562100"/>
                  </a:lnTo>
                  <a:lnTo>
                    <a:pt x="1550136" y="1574800"/>
                  </a:lnTo>
                  <a:lnTo>
                    <a:pt x="1559496" y="1574800"/>
                  </a:lnTo>
                  <a:lnTo>
                    <a:pt x="1597598" y="1562100"/>
                  </a:lnTo>
                  <a:lnTo>
                    <a:pt x="1643462" y="1549400"/>
                  </a:lnTo>
                  <a:close/>
                </a:path>
                <a:path w="3969385" h="3263900">
                  <a:moveTo>
                    <a:pt x="1958728" y="1358900"/>
                  </a:moveTo>
                  <a:lnTo>
                    <a:pt x="1867025" y="1358900"/>
                  </a:lnTo>
                  <a:lnTo>
                    <a:pt x="1881976" y="1384300"/>
                  </a:lnTo>
                  <a:lnTo>
                    <a:pt x="1935061" y="1384300"/>
                  </a:lnTo>
                  <a:lnTo>
                    <a:pt x="1946846" y="1371600"/>
                  </a:lnTo>
                  <a:lnTo>
                    <a:pt x="1952856" y="1371600"/>
                  </a:lnTo>
                  <a:lnTo>
                    <a:pt x="1958728" y="1358900"/>
                  </a:lnTo>
                  <a:close/>
                </a:path>
                <a:path w="3969385" h="3263900">
                  <a:moveTo>
                    <a:pt x="2002378" y="1270000"/>
                  </a:moveTo>
                  <a:lnTo>
                    <a:pt x="1987168" y="1270000"/>
                  </a:lnTo>
                  <a:lnTo>
                    <a:pt x="1994333" y="1282700"/>
                  </a:lnTo>
                  <a:lnTo>
                    <a:pt x="2002378" y="1270000"/>
                  </a:lnTo>
                  <a:close/>
                </a:path>
                <a:path w="3969385" h="3263900">
                  <a:moveTo>
                    <a:pt x="1613559" y="0"/>
                  </a:moveTo>
                  <a:lnTo>
                    <a:pt x="1071470" y="0"/>
                  </a:lnTo>
                  <a:lnTo>
                    <a:pt x="0" y="838200"/>
                  </a:lnTo>
                  <a:lnTo>
                    <a:pt x="0" y="1257300"/>
                  </a:lnTo>
                  <a:lnTo>
                    <a:pt x="1613559" y="0"/>
                  </a:lnTo>
                  <a:close/>
                </a:path>
                <a:path w="3969385" h="3263900">
                  <a:moveTo>
                    <a:pt x="1046388" y="0"/>
                  </a:moveTo>
                  <a:lnTo>
                    <a:pt x="504284" y="0"/>
                  </a:lnTo>
                  <a:lnTo>
                    <a:pt x="0" y="393700"/>
                  </a:lnTo>
                  <a:lnTo>
                    <a:pt x="0" y="825500"/>
                  </a:lnTo>
                  <a:lnTo>
                    <a:pt x="1046388" y="0"/>
                  </a:lnTo>
                  <a:close/>
                </a:path>
                <a:path w="3969385" h="3263900">
                  <a:moveTo>
                    <a:pt x="3881061" y="0"/>
                  </a:moveTo>
                  <a:lnTo>
                    <a:pt x="3340125" y="0"/>
                  </a:lnTo>
                  <a:lnTo>
                    <a:pt x="2332050" y="787400"/>
                  </a:lnTo>
                  <a:lnTo>
                    <a:pt x="2406908" y="787400"/>
                  </a:lnTo>
                  <a:lnTo>
                    <a:pt x="2454733" y="774700"/>
                  </a:lnTo>
                  <a:lnTo>
                    <a:pt x="2565258" y="774700"/>
                  </a:lnTo>
                  <a:lnTo>
                    <a:pt x="2625591" y="762000"/>
                  </a:lnTo>
                  <a:lnTo>
                    <a:pt x="2687726" y="762000"/>
                  </a:lnTo>
                  <a:lnTo>
                    <a:pt x="2742699" y="749300"/>
                  </a:lnTo>
                  <a:lnTo>
                    <a:pt x="2850606" y="749300"/>
                  </a:lnTo>
                  <a:lnTo>
                    <a:pt x="2901742" y="736600"/>
                  </a:lnTo>
                  <a:lnTo>
                    <a:pt x="2949803" y="723900"/>
                  </a:lnTo>
                  <a:lnTo>
                    <a:pt x="3371722" y="406400"/>
                  </a:lnTo>
                  <a:lnTo>
                    <a:pt x="3392042" y="355600"/>
                  </a:lnTo>
                  <a:lnTo>
                    <a:pt x="3416544" y="317500"/>
                  </a:lnTo>
                  <a:lnTo>
                    <a:pt x="3440774" y="279400"/>
                  </a:lnTo>
                  <a:lnTo>
                    <a:pt x="3460279" y="254000"/>
                  </a:lnTo>
                  <a:lnTo>
                    <a:pt x="3461003" y="254000"/>
                  </a:lnTo>
                  <a:lnTo>
                    <a:pt x="3507089" y="228600"/>
                  </a:lnTo>
                  <a:lnTo>
                    <a:pt x="3552257" y="190500"/>
                  </a:lnTo>
                  <a:lnTo>
                    <a:pt x="3596645" y="177800"/>
                  </a:lnTo>
                  <a:lnTo>
                    <a:pt x="3683633" y="127000"/>
                  </a:lnTo>
                  <a:lnTo>
                    <a:pt x="3726509" y="114300"/>
                  </a:lnTo>
                  <a:lnTo>
                    <a:pt x="3769156" y="88900"/>
                  </a:lnTo>
                  <a:lnTo>
                    <a:pt x="3881061" y="0"/>
                  </a:lnTo>
                  <a:close/>
                </a:path>
                <a:path w="3969385" h="3263900">
                  <a:moveTo>
                    <a:pt x="3359514" y="435066"/>
                  </a:moveTo>
                  <a:lnTo>
                    <a:pt x="2980766" y="723900"/>
                  </a:lnTo>
                  <a:lnTo>
                    <a:pt x="3034057" y="711200"/>
                  </a:lnTo>
                  <a:lnTo>
                    <a:pt x="3079313" y="711200"/>
                  </a:lnTo>
                  <a:lnTo>
                    <a:pt x="3114713" y="698500"/>
                  </a:lnTo>
                  <a:lnTo>
                    <a:pt x="3138436" y="685800"/>
                  </a:lnTo>
                  <a:lnTo>
                    <a:pt x="3140608" y="685800"/>
                  </a:lnTo>
                  <a:lnTo>
                    <a:pt x="3141319" y="673100"/>
                  </a:lnTo>
                  <a:lnTo>
                    <a:pt x="3142043" y="673100"/>
                  </a:lnTo>
                  <a:lnTo>
                    <a:pt x="3218590" y="635000"/>
                  </a:lnTo>
                  <a:lnTo>
                    <a:pt x="3243567" y="609600"/>
                  </a:lnTo>
                  <a:lnTo>
                    <a:pt x="3242844" y="596900"/>
                  </a:lnTo>
                  <a:lnTo>
                    <a:pt x="3248602" y="584200"/>
                  </a:lnTo>
                  <a:lnTo>
                    <a:pt x="3259762" y="571500"/>
                  </a:lnTo>
                  <a:lnTo>
                    <a:pt x="3275240" y="546100"/>
                  </a:lnTo>
                  <a:lnTo>
                    <a:pt x="3284076" y="533400"/>
                  </a:lnTo>
                  <a:lnTo>
                    <a:pt x="3293516" y="520700"/>
                  </a:lnTo>
                  <a:lnTo>
                    <a:pt x="3302280" y="508000"/>
                  </a:lnTo>
                  <a:lnTo>
                    <a:pt x="3309086" y="495300"/>
                  </a:lnTo>
                  <a:lnTo>
                    <a:pt x="3311594" y="482600"/>
                  </a:lnTo>
                  <a:lnTo>
                    <a:pt x="3315655" y="482600"/>
                  </a:lnTo>
                  <a:lnTo>
                    <a:pt x="3320930" y="469900"/>
                  </a:lnTo>
                  <a:lnTo>
                    <a:pt x="3327082" y="469900"/>
                  </a:lnTo>
                  <a:lnTo>
                    <a:pt x="3332848" y="457200"/>
                  </a:lnTo>
                  <a:lnTo>
                    <a:pt x="3345802" y="457200"/>
                  </a:lnTo>
                  <a:lnTo>
                    <a:pt x="3351451" y="444500"/>
                  </a:lnTo>
                  <a:lnTo>
                    <a:pt x="3356424" y="444500"/>
                  </a:lnTo>
                  <a:lnTo>
                    <a:pt x="3359514" y="435066"/>
                  </a:lnTo>
                  <a:close/>
                </a:path>
                <a:path w="3969385" h="3263900">
                  <a:moveTo>
                    <a:pt x="3363798" y="431800"/>
                  </a:moveTo>
                  <a:lnTo>
                    <a:pt x="3360584" y="431800"/>
                  </a:lnTo>
                  <a:lnTo>
                    <a:pt x="3359514" y="435066"/>
                  </a:lnTo>
                  <a:lnTo>
                    <a:pt x="3363798" y="431800"/>
                  </a:lnTo>
                  <a:close/>
                </a:path>
                <a:path w="3969385" h="3263900">
                  <a:moveTo>
                    <a:pt x="478874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78874" y="0"/>
                  </a:lnTo>
                  <a:close/>
                </a:path>
                <a:path w="3969385" h="3263900">
                  <a:moveTo>
                    <a:pt x="3969092" y="0"/>
                  </a:moveTo>
                  <a:lnTo>
                    <a:pt x="3907285" y="0"/>
                  </a:lnTo>
                  <a:lnTo>
                    <a:pt x="3823157" y="76200"/>
                  </a:lnTo>
                  <a:lnTo>
                    <a:pt x="3866134" y="50800"/>
                  </a:lnTo>
                  <a:lnTo>
                    <a:pt x="3909664" y="38100"/>
                  </a:lnTo>
                  <a:lnTo>
                    <a:pt x="3953952" y="12700"/>
                  </a:lnTo>
                  <a:lnTo>
                    <a:pt x="3969092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0" y="0"/>
              <a:ext cx="505459" cy="393700"/>
            </a:xfrm>
            <a:custGeom>
              <a:avLst/>
              <a:gdLst/>
              <a:ahLst/>
              <a:cxnLst/>
              <a:rect l="l" t="t" r="r" b="b"/>
              <a:pathLst>
                <a:path w="505459" h="393700">
                  <a:moveTo>
                    <a:pt x="505247" y="0"/>
                  </a:moveTo>
                  <a:lnTo>
                    <a:pt x="476867" y="0"/>
                  </a:lnTo>
                  <a:lnTo>
                    <a:pt x="0" y="371242"/>
                  </a:lnTo>
                  <a:lnTo>
                    <a:pt x="0" y="393338"/>
                  </a:lnTo>
                  <a:lnTo>
                    <a:pt x="50524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0" y="0"/>
              <a:ext cx="505459" cy="393700"/>
            </a:xfrm>
            <a:custGeom>
              <a:avLst/>
              <a:gdLst/>
              <a:ahLst/>
              <a:cxnLst/>
              <a:rect l="l" t="t" r="r" b="b"/>
              <a:pathLst>
                <a:path w="505459" h="393700">
                  <a:moveTo>
                    <a:pt x="0" y="393326"/>
                  </a:moveTo>
                  <a:lnTo>
                    <a:pt x="505231" y="0"/>
                  </a:lnTo>
                </a:path>
                <a:path w="505459" h="393700">
                  <a:moveTo>
                    <a:pt x="476860" y="0"/>
                  </a:moveTo>
                  <a:lnTo>
                    <a:pt x="0" y="37123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0" y="0"/>
              <a:ext cx="1071880" cy="835025"/>
            </a:xfrm>
            <a:custGeom>
              <a:avLst/>
              <a:gdLst/>
              <a:ahLst/>
              <a:cxnLst/>
              <a:rect l="l" t="t" r="r" b="b"/>
              <a:pathLst>
                <a:path w="1071880" h="835025">
                  <a:moveTo>
                    <a:pt x="1071781" y="0"/>
                  </a:moveTo>
                  <a:lnTo>
                    <a:pt x="1044717" y="0"/>
                  </a:lnTo>
                  <a:lnTo>
                    <a:pt x="0" y="813319"/>
                  </a:lnTo>
                  <a:lnTo>
                    <a:pt x="0" y="834494"/>
                  </a:lnTo>
                  <a:lnTo>
                    <a:pt x="107178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0" y="0"/>
              <a:ext cx="1071880" cy="835025"/>
            </a:xfrm>
            <a:custGeom>
              <a:avLst/>
              <a:gdLst/>
              <a:ahLst/>
              <a:cxnLst/>
              <a:rect l="l" t="t" r="r" b="b"/>
              <a:pathLst>
                <a:path w="1071880" h="835025">
                  <a:moveTo>
                    <a:pt x="0" y="834490"/>
                  </a:moveTo>
                  <a:lnTo>
                    <a:pt x="1071772" y="0"/>
                  </a:lnTo>
                </a:path>
                <a:path w="1071880" h="835025">
                  <a:moveTo>
                    <a:pt x="1044717" y="0"/>
                  </a:moveTo>
                  <a:lnTo>
                    <a:pt x="0" y="81331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0" y="0"/>
              <a:ext cx="1640839" cy="1276985"/>
            </a:xfrm>
            <a:custGeom>
              <a:avLst/>
              <a:gdLst/>
              <a:ahLst/>
              <a:cxnLst/>
              <a:rect l="l" t="t" r="r" b="b"/>
              <a:pathLst>
                <a:path w="1640839" h="1276985">
                  <a:moveTo>
                    <a:pt x="1640214" y="0"/>
                  </a:moveTo>
                  <a:lnTo>
                    <a:pt x="1611850" y="0"/>
                  </a:lnTo>
                  <a:lnTo>
                    <a:pt x="0" y="1254832"/>
                  </a:lnTo>
                  <a:lnTo>
                    <a:pt x="0" y="1276914"/>
                  </a:lnTo>
                  <a:lnTo>
                    <a:pt x="1640214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0" y="0"/>
              <a:ext cx="1640839" cy="1276985"/>
            </a:xfrm>
            <a:custGeom>
              <a:avLst/>
              <a:gdLst/>
              <a:ahLst/>
              <a:cxnLst/>
              <a:rect l="l" t="t" r="r" b="b"/>
              <a:pathLst>
                <a:path w="1640839" h="1276985">
                  <a:moveTo>
                    <a:pt x="0" y="1276914"/>
                  </a:moveTo>
                  <a:lnTo>
                    <a:pt x="1640214" y="0"/>
                  </a:lnTo>
                </a:path>
                <a:path w="1640839" h="1276985">
                  <a:moveTo>
                    <a:pt x="1611840" y="0"/>
                  </a:moveTo>
                  <a:lnTo>
                    <a:pt x="0" y="125482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0" y="0"/>
              <a:ext cx="2205990" cy="1717675"/>
            </a:xfrm>
            <a:custGeom>
              <a:avLst/>
              <a:gdLst/>
              <a:ahLst/>
              <a:cxnLst/>
              <a:rect l="l" t="t" r="r" b="b"/>
              <a:pathLst>
                <a:path w="2205990" h="1717675">
                  <a:moveTo>
                    <a:pt x="2205941" y="0"/>
                  </a:moveTo>
                  <a:lnTo>
                    <a:pt x="2178975" y="0"/>
                  </a:lnTo>
                  <a:lnTo>
                    <a:pt x="0" y="1696343"/>
                  </a:lnTo>
                  <a:lnTo>
                    <a:pt x="0" y="1717557"/>
                  </a:lnTo>
                  <a:lnTo>
                    <a:pt x="220594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0" y="0"/>
              <a:ext cx="2205990" cy="1717675"/>
            </a:xfrm>
            <a:custGeom>
              <a:avLst/>
              <a:gdLst/>
              <a:ahLst/>
              <a:cxnLst/>
              <a:rect l="l" t="t" r="r" b="b"/>
              <a:pathLst>
                <a:path w="2205990" h="1717675">
                  <a:moveTo>
                    <a:pt x="0" y="1717554"/>
                  </a:moveTo>
                  <a:lnTo>
                    <a:pt x="2205930" y="0"/>
                  </a:lnTo>
                </a:path>
                <a:path w="2205990" h="1717675">
                  <a:moveTo>
                    <a:pt x="2178967" y="0"/>
                  </a:moveTo>
                  <a:lnTo>
                    <a:pt x="0" y="169634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0" y="0"/>
              <a:ext cx="2774950" cy="2160270"/>
            </a:xfrm>
            <a:custGeom>
              <a:avLst/>
              <a:gdLst/>
              <a:ahLst/>
              <a:cxnLst/>
              <a:rect l="l" t="t" r="r" b="b"/>
              <a:pathLst>
                <a:path w="2774950" h="2160270">
                  <a:moveTo>
                    <a:pt x="2774472" y="0"/>
                  </a:moveTo>
                  <a:lnTo>
                    <a:pt x="2746101" y="0"/>
                  </a:lnTo>
                  <a:lnTo>
                    <a:pt x="0" y="2137852"/>
                  </a:lnTo>
                  <a:lnTo>
                    <a:pt x="0" y="2159947"/>
                  </a:lnTo>
                  <a:lnTo>
                    <a:pt x="277447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0" y="0"/>
              <a:ext cx="2774950" cy="2160270"/>
            </a:xfrm>
            <a:custGeom>
              <a:avLst/>
              <a:gdLst/>
              <a:ahLst/>
              <a:cxnLst/>
              <a:rect l="l" t="t" r="r" b="b"/>
              <a:pathLst>
                <a:path w="2774950" h="2160270">
                  <a:moveTo>
                    <a:pt x="0" y="2159947"/>
                  </a:moveTo>
                  <a:lnTo>
                    <a:pt x="2774472" y="0"/>
                  </a:lnTo>
                </a:path>
                <a:path w="2774950" h="2160270">
                  <a:moveTo>
                    <a:pt x="2746101" y="0"/>
                  </a:moveTo>
                  <a:lnTo>
                    <a:pt x="0" y="213785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299652" y="0"/>
              <a:ext cx="1040130" cy="792480"/>
            </a:xfrm>
            <a:custGeom>
              <a:avLst/>
              <a:gdLst/>
              <a:ahLst/>
              <a:cxnLst/>
              <a:rect l="l" t="t" r="r" b="b"/>
              <a:pathLst>
                <a:path w="1040129" h="792480">
                  <a:moveTo>
                    <a:pt x="9928" y="789089"/>
                  </a:moveTo>
                  <a:lnTo>
                    <a:pt x="4317" y="789089"/>
                  </a:lnTo>
                  <a:lnTo>
                    <a:pt x="6476" y="791971"/>
                  </a:lnTo>
                  <a:lnTo>
                    <a:pt x="9928" y="789089"/>
                  </a:lnTo>
                  <a:close/>
                </a:path>
                <a:path w="1040129" h="792480">
                  <a:moveTo>
                    <a:pt x="1039622" y="0"/>
                  </a:moveTo>
                  <a:lnTo>
                    <a:pt x="1012655" y="0"/>
                  </a:lnTo>
                  <a:lnTo>
                    <a:pt x="0" y="788365"/>
                  </a:lnTo>
                  <a:lnTo>
                    <a:pt x="1435" y="790536"/>
                  </a:lnTo>
                  <a:lnTo>
                    <a:pt x="4317" y="789089"/>
                  </a:lnTo>
                  <a:lnTo>
                    <a:pt x="9928" y="789089"/>
                  </a:lnTo>
                  <a:lnTo>
                    <a:pt x="10794" y="788365"/>
                  </a:lnTo>
                  <a:lnTo>
                    <a:pt x="14047" y="788365"/>
                  </a:lnTo>
                  <a:lnTo>
                    <a:pt x="15836" y="786930"/>
                  </a:lnTo>
                  <a:lnTo>
                    <a:pt x="29009" y="786930"/>
                  </a:lnTo>
                  <a:lnTo>
                    <a:pt x="1039622" y="0"/>
                  </a:lnTo>
                  <a:close/>
                </a:path>
                <a:path w="1040129" h="792480">
                  <a:moveTo>
                    <a:pt x="14047" y="788365"/>
                  </a:moveTo>
                  <a:lnTo>
                    <a:pt x="10794" y="788365"/>
                  </a:lnTo>
                  <a:lnTo>
                    <a:pt x="12242" y="789812"/>
                  </a:lnTo>
                  <a:lnTo>
                    <a:pt x="14047" y="788365"/>
                  </a:lnTo>
                  <a:close/>
                </a:path>
                <a:path w="1040129" h="792480">
                  <a:moveTo>
                    <a:pt x="26631" y="786930"/>
                  </a:moveTo>
                  <a:lnTo>
                    <a:pt x="20878" y="786930"/>
                  </a:lnTo>
                  <a:lnTo>
                    <a:pt x="23037" y="789812"/>
                  </a:lnTo>
                  <a:lnTo>
                    <a:pt x="26631" y="786930"/>
                  </a:lnTo>
                  <a:close/>
                </a:path>
                <a:path w="1040129" h="792480">
                  <a:moveTo>
                    <a:pt x="20878" y="786930"/>
                  </a:moveTo>
                  <a:lnTo>
                    <a:pt x="15836" y="786930"/>
                  </a:lnTo>
                  <a:lnTo>
                    <a:pt x="17995" y="789089"/>
                  </a:lnTo>
                  <a:lnTo>
                    <a:pt x="20878" y="786930"/>
                  </a:lnTo>
                  <a:close/>
                </a:path>
                <a:path w="1040129" h="792480">
                  <a:moveTo>
                    <a:pt x="29009" y="786930"/>
                  </a:moveTo>
                  <a:lnTo>
                    <a:pt x="26631" y="786930"/>
                  </a:lnTo>
                  <a:lnTo>
                    <a:pt x="28079" y="787653"/>
                  </a:lnTo>
                  <a:lnTo>
                    <a:pt x="29009" y="78693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299652" y="0"/>
              <a:ext cx="1040130" cy="792480"/>
            </a:xfrm>
            <a:custGeom>
              <a:avLst/>
              <a:gdLst/>
              <a:ahLst/>
              <a:cxnLst/>
              <a:rect l="l" t="t" r="r" b="b"/>
              <a:pathLst>
                <a:path w="1040129" h="792480">
                  <a:moveTo>
                    <a:pt x="0" y="788365"/>
                  </a:moveTo>
                  <a:lnTo>
                    <a:pt x="1435" y="790536"/>
                  </a:lnTo>
                  <a:lnTo>
                    <a:pt x="4317" y="789089"/>
                  </a:lnTo>
                  <a:lnTo>
                    <a:pt x="6476" y="791971"/>
                  </a:lnTo>
                  <a:lnTo>
                    <a:pt x="10794" y="788365"/>
                  </a:lnTo>
                  <a:lnTo>
                    <a:pt x="12242" y="789812"/>
                  </a:lnTo>
                  <a:lnTo>
                    <a:pt x="15836" y="786930"/>
                  </a:lnTo>
                  <a:lnTo>
                    <a:pt x="17995" y="789089"/>
                  </a:lnTo>
                  <a:lnTo>
                    <a:pt x="20878" y="786930"/>
                  </a:lnTo>
                  <a:lnTo>
                    <a:pt x="23037" y="789812"/>
                  </a:lnTo>
                  <a:lnTo>
                    <a:pt x="26631" y="786930"/>
                  </a:lnTo>
                  <a:lnTo>
                    <a:pt x="28079" y="787653"/>
                  </a:lnTo>
                  <a:lnTo>
                    <a:pt x="1039622" y="0"/>
                  </a:lnTo>
                </a:path>
                <a:path w="1040129" h="792480">
                  <a:moveTo>
                    <a:pt x="1012655" y="0"/>
                  </a:moveTo>
                  <a:lnTo>
                    <a:pt x="0" y="78836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0" y="799173"/>
              <a:ext cx="2289175" cy="1800225"/>
            </a:xfrm>
            <a:custGeom>
              <a:avLst/>
              <a:gdLst/>
              <a:ahLst/>
              <a:cxnLst/>
              <a:rect l="l" t="t" r="r" b="b"/>
              <a:pathLst>
                <a:path w="2289175" h="1800225">
                  <a:moveTo>
                    <a:pt x="2285250" y="0"/>
                  </a:moveTo>
                  <a:lnTo>
                    <a:pt x="0" y="1778858"/>
                  </a:lnTo>
                  <a:lnTo>
                    <a:pt x="0" y="1799705"/>
                  </a:lnTo>
                  <a:lnTo>
                    <a:pt x="2275166" y="28803"/>
                  </a:lnTo>
                  <a:lnTo>
                    <a:pt x="2273731" y="28079"/>
                  </a:lnTo>
                  <a:lnTo>
                    <a:pt x="2280932" y="22313"/>
                  </a:lnTo>
                  <a:lnTo>
                    <a:pt x="2278773" y="19443"/>
                  </a:lnTo>
                  <a:lnTo>
                    <a:pt x="2282367" y="16560"/>
                  </a:lnTo>
                  <a:lnTo>
                    <a:pt x="2280932" y="14401"/>
                  </a:lnTo>
                  <a:lnTo>
                    <a:pt x="2286685" y="10083"/>
                  </a:lnTo>
                  <a:lnTo>
                    <a:pt x="2285250" y="7924"/>
                  </a:lnTo>
                  <a:lnTo>
                    <a:pt x="2288844" y="5041"/>
                  </a:lnTo>
                  <a:lnTo>
                    <a:pt x="2285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0" y="799173"/>
              <a:ext cx="2289175" cy="1800225"/>
            </a:xfrm>
            <a:custGeom>
              <a:avLst/>
              <a:gdLst/>
              <a:ahLst/>
              <a:cxnLst/>
              <a:rect l="l" t="t" r="r" b="b"/>
              <a:pathLst>
                <a:path w="2289175" h="1800225">
                  <a:moveTo>
                    <a:pt x="0" y="1799705"/>
                  </a:moveTo>
                  <a:lnTo>
                    <a:pt x="2275166" y="28803"/>
                  </a:lnTo>
                  <a:lnTo>
                    <a:pt x="2273731" y="28079"/>
                  </a:lnTo>
                  <a:lnTo>
                    <a:pt x="2280932" y="22313"/>
                  </a:lnTo>
                  <a:lnTo>
                    <a:pt x="2278773" y="19430"/>
                  </a:lnTo>
                  <a:lnTo>
                    <a:pt x="2282367" y="16560"/>
                  </a:lnTo>
                  <a:lnTo>
                    <a:pt x="2280932" y="14401"/>
                  </a:lnTo>
                  <a:lnTo>
                    <a:pt x="2286685" y="10071"/>
                  </a:lnTo>
                  <a:lnTo>
                    <a:pt x="2285250" y="7912"/>
                  </a:lnTo>
                  <a:lnTo>
                    <a:pt x="2288844" y="5029"/>
                  </a:lnTo>
                  <a:lnTo>
                    <a:pt x="2285250" y="0"/>
                  </a:lnTo>
                  <a:lnTo>
                    <a:pt x="0" y="177885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8085" y="-359"/>
              <a:ext cx="139722" cy="91410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201574" y="395249"/>
              <a:ext cx="3173095" cy="2470150"/>
            </a:xfrm>
            <a:custGeom>
              <a:avLst/>
              <a:gdLst/>
              <a:ahLst/>
              <a:cxnLst/>
              <a:rect l="l" t="t" r="r" b="b"/>
              <a:pathLst>
                <a:path w="3173095" h="2470150">
                  <a:moveTo>
                    <a:pt x="347764" y="2205355"/>
                  </a:moveTo>
                  <a:lnTo>
                    <a:pt x="344157" y="2199589"/>
                  </a:lnTo>
                  <a:lnTo>
                    <a:pt x="0" y="2467432"/>
                  </a:lnTo>
                  <a:lnTo>
                    <a:pt x="2159" y="2469591"/>
                  </a:lnTo>
                  <a:lnTo>
                    <a:pt x="7200" y="2465984"/>
                  </a:lnTo>
                  <a:lnTo>
                    <a:pt x="9359" y="2468867"/>
                  </a:lnTo>
                  <a:lnTo>
                    <a:pt x="12966" y="2465273"/>
                  </a:lnTo>
                  <a:lnTo>
                    <a:pt x="14401" y="2466708"/>
                  </a:lnTo>
                  <a:lnTo>
                    <a:pt x="21602" y="2460942"/>
                  </a:lnTo>
                  <a:lnTo>
                    <a:pt x="23761" y="2463825"/>
                  </a:lnTo>
                  <a:lnTo>
                    <a:pt x="28079" y="2460942"/>
                  </a:lnTo>
                  <a:lnTo>
                    <a:pt x="30238" y="2463825"/>
                  </a:lnTo>
                  <a:lnTo>
                    <a:pt x="36728" y="2458072"/>
                  </a:lnTo>
                  <a:lnTo>
                    <a:pt x="37439" y="2459507"/>
                  </a:lnTo>
                  <a:lnTo>
                    <a:pt x="342722" y="2221915"/>
                  </a:lnTo>
                  <a:lnTo>
                    <a:pt x="341998" y="2220468"/>
                  </a:lnTo>
                  <a:lnTo>
                    <a:pt x="344881" y="2218309"/>
                  </a:lnTo>
                  <a:lnTo>
                    <a:pt x="342722" y="2215426"/>
                  </a:lnTo>
                  <a:lnTo>
                    <a:pt x="343433" y="2214715"/>
                  </a:lnTo>
                  <a:lnTo>
                    <a:pt x="341274" y="2211832"/>
                  </a:lnTo>
                  <a:lnTo>
                    <a:pt x="347040" y="2207514"/>
                  </a:lnTo>
                  <a:lnTo>
                    <a:pt x="346316" y="2206066"/>
                  </a:lnTo>
                  <a:lnTo>
                    <a:pt x="347764" y="2205355"/>
                  </a:lnTo>
                  <a:close/>
                </a:path>
                <a:path w="3173095" h="2470150">
                  <a:moveTo>
                    <a:pt x="3173031" y="2159"/>
                  </a:moveTo>
                  <a:lnTo>
                    <a:pt x="3170872" y="0"/>
                  </a:lnTo>
                  <a:lnTo>
                    <a:pt x="2748216" y="329044"/>
                  </a:lnTo>
                  <a:lnTo>
                    <a:pt x="2750388" y="331203"/>
                  </a:lnTo>
                  <a:lnTo>
                    <a:pt x="2751099" y="330479"/>
                  </a:lnTo>
                  <a:lnTo>
                    <a:pt x="2753271" y="333362"/>
                  </a:lnTo>
                  <a:lnTo>
                    <a:pt x="2756154" y="331203"/>
                  </a:lnTo>
                  <a:lnTo>
                    <a:pt x="2756865" y="331927"/>
                  </a:lnTo>
                  <a:lnTo>
                    <a:pt x="2761196" y="329044"/>
                  </a:lnTo>
                  <a:lnTo>
                    <a:pt x="2763355" y="331927"/>
                  </a:lnTo>
                  <a:lnTo>
                    <a:pt x="2769108" y="327596"/>
                  </a:lnTo>
                  <a:lnTo>
                    <a:pt x="2771267" y="330479"/>
                  </a:lnTo>
                  <a:lnTo>
                    <a:pt x="2774873" y="327596"/>
                  </a:lnTo>
                  <a:lnTo>
                    <a:pt x="2776309" y="328320"/>
                  </a:lnTo>
                  <a:lnTo>
                    <a:pt x="3164382" y="25933"/>
                  </a:lnTo>
                  <a:lnTo>
                    <a:pt x="3163671" y="24485"/>
                  </a:lnTo>
                  <a:lnTo>
                    <a:pt x="3166554" y="22326"/>
                  </a:lnTo>
                  <a:lnTo>
                    <a:pt x="3164382" y="19443"/>
                  </a:lnTo>
                  <a:lnTo>
                    <a:pt x="3168713" y="16560"/>
                  </a:lnTo>
                  <a:lnTo>
                    <a:pt x="3166554" y="13677"/>
                  </a:lnTo>
                  <a:lnTo>
                    <a:pt x="3171596" y="9372"/>
                  </a:lnTo>
                  <a:lnTo>
                    <a:pt x="3170872" y="7924"/>
                  </a:lnTo>
                  <a:lnTo>
                    <a:pt x="3173031" y="7200"/>
                  </a:lnTo>
                  <a:lnTo>
                    <a:pt x="3170148" y="4330"/>
                  </a:lnTo>
                  <a:lnTo>
                    <a:pt x="3173031" y="2159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59" y="2947996"/>
              <a:ext cx="97185" cy="93671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2219756" y="6007"/>
              <a:ext cx="16068675" cy="1282700"/>
            </a:xfrm>
            <a:custGeom>
              <a:avLst/>
              <a:gdLst/>
              <a:ahLst/>
              <a:cxnLst/>
              <a:rect l="l" t="t" r="r" b="b"/>
              <a:pathLst>
                <a:path w="16068675" h="1282700">
                  <a:moveTo>
                    <a:pt x="9435455" y="1143000"/>
                  </a:moveTo>
                  <a:lnTo>
                    <a:pt x="8729928" y="1143000"/>
                  </a:lnTo>
                  <a:lnTo>
                    <a:pt x="8741415" y="1155700"/>
                  </a:lnTo>
                  <a:lnTo>
                    <a:pt x="8751079" y="1181100"/>
                  </a:lnTo>
                  <a:lnTo>
                    <a:pt x="8758987" y="1193800"/>
                  </a:lnTo>
                  <a:lnTo>
                    <a:pt x="8765209" y="1193800"/>
                  </a:lnTo>
                  <a:lnTo>
                    <a:pt x="8792565" y="1219200"/>
                  </a:lnTo>
                  <a:lnTo>
                    <a:pt x="8819650" y="1231900"/>
                  </a:lnTo>
                  <a:lnTo>
                    <a:pt x="8826646" y="1244600"/>
                  </a:lnTo>
                  <a:lnTo>
                    <a:pt x="8821587" y="1257300"/>
                  </a:lnTo>
                  <a:lnTo>
                    <a:pt x="8807450" y="1257300"/>
                  </a:lnTo>
                  <a:lnTo>
                    <a:pt x="8814442" y="1270000"/>
                  </a:lnTo>
                  <a:lnTo>
                    <a:pt x="8836114" y="1282700"/>
                  </a:lnTo>
                  <a:lnTo>
                    <a:pt x="8862016" y="1282700"/>
                  </a:lnTo>
                  <a:lnTo>
                    <a:pt x="8895459" y="1270000"/>
                  </a:lnTo>
                  <a:lnTo>
                    <a:pt x="8939271" y="1257300"/>
                  </a:lnTo>
                  <a:lnTo>
                    <a:pt x="8990872" y="1231900"/>
                  </a:lnTo>
                  <a:lnTo>
                    <a:pt x="9223567" y="1181100"/>
                  </a:lnTo>
                  <a:lnTo>
                    <a:pt x="9275412" y="1168400"/>
                  </a:lnTo>
                  <a:lnTo>
                    <a:pt x="9319566" y="1168400"/>
                  </a:lnTo>
                  <a:lnTo>
                    <a:pt x="9353447" y="1155700"/>
                  </a:lnTo>
                  <a:lnTo>
                    <a:pt x="9417477" y="1155700"/>
                  </a:lnTo>
                  <a:lnTo>
                    <a:pt x="9435455" y="1143000"/>
                  </a:lnTo>
                  <a:close/>
                </a:path>
                <a:path w="16068675" h="1282700">
                  <a:moveTo>
                    <a:pt x="16068293" y="939800"/>
                  </a:moveTo>
                  <a:lnTo>
                    <a:pt x="14286813" y="939800"/>
                  </a:lnTo>
                  <a:lnTo>
                    <a:pt x="14310735" y="952500"/>
                  </a:lnTo>
                  <a:lnTo>
                    <a:pt x="14334835" y="952500"/>
                  </a:lnTo>
                  <a:lnTo>
                    <a:pt x="14383333" y="977900"/>
                  </a:lnTo>
                  <a:lnTo>
                    <a:pt x="14453592" y="1016000"/>
                  </a:lnTo>
                  <a:lnTo>
                    <a:pt x="14542529" y="1016000"/>
                  </a:lnTo>
                  <a:lnTo>
                    <a:pt x="14571785" y="1028700"/>
                  </a:lnTo>
                  <a:lnTo>
                    <a:pt x="14604541" y="1041400"/>
                  </a:lnTo>
                  <a:lnTo>
                    <a:pt x="14676951" y="1066800"/>
                  </a:lnTo>
                  <a:lnTo>
                    <a:pt x="14714819" y="1079500"/>
                  </a:lnTo>
                  <a:lnTo>
                    <a:pt x="14834818" y="1079500"/>
                  </a:lnTo>
                  <a:lnTo>
                    <a:pt x="14869974" y="1104900"/>
                  </a:lnTo>
                  <a:lnTo>
                    <a:pt x="14908738" y="1117600"/>
                  </a:lnTo>
                  <a:lnTo>
                    <a:pt x="14950727" y="1143000"/>
                  </a:lnTo>
                  <a:lnTo>
                    <a:pt x="14995557" y="1155700"/>
                  </a:lnTo>
                  <a:lnTo>
                    <a:pt x="15042844" y="1168400"/>
                  </a:lnTo>
                  <a:lnTo>
                    <a:pt x="15316402" y="1206500"/>
                  </a:lnTo>
                  <a:lnTo>
                    <a:pt x="15417613" y="1231900"/>
                  </a:lnTo>
                  <a:lnTo>
                    <a:pt x="15468666" y="1231900"/>
                  </a:lnTo>
                  <a:lnTo>
                    <a:pt x="15519824" y="1244600"/>
                  </a:lnTo>
                  <a:lnTo>
                    <a:pt x="15570946" y="1244600"/>
                  </a:lnTo>
                  <a:lnTo>
                    <a:pt x="15621889" y="1257300"/>
                  </a:lnTo>
                  <a:lnTo>
                    <a:pt x="15672508" y="1257300"/>
                  </a:lnTo>
                  <a:lnTo>
                    <a:pt x="15772205" y="1282700"/>
                  </a:lnTo>
                  <a:lnTo>
                    <a:pt x="15803758" y="1270000"/>
                  </a:lnTo>
                  <a:lnTo>
                    <a:pt x="15840332" y="1257300"/>
                  </a:lnTo>
                  <a:lnTo>
                    <a:pt x="15881319" y="1244600"/>
                  </a:lnTo>
                  <a:lnTo>
                    <a:pt x="15926114" y="1231900"/>
                  </a:lnTo>
                  <a:lnTo>
                    <a:pt x="15974111" y="1206500"/>
                  </a:lnTo>
                  <a:lnTo>
                    <a:pt x="16024705" y="1181100"/>
                  </a:lnTo>
                  <a:lnTo>
                    <a:pt x="16068293" y="1155700"/>
                  </a:lnTo>
                  <a:lnTo>
                    <a:pt x="16068293" y="939800"/>
                  </a:lnTo>
                  <a:close/>
                </a:path>
                <a:path w="16068675" h="1282700">
                  <a:moveTo>
                    <a:pt x="8171928" y="1016000"/>
                  </a:moveTo>
                  <a:lnTo>
                    <a:pt x="6528180" y="1016000"/>
                  </a:lnTo>
                  <a:lnTo>
                    <a:pt x="6549056" y="1028700"/>
                  </a:lnTo>
                  <a:lnTo>
                    <a:pt x="6578417" y="1028700"/>
                  </a:lnTo>
                  <a:lnTo>
                    <a:pt x="6615212" y="1041400"/>
                  </a:lnTo>
                  <a:lnTo>
                    <a:pt x="6658392" y="1041400"/>
                  </a:lnTo>
                  <a:lnTo>
                    <a:pt x="6706907" y="1054100"/>
                  </a:lnTo>
                  <a:lnTo>
                    <a:pt x="6759706" y="1054100"/>
                  </a:lnTo>
                  <a:lnTo>
                    <a:pt x="6815739" y="1066800"/>
                  </a:lnTo>
                  <a:lnTo>
                    <a:pt x="7333868" y="1066800"/>
                  </a:lnTo>
                  <a:lnTo>
                    <a:pt x="7371318" y="1092200"/>
                  </a:lnTo>
                  <a:lnTo>
                    <a:pt x="7413974" y="1104900"/>
                  </a:lnTo>
                  <a:lnTo>
                    <a:pt x="7460968" y="1117600"/>
                  </a:lnTo>
                  <a:lnTo>
                    <a:pt x="7511430" y="1143000"/>
                  </a:lnTo>
                  <a:lnTo>
                    <a:pt x="7564491" y="1143000"/>
                  </a:lnTo>
                  <a:lnTo>
                    <a:pt x="7674934" y="1168400"/>
                  </a:lnTo>
                  <a:lnTo>
                    <a:pt x="7766570" y="1168400"/>
                  </a:lnTo>
                  <a:lnTo>
                    <a:pt x="7771624" y="1143000"/>
                  </a:lnTo>
                  <a:lnTo>
                    <a:pt x="7792403" y="1130300"/>
                  </a:lnTo>
                  <a:lnTo>
                    <a:pt x="7987400" y="1130300"/>
                  </a:lnTo>
                  <a:lnTo>
                    <a:pt x="8023828" y="1104900"/>
                  </a:lnTo>
                  <a:lnTo>
                    <a:pt x="8135665" y="1028700"/>
                  </a:lnTo>
                  <a:lnTo>
                    <a:pt x="8171928" y="1016000"/>
                  </a:lnTo>
                  <a:close/>
                </a:path>
                <a:path w="16068675" h="1282700">
                  <a:moveTo>
                    <a:pt x="10010145" y="977900"/>
                  </a:moveTo>
                  <a:lnTo>
                    <a:pt x="8389541" y="977900"/>
                  </a:lnTo>
                  <a:lnTo>
                    <a:pt x="8434663" y="1003300"/>
                  </a:lnTo>
                  <a:lnTo>
                    <a:pt x="8481844" y="1028700"/>
                  </a:lnTo>
                  <a:lnTo>
                    <a:pt x="8529952" y="1054100"/>
                  </a:lnTo>
                  <a:lnTo>
                    <a:pt x="8577858" y="1092200"/>
                  </a:lnTo>
                  <a:lnTo>
                    <a:pt x="8624430" y="1117600"/>
                  </a:lnTo>
                  <a:lnTo>
                    <a:pt x="8668537" y="1143000"/>
                  </a:lnTo>
                  <a:lnTo>
                    <a:pt x="8709049" y="1168400"/>
                  </a:lnTo>
                  <a:lnTo>
                    <a:pt x="8729928" y="1143000"/>
                  </a:lnTo>
                  <a:lnTo>
                    <a:pt x="9435455" y="1143000"/>
                  </a:lnTo>
                  <a:lnTo>
                    <a:pt x="9482365" y="1130300"/>
                  </a:lnTo>
                  <a:lnTo>
                    <a:pt x="9541128" y="1104900"/>
                  </a:lnTo>
                  <a:lnTo>
                    <a:pt x="9612642" y="1066800"/>
                  </a:lnTo>
                  <a:lnTo>
                    <a:pt x="9646582" y="1054100"/>
                  </a:lnTo>
                  <a:lnTo>
                    <a:pt x="9682928" y="1041400"/>
                  </a:lnTo>
                  <a:lnTo>
                    <a:pt x="9721743" y="1028700"/>
                  </a:lnTo>
                  <a:lnTo>
                    <a:pt x="9763093" y="1028700"/>
                  </a:lnTo>
                  <a:lnTo>
                    <a:pt x="9807044" y="1016000"/>
                  </a:lnTo>
                  <a:lnTo>
                    <a:pt x="9853659" y="1003300"/>
                  </a:lnTo>
                  <a:lnTo>
                    <a:pt x="9903004" y="990600"/>
                  </a:lnTo>
                  <a:lnTo>
                    <a:pt x="9955145" y="990600"/>
                  </a:lnTo>
                  <a:lnTo>
                    <a:pt x="10010145" y="977900"/>
                  </a:lnTo>
                  <a:close/>
                </a:path>
                <a:path w="16068675" h="1282700">
                  <a:moveTo>
                    <a:pt x="9417477" y="1155700"/>
                  </a:moveTo>
                  <a:lnTo>
                    <a:pt x="9353447" y="1155700"/>
                  </a:lnTo>
                  <a:lnTo>
                    <a:pt x="9357042" y="1168400"/>
                  </a:lnTo>
                  <a:lnTo>
                    <a:pt x="9399500" y="1168400"/>
                  </a:lnTo>
                  <a:lnTo>
                    <a:pt x="9417477" y="1155700"/>
                  </a:lnTo>
                  <a:close/>
                </a:path>
                <a:path w="16068675" h="1282700">
                  <a:moveTo>
                    <a:pt x="7987400" y="1130300"/>
                  </a:moveTo>
                  <a:lnTo>
                    <a:pt x="7942973" y="1130300"/>
                  </a:lnTo>
                  <a:lnTo>
                    <a:pt x="7947291" y="1143000"/>
                  </a:lnTo>
                  <a:lnTo>
                    <a:pt x="7952333" y="1143000"/>
                  </a:lnTo>
                  <a:lnTo>
                    <a:pt x="7987400" y="1130300"/>
                  </a:lnTo>
                  <a:close/>
                </a:path>
                <a:path w="16068675" h="1282700">
                  <a:moveTo>
                    <a:pt x="10425989" y="965200"/>
                  </a:moveTo>
                  <a:lnTo>
                    <a:pt x="5186832" y="965200"/>
                  </a:lnTo>
                  <a:lnTo>
                    <a:pt x="5902515" y="1079500"/>
                  </a:lnTo>
                  <a:lnTo>
                    <a:pt x="5993377" y="1079500"/>
                  </a:lnTo>
                  <a:lnTo>
                    <a:pt x="6039944" y="1066800"/>
                  </a:lnTo>
                  <a:lnTo>
                    <a:pt x="6137418" y="1066800"/>
                  </a:lnTo>
                  <a:lnTo>
                    <a:pt x="6189151" y="1054100"/>
                  </a:lnTo>
                  <a:lnTo>
                    <a:pt x="6243431" y="1054100"/>
                  </a:lnTo>
                  <a:lnTo>
                    <a:pt x="6300672" y="1041400"/>
                  </a:lnTo>
                  <a:lnTo>
                    <a:pt x="6346242" y="1041400"/>
                  </a:lnTo>
                  <a:lnTo>
                    <a:pt x="6391536" y="1028700"/>
                  </a:lnTo>
                  <a:lnTo>
                    <a:pt x="6436795" y="1028700"/>
                  </a:lnTo>
                  <a:lnTo>
                    <a:pt x="6482263" y="1016000"/>
                  </a:lnTo>
                  <a:lnTo>
                    <a:pt x="8213733" y="1016000"/>
                  </a:lnTo>
                  <a:lnTo>
                    <a:pt x="8250410" y="1003300"/>
                  </a:lnTo>
                  <a:lnTo>
                    <a:pt x="8320252" y="977900"/>
                  </a:lnTo>
                  <a:lnTo>
                    <a:pt x="10448791" y="977900"/>
                  </a:lnTo>
                  <a:lnTo>
                    <a:pt x="10425989" y="965200"/>
                  </a:lnTo>
                  <a:close/>
                </a:path>
                <a:path w="16068675" h="1282700">
                  <a:moveTo>
                    <a:pt x="16068293" y="812800"/>
                  </a:moveTo>
                  <a:lnTo>
                    <a:pt x="11871814" y="812800"/>
                  </a:lnTo>
                  <a:lnTo>
                    <a:pt x="11913236" y="825500"/>
                  </a:lnTo>
                  <a:lnTo>
                    <a:pt x="11956477" y="825500"/>
                  </a:lnTo>
                  <a:lnTo>
                    <a:pt x="12047628" y="850900"/>
                  </a:lnTo>
                  <a:lnTo>
                    <a:pt x="12243072" y="901700"/>
                  </a:lnTo>
                  <a:lnTo>
                    <a:pt x="12293516" y="927100"/>
                  </a:lnTo>
                  <a:lnTo>
                    <a:pt x="12394923" y="952500"/>
                  </a:lnTo>
                  <a:lnTo>
                    <a:pt x="12445488" y="977900"/>
                  </a:lnTo>
                  <a:lnTo>
                    <a:pt x="12689037" y="1041400"/>
                  </a:lnTo>
                  <a:lnTo>
                    <a:pt x="12778434" y="1066800"/>
                  </a:lnTo>
                  <a:lnTo>
                    <a:pt x="12814036" y="1041400"/>
                  </a:lnTo>
                  <a:lnTo>
                    <a:pt x="12853723" y="1028700"/>
                  </a:lnTo>
                  <a:lnTo>
                    <a:pt x="12897259" y="1003300"/>
                  </a:lnTo>
                  <a:lnTo>
                    <a:pt x="12944407" y="1003300"/>
                  </a:lnTo>
                  <a:lnTo>
                    <a:pt x="12994931" y="990600"/>
                  </a:lnTo>
                  <a:lnTo>
                    <a:pt x="13048593" y="990600"/>
                  </a:lnTo>
                  <a:lnTo>
                    <a:pt x="13105157" y="977900"/>
                  </a:lnTo>
                  <a:lnTo>
                    <a:pt x="13994787" y="977900"/>
                  </a:lnTo>
                  <a:lnTo>
                    <a:pt x="14050462" y="965200"/>
                  </a:lnTo>
                  <a:lnTo>
                    <a:pt x="14192769" y="965200"/>
                  </a:lnTo>
                  <a:lnTo>
                    <a:pt x="14230806" y="952500"/>
                  </a:lnTo>
                  <a:lnTo>
                    <a:pt x="14264461" y="952500"/>
                  </a:lnTo>
                  <a:lnTo>
                    <a:pt x="14272462" y="939800"/>
                  </a:lnTo>
                  <a:lnTo>
                    <a:pt x="16068293" y="939800"/>
                  </a:lnTo>
                  <a:lnTo>
                    <a:pt x="16068293" y="812800"/>
                  </a:lnTo>
                  <a:close/>
                </a:path>
                <a:path w="16068675" h="1282700">
                  <a:moveTo>
                    <a:pt x="624989" y="1028700"/>
                  </a:moveTo>
                  <a:lnTo>
                    <a:pt x="341862" y="1028700"/>
                  </a:lnTo>
                  <a:lnTo>
                    <a:pt x="395274" y="1041400"/>
                  </a:lnTo>
                  <a:lnTo>
                    <a:pt x="573948" y="1041400"/>
                  </a:lnTo>
                  <a:lnTo>
                    <a:pt x="624989" y="1028700"/>
                  </a:lnTo>
                  <a:close/>
                </a:path>
                <a:path w="16068675" h="1282700">
                  <a:moveTo>
                    <a:pt x="13994787" y="977900"/>
                  </a:moveTo>
                  <a:lnTo>
                    <a:pt x="13266142" y="977900"/>
                  </a:lnTo>
                  <a:lnTo>
                    <a:pt x="13319115" y="990600"/>
                  </a:lnTo>
                  <a:lnTo>
                    <a:pt x="13542339" y="990600"/>
                  </a:lnTo>
                  <a:lnTo>
                    <a:pt x="13589897" y="1003300"/>
                  </a:lnTo>
                  <a:lnTo>
                    <a:pt x="13637522" y="1003300"/>
                  </a:lnTo>
                  <a:lnTo>
                    <a:pt x="13780531" y="1028700"/>
                  </a:lnTo>
                  <a:lnTo>
                    <a:pt x="13828156" y="1028700"/>
                  </a:lnTo>
                  <a:lnTo>
                    <a:pt x="13875714" y="1041400"/>
                  </a:lnTo>
                  <a:lnTo>
                    <a:pt x="13906096" y="1016000"/>
                  </a:lnTo>
                  <a:lnTo>
                    <a:pt x="13946226" y="1003300"/>
                  </a:lnTo>
                  <a:lnTo>
                    <a:pt x="13994787" y="977900"/>
                  </a:lnTo>
                  <a:close/>
                </a:path>
                <a:path w="16068675" h="1282700">
                  <a:moveTo>
                    <a:pt x="725741" y="1016000"/>
                  </a:moveTo>
                  <a:lnTo>
                    <a:pt x="232959" y="1016000"/>
                  </a:lnTo>
                  <a:lnTo>
                    <a:pt x="287556" y="1028700"/>
                  </a:lnTo>
                  <a:lnTo>
                    <a:pt x="675513" y="1028700"/>
                  </a:lnTo>
                  <a:lnTo>
                    <a:pt x="725741" y="1016000"/>
                  </a:lnTo>
                  <a:close/>
                </a:path>
                <a:path w="16068675" h="1282700">
                  <a:moveTo>
                    <a:pt x="826186" y="1003300"/>
                  </a:moveTo>
                  <a:lnTo>
                    <a:pt x="125314" y="1003300"/>
                  </a:lnTo>
                  <a:lnTo>
                    <a:pt x="178677" y="1016000"/>
                  </a:lnTo>
                  <a:lnTo>
                    <a:pt x="775892" y="1016000"/>
                  </a:lnTo>
                  <a:lnTo>
                    <a:pt x="826186" y="1003300"/>
                  </a:lnTo>
                  <a:close/>
                </a:path>
                <a:path w="16068675" h="1282700">
                  <a:moveTo>
                    <a:pt x="16068293" y="0"/>
                  </a:moveTo>
                  <a:lnTo>
                    <a:pt x="0" y="0"/>
                  </a:lnTo>
                  <a:lnTo>
                    <a:pt x="0" y="1003300"/>
                  </a:lnTo>
                  <a:lnTo>
                    <a:pt x="928077" y="1003300"/>
                  </a:lnTo>
                  <a:lnTo>
                    <a:pt x="981411" y="990600"/>
                  </a:lnTo>
                  <a:lnTo>
                    <a:pt x="1034252" y="990600"/>
                  </a:lnTo>
                  <a:lnTo>
                    <a:pt x="1086677" y="977900"/>
                  </a:lnTo>
                  <a:lnTo>
                    <a:pt x="1138765" y="977900"/>
                  </a:lnTo>
                  <a:lnTo>
                    <a:pt x="1190593" y="965200"/>
                  </a:lnTo>
                  <a:lnTo>
                    <a:pt x="1242239" y="965200"/>
                  </a:lnTo>
                  <a:lnTo>
                    <a:pt x="1293781" y="952500"/>
                  </a:lnTo>
                  <a:lnTo>
                    <a:pt x="1345297" y="952500"/>
                  </a:lnTo>
                  <a:lnTo>
                    <a:pt x="1396865" y="939800"/>
                  </a:lnTo>
                  <a:lnTo>
                    <a:pt x="1743300" y="939800"/>
                  </a:lnTo>
                  <a:lnTo>
                    <a:pt x="1784325" y="927100"/>
                  </a:lnTo>
                  <a:lnTo>
                    <a:pt x="1938489" y="927100"/>
                  </a:lnTo>
                  <a:lnTo>
                    <a:pt x="1987978" y="914400"/>
                  </a:lnTo>
                  <a:lnTo>
                    <a:pt x="2030386" y="901700"/>
                  </a:lnTo>
                  <a:lnTo>
                    <a:pt x="2052202" y="863600"/>
                  </a:lnTo>
                  <a:lnTo>
                    <a:pt x="2088808" y="812800"/>
                  </a:lnTo>
                  <a:lnTo>
                    <a:pt x="2098065" y="800100"/>
                  </a:lnTo>
                  <a:lnTo>
                    <a:pt x="2150089" y="800100"/>
                  </a:lnTo>
                  <a:lnTo>
                    <a:pt x="2183254" y="774700"/>
                  </a:lnTo>
                  <a:lnTo>
                    <a:pt x="2218308" y="749300"/>
                  </a:lnTo>
                  <a:lnTo>
                    <a:pt x="2254611" y="736600"/>
                  </a:lnTo>
                  <a:lnTo>
                    <a:pt x="2288416" y="723900"/>
                  </a:lnTo>
                  <a:lnTo>
                    <a:pt x="2317224" y="711200"/>
                  </a:lnTo>
                  <a:lnTo>
                    <a:pt x="2338539" y="698500"/>
                  </a:lnTo>
                  <a:lnTo>
                    <a:pt x="9986210" y="698500"/>
                  </a:lnTo>
                  <a:lnTo>
                    <a:pt x="10006481" y="673100"/>
                  </a:lnTo>
                  <a:lnTo>
                    <a:pt x="10224650" y="673100"/>
                  </a:lnTo>
                  <a:lnTo>
                    <a:pt x="10251366" y="660400"/>
                  </a:lnTo>
                  <a:lnTo>
                    <a:pt x="10277678" y="635000"/>
                  </a:lnTo>
                  <a:lnTo>
                    <a:pt x="10309592" y="622300"/>
                  </a:lnTo>
                  <a:lnTo>
                    <a:pt x="16068293" y="622300"/>
                  </a:lnTo>
                  <a:lnTo>
                    <a:pt x="16068293" y="0"/>
                  </a:lnTo>
                  <a:close/>
                </a:path>
                <a:path w="16068675" h="1282700">
                  <a:moveTo>
                    <a:pt x="4848508" y="977900"/>
                  </a:moveTo>
                  <a:lnTo>
                    <a:pt x="4645795" y="977900"/>
                  </a:lnTo>
                  <a:lnTo>
                    <a:pt x="4697323" y="990600"/>
                  </a:lnTo>
                  <a:lnTo>
                    <a:pt x="4798801" y="990600"/>
                  </a:lnTo>
                  <a:lnTo>
                    <a:pt x="4848508" y="977900"/>
                  </a:lnTo>
                  <a:close/>
                </a:path>
                <a:path w="16068675" h="1282700">
                  <a:moveTo>
                    <a:pt x="10448791" y="977900"/>
                  </a:moveTo>
                  <a:lnTo>
                    <a:pt x="10373113" y="977900"/>
                  </a:lnTo>
                  <a:lnTo>
                    <a:pt x="10421603" y="990600"/>
                  </a:lnTo>
                  <a:lnTo>
                    <a:pt x="10471593" y="990600"/>
                  </a:lnTo>
                  <a:lnTo>
                    <a:pt x="10448791" y="977900"/>
                  </a:lnTo>
                  <a:close/>
                </a:path>
                <a:path w="16068675" h="1282700">
                  <a:moveTo>
                    <a:pt x="10133087" y="800100"/>
                  </a:moveTo>
                  <a:lnTo>
                    <a:pt x="3115112" y="800100"/>
                  </a:lnTo>
                  <a:lnTo>
                    <a:pt x="3126219" y="812800"/>
                  </a:lnTo>
                  <a:lnTo>
                    <a:pt x="3286458" y="825500"/>
                  </a:lnTo>
                  <a:lnTo>
                    <a:pt x="3338241" y="825500"/>
                  </a:lnTo>
                  <a:lnTo>
                    <a:pt x="3393400" y="838200"/>
                  </a:lnTo>
                  <a:lnTo>
                    <a:pt x="3451277" y="838200"/>
                  </a:lnTo>
                  <a:lnTo>
                    <a:pt x="3572554" y="863600"/>
                  </a:lnTo>
                  <a:lnTo>
                    <a:pt x="3634640" y="863600"/>
                  </a:lnTo>
                  <a:lnTo>
                    <a:pt x="3696815" y="876300"/>
                  </a:lnTo>
                  <a:lnTo>
                    <a:pt x="3758421" y="876300"/>
                  </a:lnTo>
                  <a:lnTo>
                    <a:pt x="3818802" y="889000"/>
                  </a:lnTo>
                  <a:lnTo>
                    <a:pt x="3877299" y="889000"/>
                  </a:lnTo>
                  <a:lnTo>
                    <a:pt x="3933257" y="901700"/>
                  </a:lnTo>
                  <a:lnTo>
                    <a:pt x="4079313" y="901700"/>
                  </a:lnTo>
                  <a:lnTo>
                    <a:pt x="4118536" y="914400"/>
                  </a:lnTo>
                  <a:lnTo>
                    <a:pt x="4214126" y="914400"/>
                  </a:lnTo>
                  <a:lnTo>
                    <a:pt x="4257679" y="927100"/>
                  </a:lnTo>
                  <a:lnTo>
                    <a:pt x="4348872" y="952500"/>
                  </a:lnTo>
                  <a:lnTo>
                    <a:pt x="4396252" y="952500"/>
                  </a:lnTo>
                  <a:lnTo>
                    <a:pt x="4493930" y="977900"/>
                  </a:lnTo>
                  <a:lnTo>
                    <a:pt x="5045027" y="977900"/>
                  </a:lnTo>
                  <a:lnTo>
                    <a:pt x="5093015" y="965200"/>
                  </a:lnTo>
                  <a:lnTo>
                    <a:pt x="10425989" y="965200"/>
                  </a:lnTo>
                  <a:lnTo>
                    <a:pt x="10175161" y="825500"/>
                  </a:lnTo>
                  <a:lnTo>
                    <a:pt x="10133087" y="800100"/>
                  </a:lnTo>
                  <a:close/>
                </a:path>
                <a:path w="16068675" h="1282700">
                  <a:moveTo>
                    <a:pt x="1743300" y="939800"/>
                  </a:moveTo>
                  <a:lnTo>
                    <a:pt x="1605945" y="939800"/>
                  </a:lnTo>
                  <a:lnTo>
                    <a:pt x="1713585" y="965200"/>
                  </a:lnTo>
                  <a:lnTo>
                    <a:pt x="1743300" y="939800"/>
                  </a:lnTo>
                  <a:close/>
                </a:path>
                <a:path w="16068675" h="1282700">
                  <a:moveTo>
                    <a:pt x="9986210" y="698500"/>
                  </a:moveTo>
                  <a:lnTo>
                    <a:pt x="2340698" y="698500"/>
                  </a:lnTo>
                  <a:lnTo>
                    <a:pt x="2369291" y="723900"/>
                  </a:lnTo>
                  <a:lnTo>
                    <a:pt x="2376461" y="749300"/>
                  </a:lnTo>
                  <a:lnTo>
                    <a:pt x="2372831" y="774700"/>
                  </a:lnTo>
                  <a:lnTo>
                    <a:pt x="2369019" y="800100"/>
                  </a:lnTo>
                  <a:lnTo>
                    <a:pt x="2375647" y="825500"/>
                  </a:lnTo>
                  <a:lnTo>
                    <a:pt x="2403335" y="850900"/>
                  </a:lnTo>
                  <a:lnTo>
                    <a:pt x="2421420" y="863600"/>
                  </a:lnTo>
                  <a:lnTo>
                    <a:pt x="2444834" y="901700"/>
                  </a:lnTo>
                  <a:lnTo>
                    <a:pt x="2469459" y="939800"/>
                  </a:lnTo>
                  <a:lnTo>
                    <a:pt x="2491181" y="952500"/>
                  </a:lnTo>
                  <a:lnTo>
                    <a:pt x="2610131" y="952500"/>
                  </a:lnTo>
                  <a:lnTo>
                    <a:pt x="2714188" y="927100"/>
                  </a:lnTo>
                  <a:lnTo>
                    <a:pt x="2815894" y="876300"/>
                  </a:lnTo>
                  <a:lnTo>
                    <a:pt x="2858281" y="863600"/>
                  </a:lnTo>
                  <a:lnTo>
                    <a:pt x="2901307" y="838200"/>
                  </a:lnTo>
                  <a:lnTo>
                    <a:pt x="2989921" y="812800"/>
                  </a:lnTo>
                  <a:lnTo>
                    <a:pt x="3035827" y="812800"/>
                  </a:lnTo>
                  <a:lnTo>
                    <a:pt x="3083013" y="800100"/>
                  </a:lnTo>
                  <a:lnTo>
                    <a:pt x="10133087" y="800100"/>
                  </a:lnTo>
                  <a:lnTo>
                    <a:pt x="10027902" y="736600"/>
                  </a:lnTo>
                  <a:lnTo>
                    <a:pt x="9986210" y="698500"/>
                  </a:lnTo>
                  <a:close/>
                </a:path>
                <a:path w="16068675" h="1282700">
                  <a:moveTo>
                    <a:pt x="11331828" y="939800"/>
                  </a:moveTo>
                  <a:lnTo>
                    <a:pt x="11137823" y="939800"/>
                  </a:lnTo>
                  <a:lnTo>
                    <a:pt x="11190427" y="952500"/>
                  </a:lnTo>
                  <a:lnTo>
                    <a:pt x="11284406" y="952500"/>
                  </a:lnTo>
                  <a:lnTo>
                    <a:pt x="11331828" y="939800"/>
                  </a:lnTo>
                  <a:close/>
                </a:path>
                <a:path w="16068675" h="1282700">
                  <a:moveTo>
                    <a:pt x="11638149" y="876300"/>
                  </a:moveTo>
                  <a:lnTo>
                    <a:pt x="10907216" y="876300"/>
                  </a:lnTo>
                  <a:lnTo>
                    <a:pt x="10939359" y="889000"/>
                  </a:lnTo>
                  <a:lnTo>
                    <a:pt x="10981389" y="914400"/>
                  </a:lnTo>
                  <a:lnTo>
                    <a:pt x="11030407" y="927100"/>
                  </a:lnTo>
                  <a:lnTo>
                    <a:pt x="11083517" y="939800"/>
                  </a:lnTo>
                  <a:lnTo>
                    <a:pt x="11380357" y="939800"/>
                  </a:lnTo>
                  <a:lnTo>
                    <a:pt x="11428837" y="927100"/>
                  </a:lnTo>
                  <a:lnTo>
                    <a:pt x="11476110" y="927100"/>
                  </a:lnTo>
                  <a:lnTo>
                    <a:pt x="11521020" y="914400"/>
                  </a:lnTo>
                  <a:lnTo>
                    <a:pt x="11562409" y="901700"/>
                  </a:lnTo>
                  <a:lnTo>
                    <a:pt x="11602357" y="889000"/>
                  </a:lnTo>
                  <a:lnTo>
                    <a:pt x="11638149" y="876300"/>
                  </a:lnTo>
                  <a:close/>
                </a:path>
                <a:path w="16068675" h="1282700">
                  <a:moveTo>
                    <a:pt x="16068293" y="622300"/>
                  </a:moveTo>
                  <a:lnTo>
                    <a:pt x="10315358" y="622300"/>
                  </a:lnTo>
                  <a:lnTo>
                    <a:pt x="10339404" y="635000"/>
                  </a:lnTo>
                  <a:lnTo>
                    <a:pt x="10365956" y="673100"/>
                  </a:lnTo>
                  <a:lnTo>
                    <a:pt x="10393288" y="723900"/>
                  </a:lnTo>
                  <a:lnTo>
                    <a:pt x="10419675" y="787400"/>
                  </a:lnTo>
                  <a:lnTo>
                    <a:pt x="10443392" y="838200"/>
                  </a:lnTo>
                  <a:lnTo>
                    <a:pt x="10462712" y="889000"/>
                  </a:lnTo>
                  <a:lnTo>
                    <a:pt x="10475911" y="914400"/>
                  </a:lnTo>
                  <a:lnTo>
                    <a:pt x="10505422" y="901700"/>
                  </a:lnTo>
                  <a:lnTo>
                    <a:pt x="10542883" y="889000"/>
                  </a:lnTo>
                  <a:lnTo>
                    <a:pt x="10586295" y="876300"/>
                  </a:lnTo>
                  <a:lnTo>
                    <a:pt x="11638149" y="876300"/>
                  </a:lnTo>
                  <a:lnTo>
                    <a:pt x="11673155" y="850900"/>
                  </a:lnTo>
                  <a:lnTo>
                    <a:pt x="11710745" y="838200"/>
                  </a:lnTo>
                  <a:lnTo>
                    <a:pt x="11737846" y="825500"/>
                  </a:lnTo>
                  <a:lnTo>
                    <a:pt x="11767244" y="825500"/>
                  </a:lnTo>
                  <a:lnTo>
                    <a:pt x="11798810" y="812800"/>
                  </a:lnTo>
                  <a:lnTo>
                    <a:pt x="16068293" y="812800"/>
                  </a:lnTo>
                  <a:lnTo>
                    <a:pt x="16068293" y="622300"/>
                  </a:lnTo>
                  <a:close/>
                </a:path>
                <a:path w="16068675" h="1282700">
                  <a:moveTo>
                    <a:pt x="10907216" y="876300"/>
                  </a:moveTo>
                  <a:lnTo>
                    <a:pt x="10633658" y="876300"/>
                  </a:lnTo>
                  <a:lnTo>
                    <a:pt x="10654127" y="889000"/>
                  </a:lnTo>
                  <a:lnTo>
                    <a:pt x="10681109" y="901700"/>
                  </a:lnTo>
                  <a:lnTo>
                    <a:pt x="10836271" y="901700"/>
                  </a:lnTo>
                  <a:lnTo>
                    <a:pt x="10875440" y="889000"/>
                  </a:lnTo>
                  <a:lnTo>
                    <a:pt x="10907216" y="876300"/>
                  </a:lnTo>
                  <a:close/>
                </a:path>
                <a:path w="16068675" h="1282700">
                  <a:moveTo>
                    <a:pt x="2150089" y="800100"/>
                  </a:moveTo>
                  <a:lnTo>
                    <a:pt x="2100224" y="800100"/>
                  </a:lnTo>
                  <a:lnTo>
                    <a:pt x="2098065" y="812800"/>
                  </a:lnTo>
                  <a:lnTo>
                    <a:pt x="2121512" y="812800"/>
                  </a:lnTo>
                  <a:lnTo>
                    <a:pt x="2150089" y="800100"/>
                  </a:lnTo>
                  <a:close/>
                </a:path>
                <a:path w="16068675" h="1282700">
                  <a:moveTo>
                    <a:pt x="10224650" y="673100"/>
                  </a:moveTo>
                  <a:lnTo>
                    <a:pt x="10006481" y="673100"/>
                  </a:lnTo>
                  <a:lnTo>
                    <a:pt x="10020183" y="685800"/>
                  </a:lnTo>
                  <a:lnTo>
                    <a:pt x="10044820" y="698500"/>
                  </a:lnTo>
                  <a:lnTo>
                    <a:pt x="10076747" y="711200"/>
                  </a:lnTo>
                  <a:lnTo>
                    <a:pt x="10134313" y="711200"/>
                  </a:lnTo>
                  <a:lnTo>
                    <a:pt x="10155427" y="698500"/>
                  </a:lnTo>
                  <a:lnTo>
                    <a:pt x="10191520" y="698500"/>
                  </a:lnTo>
                  <a:lnTo>
                    <a:pt x="10224650" y="673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220480" y="102"/>
              <a:ext cx="16068040" cy="1141730"/>
            </a:xfrm>
            <a:custGeom>
              <a:avLst/>
              <a:gdLst/>
              <a:ahLst/>
              <a:cxnLst/>
              <a:rect l="l" t="t" r="r" b="b"/>
              <a:pathLst>
                <a:path w="16068040" h="1141730">
                  <a:moveTo>
                    <a:pt x="8351625" y="929640"/>
                  </a:moveTo>
                  <a:lnTo>
                    <a:pt x="7739214" y="929640"/>
                  </a:lnTo>
                  <a:lnTo>
                    <a:pt x="7768866" y="938530"/>
                  </a:lnTo>
                  <a:lnTo>
                    <a:pt x="7799329" y="962660"/>
                  </a:lnTo>
                  <a:lnTo>
                    <a:pt x="7830336" y="996950"/>
                  </a:lnTo>
                  <a:lnTo>
                    <a:pt x="7861617" y="1036320"/>
                  </a:lnTo>
                  <a:lnTo>
                    <a:pt x="7883913" y="1062990"/>
                  </a:lnTo>
                  <a:lnTo>
                    <a:pt x="7926616" y="1109980"/>
                  </a:lnTo>
                  <a:lnTo>
                    <a:pt x="7966011" y="1137920"/>
                  </a:lnTo>
                  <a:lnTo>
                    <a:pt x="7975641" y="1141730"/>
                  </a:lnTo>
                  <a:lnTo>
                    <a:pt x="7991603" y="1141730"/>
                  </a:lnTo>
                  <a:lnTo>
                    <a:pt x="7998138" y="1140460"/>
                  </a:lnTo>
                  <a:lnTo>
                    <a:pt x="8004269" y="1137920"/>
                  </a:lnTo>
                  <a:lnTo>
                    <a:pt x="8009927" y="1134110"/>
                  </a:lnTo>
                  <a:lnTo>
                    <a:pt x="8016947" y="1127760"/>
                  </a:lnTo>
                  <a:lnTo>
                    <a:pt x="8023967" y="1122680"/>
                  </a:lnTo>
                  <a:lnTo>
                    <a:pt x="8051515" y="1096010"/>
                  </a:lnTo>
                  <a:lnTo>
                    <a:pt x="8072576" y="1059180"/>
                  </a:lnTo>
                  <a:lnTo>
                    <a:pt x="8140938" y="1059180"/>
                  </a:lnTo>
                  <a:lnTo>
                    <a:pt x="8179019" y="1036320"/>
                  </a:lnTo>
                  <a:lnTo>
                    <a:pt x="8273630" y="974090"/>
                  </a:lnTo>
                  <a:lnTo>
                    <a:pt x="8321754" y="944880"/>
                  </a:lnTo>
                  <a:lnTo>
                    <a:pt x="8351625" y="929640"/>
                  </a:lnTo>
                  <a:close/>
                </a:path>
                <a:path w="16068040" h="1141730">
                  <a:moveTo>
                    <a:pt x="13097103" y="1052830"/>
                  </a:moveTo>
                  <a:lnTo>
                    <a:pt x="12588353" y="1052830"/>
                  </a:lnTo>
                  <a:lnTo>
                    <a:pt x="12622945" y="1088390"/>
                  </a:lnTo>
                  <a:lnTo>
                    <a:pt x="12657441" y="1126490"/>
                  </a:lnTo>
                  <a:lnTo>
                    <a:pt x="12685776" y="1132840"/>
                  </a:lnTo>
                  <a:lnTo>
                    <a:pt x="12717147" y="1137920"/>
                  </a:lnTo>
                  <a:lnTo>
                    <a:pt x="12750542" y="1141730"/>
                  </a:lnTo>
                  <a:lnTo>
                    <a:pt x="12820196" y="1141730"/>
                  </a:lnTo>
                  <a:lnTo>
                    <a:pt x="12890212" y="1132840"/>
                  </a:lnTo>
                  <a:lnTo>
                    <a:pt x="12980884" y="1108710"/>
                  </a:lnTo>
                  <a:lnTo>
                    <a:pt x="13031440" y="1087120"/>
                  </a:lnTo>
                  <a:lnTo>
                    <a:pt x="13078067" y="1062990"/>
                  </a:lnTo>
                  <a:lnTo>
                    <a:pt x="13097103" y="1052830"/>
                  </a:lnTo>
                  <a:close/>
                </a:path>
                <a:path w="16068040" h="1141730">
                  <a:moveTo>
                    <a:pt x="1584703" y="1108051"/>
                  </a:moveTo>
                  <a:lnTo>
                    <a:pt x="1575212" y="1108710"/>
                  </a:lnTo>
                  <a:lnTo>
                    <a:pt x="1567433" y="1109980"/>
                  </a:lnTo>
                  <a:lnTo>
                    <a:pt x="1570374" y="1109980"/>
                  </a:lnTo>
                  <a:lnTo>
                    <a:pt x="1584703" y="1108051"/>
                  </a:lnTo>
                  <a:close/>
                </a:path>
                <a:path w="16068040" h="1141730">
                  <a:moveTo>
                    <a:pt x="1731581" y="1092200"/>
                  </a:moveTo>
                  <a:lnTo>
                    <a:pt x="1722945" y="1092200"/>
                  </a:lnTo>
                  <a:lnTo>
                    <a:pt x="1701087" y="1093470"/>
                  </a:lnTo>
                  <a:lnTo>
                    <a:pt x="1680916" y="1096010"/>
                  </a:lnTo>
                  <a:lnTo>
                    <a:pt x="1662500" y="1098550"/>
                  </a:lnTo>
                  <a:lnTo>
                    <a:pt x="1645907" y="1101090"/>
                  </a:lnTo>
                  <a:lnTo>
                    <a:pt x="1608126" y="1104900"/>
                  </a:lnTo>
                  <a:lnTo>
                    <a:pt x="1584703" y="1108051"/>
                  </a:lnTo>
                  <a:lnTo>
                    <a:pt x="1593527" y="1107440"/>
                  </a:lnTo>
                  <a:lnTo>
                    <a:pt x="1619674" y="1104900"/>
                  </a:lnTo>
                  <a:lnTo>
                    <a:pt x="1650949" y="1103630"/>
                  </a:lnTo>
                  <a:lnTo>
                    <a:pt x="1653108" y="1103630"/>
                  </a:lnTo>
                  <a:lnTo>
                    <a:pt x="1655267" y="1101090"/>
                  </a:lnTo>
                  <a:lnTo>
                    <a:pt x="1658150" y="1101090"/>
                  </a:lnTo>
                  <a:lnTo>
                    <a:pt x="1681119" y="1098550"/>
                  </a:lnTo>
                  <a:lnTo>
                    <a:pt x="1748142" y="1094740"/>
                  </a:lnTo>
                  <a:lnTo>
                    <a:pt x="1740941" y="1094740"/>
                  </a:lnTo>
                  <a:lnTo>
                    <a:pt x="1731581" y="1092200"/>
                  </a:lnTo>
                  <a:close/>
                </a:path>
                <a:path w="16068040" h="1141730">
                  <a:moveTo>
                    <a:pt x="1789183" y="1094740"/>
                  </a:moveTo>
                  <a:lnTo>
                    <a:pt x="1748142" y="1094740"/>
                  </a:lnTo>
                  <a:lnTo>
                    <a:pt x="1761640" y="1096010"/>
                  </a:lnTo>
                  <a:lnTo>
                    <a:pt x="1769740" y="1096010"/>
                  </a:lnTo>
                  <a:lnTo>
                    <a:pt x="1775679" y="1097280"/>
                  </a:lnTo>
                  <a:lnTo>
                    <a:pt x="1782698" y="1098550"/>
                  </a:lnTo>
                  <a:lnTo>
                    <a:pt x="1788505" y="1096010"/>
                  </a:lnTo>
                  <a:lnTo>
                    <a:pt x="1789183" y="1094740"/>
                  </a:lnTo>
                  <a:close/>
                </a:path>
                <a:path w="16068040" h="1141730">
                  <a:moveTo>
                    <a:pt x="1959101" y="1061720"/>
                  </a:moveTo>
                  <a:lnTo>
                    <a:pt x="1280418" y="1061720"/>
                  </a:lnTo>
                  <a:lnTo>
                    <a:pt x="1321727" y="1062990"/>
                  </a:lnTo>
                  <a:lnTo>
                    <a:pt x="1538200" y="1075690"/>
                  </a:lnTo>
                  <a:lnTo>
                    <a:pt x="1578952" y="1076960"/>
                  </a:lnTo>
                  <a:lnTo>
                    <a:pt x="1658773" y="1084580"/>
                  </a:lnTo>
                  <a:lnTo>
                    <a:pt x="1692850" y="1088390"/>
                  </a:lnTo>
                  <a:lnTo>
                    <a:pt x="1722945" y="1092200"/>
                  </a:lnTo>
                  <a:lnTo>
                    <a:pt x="1761846" y="1087120"/>
                  </a:lnTo>
                  <a:lnTo>
                    <a:pt x="1806284" y="1080770"/>
                  </a:lnTo>
                  <a:lnTo>
                    <a:pt x="1856392" y="1074420"/>
                  </a:lnTo>
                  <a:lnTo>
                    <a:pt x="1912302" y="1068070"/>
                  </a:lnTo>
                  <a:lnTo>
                    <a:pt x="1920627" y="1066800"/>
                  </a:lnTo>
                  <a:lnTo>
                    <a:pt x="1931382" y="1065530"/>
                  </a:lnTo>
                  <a:lnTo>
                    <a:pt x="1944297" y="1062990"/>
                  </a:lnTo>
                  <a:lnTo>
                    <a:pt x="1959101" y="1061720"/>
                  </a:lnTo>
                  <a:close/>
                </a:path>
                <a:path w="16068040" h="1141730">
                  <a:moveTo>
                    <a:pt x="3521844" y="991870"/>
                  </a:moveTo>
                  <a:lnTo>
                    <a:pt x="2548080" y="991870"/>
                  </a:lnTo>
                  <a:lnTo>
                    <a:pt x="2561737" y="993140"/>
                  </a:lnTo>
                  <a:lnTo>
                    <a:pt x="2573234" y="995680"/>
                  </a:lnTo>
                  <a:lnTo>
                    <a:pt x="2581897" y="996950"/>
                  </a:lnTo>
                  <a:lnTo>
                    <a:pt x="2615871" y="1004570"/>
                  </a:lnTo>
                  <a:lnTo>
                    <a:pt x="2653898" y="1008380"/>
                  </a:lnTo>
                  <a:lnTo>
                    <a:pt x="2694084" y="1010920"/>
                  </a:lnTo>
                  <a:lnTo>
                    <a:pt x="2734538" y="1012190"/>
                  </a:lnTo>
                  <a:lnTo>
                    <a:pt x="2795177" y="1019810"/>
                  </a:lnTo>
                  <a:lnTo>
                    <a:pt x="2850737" y="1031240"/>
                  </a:lnTo>
                  <a:lnTo>
                    <a:pt x="2899594" y="1046480"/>
                  </a:lnTo>
                  <a:lnTo>
                    <a:pt x="2940121" y="1065530"/>
                  </a:lnTo>
                  <a:lnTo>
                    <a:pt x="2970694" y="1089660"/>
                  </a:lnTo>
                  <a:lnTo>
                    <a:pt x="3018479" y="1082040"/>
                  </a:lnTo>
                  <a:lnTo>
                    <a:pt x="3066189" y="1075690"/>
                  </a:lnTo>
                  <a:lnTo>
                    <a:pt x="3208992" y="1054100"/>
                  </a:lnTo>
                  <a:lnTo>
                    <a:pt x="3304044" y="1041400"/>
                  </a:lnTo>
                  <a:lnTo>
                    <a:pt x="3355843" y="1037590"/>
                  </a:lnTo>
                  <a:lnTo>
                    <a:pt x="3406953" y="1028700"/>
                  </a:lnTo>
                  <a:lnTo>
                    <a:pt x="3457273" y="1014730"/>
                  </a:lnTo>
                  <a:lnTo>
                    <a:pt x="3506705" y="998220"/>
                  </a:lnTo>
                  <a:lnTo>
                    <a:pt x="3521844" y="991870"/>
                  </a:lnTo>
                  <a:close/>
                </a:path>
                <a:path w="16068040" h="1141730">
                  <a:moveTo>
                    <a:pt x="3549094" y="980440"/>
                  </a:moveTo>
                  <a:lnTo>
                    <a:pt x="249834" y="980440"/>
                  </a:lnTo>
                  <a:lnTo>
                    <a:pt x="336421" y="982980"/>
                  </a:lnTo>
                  <a:lnTo>
                    <a:pt x="437910" y="990600"/>
                  </a:lnTo>
                  <a:lnTo>
                    <a:pt x="605493" y="1009650"/>
                  </a:lnTo>
                  <a:lnTo>
                    <a:pt x="719058" y="1024890"/>
                  </a:lnTo>
                  <a:lnTo>
                    <a:pt x="827384" y="1042670"/>
                  </a:lnTo>
                  <a:lnTo>
                    <a:pt x="877784" y="1050290"/>
                  </a:lnTo>
                  <a:lnTo>
                    <a:pt x="924716" y="1059180"/>
                  </a:lnTo>
                  <a:lnTo>
                    <a:pt x="1037513" y="1082040"/>
                  </a:lnTo>
                  <a:lnTo>
                    <a:pt x="1074207" y="1073150"/>
                  </a:lnTo>
                  <a:lnTo>
                    <a:pt x="1121567" y="1066800"/>
                  </a:lnTo>
                  <a:lnTo>
                    <a:pt x="1177840" y="1062990"/>
                  </a:lnTo>
                  <a:lnTo>
                    <a:pt x="1241272" y="1061720"/>
                  </a:lnTo>
                  <a:lnTo>
                    <a:pt x="1959101" y="1061720"/>
                  </a:lnTo>
                  <a:lnTo>
                    <a:pt x="1971846" y="1060450"/>
                  </a:lnTo>
                  <a:lnTo>
                    <a:pt x="1986008" y="1057910"/>
                  </a:lnTo>
                  <a:lnTo>
                    <a:pt x="2053735" y="1046480"/>
                  </a:lnTo>
                  <a:lnTo>
                    <a:pt x="2094822" y="1041400"/>
                  </a:lnTo>
                  <a:lnTo>
                    <a:pt x="2183739" y="1028700"/>
                  </a:lnTo>
                  <a:lnTo>
                    <a:pt x="2381726" y="1003300"/>
                  </a:lnTo>
                  <a:lnTo>
                    <a:pt x="2426385" y="999490"/>
                  </a:lnTo>
                  <a:lnTo>
                    <a:pt x="2456797" y="995680"/>
                  </a:lnTo>
                  <a:lnTo>
                    <a:pt x="2485053" y="994410"/>
                  </a:lnTo>
                  <a:lnTo>
                    <a:pt x="2510614" y="991870"/>
                  </a:lnTo>
                  <a:lnTo>
                    <a:pt x="3521844" y="991870"/>
                  </a:lnTo>
                  <a:lnTo>
                    <a:pt x="3549094" y="980440"/>
                  </a:lnTo>
                  <a:close/>
                </a:path>
                <a:path w="16068040" h="1141730">
                  <a:moveTo>
                    <a:pt x="8140938" y="1059180"/>
                  </a:moveTo>
                  <a:lnTo>
                    <a:pt x="8072576" y="1059180"/>
                  </a:lnTo>
                  <a:lnTo>
                    <a:pt x="8093455" y="1082040"/>
                  </a:lnTo>
                  <a:lnTo>
                    <a:pt x="8134592" y="1062990"/>
                  </a:lnTo>
                  <a:lnTo>
                    <a:pt x="8140938" y="1059180"/>
                  </a:lnTo>
                  <a:close/>
                </a:path>
                <a:path w="16068040" h="1141730">
                  <a:moveTo>
                    <a:pt x="9192896" y="1045210"/>
                  </a:moveTo>
                  <a:lnTo>
                    <a:pt x="8943047" y="1045210"/>
                  </a:lnTo>
                  <a:lnTo>
                    <a:pt x="8981081" y="1047750"/>
                  </a:lnTo>
                  <a:lnTo>
                    <a:pt x="9012433" y="1055370"/>
                  </a:lnTo>
                  <a:lnTo>
                    <a:pt x="9032851" y="1066800"/>
                  </a:lnTo>
                  <a:lnTo>
                    <a:pt x="9038081" y="1082040"/>
                  </a:lnTo>
                  <a:lnTo>
                    <a:pt x="9045282" y="1082040"/>
                  </a:lnTo>
                  <a:lnTo>
                    <a:pt x="9091020" y="1078230"/>
                  </a:lnTo>
                  <a:lnTo>
                    <a:pt x="9137817" y="1066800"/>
                  </a:lnTo>
                  <a:lnTo>
                    <a:pt x="9185053" y="1049020"/>
                  </a:lnTo>
                  <a:lnTo>
                    <a:pt x="9192896" y="1045210"/>
                  </a:lnTo>
                  <a:close/>
                </a:path>
                <a:path w="16068040" h="1141730">
                  <a:moveTo>
                    <a:pt x="13475443" y="751840"/>
                  </a:moveTo>
                  <a:lnTo>
                    <a:pt x="11634329" y="751840"/>
                  </a:lnTo>
                  <a:lnTo>
                    <a:pt x="11678216" y="758190"/>
                  </a:lnTo>
                  <a:lnTo>
                    <a:pt x="11722517" y="767080"/>
                  </a:lnTo>
                  <a:lnTo>
                    <a:pt x="11767182" y="781050"/>
                  </a:lnTo>
                  <a:lnTo>
                    <a:pt x="11812162" y="797560"/>
                  </a:lnTo>
                  <a:lnTo>
                    <a:pt x="11857405" y="816610"/>
                  </a:lnTo>
                  <a:lnTo>
                    <a:pt x="11902861" y="836930"/>
                  </a:lnTo>
                  <a:lnTo>
                    <a:pt x="11948480" y="859790"/>
                  </a:lnTo>
                  <a:lnTo>
                    <a:pt x="12085814" y="932180"/>
                  </a:lnTo>
                  <a:lnTo>
                    <a:pt x="12137676" y="958850"/>
                  </a:lnTo>
                  <a:lnTo>
                    <a:pt x="12239829" y="1007110"/>
                  </a:lnTo>
                  <a:lnTo>
                    <a:pt x="12290030" y="1027430"/>
                  </a:lnTo>
                  <a:lnTo>
                    <a:pt x="12339588" y="1043940"/>
                  </a:lnTo>
                  <a:lnTo>
                    <a:pt x="12388459" y="1056640"/>
                  </a:lnTo>
                  <a:lnTo>
                    <a:pt x="12436598" y="1065530"/>
                  </a:lnTo>
                  <a:lnTo>
                    <a:pt x="12483959" y="1068070"/>
                  </a:lnTo>
                  <a:lnTo>
                    <a:pt x="12511522" y="1066800"/>
                  </a:lnTo>
                  <a:lnTo>
                    <a:pt x="12538061" y="1064260"/>
                  </a:lnTo>
                  <a:lnTo>
                    <a:pt x="12563648" y="1059180"/>
                  </a:lnTo>
                  <a:lnTo>
                    <a:pt x="12588353" y="1052830"/>
                  </a:lnTo>
                  <a:lnTo>
                    <a:pt x="13097103" y="1052830"/>
                  </a:lnTo>
                  <a:lnTo>
                    <a:pt x="13160619" y="1016000"/>
                  </a:lnTo>
                  <a:lnTo>
                    <a:pt x="13197620" y="989330"/>
                  </a:lnTo>
                  <a:lnTo>
                    <a:pt x="13234669" y="957580"/>
                  </a:lnTo>
                  <a:lnTo>
                    <a:pt x="13272158" y="923290"/>
                  </a:lnTo>
                  <a:lnTo>
                    <a:pt x="13310475" y="887730"/>
                  </a:lnTo>
                  <a:lnTo>
                    <a:pt x="13348447" y="853440"/>
                  </a:lnTo>
                  <a:lnTo>
                    <a:pt x="13387457" y="819150"/>
                  </a:lnTo>
                  <a:lnTo>
                    <a:pt x="13427735" y="786130"/>
                  </a:lnTo>
                  <a:lnTo>
                    <a:pt x="13469511" y="755650"/>
                  </a:lnTo>
                  <a:lnTo>
                    <a:pt x="13475443" y="751840"/>
                  </a:lnTo>
                  <a:close/>
                </a:path>
                <a:path w="16068040" h="1141730">
                  <a:moveTo>
                    <a:pt x="6631427" y="1019810"/>
                  </a:moveTo>
                  <a:lnTo>
                    <a:pt x="6282664" y="1019810"/>
                  </a:lnTo>
                  <a:lnTo>
                    <a:pt x="6328386" y="1022350"/>
                  </a:lnTo>
                  <a:lnTo>
                    <a:pt x="6370867" y="1029970"/>
                  </a:lnTo>
                  <a:lnTo>
                    <a:pt x="6407406" y="1041400"/>
                  </a:lnTo>
                  <a:lnTo>
                    <a:pt x="6435305" y="1056640"/>
                  </a:lnTo>
                  <a:lnTo>
                    <a:pt x="6445064" y="1051560"/>
                  </a:lnTo>
                  <a:lnTo>
                    <a:pt x="6465394" y="1046480"/>
                  </a:lnTo>
                  <a:lnTo>
                    <a:pt x="6495246" y="1040130"/>
                  </a:lnTo>
                  <a:lnTo>
                    <a:pt x="6533568" y="1033780"/>
                  </a:lnTo>
                  <a:lnTo>
                    <a:pt x="6631427" y="1019810"/>
                  </a:lnTo>
                  <a:close/>
                </a:path>
                <a:path w="16068040" h="1141730">
                  <a:moveTo>
                    <a:pt x="9430756" y="897890"/>
                  </a:moveTo>
                  <a:lnTo>
                    <a:pt x="8477803" y="897890"/>
                  </a:lnTo>
                  <a:lnTo>
                    <a:pt x="8484412" y="899160"/>
                  </a:lnTo>
                  <a:lnTo>
                    <a:pt x="8554519" y="922020"/>
                  </a:lnTo>
                  <a:lnTo>
                    <a:pt x="8591225" y="932180"/>
                  </a:lnTo>
                  <a:lnTo>
                    <a:pt x="8632722" y="935990"/>
                  </a:lnTo>
                  <a:lnTo>
                    <a:pt x="8668442" y="946150"/>
                  </a:lnTo>
                  <a:lnTo>
                    <a:pt x="8705362" y="969010"/>
                  </a:lnTo>
                  <a:lnTo>
                    <a:pt x="8742882" y="996950"/>
                  </a:lnTo>
                  <a:lnTo>
                    <a:pt x="8780403" y="1026160"/>
                  </a:lnTo>
                  <a:lnTo>
                    <a:pt x="8817323" y="1047750"/>
                  </a:lnTo>
                  <a:lnTo>
                    <a:pt x="8853042" y="1056640"/>
                  </a:lnTo>
                  <a:lnTo>
                    <a:pt x="8862402" y="1056640"/>
                  </a:lnTo>
                  <a:lnTo>
                    <a:pt x="8866720" y="1054100"/>
                  </a:lnTo>
                  <a:lnTo>
                    <a:pt x="8884822" y="1050290"/>
                  </a:lnTo>
                  <a:lnTo>
                    <a:pt x="8923731" y="1045210"/>
                  </a:lnTo>
                  <a:lnTo>
                    <a:pt x="9192896" y="1045210"/>
                  </a:lnTo>
                  <a:lnTo>
                    <a:pt x="9232108" y="1026160"/>
                  </a:lnTo>
                  <a:lnTo>
                    <a:pt x="9278363" y="999490"/>
                  </a:lnTo>
                  <a:lnTo>
                    <a:pt x="9323196" y="971550"/>
                  </a:lnTo>
                  <a:lnTo>
                    <a:pt x="9370315" y="939800"/>
                  </a:lnTo>
                  <a:lnTo>
                    <a:pt x="9413920" y="909320"/>
                  </a:lnTo>
                  <a:lnTo>
                    <a:pt x="9430756" y="897890"/>
                  </a:lnTo>
                  <a:close/>
                </a:path>
                <a:path w="16068040" h="1141730">
                  <a:moveTo>
                    <a:pt x="6688863" y="1012190"/>
                  </a:moveTo>
                  <a:lnTo>
                    <a:pt x="6004750" y="1012190"/>
                  </a:lnTo>
                  <a:lnTo>
                    <a:pt x="6035797" y="1028700"/>
                  </a:lnTo>
                  <a:lnTo>
                    <a:pt x="6074944" y="1038860"/>
                  </a:lnTo>
                  <a:lnTo>
                    <a:pt x="6118951" y="1046480"/>
                  </a:lnTo>
                  <a:lnTo>
                    <a:pt x="6164579" y="1047750"/>
                  </a:lnTo>
                  <a:lnTo>
                    <a:pt x="6199660" y="1046480"/>
                  </a:lnTo>
                  <a:lnTo>
                    <a:pt x="6231364" y="1041400"/>
                  </a:lnTo>
                  <a:lnTo>
                    <a:pt x="6257935" y="1033780"/>
                  </a:lnTo>
                  <a:lnTo>
                    <a:pt x="6277622" y="1019810"/>
                  </a:lnTo>
                  <a:lnTo>
                    <a:pt x="6631427" y="1019810"/>
                  </a:lnTo>
                  <a:lnTo>
                    <a:pt x="6688863" y="1012190"/>
                  </a:lnTo>
                  <a:close/>
                </a:path>
                <a:path w="16068040" h="1141730">
                  <a:moveTo>
                    <a:pt x="9903248" y="781050"/>
                  </a:moveTo>
                  <a:lnTo>
                    <a:pt x="4325721" y="781050"/>
                  </a:lnTo>
                  <a:lnTo>
                    <a:pt x="4380555" y="782320"/>
                  </a:lnTo>
                  <a:lnTo>
                    <a:pt x="4492110" y="787400"/>
                  </a:lnTo>
                  <a:lnTo>
                    <a:pt x="4604316" y="797560"/>
                  </a:lnTo>
                  <a:lnTo>
                    <a:pt x="4659964" y="803910"/>
                  </a:lnTo>
                  <a:lnTo>
                    <a:pt x="4714936" y="811530"/>
                  </a:lnTo>
                  <a:lnTo>
                    <a:pt x="4821733" y="829310"/>
                  </a:lnTo>
                  <a:lnTo>
                    <a:pt x="4922470" y="849630"/>
                  </a:lnTo>
                  <a:lnTo>
                    <a:pt x="4969868" y="861060"/>
                  </a:lnTo>
                  <a:lnTo>
                    <a:pt x="5014911" y="872490"/>
                  </a:lnTo>
                  <a:lnTo>
                    <a:pt x="5057321" y="883920"/>
                  </a:lnTo>
                  <a:lnTo>
                    <a:pt x="5096817" y="896620"/>
                  </a:lnTo>
                  <a:lnTo>
                    <a:pt x="5133121" y="909320"/>
                  </a:lnTo>
                  <a:lnTo>
                    <a:pt x="5203537" y="939800"/>
                  </a:lnTo>
                  <a:lnTo>
                    <a:pt x="5238760" y="958850"/>
                  </a:lnTo>
                  <a:lnTo>
                    <a:pt x="5275200" y="976630"/>
                  </a:lnTo>
                  <a:lnTo>
                    <a:pt x="5316435" y="991870"/>
                  </a:lnTo>
                  <a:lnTo>
                    <a:pt x="5357211" y="1002030"/>
                  </a:lnTo>
                  <a:lnTo>
                    <a:pt x="5401686" y="1010920"/>
                  </a:lnTo>
                  <a:lnTo>
                    <a:pt x="5448641" y="1017270"/>
                  </a:lnTo>
                  <a:lnTo>
                    <a:pt x="5496856" y="1022350"/>
                  </a:lnTo>
                  <a:lnTo>
                    <a:pt x="5545112" y="1028700"/>
                  </a:lnTo>
                  <a:lnTo>
                    <a:pt x="5592190" y="1036320"/>
                  </a:lnTo>
                  <a:lnTo>
                    <a:pt x="5599391" y="1036320"/>
                  </a:lnTo>
                  <a:lnTo>
                    <a:pt x="5605868" y="1038860"/>
                  </a:lnTo>
                  <a:lnTo>
                    <a:pt x="5615228" y="1038860"/>
                  </a:lnTo>
                  <a:lnTo>
                    <a:pt x="5643094" y="1036320"/>
                  </a:lnTo>
                  <a:lnTo>
                    <a:pt x="5672918" y="1031240"/>
                  </a:lnTo>
                  <a:lnTo>
                    <a:pt x="5733313" y="1016000"/>
                  </a:lnTo>
                  <a:lnTo>
                    <a:pt x="5786500" y="999490"/>
                  </a:lnTo>
                  <a:lnTo>
                    <a:pt x="5807525" y="994410"/>
                  </a:lnTo>
                  <a:lnTo>
                    <a:pt x="5824029" y="991870"/>
                  </a:lnTo>
                  <a:lnTo>
                    <a:pt x="5859156" y="991870"/>
                  </a:lnTo>
                  <a:lnTo>
                    <a:pt x="5863596" y="990600"/>
                  </a:lnTo>
                  <a:lnTo>
                    <a:pt x="5872276" y="989330"/>
                  </a:lnTo>
                  <a:lnTo>
                    <a:pt x="6863739" y="989330"/>
                  </a:lnTo>
                  <a:lnTo>
                    <a:pt x="7086429" y="960120"/>
                  </a:lnTo>
                  <a:lnTo>
                    <a:pt x="7151715" y="949960"/>
                  </a:lnTo>
                  <a:lnTo>
                    <a:pt x="7213923" y="941070"/>
                  </a:lnTo>
                  <a:lnTo>
                    <a:pt x="7272002" y="930910"/>
                  </a:lnTo>
                  <a:lnTo>
                    <a:pt x="7371574" y="911860"/>
                  </a:lnTo>
                  <a:lnTo>
                    <a:pt x="7410968" y="901700"/>
                  </a:lnTo>
                  <a:lnTo>
                    <a:pt x="7463719" y="881380"/>
                  </a:lnTo>
                  <a:lnTo>
                    <a:pt x="7474978" y="871220"/>
                  </a:lnTo>
                  <a:lnTo>
                    <a:pt x="9470280" y="871220"/>
                  </a:lnTo>
                  <a:lnTo>
                    <a:pt x="9487356" y="859790"/>
                  </a:lnTo>
                  <a:lnTo>
                    <a:pt x="9489515" y="859790"/>
                  </a:lnTo>
                  <a:lnTo>
                    <a:pt x="9536225" y="855980"/>
                  </a:lnTo>
                  <a:lnTo>
                    <a:pt x="9590496" y="847090"/>
                  </a:lnTo>
                  <a:lnTo>
                    <a:pt x="9649896" y="833120"/>
                  </a:lnTo>
                  <a:lnTo>
                    <a:pt x="9711994" y="817880"/>
                  </a:lnTo>
                  <a:lnTo>
                    <a:pt x="9763180" y="806450"/>
                  </a:lnTo>
                  <a:lnTo>
                    <a:pt x="9813016" y="796290"/>
                  </a:lnTo>
                  <a:lnTo>
                    <a:pt x="9860154" y="787400"/>
                  </a:lnTo>
                  <a:lnTo>
                    <a:pt x="9903248" y="781050"/>
                  </a:lnTo>
                  <a:close/>
                </a:path>
                <a:path w="16068040" h="1141730">
                  <a:moveTo>
                    <a:pt x="6863739" y="989330"/>
                  </a:moveTo>
                  <a:lnTo>
                    <a:pt x="5872276" y="989330"/>
                  </a:lnTo>
                  <a:lnTo>
                    <a:pt x="5880981" y="990600"/>
                  </a:lnTo>
                  <a:lnTo>
                    <a:pt x="5889551" y="993140"/>
                  </a:lnTo>
                  <a:lnTo>
                    <a:pt x="5897583" y="996950"/>
                  </a:lnTo>
                  <a:lnTo>
                    <a:pt x="5904674" y="1000760"/>
                  </a:lnTo>
                  <a:lnTo>
                    <a:pt x="5909703" y="1003300"/>
                  </a:lnTo>
                  <a:lnTo>
                    <a:pt x="5914034" y="1005840"/>
                  </a:lnTo>
                  <a:lnTo>
                    <a:pt x="5919063" y="1010920"/>
                  </a:lnTo>
                  <a:lnTo>
                    <a:pt x="5942382" y="1023620"/>
                  </a:lnTo>
                  <a:lnTo>
                    <a:pt x="5954408" y="1027430"/>
                  </a:lnTo>
                  <a:lnTo>
                    <a:pt x="5967310" y="1028700"/>
                  </a:lnTo>
                  <a:lnTo>
                    <a:pt x="5975083" y="1028700"/>
                  </a:lnTo>
                  <a:lnTo>
                    <a:pt x="5984139" y="1024890"/>
                  </a:lnTo>
                  <a:lnTo>
                    <a:pt x="5994140" y="1019810"/>
                  </a:lnTo>
                  <a:lnTo>
                    <a:pt x="6004750" y="1012190"/>
                  </a:lnTo>
                  <a:lnTo>
                    <a:pt x="6688863" y="1012190"/>
                  </a:lnTo>
                  <a:lnTo>
                    <a:pt x="6750571" y="1004570"/>
                  </a:lnTo>
                  <a:lnTo>
                    <a:pt x="6863739" y="989330"/>
                  </a:lnTo>
                  <a:close/>
                </a:path>
                <a:path w="16068040" h="1141730">
                  <a:moveTo>
                    <a:pt x="5859156" y="991870"/>
                  </a:moveTo>
                  <a:lnTo>
                    <a:pt x="5833389" y="991870"/>
                  </a:lnTo>
                  <a:lnTo>
                    <a:pt x="5837707" y="996950"/>
                  </a:lnTo>
                  <a:lnTo>
                    <a:pt x="5835548" y="1005840"/>
                  </a:lnTo>
                  <a:lnTo>
                    <a:pt x="5845435" y="998220"/>
                  </a:lnTo>
                  <a:lnTo>
                    <a:pt x="5854717" y="993140"/>
                  </a:lnTo>
                  <a:lnTo>
                    <a:pt x="5859156" y="991870"/>
                  </a:lnTo>
                  <a:close/>
                </a:path>
                <a:path w="16068040" h="1141730">
                  <a:moveTo>
                    <a:pt x="16067569" y="0"/>
                  </a:moveTo>
                  <a:lnTo>
                    <a:pt x="0" y="0"/>
                  </a:lnTo>
                  <a:lnTo>
                    <a:pt x="0" y="976630"/>
                  </a:lnTo>
                  <a:lnTo>
                    <a:pt x="35851" y="980440"/>
                  </a:lnTo>
                  <a:lnTo>
                    <a:pt x="107022" y="989330"/>
                  </a:lnTo>
                  <a:lnTo>
                    <a:pt x="143281" y="994410"/>
                  </a:lnTo>
                  <a:lnTo>
                    <a:pt x="159423" y="988060"/>
                  </a:lnTo>
                  <a:lnTo>
                    <a:pt x="183327" y="984250"/>
                  </a:lnTo>
                  <a:lnTo>
                    <a:pt x="213847" y="981710"/>
                  </a:lnTo>
                  <a:lnTo>
                    <a:pt x="249834" y="980440"/>
                  </a:lnTo>
                  <a:lnTo>
                    <a:pt x="3549094" y="980440"/>
                  </a:lnTo>
                  <a:lnTo>
                    <a:pt x="3555150" y="977900"/>
                  </a:lnTo>
                  <a:lnTo>
                    <a:pt x="3602508" y="956310"/>
                  </a:lnTo>
                  <a:lnTo>
                    <a:pt x="3648681" y="932180"/>
                  </a:lnTo>
                  <a:lnTo>
                    <a:pt x="3693569" y="908050"/>
                  </a:lnTo>
                  <a:lnTo>
                    <a:pt x="3779094" y="861060"/>
                  </a:lnTo>
                  <a:lnTo>
                    <a:pt x="3819534" y="838200"/>
                  </a:lnTo>
                  <a:lnTo>
                    <a:pt x="3858292" y="819150"/>
                  </a:lnTo>
                  <a:lnTo>
                    <a:pt x="3895270" y="802640"/>
                  </a:lnTo>
                  <a:lnTo>
                    <a:pt x="3930368" y="789940"/>
                  </a:lnTo>
                  <a:lnTo>
                    <a:pt x="3963488" y="781050"/>
                  </a:lnTo>
                  <a:lnTo>
                    <a:pt x="3994530" y="778510"/>
                  </a:lnTo>
                  <a:lnTo>
                    <a:pt x="10308881" y="778510"/>
                  </a:lnTo>
                  <a:lnTo>
                    <a:pt x="10351350" y="755650"/>
                  </a:lnTo>
                  <a:lnTo>
                    <a:pt x="11613314" y="755650"/>
                  </a:lnTo>
                  <a:lnTo>
                    <a:pt x="11634329" y="751840"/>
                  </a:lnTo>
                  <a:lnTo>
                    <a:pt x="13475443" y="751840"/>
                  </a:lnTo>
                  <a:lnTo>
                    <a:pt x="13483352" y="746760"/>
                  </a:lnTo>
                  <a:lnTo>
                    <a:pt x="333349" y="746760"/>
                  </a:lnTo>
                  <a:lnTo>
                    <a:pt x="333349" y="721360"/>
                  </a:lnTo>
                  <a:lnTo>
                    <a:pt x="13526383" y="721360"/>
                  </a:lnTo>
                  <a:lnTo>
                    <a:pt x="13558470" y="706120"/>
                  </a:lnTo>
                  <a:lnTo>
                    <a:pt x="13606113" y="689610"/>
                  </a:lnTo>
                  <a:lnTo>
                    <a:pt x="13656169" y="679450"/>
                  </a:lnTo>
                  <a:lnTo>
                    <a:pt x="13665440" y="676910"/>
                  </a:lnTo>
                  <a:lnTo>
                    <a:pt x="15722299" y="676910"/>
                  </a:lnTo>
                  <a:lnTo>
                    <a:pt x="15793789" y="650240"/>
                  </a:lnTo>
                  <a:lnTo>
                    <a:pt x="15838074" y="638810"/>
                  </a:lnTo>
                  <a:lnTo>
                    <a:pt x="15882005" y="631190"/>
                  </a:lnTo>
                  <a:lnTo>
                    <a:pt x="15925532" y="628650"/>
                  </a:lnTo>
                  <a:lnTo>
                    <a:pt x="16067569" y="628650"/>
                  </a:lnTo>
                  <a:lnTo>
                    <a:pt x="16067569" y="283210"/>
                  </a:lnTo>
                  <a:lnTo>
                    <a:pt x="333349" y="283210"/>
                  </a:lnTo>
                  <a:lnTo>
                    <a:pt x="333349" y="257810"/>
                  </a:lnTo>
                  <a:lnTo>
                    <a:pt x="16067569" y="257810"/>
                  </a:lnTo>
                  <a:lnTo>
                    <a:pt x="16067569" y="0"/>
                  </a:lnTo>
                  <a:close/>
                </a:path>
                <a:path w="16068040" h="1141730">
                  <a:moveTo>
                    <a:pt x="15584692" y="746760"/>
                  </a:moveTo>
                  <a:lnTo>
                    <a:pt x="13871067" y="746760"/>
                  </a:lnTo>
                  <a:lnTo>
                    <a:pt x="13903996" y="769620"/>
                  </a:lnTo>
                  <a:lnTo>
                    <a:pt x="13947791" y="801370"/>
                  </a:lnTo>
                  <a:lnTo>
                    <a:pt x="14035274" y="867410"/>
                  </a:lnTo>
                  <a:lnTo>
                    <a:pt x="14078690" y="899160"/>
                  </a:lnTo>
                  <a:lnTo>
                    <a:pt x="14121915" y="928370"/>
                  </a:lnTo>
                  <a:lnTo>
                    <a:pt x="14165040" y="952500"/>
                  </a:lnTo>
                  <a:lnTo>
                    <a:pt x="14208156" y="972820"/>
                  </a:lnTo>
                  <a:lnTo>
                    <a:pt x="14251354" y="985520"/>
                  </a:lnTo>
                  <a:lnTo>
                    <a:pt x="14294725" y="989330"/>
                  </a:lnTo>
                  <a:lnTo>
                    <a:pt x="14309203" y="989330"/>
                  </a:lnTo>
                  <a:lnTo>
                    <a:pt x="14315722" y="988060"/>
                  </a:lnTo>
                  <a:lnTo>
                    <a:pt x="14327759" y="986790"/>
                  </a:lnTo>
                  <a:lnTo>
                    <a:pt x="14369449" y="976630"/>
                  </a:lnTo>
                  <a:lnTo>
                    <a:pt x="14447875" y="941070"/>
                  </a:lnTo>
                  <a:lnTo>
                    <a:pt x="14477986" y="925830"/>
                  </a:lnTo>
                  <a:lnTo>
                    <a:pt x="14508097" y="909320"/>
                  </a:lnTo>
                  <a:lnTo>
                    <a:pt x="14556853" y="885190"/>
                  </a:lnTo>
                  <a:lnTo>
                    <a:pt x="14821701" y="885190"/>
                  </a:lnTo>
                  <a:lnTo>
                    <a:pt x="14838235" y="850900"/>
                  </a:lnTo>
                  <a:lnTo>
                    <a:pt x="14862161" y="774700"/>
                  </a:lnTo>
                  <a:lnTo>
                    <a:pt x="15534856" y="774700"/>
                  </a:lnTo>
                  <a:lnTo>
                    <a:pt x="15584692" y="746760"/>
                  </a:lnTo>
                  <a:close/>
                </a:path>
                <a:path w="16068040" h="1141730">
                  <a:moveTo>
                    <a:pt x="15534856" y="774700"/>
                  </a:moveTo>
                  <a:lnTo>
                    <a:pt x="14862161" y="774700"/>
                  </a:lnTo>
                  <a:lnTo>
                    <a:pt x="14901634" y="797560"/>
                  </a:lnTo>
                  <a:lnTo>
                    <a:pt x="14943077" y="825500"/>
                  </a:lnTo>
                  <a:lnTo>
                    <a:pt x="14984839" y="854710"/>
                  </a:lnTo>
                  <a:lnTo>
                    <a:pt x="15025265" y="886460"/>
                  </a:lnTo>
                  <a:lnTo>
                    <a:pt x="15062703" y="918210"/>
                  </a:lnTo>
                  <a:lnTo>
                    <a:pt x="15095500" y="948690"/>
                  </a:lnTo>
                  <a:lnTo>
                    <a:pt x="15122003" y="976630"/>
                  </a:lnTo>
                  <a:lnTo>
                    <a:pt x="15165430" y="965200"/>
                  </a:lnTo>
                  <a:lnTo>
                    <a:pt x="15209273" y="949960"/>
                  </a:lnTo>
                  <a:lnTo>
                    <a:pt x="15253482" y="930910"/>
                  </a:lnTo>
                  <a:lnTo>
                    <a:pt x="15298004" y="909320"/>
                  </a:lnTo>
                  <a:lnTo>
                    <a:pt x="15342789" y="886460"/>
                  </a:lnTo>
                  <a:lnTo>
                    <a:pt x="15387786" y="861060"/>
                  </a:lnTo>
                  <a:lnTo>
                    <a:pt x="15523529" y="781050"/>
                  </a:lnTo>
                  <a:lnTo>
                    <a:pt x="15534856" y="774700"/>
                  </a:lnTo>
                  <a:close/>
                </a:path>
                <a:path w="16068040" h="1141730">
                  <a:moveTo>
                    <a:pt x="9470280" y="871220"/>
                  </a:moveTo>
                  <a:lnTo>
                    <a:pt x="7474978" y="871220"/>
                  </a:lnTo>
                  <a:lnTo>
                    <a:pt x="7534390" y="877570"/>
                  </a:lnTo>
                  <a:lnTo>
                    <a:pt x="7589139" y="886460"/>
                  </a:lnTo>
                  <a:lnTo>
                    <a:pt x="7638013" y="900430"/>
                  </a:lnTo>
                  <a:lnTo>
                    <a:pt x="7679801" y="918210"/>
                  </a:lnTo>
                  <a:lnTo>
                    <a:pt x="7713293" y="938530"/>
                  </a:lnTo>
                  <a:lnTo>
                    <a:pt x="7720279" y="934720"/>
                  </a:lnTo>
                  <a:lnTo>
                    <a:pt x="7727063" y="932180"/>
                  </a:lnTo>
                  <a:lnTo>
                    <a:pt x="7733442" y="930910"/>
                  </a:lnTo>
                  <a:lnTo>
                    <a:pt x="7739214" y="929640"/>
                  </a:lnTo>
                  <a:lnTo>
                    <a:pt x="8351625" y="929640"/>
                  </a:lnTo>
                  <a:lnTo>
                    <a:pt x="8369050" y="920750"/>
                  </a:lnTo>
                  <a:lnTo>
                    <a:pt x="8414490" y="904240"/>
                  </a:lnTo>
                  <a:lnTo>
                    <a:pt x="8457043" y="897890"/>
                  </a:lnTo>
                  <a:lnTo>
                    <a:pt x="9430756" y="897890"/>
                  </a:lnTo>
                  <a:lnTo>
                    <a:pt x="9470280" y="871220"/>
                  </a:lnTo>
                  <a:close/>
                </a:path>
                <a:path w="16068040" h="1141730">
                  <a:moveTo>
                    <a:pt x="14821701" y="885190"/>
                  </a:moveTo>
                  <a:lnTo>
                    <a:pt x="14556853" y="885190"/>
                  </a:lnTo>
                  <a:lnTo>
                    <a:pt x="14707348" y="927100"/>
                  </a:lnTo>
                  <a:lnTo>
                    <a:pt x="14719681" y="929640"/>
                  </a:lnTo>
                  <a:lnTo>
                    <a:pt x="14732859" y="933450"/>
                  </a:lnTo>
                  <a:lnTo>
                    <a:pt x="14746585" y="935990"/>
                  </a:lnTo>
                  <a:lnTo>
                    <a:pt x="14769959" y="935990"/>
                  </a:lnTo>
                  <a:lnTo>
                    <a:pt x="14792242" y="925830"/>
                  </a:lnTo>
                  <a:lnTo>
                    <a:pt x="14814965" y="899160"/>
                  </a:lnTo>
                  <a:lnTo>
                    <a:pt x="14821701" y="885190"/>
                  </a:lnTo>
                  <a:close/>
                </a:path>
                <a:path w="16068040" h="1141730">
                  <a:moveTo>
                    <a:pt x="11319105" y="808990"/>
                  </a:moveTo>
                  <a:lnTo>
                    <a:pt x="10677511" y="808990"/>
                  </a:lnTo>
                  <a:lnTo>
                    <a:pt x="10716885" y="811530"/>
                  </a:lnTo>
                  <a:lnTo>
                    <a:pt x="10763453" y="817880"/>
                  </a:lnTo>
                  <a:lnTo>
                    <a:pt x="10814548" y="828040"/>
                  </a:lnTo>
                  <a:lnTo>
                    <a:pt x="10867505" y="839470"/>
                  </a:lnTo>
                  <a:lnTo>
                    <a:pt x="10919657" y="849630"/>
                  </a:lnTo>
                  <a:lnTo>
                    <a:pt x="10968340" y="858520"/>
                  </a:lnTo>
                  <a:lnTo>
                    <a:pt x="11010886" y="864870"/>
                  </a:lnTo>
                  <a:lnTo>
                    <a:pt x="11319105" y="808990"/>
                  </a:lnTo>
                  <a:close/>
                </a:path>
                <a:path w="16068040" h="1141730">
                  <a:moveTo>
                    <a:pt x="11613314" y="755650"/>
                  </a:moveTo>
                  <a:lnTo>
                    <a:pt x="10351350" y="755650"/>
                  </a:lnTo>
                  <a:lnTo>
                    <a:pt x="10393137" y="763270"/>
                  </a:lnTo>
                  <a:lnTo>
                    <a:pt x="10440360" y="775970"/>
                  </a:lnTo>
                  <a:lnTo>
                    <a:pt x="10490301" y="792480"/>
                  </a:lnTo>
                  <a:lnTo>
                    <a:pt x="10540241" y="807720"/>
                  </a:lnTo>
                  <a:lnTo>
                    <a:pt x="10587464" y="820420"/>
                  </a:lnTo>
                  <a:lnTo>
                    <a:pt x="10629251" y="829310"/>
                  </a:lnTo>
                  <a:lnTo>
                    <a:pt x="10633863" y="820420"/>
                  </a:lnTo>
                  <a:lnTo>
                    <a:pt x="10643952" y="814070"/>
                  </a:lnTo>
                  <a:lnTo>
                    <a:pt x="10658755" y="810260"/>
                  </a:lnTo>
                  <a:lnTo>
                    <a:pt x="10677511" y="808990"/>
                  </a:lnTo>
                  <a:lnTo>
                    <a:pt x="11319105" y="808990"/>
                  </a:lnTo>
                  <a:lnTo>
                    <a:pt x="11613314" y="755650"/>
                  </a:lnTo>
                  <a:close/>
                </a:path>
                <a:path w="16068040" h="1141730">
                  <a:moveTo>
                    <a:pt x="10308881" y="778510"/>
                  </a:moveTo>
                  <a:lnTo>
                    <a:pt x="9940949" y="778510"/>
                  </a:lnTo>
                  <a:lnTo>
                    <a:pt x="9967056" y="781050"/>
                  </a:lnTo>
                  <a:lnTo>
                    <a:pt x="9978217" y="783590"/>
                  </a:lnTo>
                  <a:lnTo>
                    <a:pt x="9987762" y="786130"/>
                  </a:lnTo>
                  <a:lnTo>
                    <a:pt x="10025255" y="797560"/>
                  </a:lnTo>
                  <a:lnTo>
                    <a:pt x="10064706" y="805180"/>
                  </a:lnTo>
                  <a:lnTo>
                    <a:pt x="10105103" y="810260"/>
                  </a:lnTo>
                  <a:lnTo>
                    <a:pt x="10145432" y="811530"/>
                  </a:lnTo>
                  <a:lnTo>
                    <a:pt x="10202012" y="808990"/>
                  </a:lnTo>
                  <a:lnTo>
                    <a:pt x="10256225" y="797560"/>
                  </a:lnTo>
                  <a:lnTo>
                    <a:pt x="10306522" y="779780"/>
                  </a:lnTo>
                  <a:lnTo>
                    <a:pt x="10308881" y="778510"/>
                  </a:lnTo>
                  <a:close/>
                </a:path>
                <a:path w="16068040" h="1141730">
                  <a:moveTo>
                    <a:pt x="9940949" y="778510"/>
                  </a:moveTo>
                  <a:lnTo>
                    <a:pt x="3994530" y="778510"/>
                  </a:lnTo>
                  <a:lnTo>
                    <a:pt x="4014418" y="779780"/>
                  </a:lnTo>
                  <a:lnTo>
                    <a:pt x="4033227" y="784860"/>
                  </a:lnTo>
                  <a:lnTo>
                    <a:pt x="4051227" y="791210"/>
                  </a:lnTo>
                  <a:lnTo>
                    <a:pt x="4068686" y="802640"/>
                  </a:lnTo>
                  <a:lnTo>
                    <a:pt x="4115806" y="795020"/>
                  </a:lnTo>
                  <a:lnTo>
                    <a:pt x="4165382" y="788670"/>
                  </a:lnTo>
                  <a:lnTo>
                    <a:pt x="4217101" y="784860"/>
                  </a:lnTo>
                  <a:lnTo>
                    <a:pt x="4270651" y="782320"/>
                  </a:lnTo>
                  <a:lnTo>
                    <a:pt x="4325721" y="781050"/>
                  </a:lnTo>
                  <a:lnTo>
                    <a:pt x="9903248" y="781050"/>
                  </a:lnTo>
                  <a:lnTo>
                    <a:pt x="9940949" y="778510"/>
                  </a:lnTo>
                  <a:close/>
                </a:path>
                <a:path w="16068040" h="1141730">
                  <a:moveTo>
                    <a:pt x="13511386" y="728755"/>
                  </a:moveTo>
                  <a:lnTo>
                    <a:pt x="13504214" y="732790"/>
                  </a:lnTo>
                  <a:lnTo>
                    <a:pt x="13492926" y="740410"/>
                  </a:lnTo>
                  <a:lnTo>
                    <a:pt x="13481925" y="746760"/>
                  </a:lnTo>
                  <a:lnTo>
                    <a:pt x="13483352" y="746760"/>
                  </a:lnTo>
                  <a:lnTo>
                    <a:pt x="13511386" y="728755"/>
                  </a:lnTo>
                  <a:close/>
                </a:path>
                <a:path w="16068040" h="1141730">
                  <a:moveTo>
                    <a:pt x="13845015" y="730894"/>
                  </a:moveTo>
                  <a:lnTo>
                    <a:pt x="13848098" y="732790"/>
                  </a:lnTo>
                  <a:lnTo>
                    <a:pt x="13858567" y="740410"/>
                  </a:lnTo>
                  <a:lnTo>
                    <a:pt x="13869275" y="746760"/>
                  </a:lnTo>
                  <a:lnTo>
                    <a:pt x="13871067" y="746760"/>
                  </a:lnTo>
                  <a:lnTo>
                    <a:pt x="13860091" y="739140"/>
                  </a:lnTo>
                  <a:lnTo>
                    <a:pt x="13845015" y="730894"/>
                  </a:lnTo>
                  <a:close/>
                </a:path>
                <a:path w="16068040" h="1141730">
                  <a:moveTo>
                    <a:pt x="15599939" y="738211"/>
                  </a:moveTo>
                  <a:lnTo>
                    <a:pt x="15584692" y="746760"/>
                  </a:lnTo>
                  <a:lnTo>
                    <a:pt x="15585045" y="746760"/>
                  </a:lnTo>
                  <a:lnTo>
                    <a:pt x="15596658" y="740410"/>
                  </a:lnTo>
                  <a:lnTo>
                    <a:pt x="15599939" y="738211"/>
                  </a:lnTo>
                  <a:close/>
                </a:path>
                <a:path w="16068040" h="1141730">
                  <a:moveTo>
                    <a:pt x="15629739" y="721920"/>
                  </a:moveTo>
                  <a:lnTo>
                    <a:pt x="15619406" y="726440"/>
                  </a:lnTo>
                  <a:lnTo>
                    <a:pt x="15608032" y="732790"/>
                  </a:lnTo>
                  <a:lnTo>
                    <a:pt x="15599939" y="738211"/>
                  </a:lnTo>
                  <a:lnTo>
                    <a:pt x="15614140" y="730250"/>
                  </a:lnTo>
                  <a:lnTo>
                    <a:pt x="15629739" y="721920"/>
                  </a:lnTo>
                  <a:close/>
                </a:path>
                <a:path w="16068040" h="1141730">
                  <a:moveTo>
                    <a:pt x="13828431" y="721824"/>
                  </a:moveTo>
                  <a:lnTo>
                    <a:pt x="13845015" y="730894"/>
                  </a:lnTo>
                  <a:lnTo>
                    <a:pt x="13837771" y="726440"/>
                  </a:lnTo>
                  <a:lnTo>
                    <a:pt x="13828431" y="721824"/>
                  </a:lnTo>
                  <a:close/>
                </a:path>
                <a:path w="16068040" h="1141730">
                  <a:moveTo>
                    <a:pt x="13514492" y="727007"/>
                  </a:moveTo>
                  <a:lnTo>
                    <a:pt x="13513013" y="727710"/>
                  </a:lnTo>
                  <a:lnTo>
                    <a:pt x="13511386" y="728755"/>
                  </a:lnTo>
                  <a:lnTo>
                    <a:pt x="13514492" y="727007"/>
                  </a:lnTo>
                  <a:close/>
                </a:path>
                <a:path w="16068040" h="1141730">
                  <a:moveTo>
                    <a:pt x="13522202" y="723345"/>
                  </a:moveTo>
                  <a:lnTo>
                    <a:pt x="13515501" y="726440"/>
                  </a:lnTo>
                  <a:lnTo>
                    <a:pt x="13514492" y="727007"/>
                  </a:lnTo>
                  <a:lnTo>
                    <a:pt x="13522202" y="723345"/>
                  </a:lnTo>
                  <a:close/>
                </a:path>
                <a:path w="16068040" h="1141730">
                  <a:moveTo>
                    <a:pt x="13526502" y="721360"/>
                  </a:moveTo>
                  <a:lnTo>
                    <a:pt x="13522202" y="723345"/>
                  </a:lnTo>
                  <a:lnTo>
                    <a:pt x="13526502" y="721360"/>
                  </a:lnTo>
                  <a:close/>
                </a:path>
                <a:path w="16068040" h="1141730">
                  <a:moveTo>
                    <a:pt x="15631019" y="721360"/>
                  </a:moveTo>
                  <a:lnTo>
                    <a:pt x="15630787" y="721360"/>
                  </a:lnTo>
                  <a:lnTo>
                    <a:pt x="15629739" y="721920"/>
                  </a:lnTo>
                  <a:lnTo>
                    <a:pt x="15631019" y="721360"/>
                  </a:lnTo>
                  <a:close/>
                </a:path>
                <a:path w="16068040" h="1141730">
                  <a:moveTo>
                    <a:pt x="13827583" y="721360"/>
                  </a:moveTo>
                  <a:lnTo>
                    <a:pt x="13828431" y="721824"/>
                  </a:lnTo>
                  <a:lnTo>
                    <a:pt x="13827583" y="721360"/>
                  </a:lnTo>
                  <a:close/>
                </a:path>
                <a:path w="16068040" h="1141730">
                  <a:moveTo>
                    <a:pt x="15722299" y="676910"/>
                  </a:moveTo>
                  <a:lnTo>
                    <a:pt x="13681315" y="676910"/>
                  </a:lnTo>
                  <a:lnTo>
                    <a:pt x="13726687" y="681990"/>
                  </a:lnTo>
                  <a:lnTo>
                    <a:pt x="13771538" y="694690"/>
                  </a:lnTo>
                  <a:lnTo>
                    <a:pt x="13815972" y="715010"/>
                  </a:lnTo>
                  <a:lnTo>
                    <a:pt x="13827583" y="721360"/>
                  </a:lnTo>
                  <a:lnTo>
                    <a:pt x="15630787" y="721360"/>
                  </a:lnTo>
                  <a:lnTo>
                    <a:pt x="15659326" y="706120"/>
                  </a:lnTo>
                  <a:lnTo>
                    <a:pt x="15704364" y="684530"/>
                  </a:lnTo>
                  <a:lnTo>
                    <a:pt x="15722299" y="676910"/>
                  </a:lnTo>
                  <a:close/>
                </a:path>
                <a:path w="16068040" h="1141730">
                  <a:moveTo>
                    <a:pt x="16067569" y="628650"/>
                  </a:moveTo>
                  <a:lnTo>
                    <a:pt x="15950805" y="628650"/>
                  </a:lnTo>
                  <a:lnTo>
                    <a:pt x="15985699" y="636270"/>
                  </a:lnTo>
                  <a:lnTo>
                    <a:pt x="16019949" y="651510"/>
                  </a:lnTo>
                  <a:lnTo>
                    <a:pt x="16053674" y="673100"/>
                  </a:lnTo>
                  <a:lnTo>
                    <a:pt x="16067569" y="684530"/>
                  </a:lnTo>
                  <a:lnTo>
                    <a:pt x="16067569" y="62865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550947" y="715784"/>
              <a:ext cx="15300960" cy="32384"/>
            </a:xfrm>
            <a:custGeom>
              <a:avLst/>
              <a:gdLst/>
              <a:ahLst/>
              <a:cxnLst/>
              <a:rect l="l" t="t" r="r" b="b"/>
              <a:pathLst>
                <a:path w="15300960" h="32384">
                  <a:moveTo>
                    <a:pt x="1319818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2700"/>
                  </a:lnTo>
                  <a:lnTo>
                    <a:pt x="0" y="31750"/>
                  </a:lnTo>
                  <a:lnTo>
                    <a:pt x="13154241" y="31750"/>
                  </a:lnTo>
                  <a:lnTo>
                    <a:pt x="13154241" y="27940"/>
                  </a:lnTo>
                  <a:lnTo>
                    <a:pt x="13163639" y="27940"/>
                  </a:lnTo>
                  <a:lnTo>
                    <a:pt x="13163639" y="24130"/>
                  </a:lnTo>
                  <a:lnTo>
                    <a:pt x="13170116" y="24130"/>
                  </a:lnTo>
                  <a:lnTo>
                    <a:pt x="13170116" y="20320"/>
                  </a:lnTo>
                  <a:lnTo>
                    <a:pt x="13177355" y="20320"/>
                  </a:lnTo>
                  <a:lnTo>
                    <a:pt x="13177355" y="16510"/>
                  </a:lnTo>
                  <a:lnTo>
                    <a:pt x="13181673" y="16510"/>
                  </a:lnTo>
                  <a:lnTo>
                    <a:pt x="13181673" y="12700"/>
                  </a:lnTo>
                  <a:lnTo>
                    <a:pt x="13188785" y="12700"/>
                  </a:lnTo>
                  <a:lnTo>
                    <a:pt x="13188785" y="8890"/>
                  </a:lnTo>
                  <a:lnTo>
                    <a:pt x="13198183" y="8890"/>
                  </a:lnTo>
                  <a:lnTo>
                    <a:pt x="13198183" y="0"/>
                  </a:lnTo>
                  <a:close/>
                </a:path>
                <a:path w="15300960" h="32384">
                  <a:moveTo>
                    <a:pt x="15294064" y="9182"/>
                  </a:moveTo>
                  <a:lnTo>
                    <a:pt x="13501332" y="9182"/>
                  </a:lnTo>
                  <a:lnTo>
                    <a:pt x="13501332" y="12065"/>
                  </a:lnTo>
                  <a:lnTo>
                    <a:pt x="13510730" y="12065"/>
                  </a:lnTo>
                  <a:lnTo>
                    <a:pt x="13510730" y="16395"/>
                  </a:lnTo>
                  <a:lnTo>
                    <a:pt x="13517842" y="16395"/>
                  </a:lnTo>
                  <a:lnTo>
                    <a:pt x="13517842" y="20701"/>
                  </a:lnTo>
                  <a:lnTo>
                    <a:pt x="13522160" y="20701"/>
                  </a:lnTo>
                  <a:lnTo>
                    <a:pt x="13522160" y="23583"/>
                  </a:lnTo>
                  <a:lnTo>
                    <a:pt x="13529399" y="23583"/>
                  </a:lnTo>
                  <a:lnTo>
                    <a:pt x="13529399" y="27914"/>
                  </a:lnTo>
                  <a:lnTo>
                    <a:pt x="13535876" y="27914"/>
                  </a:lnTo>
                  <a:lnTo>
                    <a:pt x="13535876" y="32232"/>
                  </a:lnTo>
                  <a:lnTo>
                    <a:pt x="15258885" y="32232"/>
                  </a:lnTo>
                  <a:lnTo>
                    <a:pt x="15258885" y="27914"/>
                  </a:lnTo>
                  <a:lnTo>
                    <a:pt x="15265997" y="27914"/>
                  </a:lnTo>
                  <a:lnTo>
                    <a:pt x="15265997" y="23583"/>
                  </a:lnTo>
                  <a:lnTo>
                    <a:pt x="15273236" y="23583"/>
                  </a:lnTo>
                  <a:lnTo>
                    <a:pt x="15273236" y="20701"/>
                  </a:lnTo>
                  <a:lnTo>
                    <a:pt x="15282634" y="20701"/>
                  </a:lnTo>
                  <a:lnTo>
                    <a:pt x="15282634" y="16395"/>
                  </a:lnTo>
                  <a:lnTo>
                    <a:pt x="15284793" y="16395"/>
                  </a:lnTo>
                  <a:lnTo>
                    <a:pt x="15284793" y="12065"/>
                  </a:lnTo>
                  <a:lnTo>
                    <a:pt x="15294064" y="12065"/>
                  </a:lnTo>
                  <a:lnTo>
                    <a:pt x="15294064" y="9182"/>
                  </a:lnTo>
                  <a:close/>
                </a:path>
                <a:path w="15300960" h="32384">
                  <a:moveTo>
                    <a:pt x="15300541" y="0"/>
                  </a:moveTo>
                  <a:lnTo>
                    <a:pt x="13494855" y="0"/>
                  </a:lnTo>
                  <a:lnTo>
                    <a:pt x="13494855" y="5080"/>
                  </a:lnTo>
                  <a:lnTo>
                    <a:pt x="13499173" y="5080"/>
                  </a:lnTo>
                  <a:lnTo>
                    <a:pt x="13499173" y="8890"/>
                  </a:lnTo>
                  <a:lnTo>
                    <a:pt x="15300541" y="8890"/>
                  </a:lnTo>
                  <a:lnTo>
                    <a:pt x="15300541" y="5080"/>
                  </a:lnTo>
                  <a:lnTo>
                    <a:pt x="15300541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550960" y="716316"/>
              <a:ext cx="15300960" cy="31750"/>
            </a:xfrm>
            <a:custGeom>
              <a:avLst/>
              <a:gdLst/>
              <a:ahLst/>
              <a:cxnLst/>
              <a:rect l="l" t="t" r="r" b="b"/>
              <a:pathLst>
                <a:path w="15300960" h="31750">
                  <a:moveTo>
                    <a:pt x="15258808" y="31686"/>
                  </a:moveTo>
                  <a:lnTo>
                    <a:pt x="15258808" y="27368"/>
                  </a:lnTo>
                  <a:lnTo>
                    <a:pt x="15266047" y="27368"/>
                  </a:lnTo>
                  <a:lnTo>
                    <a:pt x="15266047" y="23037"/>
                  </a:lnTo>
                  <a:lnTo>
                    <a:pt x="15273286" y="23037"/>
                  </a:lnTo>
                  <a:lnTo>
                    <a:pt x="15273286" y="20167"/>
                  </a:lnTo>
                  <a:lnTo>
                    <a:pt x="15282557" y="20167"/>
                  </a:lnTo>
                  <a:lnTo>
                    <a:pt x="15282557" y="15849"/>
                  </a:lnTo>
                  <a:lnTo>
                    <a:pt x="15284716" y="15849"/>
                  </a:lnTo>
                  <a:lnTo>
                    <a:pt x="15284716" y="11518"/>
                  </a:lnTo>
                  <a:lnTo>
                    <a:pt x="15294114" y="11518"/>
                  </a:lnTo>
                  <a:lnTo>
                    <a:pt x="15294114" y="8635"/>
                  </a:lnTo>
                  <a:lnTo>
                    <a:pt x="15300592" y="8635"/>
                  </a:lnTo>
                  <a:lnTo>
                    <a:pt x="15300592" y="0"/>
                  </a:lnTo>
                  <a:lnTo>
                    <a:pt x="13494888" y="0"/>
                  </a:lnTo>
                  <a:lnTo>
                    <a:pt x="13494888" y="4330"/>
                  </a:lnTo>
                  <a:lnTo>
                    <a:pt x="13499206" y="4330"/>
                  </a:lnTo>
                  <a:lnTo>
                    <a:pt x="13499206" y="8635"/>
                  </a:lnTo>
                  <a:lnTo>
                    <a:pt x="13501365" y="8635"/>
                  </a:lnTo>
                  <a:lnTo>
                    <a:pt x="13501365" y="11518"/>
                  </a:lnTo>
                  <a:lnTo>
                    <a:pt x="13510636" y="11518"/>
                  </a:lnTo>
                  <a:lnTo>
                    <a:pt x="13510636" y="15849"/>
                  </a:lnTo>
                  <a:lnTo>
                    <a:pt x="13517875" y="15849"/>
                  </a:lnTo>
                  <a:lnTo>
                    <a:pt x="13517875" y="20167"/>
                  </a:lnTo>
                  <a:lnTo>
                    <a:pt x="13522193" y="20167"/>
                  </a:lnTo>
                  <a:lnTo>
                    <a:pt x="13522193" y="23037"/>
                  </a:lnTo>
                  <a:lnTo>
                    <a:pt x="13529432" y="23037"/>
                  </a:lnTo>
                  <a:lnTo>
                    <a:pt x="13529432" y="27368"/>
                  </a:lnTo>
                  <a:lnTo>
                    <a:pt x="13535909" y="27368"/>
                  </a:lnTo>
                  <a:lnTo>
                    <a:pt x="13535909" y="31686"/>
                  </a:lnTo>
                  <a:lnTo>
                    <a:pt x="15258808" y="31686"/>
                  </a:lnTo>
                </a:path>
                <a:path w="15300960" h="31750">
                  <a:moveTo>
                    <a:pt x="13154270" y="31686"/>
                  </a:moveTo>
                  <a:lnTo>
                    <a:pt x="13154270" y="27368"/>
                  </a:lnTo>
                  <a:lnTo>
                    <a:pt x="13163668" y="27368"/>
                  </a:lnTo>
                  <a:lnTo>
                    <a:pt x="13163668" y="23037"/>
                  </a:lnTo>
                  <a:lnTo>
                    <a:pt x="13170145" y="23037"/>
                  </a:lnTo>
                  <a:lnTo>
                    <a:pt x="13170145" y="20167"/>
                  </a:lnTo>
                  <a:lnTo>
                    <a:pt x="13177384" y="20167"/>
                  </a:lnTo>
                  <a:lnTo>
                    <a:pt x="13177384" y="15849"/>
                  </a:lnTo>
                  <a:lnTo>
                    <a:pt x="13181702" y="15849"/>
                  </a:lnTo>
                  <a:lnTo>
                    <a:pt x="13181702" y="11518"/>
                  </a:lnTo>
                  <a:lnTo>
                    <a:pt x="13188814" y="11518"/>
                  </a:lnTo>
                  <a:lnTo>
                    <a:pt x="13188814" y="8635"/>
                  </a:lnTo>
                  <a:lnTo>
                    <a:pt x="13198213" y="8635"/>
                  </a:lnTo>
                  <a:lnTo>
                    <a:pt x="13198213" y="0"/>
                  </a:lnTo>
                  <a:lnTo>
                    <a:pt x="0" y="0"/>
                  </a:lnTo>
                  <a:lnTo>
                    <a:pt x="0" y="31686"/>
                  </a:lnTo>
                  <a:lnTo>
                    <a:pt x="13154270" y="3168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550959" y="252654"/>
              <a:ext cx="15737205" cy="33020"/>
            </a:xfrm>
            <a:custGeom>
              <a:avLst/>
              <a:gdLst/>
              <a:ahLst/>
              <a:cxnLst/>
              <a:rect l="l" t="t" r="r" b="b"/>
              <a:pathLst>
                <a:path w="15737205" h="33020">
                  <a:moveTo>
                    <a:pt x="15737089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5737089" y="32397"/>
                  </a:lnTo>
                  <a:lnTo>
                    <a:pt x="15737089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550960" y="252655"/>
              <a:ext cx="15737205" cy="33020"/>
            </a:xfrm>
            <a:custGeom>
              <a:avLst/>
              <a:gdLst/>
              <a:ahLst/>
              <a:cxnLst/>
              <a:rect l="l" t="t" r="r" b="b"/>
              <a:pathLst>
                <a:path w="15737205" h="33020">
                  <a:moveTo>
                    <a:pt x="15737090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5737090" y="3239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 descr=""/>
          <p:cNvGrpSpPr/>
          <p:nvPr/>
        </p:nvGrpSpPr>
        <p:grpSpPr>
          <a:xfrm>
            <a:off x="2679115" y="8982723"/>
            <a:ext cx="4129404" cy="1304290"/>
            <a:chOff x="2679115" y="8982723"/>
            <a:chExt cx="4129404" cy="1304290"/>
          </a:xfrm>
        </p:grpSpPr>
        <p:sp>
          <p:nvSpPr>
            <p:cNvPr id="48" name="object 48" descr=""/>
            <p:cNvSpPr/>
            <p:nvPr/>
          </p:nvSpPr>
          <p:spPr>
            <a:xfrm>
              <a:off x="2679115" y="8982723"/>
              <a:ext cx="4128135" cy="1304290"/>
            </a:xfrm>
            <a:custGeom>
              <a:avLst/>
              <a:gdLst/>
              <a:ahLst/>
              <a:cxnLst/>
              <a:rect l="l" t="t" r="r" b="b"/>
              <a:pathLst>
                <a:path w="4128134" h="1304290">
                  <a:moveTo>
                    <a:pt x="0" y="105112"/>
                  </a:moveTo>
                  <a:lnTo>
                    <a:pt x="0" y="1304275"/>
                  </a:lnTo>
                  <a:lnTo>
                    <a:pt x="4127652" y="1304275"/>
                  </a:lnTo>
                  <a:lnTo>
                    <a:pt x="4127652" y="419021"/>
                  </a:lnTo>
                  <a:lnTo>
                    <a:pt x="2676893" y="419021"/>
                  </a:lnTo>
                  <a:lnTo>
                    <a:pt x="2625043" y="414498"/>
                  </a:lnTo>
                  <a:lnTo>
                    <a:pt x="2560705" y="404442"/>
                  </a:lnTo>
                  <a:lnTo>
                    <a:pt x="2500822" y="394115"/>
                  </a:lnTo>
                  <a:lnTo>
                    <a:pt x="2462339" y="388783"/>
                  </a:lnTo>
                  <a:lnTo>
                    <a:pt x="2384459" y="381091"/>
                  </a:lnTo>
                  <a:lnTo>
                    <a:pt x="2341642" y="374448"/>
                  </a:lnTo>
                  <a:lnTo>
                    <a:pt x="2296560" y="366163"/>
                  </a:lnTo>
                  <a:lnTo>
                    <a:pt x="2249455" y="356401"/>
                  </a:lnTo>
                  <a:lnTo>
                    <a:pt x="2200566" y="345331"/>
                  </a:lnTo>
                  <a:lnTo>
                    <a:pt x="2150134" y="333118"/>
                  </a:lnTo>
                  <a:lnTo>
                    <a:pt x="2098400" y="319930"/>
                  </a:lnTo>
                  <a:lnTo>
                    <a:pt x="1937791" y="276178"/>
                  </a:lnTo>
                  <a:lnTo>
                    <a:pt x="1613885" y="184837"/>
                  </a:lnTo>
                  <a:lnTo>
                    <a:pt x="1512176" y="158143"/>
                  </a:lnTo>
                  <a:lnTo>
                    <a:pt x="1463577" y="146251"/>
                  </a:lnTo>
                  <a:lnTo>
                    <a:pt x="1416803" y="135549"/>
                  </a:lnTo>
                  <a:lnTo>
                    <a:pt x="1384842" y="128870"/>
                  </a:lnTo>
                  <a:lnTo>
                    <a:pt x="1154125" y="128870"/>
                  </a:lnTo>
                  <a:lnTo>
                    <a:pt x="1153043" y="128150"/>
                  </a:lnTo>
                  <a:lnTo>
                    <a:pt x="136804" y="128150"/>
                  </a:lnTo>
                  <a:lnTo>
                    <a:pt x="126111" y="127599"/>
                  </a:lnTo>
                  <a:lnTo>
                    <a:pt x="114477" y="125902"/>
                  </a:lnTo>
                  <a:lnTo>
                    <a:pt x="101767" y="122989"/>
                  </a:lnTo>
                  <a:lnTo>
                    <a:pt x="87845" y="118794"/>
                  </a:lnTo>
                  <a:lnTo>
                    <a:pt x="71619" y="115046"/>
                  </a:lnTo>
                  <a:lnTo>
                    <a:pt x="59040" y="113121"/>
                  </a:lnTo>
                  <a:lnTo>
                    <a:pt x="57835" y="113035"/>
                  </a:lnTo>
                  <a:lnTo>
                    <a:pt x="30251" y="113035"/>
                  </a:lnTo>
                  <a:lnTo>
                    <a:pt x="24106" y="112708"/>
                  </a:lnTo>
                  <a:lnTo>
                    <a:pt x="17287" y="111503"/>
                  </a:lnTo>
                  <a:lnTo>
                    <a:pt x="9388" y="109083"/>
                  </a:lnTo>
                  <a:lnTo>
                    <a:pt x="0" y="105112"/>
                  </a:lnTo>
                  <a:close/>
                </a:path>
                <a:path w="4128134" h="1304290">
                  <a:moveTo>
                    <a:pt x="2964878" y="334064"/>
                  </a:moveTo>
                  <a:lnTo>
                    <a:pt x="2926900" y="364215"/>
                  </a:lnTo>
                  <a:lnTo>
                    <a:pt x="2870568" y="383024"/>
                  </a:lnTo>
                  <a:lnTo>
                    <a:pt x="2837986" y="388513"/>
                  </a:lnTo>
                  <a:lnTo>
                    <a:pt x="2822369" y="391831"/>
                  </a:lnTo>
                  <a:lnTo>
                    <a:pt x="2808642" y="396700"/>
                  </a:lnTo>
                  <a:lnTo>
                    <a:pt x="2781985" y="404396"/>
                  </a:lnTo>
                  <a:lnTo>
                    <a:pt x="2722187" y="408448"/>
                  </a:lnTo>
                  <a:lnTo>
                    <a:pt x="2696336" y="416143"/>
                  </a:lnTo>
                  <a:lnTo>
                    <a:pt x="2692730" y="418301"/>
                  </a:lnTo>
                  <a:lnTo>
                    <a:pt x="2685529" y="419021"/>
                  </a:lnTo>
                  <a:lnTo>
                    <a:pt x="4127652" y="419021"/>
                  </a:lnTo>
                  <a:lnTo>
                    <a:pt x="4127652" y="344864"/>
                  </a:lnTo>
                  <a:lnTo>
                    <a:pt x="3098799" y="344864"/>
                  </a:lnTo>
                  <a:lnTo>
                    <a:pt x="3032110" y="340005"/>
                  </a:lnTo>
                  <a:lnTo>
                    <a:pt x="2964878" y="334064"/>
                  </a:lnTo>
                  <a:close/>
                </a:path>
                <a:path w="4128134" h="1304290">
                  <a:moveTo>
                    <a:pt x="3855503" y="0"/>
                  </a:moveTo>
                  <a:lnTo>
                    <a:pt x="3817340" y="0"/>
                  </a:lnTo>
                  <a:lnTo>
                    <a:pt x="3718268" y="2426"/>
                  </a:lnTo>
                  <a:lnTo>
                    <a:pt x="3639070" y="8831"/>
                  </a:lnTo>
                  <a:lnTo>
                    <a:pt x="3577227" y="17906"/>
                  </a:lnTo>
                  <a:lnTo>
                    <a:pt x="3530219" y="28342"/>
                  </a:lnTo>
                  <a:lnTo>
                    <a:pt x="3453028" y="54714"/>
                  </a:lnTo>
                  <a:lnTo>
                    <a:pt x="3394620" y="69653"/>
                  </a:lnTo>
                  <a:lnTo>
                    <a:pt x="3342157" y="87833"/>
                  </a:lnTo>
                  <a:lnTo>
                    <a:pt x="3305886" y="134992"/>
                  </a:lnTo>
                  <a:lnTo>
                    <a:pt x="3288596" y="163971"/>
                  </a:lnTo>
                  <a:lnTo>
                    <a:pt x="3272319" y="182151"/>
                  </a:lnTo>
                  <a:lnTo>
                    <a:pt x="3240755" y="208732"/>
                  </a:lnTo>
                  <a:lnTo>
                    <a:pt x="3220726" y="237707"/>
                  </a:lnTo>
                  <a:lnTo>
                    <a:pt x="3206668" y="266972"/>
                  </a:lnTo>
                  <a:lnTo>
                    <a:pt x="3193012" y="294423"/>
                  </a:lnTo>
                  <a:lnTo>
                    <a:pt x="3174193" y="317958"/>
                  </a:lnTo>
                  <a:lnTo>
                    <a:pt x="3144645" y="335473"/>
                  </a:lnTo>
                  <a:lnTo>
                    <a:pt x="3098799" y="344864"/>
                  </a:lnTo>
                  <a:lnTo>
                    <a:pt x="4127652" y="344864"/>
                  </a:lnTo>
                  <a:lnTo>
                    <a:pt x="4127652" y="57597"/>
                  </a:lnTo>
                  <a:lnTo>
                    <a:pt x="4036795" y="41790"/>
                  </a:lnTo>
                  <a:lnTo>
                    <a:pt x="3963945" y="26537"/>
                  </a:lnTo>
                  <a:lnTo>
                    <a:pt x="3909309" y="13428"/>
                  </a:lnTo>
                  <a:lnTo>
                    <a:pt x="3873092" y="4052"/>
                  </a:lnTo>
                  <a:lnTo>
                    <a:pt x="3855503" y="0"/>
                  </a:lnTo>
                  <a:close/>
                </a:path>
                <a:path w="4128134" h="1304290">
                  <a:moveTo>
                    <a:pt x="1252766" y="107994"/>
                  </a:moveTo>
                  <a:lnTo>
                    <a:pt x="1154125" y="128870"/>
                  </a:lnTo>
                  <a:lnTo>
                    <a:pt x="1384842" y="128870"/>
                  </a:lnTo>
                  <a:lnTo>
                    <a:pt x="1372095" y="126206"/>
                  </a:lnTo>
                  <a:lnTo>
                    <a:pt x="1329692" y="118388"/>
                  </a:lnTo>
                  <a:lnTo>
                    <a:pt x="1289835" y="112262"/>
                  </a:lnTo>
                  <a:lnTo>
                    <a:pt x="1252766" y="107994"/>
                  </a:lnTo>
                  <a:close/>
                </a:path>
                <a:path w="4128134" h="1304290">
                  <a:moveTo>
                    <a:pt x="201599" y="115192"/>
                  </a:moveTo>
                  <a:lnTo>
                    <a:pt x="198716" y="115192"/>
                  </a:lnTo>
                  <a:lnTo>
                    <a:pt x="192741" y="115698"/>
                  </a:lnTo>
                  <a:lnTo>
                    <a:pt x="186566" y="117081"/>
                  </a:lnTo>
                  <a:lnTo>
                    <a:pt x="179985" y="119140"/>
                  </a:lnTo>
                  <a:lnTo>
                    <a:pt x="172796" y="121672"/>
                  </a:lnTo>
                  <a:lnTo>
                    <a:pt x="165349" y="123900"/>
                  </a:lnTo>
                  <a:lnTo>
                    <a:pt x="156957" y="125992"/>
                  </a:lnTo>
                  <a:lnTo>
                    <a:pt x="147487" y="127543"/>
                  </a:lnTo>
                  <a:lnTo>
                    <a:pt x="136804" y="128150"/>
                  </a:lnTo>
                  <a:lnTo>
                    <a:pt x="1153043" y="128150"/>
                  </a:lnTo>
                  <a:lnTo>
                    <a:pt x="1136062" y="116845"/>
                  </a:lnTo>
                  <a:lnTo>
                    <a:pt x="1135535" y="116631"/>
                  </a:lnTo>
                  <a:lnTo>
                    <a:pt x="208076" y="116631"/>
                  </a:lnTo>
                  <a:lnTo>
                    <a:pt x="204482" y="115912"/>
                  </a:lnTo>
                  <a:lnTo>
                    <a:pt x="201599" y="115192"/>
                  </a:lnTo>
                  <a:close/>
                </a:path>
                <a:path w="4128134" h="1304290">
                  <a:moveTo>
                    <a:pt x="347751" y="19430"/>
                  </a:moveTo>
                  <a:lnTo>
                    <a:pt x="298389" y="46263"/>
                  </a:lnTo>
                  <a:lnTo>
                    <a:pt x="261716" y="75862"/>
                  </a:lnTo>
                  <a:lnTo>
                    <a:pt x="233142" y="101545"/>
                  </a:lnTo>
                  <a:lnTo>
                    <a:pt x="208076" y="116631"/>
                  </a:lnTo>
                  <a:lnTo>
                    <a:pt x="1135535" y="116631"/>
                  </a:lnTo>
                  <a:lnTo>
                    <a:pt x="1117590" y="109342"/>
                  </a:lnTo>
                  <a:lnTo>
                    <a:pt x="1111041" y="107994"/>
                  </a:lnTo>
                  <a:lnTo>
                    <a:pt x="1010856" y="107994"/>
                  </a:lnTo>
                  <a:lnTo>
                    <a:pt x="991956" y="107004"/>
                  </a:lnTo>
                  <a:lnTo>
                    <a:pt x="973054" y="103314"/>
                  </a:lnTo>
                  <a:lnTo>
                    <a:pt x="954152" y="95843"/>
                  </a:lnTo>
                  <a:lnTo>
                    <a:pt x="935253" y="83512"/>
                  </a:lnTo>
                  <a:lnTo>
                    <a:pt x="933392" y="82073"/>
                  </a:lnTo>
                  <a:lnTo>
                    <a:pt x="730059" y="82073"/>
                  </a:lnTo>
                  <a:lnTo>
                    <a:pt x="722945" y="77753"/>
                  </a:lnTo>
                  <a:lnTo>
                    <a:pt x="529907" y="77753"/>
                  </a:lnTo>
                  <a:lnTo>
                    <a:pt x="393222" y="34419"/>
                  </a:lnTo>
                  <a:lnTo>
                    <a:pt x="347751" y="19430"/>
                  </a:lnTo>
                  <a:close/>
                </a:path>
                <a:path w="4128134" h="1304290">
                  <a:moveTo>
                    <a:pt x="41046" y="112311"/>
                  </a:moveTo>
                  <a:lnTo>
                    <a:pt x="37439" y="113035"/>
                  </a:lnTo>
                  <a:lnTo>
                    <a:pt x="57835" y="113035"/>
                  </a:lnTo>
                  <a:lnTo>
                    <a:pt x="49164" y="112412"/>
                  </a:lnTo>
                  <a:lnTo>
                    <a:pt x="41046" y="112311"/>
                  </a:lnTo>
                  <a:close/>
                </a:path>
                <a:path w="4128134" h="1304290">
                  <a:moveTo>
                    <a:pt x="1079969" y="104392"/>
                  </a:moveTo>
                  <a:lnTo>
                    <a:pt x="1071319" y="104527"/>
                  </a:lnTo>
                  <a:lnTo>
                    <a:pt x="1062602" y="104932"/>
                  </a:lnTo>
                  <a:lnTo>
                    <a:pt x="1053752" y="105607"/>
                  </a:lnTo>
                  <a:lnTo>
                    <a:pt x="1044701" y="106551"/>
                  </a:lnTo>
                  <a:lnTo>
                    <a:pt x="1028045" y="107542"/>
                  </a:lnTo>
                  <a:lnTo>
                    <a:pt x="1019484" y="107870"/>
                  </a:lnTo>
                  <a:lnTo>
                    <a:pt x="1010856" y="107994"/>
                  </a:lnTo>
                  <a:lnTo>
                    <a:pt x="1111041" y="107994"/>
                  </a:lnTo>
                  <a:lnTo>
                    <a:pt x="1098846" y="105484"/>
                  </a:lnTo>
                  <a:lnTo>
                    <a:pt x="1079969" y="104392"/>
                  </a:lnTo>
                  <a:close/>
                </a:path>
                <a:path w="4128134" h="1304290">
                  <a:moveTo>
                    <a:pt x="851738" y="51837"/>
                  </a:moveTo>
                  <a:lnTo>
                    <a:pt x="820070" y="54435"/>
                  </a:lnTo>
                  <a:lnTo>
                    <a:pt x="788469" y="61285"/>
                  </a:lnTo>
                  <a:lnTo>
                    <a:pt x="758083" y="70970"/>
                  </a:lnTo>
                  <a:lnTo>
                    <a:pt x="730059" y="82073"/>
                  </a:lnTo>
                  <a:lnTo>
                    <a:pt x="933392" y="82073"/>
                  </a:lnTo>
                  <a:lnTo>
                    <a:pt x="892784" y="57597"/>
                  </a:lnTo>
                  <a:lnTo>
                    <a:pt x="851738" y="51837"/>
                  </a:lnTo>
                  <a:close/>
                </a:path>
                <a:path w="4128134" h="1304290">
                  <a:moveTo>
                    <a:pt x="643661" y="43916"/>
                  </a:moveTo>
                  <a:lnTo>
                    <a:pt x="529907" y="77753"/>
                  </a:lnTo>
                  <a:lnTo>
                    <a:pt x="722945" y="77753"/>
                  </a:lnTo>
                  <a:lnTo>
                    <a:pt x="711905" y="71048"/>
                  </a:lnTo>
                  <a:lnTo>
                    <a:pt x="691184" y="60834"/>
                  </a:lnTo>
                  <a:lnTo>
                    <a:pt x="668301" y="51700"/>
                  </a:lnTo>
                  <a:lnTo>
                    <a:pt x="643661" y="43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679115" y="8991598"/>
              <a:ext cx="4128135" cy="1295400"/>
            </a:xfrm>
            <a:custGeom>
              <a:avLst/>
              <a:gdLst/>
              <a:ahLst/>
              <a:cxnLst/>
              <a:rect l="l" t="t" r="r" b="b"/>
              <a:pathLst>
                <a:path w="4128134" h="1295400">
                  <a:moveTo>
                    <a:pt x="10083" y="101600"/>
                  </a:moveTo>
                  <a:lnTo>
                    <a:pt x="0" y="101600"/>
                  </a:lnTo>
                  <a:lnTo>
                    <a:pt x="0" y="1295400"/>
                  </a:lnTo>
                  <a:lnTo>
                    <a:pt x="4127652" y="1295400"/>
                  </a:lnTo>
                  <a:lnTo>
                    <a:pt x="4127652" y="1143000"/>
                  </a:lnTo>
                  <a:lnTo>
                    <a:pt x="157683" y="1143000"/>
                  </a:lnTo>
                  <a:lnTo>
                    <a:pt x="157683" y="1130300"/>
                  </a:lnTo>
                  <a:lnTo>
                    <a:pt x="4127652" y="1130300"/>
                  </a:lnTo>
                  <a:lnTo>
                    <a:pt x="4127652" y="838200"/>
                  </a:lnTo>
                  <a:lnTo>
                    <a:pt x="157683" y="838200"/>
                  </a:lnTo>
                  <a:lnTo>
                    <a:pt x="157683" y="825500"/>
                  </a:lnTo>
                  <a:lnTo>
                    <a:pt x="4127652" y="825500"/>
                  </a:lnTo>
                  <a:lnTo>
                    <a:pt x="4127652" y="533400"/>
                  </a:lnTo>
                  <a:lnTo>
                    <a:pt x="157683" y="533400"/>
                  </a:lnTo>
                  <a:lnTo>
                    <a:pt x="157683" y="520700"/>
                  </a:lnTo>
                  <a:lnTo>
                    <a:pt x="2738805" y="520700"/>
                  </a:lnTo>
                  <a:lnTo>
                    <a:pt x="2689365" y="508000"/>
                  </a:lnTo>
                  <a:lnTo>
                    <a:pt x="2555214" y="508000"/>
                  </a:lnTo>
                  <a:lnTo>
                    <a:pt x="2521811" y="495300"/>
                  </a:lnTo>
                  <a:lnTo>
                    <a:pt x="2485584" y="495300"/>
                  </a:lnTo>
                  <a:lnTo>
                    <a:pt x="2446749" y="482600"/>
                  </a:lnTo>
                  <a:lnTo>
                    <a:pt x="2405524" y="469900"/>
                  </a:lnTo>
                  <a:lnTo>
                    <a:pt x="2362124" y="457200"/>
                  </a:lnTo>
                  <a:lnTo>
                    <a:pt x="2316765" y="444500"/>
                  </a:lnTo>
                  <a:lnTo>
                    <a:pt x="2221037" y="419100"/>
                  </a:lnTo>
                  <a:lnTo>
                    <a:pt x="2171101" y="393700"/>
                  </a:lnTo>
                  <a:lnTo>
                    <a:pt x="2120071" y="381000"/>
                  </a:lnTo>
                  <a:lnTo>
                    <a:pt x="2015598" y="330200"/>
                  </a:lnTo>
                  <a:lnTo>
                    <a:pt x="1962586" y="317500"/>
                  </a:lnTo>
                  <a:lnTo>
                    <a:pt x="1909346" y="292100"/>
                  </a:lnTo>
                  <a:lnTo>
                    <a:pt x="1803048" y="254000"/>
                  </a:lnTo>
                  <a:lnTo>
                    <a:pt x="1750423" y="228600"/>
                  </a:lnTo>
                  <a:lnTo>
                    <a:pt x="157683" y="228600"/>
                  </a:lnTo>
                  <a:lnTo>
                    <a:pt x="157683" y="215900"/>
                  </a:lnTo>
                  <a:lnTo>
                    <a:pt x="1724428" y="215900"/>
                  </a:lnTo>
                  <a:lnTo>
                    <a:pt x="1698434" y="203200"/>
                  </a:lnTo>
                  <a:lnTo>
                    <a:pt x="1640249" y="177800"/>
                  </a:lnTo>
                  <a:lnTo>
                    <a:pt x="1583498" y="165100"/>
                  </a:lnTo>
                  <a:lnTo>
                    <a:pt x="206730" y="165100"/>
                  </a:lnTo>
                  <a:lnTo>
                    <a:pt x="156236" y="139700"/>
                  </a:lnTo>
                  <a:lnTo>
                    <a:pt x="84598" y="139700"/>
                  </a:lnTo>
                  <a:lnTo>
                    <a:pt x="58500" y="127000"/>
                  </a:lnTo>
                  <a:lnTo>
                    <a:pt x="33753" y="114300"/>
                  </a:lnTo>
                  <a:lnTo>
                    <a:pt x="10083" y="101600"/>
                  </a:lnTo>
                  <a:close/>
                </a:path>
                <a:path w="4128134" h="1295400">
                  <a:moveTo>
                    <a:pt x="3018848" y="381000"/>
                  </a:moveTo>
                  <a:lnTo>
                    <a:pt x="2985045" y="381000"/>
                  </a:lnTo>
                  <a:lnTo>
                    <a:pt x="2969295" y="393700"/>
                  </a:lnTo>
                  <a:lnTo>
                    <a:pt x="2947604" y="419100"/>
                  </a:lnTo>
                  <a:lnTo>
                    <a:pt x="2921054" y="419100"/>
                  </a:lnTo>
                  <a:lnTo>
                    <a:pt x="2890723" y="431800"/>
                  </a:lnTo>
                  <a:lnTo>
                    <a:pt x="2858598" y="431800"/>
                  </a:lnTo>
                  <a:lnTo>
                    <a:pt x="2843645" y="444500"/>
                  </a:lnTo>
                  <a:lnTo>
                    <a:pt x="2830245" y="444500"/>
                  </a:lnTo>
                  <a:lnTo>
                    <a:pt x="2812124" y="457200"/>
                  </a:lnTo>
                  <a:lnTo>
                    <a:pt x="2802977" y="482600"/>
                  </a:lnTo>
                  <a:lnTo>
                    <a:pt x="2794503" y="495300"/>
                  </a:lnTo>
                  <a:lnTo>
                    <a:pt x="2778404" y="508000"/>
                  </a:lnTo>
                  <a:lnTo>
                    <a:pt x="2752284" y="508000"/>
                  </a:lnTo>
                  <a:lnTo>
                    <a:pt x="2738805" y="520700"/>
                  </a:lnTo>
                  <a:lnTo>
                    <a:pt x="4127652" y="520700"/>
                  </a:lnTo>
                  <a:lnTo>
                    <a:pt x="4127652" y="393700"/>
                  </a:lnTo>
                  <a:lnTo>
                    <a:pt x="3052452" y="393700"/>
                  </a:lnTo>
                  <a:lnTo>
                    <a:pt x="3018848" y="381000"/>
                  </a:lnTo>
                  <a:close/>
                </a:path>
                <a:path w="4128134" h="1295400">
                  <a:moveTo>
                    <a:pt x="3914533" y="25400"/>
                  </a:moveTo>
                  <a:lnTo>
                    <a:pt x="3621333" y="25400"/>
                  </a:lnTo>
                  <a:lnTo>
                    <a:pt x="3606380" y="38100"/>
                  </a:lnTo>
                  <a:lnTo>
                    <a:pt x="3571100" y="38100"/>
                  </a:lnTo>
                  <a:lnTo>
                    <a:pt x="3558870" y="50800"/>
                  </a:lnTo>
                  <a:lnTo>
                    <a:pt x="3537991" y="50800"/>
                  </a:lnTo>
                  <a:lnTo>
                    <a:pt x="3535344" y="63500"/>
                  </a:lnTo>
                  <a:lnTo>
                    <a:pt x="3521157" y="76200"/>
                  </a:lnTo>
                  <a:lnTo>
                    <a:pt x="3499007" y="88900"/>
                  </a:lnTo>
                  <a:lnTo>
                    <a:pt x="3472471" y="101600"/>
                  </a:lnTo>
                  <a:lnTo>
                    <a:pt x="3444112" y="114300"/>
                  </a:lnTo>
                  <a:lnTo>
                    <a:pt x="3415144" y="114300"/>
                  </a:lnTo>
                  <a:lnTo>
                    <a:pt x="3387118" y="127000"/>
                  </a:lnTo>
                  <a:lnTo>
                    <a:pt x="3349955" y="152400"/>
                  </a:lnTo>
                  <a:lnTo>
                    <a:pt x="3309511" y="215900"/>
                  </a:lnTo>
                  <a:lnTo>
                    <a:pt x="3281224" y="266700"/>
                  </a:lnTo>
                  <a:lnTo>
                    <a:pt x="3247907" y="304800"/>
                  </a:lnTo>
                  <a:lnTo>
                    <a:pt x="3209824" y="355600"/>
                  </a:lnTo>
                  <a:lnTo>
                    <a:pt x="3167235" y="381000"/>
                  </a:lnTo>
                  <a:lnTo>
                    <a:pt x="3120402" y="393700"/>
                  </a:lnTo>
                  <a:lnTo>
                    <a:pt x="4127652" y="393700"/>
                  </a:lnTo>
                  <a:lnTo>
                    <a:pt x="4127652" y="228600"/>
                  </a:lnTo>
                  <a:lnTo>
                    <a:pt x="3306876" y="228600"/>
                  </a:lnTo>
                  <a:lnTo>
                    <a:pt x="3309746" y="215900"/>
                  </a:lnTo>
                  <a:lnTo>
                    <a:pt x="4127652" y="215900"/>
                  </a:lnTo>
                  <a:lnTo>
                    <a:pt x="4127652" y="101600"/>
                  </a:lnTo>
                  <a:lnTo>
                    <a:pt x="4089491" y="76200"/>
                  </a:lnTo>
                  <a:lnTo>
                    <a:pt x="4071359" y="63500"/>
                  </a:lnTo>
                  <a:lnTo>
                    <a:pt x="3958580" y="63500"/>
                  </a:lnTo>
                  <a:lnTo>
                    <a:pt x="3945405" y="50800"/>
                  </a:lnTo>
                  <a:lnTo>
                    <a:pt x="3930476" y="38100"/>
                  </a:lnTo>
                  <a:lnTo>
                    <a:pt x="3914533" y="25400"/>
                  </a:lnTo>
                  <a:close/>
                </a:path>
                <a:path w="4128134" h="1295400">
                  <a:moveTo>
                    <a:pt x="1739331" y="223180"/>
                  </a:moveTo>
                  <a:lnTo>
                    <a:pt x="1742628" y="228600"/>
                  </a:lnTo>
                  <a:lnTo>
                    <a:pt x="1750423" y="228600"/>
                  </a:lnTo>
                  <a:lnTo>
                    <a:pt x="1739331" y="223180"/>
                  </a:lnTo>
                  <a:close/>
                </a:path>
                <a:path w="4128134" h="1295400">
                  <a:moveTo>
                    <a:pt x="1734900" y="215900"/>
                  </a:moveTo>
                  <a:lnTo>
                    <a:pt x="1724428" y="215900"/>
                  </a:lnTo>
                  <a:lnTo>
                    <a:pt x="1739331" y="223180"/>
                  </a:lnTo>
                  <a:lnTo>
                    <a:pt x="1734900" y="215900"/>
                  </a:lnTo>
                  <a:close/>
                </a:path>
                <a:path w="4128134" h="1295400">
                  <a:moveTo>
                    <a:pt x="352082" y="38100"/>
                  </a:moveTo>
                  <a:lnTo>
                    <a:pt x="300724" y="63500"/>
                  </a:lnTo>
                  <a:lnTo>
                    <a:pt x="261450" y="101600"/>
                  </a:lnTo>
                  <a:lnTo>
                    <a:pt x="236351" y="127000"/>
                  </a:lnTo>
                  <a:lnTo>
                    <a:pt x="227520" y="165100"/>
                  </a:lnTo>
                  <a:lnTo>
                    <a:pt x="1583498" y="165100"/>
                  </a:lnTo>
                  <a:lnTo>
                    <a:pt x="1528495" y="139700"/>
                  </a:lnTo>
                  <a:lnTo>
                    <a:pt x="1475553" y="127000"/>
                  </a:lnTo>
                  <a:lnTo>
                    <a:pt x="1424987" y="101600"/>
                  </a:lnTo>
                  <a:lnTo>
                    <a:pt x="535673" y="101600"/>
                  </a:lnTo>
                  <a:lnTo>
                    <a:pt x="489977" y="88900"/>
                  </a:lnTo>
                  <a:lnTo>
                    <a:pt x="443877" y="63500"/>
                  </a:lnTo>
                  <a:lnTo>
                    <a:pt x="352082" y="38100"/>
                  </a:lnTo>
                  <a:close/>
                </a:path>
                <a:path w="4128134" h="1295400">
                  <a:moveTo>
                    <a:pt x="1117590" y="63500"/>
                  </a:moveTo>
                  <a:lnTo>
                    <a:pt x="650138" y="63500"/>
                  </a:lnTo>
                  <a:lnTo>
                    <a:pt x="535673" y="101600"/>
                  </a:lnTo>
                  <a:lnTo>
                    <a:pt x="1424987" y="101600"/>
                  </a:lnTo>
                  <a:lnTo>
                    <a:pt x="1377112" y="88900"/>
                  </a:lnTo>
                  <a:lnTo>
                    <a:pt x="1154125" y="88900"/>
                  </a:lnTo>
                  <a:lnTo>
                    <a:pt x="1117590" y="63500"/>
                  </a:lnTo>
                  <a:close/>
                </a:path>
                <a:path w="4128134" h="1295400">
                  <a:moveTo>
                    <a:pt x="1332240" y="76200"/>
                  </a:moveTo>
                  <a:lnTo>
                    <a:pt x="1203717" y="76200"/>
                  </a:lnTo>
                  <a:lnTo>
                    <a:pt x="1179158" y="88900"/>
                  </a:lnTo>
                  <a:lnTo>
                    <a:pt x="1377112" y="88900"/>
                  </a:lnTo>
                  <a:lnTo>
                    <a:pt x="1332240" y="76200"/>
                  </a:lnTo>
                  <a:close/>
                </a:path>
                <a:path w="4128134" h="1295400">
                  <a:moveTo>
                    <a:pt x="1252766" y="63500"/>
                  </a:moveTo>
                  <a:lnTo>
                    <a:pt x="1228139" y="76200"/>
                  </a:lnTo>
                  <a:lnTo>
                    <a:pt x="1290687" y="76200"/>
                  </a:lnTo>
                  <a:lnTo>
                    <a:pt x="1252766" y="63500"/>
                  </a:lnTo>
                  <a:close/>
                </a:path>
                <a:path w="4128134" h="1295400">
                  <a:moveTo>
                    <a:pt x="935253" y="38100"/>
                  </a:moveTo>
                  <a:lnTo>
                    <a:pt x="705858" y="38100"/>
                  </a:lnTo>
                  <a:lnTo>
                    <a:pt x="698623" y="50800"/>
                  </a:lnTo>
                  <a:lnTo>
                    <a:pt x="684707" y="50800"/>
                  </a:lnTo>
                  <a:lnTo>
                    <a:pt x="678330" y="63500"/>
                  </a:lnTo>
                  <a:lnTo>
                    <a:pt x="973235" y="63500"/>
                  </a:lnTo>
                  <a:lnTo>
                    <a:pt x="954447" y="50800"/>
                  </a:lnTo>
                  <a:lnTo>
                    <a:pt x="935253" y="38100"/>
                  </a:lnTo>
                  <a:close/>
                </a:path>
                <a:path w="4128134" h="1295400">
                  <a:moveTo>
                    <a:pt x="4037113" y="50800"/>
                  </a:moveTo>
                  <a:lnTo>
                    <a:pt x="3993192" y="50800"/>
                  </a:lnTo>
                  <a:lnTo>
                    <a:pt x="3982640" y="63500"/>
                  </a:lnTo>
                  <a:lnTo>
                    <a:pt x="4044403" y="63500"/>
                  </a:lnTo>
                  <a:lnTo>
                    <a:pt x="4037113" y="50800"/>
                  </a:lnTo>
                  <a:close/>
                </a:path>
                <a:path w="4128134" h="1295400">
                  <a:moveTo>
                    <a:pt x="916452" y="25400"/>
                  </a:moveTo>
                  <a:lnTo>
                    <a:pt x="757981" y="25400"/>
                  </a:lnTo>
                  <a:lnTo>
                    <a:pt x="730059" y="38100"/>
                  </a:lnTo>
                  <a:lnTo>
                    <a:pt x="926090" y="38100"/>
                  </a:lnTo>
                  <a:lnTo>
                    <a:pt x="916452" y="25400"/>
                  </a:lnTo>
                  <a:close/>
                </a:path>
                <a:path w="4128134" h="1295400">
                  <a:moveTo>
                    <a:pt x="3595585" y="25400"/>
                  </a:moveTo>
                  <a:lnTo>
                    <a:pt x="3584790" y="25400"/>
                  </a:lnTo>
                  <a:lnTo>
                    <a:pt x="3579024" y="38100"/>
                  </a:lnTo>
                  <a:lnTo>
                    <a:pt x="3599903" y="38100"/>
                  </a:lnTo>
                  <a:lnTo>
                    <a:pt x="3595585" y="25400"/>
                  </a:lnTo>
                  <a:close/>
                </a:path>
                <a:path w="4128134" h="1295400">
                  <a:moveTo>
                    <a:pt x="892784" y="12700"/>
                  </a:moveTo>
                  <a:lnTo>
                    <a:pt x="819765" y="12700"/>
                  </a:lnTo>
                  <a:lnTo>
                    <a:pt x="788198" y="25400"/>
                  </a:lnTo>
                  <a:lnTo>
                    <a:pt x="905597" y="25400"/>
                  </a:lnTo>
                  <a:lnTo>
                    <a:pt x="892784" y="12700"/>
                  </a:lnTo>
                  <a:close/>
                </a:path>
                <a:path w="4128134" h="1295400">
                  <a:moveTo>
                    <a:pt x="3709928" y="12700"/>
                  </a:moveTo>
                  <a:lnTo>
                    <a:pt x="3660958" y="12700"/>
                  </a:lnTo>
                  <a:lnTo>
                    <a:pt x="3640134" y="25400"/>
                  </a:lnTo>
                  <a:lnTo>
                    <a:pt x="3715829" y="25400"/>
                  </a:lnTo>
                  <a:lnTo>
                    <a:pt x="3709928" y="12700"/>
                  </a:lnTo>
                  <a:close/>
                </a:path>
                <a:path w="4128134" h="1295400">
                  <a:moveTo>
                    <a:pt x="3893657" y="12700"/>
                  </a:moveTo>
                  <a:lnTo>
                    <a:pt x="3753175" y="12700"/>
                  </a:lnTo>
                  <a:lnTo>
                    <a:pt x="3735548" y="25400"/>
                  </a:lnTo>
                  <a:lnTo>
                    <a:pt x="3904095" y="25400"/>
                  </a:lnTo>
                  <a:lnTo>
                    <a:pt x="3893657" y="12700"/>
                  </a:lnTo>
                  <a:close/>
                </a:path>
                <a:path w="4128134" h="1295400">
                  <a:moveTo>
                    <a:pt x="3784116" y="0"/>
                  </a:moveTo>
                  <a:lnTo>
                    <a:pt x="3779176" y="0"/>
                  </a:lnTo>
                  <a:lnTo>
                    <a:pt x="3767966" y="12700"/>
                  </a:lnTo>
                  <a:lnTo>
                    <a:pt x="3791148" y="12700"/>
                  </a:lnTo>
                  <a:lnTo>
                    <a:pt x="3784116" y="0"/>
                  </a:lnTo>
                  <a:close/>
                </a:path>
                <a:path w="4128134" h="1295400">
                  <a:moveTo>
                    <a:pt x="3874934" y="0"/>
                  </a:moveTo>
                  <a:lnTo>
                    <a:pt x="3846185" y="0"/>
                  </a:lnTo>
                  <a:lnTo>
                    <a:pt x="3834979" y="12700"/>
                  </a:lnTo>
                  <a:lnTo>
                    <a:pt x="3883758" y="12700"/>
                  </a:lnTo>
                  <a:lnTo>
                    <a:pt x="3874934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835351" y="9198114"/>
              <a:ext cx="1602740" cy="17780"/>
            </a:xfrm>
            <a:custGeom>
              <a:avLst/>
              <a:gdLst/>
              <a:ahLst/>
              <a:cxnLst/>
              <a:rect l="l" t="t" r="r" b="b"/>
              <a:pathLst>
                <a:path w="1602739" h="17779">
                  <a:moveTo>
                    <a:pt x="1602676" y="13970"/>
                  </a:moveTo>
                  <a:lnTo>
                    <a:pt x="1596199" y="13970"/>
                  </a:lnTo>
                  <a:lnTo>
                    <a:pt x="1596199" y="12700"/>
                  </a:lnTo>
                  <a:lnTo>
                    <a:pt x="1591881" y="12700"/>
                  </a:lnTo>
                  <a:lnTo>
                    <a:pt x="1591881" y="10160"/>
                  </a:lnTo>
                  <a:lnTo>
                    <a:pt x="1583956" y="10160"/>
                  </a:lnTo>
                  <a:lnTo>
                    <a:pt x="1583956" y="7620"/>
                  </a:lnTo>
                  <a:lnTo>
                    <a:pt x="1579638" y="7620"/>
                  </a:lnTo>
                  <a:lnTo>
                    <a:pt x="1579638" y="5080"/>
                  </a:lnTo>
                  <a:lnTo>
                    <a:pt x="1571726" y="5080"/>
                  </a:lnTo>
                  <a:lnTo>
                    <a:pt x="1571726" y="2540"/>
                  </a:lnTo>
                  <a:lnTo>
                    <a:pt x="373672" y="2540"/>
                  </a:lnTo>
                  <a:lnTo>
                    <a:pt x="37367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368630" y="13970"/>
                  </a:lnTo>
                  <a:lnTo>
                    <a:pt x="368630" y="17780"/>
                  </a:lnTo>
                  <a:lnTo>
                    <a:pt x="1602676" y="17780"/>
                  </a:lnTo>
                  <a:lnTo>
                    <a:pt x="1602676" y="1397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980951" y="9198114"/>
              <a:ext cx="826769" cy="17780"/>
            </a:xfrm>
            <a:custGeom>
              <a:avLst/>
              <a:gdLst/>
              <a:ahLst/>
              <a:cxnLst/>
              <a:rect l="l" t="t" r="r" b="b"/>
              <a:pathLst>
                <a:path w="826770" h="17779">
                  <a:moveTo>
                    <a:pt x="826541" y="0"/>
                  </a:moveTo>
                  <a:lnTo>
                    <a:pt x="554380" y="0"/>
                  </a:lnTo>
                  <a:lnTo>
                    <a:pt x="554380" y="2540"/>
                  </a:lnTo>
                  <a:lnTo>
                    <a:pt x="7200" y="2540"/>
                  </a:lnTo>
                  <a:lnTo>
                    <a:pt x="7200" y="5080"/>
                  </a:lnTo>
                  <a:lnTo>
                    <a:pt x="5765" y="5080"/>
                  </a:lnTo>
                  <a:lnTo>
                    <a:pt x="5765" y="10160"/>
                  </a:lnTo>
                  <a:lnTo>
                    <a:pt x="2882" y="10160"/>
                  </a:lnTo>
                  <a:lnTo>
                    <a:pt x="2882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17780"/>
                  </a:lnTo>
                  <a:lnTo>
                    <a:pt x="561581" y="17780"/>
                  </a:lnTo>
                  <a:lnTo>
                    <a:pt x="561581" y="13970"/>
                  </a:lnTo>
                  <a:lnTo>
                    <a:pt x="826541" y="13970"/>
                  </a:lnTo>
                  <a:lnTo>
                    <a:pt x="826541" y="12700"/>
                  </a:lnTo>
                  <a:lnTo>
                    <a:pt x="826541" y="10160"/>
                  </a:lnTo>
                  <a:lnTo>
                    <a:pt x="826541" y="5080"/>
                  </a:lnTo>
                  <a:lnTo>
                    <a:pt x="826541" y="2540"/>
                  </a:lnTo>
                  <a:lnTo>
                    <a:pt x="8265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836075" y="9501644"/>
              <a:ext cx="3972560" cy="624840"/>
            </a:xfrm>
            <a:custGeom>
              <a:avLst/>
              <a:gdLst/>
              <a:ahLst/>
              <a:cxnLst/>
              <a:rect l="l" t="t" r="r" b="b"/>
              <a:pathLst>
                <a:path w="3972559" h="624840">
                  <a:moveTo>
                    <a:pt x="3972128" y="607060"/>
                  </a:moveTo>
                  <a:lnTo>
                    <a:pt x="3715105" y="607060"/>
                  </a:lnTo>
                  <a:lnTo>
                    <a:pt x="3715105" y="609600"/>
                  </a:lnTo>
                  <a:lnTo>
                    <a:pt x="379425" y="609600"/>
                  </a:lnTo>
                  <a:lnTo>
                    <a:pt x="379425" y="607060"/>
                  </a:lnTo>
                  <a:lnTo>
                    <a:pt x="0" y="607060"/>
                  </a:lnTo>
                  <a:lnTo>
                    <a:pt x="0" y="609600"/>
                  </a:lnTo>
                  <a:lnTo>
                    <a:pt x="0" y="621030"/>
                  </a:lnTo>
                  <a:lnTo>
                    <a:pt x="376555" y="621030"/>
                  </a:lnTo>
                  <a:lnTo>
                    <a:pt x="376555" y="624840"/>
                  </a:lnTo>
                  <a:lnTo>
                    <a:pt x="3717975" y="624840"/>
                  </a:lnTo>
                  <a:lnTo>
                    <a:pt x="3717975" y="621030"/>
                  </a:lnTo>
                  <a:lnTo>
                    <a:pt x="3972128" y="621030"/>
                  </a:lnTo>
                  <a:lnTo>
                    <a:pt x="3972128" y="609600"/>
                  </a:lnTo>
                  <a:lnTo>
                    <a:pt x="3972128" y="607060"/>
                  </a:lnTo>
                  <a:close/>
                </a:path>
                <a:path w="3972559" h="624840">
                  <a:moveTo>
                    <a:pt x="3972128" y="303530"/>
                  </a:moveTo>
                  <a:lnTo>
                    <a:pt x="3715105" y="303530"/>
                  </a:lnTo>
                  <a:lnTo>
                    <a:pt x="3715105" y="306070"/>
                  </a:lnTo>
                  <a:lnTo>
                    <a:pt x="379425" y="306070"/>
                  </a:lnTo>
                  <a:lnTo>
                    <a:pt x="379425" y="303530"/>
                  </a:lnTo>
                  <a:lnTo>
                    <a:pt x="0" y="303530"/>
                  </a:lnTo>
                  <a:lnTo>
                    <a:pt x="0" y="306070"/>
                  </a:lnTo>
                  <a:lnTo>
                    <a:pt x="0" y="317500"/>
                  </a:lnTo>
                  <a:lnTo>
                    <a:pt x="376555" y="317500"/>
                  </a:lnTo>
                  <a:lnTo>
                    <a:pt x="376555" y="320040"/>
                  </a:lnTo>
                  <a:lnTo>
                    <a:pt x="3717975" y="320040"/>
                  </a:lnTo>
                  <a:lnTo>
                    <a:pt x="3717975" y="317500"/>
                  </a:lnTo>
                  <a:lnTo>
                    <a:pt x="3972128" y="317500"/>
                  </a:lnTo>
                  <a:lnTo>
                    <a:pt x="3972128" y="306070"/>
                  </a:lnTo>
                  <a:lnTo>
                    <a:pt x="3972128" y="303530"/>
                  </a:lnTo>
                  <a:close/>
                </a:path>
                <a:path w="3972559" h="624840">
                  <a:moveTo>
                    <a:pt x="3972128" y="0"/>
                  </a:moveTo>
                  <a:lnTo>
                    <a:pt x="3715105" y="0"/>
                  </a:lnTo>
                  <a:lnTo>
                    <a:pt x="3715105" y="2540"/>
                  </a:lnTo>
                  <a:lnTo>
                    <a:pt x="379425" y="2540"/>
                  </a:lnTo>
                  <a:lnTo>
                    <a:pt x="379425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970"/>
                  </a:lnTo>
                  <a:lnTo>
                    <a:pt x="376555" y="13970"/>
                  </a:lnTo>
                  <a:lnTo>
                    <a:pt x="376555" y="17780"/>
                  </a:lnTo>
                  <a:lnTo>
                    <a:pt x="3717975" y="17780"/>
                  </a:lnTo>
                  <a:lnTo>
                    <a:pt x="3717975" y="13970"/>
                  </a:lnTo>
                  <a:lnTo>
                    <a:pt x="3972128" y="13970"/>
                  </a:lnTo>
                  <a:lnTo>
                    <a:pt x="3972128" y="2540"/>
                  </a:lnTo>
                  <a:lnTo>
                    <a:pt x="3972128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/>
          <p:nvPr/>
        </p:nvSpPr>
        <p:spPr>
          <a:xfrm>
            <a:off x="110248" y="8343898"/>
            <a:ext cx="1466215" cy="1943100"/>
          </a:xfrm>
          <a:custGeom>
            <a:avLst/>
            <a:gdLst/>
            <a:ahLst/>
            <a:cxnLst/>
            <a:rect l="l" t="t" r="r" b="b"/>
            <a:pathLst>
              <a:path w="1466215" h="1943100">
                <a:moveTo>
                  <a:pt x="674045" y="1384300"/>
                </a:moveTo>
                <a:lnTo>
                  <a:pt x="660849" y="1384300"/>
                </a:lnTo>
                <a:lnTo>
                  <a:pt x="692537" y="1422400"/>
                </a:lnTo>
                <a:lnTo>
                  <a:pt x="703324" y="1422400"/>
                </a:lnTo>
                <a:lnTo>
                  <a:pt x="737891" y="1460500"/>
                </a:lnTo>
                <a:lnTo>
                  <a:pt x="772497" y="1485900"/>
                </a:lnTo>
                <a:lnTo>
                  <a:pt x="807183" y="1524000"/>
                </a:lnTo>
                <a:lnTo>
                  <a:pt x="841989" y="1549400"/>
                </a:lnTo>
                <a:lnTo>
                  <a:pt x="876955" y="1587500"/>
                </a:lnTo>
                <a:lnTo>
                  <a:pt x="912121" y="1612900"/>
                </a:lnTo>
                <a:lnTo>
                  <a:pt x="1021914" y="1727200"/>
                </a:lnTo>
                <a:lnTo>
                  <a:pt x="1058556" y="1752600"/>
                </a:lnTo>
                <a:lnTo>
                  <a:pt x="1094991" y="1790700"/>
                </a:lnTo>
                <a:lnTo>
                  <a:pt x="1163335" y="1866900"/>
                </a:lnTo>
                <a:lnTo>
                  <a:pt x="1186433" y="1879600"/>
                </a:lnTo>
                <a:lnTo>
                  <a:pt x="1220336" y="1917700"/>
                </a:lnTo>
                <a:lnTo>
                  <a:pt x="1244863" y="1943100"/>
                </a:lnTo>
                <a:lnTo>
                  <a:pt x="1273543" y="1943100"/>
                </a:lnTo>
                <a:lnTo>
                  <a:pt x="1127560" y="1790700"/>
                </a:lnTo>
                <a:lnTo>
                  <a:pt x="1053991" y="1727200"/>
                </a:lnTo>
                <a:lnTo>
                  <a:pt x="1017238" y="1689100"/>
                </a:lnTo>
                <a:lnTo>
                  <a:pt x="941638" y="1612900"/>
                </a:lnTo>
                <a:lnTo>
                  <a:pt x="903838" y="1587500"/>
                </a:lnTo>
                <a:lnTo>
                  <a:pt x="828240" y="1511300"/>
                </a:lnTo>
                <a:lnTo>
                  <a:pt x="790441" y="1485900"/>
                </a:lnTo>
                <a:lnTo>
                  <a:pt x="714844" y="1422400"/>
                </a:lnTo>
                <a:lnTo>
                  <a:pt x="687757" y="1397000"/>
                </a:lnTo>
                <a:lnTo>
                  <a:pt x="674045" y="1384300"/>
                </a:lnTo>
                <a:close/>
              </a:path>
              <a:path w="1466215" h="1943100">
                <a:moveTo>
                  <a:pt x="27236" y="177800"/>
                </a:moveTo>
                <a:lnTo>
                  <a:pt x="0" y="177800"/>
                </a:lnTo>
                <a:lnTo>
                  <a:pt x="798" y="190500"/>
                </a:lnTo>
                <a:lnTo>
                  <a:pt x="4229" y="203200"/>
                </a:lnTo>
                <a:lnTo>
                  <a:pt x="38351" y="241300"/>
                </a:lnTo>
                <a:lnTo>
                  <a:pt x="50307" y="266700"/>
                </a:lnTo>
                <a:lnTo>
                  <a:pt x="77171" y="304800"/>
                </a:lnTo>
                <a:lnTo>
                  <a:pt x="185666" y="457200"/>
                </a:lnTo>
                <a:lnTo>
                  <a:pt x="229852" y="508000"/>
                </a:lnTo>
                <a:lnTo>
                  <a:pt x="251777" y="546100"/>
                </a:lnTo>
                <a:lnTo>
                  <a:pt x="273499" y="571500"/>
                </a:lnTo>
                <a:lnTo>
                  <a:pt x="384895" y="723900"/>
                </a:lnTo>
                <a:lnTo>
                  <a:pt x="413175" y="762000"/>
                </a:lnTo>
                <a:lnTo>
                  <a:pt x="445381" y="800100"/>
                </a:lnTo>
                <a:lnTo>
                  <a:pt x="510554" y="876300"/>
                </a:lnTo>
                <a:lnTo>
                  <a:pt x="576203" y="965200"/>
                </a:lnTo>
                <a:lnTo>
                  <a:pt x="609008" y="1003300"/>
                </a:lnTo>
                <a:lnTo>
                  <a:pt x="734823" y="1155700"/>
                </a:lnTo>
                <a:lnTo>
                  <a:pt x="766447" y="1206500"/>
                </a:lnTo>
                <a:lnTo>
                  <a:pt x="861722" y="1320800"/>
                </a:lnTo>
                <a:lnTo>
                  <a:pt x="920490" y="1397000"/>
                </a:lnTo>
                <a:lnTo>
                  <a:pt x="950110" y="1447800"/>
                </a:lnTo>
                <a:lnTo>
                  <a:pt x="1009300" y="1524000"/>
                </a:lnTo>
                <a:lnTo>
                  <a:pt x="1067812" y="1600200"/>
                </a:lnTo>
                <a:lnTo>
                  <a:pt x="1096975" y="1651000"/>
                </a:lnTo>
                <a:lnTo>
                  <a:pt x="1155492" y="1727200"/>
                </a:lnTo>
                <a:lnTo>
                  <a:pt x="1216393" y="1816100"/>
                </a:lnTo>
                <a:lnTo>
                  <a:pt x="1247311" y="1854200"/>
                </a:lnTo>
                <a:lnTo>
                  <a:pt x="1277869" y="1905000"/>
                </a:lnTo>
                <a:lnTo>
                  <a:pt x="1308186" y="1943100"/>
                </a:lnTo>
                <a:lnTo>
                  <a:pt x="1335963" y="1943100"/>
                </a:lnTo>
                <a:lnTo>
                  <a:pt x="1307591" y="1905000"/>
                </a:lnTo>
                <a:lnTo>
                  <a:pt x="1252664" y="1828800"/>
                </a:lnTo>
                <a:lnTo>
                  <a:pt x="1223862" y="1790700"/>
                </a:lnTo>
                <a:lnTo>
                  <a:pt x="1136413" y="1676400"/>
                </a:lnTo>
                <a:lnTo>
                  <a:pt x="1107954" y="1625600"/>
                </a:lnTo>
                <a:lnTo>
                  <a:pt x="1079740" y="1587500"/>
                </a:lnTo>
                <a:lnTo>
                  <a:pt x="1051265" y="1549400"/>
                </a:lnTo>
                <a:lnTo>
                  <a:pt x="1022537" y="1511300"/>
                </a:lnTo>
                <a:lnTo>
                  <a:pt x="993565" y="1460500"/>
                </a:lnTo>
                <a:lnTo>
                  <a:pt x="964356" y="1422400"/>
                </a:lnTo>
                <a:lnTo>
                  <a:pt x="905266" y="1346200"/>
                </a:lnTo>
                <a:lnTo>
                  <a:pt x="875400" y="1308100"/>
                </a:lnTo>
                <a:lnTo>
                  <a:pt x="811029" y="1231900"/>
                </a:lnTo>
                <a:lnTo>
                  <a:pt x="778833" y="1181100"/>
                </a:lnTo>
                <a:lnTo>
                  <a:pt x="682148" y="1066800"/>
                </a:lnTo>
                <a:lnTo>
                  <a:pt x="649873" y="1016000"/>
                </a:lnTo>
                <a:lnTo>
                  <a:pt x="552849" y="901700"/>
                </a:lnTo>
                <a:lnTo>
                  <a:pt x="401026" y="711200"/>
                </a:lnTo>
                <a:lnTo>
                  <a:pt x="370984" y="660400"/>
                </a:lnTo>
                <a:lnTo>
                  <a:pt x="311361" y="584200"/>
                </a:lnTo>
                <a:lnTo>
                  <a:pt x="252468" y="508000"/>
                </a:lnTo>
                <a:lnTo>
                  <a:pt x="223338" y="469900"/>
                </a:lnTo>
                <a:lnTo>
                  <a:pt x="194443" y="419100"/>
                </a:lnTo>
                <a:lnTo>
                  <a:pt x="165800" y="381000"/>
                </a:lnTo>
                <a:lnTo>
                  <a:pt x="137426" y="342900"/>
                </a:lnTo>
                <a:lnTo>
                  <a:pt x="128752" y="330200"/>
                </a:lnTo>
                <a:lnTo>
                  <a:pt x="119876" y="317500"/>
                </a:lnTo>
                <a:lnTo>
                  <a:pt x="112215" y="304800"/>
                </a:lnTo>
                <a:lnTo>
                  <a:pt x="107189" y="292100"/>
                </a:lnTo>
                <a:lnTo>
                  <a:pt x="156603" y="292100"/>
                </a:lnTo>
                <a:lnTo>
                  <a:pt x="119358" y="254000"/>
                </a:lnTo>
                <a:lnTo>
                  <a:pt x="82011" y="228600"/>
                </a:lnTo>
                <a:lnTo>
                  <a:pt x="44547" y="190500"/>
                </a:lnTo>
                <a:lnTo>
                  <a:pt x="32760" y="190500"/>
                </a:lnTo>
                <a:lnTo>
                  <a:pt x="27236" y="177800"/>
                </a:lnTo>
                <a:close/>
              </a:path>
              <a:path w="1466215" h="1943100">
                <a:moveTo>
                  <a:pt x="1465964" y="1676400"/>
                </a:moveTo>
                <a:lnTo>
                  <a:pt x="1438151" y="1676400"/>
                </a:lnTo>
                <a:lnTo>
                  <a:pt x="1443810" y="1689100"/>
                </a:lnTo>
                <a:lnTo>
                  <a:pt x="1464525" y="1689100"/>
                </a:lnTo>
                <a:lnTo>
                  <a:pt x="1465964" y="1676400"/>
                </a:lnTo>
                <a:close/>
              </a:path>
              <a:path w="1466215" h="1943100">
                <a:moveTo>
                  <a:pt x="156603" y="292100"/>
                </a:moveTo>
                <a:lnTo>
                  <a:pt x="125817" y="292100"/>
                </a:lnTo>
                <a:lnTo>
                  <a:pt x="135570" y="304800"/>
                </a:lnTo>
                <a:lnTo>
                  <a:pt x="146067" y="317500"/>
                </a:lnTo>
                <a:lnTo>
                  <a:pt x="152355" y="317500"/>
                </a:lnTo>
                <a:lnTo>
                  <a:pt x="159115" y="330200"/>
                </a:lnTo>
                <a:lnTo>
                  <a:pt x="172703" y="342900"/>
                </a:lnTo>
                <a:lnTo>
                  <a:pt x="210684" y="368300"/>
                </a:lnTo>
                <a:lnTo>
                  <a:pt x="285290" y="431800"/>
                </a:lnTo>
                <a:lnTo>
                  <a:pt x="322459" y="469900"/>
                </a:lnTo>
                <a:lnTo>
                  <a:pt x="360529" y="508000"/>
                </a:lnTo>
                <a:lnTo>
                  <a:pt x="398607" y="533400"/>
                </a:lnTo>
                <a:lnTo>
                  <a:pt x="627730" y="762000"/>
                </a:lnTo>
                <a:lnTo>
                  <a:pt x="661579" y="787400"/>
                </a:lnTo>
                <a:lnTo>
                  <a:pt x="762520" y="901700"/>
                </a:lnTo>
                <a:lnTo>
                  <a:pt x="796024" y="927100"/>
                </a:lnTo>
                <a:lnTo>
                  <a:pt x="963238" y="1117600"/>
                </a:lnTo>
                <a:lnTo>
                  <a:pt x="1027620" y="1181100"/>
                </a:lnTo>
                <a:lnTo>
                  <a:pt x="1221714" y="1409700"/>
                </a:lnTo>
                <a:lnTo>
                  <a:pt x="1251479" y="1447800"/>
                </a:lnTo>
                <a:lnTo>
                  <a:pt x="1281408" y="1473200"/>
                </a:lnTo>
                <a:lnTo>
                  <a:pt x="1341004" y="1549400"/>
                </a:lnTo>
                <a:lnTo>
                  <a:pt x="1370293" y="1587500"/>
                </a:lnTo>
                <a:lnTo>
                  <a:pt x="1398990" y="1625600"/>
                </a:lnTo>
                <a:lnTo>
                  <a:pt x="1426908" y="1663700"/>
                </a:lnTo>
                <a:lnTo>
                  <a:pt x="1432629" y="1676400"/>
                </a:lnTo>
                <a:lnTo>
                  <a:pt x="1465511" y="1676400"/>
                </a:lnTo>
                <a:lnTo>
                  <a:pt x="1462900" y="1663700"/>
                </a:lnTo>
                <a:lnTo>
                  <a:pt x="1456350" y="1651000"/>
                </a:lnTo>
                <a:lnTo>
                  <a:pt x="1448857" y="1638300"/>
                </a:lnTo>
                <a:lnTo>
                  <a:pt x="1440825" y="1625600"/>
                </a:lnTo>
                <a:lnTo>
                  <a:pt x="1432661" y="1600200"/>
                </a:lnTo>
                <a:lnTo>
                  <a:pt x="1404647" y="1562100"/>
                </a:lnTo>
                <a:lnTo>
                  <a:pt x="1359098" y="1485900"/>
                </a:lnTo>
                <a:lnTo>
                  <a:pt x="1316782" y="1485900"/>
                </a:lnTo>
                <a:lnTo>
                  <a:pt x="1309096" y="1473200"/>
                </a:lnTo>
                <a:lnTo>
                  <a:pt x="1292986" y="1460500"/>
                </a:lnTo>
                <a:lnTo>
                  <a:pt x="1258428" y="1409700"/>
                </a:lnTo>
                <a:lnTo>
                  <a:pt x="1120193" y="1257300"/>
                </a:lnTo>
                <a:lnTo>
                  <a:pt x="1057319" y="1181100"/>
                </a:lnTo>
                <a:lnTo>
                  <a:pt x="1025795" y="1155700"/>
                </a:lnTo>
                <a:lnTo>
                  <a:pt x="994582" y="1117600"/>
                </a:lnTo>
                <a:lnTo>
                  <a:pt x="963957" y="1079500"/>
                </a:lnTo>
                <a:lnTo>
                  <a:pt x="897941" y="1003300"/>
                </a:lnTo>
                <a:lnTo>
                  <a:pt x="864965" y="977900"/>
                </a:lnTo>
                <a:lnTo>
                  <a:pt x="766315" y="863600"/>
                </a:lnTo>
                <a:lnTo>
                  <a:pt x="733567" y="838200"/>
                </a:lnTo>
                <a:lnTo>
                  <a:pt x="659462" y="762000"/>
                </a:lnTo>
                <a:lnTo>
                  <a:pt x="508211" y="609600"/>
                </a:lnTo>
                <a:lnTo>
                  <a:pt x="341900" y="457200"/>
                </a:lnTo>
                <a:lnTo>
                  <a:pt x="304908" y="419100"/>
                </a:lnTo>
                <a:lnTo>
                  <a:pt x="267899" y="393700"/>
                </a:lnTo>
                <a:lnTo>
                  <a:pt x="193763" y="317500"/>
                </a:lnTo>
                <a:lnTo>
                  <a:pt x="156603" y="292100"/>
                </a:lnTo>
                <a:close/>
              </a:path>
              <a:path w="1466215" h="1943100">
                <a:moveTo>
                  <a:pt x="284322" y="0"/>
                </a:moveTo>
                <a:lnTo>
                  <a:pt x="272780" y="0"/>
                </a:lnTo>
                <a:lnTo>
                  <a:pt x="271341" y="12700"/>
                </a:lnTo>
                <a:lnTo>
                  <a:pt x="272736" y="25400"/>
                </a:lnTo>
                <a:lnTo>
                  <a:pt x="274941" y="25400"/>
                </a:lnTo>
                <a:lnTo>
                  <a:pt x="278226" y="38100"/>
                </a:lnTo>
                <a:lnTo>
                  <a:pt x="282860" y="38100"/>
                </a:lnTo>
                <a:lnTo>
                  <a:pt x="299712" y="63500"/>
                </a:lnTo>
                <a:lnTo>
                  <a:pt x="333685" y="88900"/>
                </a:lnTo>
                <a:lnTo>
                  <a:pt x="350537" y="114300"/>
                </a:lnTo>
                <a:lnTo>
                  <a:pt x="381543" y="152400"/>
                </a:lnTo>
                <a:lnTo>
                  <a:pt x="412109" y="190500"/>
                </a:lnTo>
                <a:lnTo>
                  <a:pt x="473040" y="279400"/>
                </a:lnTo>
                <a:lnTo>
                  <a:pt x="503966" y="317500"/>
                </a:lnTo>
                <a:lnTo>
                  <a:pt x="535571" y="355600"/>
                </a:lnTo>
                <a:lnTo>
                  <a:pt x="560635" y="393700"/>
                </a:lnTo>
                <a:lnTo>
                  <a:pt x="585969" y="431800"/>
                </a:lnTo>
                <a:lnTo>
                  <a:pt x="611303" y="457200"/>
                </a:lnTo>
                <a:lnTo>
                  <a:pt x="636367" y="495300"/>
                </a:lnTo>
                <a:lnTo>
                  <a:pt x="902760" y="838200"/>
                </a:lnTo>
                <a:lnTo>
                  <a:pt x="934159" y="876300"/>
                </a:lnTo>
                <a:lnTo>
                  <a:pt x="964853" y="914400"/>
                </a:lnTo>
                <a:lnTo>
                  <a:pt x="994929" y="965200"/>
                </a:lnTo>
                <a:lnTo>
                  <a:pt x="1024477" y="1003300"/>
                </a:lnTo>
                <a:lnTo>
                  <a:pt x="1053585" y="1041400"/>
                </a:lnTo>
                <a:lnTo>
                  <a:pt x="1082340" y="1092200"/>
                </a:lnTo>
                <a:lnTo>
                  <a:pt x="1110830" y="1130300"/>
                </a:lnTo>
                <a:lnTo>
                  <a:pt x="1135827" y="1168400"/>
                </a:lnTo>
                <a:lnTo>
                  <a:pt x="1161042" y="1219200"/>
                </a:lnTo>
                <a:lnTo>
                  <a:pt x="1211570" y="1295400"/>
                </a:lnTo>
                <a:lnTo>
                  <a:pt x="1236605" y="1333500"/>
                </a:lnTo>
                <a:lnTo>
                  <a:pt x="1261300" y="1371600"/>
                </a:lnTo>
                <a:lnTo>
                  <a:pt x="1292896" y="1422400"/>
                </a:lnTo>
                <a:lnTo>
                  <a:pt x="1323949" y="1473200"/>
                </a:lnTo>
                <a:lnTo>
                  <a:pt x="1324673" y="1485900"/>
                </a:lnTo>
                <a:lnTo>
                  <a:pt x="1359098" y="1485900"/>
                </a:lnTo>
                <a:lnTo>
                  <a:pt x="1321140" y="1422400"/>
                </a:lnTo>
                <a:lnTo>
                  <a:pt x="1293373" y="1384300"/>
                </a:lnTo>
                <a:lnTo>
                  <a:pt x="1265587" y="1333500"/>
                </a:lnTo>
                <a:lnTo>
                  <a:pt x="1237750" y="1295400"/>
                </a:lnTo>
                <a:lnTo>
                  <a:pt x="1209828" y="1244600"/>
                </a:lnTo>
                <a:lnTo>
                  <a:pt x="1181789" y="1206500"/>
                </a:lnTo>
                <a:lnTo>
                  <a:pt x="1153601" y="1155700"/>
                </a:lnTo>
                <a:lnTo>
                  <a:pt x="1125232" y="1117600"/>
                </a:lnTo>
                <a:lnTo>
                  <a:pt x="1095703" y="1066800"/>
                </a:lnTo>
                <a:lnTo>
                  <a:pt x="1066114" y="1028700"/>
                </a:lnTo>
                <a:lnTo>
                  <a:pt x="1036405" y="977900"/>
                </a:lnTo>
                <a:lnTo>
                  <a:pt x="1006517" y="939800"/>
                </a:lnTo>
                <a:lnTo>
                  <a:pt x="976388" y="901700"/>
                </a:lnTo>
                <a:lnTo>
                  <a:pt x="945959" y="863600"/>
                </a:lnTo>
                <a:lnTo>
                  <a:pt x="913104" y="812800"/>
                </a:lnTo>
                <a:lnTo>
                  <a:pt x="880291" y="774700"/>
                </a:lnTo>
                <a:lnTo>
                  <a:pt x="781984" y="647700"/>
                </a:lnTo>
                <a:lnTo>
                  <a:pt x="749219" y="596900"/>
                </a:lnTo>
                <a:lnTo>
                  <a:pt x="650769" y="482600"/>
                </a:lnTo>
                <a:lnTo>
                  <a:pt x="620846" y="431800"/>
                </a:lnTo>
                <a:lnTo>
                  <a:pt x="531358" y="317500"/>
                </a:lnTo>
                <a:lnTo>
                  <a:pt x="501955" y="279400"/>
                </a:lnTo>
                <a:lnTo>
                  <a:pt x="472933" y="241300"/>
                </a:lnTo>
                <a:lnTo>
                  <a:pt x="442887" y="203200"/>
                </a:lnTo>
                <a:lnTo>
                  <a:pt x="412367" y="165100"/>
                </a:lnTo>
                <a:lnTo>
                  <a:pt x="381712" y="114300"/>
                </a:lnTo>
                <a:lnTo>
                  <a:pt x="351257" y="76200"/>
                </a:lnTo>
                <a:lnTo>
                  <a:pt x="335588" y="63500"/>
                </a:lnTo>
                <a:lnTo>
                  <a:pt x="319850" y="38100"/>
                </a:lnTo>
                <a:lnTo>
                  <a:pt x="303977" y="25400"/>
                </a:lnTo>
                <a:lnTo>
                  <a:pt x="287901" y="12700"/>
                </a:lnTo>
                <a:lnTo>
                  <a:pt x="284322" y="0"/>
                </a:lnTo>
                <a:close/>
              </a:path>
              <a:path w="1466215" h="1943100">
                <a:moveTo>
                  <a:pt x="7831" y="165100"/>
                </a:moveTo>
                <a:lnTo>
                  <a:pt x="5673" y="165100"/>
                </a:lnTo>
                <a:lnTo>
                  <a:pt x="5673" y="177800"/>
                </a:lnTo>
                <a:lnTo>
                  <a:pt x="12152" y="177800"/>
                </a:lnTo>
                <a:lnTo>
                  <a:pt x="7831" y="16510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4" name="object 5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13167"/>
            <a:ext cx="1689760" cy="1540709"/>
          </a:xfrm>
          <a:prstGeom prst="rect">
            <a:avLst/>
          </a:prstGeom>
        </p:spPr>
      </p:pic>
      <p:sp>
        <p:nvSpPr>
          <p:cNvPr id="55" name="object 55" descr=""/>
          <p:cNvSpPr/>
          <p:nvPr/>
        </p:nvSpPr>
        <p:spPr>
          <a:xfrm>
            <a:off x="16946626" y="1257"/>
            <a:ext cx="790575" cy="977900"/>
          </a:xfrm>
          <a:custGeom>
            <a:avLst/>
            <a:gdLst/>
            <a:ahLst/>
            <a:cxnLst/>
            <a:rect l="l" t="t" r="r" b="b"/>
            <a:pathLst>
              <a:path w="790575" h="977900">
                <a:moveTo>
                  <a:pt x="47498" y="162560"/>
                </a:moveTo>
                <a:lnTo>
                  <a:pt x="35306" y="162560"/>
                </a:lnTo>
                <a:lnTo>
                  <a:pt x="33147" y="165100"/>
                </a:lnTo>
                <a:lnTo>
                  <a:pt x="29591" y="168910"/>
                </a:lnTo>
                <a:lnTo>
                  <a:pt x="51863" y="220980"/>
                </a:lnTo>
                <a:lnTo>
                  <a:pt x="100032" y="304800"/>
                </a:lnTo>
                <a:lnTo>
                  <a:pt x="122332" y="345440"/>
                </a:lnTo>
                <a:lnTo>
                  <a:pt x="142871" y="387350"/>
                </a:lnTo>
                <a:lnTo>
                  <a:pt x="161290" y="427990"/>
                </a:lnTo>
                <a:lnTo>
                  <a:pt x="171323" y="473710"/>
                </a:lnTo>
                <a:lnTo>
                  <a:pt x="172847" y="481330"/>
                </a:lnTo>
                <a:lnTo>
                  <a:pt x="168529" y="486410"/>
                </a:lnTo>
                <a:lnTo>
                  <a:pt x="151257" y="486410"/>
                </a:lnTo>
                <a:lnTo>
                  <a:pt x="129543" y="488950"/>
                </a:lnTo>
                <a:lnTo>
                  <a:pt x="66929" y="502920"/>
                </a:lnTo>
                <a:lnTo>
                  <a:pt x="27174" y="518160"/>
                </a:lnTo>
                <a:lnTo>
                  <a:pt x="7874" y="530860"/>
                </a:lnTo>
                <a:lnTo>
                  <a:pt x="4318" y="534670"/>
                </a:lnTo>
                <a:lnTo>
                  <a:pt x="0" y="539750"/>
                </a:lnTo>
                <a:lnTo>
                  <a:pt x="2159" y="547370"/>
                </a:lnTo>
                <a:lnTo>
                  <a:pt x="7874" y="552450"/>
                </a:lnTo>
                <a:lnTo>
                  <a:pt x="11557" y="554990"/>
                </a:lnTo>
                <a:lnTo>
                  <a:pt x="14478" y="557530"/>
                </a:lnTo>
                <a:lnTo>
                  <a:pt x="17272" y="557530"/>
                </a:lnTo>
                <a:lnTo>
                  <a:pt x="53848" y="565150"/>
                </a:lnTo>
                <a:lnTo>
                  <a:pt x="71564" y="570230"/>
                </a:lnTo>
                <a:lnTo>
                  <a:pt x="89281" y="574040"/>
                </a:lnTo>
                <a:lnTo>
                  <a:pt x="111571" y="577850"/>
                </a:lnTo>
                <a:lnTo>
                  <a:pt x="133969" y="580390"/>
                </a:lnTo>
                <a:lnTo>
                  <a:pt x="156342" y="581660"/>
                </a:lnTo>
                <a:lnTo>
                  <a:pt x="206629" y="581660"/>
                </a:lnTo>
                <a:lnTo>
                  <a:pt x="214630" y="584200"/>
                </a:lnTo>
                <a:lnTo>
                  <a:pt x="218186" y="585470"/>
                </a:lnTo>
                <a:lnTo>
                  <a:pt x="223266" y="591820"/>
                </a:lnTo>
                <a:lnTo>
                  <a:pt x="221742" y="594360"/>
                </a:lnTo>
                <a:lnTo>
                  <a:pt x="216374" y="612140"/>
                </a:lnTo>
                <a:lnTo>
                  <a:pt x="210899" y="628650"/>
                </a:lnTo>
                <a:lnTo>
                  <a:pt x="205257" y="645160"/>
                </a:lnTo>
                <a:lnTo>
                  <a:pt x="199390" y="661670"/>
                </a:lnTo>
                <a:lnTo>
                  <a:pt x="186225" y="704850"/>
                </a:lnTo>
                <a:lnTo>
                  <a:pt x="173704" y="748030"/>
                </a:lnTo>
                <a:lnTo>
                  <a:pt x="161992" y="791210"/>
                </a:lnTo>
                <a:lnTo>
                  <a:pt x="151257" y="835660"/>
                </a:lnTo>
                <a:lnTo>
                  <a:pt x="147911" y="850900"/>
                </a:lnTo>
                <a:lnTo>
                  <a:pt x="144494" y="866140"/>
                </a:lnTo>
                <a:lnTo>
                  <a:pt x="141220" y="881380"/>
                </a:lnTo>
                <a:lnTo>
                  <a:pt x="138303" y="896620"/>
                </a:lnTo>
                <a:lnTo>
                  <a:pt x="134973" y="913130"/>
                </a:lnTo>
                <a:lnTo>
                  <a:pt x="132334" y="929640"/>
                </a:lnTo>
                <a:lnTo>
                  <a:pt x="129980" y="946150"/>
                </a:lnTo>
                <a:lnTo>
                  <a:pt x="127508" y="962660"/>
                </a:lnTo>
                <a:lnTo>
                  <a:pt x="127508" y="966470"/>
                </a:lnTo>
                <a:lnTo>
                  <a:pt x="128905" y="969010"/>
                </a:lnTo>
                <a:lnTo>
                  <a:pt x="129667" y="971550"/>
                </a:lnTo>
                <a:lnTo>
                  <a:pt x="131064" y="975360"/>
                </a:lnTo>
                <a:lnTo>
                  <a:pt x="134620" y="976630"/>
                </a:lnTo>
                <a:lnTo>
                  <a:pt x="136779" y="977900"/>
                </a:lnTo>
                <a:lnTo>
                  <a:pt x="146939" y="977900"/>
                </a:lnTo>
                <a:lnTo>
                  <a:pt x="151257" y="976630"/>
                </a:lnTo>
                <a:lnTo>
                  <a:pt x="153416" y="975360"/>
                </a:lnTo>
                <a:lnTo>
                  <a:pt x="154813" y="974090"/>
                </a:lnTo>
                <a:lnTo>
                  <a:pt x="163857" y="965200"/>
                </a:lnTo>
                <a:lnTo>
                  <a:pt x="181709" y="947420"/>
                </a:lnTo>
                <a:lnTo>
                  <a:pt x="190754" y="938530"/>
                </a:lnTo>
                <a:lnTo>
                  <a:pt x="198098" y="930910"/>
                </a:lnTo>
                <a:lnTo>
                  <a:pt x="165608" y="930910"/>
                </a:lnTo>
                <a:lnTo>
                  <a:pt x="158369" y="927100"/>
                </a:lnTo>
                <a:lnTo>
                  <a:pt x="158369" y="922020"/>
                </a:lnTo>
                <a:lnTo>
                  <a:pt x="159893" y="918210"/>
                </a:lnTo>
                <a:lnTo>
                  <a:pt x="161071" y="908050"/>
                </a:lnTo>
                <a:lnTo>
                  <a:pt x="162464" y="896620"/>
                </a:lnTo>
                <a:lnTo>
                  <a:pt x="164000" y="886460"/>
                </a:lnTo>
                <a:lnTo>
                  <a:pt x="165608" y="875030"/>
                </a:lnTo>
                <a:lnTo>
                  <a:pt x="173513" y="825500"/>
                </a:lnTo>
                <a:lnTo>
                  <a:pt x="183419" y="775970"/>
                </a:lnTo>
                <a:lnTo>
                  <a:pt x="195754" y="726440"/>
                </a:lnTo>
                <a:lnTo>
                  <a:pt x="210947" y="678180"/>
                </a:lnTo>
                <a:lnTo>
                  <a:pt x="213106" y="673100"/>
                </a:lnTo>
                <a:lnTo>
                  <a:pt x="213106" y="666750"/>
                </a:lnTo>
                <a:lnTo>
                  <a:pt x="216027" y="661670"/>
                </a:lnTo>
                <a:lnTo>
                  <a:pt x="222380" y="641350"/>
                </a:lnTo>
                <a:lnTo>
                  <a:pt x="231140" y="621030"/>
                </a:lnTo>
                <a:lnTo>
                  <a:pt x="243137" y="601980"/>
                </a:lnTo>
                <a:lnTo>
                  <a:pt x="259207" y="584200"/>
                </a:lnTo>
                <a:lnTo>
                  <a:pt x="262659" y="579120"/>
                </a:lnTo>
                <a:lnTo>
                  <a:pt x="262445" y="574040"/>
                </a:lnTo>
                <a:lnTo>
                  <a:pt x="258992" y="568960"/>
                </a:lnTo>
                <a:lnTo>
                  <a:pt x="252730" y="566420"/>
                </a:lnTo>
                <a:lnTo>
                  <a:pt x="248412" y="565150"/>
                </a:lnTo>
                <a:lnTo>
                  <a:pt x="243332" y="562610"/>
                </a:lnTo>
                <a:lnTo>
                  <a:pt x="238379" y="562610"/>
                </a:lnTo>
                <a:lnTo>
                  <a:pt x="227143" y="561340"/>
                </a:lnTo>
                <a:lnTo>
                  <a:pt x="216027" y="561340"/>
                </a:lnTo>
                <a:lnTo>
                  <a:pt x="204910" y="560070"/>
                </a:lnTo>
                <a:lnTo>
                  <a:pt x="158950" y="560070"/>
                </a:lnTo>
                <a:lnTo>
                  <a:pt x="108712" y="556260"/>
                </a:lnTo>
                <a:lnTo>
                  <a:pt x="94313" y="554990"/>
                </a:lnTo>
                <a:lnTo>
                  <a:pt x="80391" y="551180"/>
                </a:lnTo>
                <a:lnTo>
                  <a:pt x="67135" y="546100"/>
                </a:lnTo>
                <a:lnTo>
                  <a:pt x="54737" y="539750"/>
                </a:lnTo>
                <a:lnTo>
                  <a:pt x="54737" y="534670"/>
                </a:lnTo>
                <a:lnTo>
                  <a:pt x="58293" y="530860"/>
                </a:lnTo>
                <a:lnTo>
                  <a:pt x="63373" y="529590"/>
                </a:lnTo>
                <a:lnTo>
                  <a:pt x="82421" y="521970"/>
                </a:lnTo>
                <a:lnTo>
                  <a:pt x="102028" y="514350"/>
                </a:lnTo>
                <a:lnTo>
                  <a:pt x="122469" y="509270"/>
                </a:lnTo>
                <a:lnTo>
                  <a:pt x="144018" y="508000"/>
                </a:lnTo>
                <a:lnTo>
                  <a:pt x="172847" y="508000"/>
                </a:lnTo>
                <a:lnTo>
                  <a:pt x="179959" y="506730"/>
                </a:lnTo>
                <a:lnTo>
                  <a:pt x="192708" y="505460"/>
                </a:lnTo>
                <a:lnTo>
                  <a:pt x="200802" y="500380"/>
                </a:lnTo>
                <a:lnTo>
                  <a:pt x="204444" y="492760"/>
                </a:lnTo>
                <a:lnTo>
                  <a:pt x="203835" y="481330"/>
                </a:lnTo>
                <a:lnTo>
                  <a:pt x="196984" y="452120"/>
                </a:lnTo>
                <a:lnTo>
                  <a:pt x="187515" y="425450"/>
                </a:lnTo>
                <a:lnTo>
                  <a:pt x="175760" y="397510"/>
                </a:lnTo>
                <a:lnTo>
                  <a:pt x="162052" y="370840"/>
                </a:lnTo>
                <a:lnTo>
                  <a:pt x="151145" y="349250"/>
                </a:lnTo>
                <a:lnTo>
                  <a:pt x="139858" y="327660"/>
                </a:lnTo>
                <a:lnTo>
                  <a:pt x="127762" y="306070"/>
                </a:lnTo>
                <a:lnTo>
                  <a:pt x="114427" y="284480"/>
                </a:lnTo>
                <a:lnTo>
                  <a:pt x="110871" y="278130"/>
                </a:lnTo>
                <a:lnTo>
                  <a:pt x="108712" y="271780"/>
                </a:lnTo>
                <a:lnTo>
                  <a:pt x="107315" y="265430"/>
                </a:lnTo>
                <a:lnTo>
                  <a:pt x="108712" y="262890"/>
                </a:lnTo>
                <a:lnTo>
                  <a:pt x="147231" y="262890"/>
                </a:lnTo>
                <a:lnTo>
                  <a:pt x="133223" y="248920"/>
                </a:lnTo>
                <a:lnTo>
                  <a:pt x="115770" y="231140"/>
                </a:lnTo>
                <a:lnTo>
                  <a:pt x="98853" y="212090"/>
                </a:lnTo>
                <a:lnTo>
                  <a:pt x="65532" y="176530"/>
                </a:lnTo>
                <a:lnTo>
                  <a:pt x="60452" y="170180"/>
                </a:lnTo>
                <a:lnTo>
                  <a:pt x="56134" y="165100"/>
                </a:lnTo>
                <a:lnTo>
                  <a:pt x="47498" y="162560"/>
                </a:lnTo>
                <a:close/>
              </a:path>
              <a:path w="790575" h="977900">
                <a:moveTo>
                  <a:pt x="469267" y="619760"/>
                </a:moveTo>
                <a:lnTo>
                  <a:pt x="430530" y="619760"/>
                </a:lnTo>
                <a:lnTo>
                  <a:pt x="432689" y="621030"/>
                </a:lnTo>
                <a:lnTo>
                  <a:pt x="434213" y="621030"/>
                </a:lnTo>
                <a:lnTo>
                  <a:pt x="443325" y="629920"/>
                </a:lnTo>
                <a:lnTo>
                  <a:pt x="452247" y="638810"/>
                </a:lnTo>
                <a:lnTo>
                  <a:pt x="460787" y="647700"/>
                </a:lnTo>
                <a:lnTo>
                  <a:pt x="468757" y="656590"/>
                </a:lnTo>
                <a:lnTo>
                  <a:pt x="480359" y="669290"/>
                </a:lnTo>
                <a:lnTo>
                  <a:pt x="491664" y="683260"/>
                </a:lnTo>
                <a:lnTo>
                  <a:pt x="514096" y="709930"/>
                </a:lnTo>
                <a:lnTo>
                  <a:pt x="523226" y="721360"/>
                </a:lnTo>
                <a:lnTo>
                  <a:pt x="532177" y="732790"/>
                </a:lnTo>
                <a:lnTo>
                  <a:pt x="540724" y="742950"/>
                </a:lnTo>
                <a:lnTo>
                  <a:pt x="548640" y="754380"/>
                </a:lnTo>
                <a:lnTo>
                  <a:pt x="560514" y="772160"/>
                </a:lnTo>
                <a:lnTo>
                  <a:pt x="572293" y="791210"/>
                </a:lnTo>
                <a:lnTo>
                  <a:pt x="583930" y="808990"/>
                </a:lnTo>
                <a:lnTo>
                  <a:pt x="595376" y="826770"/>
                </a:lnTo>
                <a:lnTo>
                  <a:pt x="609903" y="848360"/>
                </a:lnTo>
                <a:lnTo>
                  <a:pt x="624252" y="868680"/>
                </a:lnTo>
                <a:lnTo>
                  <a:pt x="653034" y="910590"/>
                </a:lnTo>
                <a:lnTo>
                  <a:pt x="659104" y="918210"/>
                </a:lnTo>
                <a:lnTo>
                  <a:pt x="665591" y="927100"/>
                </a:lnTo>
                <a:lnTo>
                  <a:pt x="672625" y="934720"/>
                </a:lnTo>
                <a:lnTo>
                  <a:pt x="680339" y="942340"/>
                </a:lnTo>
                <a:lnTo>
                  <a:pt x="684022" y="947420"/>
                </a:lnTo>
                <a:lnTo>
                  <a:pt x="688975" y="949960"/>
                </a:lnTo>
                <a:lnTo>
                  <a:pt x="700532" y="949960"/>
                </a:lnTo>
                <a:lnTo>
                  <a:pt x="709168" y="947420"/>
                </a:lnTo>
                <a:lnTo>
                  <a:pt x="713486" y="939800"/>
                </a:lnTo>
                <a:lnTo>
                  <a:pt x="712851" y="932180"/>
                </a:lnTo>
                <a:lnTo>
                  <a:pt x="712851" y="927100"/>
                </a:lnTo>
                <a:lnTo>
                  <a:pt x="711327" y="924560"/>
                </a:lnTo>
                <a:lnTo>
                  <a:pt x="711327" y="922020"/>
                </a:lnTo>
                <a:lnTo>
                  <a:pt x="704671" y="887730"/>
                </a:lnTo>
                <a:lnTo>
                  <a:pt x="704000" y="885190"/>
                </a:lnTo>
                <a:lnTo>
                  <a:pt x="673227" y="885190"/>
                </a:lnTo>
                <a:lnTo>
                  <a:pt x="669544" y="883920"/>
                </a:lnTo>
                <a:lnTo>
                  <a:pt x="606139" y="801370"/>
                </a:lnTo>
                <a:lnTo>
                  <a:pt x="586180" y="772160"/>
                </a:lnTo>
                <a:lnTo>
                  <a:pt x="548483" y="720090"/>
                </a:lnTo>
                <a:lnTo>
                  <a:pt x="530494" y="697230"/>
                </a:lnTo>
                <a:lnTo>
                  <a:pt x="511673" y="674370"/>
                </a:lnTo>
                <a:lnTo>
                  <a:pt x="491744" y="651510"/>
                </a:lnTo>
                <a:lnTo>
                  <a:pt x="485963" y="645160"/>
                </a:lnTo>
                <a:lnTo>
                  <a:pt x="481123" y="637540"/>
                </a:lnTo>
                <a:lnTo>
                  <a:pt x="476545" y="629920"/>
                </a:lnTo>
                <a:lnTo>
                  <a:pt x="471551" y="622300"/>
                </a:lnTo>
                <a:lnTo>
                  <a:pt x="469267" y="619760"/>
                </a:lnTo>
                <a:close/>
              </a:path>
              <a:path w="790575" h="977900">
                <a:moveTo>
                  <a:pt x="433451" y="577850"/>
                </a:moveTo>
                <a:lnTo>
                  <a:pt x="421259" y="577850"/>
                </a:lnTo>
                <a:lnTo>
                  <a:pt x="416941" y="579120"/>
                </a:lnTo>
                <a:lnTo>
                  <a:pt x="386208" y="624840"/>
                </a:lnTo>
                <a:lnTo>
                  <a:pt x="368728" y="654050"/>
                </a:lnTo>
                <a:lnTo>
                  <a:pt x="350843" y="684530"/>
                </a:lnTo>
                <a:lnTo>
                  <a:pt x="332613" y="713740"/>
                </a:lnTo>
                <a:lnTo>
                  <a:pt x="305591" y="758190"/>
                </a:lnTo>
                <a:lnTo>
                  <a:pt x="276844" y="802640"/>
                </a:lnTo>
                <a:lnTo>
                  <a:pt x="245405" y="845820"/>
                </a:lnTo>
                <a:lnTo>
                  <a:pt x="210312" y="886460"/>
                </a:lnTo>
                <a:lnTo>
                  <a:pt x="165608" y="930910"/>
                </a:lnTo>
                <a:lnTo>
                  <a:pt x="198098" y="930910"/>
                </a:lnTo>
                <a:lnTo>
                  <a:pt x="235473" y="890270"/>
                </a:lnTo>
                <a:lnTo>
                  <a:pt x="275717" y="839470"/>
                </a:lnTo>
                <a:lnTo>
                  <a:pt x="308149" y="796290"/>
                </a:lnTo>
                <a:lnTo>
                  <a:pt x="336296" y="750570"/>
                </a:lnTo>
                <a:lnTo>
                  <a:pt x="339852" y="744220"/>
                </a:lnTo>
                <a:lnTo>
                  <a:pt x="344932" y="736600"/>
                </a:lnTo>
                <a:lnTo>
                  <a:pt x="375570" y="688340"/>
                </a:lnTo>
                <a:lnTo>
                  <a:pt x="402463" y="647700"/>
                </a:lnTo>
                <a:lnTo>
                  <a:pt x="406179" y="642620"/>
                </a:lnTo>
                <a:lnTo>
                  <a:pt x="410575" y="636270"/>
                </a:lnTo>
                <a:lnTo>
                  <a:pt x="415232" y="629920"/>
                </a:lnTo>
                <a:lnTo>
                  <a:pt x="419735" y="622300"/>
                </a:lnTo>
                <a:lnTo>
                  <a:pt x="421259" y="621030"/>
                </a:lnTo>
                <a:lnTo>
                  <a:pt x="424815" y="619760"/>
                </a:lnTo>
                <a:lnTo>
                  <a:pt x="469267" y="619760"/>
                </a:lnTo>
                <a:lnTo>
                  <a:pt x="453342" y="601980"/>
                </a:lnTo>
                <a:lnTo>
                  <a:pt x="444386" y="590550"/>
                </a:lnTo>
                <a:lnTo>
                  <a:pt x="435610" y="580390"/>
                </a:lnTo>
                <a:lnTo>
                  <a:pt x="433451" y="577850"/>
                </a:lnTo>
                <a:close/>
              </a:path>
              <a:path w="790575" h="977900">
                <a:moveTo>
                  <a:pt x="788384" y="378460"/>
                </a:moveTo>
                <a:lnTo>
                  <a:pt x="609635" y="378460"/>
                </a:lnTo>
                <a:lnTo>
                  <a:pt x="660491" y="381000"/>
                </a:lnTo>
                <a:lnTo>
                  <a:pt x="686181" y="383540"/>
                </a:lnTo>
                <a:lnTo>
                  <a:pt x="688975" y="383540"/>
                </a:lnTo>
                <a:lnTo>
                  <a:pt x="691134" y="384810"/>
                </a:lnTo>
                <a:lnTo>
                  <a:pt x="692658" y="386080"/>
                </a:lnTo>
                <a:lnTo>
                  <a:pt x="693293" y="389890"/>
                </a:lnTo>
                <a:lnTo>
                  <a:pt x="689737" y="393700"/>
                </a:lnTo>
                <a:lnTo>
                  <a:pt x="686181" y="394970"/>
                </a:lnTo>
                <a:lnTo>
                  <a:pt x="682498" y="396240"/>
                </a:lnTo>
                <a:lnTo>
                  <a:pt x="675386" y="398780"/>
                </a:lnTo>
                <a:lnTo>
                  <a:pt x="645838" y="408940"/>
                </a:lnTo>
                <a:lnTo>
                  <a:pt x="584838" y="426720"/>
                </a:lnTo>
                <a:lnTo>
                  <a:pt x="553720" y="434340"/>
                </a:lnTo>
                <a:lnTo>
                  <a:pt x="541865" y="438150"/>
                </a:lnTo>
                <a:lnTo>
                  <a:pt x="534225" y="443230"/>
                </a:lnTo>
                <a:lnTo>
                  <a:pt x="530395" y="450850"/>
                </a:lnTo>
                <a:lnTo>
                  <a:pt x="529971" y="459740"/>
                </a:lnTo>
                <a:lnTo>
                  <a:pt x="531526" y="473710"/>
                </a:lnTo>
                <a:lnTo>
                  <a:pt x="539242" y="514350"/>
                </a:lnTo>
                <a:lnTo>
                  <a:pt x="557180" y="568960"/>
                </a:lnTo>
                <a:lnTo>
                  <a:pt x="581025" y="621030"/>
                </a:lnTo>
                <a:lnTo>
                  <a:pt x="584854" y="628650"/>
                </a:lnTo>
                <a:lnTo>
                  <a:pt x="588327" y="635000"/>
                </a:lnTo>
                <a:lnTo>
                  <a:pt x="590847" y="642620"/>
                </a:lnTo>
                <a:lnTo>
                  <a:pt x="591820" y="650240"/>
                </a:lnTo>
                <a:lnTo>
                  <a:pt x="593217" y="656590"/>
                </a:lnTo>
                <a:lnTo>
                  <a:pt x="597535" y="661670"/>
                </a:lnTo>
                <a:lnTo>
                  <a:pt x="601218" y="668020"/>
                </a:lnTo>
                <a:lnTo>
                  <a:pt x="612159" y="684530"/>
                </a:lnTo>
                <a:lnTo>
                  <a:pt x="621125" y="702310"/>
                </a:lnTo>
                <a:lnTo>
                  <a:pt x="628042" y="720090"/>
                </a:lnTo>
                <a:lnTo>
                  <a:pt x="635057" y="746760"/>
                </a:lnTo>
                <a:lnTo>
                  <a:pt x="638095" y="754380"/>
                </a:lnTo>
                <a:lnTo>
                  <a:pt x="663257" y="819150"/>
                </a:lnTo>
                <a:lnTo>
                  <a:pt x="676783" y="868680"/>
                </a:lnTo>
                <a:lnTo>
                  <a:pt x="676783" y="873760"/>
                </a:lnTo>
                <a:lnTo>
                  <a:pt x="678180" y="877570"/>
                </a:lnTo>
                <a:lnTo>
                  <a:pt x="676783" y="881380"/>
                </a:lnTo>
                <a:lnTo>
                  <a:pt x="673227" y="885190"/>
                </a:lnTo>
                <a:lnTo>
                  <a:pt x="704000" y="885190"/>
                </a:lnTo>
                <a:lnTo>
                  <a:pt x="684502" y="820420"/>
                </a:lnTo>
                <a:lnTo>
                  <a:pt x="657199" y="749300"/>
                </a:lnTo>
                <a:lnTo>
                  <a:pt x="626000" y="676910"/>
                </a:lnTo>
                <a:lnTo>
                  <a:pt x="609854" y="641350"/>
                </a:lnTo>
                <a:lnTo>
                  <a:pt x="599529" y="617220"/>
                </a:lnTo>
                <a:lnTo>
                  <a:pt x="581404" y="570230"/>
                </a:lnTo>
                <a:lnTo>
                  <a:pt x="567561" y="528320"/>
                </a:lnTo>
                <a:lnTo>
                  <a:pt x="560953" y="490220"/>
                </a:lnTo>
                <a:lnTo>
                  <a:pt x="559435" y="471170"/>
                </a:lnTo>
                <a:lnTo>
                  <a:pt x="560649" y="463550"/>
                </a:lnTo>
                <a:lnTo>
                  <a:pt x="564292" y="457200"/>
                </a:lnTo>
                <a:lnTo>
                  <a:pt x="570364" y="452120"/>
                </a:lnTo>
                <a:lnTo>
                  <a:pt x="578866" y="448310"/>
                </a:lnTo>
                <a:lnTo>
                  <a:pt x="600463" y="443230"/>
                </a:lnTo>
                <a:lnTo>
                  <a:pt x="643088" y="430530"/>
                </a:lnTo>
                <a:lnTo>
                  <a:pt x="663829" y="422910"/>
                </a:lnTo>
                <a:lnTo>
                  <a:pt x="673403" y="421640"/>
                </a:lnTo>
                <a:lnTo>
                  <a:pt x="682704" y="417830"/>
                </a:lnTo>
                <a:lnTo>
                  <a:pt x="700532" y="412750"/>
                </a:lnTo>
                <a:lnTo>
                  <a:pt x="768985" y="387350"/>
                </a:lnTo>
                <a:lnTo>
                  <a:pt x="773303" y="384810"/>
                </a:lnTo>
                <a:lnTo>
                  <a:pt x="778256" y="384810"/>
                </a:lnTo>
                <a:lnTo>
                  <a:pt x="783336" y="381000"/>
                </a:lnTo>
                <a:lnTo>
                  <a:pt x="787654" y="379730"/>
                </a:lnTo>
                <a:lnTo>
                  <a:pt x="788384" y="378460"/>
                </a:lnTo>
                <a:close/>
              </a:path>
              <a:path w="790575" h="977900">
                <a:moveTo>
                  <a:pt x="147231" y="262890"/>
                </a:moveTo>
                <a:lnTo>
                  <a:pt x="112395" y="262890"/>
                </a:lnTo>
                <a:lnTo>
                  <a:pt x="118872" y="264160"/>
                </a:lnTo>
                <a:lnTo>
                  <a:pt x="125349" y="267970"/>
                </a:lnTo>
                <a:lnTo>
                  <a:pt x="131064" y="273050"/>
                </a:lnTo>
                <a:lnTo>
                  <a:pt x="152749" y="297180"/>
                </a:lnTo>
                <a:lnTo>
                  <a:pt x="163782" y="308610"/>
                </a:lnTo>
                <a:lnTo>
                  <a:pt x="175006" y="318770"/>
                </a:lnTo>
                <a:lnTo>
                  <a:pt x="190259" y="334010"/>
                </a:lnTo>
                <a:lnTo>
                  <a:pt x="204168" y="349250"/>
                </a:lnTo>
                <a:lnTo>
                  <a:pt x="217529" y="364490"/>
                </a:lnTo>
                <a:lnTo>
                  <a:pt x="231140" y="379730"/>
                </a:lnTo>
                <a:lnTo>
                  <a:pt x="236220" y="384810"/>
                </a:lnTo>
                <a:lnTo>
                  <a:pt x="241173" y="389890"/>
                </a:lnTo>
                <a:lnTo>
                  <a:pt x="247015" y="393700"/>
                </a:lnTo>
                <a:lnTo>
                  <a:pt x="250571" y="396240"/>
                </a:lnTo>
                <a:lnTo>
                  <a:pt x="254889" y="398780"/>
                </a:lnTo>
                <a:lnTo>
                  <a:pt x="264922" y="398780"/>
                </a:lnTo>
                <a:lnTo>
                  <a:pt x="290830" y="374650"/>
                </a:lnTo>
                <a:lnTo>
                  <a:pt x="295151" y="368300"/>
                </a:lnTo>
                <a:lnTo>
                  <a:pt x="260604" y="368300"/>
                </a:lnTo>
                <a:lnTo>
                  <a:pt x="255579" y="367030"/>
                </a:lnTo>
                <a:lnTo>
                  <a:pt x="250031" y="364490"/>
                </a:lnTo>
                <a:lnTo>
                  <a:pt x="243673" y="359410"/>
                </a:lnTo>
                <a:lnTo>
                  <a:pt x="236220" y="351790"/>
                </a:lnTo>
                <a:lnTo>
                  <a:pt x="184388" y="300990"/>
                </a:lnTo>
                <a:lnTo>
                  <a:pt x="158692" y="274320"/>
                </a:lnTo>
                <a:lnTo>
                  <a:pt x="147231" y="262890"/>
                </a:lnTo>
                <a:close/>
              </a:path>
              <a:path w="790575" h="977900">
                <a:moveTo>
                  <a:pt x="465127" y="92710"/>
                </a:moveTo>
                <a:lnTo>
                  <a:pt x="435610" y="92710"/>
                </a:lnTo>
                <a:lnTo>
                  <a:pt x="439166" y="93980"/>
                </a:lnTo>
                <a:lnTo>
                  <a:pt x="440690" y="95250"/>
                </a:lnTo>
                <a:lnTo>
                  <a:pt x="441325" y="97790"/>
                </a:lnTo>
                <a:lnTo>
                  <a:pt x="441325" y="99060"/>
                </a:lnTo>
                <a:lnTo>
                  <a:pt x="447792" y="130810"/>
                </a:lnTo>
                <a:lnTo>
                  <a:pt x="454199" y="161290"/>
                </a:lnTo>
                <a:lnTo>
                  <a:pt x="460488" y="191770"/>
                </a:lnTo>
                <a:lnTo>
                  <a:pt x="466598" y="223520"/>
                </a:lnTo>
                <a:lnTo>
                  <a:pt x="467995" y="226060"/>
                </a:lnTo>
                <a:lnTo>
                  <a:pt x="479065" y="260350"/>
                </a:lnTo>
                <a:lnTo>
                  <a:pt x="486267" y="295910"/>
                </a:lnTo>
                <a:lnTo>
                  <a:pt x="491158" y="331470"/>
                </a:lnTo>
                <a:lnTo>
                  <a:pt x="495300" y="367030"/>
                </a:lnTo>
                <a:lnTo>
                  <a:pt x="495300" y="369570"/>
                </a:lnTo>
                <a:lnTo>
                  <a:pt x="496824" y="373380"/>
                </a:lnTo>
                <a:lnTo>
                  <a:pt x="497459" y="375920"/>
                </a:lnTo>
                <a:lnTo>
                  <a:pt x="499745" y="379730"/>
                </a:lnTo>
                <a:lnTo>
                  <a:pt x="503301" y="382270"/>
                </a:lnTo>
                <a:lnTo>
                  <a:pt x="509778" y="382270"/>
                </a:lnTo>
                <a:lnTo>
                  <a:pt x="528528" y="379730"/>
                </a:lnTo>
                <a:lnTo>
                  <a:pt x="547100" y="378460"/>
                </a:lnTo>
                <a:lnTo>
                  <a:pt x="788384" y="378460"/>
                </a:lnTo>
                <a:lnTo>
                  <a:pt x="790575" y="374650"/>
                </a:lnTo>
                <a:lnTo>
                  <a:pt x="789051" y="369570"/>
                </a:lnTo>
                <a:lnTo>
                  <a:pt x="787654" y="367030"/>
                </a:lnTo>
                <a:lnTo>
                  <a:pt x="732917" y="367030"/>
                </a:lnTo>
                <a:lnTo>
                  <a:pt x="677862" y="364490"/>
                </a:lnTo>
                <a:lnTo>
                  <a:pt x="650549" y="361950"/>
                </a:lnTo>
                <a:lnTo>
                  <a:pt x="622808" y="360680"/>
                </a:lnTo>
                <a:lnTo>
                  <a:pt x="608464" y="358140"/>
                </a:lnTo>
                <a:lnTo>
                  <a:pt x="594455" y="356870"/>
                </a:lnTo>
                <a:lnTo>
                  <a:pt x="533527" y="356870"/>
                </a:lnTo>
                <a:lnTo>
                  <a:pt x="526288" y="355600"/>
                </a:lnTo>
                <a:lnTo>
                  <a:pt x="521335" y="353060"/>
                </a:lnTo>
                <a:lnTo>
                  <a:pt x="520573" y="346710"/>
                </a:lnTo>
                <a:lnTo>
                  <a:pt x="517652" y="339090"/>
                </a:lnTo>
                <a:lnTo>
                  <a:pt x="513334" y="323850"/>
                </a:lnTo>
                <a:lnTo>
                  <a:pt x="507978" y="300990"/>
                </a:lnTo>
                <a:lnTo>
                  <a:pt x="497171" y="256540"/>
                </a:lnTo>
                <a:lnTo>
                  <a:pt x="491744" y="233680"/>
                </a:lnTo>
                <a:lnTo>
                  <a:pt x="481911" y="189230"/>
                </a:lnTo>
                <a:lnTo>
                  <a:pt x="472608" y="143510"/>
                </a:lnTo>
                <a:lnTo>
                  <a:pt x="465555" y="99060"/>
                </a:lnTo>
                <a:lnTo>
                  <a:pt x="465127" y="92710"/>
                </a:lnTo>
                <a:close/>
              </a:path>
              <a:path w="790575" h="977900">
                <a:moveTo>
                  <a:pt x="460756" y="0"/>
                </a:moveTo>
                <a:lnTo>
                  <a:pt x="441325" y="0"/>
                </a:lnTo>
                <a:lnTo>
                  <a:pt x="437769" y="6350"/>
                </a:lnTo>
                <a:lnTo>
                  <a:pt x="434213" y="11430"/>
                </a:lnTo>
                <a:lnTo>
                  <a:pt x="433451" y="17780"/>
                </a:lnTo>
                <a:lnTo>
                  <a:pt x="430530" y="24130"/>
                </a:lnTo>
                <a:lnTo>
                  <a:pt x="425067" y="41910"/>
                </a:lnTo>
                <a:lnTo>
                  <a:pt x="419496" y="59690"/>
                </a:lnTo>
                <a:lnTo>
                  <a:pt x="414045" y="77470"/>
                </a:lnTo>
                <a:lnTo>
                  <a:pt x="408940" y="93980"/>
                </a:lnTo>
                <a:lnTo>
                  <a:pt x="403477" y="111760"/>
                </a:lnTo>
                <a:lnTo>
                  <a:pt x="396382" y="129540"/>
                </a:lnTo>
                <a:lnTo>
                  <a:pt x="388741" y="146050"/>
                </a:lnTo>
                <a:lnTo>
                  <a:pt x="381635" y="162560"/>
                </a:lnTo>
                <a:lnTo>
                  <a:pt x="372969" y="186690"/>
                </a:lnTo>
                <a:lnTo>
                  <a:pt x="363077" y="208280"/>
                </a:lnTo>
                <a:lnTo>
                  <a:pt x="351827" y="229870"/>
                </a:lnTo>
                <a:lnTo>
                  <a:pt x="339090" y="251460"/>
                </a:lnTo>
                <a:lnTo>
                  <a:pt x="335573" y="257810"/>
                </a:lnTo>
                <a:lnTo>
                  <a:pt x="329017" y="269240"/>
                </a:lnTo>
                <a:lnTo>
                  <a:pt x="325501" y="275590"/>
                </a:lnTo>
                <a:lnTo>
                  <a:pt x="321901" y="283210"/>
                </a:lnTo>
                <a:lnTo>
                  <a:pt x="317754" y="290830"/>
                </a:lnTo>
                <a:lnTo>
                  <a:pt x="296481" y="326390"/>
                </a:lnTo>
                <a:lnTo>
                  <a:pt x="282956" y="346710"/>
                </a:lnTo>
                <a:lnTo>
                  <a:pt x="276409" y="356870"/>
                </a:lnTo>
                <a:lnTo>
                  <a:pt x="270684" y="363220"/>
                </a:lnTo>
                <a:lnTo>
                  <a:pt x="265507" y="367030"/>
                </a:lnTo>
                <a:lnTo>
                  <a:pt x="260604" y="368300"/>
                </a:lnTo>
                <a:lnTo>
                  <a:pt x="295151" y="368300"/>
                </a:lnTo>
                <a:lnTo>
                  <a:pt x="298608" y="363220"/>
                </a:lnTo>
                <a:lnTo>
                  <a:pt x="313404" y="340360"/>
                </a:lnTo>
                <a:lnTo>
                  <a:pt x="321183" y="328930"/>
                </a:lnTo>
                <a:lnTo>
                  <a:pt x="346726" y="287020"/>
                </a:lnTo>
                <a:lnTo>
                  <a:pt x="369258" y="243840"/>
                </a:lnTo>
                <a:lnTo>
                  <a:pt x="389241" y="199390"/>
                </a:lnTo>
                <a:lnTo>
                  <a:pt x="407140" y="156210"/>
                </a:lnTo>
                <a:lnTo>
                  <a:pt x="423418" y="110490"/>
                </a:lnTo>
                <a:lnTo>
                  <a:pt x="426212" y="97790"/>
                </a:lnTo>
                <a:lnTo>
                  <a:pt x="432054" y="92710"/>
                </a:lnTo>
                <a:lnTo>
                  <a:pt x="465127" y="92710"/>
                </a:lnTo>
                <a:lnTo>
                  <a:pt x="462471" y="53340"/>
                </a:lnTo>
                <a:lnTo>
                  <a:pt x="465074" y="7620"/>
                </a:lnTo>
                <a:lnTo>
                  <a:pt x="465074" y="3810"/>
                </a:lnTo>
                <a:lnTo>
                  <a:pt x="460756" y="0"/>
                </a:lnTo>
                <a:close/>
              </a:path>
              <a:path w="790575" h="977900">
                <a:moveTo>
                  <a:pt x="779780" y="360680"/>
                </a:moveTo>
                <a:lnTo>
                  <a:pt x="768985" y="360680"/>
                </a:lnTo>
                <a:lnTo>
                  <a:pt x="763905" y="361950"/>
                </a:lnTo>
                <a:lnTo>
                  <a:pt x="732917" y="367030"/>
                </a:lnTo>
                <a:lnTo>
                  <a:pt x="787654" y="367030"/>
                </a:lnTo>
                <a:lnTo>
                  <a:pt x="784098" y="361950"/>
                </a:lnTo>
                <a:lnTo>
                  <a:pt x="779780" y="360680"/>
                </a:lnTo>
                <a:close/>
              </a:path>
              <a:path w="790575" h="977900">
                <a:moveTo>
                  <a:pt x="566674" y="353060"/>
                </a:moveTo>
                <a:lnTo>
                  <a:pt x="559435" y="353060"/>
                </a:lnTo>
                <a:lnTo>
                  <a:pt x="551561" y="355600"/>
                </a:lnTo>
                <a:lnTo>
                  <a:pt x="544322" y="356870"/>
                </a:lnTo>
                <a:lnTo>
                  <a:pt x="594455" y="356870"/>
                </a:lnTo>
                <a:lnTo>
                  <a:pt x="580588" y="354330"/>
                </a:lnTo>
                <a:lnTo>
                  <a:pt x="566674" y="35306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17273889" y="1077836"/>
            <a:ext cx="904875" cy="699770"/>
          </a:xfrm>
          <a:custGeom>
            <a:avLst/>
            <a:gdLst/>
            <a:ahLst/>
            <a:cxnLst/>
            <a:rect l="l" t="t" r="r" b="b"/>
            <a:pathLst>
              <a:path w="904875" h="699769">
                <a:moveTo>
                  <a:pt x="376829" y="427990"/>
                </a:moveTo>
                <a:lnTo>
                  <a:pt x="331485" y="427990"/>
                </a:lnTo>
                <a:lnTo>
                  <a:pt x="338437" y="429260"/>
                </a:lnTo>
                <a:lnTo>
                  <a:pt x="345376" y="431800"/>
                </a:lnTo>
                <a:lnTo>
                  <a:pt x="352577" y="439420"/>
                </a:lnTo>
                <a:lnTo>
                  <a:pt x="360314" y="449580"/>
                </a:lnTo>
                <a:lnTo>
                  <a:pt x="386955" y="488950"/>
                </a:lnTo>
                <a:lnTo>
                  <a:pt x="415226" y="528320"/>
                </a:lnTo>
                <a:lnTo>
                  <a:pt x="445379" y="566420"/>
                </a:lnTo>
                <a:lnTo>
                  <a:pt x="477662" y="601980"/>
                </a:lnTo>
                <a:lnTo>
                  <a:pt x="481980" y="608330"/>
                </a:lnTo>
                <a:lnTo>
                  <a:pt x="492140" y="622300"/>
                </a:lnTo>
                <a:lnTo>
                  <a:pt x="505206" y="640080"/>
                </a:lnTo>
                <a:lnTo>
                  <a:pt x="518461" y="656590"/>
                </a:lnTo>
                <a:lnTo>
                  <a:pt x="545353" y="692150"/>
                </a:lnTo>
                <a:lnTo>
                  <a:pt x="546750" y="69342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592" y="698500"/>
                </a:lnTo>
                <a:lnTo>
                  <a:pt x="556148" y="699770"/>
                </a:lnTo>
                <a:lnTo>
                  <a:pt x="564784" y="69977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579" y="688340"/>
                </a:lnTo>
                <a:lnTo>
                  <a:pt x="568821" y="657860"/>
                </a:lnTo>
                <a:lnTo>
                  <a:pt x="56406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523763" y="627380"/>
                </a:lnTo>
                <a:lnTo>
                  <a:pt x="521604" y="626110"/>
                </a:lnTo>
                <a:lnTo>
                  <a:pt x="491128" y="588010"/>
                </a:lnTo>
                <a:lnTo>
                  <a:pt x="462010" y="551180"/>
                </a:lnTo>
                <a:lnTo>
                  <a:pt x="433701" y="514350"/>
                </a:lnTo>
                <a:lnTo>
                  <a:pt x="405653" y="476250"/>
                </a:lnTo>
                <a:lnTo>
                  <a:pt x="380097" y="433070"/>
                </a:lnTo>
                <a:lnTo>
                  <a:pt x="376829" y="427990"/>
                </a:lnTo>
                <a:close/>
              </a:path>
              <a:path w="904875" h="699769">
                <a:moveTo>
                  <a:pt x="501411" y="381000"/>
                </a:moveTo>
                <a:lnTo>
                  <a:pt x="496458" y="381000"/>
                </a:lnTo>
                <a:lnTo>
                  <a:pt x="490616" y="382270"/>
                </a:lnTo>
                <a:lnTo>
                  <a:pt x="485663" y="384810"/>
                </a:lnTo>
                <a:lnTo>
                  <a:pt x="478875" y="388620"/>
                </a:lnTo>
                <a:lnTo>
                  <a:pt x="475170" y="394970"/>
                </a:lnTo>
                <a:lnTo>
                  <a:pt x="475251" y="402590"/>
                </a:lnTo>
                <a:lnTo>
                  <a:pt x="479821" y="408940"/>
                </a:lnTo>
                <a:lnTo>
                  <a:pt x="487060" y="414020"/>
                </a:lnTo>
                <a:lnTo>
                  <a:pt x="492140" y="419100"/>
                </a:lnTo>
                <a:lnTo>
                  <a:pt x="499429" y="468630"/>
                </a:lnTo>
                <a:lnTo>
                  <a:pt x="508095" y="508000"/>
                </a:lnTo>
                <a:lnTo>
                  <a:pt x="518118" y="547370"/>
                </a:lnTo>
                <a:lnTo>
                  <a:pt x="528843" y="586740"/>
                </a:lnTo>
                <a:lnTo>
                  <a:pt x="531151" y="598170"/>
                </a:lnTo>
                <a:lnTo>
                  <a:pt x="532923" y="608330"/>
                </a:lnTo>
                <a:lnTo>
                  <a:pt x="535955" y="629920"/>
                </a:lnTo>
                <a:lnTo>
                  <a:pt x="533796" y="631190"/>
                </a:lnTo>
                <a:lnTo>
                  <a:pt x="564063" y="631190"/>
                </a:lnTo>
                <a:lnTo>
                  <a:pt x="558256" y="599440"/>
                </a:lnTo>
                <a:lnTo>
                  <a:pt x="551068" y="570230"/>
                </a:lnTo>
                <a:lnTo>
                  <a:pt x="544454" y="547370"/>
                </a:lnTo>
                <a:lnTo>
                  <a:pt x="538353" y="523240"/>
                </a:lnTo>
                <a:lnTo>
                  <a:pt x="526684" y="476250"/>
                </a:lnTo>
                <a:lnTo>
                  <a:pt x="521785" y="436880"/>
                </a:lnTo>
                <a:lnTo>
                  <a:pt x="521604" y="420370"/>
                </a:lnTo>
                <a:lnTo>
                  <a:pt x="523001" y="412750"/>
                </a:lnTo>
                <a:lnTo>
                  <a:pt x="526684" y="407670"/>
                </a:lnTo>
                <a:lnTo>
                  <a:pt x="542436" y="402590"/>
                </a:lnTo>
                <a:lnTo>
                  <a:pt x="557668" y="400050"/>
                </a:lnTo>
                <a:lnTo>
                  <a:pt x="620918" y="400050"/>
                </a:lnTo>
                <a:lnTo>
                  <a:pt x="663719" y="398780"/>
                </a:lnTo>
                <a:lnTo>
                  <a:pt x="749845" y="391160"/>
                </a:lnTo>
                <a:lnTo>
                  <a:pt x="793003" y="384810"/>
                </a:lnTo>
                <a:lnTo>
                  <a:pt x="807946" y="382270"/>
                </a:lnTo>
                <a:lnTo>
                  <a:pt x="512968" y="382270"/>
                </a:lnTo>
                <a:lnTo>
                  <a:pt x="501411" y="381000"/>
                </a:lnTo>
                <a:close/>
              </a:path>
              <a:path w="904875" h="699769">
                <a:moveTo>
                  <a:pt x="15509" y="256540"/>
                </a:moveTo>
                <a:lnTo>
                  <a:pt x="9032" y="25654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30720" y="283210"/>
                </a:lnTo>
                <a:lnTo>
                  <a:pt x="50355" y="289560"/>
                </a:lnTo>
                <a:lnTo>
                  <a:pt x="68919" y="297180"/>
                </a:lnTo>
                <a:lnTo>
                  <a:pt x="85994" y="306070"/>
                </a:lnTo>
                <a:lnTo>
                  <a:pt x="88153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449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4650"/>
                </a:lnTo>
                <a:lnTo>
                  <a:pt x="247284" y="378460"/>
                </a:lnTo>
                <a:lnTo>
                  <a:pt x="243572" y="383540"/>
                </a:lnTo>
                <a:lnTo>
                  <a:pt x="239871" y="387350"/>
                </a:lnTo>
                <a:lnTo>
                  <a:pt x="235908" y="392430"/>
                </a:lnTo>
                <a:lnTo>
                  <a:pt x="207875" y="426720"/>
                </a:lnTo>
                <a:lnTo>
                  <a:pt x="164330" y="487680"/>
                </a:lnTo>
                <a:lnTo>
                  <a:pt x="143652" y="519430"/>
                </a:lnTo>
                <a:lnTo>
                  <a:pt x="129510" y="53975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1980"/>
                </a:lnTo>
                <a:lnTo>
                  <a:pt x="70119" y="604520"/>
                </a:lnTo>
                <a:lnTo>
                  <a:pt x="69484" y="60706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8915" y="618490"/>
                </a:lnTo>
                <a:lnTo>
                  <a:pt x="92471" y="617220"/>
                </a:lnTo>
                <a:lnTo>
                  <a:pt x="95392" y="615950"/>
                </a:lnTo>
                <a:lnTo>
                  <a:pt x="107979" y="608330"/>
                </a:lnTo>
                <a:lnTo>
                  <a:pt x="120650" y="599440"/>
                </a:lnTo>
                <a:lnTo>
                  <a:pt x="132915" y="591820"/>
                </a:lnTo>
                <a:lnTo>
                  <a:pt x="144287" y="582930"/>
                </a:lnTo>
                <a:lnTo>
                  <a:pt x="171098" y="557530"/>
                </a:lnTo>
                <a:lnTo>
                  <a:pt x="210153" y="521970"/>
                </a:lnTo>
                <a:lnTo>
                  <a:pt x="176672" y="521970"/>
                </a:lnTo>
                <a:lnTo>
                  <a:pt x="174513" y="519430"/>
                </a:lnTo>
                <a:lnTo>
                  <a:pt x="174513" y="516890"/>
                </a:lnTo>
                <a:lnTo>
                  <a:pt x="194230" y="485140"/>
                </a:lnTo>
                <a:lnTo>
                  <a:pt x="216804" y="454660"/>
                </a:lnTo>
                <a:lnTo>
                  <a:pt x="241093" y="426720"/>
                </a:lnTo>
                <a:lnTo>
                  <a:pt x="265953" y="397510"/>
                </a:lnTo>
                <a:lnTo>
                  <a:pt x="272829" y="392430"/>
                </a:lnTo>
                <a:lnTo>
                  <a:pt x="280003" y="386080"/>
                </a:lnTo>
                <a:lnTo>
                  <a:pt x="287010" y="381000"/>
                </a:lnTo>
                <a:lnTo>
                  <a:pt x="293385" y="374650"/>
                </a:lnTo>
                <a:lnTo>
                  <a:pt x="296850" y="369570"/>
                </a:lnTo>
                <a:lnTo>
                  <a:pt x="296719" y="363220"/>
                </a:lnTo>
                <a:lnTo>
                  <a:pt x="293493" y="359410"/>
                </a:lnTo>
                <a:lnTo>
                  <a:pt x="287670" y="355600"/>
                </a:lnTo>
                <a:lnTo>
                  <a:pt x="285511" y="355600"/>
                </a:lnTo>
                <a:lnTo>
                  <a:pt x="282590" y="354330"/>
                </a:lnTo>
                <a:lnTo>
                  <a:pt x="279669" y="354330"/>
                </a:lnTo>
                <a:lnTo>
                  <a:pt x="236729" y="345440"/>
                </a:lnTo>
                <a:lnTo>
                  <a:pt x="195897" y="331470"/>
                </a:lnTo>
                <a:lnTo>
                  <a:pt x="116982" y="298450"/>
                </a:lnTo>
                <a:lnTo>
                  <a:pt x="113426" y="29591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45" y="285750"/>
                </a:lnTo>
                <a:lnTo>
                  <a:pt x="126063" y="285750"/>
                </a:lnTo>
                <a:lnTo>
                  <a:pt x="137100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56356" y="27940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6700"/>
                </a:lnTo>
                <a:lnTo>
                  <a:pt x="181189" y="266700"/>
                </a:lnTo>
                <a:lnTo>
                  <a:pt x="167624" y="265430"/>
                </a:lnTo>
                <a:lnTo>
                  <a:pt x="120413" y="265430"/>
                </a:lnTo>
                <a:lnTo>
                  <a:pt x="110140" y="264160"/>
                </a:lnTo>
                <a:lnTo>
                  <a:pt x="99891" y="264160"/>
                </a:lnTo>
                <a:lnTo>
                  <a:pt x="89677" y="262890"/>
                </a:lnTo>
                <a:lnTo>
                  <a:pt x="71552" y="260350"/>
                </a:lnTo>
                <a:lnTo>
                  <a:pt x="15509" y="256540"/>
                </a:lnTo>
                <a:close/>
              </a:path>
              <a:path w="904875" h="699769">
                <a:moveTo>
                  <a:pt x="352440" y="401320"/>
                </a:moveTo>
                <a:lnTo>
                  <a:pt x="345201" y="401320"/>
                </a:lnTo>
                <a:lnTo>
                  <a:pt x="342280" y="402590"/>
                </a:lnTo>
                <a:lnTo>
                  <a:pt x="338724" y="403860"/>
                </a:lnTo>
                <a:lnTo>
                  <a:pt x="282384" y="436880"/>
                </a:lnTo>
                <a:lnTo>
                  <a:pt x="233568" y="477520"/>
                </a:lnTo>
                <a:lnTo>
                  <a:pt x="223226" y="487680"/>
                </a:lnTo>
                <a:lnTo>
                  <a:pt x="212645" y="497840"/>
                </a:lnTo>
                <a:lnTo>
                  <a:pt x="191150" y="51562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672" y="521970"/>
                </a:lnTo>
                <a:lnTo>
                  <a:pt x="210153" y="521970"/>
                </a:lnTo>
                <a:lnTo>
                  <a:pt x="224101" y="509270"/>
                </a:lnTo>
                <a:lnTo>
                  <a:pt x="263342" y="472440"/>
                </a:lnTo>
                <a:lnTo>
                  <a:pt x="276082" y="461010"/>
                </a:lnTo>
                <a:lnTo>
                  <a:pt x="289345" y="450850"/>
                </a:lnTo>
                <a:lnTo>
                  <a:pt x="303418" y="440690"/>
                </a:lnTo>
                <a:lnTo>
                  <a:pt x="310876" y="435610"/>
                </a:lnTo>
                <a:lnTo>
                  <a:pt x="318023" y="431800"/>
                </a:lnTo>
                <a:lnTo>
                  <a:pt x="324885" y="427990"/>
                </a:lnTo>
                <a:lnTo>
                  <a:pt x="376829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3870" y="410210"/>
                </a:lnTo>
                <a:lnTo>
                  <a:pt x="356758" y="402590"/>
                </a:lnTo>
                <a:lnTo>
                  <a:pt x="352440" y="401320"/>
                </a:lnTo>
                <a:close/>
              </a:path>
              <a:path w="904875" h="699769">
                <a:moveTo>
                  <a:pt x="571261" y="379730"/>
                </a:moveTo>
                <a:lnTo>
                  <a:pt x="554081" y="379730"/>
                </a:lnTo>
                <a:lnTo>
                  <a:pt x="530578" y="382270"/>
                </a:lnTo>
                <a:lnTo>
                  <a:pt x="596153" y="382270"/>
                </a:lnTo>
                <a:lnTo>
                  <a:pt x="589414" y="381000"/>
                </a:lnTo>
                <a:lnTo>
                  <a:pt x="577103" y="381000"/>
                </a:lnTo>
                <a:lnTo>
                  <a:pt x="571261" y="379730"/>
                </a:lnTo>
                <a:close/>
              </a:path>
              <a:path w="904875" h="699769">
                <a:moveTo>
                  <a:pt x="639033" y="287020"/>
                </a:moveTo>
                <a:lnTo>
                  <a:pt x="563387" y="287020"/>
                </a:lnTo>
                <a:lnTo>
                  <a:pt x="565546" y="288290"/>
                </a:lnTo>
                <a:lnTo>
                  <a:pt x="569102" y="288290"/>
                </a:lnTo>
                <a:lnTo>
                  <a:pt x="671169" y="311150"/>
                </a:lnTo>
                <a:lnTo>
                  <a:pt x="705246" y="320040"/>
                </a:lnTo>
                <a:lnTo>
                  <a:pt x="732323" y="325120"/>
                </a:lnTo>
                <a:lnTo>
                  <a:pt x="759555" y="332740"/>
                </a:lnTo>
                <a:lnTo>
                  <a:pt x="813958" y="345440"/>
                </a:lnTo>
                <a:lnTo>
                  <a:pt x="821070" y="347980"/>
                </a:lnTo>
                <a:lnTo>
                  <a:pt x="824753" y="349250"/>
                </a:lnTo>
                <a:lnTo>
                  <a:pt x="827547" y="351790"/>
                </a:lnTo>
                <a:lnTo>
                  <a:pt x="828309" y="354330"/>
                </a:lnTo>
                <a:lnTo>
                  <a:pt x="827547" y="356870"/>
                </a:lnTo>
                <a:lnTo>
                  <a:pt x="823991" y="356870"/>
                </a:lnTo>
                <a:lnTo>
                  <a:pt x="785241" y="364490"/>
                </a:lnTo>
                <a:lnTo>
                  <a:pt x="746680" y="370840"/>
                </a:lnTo>
                <a:lnTo>
                  <a:pt x="708263" y="375920"/>
                </a:lnTo>
                <a:lnTo>
                  <a:pt x="669940" y="379730"/>
                </a:lnTo>
                <a:lnTo>
                  <a:pt x="654798" y="379730"/>
                </a:lnTo>
                <a:lnTo>
                  <a:pt x="624560" y="382270"/>
                </a:lnTo>
                <a:lnTo>
                  <a:pt x="807946" y="382270"/>
                </a:lnTo>
                <a:lnTo>
                  <a:pt x="815417" y="381000"/>
                </a:lnTo>
                <a:lnTo>
                  <a:pt x="838200" y="378460"/>
                </a:lnTo>
                <a:lnTo>
                  <a:pt x="884443" y="370840"/>
                </a:lnTo>
                <a:lnTo>
                  <a:pt x="893079" y="369570"/>
                </a:lnTo>
                <a:lnTo>
                  <a:pt x="900318" y="369570"/>
                </a:lnTo>
                <a:lnTo>
                  <a:pt x="903874" y="361950"/>
                </a:lnTo>
                <a:lnTo>
                  <a:pt x="904636" y="355600"/>
                </a:lnTo>
                <a:lnTo>
                  <a:pt x="897397" y="349250"/>
                </a:lnTo>
                <a:lnTo>
                  <a:pt x="885967" y="346710"/>
                </a:lnTo>
                <a:lnTo>
                  <a:pt x="833010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904875" h="699769">
                <a:moveTo>
                  <a:pt x="357616" y="284480"/>
                </a:moveTo>
                <a:lnTo>
                  <a:pt x="165195" y="284480"/>
                </a:lnTo>
                <a:lnTo>
                  <a:pt x="182514" y="287020"/>
                </a:lnTo>
                <a:lnTo>
                  <a:pt x="234521" y="292100"/>
                </a:lnTo>
                <a:lnTo>
                  <a:pt x="260881" y="29591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27929" y="306070"/>
                </a:lnTo>
                <a:lnTo>
                  <a:pt x="332247" y="308610"/>
                </a:lnTo>
                <a:lnTo>
                  <a:pt x="336565" y="309880"/>
                </a:lnTo>
                <a:lnTo>
                  <a:pt x="340883" y="309880"/>
                </a:lnTo>
                <a:lnTo>
                  <a:pt x="347360" y="308610"/>
                </a:lnTo>
                <a:lnTo>
                  <a:pt x="360314" y="307340"/>
                </a:lnTo>
                <a:lnTo>
                  <a:pt x="366791" y="306070"/>
                </a:lnTo>
                <a:lnTo>
                  <a:pt x="368950" y="30607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5910"/>
                </a:lnTo>
                <a:lnTo>
                  <a:pt x="371109" y="294640"/>
                </a:lnTo>
                <a:lnTo>
                  <a:pt x="370347" y="293370"/>
                </a:lnTo>
                <a:lnTo>
                  <a:pt x="367553" y="29083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904875" h="699769">
                <a:moveTo>
                  <a:pt x="485552" y="76200"/>
                </a:moveTo>
                <a:lnTo>
                  <a:pt x="456072" y="76200"/>
                </a:lnTo>
                <a:lnTo>
                  <a:pt x="459628" y="78740"/>
                </a:lnTo>
                <a:lnTo>
                  <a:pt x="459628" y="82550"/>
                </a:lnTo>
                <a:lnTo>
                  <a:pt x="460390" y="86360"/>
                </a:lnTo>
                <a:lnTo>
                  <a:pt x="460390" y="90170"/>
                </a:lnTo>
                <a:lnTo>
                  <a:pt x="456922" y="133350"/>
                </a:lnTo>
                <a:lnTo>
                  <a:pt x="453120" y="176530"/>
                </a:lnTo>
                <a:lnTo>
                  <a:pt x="449175" y="21971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8130"/>
                </a:lnTo>
                <a:lnTo>
                  <a:pt x="468391" y="278130"/>
                </a:lnTo>
                <a:lnTo>
                  <a:pt x="490491" y="279400"/>
                </a:lnTo>
                <a:lnTo>
                  <a:pt x="534739" y="287020"/>
                </a:lnTo>
                <a:lnTo>
                  <a:pt x="556910" y="288290"/>
                </a:lnTo>
                <a:lnTo>
                  <a:pt x="559704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633162" y="285750"/>
                </a:lnTo>
                <a:lnTo>
                  <a:pt x="591804" y="27559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0190"/>
                </a:lnTo>
                <a:lnTo>
                  <a:pt x="475053" y="241300"/>
                </a:lnTo>
                <a:lnTo>
                  <a:pt x="474868" y="224790"/>
                </a:lnTo>
                <a:lnTo>
                  <a:pt x="475087" y="218440"/>
                </a:lnTo>
                <a:lnTo>
                  <a:pt x="476047" y="204470"/>
                </a:lnTo>
                <a:lnTo>
                  <a:pt x="476265" y="198120"/>
                </a:lnTo>
                <a:lnTo>
                  <a:pt x="479171" y="157480"/>
                </a:lnTo>
                <a:lnTo>
                  <a:pt x="485552" y="76200"/>
                </a:lnTo>
                <a:close/>
              </a:path>
              <a:path w="904875" h="699769">
                <a:moveTo>
                  <a:pt x="479821" y="0"/>
                </a:moveTo>
                <a:lnTo>
                  <a:pt x="471185" y="0"/>
                </a:lnTo>
                <a:lnTo>
                  <a:pt x="465470" y="1270"/>
                </a:lnTo>
                <a:lnTo>
                  <a:pt x="463311" y="5080"/>
                </a:lnTo>
                <a:lnTo>
                  <a:pt x="459628" y="10160"/>
                </a:lnTo>
                <a:lnTo>
                  <a:pt x="456072" y="15240"/>
                </a:lnTo>
                <a:lnTo>
                  <a:pt x="454675" y="20320"/>
                </a:lnTo>
                <a:lnTo>
                  <a:pt x="449804" y="35560"/>
                </a:lnTo>
                <a:lnTo>
                  <a:pt x="444087" y="49530"/>
                </a:lnTo>
                <a:lnTo>
                  <a:pt x="437727" y="62230"/>
                </a:lnTo>
                <a:lnTo>
                  <a:pt x="430926" y="76200"/>
                </a:lnTo>
                <a:lnTo>
                  <a:pt x="422767" y="90170"/>
                </a:lnTo>
                <a:lnTo>
                  <a:pt x="414797" y="102870"/>
                </a:lnTo>
                <a:lnTo>
                  <a:pt x="407495" y="116840"/>
                </a:lnTo>
                <a:lnTo>
                  <a:pt x="401335" y="130810"/>
                </a:lnTo>
                <a:lnTo>
                  <a:pt x="386343" y="162560"/>
                </a:lnTo>
                <a:lnTo>
                  <a:pt x="370173" y="193040"/>
                </a:lnTo>
                <a:lnTo>
                  <a:pt x="355740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2890"/>
                </a:lnTo>
                <a:lnTo>
                  <a:pt x="342280" y="266700"/>
                </a:lnTo>
                <a:lnTo>
                  <a:pt x="339486" y="276860"/>
                </a:lnTo>
                <a:lnTo>
                  <a:pt x="334406" y="279400"/>
                </a:lnTo>
                <a:lnTo>
                  <a:pt x="356356" y="279400"/>
                </a:lnTo>
                <a:lnTo>
                  <a:pt x="358155" y="273050"/>
                </a:lnTo>
                <a:lnTo>
                  <a:pt x="360864" y="265430"/>
                </a:lnTo>
                <a:lnTo>
                  <a:pt x="363728" y="256540"/>
                </a:lnTo>
                <a:lnTo>
                  <a:pt x="366853" y="248920"/>
                </a:lnTo>
                <a:lnTo>
                  <a:pt x="377440" y="224790"/>
                </a:lnTo>
                <a:lnTo>
                  <a:pt x="384794" y="209550"/>
                </a:lnTo>
                <a:lnTo>
                  <a:pt x="392672" y="193040"/>
                </a:lnTo>
                <a:lnTo>
                  <a:pt x="401335" y="176530"/>
                </a:lnTo>
                <a:lnTo>
                  <a:pt x="411755" y="154940"/>
                </a:lnTo>
                <a:lnTo>
                  <a:pt x="422497" y="133350"/>
                </a:lnTo>
                <a:lnTo>
                  <a:pt x="433643" y="110490"/>
                </a:lnTo>
                <a:lnTo>
                  <a:pt x="445277" y="88900"/>
                </a:lnTo>
                <a:lnTo>
                  <a:pt x="447436" y="8382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552" y="76200"/>
                </a:lnTo>
                <a:lnTo>
                  <a:pt x="488898" y="29210"/>
                </a:lnTo>
                <a:lnTo>
                  <a:pt x="489124" y="2286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821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5021304" y="8384969"/>
            <a:ext cx="1257300" cy="1167765"/>
          </a:xfrm>
          <a:custGeom>
            <a:avLst/>
            <a:gdLst/>
            <a:ahLst/>
            <a:cxnLst/>
            <a:rect l="l" t="t" r="r" b="b"/>
            <a:pathLst>
              <a:path w="1257300" h="1167765">
                <a:moveTo>
                  <a:pt x="424304" y="1146890"/>
                </a:moveTo>
                <a:lnTo>
                  <a:pt x="23352" y="1146890"/>
                </a:lnTo>
                <a:lnTo>
                  <a:pt x="29989" y="1148543"/>
                </a:lnTo>
                <a:lnTo>
                  <a:pt x="36829" y="1152019"/>
                </a:lnTo>
                <a:lnTo>
                  <a:pt x="84962" y="1164977"/>
                </a:lnTo>
                <a:lnTo>
                  <a:pt x="158670" y="1167406"/>
                </a:lnTo>
                <a:lnTo>
                  <a:pt x="195244" y="1167508"/>
                </a:lnTo>
                <a:lnTo>
                  <a:pt x="231901" y="1164977"/>
                </a:lnTo>
                <a:lnTo>
                  <a:pt x="248431" y="1162695"/>
                </a:lnTo>
                <a:lnTo>
                  <a:pt x="265366" y="1161830"/>
                </a:lnTo>
                <a:lnTo>
                  <a:pt x="298830" y="1161380"/>
                </a:lnTo>
                <a:lnTo>
                  <a:pt x="344828" y="1158420"/>
                </a:lnTo>
                <a:lnTo>
                  <a:pt x="390874" y="1152830"/>
                </a:lnTo>
                <a:lnTo>
                  <a:pt x="424304" y="1146890"/>
                </a:lnTo>
                <a:close/>
              </a:path>
              <a:path w="1257300" h="1167765">
                <a:moveTo>
                  <a:pt x="49462" y="1130357"/>
                </a:moveTo>
                <a:lnTo>
                  <a:pt x="38607" y="1130964"/>
                </a:lnTo>
                <a:lnTo>
                  <a:pt x="27753" y="1131840"/>
                </a:lnTo>
                <a:lnTo>
                  <a:pt x="16636" y="1132582"/>
                </a:lnTo>
                <a:lnTo>
                  <a:pt x="7238" y="1132582"/>
                </a:lnTo>
                <a:lnTo>
                  <a:pt x="3682" y="1140500"/>
                </a:lnTo>
                <a:lnTo>
                  <a:pt x="0" y="1146260"/>
                </a:lnTo>
                <a:lnTo>
                  <a:pt x="9397" y="1149861"/>
                </a:lnTo>
                <a:lnTo>
                  <a:pt x="16595" y="1147262"/>
                </a:lnTo>
                <a:lnTo>
                  <a:pt x="23352" y="1146890"/>
                </a:lnTo>
                <a:lnTo>
                  <a:pt x="424304" y="1146890"/>
                </a:lnTo>
                <a:lnTo>
                  <a:pt x="436776" y="1144674"/>
                </a:lnTo>
                <a:lnTo>
                  <a:pt x="482345" y="1134021"/>
                </a:lnTo>
                <a:lnTo>
                  <a:pt x="487939" y="1132633"/>
                </a:lnTo>
                <a:lnTo>
                  <a:pt x="164808" y="1132633"/>
                </a:lnTo>
                <a:lnTo>
                  <a:pt x="112766" y="1132254"/>
                </a:lnTo>
                <a:lnTo>
                  <a:pt x="60578" y="1130424"/>
                </a:lnTo>
                <a:lnTo>
                  <a:pt x="49462" y="1130357"/>
                </a:lnTo>
                <a:close/>
              </a:path>
              <a:path w="1257300" h="1167765">
                <a:moveTo>
                  <a:pt x="1135354" y="129733"/>
                </a:moveTo>
                <a:lnTo>
                  <a:pt x="1023746" y="129733"/>
                </a:lnTo>
                <a:lnTo>
                  <a:pt x="1028064" y="135498"/>
                </a:lnTo>
                <a:lnTo>
                  <a:pt x="1042116" y="150995"/>
                </a:lnTo>
                <a:lnTo>
                  <a:pt x="1053988" y="168247"/>
                </a:lnTo>
                <a:lnTo>
                  <a:pt x="1071244" y="207482"/>
                </a:lnTo>
                <a:lnTo>
                  <a:pt x="1081468" y="245526"/>
                </a:lnTo>
                <a:lnTo>
                  <a:pt x="1090167" y="283976"/>
                </a:lnTo>
                <a:lnTo>
                  <a:pt x="1096962" y="322695"/>
                </a:lnTo>
                <a:lnTo>
                  <a:pt x="1101470" y="361546"/>
                </a:lnTo>
                <a:lnTo>
                  <a:pt x="1103608" y="414105"/>
                </a:lnTo>
                <a:lnTo>
                  <a:pt x="1102852" y="466121"/>
                </a:lnTo>
                <a:lnTo>
                  <a:pt x="1098166" y="517865"/>
                </a:lnTo>
                <a:lnTo>
                  <a:pt x="1088516" y="569610"/>
                </a:lnTo>
                <a:lnTo>
                  <a:pt x="1071371" y="629358"/>
                </a:lnTo>
                <a:lnTo>
                  <a:pt x="1050416" y="686951"/>
                </a:lnTo>
                <a:lnTo>
                  <a:pt x="1029967" y="731035"/>
                </a:lnTo>
                <a:lnTo>
                  <a:pt x="1005982" y="773432"/>
                </a:lnTo>
                <a:lnTo>
                  <a:pt x="977925" y="813803"/>
                </a:lnTo>
                <a:lnTo>
                  <a:pt x="945260" y="851813"/>
                </a:lnTo>
                <a:lnTo>
                  <a:pt x="908261" y="889324"/>
                </a:lnTo>
                <a:lnTo>
                  <a:pt x="869555" y="923647"/>
                </a:lnTo>
                <a:lnTo>
                  <a:pt x="829137" y="954898"/>
                </a:lnTo>
                <a:lnTo>
                  <a:pt x="787003" y="983197"/>
                </a:lnTo>
                <a:lnTo>
                  <a:pt x="743148" y="1008662"/>
                </a:lnTo>
                <a:lnTo>
                  <a:pt x="697569" y="1031410"/>
                </a:lnTo>
                <a:lnTo>
                  <a:pt x="650260" y="1051560"/>
                </a:lnTo>
                <a:lnTo>
                  <a:pt x="601217" y="1069230"/>
                </a:lnTo>
                <a:lnTo>
                  <a:pt x="536191" y="1088767"/>
                </a:lnTo>
                <a:lnTo>
                  <a:pt x="513333" y="1095866"/>
                </a:lnTo>
                <a:lnTo>
                  <a:pt x="466474" y="1107576"/>
                </a:lnTo>
                <a:lnTo>
                  <a:pt x="418210" y="1116113"/>
                </a:lnTo>
                <a:lnTo>
                  <a:pt x="369280" y="1122087"/>
                </a:lnTo>
                <a:lnTo>
                  <a:pt x="320420" y="1126103"/>
                </a:lnTo>
                <a:lnTo>
                  <a:pt x="268598" y="1129455"/>
                </a:lnTo>
                <a:lnTo>
                  <a:pt x="216740" y="1131666"/>
                </a:lnTo>
                <a:lnTo>
                  <a:pt x="164808" y="1132633"/>
                </a:lnTo>
                <a:lnTo>
                  <a:pt x="487939" y="1132633"/>
                </a:lnTo>
                <a:lnTo>
                  <a:pt x="561736" y="1113684"/>
                </a:lnTo>
                <a:lnTo>
                  <a:pt x="601235" y="1101829"/>
                </a:lnTo>
                <a:lnTo>
                  <a:pt x="640079" y="1087949"/>
                </a:lnTo>
                <a:lnTo>
                  <a:pt x="690699" y="1069038"/>
                </a:lnTo>
                <a:lnTo>
                  <a:pt x="740140" y="1046280"/>
                </a:lnTo>
                <a:lnTo>
                  <a:pt x="788509" y="1020419"/>
                </a:lnTo>
                <a:lnTo>
                  <a:pt x="835913" y="992197"/>
                </a:lnTo>
                <a:lnTo>
                  <a:pt x="870249" y="969722"/>
                </a:lnTo>
                <a:lnTo>
                  <a:pt x="902287" y="944683"/>
                </a:lnTo>
                <a:lnTo>
                  <a:pt x="932443" y="917484"/>
                </a:lnTo>
                <a:lnTo>
                  <a:pt x="961135" y="888528"/>
                </a:lnTo>
                <a:lnTo>
                  <a:pt x="989683" y="857178"/>
                </a:lnTo>
                <a:lnTo>
                  <a:pt x="1016063" y="824545"/>
                </a:lnTo>
                <a:lnTo>
                  <a:pt x="1040538" y="790428"/>
                </a:lnTo>
                <a:lnTo>
                  <a:pt x="1063370" y="754623"/>
                </a:lnTo>
                <a:lnTo>
                  <a:pt x="1065529" y="749583"/>
                </a:lnTo>
                <a:lnTo>
                  <a:pt x="1069085" y="744547"/>
                </a:lnTo>
                <a:lnTo>
                  <a:pt x="1090872" y="689866"/>
                </a:lnTo>
                <a:lnTo>
                  <a:pt x="1108053" y="639634"/>
                </a:lnTo>
                <a:lnTo>
                  <a:pt x="1122286" y="588746"/>
                </a:lnTo>
                <a:lnTo>
                  <a:pt x="1133069" y="537140"/>
                </a:lnTo>
                <a:lnTo>
                  <a:pt x="1139900" y="484753"/>
                </a:lnTo>
                <a:lnTo>
                  <a:pt x="1142277" y="431521"/>
                </a:lnTo>
                <a:lnTo>
                  <a:pt x="1139697" y="377383"/>
                </a:lnTo>
                <a:lnTo>
                  <a:pt x="1136921" y="343821"/>
                </a:lnTo>
                <a:lnTo>
                  <a:pt x="1133586" y="310257"/>
                </a:lnTo>
                <a:lnTo>
                  <a:pt x="1129178" y="276959"/>
                </a:lnTo>
                <a:lnTo>
                  <a:pt x="1123187" y="244198"/>
                </a:lnTo>
                <a:lnTo>
                  <a:pt x="1123187" y="241315"/>
                </a:lnTo>
                <a:lnTo>
                  <a:pt x="1123822" y="240604"/>
                </a:lnTo>
                <a:lnTo>
                  <a:pt x="1124584" y="238445"/>
                </a:lnTo>
                <a:lnTo>
                  <a:pt x="1125981" y="235562"/>
                </a:lnTo>
                <a:lnTo>
                  <a:pt x="1127505" y="232679"/>
                </a:lnTo>
                <a:lnTo>
                  <a:pt x="1235373" y="232679"/>
                </a:lnTo>
                <a:lnTo>
                  <a:pt x="1209549" y="207399"/>
                </a:lnTo>
                <a:lnTo>
                  <a:pt x="1183211" y="179591"/>
                </a:lnTo>
                <a:lnTo>
                  <a:pt x="1156896" y="151514"/>
                </a:lnTo>
                <a:lnTo>
                  <a:pt x="1135354" y="129733"/>
                </a:lnTo>
                <a:close/>
              </a:path>
              <a:path w="1257300" h="1167765">
                <a:moveTo>
                  <a:pt x="993630" y="0"/>
                </a:moveTo>
                <a:lnTo>
                  <a:pt x="989828" y="0"/>
                </a:lnTo>
                <a:lnTo>
                  <a:pt x="968581" y="5350"/>
                </a:lnTo>
                <a:lnTo>
                  <a:pt x="935942" y="29392"/>
                </a:lnTo>
                <a:lnTo>
                  <a:pt x="934577" y="53332"/>
                </a:lnTo>
                <a:lnTo>
                  <a:pt x="935227" y="70703"/>
                </a:lnTo>
                <a:lnTo>
                  <a:pt x="933590" y="126878"/>
                </a:lnTo>
                <a:lnTo>
                  <a:pt x="925941" y="182107"/>
                </a:lnTo>
                <a:lnTo>
                  <a:pt x="913028" y="236527"/>
                </a:lnTo>
                <a:lnTo>
                  <a:pt x="895603" y="290278"/>
                </a:lnTo>
                <a:lnTo>
                  <a:pt x="894206" y="298922"/>
                </a:lnTo>
                <a:lnTo>
                  <a:pt x="891285" y="304675"/>
                </a:lnTo>
                <a:lnTo>
                  <a:pt x="888491" y="311152"/>
                </a:lnTo>
                <a:lnTo>
                  <a:pt x="888793" y="319872"/>
                </a:lnTo>
                <a:lnTo>
                  <a:pt x="893857" y="326902"/>
                </a:lnTo>
                <a:lnTo>
                  <a:pt x="901636" y="331096"/>
                </a:lnTo>
                <a:lnTo>
                  <a:pt x="910081" y="331307"/>
                </a:lnTo>
                <a:lnTo>
                  <a:pt x="923635" y="326381"/>
                </a:lnTo>
                <a:lnTo>
                  <a:pt x="934592" y="318350"/>
                </a:lnTo>
                <a:lnTo>
                  <a:pt x="943550" y="307618"/>
                </a:lnTo>
                <a:lnTo>
                  <a:pt x="951102" y="294591"/>
                </a:lnTo>
                <a:lnTo>
                  <a:pt x="955837" y="286565"/>
                </a:lnTo>
                <a:lnTo>
                  <a:pt x="972960" y="250176"/>
                </a:lnTo>
                <a:lnTo>
                  <a:pt x="984122" y="211813"/>
                </a:lnTo>
                <a:lnTo>
                  <a:pt x="989601" y="193128"/>
                </a:lnTo>
                <a:lnTo>
                  <a:pt x="996045" y="174644"/>
                </a:lnTo>
                <a:lnTo>
                  <a:pt x="1003036" y="156025"/>
                </a:lnTo>
                <a:lnTo>
                  <a:pt x="1010157" y="136933"/>
                </a:lnTo>
                <a:lnTo>
                  <a:pt x="1012316" y="130456"/>
                </a:lnTo>
                <a:lnTo>
                  <a:pt x="1023746" y="129733"/>
                </a:lnTo>
                <a:lnTo>
                  <a:pt x="1135354" y="129733"/>
                </a:lnTo>
                <a:lnTo>
                  <a:pt x="1098738" y="92591"/>
                </a:lnTo>
                <a:lnTo>
                  <a:pt x="1067609" y="60260"/>
                </a:lnTo>
                <a:lnTo>
                  <a:pt x="1034742" y="29010"/>
                </a:lnTo>
                <a:lnTo>
                  <a:pt x="999530" y="1590"/>
                </a:lnTo>
                <a:lnTo>
                  <a:pt x="997838" y="1590"/>
                </a:lnTo>
                <a:lnTo>
                  <a:pt x="993630" y="0"/>
                </a:lnTo>
                <a:close/>
              </a:path>
              <a:path w="1257300" h="1167765">
                <a:moveTo>
                  <a:pt x="1235373" y="232679"/>
                </a:moveTo>
                <a:lnTo>
                  <a:pt x="1127505" y="232679"/>
                </a:lnTo>
                <a:lnTo>
                  <a:pt x="1139610" y="236857"/>
                </a:lnTo>
                <a:lnTo>
                  <a:pt x="1150429" y="243396"/>
                </a:lnTo>
                <a:lnTo>
                  <a:pt x="1160581" y="251419"/>
                </a:lnTo>
                <a:lnTo>
                  <a:pt x="1170685" y="260047"/>
                </a:lnTo>
                <a:lnTo>
                  <a:pt x="1199546" y="280016"/>
                </a:lnTo>
                <a:lnTo>
                  <a:pt x="1216120" y="288385"/>
                </a:lnTo>
                <a:lnTo>
                  <a:pt x="1235455" y="292432"/>
                </a:lnTo>
                <a:lnTo>
                  <a:pt x="1241555" y="292369"/>
                </a:lnTo>
                <a:lnTo>
                  <a:pt x="1247686" y="290273"/>
                </a:lnTo>
                <a:lnTo>
                  <a:pt x="1253279" y="286565"/>
                </a:lnTo>
                <a:lnTo>
                  <a:pt x="1257294" y="282196"/>
                </a:lnTo>
                <a:lnTo>
                  <a:pt x="1257294" y="258502"/>
                </a:lnTo>
                <a:lnTo>
                  <a:pt x="1253515" y="252448"/>
                </a:lnTo>
                <a:lnTo>
                  <a:pt x="1248425" y="245911"/>
                </a:lnTo>
                <a:lnTo>
                  <a:pt x="1242788" y="239780"/>
                </a:lnTo>
                <a:lnTo>
                  <a:pt x="1236852" y="234127"/>
                </a:lnTo>
                <a:lnTo>
                  <a:pt x="1235373" y="232679"/>
                </a:lnTo>
                <a:close/>
              </a:path>
              <a:path w="1257300" h="1167765">
                <a:moveTo>
                  <a:pt x="998600" y="866"/>
                </a:moveTo>
                <a:lnTo>
                  <a:pt x="997838" y="1590"/>
                </a:lnTo>
                <a:lnTo>
                  <a:pt x="999530" y="1590"/>
                </a:lnTo>
                <a:lnTo>
                  <a:pt x="998600" y="866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3631303" y="2922549"/>
            <a:ext cx="11027410" cy="2940050"/>
          </a:xfrm>
          <a:prstGeom prst="rect"/>
        </p:spPr>
        <p:txBody>
          <a:bodyPr wrap="square" lIns="0" tIns="109220" rIns="0" bIns="0" rtlCol="0" vert="horz">
            <a:spAutoFit/>
          </a:bodyPr>
          <a:lstStyle/>
          <a:p>
            <a:pPr algn="ctr" marL="12700" marR="5080" indent="-635">
              <a:lnSpc>
                <a:spcPts val="7430"/>
              </a:lnSpc>
              <a:spcBef>
                <a:spcPts val="860"/>
              </a:spcBef>
            </a:pPr>
            <a:r>
              <a:rPr dirty="0" sz="6750" spc="-254"/>
              <a:t>Exploring</a:t>
            </a:r>
            <a:r>
              <a:rPr dirty="0" sz="6750" spc="-360"/>
              <a:t> </a:t>
            </a:r>
            <a:r>
              <a:rPr dirty="0" sz="6750" spc="-190"/>
              <a:t>the</a:t>
            </a:r>
            <a:r>
              <a:rPr dirty="0" sz="6750" spc="-360"/>
              <a:t> </a:t>
            </a:r>
            <a:r>
              <a:rPr dirty="0" sz="6750" spc="-254"/>
              <a:t>World</a:t>
            </a:r>
            <a:r>
              <a:rPr dirty="0" sz="6750" spc="-360"/>
              <a:t> </a:t>
            </a:r>
            <a:r>
              <a:rPr dirty="0" sz="6750" spc="-290"/>
              <a:t>of </a:t>
            </a:r>
            <a:r>
              <a:rPr dirty="0" sz="6750" spc="-385"/>
              <a:t>Movies:</a:t>
            </a:r>
            <a:r>
              <a:rPr dirty="0" sz="6750" spc="-400"/>
              <a:t> </a:t>
            </a:r>
            <a:r>
              <a:rPr dirty="0" sz="6750"/>
              <a:t>A</a:t>
            </a:r>
            <a:r>
              <a:rPr dirty="0" sz="6750" spc="-445"/>
              <a:t> </a:t>
            </a:r>
            <a:r>
              <a:rPr dirty="0" sz="6750" spc="-260"/>
              <a:t>Flutter</a:t>
            </a:r>
            <a:r>
              <a:rPr dirty="0" sz="6750" spc="-400"/>
              <a:t> </a:t>
            </a:r>
            <a:r>
              <a:rPr dirty="0" sz="6750" spc="-280"/>
              <a:t>Project </a:t>
            </a:r>
            <a:r>
              <a:rPr dirty="0" sz="6750" spc="-190"/>
              <a:t>on</a:t>
            </a:r>
            <a:r>
              <a:rPr dirty="0" sz="6750" spc="-380"/>
              <a:t> </a:t>
            </a:r>
            <a:r>
              <a:rPr dirty="0" sz="6750" spc="-254"/>
              <a:t>Movie</a:t>
            </a:r>
            <a:r>
              <a:rPr dirty="0" sz="6750" spc="-375"/>
              <a:t> </a:t>
            </a:r>
            <a:r>
              <a:rPr dirty="0" sz="6750" spc="-80"/>
              <a:t>Catalogue</a:t>
            </a:r>
            <a:endParaRPr sz="6750"/>
          </a:p>
        </p:txBody>
      </p:sp>
      <p:sp>
        <p:nvSpPr>
          <p:cNvPr id="59" name="object 59" descr=""/>
          <p:cNvSpPr/>
          <p:nvPr/>
        </p:nvSpPr>
        <p:spPr>
          <a:xfrm>
            <a:off x="4125150" y="7383259"/>
            <a:ext cx="10038715" cy="40005"/>
          </a:xfrm>
          <a:custGeom>
            <a:avLst/>
            <a:gdLst/>
            <a:ahLst/>
            <a:cxnLst/>
            <a:rect l="l" t="t" r="r" b="b"/>
            <a:pathLst>
              <a:path w="10038715" h="40004">
                <a:moveTo>
                  <a:pt x="10038131" y="1447"/>
                </a:moveTo>
                <a:lnTo>
                  <a:pt x="0" y="0"/>
                </a:lnTo>
                <a:lnTo>
                  <a:pt x="0" y="38100"/>
                </a:lnTo>
                <a:lnTo>
                  <a:pt x="10038131" y="39547"/>
                </a:lnTo>
                <a:lnTo>
                  <a:pt x="10038131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14444980" y="2158504"/>
            <a:ext cx="949325" cy="1609725"/>
          </a:xfrm>
          <a:custGeom>
            <a:avLst/>
            <a:gdLst/>
            <a:ahLst/>
            <a:cxnLst/>
            <a:rect l="l" t="t" r="r" b="b"/>
            <a:pathLst>
              <a:path w="949325" h="1609725">
                <a:moveTo>
                  <a:pt x="504786" y="165684"/>
                </a:moveTo>
                <a:lnTo>
                  <a:pt x="502894" y="154000"/>
                </a:lnTo>
                <a:lnTo>
                  <a:pt x="496697" y="145415"/>
                </a:lnTo>
                <a:lnTo>
                  <a:pt x="486029" y="138239"/>
                </a:lnTo>
                <a:lnTo>
                  <a:pt x="454926" y="121145"/>
                </a:lnTo>
                <a:lnTo>
                  <a:pt x="454926" y="179527"/>
                </a:lnTo>
                <a:lnTo>
                  <a:pt x="454279" y="188633"/>
                </a:lnTo>
                <a:lnTo>
                  <a:pt x="453644" y="196557"/>
                </a:lnTo>
                <a:lnTo>
                  <a:pt x="450723" y="203034"/>
                </a:lnTo>
                <a:lnTo>
                  <a:pt x="446405" y="208800"/>
                </a:lnTo>
                <a:lnTo>
                  <a:pt x="438264" y="225513"/>
                </a:lnTo>
                <a:lnTo>
                  <a:pt x="383946" y="321551"/>
                </a:lnTo>
                <a:lnTo>
                  <a:pt x="355638" y="369036"/>
                </a:lnTo>
                <a:lnTo>
                  <a:pt x="327012" y="416661"/>
                </a:lnTo>
                <a:lnTo>
                  <a:pt x="269240" y="511886"/>
                </a:lnTo>
                <a:lnTo>
                  <a:pt x="243205" y="551319"/>
                </a:lnTo>
                <a:lnTo>
                  <a:pt x="229412" y="570420"/>
                </a:lnTo>
                <a:lnTo>
                  <a:pt x="187299" y="631190"/>
                </a:lnTo>
                <a:lnTo>
                  <a:pt x="102527" y="755802"/>
                </a:lnTo>
                <a:lnTo>
                  <a:pt x="74168" y="796988"/>
                </a:lnTo>
                <a:lnTo>
                  <a:pt x="72009" y="800582"/>
                </a:lnTo>
                <a:lnTo>
                  <a:pt x="69088" y="803465"/>
                </a:lnTo>
                <a:lnTo>
                  <a:pt x="64770" y="802741"/>
                </a:lnTo>
                <a:lnTo>
                  <a:pt x="63373" y="802030"/>
                </a:lnTo>
                <a:lnTo>
                  <a:pt x="61976" y="802030"/>
                </a:lnTo>
                <a:lnTo>
                  <a:pt x="60452" y="801306"/>
                </a:lnTo>
                <a:lnTo>
                  <a:pt x="59817" y="798436"/>
                </a:lnTo>
                <a:lnTo>
                  <a:pt x="57658" y="795553"/>
                </a:lnTo>
                <a:lnTo>
                  <a:pt x="56896" y="791946"/>
                </a:lnTo>
                <a:lnTo>
                  <a:pt x="58293" y="786193"/>
                </a:lnTo>
                <a:lnTo>
                  <a:pt x="59817" y="776109"/>
                </a:lnTo>
                <a:lnTo>
                  <a:pt x="61125" y="769429"/>
                </a:lnTo>
                <a:lnTo>
                  <a:pt x="62941" y="763155"/>
                </a:lnTo>
                <a:lnTo>
                  <a:pt x="65151" y="756881"/>
                </a:lnTo>
                <a:lnTo>
                  <a:pt x="67691" y="750189"/>
                </a:lnTo>
                <a:lnTo>
                  <a:pt x="82296" y="704748"/>
                </a:lnTo>
                <a:lnTo>
                  <a:pt x="94640" y="658495"/>
                </a:lnTo>
                <a:lnTo>
                  <a:pt x="105156" y="611606"/>
                </a:lnTo>
                <a:lnTo>
                  <a:pt x="114211" y="564235"/>
                </a:lnTo>
                <a:lnTo>
                  <a:pt x="122250" y="516547"/>
                </a:lnTo>
                <a:lnTo>
                  <a:pt x="129667" y="468693"/>
                </a:lnTo>
                <a:lnTo>
                  <a:pt x="131889" y="454964"/>
                </a:lnTo>
                <a:lnTo>
                  <a:pt x="136702" y="426681"/>
                </a:lnTo>
                <a:lnTo>
                  <a:pt x="138938" y="412534"/>
                </a:lnTo>
                <a:lnTo>
                  <a:pt x="147256" y="365391"/>
                </a:lnTo>
                <a:lnTo>
                  <a:pt x="157111" y="318173"/>
                </a:lnTo>
                <a:lnTo>
                  <a:pt x="167995" y="270979"/>
                </a:lnTo>
                <a:lnTo>
                  <a:pt x="179374" y="223926"/>
                </a:lnTo>
                <a:lnTo>
                  <a:pt x="190754" y="177114"/>
                </a:lnTo>
                <a:lnTo>
                  <a:pt x="207594" y="121424"/>
                </a:lnTo>
                <a:lnTo>
                  <a:pt x="216979" y="93814"/>
                </a:lnTo>
                <a:lnTo>
                  <a:pt x="226060" y="66255"/>
                </a:lnTo>
                <a:lnTo>
                  <a:pt x="230073" y="59550"/>
                </a:lnTo>
                <a:lnTo>
                  <a:pt x="235496" y="54737"/>
                </a:lnTo>
                <a:lnTo>
                  <a:pt x="242150" y="52082"/>
                </a:lnTo>
                <a:lnTo>
                  <a:pt x="249809" y="51854"/>
                </a:lnTo>
                <a:lnTo>
                  <a:pt x="251968" y="52565"/>
                </a:lnTo>
                <a:lnTo>
                  <a:pt x="254127" y="52565"/>
                </a:lnTo>
                <a:lnTo>
                  <a:pt x="256286" y="54013"/>
                </a:lnTo>
                <a:lnTo>
                  <a:pt x="262128" y="54737"/>
                </a:lnTo>
                <a:lnTo>
                  <a:pt x="267843" y="57607"/>
                </a:lnTo>
                <a:lnTo>
                  <a:pt x="273558" y="59766"/>
                </a:lnTo>
                <a:lnTo>
                  <a:pt x="312699" y="82308"/>
                </a:lnTo>
                <a:lnTo>
                  <a:pt x="352082" y="104495"/>
                </a:lnTo>
                <a:lnTo>
                  <a:pt x="430530" y="147599"/>
                </a:lnTo>
                <a:lnTo>
                  <a:pt x="434848" y="150482"/>
                </a:lnTo>
                <a:lnTo>
                  <a:pt x="439166" y="154076"/>
                </a:lnTo>
                <a:lnTo>
                  <a:pt x="443484" y="156248"/>
                </a:lnTo>
                <a:lnTo>
                  <a:pt x="449757" y="162928"/>
                </a:lnTo>
                <a:lnTo>
                  <a:pt x="453491" y="170827"/>
                </a:lnTo>
                <a:lnTo>
                  <a:pt x="454926" y="179527"/>
                </a:lnTo>
                <a:lnTo>
                  <a:pt x="454926" y="121145"/>
                </a:lnTo>
                <a:lnTo>
                  <a:pt x="409968" y="96405"/>
                </a:lnTo>
                <a:lnTo>
                  <a:pt x="372313" y="74980"/>
                </a:lnTo>
                <a:lnTo>
                  <a:pt x="335534" y="51854"/>
                </a:lnTo>
                <a:lnTo>
                  <a:pt x="323278" y="44145"/>
                </a:lnTo>
                <a:lnTo>
                  <a:pt x="310553" y="37096"/>
                </a:lnTo>
                <a:lnTo>
                  <a:pt x="297713" y="30594"/>
                </a:lnTo>
                <a:lnTo>
                  <a:pt x="285115" y="24498"/>
                </a:lnTo>
                <a:lnTo>
                  <a:pt x="271627" y="17754"/>
                </a:lnTo>
                <a:lnTo>
                  <a:pt x="258292" y="11544"/>
                </a:lnTo>
                <a:lnTo>
                  <a:pt x="245224" y="5867"/>
                </a:lnTo>
                <a:lnTo>
                  <a:pt x="232537" y="736"/>
                </a:lnTo>
                <a:lnTo>
                  <a:pt x="230378" y="736"/>
                </a:lnTo>
                <a:lnTo>
                  <a:pt x="228219" y="12"/>
                </a:lnTo>
                <a:lnTo>
                  <a:pt x="192824" y="53581"/>
                </a:lnTo>
                <a:lnTo>
                  <a:pt x="185750" y="84429"/>
                </a:lnTo>
                <a:lnTo>
                  <a:pt x="176504" y="114465"/>
                </a:lnTo>
                <a:lnTo>
                  <a:pt x="164846" y="143281"/>
                </a:lnTo>
                <a:lnTo>
                  <a:pt x="162966" y="149987"/>
                </a:lnTo>
                <a:lnTo>
                  <a:pt x="161455" y="156337"/>
                </a:lnTo>
                <a:lnTo>
                  <a:pt x="160197" y="162928"/>
                </a:lnTo>
                <a:lnTo>
                  <a:pt x="159131" y="169913"/>
                </a:lnTo>
                <a:lnTo>
                  <a:pt x="147497" y="220078"/>
                </a:lnTo>
                <a:lnTo>
                  <a:pt x="136283" y="270979"/>
                </a:lnTo>
                <a:lnTo>
                  <a:pt x="125742" y="321551"/>
                </a:lnTo>
                <a:lnTo>
                  <a:pt x="115900" y="371779"/>
                </a:lnTo>
                <a:lnTo>
                  <a:pt x="106578" y="422694"/>
                </a:lnTo>
                <a:lnTo>
                  <a:pt x="97917" y="473735"/>
                </a:lnTo>
                <a:lnTo>
                  <a:pt x="91744" y="517461"/>
                </a:lnTo>
                <a:lnTo>
                  <a:pt x="84620" y="561124"/>
                </a:lnTo>
                <a:lnTo>
                  <a:pt x="75857" y="604647"/>
                </a:lnTo>
                <a:lnTo>
                  <a:pt x="64770" y="647954"/>
                </a:lnTo>
                <a:lnTo>
                  <a:pt x="51663" y="692772"/>
                </a:lnTo>
                <a:lnTo>
                  <a:pt x="36855" y="737514"/>
                </a:lnTo>
                <a:lnTo>
                  <a:pt x="21615" y="782116"/>
                </a:lnTo>
                <a:lnTo>
                  <a:pt x="7239" y="826503"/>
                </a:lnTo>
                <a:lnTo>
                  <a:pt x="6477" y="830110"/>
                </a:lnTo>
                <a:lnTo>
                  <a:pt x="2921" y="832993"/>
                </a:lnTo>
                <a:lnTo>
                  <a:pt x="2159" y="836587"/>
                </a:lnTo>
                <a:lnTo>
                  <a:pt x="2159" y="839470"/>
                </a:lnTo>
                <a:lnTo>
                  <a:pt x="0" y="843788"/>
                </a:lnTo>
                <a:lnTo>
                  <a:pt x="2159" y="847382"/>
                </a:lnTo>
                <a:lnTo>
                  <a:pt x="6756" y="862101"/>
                </a:lnTo>
                <a:lnTo>
                  <a:pt x="7569" y="877087"/>
                </a:lnTo>
                <a:lnTo>
                  <a:pt x="6210" y="892340"/>
                </a:lnTo>
                <a:lnTo>
                  <a:pt x="4318" y="907859"/>
                </a:lnTo>
                <a:lnTo>
                  <a:pt x="5016" y="914869"/>
                </a:lnTo>
                <a:lnTo>
                  <a:pt x="8661" y="921270"/>
                </a:lnTo>
                <a:lnTo>
                  <a:pt x="14452" y="926198"/>
                </a:lnTo>
                <a:lnTo>
                  <a:pt x="21590" y="928738"/>
                </a:lnTo>
                <a:lnTo>
                  <a:pt x="23749" y="929462"/>
                </a:lnTo>
                <a:lnTo>
                  <a:pt x="28067" y="928014"/>
                </a:lnTo>
                <a:lnTo>
                  <a:pt x="36639" y="926058"/>
                </a:lnTo>
                <a:lnTo>
                  <a:pt x="71374" y="887704"/>
                </a:lnTo>
                <a:lnTo>
                  <a:pt x="94996" y="847153"/>
                </a:lnTo>
                <a:lnTo>
                  <a:pt x="103784" y="831278"/>
                </a:lnTo>
                <a:lnTo>
                  <a:pt x="112725" y="815543"/>
                </a:lnTo>
                <a:lnTo>
                  <a:pt x="120205" y="803465"/>
                </a:lnTo>
                <a:lnTo>
                  <a:pt x="150825" y="754024"/>
                </a:lnTo>
                <a:lnTo>
                  <a:pt x="179260" y="708444"/>
                </a:lnTo>
                <a:lnTo>
                  <a:pt x="208254" y="663397"/>
                </a:lnTo>
                <a:lnTo>
                  <a:pt x="238379" y="619163"/>
                </a:lnTo>
                <a:lnTo>
                  <a:pt x="250723" y="602399"/>
                </a:lnTo>
                <a:lnTo>
                  <a:pt x="262890" y="585419"/>
                </a:lnTo>
                <a:lnTo>
                  <a:pt x="274662" y="568045"/>
                </a:lnTo>
                <a:lnTo>
                  <a:pt x="285877" y="550049"/>
                </a:lnTo>
                <a:lnTo>
                  <a:pt x="374243" y="409473"/>
                </a:lnTo>
                <a:lnTo>
                  <a:pt x="403580" y="362432"/>
                </a:lnTo>
                <a:lnTo>
                  <a:pt x="432689" y="315353"/>
                </a:lnTo>
                <a:lnTo>
                  <a:pt x="461797" y="265493"/>
                </a:lnTo>
                <a:lnTo>
                  <a:pt x="475970" y="240030"/>
                </a:lnTo>
                <a:lnTo>
                  <a:pt x="490347" y="214553"/>
                </a:lnTo>
                <a:lnTo>
                  <a:pt x="494245" y="205244"/>
                </a:lnTo>
                <a:lnTo>
                  <a:pt x="497484" y="196202"/>
                </a:lnTo>
                <a:lnTo>
                  <a:pt x="500202" y="188239"/>
                </a:lnTo>
                <a:lnTo>
                  <a:pt x="502539" y="182156"/>
                </a:lnTo>
                <a:lnTo>
                  <a:pt x="504786" y="165684"/>
                </a:lnTo>
                <a:close/>
              </a:path>
              <a:path w="949325" h="1609725">
                <a:moveTo>
                  <a:pt x="853528" y="669201"/>
                </a:moveTo>
                <a:lnTo>
                  <a:pt x="851141" y="658850"/>
                </a:lnTo>
                <a:lnTo>
                  <a:pt x="844550" y="647954"/>
                </a:lnTo>
                <a:lnTo>
                  <a:pt x="814501" y="609422"/>
                </a:lnTo>
                <a:lnTo>
                  <a:pt x="803084" y="595223"/>
                </a:lnTo>
                <a:lnTo>
                  <a:pt x="803084" y="669467"/>
                </a:lnTo>
                <a:lnTo>
                  <a:pt x="800722" y="679246"/>
                </a:lnTo>
                <a:lnTo>
                  <a:pt x="734009" y="746417"/>
                </a:lnTo>
                <a:lnTo>
                  <a:pt x="694817" y="781151"/>
                </a:lnTo>
                <a:lnTo>
                  <a:pt x="668909" y="797712"/>
                </a:lnTo>
                <a:lnTo>
                  <a:pt x="644931" y="812050"/>
                </a:lnTo>
                <a:lnTo>
                  <a:pt x="621753" y="827049"/>
                </a:lnTo>
                <a:lnTo>
                  <a:pt x="599287" y="842873"/>
                </a:lnTo>
                <a:lnTo>
                  <a:pt x="577469" y="859624"/>
                </a:lnTo>
                <a:lnTo>
                  <a:pt x="553720" y="877062"/>
                </a:lnTo>
                <a:lnTo>
                  <a:pt x="530567" y="893826"/>
                </a:lnTo>
                <a:lnTo>
                  <a:pt x="507276" y="910043"/>
                </a:lnTo>
                <a:lnTo>
                  <a:pt x="483108" y="925855"/>
                </a:lnTo>
                <a:lnTo>
                  <a:pt x="441718" y="950925"/>
                </a:lnTo>
                <a:lnTo>
                  <a:pt x="401408" y="977874"/>
                </a:lnTo>
                <a:lnTo>
                  <a:pt x="363499" y="1004328"/>
                </a:lnTo>
                <a:lnTo>
                  <a:pt x="321818" y="1033132"/>
                </a:lnTo>
                <a:lnTo>
                  <a:pt x="226822" y="1090002"/>
                </a:lnTo>
                <a:lnTo>
                  <a:pt x="223266" y="1092161"/>
                </a:lnTo>
                <a:lnTo>
                  <a:pt x="218948" y="1093609"/>
                </a:lnTo>
                <a:lnTo>
                  <a:pt x="215265" y="1092885"/>
                </a:lnTo>
                <a:lnTo>
                  <a:pt x="213106" y="1092885"/>
                </a:lnTo>
                <a:lnTo>
                  <a:pt x="212471" y="1092161"/>
                </a:lnTo>
                <a:lnTo>
                  <a:pt x="203073" y="1090726"/>
                </a:lnTo>
                <a:lnTo>
                  <a:pt x="207391" y="1081366"/>
                </a:lnTo>
                <a:lnTo>
                  <a:pt x="207391" y="1074889"/>
                </a:lnTo>
                <a:lnTo>
                  <a:pt x="208318" y="1065872"/>
                </a:lnTo>
                <a:lnTo>
                  <a:pt x="210312" y="1057249"/>
                </a:lnTo>
                <a:lnTo>
                  <a:pt x="213525" y="1049172"/>
                </a:lnTo>
                <a:lnTo>
                  <a:pt x="218186" y="1041768"/>
                </a:lnTo>
                <a:lnTo>
                  <a:pt x="222834" y="1034694"/>
                </a:lnTo>
                <a:lnTo>
                  <a:pt x="227279" y="1027734"/>
                </a:lnTo>
                <a:lnTo>
                  <a:pt x="231838" y="1021321"/>
                </a:lnTo>
                <a:lnTo>
                  <a:pt x="236855" y="1015847"/>
                </a:lnTo>
                <a:lnTo>
                  <a:pt x="270294" y="979678"/>
                </a:lnTo>
                <a:lnTo>
                  <a:pt x="300774" y="941006"/>
                </a:lnTo>
                <a:lnTo>
                  <a:pt x="323227" y="910043"/>
                </a:lnTo>
                <a:lnTo>
                  <a:pt x="358863" y="860767"/>
                </a:lnTo>
                <a:lnTo>
                  <a:pt x="389509" y="821474"/>
                </a:lnTo>
                <a:lnTo>
                  <a:pt x="398030" y="811949"/>
                </a:lnTo>
                <a:lnTo>
                  <a:pt x="406273" y="801941"/>
                </a:lnTo>
                <a:lnTo>
                  <a:pt x="414223" y="791806"/>
                </a:lnTo>
                <a:lnTo>
                  <a:pt x="421894" y="781875"/>
                </a:lnTo>
                <a:lnTo>
                  <a:pt x="439648" y="760031"/>
                </a:lnTo>
                <a:lnTo>
                  <a:pt x="457073" y="738314"/>
                </a:lnTo>
                <a:lnTo>
                  <a:pt x="473824" y="716064"/>
                </a:lnTo>
                <a:lnTo>
                  <a:pt x="489585" y="692594"/>
                </a:lnTo>
                <a:lnTo>
                  <a:pt x="515340" y="653503"/>
                </a:lnTo>
                <a:lnTo>
                  <a:pt x="543471" y="615835"/>
                </a:lnTo>
                <a:lnTo>
                  <a:pt x="573112" y="579107"/>
                </a:lnTo>
                <a:lnTo>
                  <a:pt x="603377" y="542848"/>
                </a:lnTo>
                <a:lnTo>
                  <a:pt x="613981" y="530021"/>
                </a:lnTo>
                <a:lnTo>
                  <a:pt x="649478" y="492455"/>
                </a:lnTo>
                <a:lnTo>
                  <a:pt x="658114" y="488137"/>
                </a:lnTo>
                <a:lnTo>
                  <a:pt x="662432" y="488848"/>
                </a:lnTo>
                <a:lnTo>
                  <a:pt x="665988" y="489572"/>
                </a:lnTo>
                <a:lnTo>
                  <a:pt x="668147" y="491731"/>
                </a:lnTo>
                <a:lnTo>
                  <a:pt x="671703" y="495338"/>
                </a:lnTo>
                <a:lnTo>
                  <a:pt x="680694" y="504342"/>
                </a:lnTo>
                <a:lnTo>
                  <a:pt x="689394" y="513880"/>
                </a:lnTo>
                <a:lnTo>
                  <a:pt x="698080" y="523684"/>
                </a:lnTo>
                <a:lnTo>
                  <a:pt x="707009" y="533488"/>
                </a:lnTo>
                <a:lnTo>
                  <a:pt x="722033" y="551967"/>
                </a:lnTo>
                <a:lnTo>
                  <a:pt x="752055" y="589178"/>
                </a:lnTo>
                <a:lnTo>
                  <a:pt x="767461" y="607644"/>
                </a:lnTo>
                <a:lnTo>
                  <a:pt x="797687" y="647954"/>
                </a:lnTo>
                <a:lnTo>
                  <a:pt x="803084" y="669467"/>
                </a:lnTo>
                <a:lnTo>
                  <a:pt x="803084" y="595223"/>
                </a:lnTo>
                <a:lnTo>
                  <a:pt x="753122" y="532574"/>
                </a:lnTo>
                <a:lnTo>
                  <a:pt x="723417" y="493102"/>
                </a:lnTo>
                <a:lnTo>
                  <a:pt x="695452" y="452132"/>
                </a:lnTo>
                <a:lnTo>
                  <a:pt x="692658" y="448538"/>
                </a:lnTo>
                <a:lnTo>
                  <a:pt x="686816" y="441337"/>
                </a:lnTo>
                <a:lnTo>
                  <a:pt x="679704" y="437019"/>
                </a:lnTo>
                <a:lnTo>
                  <a:pt x="671703" y="436295"/>
                </a:lnTo>
                <a:lnTo>
                  <a:pt x="664070" y="435876"/>
                </a:lnTo>
                <a:lnTo>
                  <a:pt x="656437" y="437743"/>
                </a:lnTo>
                <a:lnTo>
                  <a:pt x="609231" y="486765"/>
                </a:lnTo>
                <a:lnTo>
                  <a:pt x="576338" y="526084"/>
                </a:lnTo>
                <a:lnTo>
                  <a:pt x="544169" y="566166"/>
                </a:lnTo>
                <a:lnTo>
                  <a:pt x="513346" y="607390"/>
                </a:lnTo>
                <a:lnTo>
                  <a:pt x="463334" y="681469"/>
                </a:lnTo>
                <a:lnTo>
                  <a:pt x="440791" y="711860"/>
                </a:lnTo>
                <a:lnTo>
                  <a:pt x="416902" y="741451"/>
                </a:lnTo>
                <a:lnTo>
                  <a:pt x="391668" y="770356"/>
                </a:lnTo>
                <a:lnTo>
                  <a:pt x="386600" y="776605"/>
                </a:lnTo>
                <a:lnTo>
                  <a:pt x="376174" y="788276"/>
                </a:lnTo>
                <a:lnTo>
                  <a:pt x="371475" y="794105"/>
                </a:lnTo>
                <a:lnTo>
                  <a:pt x="357847" y="812050"/>
                </a:lnTo>
                <a:lnTo>
                  <a:pt x="283616" y="910132"/>
                </a:lnTo>
                <a:lnTo>
                  <a:pt x="254127" y="948893"/>
                </a:lnTo>
                <a:lnTo>
                  <a:pt x="228155" y="978242"/>
                </a:lnTo>
                <a:lnTo>
                  <a:pt x="197231" y="1002169"/>
                </a:lnTo>
                <a:lnTo>
                  <a:pt x="192278" y="1004328"/>
                </a:lnTo>
                <a:lnTo>
                  <a:pt x="187960" y="1007211"/>
                </a:lnTo>
                <a:lnTo>
                  <a:pt x="184277" y="1010818"/>
                </a:lnTo>
                <a:lnTo>
                  <a:pt x="174498" y="1019937"/>
                </a:lnTo>
                <a:lnTo>
                  <a:pt x="166789" y="1029716"/>
                </a:lnTo>
                <a:lnTo>
                  <a:pt x="162966" y="1041400"/>
                </a:lnTo>
                <a:lnTo>
                  <a:pt x="164846" y="1056170"/>
                </a:lnTo>
                <a:lnTo>
                  <a:pt x="165811" y="1063536"/>
                </a:lnTo>
                <a:lnTo>
                  <a:pt x="164274" y="1071295"/>
                </a:lnTo>
                <a:lnTo>
                  <a:pt x="161772" y="1079055"/>
                </a:lnTo>
                <a:lnTo>
                  <a:pt x="159893" y="1086408"/>
                </a:lnTo>
                <a:lnTo>
                  <a:pt x="158724" y="1093609"/>
                </a:lnTo>
                <a:lnTo>
                  <a:pt x="156616" y="1105446"/>
                </a:lnTo>
                <a:lnTo>
                  <a:pt x="155575" y="1111605"/>
                </a:lnTo>
                <a:lnTo>
                  <a:pt x="155155" y="1123149"/>
                </a:lnTo>
                <a:lnTo>
                  <a:pt x="158407" y="1132128"/>
                </a:lnTo>
                <a:lnTo>
                  <a:pt x="165442" y="1138948"/>
                </a:lnTo>
                <a:lnTo>
                  <a:pt x="176403" y="1144003"/>
                </a:lnTo>
                <a:lnTo>
                  <a:pt x="179324" y="1146162"/>
                </a:lnTo>
                <a:lnTo>
                  <a:pt x="182880" y="1146886"/>
                </a:lnTo>
                <a:lnTo>
                  <a:pt x="186436" y="1146886"/>
                </a:lnTo>
                <a:lnTo>
                  <a:pt x="194398" y="1147965"/>
                </a:lnTo>
                <a:lnTo>
                  <a:pt x="202031" y="1147876"/>
                </a:lnTo>
                <a:lnTo>
                  <a:pt x="209270" y="1146581"/>
                </a:lnTo>
                <a:lnTo>
                  <a:pt x="216027" y="1144003"/>
                </a:lnTo>
                <a:lnTo>
                  <a:pt x="239852" y="1129550"/>
                </a:lnTo>
                <a:lnTo>
                  <a:pt x="300189" y="1093609"/>
                </a:lnTo>
                <a:lnTo>
                  <a:pt x="311023" y="1087132"/>
                </a:lnTo>
                <a:lnTo>
                  <a:pt x="351586" y="1059802"/>
                </a:lnTo>
                <a:lnTo>
                  <a:pt x="431126" y="1004316"/>
                </a:lnTo>
                <a:lnTo>
                  <a:pt x="510438" y="949972"/>
                </a:lnTo>
                <a:lnTo>
                  <a:pt x="629602" y="869797"/>
                </a:lnTo>
                <a:lnTo>
                  <a:pt x="668997" y="842429"/>
                </a:lnTo>
                <a:lnTo>
                  <a:pt x="707974" y="814285"/>
                </a:lnTo>
                <a:lnTo>
                  <a:pt x="746391" y="785063"/>
                </a:lnTo>
                <a:lnTo>
                  <a:pt x="784098" y="754507"/>
                </a:lnTo>
                <a:lnTo>
                  <a:pt x="816775" y="724636"/>
                </a:lnTo>
                <a:lnTo>
                  <a:pt x="845185" y="690435"/>
                </a:lnTo>
                <a:lnTo>
                  <a:pt x="851585" y="679551"/>
                </a:lnTo>
                <a:lnTo>
                  <a:pt x="853528" y="669201"/>
                </a:lnTo>
                <a:close/>
              </a:path>
              <a:path w="949325" h="1609725">
                <a:moveTo>
                  <a:pt x="948918" y="1151801"/>
                </a:moveTo>
                <a:lnTo>
                  <a:pt x="946708" y="1145362"/>
                </a:lnTo>
                <a:lnTo>
                  <a:pt x="942886" y="1140396"/>
                </a:lnTo>
                <a:lnTo>
                  <a:pt x="938771" y="1137539"/>
                </a:lnTo>
                <a:lnTo>
                  <a:pt x="936612" y="1135380"/>
                </a:lnTo>
                <a:lnTo>
                  <a:pt x="933056" y="1134656"/>
                </a:lnTo>
                <a:lnTo>
                  <a:pt x="930135" y="1133932"/>
                </a:lnTo>
                <a:lnTo>
                  <a:pt x="923023" y="1133208"/>
                </a:lnTo>
                <a:lnTo>
                  <a:pt x="908545" y="1134656"/>
                </a:lnTo>
                <a:lnTo>
                  <a:pt x="874001" y="1140282"/>
                </a:lnTo>
                <a:lnTo>
                  <a:pt x="874001" y="1187208"/>
                </a:lnTo>
                <a:lnTo>
                  <a:pt x="873366" y="1191526"/>
                </a:lnTo>
                <a:lnTo>
                  <a:pt x="870445" y="1195133"/>
                </a:lnTo>
                <a:lnTo>
                  <a:pt x="865593" y="1205191"/>
                </a:lnTo>
                <a:lnTo>
                  <a:pt x="860729" y="1215732"/>
                </a:lnTo>
                <a:lnTo>
                  <a:pt x="855878" y="1226413"/>
                </a:lnTo>
                <a:lnTo>
                  <a:pt x="828001" y="1286510"/>
                </a:lnTo>
                <a:lnTo>
                  <a:pt x="809218" y="1337538"/>
                </a:lnTo>
                <a:lnTo>
                  <a:pt x="793534" y="1389684"/>
                </a:lnTo>
                <a:lnTo>
                  <a:pt x="779780" y="1442631"/>
                </a:lnTo>
                <a:lnTo>
                  <a:pt x="766800" y="1496148"/>
                </a:lnTo>
                <a:lnTo>
                  <a:pt x="764832" y="1505013"/>
                </a:lnTo>
                <a:lnTo>
                  <a:pt x="762304" y="1513700"/>
                </a:lnTo>
                <a:lnTo>
                  <a:pt x="759498" y="1522374"/>
                </a:lnTo>
                <a:lnTo>
                  <a:pt x="756653" y="1531340"/>
                </a:lnTo>
                <a:lnTo>
                  <a:pt x="748017" y="1534223"/>
                </a:lnTo>
                <a:lnTo>
                  <a:pt x="742302" y="1530616"/>
                </a:lnTo>
                <a:lnTo>
                  <a:pt x="736460" y="1527746"/>
                </a:lnTo>
                <a:lnTo>
                  <a:pt x="730745" y="1521980"/>
                </a:lnTo>
                <a:lnTo>
                  <a:pt x="676668" y="1473022"/>
                </a:lnTo>
                <a:lnTo>
                  <a:pt x="617715" y="1430553"/>
                </a:lnTo>
                <a:lnTo>
                  <a:pt x="579551" y="1406207"/>
                </a:lnTo>
                <a:lnTo>
                  <a:pt x="539610" y="1386535"/>
                </a:lnTo>
                <a:lnTo>
                  <a:pt x="498068" y="1370507"/>
                </a:lnTo>
                <a:lnTo>
                  <a:pt x="455028" y="1357109"/>
                </a:lnTo>
                <a:lnTo>
                  <a:pt x="432904" y="1351114"/>
                </a:lnTo>
                <a:lnTo>
                  <a:pt x="411302" y="1343164"/>
                </a:lnTo>
                <a:lnTo>
                  <a:pt x="391045" y="1332103"/>
                </a:lnTo>
                <a:lnTo>
                  <a:pt x="372986" y="1316799"/>
                </a:lnTo>
                <a:lnTo>
                  <a:pt x="367144" y="1311046"/>
                </a:lnTo>
                <a:lnTo>
                  <a:pt x="367144" y="1301686"/>
                </a:lnTo>
                <a:lnTo>
                  <a:pt x="374383" y="1299527"/>
                </a:lnTo>
                <a:lnTo>
                  <a:pt x="388823" y="1294701"/>
                </a:lnTo>
                <a:lnTo>
                  <a:pt x="402983" y="1290154"/>
                </a:lnTo>
                <a:lnTo>
                  <a:pt x="416877" y="1286154"/>
                </a:lnTo>
                <a:lnTo>
                  <a:pt x="430517" y="1282966"/>
                </a:lnTo>
                <a:lnTo>
                  <a:pt x="461048" y="1275511"/>
                </a:lnTo>
                <a:lnTo>
                  <a:pt x="491185" y="1266583"/>
                </a:lnTo>
                <a:lnTo>
                  <a:pt x="550786" y="1246962"/>
                </a:lnTo>
                <a:lnTo>
                  <a:pt x="641654" y="1222209"/>
                </a:lnTo>
                <a:lnTo>
                  <a:pt x="687451" y="1210614"/>
                </a:lnTo>
                <a:lnTo>
                  <a:pt x="733666" y="1200175"/>
                </a:lnTo>
                <a:lnTo>
                  <a:pt x="762825" y="1193114"/>
                </a:lnTo>
                <a:lnTo>
                  <a:pt x="792060" y="1186942"/>
                </a:lnTo>
                <a:lnTo>
                  <a:pt x="821436" y="1181430"/>
                </a:lnTo>
                <a:lnTo>
                  <a:pt x="851014" y="1176413"/>
                </a:lnTo>
                <a:lnTo>
                  <a:pt x="856094" y="1176413"/>
                </a:lnTo>
                <a:lnTo>
                  <a:pt x="861047" y="1177124"/>
                </a:lnTo>
                <a:lnTo>
                  <a:pt x="863574" y="1176413"/>
                </a:lnTo>
                <a:lnTo>
                  <a:pt x="866127" y="1175689"/>
                </a:lnTo>
                <a:lnTo>
                  <a:pt x="869048" y="1180007"/>
                </a:lnTo>
                <a:lnTo>
                  <a:pt x="872604" y="1182166"/>
                </a:lnTo>
                <a:lnTo>
                  <a:pt x="872604" y="1183614"/>
                </a:lnTo>
                <a:lnTo>
                  <a:pt x="874001" y="1187208"/>
                </a:lnTo>
                <a:lnTo>
                  <a:pt x="874001" y="1140282"/>
                </a:lnTo>
                <a:lnTo>
                  <a:pt x="801281" y="1153363"/>
                </a:lnTo>
                <a:lnTo>
                  <a:pt x="748157" y="1164717"/>
                </a:lnTo>
                <a:lnTo>
                  <a:pt x="695388" y="1177620"/>
                </a:lnTo>
                <a:lnTo>
                  <a:pt x="642988" y="1192250"/>
                </a:lnTo>
                <a:lnTo>
                  <a:pt x="419722" y="1250569"/>
                </a:lnTo>
                <a:lnTo>
                  <a:pt x="349872" y="1272159"/>
                </a:lnTo>
                <a:lnTo>
                  <a:pt x="319646" y="1306004"/>
                </a:lnTo>
                <a:lnTo>
                  <a:pt x="319798" y="1320253"/>
                </a:lnTo>
                <a:lnTo>
                  <a:pt x="340601" y="1356398"/>
                </a:lnTo>
                <a:lnTo>
                  <a:pt x="374116" y="1375829"/>
                </a:lnTo>
                <a:lnTo>
                  <a:pt x="412483" y="1386636"/>
                </a:lnTo>
                <a:lnTo>
                  <a:pt x="457492" y="1397812"/>
                </a:lnTo>
                <a:lnTo>
                  <a:pt x="500735" y="1412989"/>
                </a:lnTo>
                <a:lnTo>
                  <a:pt x="542340" y="1432077"/>
                </a:lnTo>
                <a:lnTo>
                  <a:pt x="582409" y="1455026"/>
                </a:lnTo>
                <a:lnTo>
                  <a:pt x="625043" y="1484007"/>
                </a:lnTo>
                <a:lnTo>
                  <a:pt x="664768" y="1515770"/>
                </a:lnTo>
                <a:lnTo>
                  <a:pt x="702221" y="1550085"/>
                </a:lnTo>
                <a:lnTo>
                  <a:pt x="743750" y="1592707"/>
                </a:lnTo>
                <a:lnTo>
                  <a:pt x="749655" y="1599184"/>
                </a:lnTo>
                <a:lnTo>
                  <a:pt x="756399" y="1605394"/>
                </a:lnTo>
                <a:lnTo>
                  <a:pt x="762736" y="1609344"/>
                </a:lnTo>
                <a:lnTo>
                  <a:pt x="786257" y="1609344"/>
                </a:lnTo>
                <a:lnTo>
                  <a:pt x="789838" y="1607743"/>
                </a:lnTo>
                <a:lnTo>
                  <a:pt x="796302" y="1600530"/>
                </a:lnTo>
                <a:lnTo>
                  <a:pt x="798436" y="1591094"/>
                </a:lnTo>
                <a:lnTo>
                  <a:pt x="798245" y="1581708"/>
                </a:lnTo>
                <a:lnTo>
                  <a:pt x="797217" y="1572196"/>
                </a:lnTo>
                <a:lnTo>
                  <a:pt x="796455" y="1562950"/>
                </a:lnTo>
                <a:lnTo>
                  <a:pt x="797039" y="1554378"/>
                </a:lnTo>
                <a:lnTo>
                  <a:pt x="799731" y="1534223"/>
                </a:lnTo>
                <a:lnTo>
                  <a:pt x="803770" y="1503934"/>
                </a:lnTo>
                <a:lnTo>
                  <a:pt x="813206" y="1454188"/>
                </a:lnTo>
                <a:lnTo>
                  <a:pt x="825449" y="1405255"/>
                </a:lnTo>
                <a:lnTo>
                  <a:pt x="840613" y="1357109"/>
                </a:lnTo>
                <a:lnTo>
                  <a:pt x="858672" y="1310182"/>
                </a:lnTo>
                <a:lnTo>
                  <a:pt x="879843" y="1264246"/>
                </a:lnTo>
                <a:lnTo>
                  <a:pt x="903236" y="1223378"/>
                </a:lnTo>
                <a:lnTo>
                  <a:pt x="930897" y="1185773"/>
                </a:lnTo>
                <a:lnTo>
                  <a:pt x="936421" y="1178255"/>
                </a:lnTo>
                <a:lnTo>
                  <a:pt x="938123" y="1175689"/>
                </a:lnTo>
                <a:lnTo>
                  <a:pt x="941158" y="1171092"/>
                </a:lnTo>
                <a:lnTo>
                  <a:pt x="945083" y="1164602"/>
                </a:lnTo>
                <a:lnTo>
                  <a:pt x="948169" y="1159129"/>
                </a:lnTo>
                <a:lnTo>
                  <a:pt x="948918" y="115180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2894165" y="3881373"/>
            <a:ext cx="923925" cy="1645920"/>
          </a:xfrm>
          <a:custGeom>
            <a:avLst/>
            <a:gdLst/>
            <a:ahLst/>
            <a:cxnLst/>
            <a:rect l="l" t="t" r="r" b="b"/>
            <a:pathLst>
              <a:path w="923925" h="1645920">
                <a:moveTo>
                  <a:pt x="639013" y="321906"/>
                </a:moveTo>
                <a:lnTo>
                  <a:pt x="621220" y="284467"/>
                </a:lnTo>
                <a:lnTo>
                  <a:pt x="590981" y="264248"/>
                </a:lnTo>
                <a:lnTo>
                  <a:pt x="590981" y="328396"/>
                </a:lnTo>
                <a:lnTo>
                  <a:pt x="590257" y="337743"/>
                </a:lnTo>
                <a:lnTo>
                  <a:pt x="583057" y="338467"/>
                </a:lnTo>
                <a:lnTo>
                  <a:pt x="568490" y="342620"/>
                </a:lnTo>
                <a:lnTo>
                  <a:pt x="554075" y="346303"/>
                </a:lnTo>
                <a:lnTo>
                  <a:pt x="539915" y="349313"/>
                </a:lnTo>
                <a:lnTo>
                  <a:pt x="526173" y="351434"/>
                </a:lnTo>
                <a:lnTo>
                  <a:pt x="495096" y="357136"/>
                </a:lnTo>
                <a:lnTo>
                  <a:pt x="464426" y="364121"/>
                </a:lnTo>
                <a:lnTo>
                  <a:pt x="403783" y="379501"/>
                </a:lnTo>
                <a:lnTo>
                  <a:pt x="311162" y="397865"/>
                </a:lnTo>
                <a:lnTo>
                  <a:pt x="264756" y="406438"/>
                </a:lnTo>
                <a:lnTo>
                  <a:pt x="188417" y="418960"/>
                </a:lnTo>
                <a:lnTo>
                  <a:pt x="129222" y="426313"/>
                </a:lnTo>
                <a:lnTo>
                  <a:pt x="99225" y="429183"/>
                </a:lnTo>
                <a:lnTo>
                  <a:pt x="94183" y="429907"/>
                </a:lnTo>
                <a:lnTo>
                  <a:pt x="91655" y="429183"/>
                </a:lnTo>
                <a:lnTo>
                  <a:pt x="89141" y="428459"/>
                </a:lnTo>
                <a:lnTo>
                  <a:pt x="84823" y="429183"/>
                </a:lnTo>
                <a:lnTo>
                  <a:pt x="81940" y="424865"/>
                </a:lnTo>
                <a:lnTo>
                  <a:pt x="78346" y="422706"/>
                </a:lnTo>
                <a:lnTo>
                  <a:pt x="78346" y="421259"/>
                </a:lnTo>
                <a:lnTo>
                  <a:pt x="76911" y="416941"/>
                </a:lnTo>
                <a:lnTo>
                  <a:pt x="78346" y="413346"/>
                </a:lnTo>
                <a:lnTo>
                  <a:pt x="81229" y="409740"/>
                </a:lnTo>
                <a:lnTo>
                  <a:pt x="87693" y="397827"/>
                </a:lnTo>
                <a:lnTo>
                  <a:pt x="92113" y="389585"/>
                </a:lnTo>
                <a:lnTo>
                  <a:pt x="97739" y="379336"/>
                </a:lnTo>
                <a:lnTo>
                  <a:pt x="103543" y="369430"/>
                </a:lnTo>
                <a:lnTo>
                  <a:pt x="129717" y="321386"/>
                </a:lnTo>
                <a:lnTo>
                  <a:pt x="151917" y="271678"/>
                </a:lnTo>
                <a:lnTo>
                  <a:pt x="171183" y="220726"/>
                </a:lnTo>
                <a:lnTo>
                  <a:pt x="188556" y="168910"/>
                </a:lnTo>
                <a:lnTo>
                  <a:pt x="205066" y="116725"/>
                </a:lnTo>
                <a:lnTo>
                  <a:pt x="207479" y="107772"/>
                </a:lnTo>
                <a:lnTo>
                  <a:pt x="210375" y="99085"/>
                </a:lnTo>
                <a:lnTo>
                  <a:pt x="213664" y="90411"/>
                </a:lnTo>
                <a:lnTo>
                  <a:pt x="217297" y="81445"/>
                </a:lnTo>
                <a:lnTo>
                  <a:pt x="225945" y="79286"/>
                </a:lnTo>
                <a:lnTo>
                  <a:pt x="231698" y="83604"/>
                </a:lnTo>
                <a:lnTo>
                  <a:pt x="237464" y="86487"/>
                </a:lnTo>
                <a:lnTo>
                  <a:pt x="266446" y="120535"/>
                </a:lnTo>
                <a:lnTo>
                  <a:pt x="321398" y="168935"/>
                </a:lnTo>
                <a:lnTo>
                  <a:pt x="385940" y="218351"/>
                </a:lnTo>
                <a:lnTo>
                  <a:pt x="424205" y="240830"/>
                </a:lnTo>
                <a:lnTo>
                  <a:pt x="464489" y="259943"/>
                </a:lnTo>
                <a:lnTo>
                  <a:pt x="506742" y="276555"/>
                </a:lnTo>
                <a:lnTo>
                  <a:pt x="528421" y="283743"/>
                </a:lnTo>
                <a:lnTo>
                  <a:pt x="549567" y="293027"/>
                </a:lnTo>
                <a:lnTo>
                  <a:pt x="569099" y="305409"/>
                </a:lnTo>
                <a:lnTo>
                  <a:pt x="585939" y="321906"/>
                </a:lnTo>
                <a:lnTo>
                  <a:pt x="590981" y="328396"/>
                </a:lnTo>
                <a:lnTo>
                  <a:pt x="590981" y="264248"/>
                </a:lnTo>
                <a:lnTo>
                  <a:pt x="588454" y="262788"/>
                </a:lnTo>
                <a:lnTo>
                  <a:pt x="570382" y="255016"/>
                </a:lnTo>
                <a:lnTo>
                  <a:pt x="507072" y="235318"/>
                </a:lnTo>
                <a:lnTo>
                  <a:pt x="464794" y="217436"/>
                </a:lnTo>
                <a:lnTo>
                  <a:pt x="424408" y="195643"/>
                </a:lnTo>
                <a:lnTo>
                  <a:pt x="385775" y="170002"/>
                </a:lnTo>
                <a:lnTo>
                  <a:pt x="345313" y="138023"/>
                </a:lnTo>
                <a:lnTo>
                  <a:pt x="307835" y="103682"/>
                </a:lnTo>
                <a:lnTo>
                  <a:pt x="272783" y="67043"/>
                </a:lnTo>
                <a:lnTo>
                  <a:pt x="239623" y="28181"/>
                </a:lnTo>
                <a:lnTo>
                  <a:pt x="228993" y="14947"/>
                </a:lnTo>
                <a:lnTo>
                  <a:pt x="222808" y="8229"/>
                </a:lnTo>
                <a:lnTo>
                  <a:pt x="215138" y="2247"/>
                </a:lnTo>
                <a:lnTo>
                  <a:pt x="208661" y="101"/>
                </a:lnTo>
                <a:lnTo>
                  <a:pt x="198691" y="0"/>
                </a:lnTo>
                <a:lnTo>
                  <a:pt x="189395" y="3606"/>
                </a:lnTo>
                <a:lnTo>
                  <a:pt x="182537" y="10325"/>
                </a:lnTo>
                <a:lnTo>
                  <a:pt x="179870" y="19532"/>
                </a:lnTo>
                <a:lnTo>
                  <a:pt x="179438" y="28613"/>
                </a:lnTo>
                <a:lnTo>
                  <a:pt x="179768" y="38163"/>
                </a:lnTo>
                <a:lnTo>
                  <a:pt x="179959" y="47586"/>
                </a:lnTo>
                <a:lnTo>
                  <a:pt x="168859" y="106222"/>
                </a:lnTo>
                <a:lnTo>
                  <a:pt x="155994" y="155232"/>
                </a:lnTo>
                <a:lnTo>
                  <a:pt x="140436" y="203212"/>
                </a:lnTo>
                <a:lnTo>
                  <a:pt x="122123" y="250063"/>
                </a:lnTo>
                <a:lnTo>
                  <a:pt x="100977" y="295656"/>
                </a:lnTo>
                <a:lnTo>
                  <a:pt x="76911" y="339915"/>
                </a:lnTo>
                <a:lnTo>
                  <a:pt x="50304" y="379501"/>
                </a:lnTo>
                <a:lnTo>
                  <a:pt x="20739" y="415505"/>
                </a:lnTo>
                <a:lnTo>
                  <a:pt x="14363" y="422173"/>
                </a:lnTo>
                <a:lnTo>
                  <a:pt x="9131" y="428828"/>
                </a:lnTo>
                <a:lnTo>
                  <a:pt x="1308" y="439978"/>
                </a:lnTo>
                <a:lnTo>
                  <a:pt x="0" y="447433"/>
                </a:lnTo>
                <a:lnTo>
                  <a:pt x="1663" y="454202"/>
                </a:lnTo>
                <a:lnTo>
                  <a:pt x="4940" y="459625"/>
                </a:lnTo>
                <a:lnTo>
                  <a:pt x="8509" y="463016"/>
                </a:lnTo>
                <a:lnTo>
                  <a:pt x="11391" y="465175"/>
                </a:lnTo>
                <a:lnTo>
                  <a:pt x="14986" y="465899"/>
                </a:lnTo>
                <a:lnTo>
                  <a:pt x="17868" y="466623"/>
                </a:lnTo>
                <a:lnTo>
                  <a:pt x="24345" y="468058"/>
                </a:lnTo>
                <a:lnTo>
                  <a:pt x="32270" y="468058"/>
                </a:lnTo>
                <a:lnTo>
                  <a:pt x="38747" y="467334"/>
                </a:lnTo>
                <a:lnTo>
                  <a:pt x="93078" y="462114"/>
                </a:lnTo>
                <a:lnTo>
                  <a:pt x="147218" y="455790"/>
                </a:lnTo>
                <a:lnTo>
                  <a:pt x="201104" y="448119"/>
                </a:lnTo>
                <a:lnTo>
                  <a:pt x="254711" y="438848"/>
                </a:lnTo>
                <a:lnTo>
                  <a:pt x="297649" y="429907"/>
                </a:lnTo>
                <a:lnTo>
                  <a:pt x="308025" y="427748"/>
                </a:lnTo>
                <a:lnTo>
                  <a:pt x="534098" y="384543"/>
                </a:lnTo>
                <a:lnTo>
                  <a:pt x="552234" y="380542"/>
                </a:lnTo>
                <a:lnTo>
                  <a:pt x="587959" y="371995"/>
                </a:lnTo>
                <a:lnTo>
                  <a:pt x="606094" y="367995"/>
                </a:lnTo>
                <a:lnTo>
                  <a:pt x="617308" y="363131"/>
                </a:lnTo>
                <a:lnTo>
                  <a:pt x="626783" y="355574"/>
                </a:lnTo>
                <a:lnTo>
                  <a:pt x="633831" y="346125"/>
                </a:lnTo>
                <a:lnTo>
                  <a:pt x="637768" y="335584"/>
                </a:lnTo>
                <a:lnTo>
                  <a:pt x="639013" y="321906"/>
                </a:lnTo>
                <a:close/>
              </a:path>
              <a:path w="923925" h="1645920">
                <a:moveTo>
                  <a:pt x="790613" y="529640"/>
                </a:moveTo>
                <a:lnTo>
                  <a:pt x="787895" y="520712"/>
                </a:lnTo>
                <a:lnTo>
                  <a:pt x="781392" y="513549"/>
                </a:lnTo>
                <a:lnTo>
                  <a:pt x="770978" y="507657"/>
                </a:lnTo>
                <a:lnTo>
                  <a:pt x="767372" y="505498"/>
                </a:lnTo>
                <a:lnTo>
                  <a:pt x="764501" y="504063"/>
                </a:lnTo>
                <a:lnTo>
                  <a:pt x="760895" y="503339"/>
                </a:lnTo>
                <a:lnTo>
                  <a:pt x="752932" y="502158"/>
                </a:lnTo>
                <a:lnTo>
                  <a:pt x="745236" y="501904"/>
                </a:lnTo>
                <a:lnTo>
                  <a:pt x="740740" y="502412"/>
                </a:lnTo>
                <a:lnTo>
                  <a:pt x="740740" y="558774"/>
                </a:lnTo>
                <a:lnTo>
                  <a:pt x="735698" y="567410"/>
                </a:lnTo>
                <a:lnTo>
                  <a:pt x="722020" y="607009"/>
                </a:lnTo>
                <a:lnTo>
                  <a:pt x="716927" y="613575"/>
                </a:lnTo>
                <a:lnTo>
                  <a:pt x="712114" y="620064"/>
                </a:lnTo>
                <a:lnTo>
                  <a:pt x="707021" y="626148"/>
                </a:lnTo>
                <a:lnTo>
                  <a:pt x="701141" y="631482"/>
                </a:lnTo>
                <a:lnTo>
                  <a:pt x="665467" y="665238"/>
                </a:lnTo>
                <a:lnTo>
                  <a:pt x="632625" y="701713"/>
                </a:lnTo>
                <a:lnTo>
                  <a:pt x="569506" y="777875"/>
                </a:lnTo>
                <a:lnTo>
                  <a:pt x="536257" y="815073"/>
                </a:lnTo>
                <a:lnTo>
                  <a:pt x="527189" y="824064"/>
                </a:lnTo>
                <a:lnTo>
                  <a:pt x="518337" y="833526"/>
                </a:lnTo>
                <a:lnTo>
                  <a:pt x="509587" y="843153"/>
                </a:lnTo>
                <a:lnTo>
                  <a:pt x="482117" y="872871"/>
                </a:lnTo>
                <a:lnTo>
                  <a:pt x="463537" y="893279"/>
                </a:lnTo>
                <a:lnTo>
                  <a:pt x="445490" y="914374"/>
                </a:lnTo>
                <a:lnTo>
                  <a:pt x="399491" y="974090"/>
                </a:lnTo>
                <a:lnTo>
                  <a:pt x="368769" y="1009827"/>
                </a:lnTo>
                <a:lnTo>
                  <a:pt x="336829" y="1044473"/>
                </a:lnTo>
                <a:lnTo>
                  <a:pt x="304419" y="1078572"/>
                </a:lnTo>
                <a:lnTo>
                  <a:pt x="268465" y="1114818"/>
                </a:lnTo>
                <a:lnTo>
                  <a:pt x="246100" y="1128966"/>
                </a:lnTo>
                <a:lnTo>
                  <a:pt x="241782" y="1128242"/>
                </a:lnTo>
                <a:lnTo>
                  <a:pt x="238175" y="1127531"/>
                </a:lnTo>
                <a:lnTo>
                  <a:pt x="236016" y="1125359"/>
                </a:lnTo>
                <a:lnTo>
                  <a:pt x="233146" y="1121765"/>
                </a:lnTo>
                <a:lnTo>
                  <a:pt x="224421" y="1111821"/>
                </a:lnTo>
                <a:lnTo>
                  <a:pt x="216306" y="1101521"/>
                </a:lnTo>
                <a:lnTo>
                  <a:pt x="208330" y="1091095"/>
                </a:lnTo>
                <a:lnTo>
                  <a:pt x="200025" y="1080731"/>
                </a:lnTo>
                <a:lnTo>
                  <a:pt x="186397" y="1061300"/>
                </a:lnTo>
                <a:lnTo>
                  <a:pt x="172567" y="1041857"/>
                </a:lnTo>
                <a:lnTo>
                  <a:pt x="144576" y="1002982"/>
                </a:lnTo>
                <a:lnTo>
                  <a:pt x="136550" y="993000"/>
                </a:lnTo>
                <a:lnTo>
                  <a:pt x="129540" y="982548"/>
                </a:lnTo>
                <a:lnTo>
                  <a:pt x="113322" y="946023"/>
                </a:lnTo>
                <a:lnTo>
                  <a:pt x="113258" y="938733"/>
                </a:lnTo>
                <a:lnTo>
                  <a:pt x="116408" y="928916"/>
                </a:lnTo>
                <a:lnTo>
                  <a:pt x="145300" y="900023"/>
                </a:lnTo>
                <a:lnTo>
                  <a:pt x="217754" y="843127"/>
                </a:lnTo>
                <a:lnTo>
                  <a:pt x="255460" y="819391"/>
                </a:lnTo>
                <a:lnTo>
                  <a:pt x="280441" y="806996"/>
                </a:lnTo>
                <a:lnTo>
                  <a:pt x="304685" y="793661"/>
                </a:lnTo>
                <a:lnTo>
                  <a:pt x="328256" y="779513"/>
                </a:lnTo>
                <a:lnTo>
                  <a:pt x="376148" y="748766"/>
                </a:lnTo>
                <a:lnTo>
                  <a:pt x="400532" y="733450"/>
                </a:lnTo>
                <a:lnTo>
                  <a:pt x="424929" y="718820"/>
                </a:lnTo>
                <a:lnTo>
                  <a:pt x="449859" y="704926"/>
                </a:lnTo>
                <a:lnTo>
                  <a:pt x="492988" y="682459"/>
                </a:lnTo>
                <a:lnTo>
                  <a:pt x="535178" y="657948"/>
                </a:lnTo>
                <a:lnTo>
                  <a:pt x="618337" y="607720"/>
                </a:lnTo>
                <a:lnTo>
                  <a:pt x="720572" y="555891"/>
                </a:lnTo>
                <a:lnTo>
                  <a:pt x="724179" y="554456"/>
                </a:lnTo>
                <a:lnTo>
                  <a:pt x="728497" y="555891"/>
                </a:lnTo>
                <a:lnTo>
                  <a:pt x="729208" y="555891"/>
                </a:lnTo>
                <a:lnTo>
                  <a:pt x="730656" y="556615"/>
                </a:lnTo>
                <a:lnTo>
                  <a:pt x="731380" y="556615"/>
                </a:lnTo>
                <a:lnTo>
                  <a:pt x="740740" y="558774"/>
                </a:lnTo>
                <a:lnTo>
                  <a:pt x="740740" y="502412"/>
                </a:lnTo>
                <a:lnTo>
                  <a:pt x="737806" y="502742"/>
                </a:lnTo>
                <a:lnTo>
                  <a:pt x="730656" y="504774"/>
                </a:lnTo>
                <a:lnTo>
                  <a:pt x="706132" y="517613"/>
                </a:lnTo>
                <a:lnTo>
                  <a:pt x="632739" y="555167"/>
                </a:lnTo>
                <a:lnTo>
                  <a:pt x="590435" y="579805"/>
                </a:lnTo>
                <a:lnTo>
                  <a:pt x="465696" y="654519"/>
                </a:lnTo>
                <a:lnTo>
                  <a:pt x="299732" y="750366"/>
                </a:lnTo>
                <a:lnTo>
                  <a:pt x="258584" y="775068"/>
                </a:lnTo>
                <a:lnTo>
                  <a:pt x="217830" y="800620"/>
                </a:lnTo>
                <a:lnTo>
                  <a:pt x="177622" y="827303"/>
                </a:lnTo>
                <a:lnTo>
                  <a:pt x="138099" y="855383"/>
                </a:lnTo>
                <a:lnTo>
                  <a:pt x="103543" y="883119"/>
                </a:lnTo>
                <a:lnTo>
                  <a:pt x="73304" y="915149"/>
                </a:lnTo>
                <a:lnTo>
                  <a:pt x="62953" y="935570"/>
                </a:lnTo>
                <a:lnTo>
                  <a:pt x="64490" y="946023"/>
                </a:lnTo>
                <a:lnTo>
                  <a:pt x="70421" y="957618"/>
                </a:lnTo>
                <a:lnTo>
                  <a:pt x="97840" y="997978"/>
                </a:lnTo>
                <a:lnTo>
                  <a:pt x="125984" y="1038186"/>
                </a:lnTo>
                <a:lnTo>
                  <a:pt x="154038" y="1078814"/>
                </a:lnTo>
                <a:lnTo>
                  <a:pt x="181140" y="1120419"/>
                </a:lnTo>
                <a:lnTo>
                  <a:pt x="206502" y="1163523"/>
                </a:lnTo>
                <a:lnTo>
                  <a:pt x="208661" y="1166406"/>
                </a:lnTo>
                <a:lnTo>
                  <a:pt x="214426" y="1174330"/>
                </a:lnTo>
                <a:lnTo>
                  <a:pt x="220903" y="1178636"/>
                </a:lnTo>
                <a:lnTo>
                  <a:pt x="228828" y="1180807"/>
                </a:lnTo>
                <a:lnTo>
                  <a:pt x="236461" y="1181468"/>
                </a:lnTo>
                <a:lnTo>
                  <a:pt x="244119" y="1180096"/>
                </a:lnTo>
                <a:lnTo>
                  <a:pt x="294195" y="1134021"/>
                </a:lnTo>
                <a:lnTo>
                  <a:pt x="329793" y="1097000"/>
                </a:lnTo>
                <a:lnTo>
                  <a:pt x="364655" y="1059180"/>
                </a:lnTo>
                <a:lnTo>
                  <a:pt x="398348" y="1020076"/>
                </a:lnTo>
                <a:lnTo>
                  <a:pt x="430415" y="979220"/>
                </a:lnTo>
                <a:lnTo>
                  <a:pt x="453339" y="949515"/>
                </a:lnTo>
                <a:lnTo>
                  <a:pt x="477748" y="920813"/>
                </a:lnTo>
                <a:lnTo>
                  <a:pt x="503516" y="893064"/>
                </a:lnTo>
                <a:lnTo>
                  <a:pt x="530504" y="866190"/>
                </a:lnTo>
                <a:lnTo>
                  <a:pt x="535990" y="860069"/>
                </a:lnTo>
                <a:lnTo>
                  <a:pt x="546989" y="848880"/>
                </a:lnTo>
                <a:lnTo>
                  <a:pt x="552119" y="843127"/>
                </a:lnTo>
                <a:lnTo>
                  <a:pt x="680250" y="696277"/>
                </a:lnTo>
                <a:lnTo>
                  <a:pt x="693534" y="682866"/>
                </a:lnTo>
                <a:lnTo>
                  <a:pt x="707694" y="669378"/>
                </a:lnTo>
                <a:lnTo>
                  <a:pt x="723074" y="657110"/>
                </a:lnTo>
                <a:lnTo>
                  <a:pt x="740016" y="647319"/>
                </a:lnTo>
                <a:lnTo>
                  <a:pt x="745058" y="645883"/>
                </a:lnTo>
                <a:lnTo>
                  <a:pt x="749376" y="643001"/>
                </a:lnTo>
                <a:lnTo>
                  <a:pt x="753694" y="639406"/>
                </a:lnTo>
                <a:lnTo>
                  <a:pt x="764057" y="631240"/>
                </a:lnTo>
                <a:lnTo>
                  <a:pt x="772414" y="622046"/>
                </a:lnTo>
                <a:lnTo>
                  <a:pt x="776973" y="610565"/>
                </a:lnTo>
                <a:lnTo>
                  <a:pt x="776008" y="595312"/>
                </a:lnTo>
                <a:lnTo>
                  <a:pt x="775614" y="588556"/>
                </a:lnTo>
                <a:lnTo>
                  <a:pt x="777722" y="581012"/>
                </a:lnTo>
                <a:lnTo>
                  <a:pt x="780770" y="573328"/>
                </a:lnTo>
                <a:lnTo>
                  <a:pt x="783209" y="565975"/>
                </a:lnTo>
                <a:lnTo>
                  <a:pt x="784821" y="559308"/>
                </a:lnTo>
                <a:lnTo>
                  <a:pt x="786091" y="554456"/>
                </a:lnTo>
                <a:lnTo>
                  <a:pt x="788073" y="547052"/>
                </a:lnTo>
                <a:lnTo>
                  <a:pt x="789698" y="540778"/>
                </a:lnTo>
                <a:lnTo>
                  <a:pt x="790613" y="529640"/>
                </a:lnTo>
                <a:close/>
              </a:path>
              <a:path w="923925" h="1645920">
                <a:moveTo>
                  <a:pt x="923886" y="743191"/>
                </a:moveTo>
                <a:lnTo>
                  <a:pt x="922528" y="740295"/>
                </a:lnTo>
                <a:lnTo>
                  <a:pt x="917257" y="734949"/>
                </a:lnTo>
                <a:lnTo>
                  <a:pt x="910640" y="731570"/>
                </a:lnTo>
                <a:lnTo>
                  <a:pt x="906322" y="731570"/>
                </a:lnTo>
                <a:lnTo>
                  <a:pt x="903439" y="732294"/>
                </a:lnTo>
                <a:lnTo>
                  <a:pt x="895108" y="733310"/>
                </a:lnTo>
                <a:lnTo>
                  <a:pt x="866000" y="758355"/>
                </a:lnTo>
                <a:lnTo>
                  <a:pt x="866000" y="866203"/>
                </a:lnTo>
                <a:lnTo>
                  <a:pt x="864565" y="871956"/>
                </a:lnTo>
                <a:lnTo>
                  <a:pt x="863117" y="876274"/>
                </a:lnTo>
                <a:lnTo>
                  <a:pt x="861682" y="881316"/>
                </a:lnTo>
                <a:lnTo>
                  <a:pt x="859917" y="887984"/>
                </a:lnTo>
                <a:lnTo>
                  <a:pt x="857821" y="894181"/>
                </a:lnTo>
                <a:lnTo>
                  <a:pt x="855306" y="900239"/>
                </a:lnTo>
                <a:lnTo>
                  <a:pt x="852322" y="906513"/>
                </a:lnTo>
                <a:lnTo>
                  <a:pt x="834555" y="950988"/>
                </a:lnTo>
                <a:lnTo>
                  <a:pt x="819099" y="996416"/>
                </a:lnTo>
                <a:lnTo>
                  <a:pt x="805522" y="1042581"/>
                </a:lnTo>
                <a:lnTo>
                  <a:pt x="793394" y="1089215"/>
                </a:lnTo>
                <a:lnTo>
                  <a:pt x="782243" y="1136180"/>
                </a:lnTo>
                <a:lnTo>
                  <a:pt x="771677" y="1182979"/>
                </a:lnTo>
                <a:lnTo>
                  <a:pt x="768337" y="1197000"/>
                </a:lnTo>
                <a:lnTo>
                  <a:pt x="764844" y="1210957"/>
                </a:lnTo>
                <a:lnTo>
                  <a:pt x="761352" y="1224788"/>
                </a:lnTo>
                <a:lnTo>
                  <a:pt x="757999" y="1238415"/>
                </a:lnTo>
                <a:lnTo>
                  <a:pt x="746683" y="1285049"/>
                </a:lnTo>
                <a:lnTo>
                  <a:pt x="733818" y="1331620"/>
                </a:lnTo>
                <a:lnTo>
                  <a:pt x="719899" y="1378051"/>
                </a:lnTo>
                <a:lnTo>
                  <a:pt x="703529" y="1430451"/>
                </a:lnTo>
                <a:lnTo>
                  <a:pt x="691045" y="1470228"/>
                </a:lnTo>
                <a:lnTo>
                  <a:pt x="670623" y="1524762"/>
                </a:lnTo>
                <a:lnTo>
                  <a:pt x="659358" y="1551622"/>
                </a:lnTo>
                <a:lnTo>
                  <a:pt x="648563" y="1578229"/>
                </a:lnTo>
                <a:lnTo>
                  <a:pt x="643724" y="1584794"/>
                </a:lnTo>
                <a:lnTo>
                  <a:pt x="637946" y="1589290"/>
                </a:lnTo>
                <a:lnTo>
                  <a:pt x="631355" y="1591475"/>
                </a:lnTo>
                <a:lnTo>
                  <a:pt x="624090" y="1591183"/>
                </a:lnTo>
                <a:lnTo>
                  <a:pt x="617601" y="1589024"/>
                </a:lnTo>
                <a:lnTo>
                  <a:pt x="611124" y="1587588"/>
                </a:lnTo>
                <a:lnTo>
                  <a:pt x="606082" y="1584706"/>
                </a:lnTo>
                <a:lnTo>
                  <a:pt x="600329" y="1581823"/>
                </a:lnTo>
                <a:lnTo>
                  <a:pt x="562851" y="1556702"/>
                </a:lnTo>
                <a:lnTo>
                  <a:pt x="525094" y="1532051"/>
                </a:lnTo>
                <a:lnTo>
                  <a:pt x="449846" y="1483906"/>
                </a:lnTo>
                <a:lnTo>
                  <a:pt x="445528" y="1481035"/>
                </a:lnTo>
                <a:lnTo>
                  <a:pt x="441210" y="1476717"/>
                </a:lnTo>
                <a:lnTo>
                  <a:pt x="437603" y="1474558"/>
                </a:lnTo>
                <a:lnTo>
                  <a:pt x="431495" y="1467040"/>
                </a:lnTo>
                <a:lnTo>
                  <a:pt x="428078" y="1458709"/>
                </a:lnTo>
                <a:lnTo>
                  <a:pt x="427088" y="1449844"/>
                </a:lnTo>
                <a:lnTo>
                  <a:pt x="428244" y="1440713"/>
                </a:lnTo>
                <a:lnTo>
                  <a:pt x="430403" y="1433512"/>
                </a:lnTo>
                <a:lnTo>
                  <a:pt x="433285" y="1427035"/>
                </a:lnTo>
                <a:lnTo>
                  <a:pt x="438327" y="1421993"/>
                </a:lnTo>
                <a:lnTo>
                  <a:pt x="447433" y="1405712"/>
                </a:lnTo>
                <a:lnTo>
                  <a:pt x="507479" y="1313268"/>
                </a:lnTo>
                <a:lnTo>
                  <a:pt x="538988" y="1267879"/>
                </a:lnTo>
                <a:lnTo>
                  <a:pt x="634885" y="1131138"/>
                </a:lnTo>
                <a:lnTo>
                  <a:pt x="663600" y="1093254"/>
                </a:lnTo>
                <a:lnTo>
                  <a:pt x="678929" y="1075143"/>
                </a:lnTo>
                <a:lnTo>
                  <a:pt x="693928" y="1056982"/>
                </a:lnTo>
                <a:lnTo>
                  <a:pt x="848715" y="859726"/>
                </a:lnTo>
                <a:lnTo>
                  <a:pt x="850874" y="856843"/>
                </a:lnTo>
                <a:lnTo>
                  <a:pt x="854481" y="853960"/>
                </a:lnTo>
                <a:lnTo>
                  <a:pt x="858799" y="854684"/>
                </a:lnTo>
                <a:lnTo>
                  <a:pt x="860234" y="855395"/>
                </a:lnTo>
                <a:lnTo>
                  <a:pt x="861682" y="855395"/>
                </a:lnTo>
                <a:lnTo>
                  <a:pt x="863117" y="856843"/>
                </a:lnTo>
                <a:lnTo>
                  <a:pt x="863841" y="859002"/>
                </a:lnTo>
                <a:lnTo>
                  <a:pt x="865276" y="862596"/>
                </a:lnTo>
                <a:lnTo>
                  <a:pt x="866000" y="866203"/>
                </a:lnTo>
                <a:lnTo>
                  <a:pt x="866000" y="758355"/>
                </a:lnTo>
                <a:lnTo>
                  <a:pt x="857999" y="769366"/>
                </a:lnTo>
                <a:lnTo>
                  <a:pt x="849947" y="780999"/>
                </a:lnTo>
                <a:lnTo>
                  <a:pt x="842238" y="792772"/>
                </a:lnTo>
                <a:lnTo>
                  <a:pt x="831481" y="808278"/>
                </a:lnTo>
                <a:lnTo>
                  <a:pt x="801204" y="853236"/>
                </a:lnTo>
                <a:lnTo>
                  <a:pt x="737933" y="940714"/>
                </a:lnTo>
                <a:lnTo>
                  <a:pt x="705929" y="983830"/>
                </a:lnTo>
                <a:lnTo>
                  <a:pt x="673049" y="1026020"/>
                </a:lnTo>
                <a:lnTo>
                  <a:pt x="659587" y="1042022"/>
                </a:lnTo>
                <a:lnTo>
                  <a:pt x="646315" y="1057973"/>
                </a:lnTo>
                <a:lnTo>
                  <a:pt x="633463" y="1074318"/>
                </a:lnTo>
                <a:lnTo>
                  <a:pt x="621207" y="1091539"/>
                </a:lnTo>
                <a:lnTo>
                  <a:pt x="588746" y="1136180"/>
                </a:lnTo>
                <a:lnTo>
                  <a:pt x="523697" y="1226096"/>
                </a:lnTo>
                <a:lnTo>
                  <a:pt x="459206" y="1316164"/>
                </a:lnTo>
                <a:lnTo>
                  <a:pt x="426542" y="1363853"/>
                </a:lnTo>
                <a:lnTo>
                  <a:pt x="394411" y="1412633"/>
                </a:lnTo>
                <a:lnTo>
                  <a:pt x="382866" y="1438249"/>
                </a:lnTo>
                <a:lnTo>
                  <a:pt x="380009" y="1444320"/>
                </a:lnTo>
                <a:lnTo>
                  <a:pt x="376783" y="1460512"/>
                </a:lnTo>
                <a:lnTo>
                  <a:pt x="377939" y="1472387"/>
                </a:lnTo>
                <a:lnTo>
                  <a:pt x="383552" y="1481569"/>
                </a:lnTo>
                <a:lnTo>
                  <a:pt x="393687" y="1489671"/>
                </a:lnTo>
                <a:lnTo>
                  <a:pt x="466864" y="1536192"/>
                </a:lnTo>
                <a:lnTo>
                  <a:pt x="503148" y="1560029"/>
                </a:lnTo>
                <a:lnTo>
                  <a:pt x="538403" y="1585429"/>
                </a:lnTo>
                <a:lnTo>
                  <a:pt x="550100" y="1594104"/>
                </a:lnTo>
                <a:lnTo>
                  <a:pt x="562254" y="1601978"/>
                </a:lnTo>
                <a:lnTo>
                  <a:pt x="574548" y="1609305"/>
                </a:lnTo>
                <a:lnTo>
                  <a:pt x="586638" y="1616379"/>
                </a:lnTo>
                <a:lnTo>
                  <a:pt x="599592" y="1624088"/>
                </a:lnTo>
                <a:lnTo>
                  <a:pt x="612482" y="1631137"/>
                </a:lnTo>
                <a:lnTo>
                  <a:pt x="625221" y="1637639"/>
                </a:lnTo>
                <a:lnTo>
                  <a:pt x="637755" y="1643735"/>
                </a:lnTo>
                <a:lnTo>
                  <a:pt x="639927" y="1643735"/>
                </a:lnTo>
                <a:lnTo>
                  <a:pt x="642086" y="1644459"/>
                </a:lnTo>
                <a:lnTo>
                  <a:pt x="643521" y="1644459"/>
                </a:lnTo>
                <a:lnTo>
                  <a:pt x="652589" y="1645323"/>
                </a:lnTo>
                <a:lnTo>
                  <a:pt x="660895" y="1642745"/>
                </a:lnTo>
                <a:lnTo>
                  <a:pt x="667727" y="1637055"/>
                </a:lnTo>
                <a:lnTo>
                  <a:pt x="672325" y="1628622"/>
                </a:lnTo>
                <a:lnTo>
                  <a:pt x="673760" y="1624304"/>
                </a:lnTo>
                <a:lnTo>
                  <a:pt x="681088" y="1593481"/>
                </a:lnTo>
                <a:lnTo>
                  <a:pt x="681672" y="1591475"/>
                </a:lnTo>
                <a:lnTo>
                  <a:pt x="690156" y="1563001"/>
                </a:lnTo>
                <a:lnTo>
                  <a:pt x="701103" y="1533474"/>
                </a:lnTo>
                <a:lnTo>
                  <a:pt x="714082" y="1505508"/>
                </a:lnTo>
                <a:lnTo>
                  <a:pt x="716534" y="1499120"/>
                </a:lnTo>
                <a:lnTo>
                  <a:pt x="718578" y="1492808"/>
                </a:lnTo>
                <a:lnTo>
                  <a:pt x="720369" y="1486369"/>
                </a:lnTo>
                <a:lnTo>
                  <a:pt x="722007" y="1479588"/>
                </a:lnTo>
                <a:lnTo>
                  <a:pt x="736968" y="1430362"/>
                </a:lnTo>
                <a:lnTo>
                  <a:pt x="751420" y="1381010"/>
                </a:lnTo>
                <a:lnTo>
                  <a:pt x="765390" y="1331277"/>
                </a:lnTo>
                <a:lnTo>
                  <a:pt x="778751" y="1281315"/>
                </a:lnTo>
                <a:lnTo>
                  <a:pt x="791438" y="1231138"/>
                </a:lnTo>
                <a:lnTo>
                  <a:pt x="803363" y="1180820"/>
                </a:lnTo>
                <a:lnTo>
                  <a:pt x="812685" y="1137234"/>
                </a:lnTo>
                <a:lnTo>
                  <a:pt x="822807" y="1094054"/>
                </a:lnTo>
                <a:lnTo>
                  <a:pt x="834555" y="1051420"/>
                </a:lnTo>
                <a:lnTo>
                  <a:pt x="848715" y="1009472"/>
                </a:lnTo>
                <a:lnTo>
                  <a:pt x="864590" y="965415"/>
                </a:lnTo>
                <a:lnTo>
                  <a:pt x="882205" y="921715"/>
                </a:lnTo>
                <a:lnTo>
                  <a:pt x="900366" y="878154"/>
                </a:lnTo>
                <a:lnTo>
                  <a:pt x="910056" y="853960"/>
                </a:lnTo>
                <a:lnTo>
                  <a:pt x="917841" y="834529"/>
                </a:lnTo>
                <a:lnTo>
                  <a:pt x="918565" y="830922"/>
                </a:lnTo>
                <a:lnTo>
                  <a:pt x="922159" y="828763"/>
                </a:lnTo>
                <a:lnTo>
                  <a:pt x="922883" y="825157"/>
                </a:lnTo>
                <a:lnTo>
                  <a:pt x="923607" y="822286"/>
                </a:lnTo>
                <a:lnTo>
                  <a:pt x="923886" y="821855"/>
                </a:lnTo>
                <a:lnTo>
                  <a:pt x="923886" y="812698"/>
                </a:lnTo>
                <a:lnTo>
                  <a:pt x="920394" y="799338"/>
                </a:lnTo>
                <a:lnTo>
                  <a:pt x="920457" y="784390"/>
                </a:lnTo>
                <a:lnTo>
                  <a:pt x="922807" y="769302"/>
                </a:lnTo>
                <a:lnTo>
                  <a:pt x="923886" y="763625"/>
                </a:lnTo>
                <a:lnTo>
                  <a:pt x="923886" y="74319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881857" y="-359"/>
            <a:ext cx="3406775" cy="1996439"/>
            <a:chOff x="14881857" y="-359"/>
            <a:chExt cx="3406775" cy="1996439"/>
          </a:xfrm>
        </p:grpSpPr>
        <p:sp>
          <p:nvSpPr>
            <p:cNvPr id="3" name="object 3" descr=""/>
            <p:cNvSpPr/>
            <p:nvPr/>
          </p:nvSpPr>
          <p:spPr>
            <a:xfrm>
              <a:off x="14881857" y="0"/>
              <a:ext cx="3406140" cy="1995805"/>
            </a:xfrm>
            <a:custGeom>
              <a:avLst/>
              <a:gdLst/>
              <a:ahLst/>
              <a:cxnLst/>
              <a:rect l="l" t="t" r="r" b="b"/>
              <a:pathLst>
                <a:path w="3406140" h="1995805">
                  <a:moveTo>
                    <a:pt x="3406141" y="803724"/>
                  </a:moveTo>
                  <a:lnTo>
                    <a:pt x="2005442" y="803724"/>
                  </a:lnTo>
                  <a:lnTo>
                    <a:pt x="2032261" y="807042"/>
                  </a:lnTo>
                  <a:lnTo>
                    <a:pt x="2059687" y="815695"/>
                  </a:lnTo>
                  <a:lnTo>
                    <a:pt x="2071623" y="822195"/>
                  </a:lnTo>
                  <a:lnTo>
                    <a:pt x="2084499" y="828292"/>
                  </a:lnTo>
                  <a:lnTo>
                    <a:pt x="2097924" y="833310"/>
                  </a:lnTo>
                  <a:lnTo>
                    <a:pt x="2111503" y="836574"/>
                  </a:lnTo>
                  <a:lnTo>
                    <a:pt x="2135736" y="843919"/>
                  </a:lnTo>
                  <a:lnTo>
                    <a:pt x="2180440" y="872110"/>
                  </a:lnTo>
                  <a:lnTo>
                    <a:pt x="2205102" y="879055"/>
                  </a:lnTo>
                  <a:lnTo>
                    <a:pt x="2208785" y="879055"/>
                  </a:lnTo>
                  <a:lnTo>
                    <a:pt x="2213738" y="881214"/>
                  </a:lnTo>
                  <a:lnTo>
                    <a:pt x="2220215" y="886256"/>
                  </a:lnTo>
                  <a:lnTo>
                    <a:pt x="2252294" y="918284"/>
                  </a:lnTo>
                  <a:lnTo>
                    <a:pt x="2289207" y="962663"/>
                  </a:lnTo>
                  <a:lnTo>
                    <a:pt x="2323120" y="1005018"/>
                  </a:lnTo>
                  <a:lnTo>
                    <a:pt x="2346199" y="1030973"/>
                  </a:lnTo>
                  <a:lnTo>
                    <a:pt x="2355176" y="1038500"/>
                  </a:lnTo>
                  <a:lnTo>
                    <a:pt x="2363725" y="1045822"/>
                  </a:lnTo>
                  <a:lnTo>
                    <a:pt x="2371988" y="1052740"/>
                  </a:lnTo>
                  <a:lnTo>
                    <a:pt x="2426289" y="1091352"/>
                  </a:lnTo>
                  <a:lnTo>
                    <a:pt x="2470209" y="1115291"/>
                  </a:lnTo>
                  <a:lnTo>
                    <a:pt x="2512348" y="1132872"/>
                  </a:lnTo>
                  <a:lnTo>
                    <a:pt x="2553189" y="1146097"/>
                  </a:lnTo>
                  <a:lnTo>
                    <a:pt x="2642807" y="1170850"/>
                  </a:lnTo>
                  <a:lnTo>
                    <a:pt x="2692782" y="1188107"/>
                  </a:lnTo>
                  <a:lnTo>
                    <a:pt x="2744090" y="1212655"/>
                  </a:lnTo>
                  <a:lnTo>
                    <a:pt x="2797684" y="1248409"/>
                  </a:lnTo>
                  <a:lnTo>
                    <a:pt x="2837778" y="1283133"/>
                  </a:lnTo>
                  <a:lnTo>
                    <a:pt x="2851659" y="1296644"/>
                  </a:lnTo>
                  <a:lnTo>
                    <a:pt x="2893823" y="1312576"/>
                  </a:lnTo>
                  <a:lnTo>
                    <a:pt x="2935987" y="1329042"/>
                  </a:lnTo>
                  <a:lnTo>
                    <a:pt x="2941730" y="1424032"/>
                  </a:lnTo>
                  <a:lnTo>
                    <a:pt x="2944654" y="1471425"/>
                  </a:lnTo>
                  <a:lnTo>
                    <a:pt x="2947642" y="1518697"/>
                  </a:lnTo>
                  <a:lnTo>
                    <a:pt x="2950715" y="1565809"/>
                  </a:lnTo>
                  <a:lnTo>
                    <a:pt x="2953894" y="1612722"/>
                  </a:lnTo>
                  <a:lnTo>
                    <a:pt x="2964054" y="1662404"/>
                  </a:lnTo>
                  <a:lnTo>
                    <a:pt x="2968645" y="1683400"/>
                  </a:lnTo>
                  <a:lnTo>
                    <a:pt x="2957640" y="1691028"/>
                  </a:lnTo>
                  <a:lnTo>
                    <a:pt x="2947302" y="1699464"/>
                  </a:lnTo>
                  <a:lnTo>
                    <a:pt x="2953894" y="1722881"/>
                  </a:lnTo>
                  <a:lnTo>
                    <a:pt x="2956815" y="1725764"/>
                  </a:lnTo>
                  <a:lnTo>
                    <a:pt x="2959736" y="1729371"/>
                  </a:lnTo>
                  <a:lnTo>
                    <a:pt x="3000169" y="1753033"/>
                  </a:lnTo>
                  <a:lnTo>
                    <a:pt x="3046858" y="1771129"/>
                  </a:lnTo>
                  <a:lnTo>
                    <a:pt x="3069160" y="1778808"/>
                  </a:lnTo>
                  <a:lnTo>
                    <a:pt x="3089831" y="1786694"/>
                  </a:lnTo>
                  <a:lnTo>
                    <a:pt x="3107526" y="1794716"/>
                  </a:lnTo>
                  <a:lnTo>
                    <a:pt x="3120899" y="1802803"/>
                  </a:lnTo>
                  <a:lnTo>
                    <a:pt x="3123058" y="1804962"/>
                  </a:lnTo>
                  <a:lnTo>
                    <a:pt x="3125344" y="1807121"/>
                  </a:lnTo>
                  <a:lnTo>
                    <a:pt x="3127503" y="1810003"/>
                  </a:lnTo>
                  <a:lnTo>
                    <a:pt x="3230373" y="1838807"/>
                  </a:lnTo>
                  <a:lnTo>
                    <a:pt x="3245015" y="1867175"/>
                  </a:lnTo>
                  <a:lnTo>
                    <a:pt x="3260360" y="1895143"/>
                  </a:lnTo>
                  <a:lnTo>
                    <a:pt x="3275825" y="1922841"/>
                  </a:lnTo>
                  <a:lnTo>
                    <a:pt x="3290825" y="1950402"/>
                  </a:lnTo>
                  <a:lnTo>
                    <a:pt x="3327635" y="1986040"/>
                  </a:lnTo>
                  <a:lnTo>
                    <a:pt x="3374391" y="1995766"/>
                  </a:lnTo>
                  <a:lnTo>
                    <a:pt x="3406141" y="1990535"/>
                  </a:lnTo>
                  <a:lnTo>
                    <a:pt x="3406141" y="803724"/>
                  </a:lnTo>
                  <a:close/>
                </a:path>
                <a:path w="3406140" h="1995805">
                  <a:moveTo>
                    <a:pt x="3406141" y="530741"/>
                  </a:moveTo>
                  <a:lnTo>
                    <a:pt x="1181692" y="530741"/>
                  </a:lnTo>
                  <a:lnTo>
                    <a:pt x="1214343" y="531514"/>
                  </a:lnTo>
                  <a:lnTo>
                    <a:pt x="1237331" y="533091"/>
                  </a:lnTo>
                  <a:lnTo>
                    <a:pt x="1249681" y="534898"/>
                  </a:lnTo>
                  <a:lnTo>
                    <a:pt x="1275478" y="543225"/>
                  </a:lnTo>
                  <a:lnTo>
                    <a:pt x="1301084" y="551819"/>
                  </a:lnTo>
                  <a:lnTo>
                    <a:pt x="1326547" y="558792"/>
                  </a:lnTo>
                  <a:lnTo>
                    <a:pt x="1351916" y="562254"/>
                  </a:lnTo>
                  <a:lnTo>
                    <a:pt x="1393901" y="565393"/>
                  </a:lnTo>
                  <a:lnTo>
                    <a:pt x="1534260" y="574104"/>
                  </a:lnTo>
                  <a:lnTo>
                    <a:pt x="1575817" y="575221"/>
                  </a:lnTo>
                  <a:lnTo>
                    <a:pt x="1620347" y="578994"/>
                  </a:lnTo>
                  <a:lnTo>
                    <a:pt x="1663428" y="592982"/>
                  </a:lnTo>
                  <a:lnTo>
                    <a:pt x="1705479" y="614704"/>
                  </a:lnTo>
                  <a:lnTo>
                    <a:pt x="1746916" y="641677"/>
                  </a:lnTo>
                  <a:lnTo>
                    <a:pt x="1829623" y="701455"/>
                  </a:lnTo>
                  <a:lnTo>
                    <a:pt x="1871727" y="729297"/>
                  </a:lnTo>
                  <a:lnTo>
                    <a:pt x="1935574" y="792171"/>
                  </a:lnTo>
                  <a:lnTo>
                    <a:pt x="1956055" y="812812"/>
                  </a:lnTo>
                  <a:lnTo>
                    <a:pt x="1979837" y="805671"/>
                  </a:lnTo>
                  <a:lnTo>
                    <a:pt x="2005442" y="803724"/>
                  </a:lnTo>
                  <a:lnTo>
                    <a:pt x="3406141" y="803724"/>
                  </a:lnTo>
                  <a:lnTo>
                    <a:pt x="3406141" y="530741"/>
                  </a:lnTo>
                  <a:close/>
                </a:path>
                <a:path w="3406140" h="1995805">
                  <a:moveTo>
                    <a:pt x="3406141" y="0"/>
                  </a:moveTo>
                  <a:lnTo>
                    <a:pt x="0" y="0"/>
                  </a:lnTo>
                  <a:lnTo>
                    <a:pt x="764414" y="596099"/>
                  </a:lnTo>
                  <a:lnTo>
                    <a:pt x="837422" y="575158"/>
                  </a:lnTo>
                  <a:lnTo>
                    <a:pt x="907589" y="559042"/>
                  </a:lnTo>
                  <a:lnTo>
                    <a:pt x="973940" y="547178"/>
                  </a:lnTo>
                  <a:lnTo>
                    <a:pt x="1035501" y="538990"/>
                  </a:lnTo>
                  <a:lnTo>
                    <a:pt x="1091296" y="533904"/>
                  </a:lnTo>
                  <a:lnTo>
                    <a:pt x="1140351" y="531346"/>
                  </a:lnTo>
                  <a:lnTo>
                    <a:pt x="1181692" y="530741"/>
                  </a:lnTo>
                  <a:lnTo>
                    <a:pt x="3406141" y="530741"/>
                  </a:lnTo>
                  <a:lnTo>
                    <a:pt x="3406141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881857" y="0"/>
              <a:ext cx="3406140" cy="1946275"/>
            </a:xfrm>
            <a:custGeom>
              <a:avLst/>
              <a:gdLst/>
              <a:ahLst/>
              <a:cxnLst/>
              <a:rect l="l" t="t" r="r" b="b"/>
              <a:pathLst>
                <a:path w="3406140" h="1946275">
                  <a:moveTo>
                    <a:pt x="3398744" y="1945193"/>
                  </a:moveTo>
                  <a:lnTo>
                    <a:pt x="3403311" y="1945940"/>
                  </a:lnTo>
                  <a:lnTo>
                    <a:pt x="3406141" y="1946051"/>
                  </a:lnTo>
                  <a:lnTo>
                    <a:pt x="3398744" y="1945193"/>
                  </a:lnTo>
                  <a:close/>
                </a:path>
                <a:path w="3406140" h="1946275">
                  <a:moveTo>
                    <a:pt x="3386383" y="1943171"/>
                  </a:moveTo>
                  <a:lnTo>
                    <a:pt x="3391204" y="1944166"/>
                  </a:lnTo>
                  <a:lnTo>
                    <a:pt x="3398744" y="1945193"/>
                  </a:lnTo>
                  <a:lnTo>
                    <a:pt x="3386383" y="1943171"/>
                  </a:lnTo>
                  <a:close/>
                </a:path>
                <a:path w="3406140" h="1946275">
                  <a:moveTo>
                    <a:pt x="3332783" y="1903016"/>
                  </a:moveTo>
                  <a:lnTo>
                    <a:pt x="3351404" y="1937448"/>
                  </a:lnTo>
                  <a:lnTo>
                    <a:pt x="3386383" y="1943171"/>
                  </a:lnTo>
                  <a:lnTo>
                    <a:pt x="3383027" y="1942477"/>
                  </a:lnTo>
                  <a:lnTo>
                    <a:pt x="3332783" y="1903016"/>
                  </a:lnTo>
                  <a:close/>
                </a:path>
                <a:path w="3406140" h="1946275">
                  <a:moveTo>
                    <a:pt x="3406141" y="1870481"/>
                  </a:moveTo>
                  <a:lnTo>
                    <a:pt x="3315336" y="1870481"/>
                  </a:lnTo>
                  <a:lnTo>
                    <a:pt x="3406141" y="1941726"/>
                  </a:lnTo>
                  <a:lnTo>
                    <a:pt x="3406141" y="1870481"/>
                  </a:lnTo>
                  <a:close/>
                </a:path>
                <a:path w="3406140" h="1946275">
                  <a:moveTo>
                    <a:pt x="3330831" y="1899407"/>
                  </a:moveTo>
                  <a:lnTo>
                    <a:pt x="3332608" y="1902879"/>
                  </a:lnTo>
                  <a:lnTo>
                    <a:pt x="3332783" y="1903016"/>
                  </a:lnTo>
                  <a:lnTo>
                    <a:pt x="3330831" y="1899407"/>
                  </a:lnTo>
                  <a:close/>
                </a:path>
                <a:path w="3406140" h="1946275">
                  <a:moveTo>
                    <a:pt x="3406141" y="1783359"/>
                  </a:moveTo>
                  <a:lnTo>
                    <a:pt x="3269235" y="1783359"/>
                  </a:lnTo>
                  <a:lnTo>
                    <a:pt x="3288789" y="1821608"/>
                  </a:lnTo>
                  <a:lnTo>
                    <a:pt x="3309271" y="1859860"/>
                  </a:lnTo>
                  <a:lnTo>
                    <a:pt x="3330831" y="1899407"/>
                  </a:lnTo>
                  <a:lnTo>
                    <a:pt x="3328516" y="1894882"/>
                  </a:lnTo>
                  <a:lnTo>
                    <a:pt x="3324543" y="1886951"/>
                  </a:lnTo>
                  <a:lnTo>
                    <a:pt x="3320285" y="1878884"/>
                  </a:lnTo>
                  <a:lnTo>
                    <a:pt x="3315336" y="1870481"/>
                  </a:lnTo>
                  <a:lnTo>
                    <a:pt x="3406141" y="1870481"/>
                  </a:lnTo>
                  <a:lnTo>
                    <a:pt x="3406141" y="1783359"/>
                  </a:lnTo>
                  <a:close/>
                </a:path>
                <a:path w="3406140" h="1946275">
                  <a:moveTo>
                    <a:pt x="3167167" y="1774362"/>
                  </a:moveTo>
                  <a:lnTo>
                    <a:pt x="3118819" y="1774362"/>
                  </a:lnTo>
                  <a:lnTo>
                    <a:pt x="3127139" y="1775849"/>
                  </a:lnTo>
                  <a:lnTo>
                    <a:pt x="3134615" y="1779765"/>
                  </a:lnTo>
                  <a:lnTo>
                    <a:pt x="3136139" y="1780489"/>
                  </a:lnTo>
                  <a:lnTo>
                    <a:pt x="3137536" y="1784807"/>
                  </a:lnTo>
                  <a:lnTo>
                    <a:pt x="3138933" y="1786242"/>
                  </a:lnTo>
                  <a:lnTo>
                    <a:pt x="3181206" y="1785306"/>
                  </a:lnTo>
                  <a:lnTo>
                    <a:pt x="3167167" y="1774362"/>
                  </a:lnTo>
                  <a:close/>
                </a:path>
                <a:path w="3406140" h="1946275">
                  <a:moveTo>
                    <a:pt x="3186871" y="1785181"/>
                  </a:moveTo>
                  <a:lnTo>
                    <a:pt x="3181206" y="1785306"/>
                  </a:lnTo>
                  <a:lnTo>
                    <a:pt x="3181478" y="1785518"/>
                  </a:lnTo>
                  <a:lnTo>
                    <a:pt x="3186871" y="1785181"/>
                  </a:lnTo>
                  <a:close/>
                </a:path>
                <a:path w="3406140" h="1946275">
                  <a:moveTo>
                    <a:pt x="3406141" y="1562328"/>
                  </a:moveTo>
                  <a:lnTo>
                    <a:pt x="2920112" y="1562328"/>
                  </a:lnTo>
                  <a:lnTo>
                    <a:pt x="3204465" y="1784083"/>
                  </a:lnTo>
                  <a:lnTo>
                    <a:pt x="3186871" y="1785181"/>
                  </a:lnTo>
                  <a:lnTo>
                    <a:pt x="3269235" y="1783359"/>
                  </a:lnTo>
                  <a:lnTo>
                    <a:pt x="3406141" y="1783359"/>
                  </a:lnTo>
                  <a:lnTo>
                    <a:pt x="3406141" y="1562328"/>
                  </a:lnTo>
                  <a:close/>
                </a:path>
                <a:path w="3406140" h="1946275">
                  <a:moveTo>
                    <a:pt x="2920591" y="1582145"/>
                  </a:moveTo>
                  <a:lnTo>
                    <a:pt x="2921783" y="1602084"/>
                  </a:lnTo>
                  <a:lnTo>
                    <a:pt x="2924430" y="1649450"/>
                  </a:lnTo>
                  <a:lnTo>
                    <a:pt x="2925700" y="1661541"/>
                  </a:lnTo>
                  <a:lnTo>
                    <a:pt x="2939874" y="1705063"/>
                  </a:lnTo>
                  <a:lnTo>
                    <a:pt x="2983528" y="1741620"/>
                  </a:lnTo>
                  <a:lnTo>
                    <a:pt x="3038781" y="1758291"/>
                  </a:lnTo>
                  <a:lnTo>
                    <a:pt x="3066289" y="1761769"/>
                  </a:lnTo>
                  <a:lnTo>
                    <a:pt x="3066924" y="1766811"/>
                  </a:lnTo>
                  <a:lnTo>
                    <a:pt x="3069083" y="1770405"/>
                  </a:lnTo>
                  <a:lnTo>
                    <a:pt x="3072004" y="1772564"/>
                  </a:lnTo>
                  <a:lnTo>
                    <a:pt x="3077026" y="1774836"/>
                  </a:lnTo>
                  <a:lnTo>
                    <a:pt x="3083989" y="1775625"/>
                  </a:lnTo>
                  <a:lnTo>
                    <a:pt x="3092167" y="1775603"/>
                  </a:lnTo>
                  <a:lnTo>
                    <a:pt x="3100833" y="1775447"/>
                  </a:lnTo>
                  <a:lnTo>
                    <a:pt x="3109951" y="1774498"/>
                  </a:lnTo>
                  <a:lnTo>
                    <a:pt x="3118819" y="1774362"/>
                  </a:lnTo>
                  <a:lnTo>
                    <a:pt x="3167167" y="1774362"/>
                  </a:lnTo>
                  <a:lnTo>
                    <a:pt x="2920591" y="1582145"/>
                  </a:lnTo>
                  <a:close/>
                </a:path>
                <a:path w="3406140" h="1946275">
                  <a:moveTo>
                    <a:pt x="2920395" y="1578877"/>
                  </a:moveTo>
                  <a:lnTo>
                    <a:pt x="2920112" y="1581772"/>
                  </a:lnTo>
                  <a:lnTo>
                    <a:pt x="2920591" y="1582145"/>
                  </a:lnTo>
                  <a:lnTo>
                    <a:pt x="2920395" y="1578877"/>
                  </a:lnTo>
                  <a:close/>
                </a:path>
                <a:path w="3406140" h="1946275">
                  <a:moveTo>
                    <a:pt x="2919929" y="1571070"/>
                  </a:moveTo>
                  <a:lnTo>
                    <a:pt x="2920395" y="1578877"/>
                  </a:lnTo>
                  <a:lnTo>
                    <a:pt x="2920747" y="1575295"/>
                  </a:lnTo>
                  <a:lnTo>
                    <a:pt x="2919929" y="1571070"/>
                  </a:lnTo>
                  <a:close/>
                </a:path>
                <a:path w="3406140" h="1946275">
                  <a:moveTo>
                    <a:pt x="2919625" y="1566000"/>
                  </a:moveTo>
                  <a:lnTo>
                    <a:pt x="2919350" y="1568081"/>
                  </a:lnTo>
                  <a:lnTo>
                    <a:pt x="2919929" y="1571070"/>
                  </a:lnTo>
                  <a:lnTo>
                    <a:pt x="2919625" y="1566000"/>
                  </a:lnTo>
                  <a:close/>
                </a:path>
                <a:path w="3406140" h="1946275">
                  <a:moveTo>
                    <a:pt x="2408556" y="741540"/>
                  </a:moveTo>
                  <a:lnTo>
                    <a:pt x="2218818" y="741540"/>
                  </a:lnTo>
                  <a:lnTo>
                    <a:pt x="2225378" y="741985"/>
                  </a:lnTo>
                  <a:lnTo>
                    <a:pt x="2233105" y="745134"/>
                  </a:lnTo>
                  <a:lnTo>
                    <a:pt x="2284296" y="786275"/>
                  </a:lnTo>
                  <a:lnTo>
                    <a:pt x="2318402" y="820104"/>
                  </a:lnTo>
                  <a:lnTo>
                    <a:pt x="2348054" y="850829"/>
                  </a:lnTo>
                  <a:lnTo>
                    <a:pt x="2367789" y="870419"/>
                  </a:lnTo>
                  <a:lnTo>
                    <a:pt x="2411731" y="910172"/>
                  </a:lnTo>
                  <a:lnTo>
                    <a:pt x="2451790" y="947648"/>
                  </a:lnTo>
                  <a:lnTo>
                    <a:pt x="2488617" y="983295"/>
                  </a:lnTo>
                  <a:lnTo>
                    <a:pt x="2522864" y="1017554"/>
                  </a:lnTo>
                  <a:lnTo>
                    <a:pt x="2555181" y="1050872"/>
                  </a:lnTo>
                  <a:lnTo>
                    <a:pt x="2586219" y="1083693"/>
                  </a:lnTo>
                  <a:lnTo>
                    <a:pt x="2616631" y="1116460"/>
                  </a:lnTo>
                  <a:lnTo>
                    <a:pt x="2678177" y="1183614"/>
                  </a:lnTo>
                  <a:lnTo>
                    <a:pt x="2822195" y="1333372"/>
                  </a:lnTo>
                  <a:lnTo>
                    <a:pt x="2864390" y="1349838"/>
                  </a:lnTo>
                  <a:lnTo>
                    <a:pt x="2907158" y="1365770"/>
                  </a:lnTo>
                  <a:lnTo>
                    <a:pt x="2910069" y="1413432"/>
                  </a:lnTo>
                  <a:lnTo>
                    <a:pt x="2916032" y="1507877"/>
                  </a:lnTo>
                  <a:lnTo>
                    <a:pt x="2918964" y="1554940"/>
                  </a:lnTo>
                  <a:lnTo>
                    <a:pt x="2919625" y="1566000"/>
                  </a:lnTo>
                  <a:lnTo>
                    <a:pt x="2920112" y="1562328"/>
                  </a:lnTo>
                  <a:lnTo>
                    <a:pt x="3406141" y="1562328"/>
                  </a:lnTo>
                  <a:lnTo>
                    <a:pt x="3406141" y="1519580"/>
                  </a:lnTo>
                  <a:lnTo>
                    <a:pt x="2408556" y="741540"/>
                  </a:lnTo>
                  <a:close/>
                </a:path>
                <a:path w="3406140" h="1946275">
                  <a:moveTo>
                    <a:pt x="2024660" y="0"/>
                  </a:moveTo>
                  <a:lnTo>
                    <a:pt x="1483616" y="0"/>
                  </a:lnTo>
                  <a:lnTo>
                    <a:pt x="3406141" y="1499497"/>
                  </a:lnTo>
                  <a:lnTo>
                    <a:pt x="3406141" y="1077302"/>
                  </a:lnTo>
                  <a:lnTo>
                    <a:pt x="2024660" y="0"/>
                  </a:lnTo>
                  <a:close/>
                </a:path>
                <a:path w="3406140" h="1946275">
                  <a:moveTo>
                    <a:pt x="2590776" y="0"/>
                  </a:moveTo>
                  <a:lnTo>
                    <a:pt x="2050018" y="0"/>
                  </a:lnTo>
                  <a:lnTo>
                    <a:pt x="3406141" y="1057669"/>
                  </a:lnTo>
                  <a:lnTo>
                    <a:pt x="3406141" y="636022"/>
                  </a:lnTo>
                  <a:lnTo>
                    <a:pt x="2590776" y="0"/>
                  </a:lnTo>
                  <a:close/>
                </a:path>
                <a:path w="3406140" h="1946275">
                  <a:moveTo>
                    <a:pt x="2213360" y="742975"/>
                  </a:moveTo>
                  <a:lnTo>
                    <a:pt x="2029778" y="742975"/>
                  </a:lnTo>
                  <a:lnTo>
                    <a:pt x="2057103" y="746463"/>
                  </a:lnTo>
                  <a:lnTo>
                    <a:pt x="2084833" y="755218"/>
                  </a:lnTo>
                  <a:lnTo>
                    <a:pt x="2097086" y="761514"/>
                  </a:lnTo>
                  <a:lnTo>
                    <a:pt x="2109804" y="767814"/>
                  </a:lnTo>
                  <a:lnTo>
                    <a:pt x="2122641" y="773036"/>
                  </a:lnTo>
                  <a:lnTo>
                    <a:pt x="2135252" y="776096"/>
                  </a:lnTo>
                  <a:lnTo>
                    <a:pt x="2158542" y="771913"/>
                  </a:lnTo>
                  <a:lnTo>
                    <a:pt x="2177844" y="759899"/>
                  </a:lnTo>
                  <a:lnTo>
                    <a:pt x="2196741" y="747345"/>
                  </a:lnTo>
                  <a:lnTo>
                    <a:pt x="2213360" y="742975"/>
                  </a:lnTo>
                  <a:close/>
                </a:path>
                <a:path w="3406140" h="1946275">
                  <a:moveTo>
                    <a:pt x="1494017" y="469471"/>
                  </a:moveTo>
                  <a:lnTo>
                    <a:pt x="1222439" y="469471"/>
                  </a:lnTo>
                  <a:lnTo>
                    <a:pt x="1247815" y="469709"/>
                  </a:lnTo>
                  <a:lnTo>
                    <a:pt x="1274192" y="475145"/>
                  </a:lnTo>
                  <a:lnTo>
                    <a:pt x="1299369" y="482329"/>
                  </a:lnTo>
                  <a:lnTo>
                    <a:pt x="1324928" y="490527"/>
                  </a:lnTo>
                  <a:lnTo>
                    <a:pt x="1350487" y="497512"/>
                  </a:lnTo>
                  <a:lnTo>
                    <a:pt x="1391075" y="504102"/>
                  </a:lnTo>
                  <a:lnTo>
                    <a:pt x="1465180" y="522908"/>
                  </a:lnTo>
                  <a:lnTo>
                    <a:pt x="1517831" y="537308"/>
                  </a:lnTo>
                  <a:lnTo>
                    <a:pt x="1576851" y="554136"/>
                  </a:lnTo>
                  <a:lnTo>
                    <a:pt x="1639218" y="572712"/>
                  </a:lnTo>
                  <a:lnTo>
                    <a:pt x="1701909" y="592360"/>
                  </a:lnTo>
                  <a:lnTo>
                    <a:pt x="1761903" y="612400"/>
                  </a:lnTo>
                  <a:lnTo>
                    <a:pt x="1816177" y="632155"/>
                  </a:lnTo>
                  <a:lnTo>
                    <a:pt x="1861708" y="650946"/>
                  </a:lnTo>
                  <a:lnTo>
                    <a:pt x="1981201" y="752335"/>
                  </a:lnTo>
                  <a:lnTo>
                    <a:pt x="2004073" y="744888"/>
                  </a:lnTo>
                  <a:lnTo>
                    <a:pt x="2029778" y="742975"/>
                  </a:lnTo>
                  <a:lnTo>
                    <a:pt x="2213360" y="742975"/>
                  </a:lnTo>
                  <a:lnTo>
                    <a:pt x="2218818" y="741540"/>
                  </a:lnTo>
                  <a:lnTo>
                    <a:pt x="2408556" y="741540"/>
                  </a:lnTo>
                  <a:lnTo>
                    <a:pt x="2198985" y="578091"/>
                  </a:lnTo>
                  <a:lnTo>
                    <a:pt x="1657986" y="578091"/>
                  </a:lnTo>
                  <a:lnTo>
                    <a:pt x="1648032" y="575169"/>
                  </a:lnTo>
                  <a:lnTo>
                    <a:pt x="1627553" y="568782"/>
                  </a:lnTo>
                  <a:lnTo>
                    <a:pt x="1617600" y="565861"/>
                  </a:lnTo>
                  <a:lnTo>
                    <a:pt x="1494017" y="469471"/>
                  </a:lnTo>
                  <a:close/>
                </a:path>
                <a:path w="3406140" h="1946275">
                  <a:moveTo>
                    <a:pt x="3157682" y="0"/>
                  </a:moveTo>
                  <a:lnTo>
                    <a:pt x="2616947" y="0"/>
                  </a:lnTo>
                  <a:lnTo>
                    <a:pt x="3406141" y="615426"/>
                  </a:lnTo>
                  <a:lnTo>
                    <a:pt x="3406141" y="193781"/>
                  </a:lnTo>
                  <a:lnTo>
                    <a:pt x="3157682" y="0"/>
                  </a:lnTo>
                  <a:close/>
                </a:path>
                <a:path w="3406140" h="1946275">
                  <a:moveTo>
                    <a:pt x="326115" y="0"/>
                  </a:moveTo>
                  <a:lnTo>
                    <a:pt x="0" y="0"/>
                  </a:lnTo>
                  <a:lnTo>
                    <a:pt x="764414" y="596099"/>
                  </a:lnTo>
                  <a:lnTo>
                    <a:pt x="777876" y="592680"/>
                  </a:lnTo>
                  <a:lnTo>
                    <a:pt x="785238" y="590631"/>
                  </a:lnTo>
                  <a:lnTo>
                    <a:pt x="962602" y="532462"/>
                  </a:lnTo>
                  <a:lnTo>
                    <a:pt x="995805" y="522257"/>
                  </a:lnTo>
                  <a:lnTo>
                    <a:pt x="326115" y="0"/>
                  </a:lnTo>
                  <a:close/>
                </a:path>
                <a:path w="3406140" h="1946275">
                  <a:moveTo>
                    <a:pt x="1457770" y="0"/>
                  </a:moveTo>
                  <a:lnTo>
                    <a:pt x="916729" y="0"/>
                  </a:lnTo>
                  <a:lnTo>
                    <a:pt x="1657986" y="578091"/>
                  </a:lnTo>
                  <a:lnTo>
                    <a:pt x="2198985" y="578091"/>
                  </a:lnTo>
                  <a:lnTo>
                    <a:pt x="1457770" y="0"/>
                  </a:lnTo>
                  <a:close/>
                </a:path>
                <a:path w="3406140" h="1946275">
                  <a:moveTo>
                    <a:pt x="1013486" y="516823"/>
                  </a:moveTo>
                  <a:lnTo>
                    <a:pt x="995805" y="522257"/>
                  </a:lnTo>
                  <a:lnTo>
                    <a:pt x="996316" y="522655"/>
                  </a:lnTo>
                  <a:lnTo>
                    <a:pt x="1002031" y="521220"/>
                  </a:lnTo>
                  <a:lnTo>
                    <a:pt x="1013588" y="516902"/>
                  </a:lnTo>
                  <a:close/>
                </a:path>
                <a:path w="3406140" h="1946275">
                  <a:moveTo>
                    <a:pt x="892101" y="0"/>
                  </a:moveTo>
                  <a:lnTo>
                    <a:pt x="350663" y="0"/>
                  </a:lnTo>
                  <a:lnTo>
                    <a:pt x="1013486" y="516823"/>
                  </a:lnTo>
                  <a:lnTo>
                    <a:pt x="1023795" y="513654"/>
                  </a:lnTo>
                  <a:lnTo>
                    <a:pt x="1080601" y="497681"/>
                  </a:lnTo>
                  <a:lnTo>
                    <a:pt x="1129041" y="486315"/>
                  </a:lnTo>
                  <a:lnTo>
                    <a:pt x="1165137" y="481328"/>
                  </a:lnTo>
                  <a:lnTo>
                    <a:pt x="1195393" y="481328"/>
                  </a:lnTo>
                  <a:lnTo>
                    <a:pt x="1200968" y="475848"/>
                  </a:lnTo>
                  <a:lnTo>
                    <a:pt x="1222439" y="469471"/>
                  </a:lnTo>
                  <a:lnTo>
                    <a:pt x="1494017" y="469471"/>
                  </a:lnTo>
                  <a:lnTo>
                    <a:pt x="892101" y="0"/>
                  </a:lnTo>
                  <a:close/>
                </a:path>
                <a:path w="3406140" h="1946275">
                  <a:moveTo>
                    <a:pt x="1187832" y="488760"/>
                  </a:moveTo>
                  <a:lnTo>
                    <a:pt x="1186308" y="490258"/>
                  </a:lnTo>
                  <a:lnTo>
                    <a:pt x="1187832" y="488822"/>
                  </a:lnTo>
                  <a:close/>
                </a:path>
                <a:path w="3406140" h="1946275">
                  <a:moveTo>
                    <a:pt x="1195393" y="481328"/>
                  </a:moveTo>
                  <a:lnTo>
                    <a:pt x="1165137" y="481328"/>
                  </a:lnTo>
                  <a:lnTo>
                    <a:pt x="1184911" y="484492"/>
                  </a:lnTo>
                  <a:lnTo>
                    <a:pt x="1187832" y="486663"/>
                  </a:lnTo>
                  <a:lnTo>
                    <a:pt x="1187832" y="488760"/>
                  </a:lnTo>
                  <a:lnTo>
                    <a:pt x="1195393" y="481328"/>
                  </a:lnTo>
                  <a:close/>
                </a:path>
                <a:path w="3406140" h="1946275">
                  <a:moveTo>
                    <a:pt x="3406141" y="0"/>
                  </a:moveTo>
                  <a:lnTo>
                    <a:pt x="3183573" y="0"/>
                  </a:lnTo>
                  <a:lnTo>
                    <a:pt x="3406141" y="173592"/>
                  </a:lnTo>
                  <a:lnTo>
                    <a:pt x="3406141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05289" y="0"/>
              <a:ext cx="688975" cy="524510"/>
            </a:xfrm>
            <a:custGeom>
              <a:avLst/>
              <a:gdLst/>
              <a:ahLst/>
              <a:cxnLst/>
              <a:rect l="l" t="t" r="r" b="b"/>
              <a:pathLst>
                <a:path w="688975" h="524510">
                  <a:moveTo>
                    <a:pt x="25964" y="0"/>
                  </a:moveTo>
                  <a:lnTo>
                    <a:pt x="0" y="0"/>
                  </a:lnTo>
                  <a:lnTo>
                    <a:pt x="672122" y="524103"/>
                  </a:lnTo>
                  <a:lnTo>
                    <a:pt x="673519" y="521931"/>
                  </a:lnTo>
                  <a:lnTo>
                    <a:pt x="678228" y="521931"/>
                  </a:lnTo>
                  <a:lnTo>
                    <a:pt x="679996" y="519785"/>
                  </a:lnTo>
                  <a:lnTo>
                    <a:pt x="686390" y="519785"/>
                  </a:lnTo>
                  <a:lnTo>
                    <a:pt x="688632" y="516902"/>
                  </a:lnTo>
                  <a:lnTo>
                    <a:pt x="25964" y="0"/>
                  </a:lnTo>
                  <a:close/>
                </a:path>
                <a:path w="688975" h="524510">
                  <a:moveTo>
                    <a:pt x="678228" y="521931"/>
                  </a:moveTo>
                  <a:lnTo>
                    <a:pt x="673519" y="521931"/>
                  </a:lnTo>
                  <a:lnTo>
                    <a:pt x="676440" y="524103"/>
                  </a:lnTo>
                  <a:lnTo>
                    <a:pt x="678228" y="521931"/>
                  </a:lnTo>
                  <a:close/>
                </a:path>
                <a:path w="688975" h="524510">
                  <a:moveTo>
                    <a:pt x="685076" y="519785"/>
                  </a:moveTo>
                  <a:lnTo>
                    <a:pt x="679996" y="519785"/>
                  </a:lnTo>
                  <a:lnTo>
                    <a:pt x="682917" y="521931"/>
                  </a:lnTo>
                  <a:lnTo>
                    <a:pt x="685076" y="519785"/>
                  </a:lnTo>
                  <a:close/>
                </a:path>
                <a:path w="688975" h="524510">
                  <a:moveTo>
                    <a:pt x="686390" y="519785"/>
                  </a:moveTo>
                  <a:lnTo>
                    <a:pt x="685076" y="519785"/>
                  </a:lnTo>
                  <a:lnTo>
                    <a:pt x="685838" y="520496"/>
                  </a:lnTo>
                  <a:lnTo>
                    <a:pt x="686390" y="51978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205289" y="0"/>
              <a:ext cx="688975" cy="524510"/>
            </a:xfrm>
            <a:custGeom>
              <a:avLst/>
              <a:gdLst/>
              <a:ahLst/>
              <a:cxnLst/>
              <a:rect l="l" t="t" r="r" b="b"/>
              <a:pathLst>
                <a:path w="688975" h="524510">
                  <a:moveTo>
                    <a:pt x="672121" y="524103"/>
                  </a:moveTo>
                  <a:lnTo>
                    <a:pt x="673518" y="521931"/>
                  </a:lnTo>
                  <a:lnTo>
                    <a:pt x="676439" y="524103"/>
                  </a:lnTo>
                  <a:lnTo>
                    <a:pt x="679995" y="519772"/>
                  </a:lnTo>
                  <a:lnTo>
                    <a:pt x="682916" y="521931"/>
                  </a:lnTo>
                  <a:lnTo>
                    <a:pt x="685075" y="519772"/>
                  </a:lnTo>
                  <a:lnTo>
                    <a:pt x="685837" y="520496"/>
                  </a:lnTo>
                  <a:lnTo>
                    <a:pt x="688631" y="516902"/>
                  </a:lnTo>
                  <a:lnTo>
                    <a:pt x="25964" y="0"/>
                  </a:lnTo>
                </a:path>
                <a:path w="688975" h="524510">
                  <a:moveTo>
                    <a:pt x="0" y="0"/>
                  </a:moveTo>
                  <a:lnTo>
                    <a:pt x="672121" y="52410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770195" y="0"/>
              <a:ext cx="2518410" cy="1950085"/>
            </a:xfrm>
            <a:custGeom>
              <a:avLst/>
              <a:gdLst/>
              <a:ahLst/>
              <a:cxnLst/>
              <a:rect l="l" t="t" r="r" b="b"/>
              <a:pathLst>
                <a:path w="2518409" h="1950085">
                  <a:moveTo>
                    <a:pt x="2514882" y="1946808"/>
                  </a:moveTo>
                  <a:lnTo>
                    <a:pt x="2509040" y="1946808"/>
                  </a:lnTo>
                  <a:lnTo>
                    <a:pt x="2512723" y="1949678"/>
                  </a:lnTo>
                  <a:lnTo>
                    <a:pt x="2514882" y="1946808"/>
                  </a:lnTo>
                  <a:close/>
                </a:path>
                <a:path w="2518409" h="1950085">
                  <a:moveTo>
                    <a:pt x="2517803" y="1946808"/>
                  </a:moveTo>
                  <a:lnTo>
                    <a:pt x="2514882" y="1946808"/>
                  </a:lnTo>
                  <a:lnTo>
                    <a:pt x="2517803" y="1948874"/>
                  </a:lnTo>
                  <a:lnTo>
                    <a:pt x="2517803" y="1946808"/>
                  </a:lnTo>
                  <a:close/>
                </a:path>
                <a:path w="2518409" h="1950085">
                  <a:moveTo>
                    <a:pt x="2505484" y="1945360"/>
                  </a:moveTo>
                  <a:lnTo>
                    <a:pt x="2499007" y="1945360"/>
                  </a:lnTo>
                  <a:lnTo>
                    <a:pt x="2503325" y="1948243"/>
                  </a:lnTo>
                  <a:lnTo>
                    <a:pt x="2505484" y="1945360"/>
                  </a:lnTo>
                  <a:close/>
                </a:path>
                <a:path w="2518409" h="1950085">
                  <a:moveTo>
                    <a:pt x="2426236" y="1871205"/>
                  </a:moveTo>
                  <a:lnTo>
                    <a:pt x="2425601" y="1872640"/>
                  </a:lnTo>
                  <a:lnTo>
                    <a:pt x="2428522" y="1874799"/>
                  </a:lnTo>
                  <a:lnTo>
                    <a:pt x="2426236" y="1877682"/>
                  </a:lnTo>
                  <a:lnTo>
                    <a:pt x="2429919" y="1880565"/>
                  </a:lnTo>
                  <a:lnTo>
                    <a:pt x="2427760" y="1883448"/>
                  </a:lnTo>
                  <a:lnTo>
                    <a:pt x="2433475" y="1887766"/>
                  </a:lnTo>
                  <a:lnTo>
                    <a:pt x="2432840" y="1889201"/>
                  </a:lnTo>
                  <a:lnTo>
                    <a:pt x="2439317" y="1894243"/>
                  </a:lnTo>
                  <a:lnTo>
                    <a:pt x="2437158" y="1897125"/>
                  </a:lnTo>
                  <a:lnTo>
                    <a:pt x="2441476" y="1899996"/>
                  </a:lnTo>
                  <a:lnTo>
                    <a:pt x="2439317" y="1902167"/>
                  </a:lnTo>
                  <a:lnTo>
                    <a:pt x="2497610" y="1947519"/>
                  </a:lnTo>
                  <a:lnTo>
                    <a:pt x="2499007" y="1945360"/>
                  </a:lnTo>
                  <a:lnTo>
                    <a:pt x="2517803" y="1945360"/>
                  </a:lnTo>
                  <a:lnTo>
                    <a:pt x="2517803" y="1942691"/>
                  </a:lnTo>
                  <a:lnTo>
                    <a:pt x="2426236" y="1871205"/>
                  </a:lnTo>
                  <a:close/>
                </a:path>
                <a:path w="2518409" h="1950085">
                  <a:moveTo>
                    <a:pt x="2517803" y="1945360"/>
                  </a:moveTo>
                  <a:lnTo>
                    <a:pt x="2505484" y="1945360"/>
                  </a:lnTo>
                  <a:lnTo>
                    <a:pt x="2508405" y="1947519"/>
                  </a:lnTo>
                  <a:lnTo>
                    <a:pt x="2509040" y="1946808"/>
                  </a:lnTo>
                  <a:lnTo>
                    <a:pt x="2517803" y="1946808"/>
                  </a:lnTo>
                  <a:lnTo>
                    <a:pt x="2517803" y="1945360"/>
                  </a:lnTo>
                  <a:close/>
                </a:path>
                <a:path w="2518409" h="1950085">
                  <a:moveTo>
                    <a:pt x="2308346" y="1786966"/>
                  </a:moveTo>
                  <a:lnTo>
                    <a:pt x="2304570" y="1786966"/>
                  </a:lnTo>
                  <a:lnTo>
                    <a:pt x="2306729" y="1789125"/>
                  </a:lnTo>
                  <a:lnTo>
                    <a:pt x="2308346" y="1786966"/>
                  </a:lnTo>
                  <a:close/>
                </a:path>
                <a:path w="2518409" h="1950085">
                  <a:moveTo>
                    <a:pt x="2315974" y="1784807"/>
                  </a:moveTo>
                  <a:lnTo>
                    <a:pt x="2298855" y="1784807"/>
                  </a:lnTo>
                  <a:lnTo>
                    <a:pt x="2303935" y="1788401"/>
                  </a:lnTo>
                  <a:lnTo>
                    <a:pt x="2304570" y="1786966"/>
                  </a:lnTo>
                  <a:lnTo>
                    <a:pt x="2308346" y="1786966"/>
                  </a:lnTo>
                  <a:lnTo>
                    <a:pt x="2308888" y="1786242"/>
                  </a:lnTo>
                  <a:lnTo>
                    <a:pt x="2313426" y="1786242"/>
                  </a:lnTo>
                  <a:lnTo>
                    <a:pt x="2313968" y="1785518"/>
                  </a:lnTo>
                  <a:lnTo>
                    <a:pt x="2316889" y="1785518"/>
                  </a:lnTo>
                  <a:lnTo>
                    <a:pt x="2315974" y="1784807"/>
                  </a:lnTo>
                  <a:close/>
                </a:path>
                <a:path w="2518409" h="1950085">
                  <a:moveTo>
                    <a:pt x="2313426" y="1786242"/>
                  </a:moveTo>
                  <a:lnTo>
                    <a:pt x="2308888" y="1786242"/>
                  </a:lnTo>
                  <a:lnTo>
                    <a:pt x="2311809" y="1788401"/>
                  </a:lnTo>
                  <a:lnTo>
                    <a:pt x="2313426" y="1786242"/>
                  </a:lnTo>
                  <a:close/>
                </a:path>
                <a:path w="2518409" h="1950085">
                  <a:moveTo>
                    <a:pt x="2028091" y="1560893"/>
                  </a:moveTo>
                  <a:lnTo>
                    <a:pt x="2027456" y="1562328"/>
                  </a:lnTo>
                  <a:lnTo>
                    <a:pt x="2030250" y="1564487"/>
                  </a:lnTo>
                  <a:lnTo>
                    <a:pt x="2028091" y="1567370"/>
                  </a:lnTo>
                  <a:lnTo>
                    <a:pt x="2030250" y="1568805"/>
                  </a:lnTo>
                  <a:lnTo>
                    <a:pt x="2028091" y="1571688"/>
                  </a:lnTo>
                  <a:lnTo>
                    <a:pt x="2029615" y="1573123"/>
                  </a:lnTo>
                  <a:lnTo>
                    <a:pt x="2028853" y="1573847"/>
                  </a:lnTo>
                  <a:lnTo>
                    <a:pt x="2031774" y="1576006"/>
                  </a:lnTo>
                  <a:lnTo>
                    <a:pt x="2027456" y="1581772"/>
                  </a:lnTo>
                  <a:lnTo>
                    <a:pt x="2292378" y="1787690"/>
                  </a:lnTo>
                  <a:lnTo>
                    <a:pt x="2293775" y="1785518"/>
                  </a:lnTo>
                  <a:lnTo>
                    <a:pt x="2298322" y="1785518"/>
                  </a:lnTo>
                  <a:lnTo>
                    <a:pt x="2298855" y="1784807"/>
                  </a:lnTo>
                  <a:lnTo>
                    <a:pt x="2315974" y="1784807"/>
                  </a:lnTo>
                  <a:lnTo>
                    <a:pt x="2028091" y="1560893"/>
                  </a:lnTo>
                  <a:close/>
                </a:path>
                <a:path w="2518409" h="1950085">
                  <a:moveTo>
                    <a:pt x="2298322" y="1785518"/>
                  </a:moveTo>
                  <a:lnTo>
                    <a:pt x="2293775" y="1785518"/>
                  </a:lnTo>
                  <a:lnTo>
                    <a:pt x="2296696" y="1787690"/>
                  </a:lnTo>
                  <a:lnTo>
                    <a:pt x="2298322" y="1785518"/>
                  </a:lnTo>
                  <a:close/>
                </a:path>
                <a:path w="2518409" h="1950085">
                  <a:moveTo>
                    <a:pt x="2316889" y="1785518"/>
                  </a:moveTo>
                  <a:lnTo>
                    <a:pt x="2313968" y="1785518"/>
                  </a:lnTo>
                  <a:lnTo>
                    <a:pt x="2316127" y="1786966"/>
                  </a:lnTo>
                  <a:lnTo>
                    <a:pt x="2316889" y="1785518"/>
                  </a:lnTo>
                  <a:close/>
                </a:path>
                <a:path w="2518409" h="1950085">
                  <a:moveTo>
                    <a:pt x="766585" y="576656"/>
                  </a:moveTo>
                  <a:lnTo>
                    <a:pt x="763806" y="576656"/>
                  </a:lnTo>
                  <a:lnTo>
                    <a:pt x="769648" y="580974"/>
                  </a:lnTo>
                  <a:lnTo>
                    <a:pt x="770283" y="579539"/>
                  </a:lnTo>
                  <a:lnTo>
                    <a:pt x="766585" y="576656"/>
                  </a:lnTo>
                  <a:close/>
                </a:path>
                <a:path w="2518409" h="1950085">
                  <a:moveTo>
                    <a:pt x="765657" y="575932"/>
                  </a:moveTo>
                  <a:lnTo>
                    <a:pt x="757329" y="575932"/>
                  </a:lnTo>
                  <a:lnTo>
                    <a:pt x="761647" y="579539"/>
                  </a:lnTo>
                  <a:lnTo>
                    <a:pt x="763806" y="576656"/>
                  </a:lnTo>
                  <a:lnTo>
                    <a:pt x="766585" y="576656"/>
                  </a:lnTo>
                  <a:lnTo>
                    <a:pt x="765657" y="575932"/>
                  </a:lnTo>
                  <a:close/>
                </a:path>
                <a:path w="2518409" h="1950085">
                  <a:moveTo>
                    <a:pt x="762904" y="573785"/>
                  </a:moveTo>
                  <a:lnTo>
                    <a:pt x="748693" y="573785"/>
                  </a:lnTo>
                  <a:lnTo>
                    <a:pt x="755170" y="578815"/>
                  </a:lnTo>
                  <a:lnTo>
                    <a:pt x="757329" y="575932"/>
                  </a:lnTo>
                  <a:lnTo>
                    <a:pt x="765657" y="575932"/>
                  </a:lnTo>
                  <a:lnTo>
                    <a:pt x="762904" y="573785"/>
                  </a:lnTo>
                  <a:close/>
                </a:path>
                <a:path w="2518409" h="1950085">
                  <a:moveTo>
                    <a:pt x="759206" y="570903"/>
                  </a:moveTo>
                  <a:lnTo>
                    <a:pt x="742978" y="570903"/>
                  </a:lnTo>
                  <a:lnTo>
                    <a:pt x="747296" y="574497"/>
                  </a:lnTo>
                  <a:lnTo>
                    <a:pt x="748693" y="573785"/>
                  </a:lnTo>
                  <a:lnTo>
                    <a:pt x="762904" y="573785"/>
                  </a:lnTo>
                  <a:lnTo>
                    <a:pt x="759206" y="570903"/>
                  </a:lnTo>
                  <a:close/>
                </a:path>
                <a:path w="2518409" h="1950085">
                  <a:moveTo>
                    <a:pt x="756437" y="568744"/>
                  </a:moveTo>
                  <a:lnTo>
                    <a:pt x="733580" y="568744"/>
                  </a:lnTo>
                  <a:lnTo>
                    <a:pt x="740819" y="573785"/>
                  </a:lnTo>
                  <a:lnTo>
                    <a:pt x="742978" y="570903"/>
                  </a:lnTo>
                  <a:lnTo>
                    <a:pt x="759206" y="570903"/>
                  </a:lnTo>
                  <a:lnTo>
                    <a:pt x="756437" y="568744"/>
                  </a:lnTo>
                  <a:close/>
                </a:path>
                <a:path w="2518409" h="1950085">
                  <a:moveTo>
                    <a:pt x="26975" y="0"/>
                  </a:moveTo>
                  <a:lnTo>
                    <a:pt x="0" y="0"/>
                  </a:lnTo>
                  <a:lnTo>
                    <a:pt x="732183" y="570903"/>
                  </a:lnTo>
                  <a:lnTo>
                    <a:pt x="733580" y="568744"/>
                  </a:lnTo>
                  <a:lnTo>
                    <a:pt x="756437" y="568744"/>
                  </a:lnTo>
                  <a:lnTo>
                    <a:pt x="269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95436" y="1870846"/>
              <a:ext cx="92921" cy="7919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5770208" y="0"/>
              <a:ext cx="2317115" cy="1789430"/>
            </a:xfrm>
            <a:custGeom>
              <a:avLst/>
              <a:gdLst/>
              <a:ahLst/>
              <a:cxnLst/>
              <a:rect l="l" t="t" r="r" b="b"/>
              <a:pathLst>
                <a:path w="2317115" h="1789430">
                  <a:moveTo>
                    <a:pt x="2292365" y="1787689"/>
                  </a:moveTo>
                  <a:lnTo>
                    <a:pt x="2293762" y="1785518"/>
                  </a:lnTo>
                  <a:lnTo>
                    <a:pt x="2296683" y="1787689"/>
                  </a:lnTo>
                  <a:lnTo>
                    <a:pt x="2298842" y="1784807"/>
                  </a:lnTo>
                  <a:lnTo>
                    <a:pt x="2303922" y="1788401"/>
                  </a:lnTo>
                  <a:lnTo>
                    <a:pt x="2304557" y="1786966"/>
                  </a:lnTo>
                  <a:lnTo>
                    <a:pt x="2306716" y="1789125"/>
                  </a:lnTo>
                  <a:lnTo>
                    <a:pt x="2308875" y="1786242"/>
                  </a:lnTo>
                  <a:lnTo>
                    <a:pt x="2311796" y="1788401"/>
                  </a:lnTo>
                  <a:lnTo>
                    <a:pt x="2313955" y="1785518"/>
                  </a:lnTo>
                  <a:lnTo>
                    <a:pt x="2316114" y="1786966"/>
                  </a:lnTo>
                  <a:lnTo>
                    <a:pt x="2316876" y="1785518"/>
                  </a:lnTo>
                  <a:lnTo>
                    <a:pt x="2028078" y="1560880"/>
                  </a:lnTo>
                  <a:lnTo>
                    <a:pt x="2027443" y="1562328"/>
                  </a:lnTo>
                  <a:lnTo>
                    <a:pt x="2030237" y="1564487"/>
                  </a:lnTo>
                  <a:lnTo>
                    <a:pt x="2028078" y="1567370"/>
                  </a:lnTo>
                  <a:lnTo>
                    <a:pt x="2030237" y="1568805"/>
                  </a:lnTo>
                  <a:lnTo>
                    <a:pt x="2028078" y="1571688"/>
                  </a:lnTo>
                  <a:lnTo>
                    <a:pt x="2029602" y="1573123"/>
                  </a:lnTo>
                  <a:lnTo>
                    <a:pt x="2028840" y="1573847"/>
                  </a:lnTo>
                  <a:lnTo>
                    <a:pt x="2031761" y="1576006"/>
                  </a:lnTo>
                  <a:lnTo>
                    <a:pt x="2027443" y="1581772"/>
                  </a:lnTo>
                  <a:lnTo>
                    <a:pt x="2292365" y="1787689"/>
                  </a:lnTo>
                </a:path>
                <a:path w="2317115" h="1789430">
                  <a:moveTo>
                    <a:pt x="732170" y="570890"/>
                  </a:moveTo>
                  <a:lnTo>
                    <a:pt x="733567" y="568744"/>
                  </a:lnTo>
                  <a:lnTo>
                    <a:pt x="740806" y="573773"/>
                  </a:lnTo>
                  <a:lnTo>
                    <a:pt x="742965" y="570890"/>
                  </a:lnTo>
                  <a:lnTo>
                    <a:pt x="747283" y="574497"/>
                  </a:lnTo>
                  <a:lnTo>
                    <a:pt x="748680" y="573773"/>
                  </a:lnTo>
                  <a:lnTo>
                    <a:pt x="755157" y="578815"/>
                  </a:lnTo>
                  <a:lnTo>
                    <a:pt x="757316" y="575932"/>
                  </a:lnTo>
                  <a:lnTo>
                    <a:pt x="761634" y="579539"/>
                  </a:lnTo>
                  <a:lnTo>
                    <a:pt x="763793" y="576656"/>
                  </a:lnTo>
                  <a:lnTo>
                    <a:pt x="769635" y="580974"/>
                  </a:lnTo>
                  <a:lnTo>
                    <a:pt x="770270" y="579539"/>
                  </a:lnTo>
                  <a:lnTo>
                    <a:pt x="26962" y="0"/>
                  </a:lnTo>
                </a:path>
                <a:path w="2317115" h="1789430">
                  <a:moveTo>
                    <a:pt x="0" y="0"/>
                  </a:moveTo>
                  <a:lnTo>
                    <a:pt x="732170" y="57089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336544" y="0"/>
              <a:ext cx="1951989" cy="1522095"/>
            </a:xfrm>
            <a:custGeom>
              <a:avLst/>
              <a:gdLst/>
              <a:ahLst/>
              <a:cxnLst/>
              <a:rect l="l" t="t" r="r" b="b"/>
              <a:pathLst>
                <a:path w="1951990" h="1522095">
                  <a:moveTo>
                    <a:pt x="28353" y="0"/>
                  </a:moveTo>
                  <a:lnTo>
                    <a:pt x="0" y="0"/>
                  </a:lnTo>
                  <a:lnTo>
                    <a:pt x="1951454" y="1521959"/>
                  </a:lnTo>
                  <a:lnTo>
                    <a:pt x="1951454" y="1499860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336544" y="0"/>
              <a:ext cx="1951989" cy="1522095"/>
            </a:xfrm>
            <a:custGeom>
              <a:avLst/>
              <a:gdLst/>
              <a:ahLst/>
              <a:cxnLst/>
              <a:rect l="l" t="t" r="r" b="b"/>
              <a:pathLst>
                <a:path w="1951990" h="1522095">
                  <a:moveTo>
                    <a:pt x="1951454" y="1499860"/>
                  </a:moveTo>
                  <a:lnTo>
                    <a:pt x="28353" y="0"/>
                  </a:lnTo>
                </a:path>
                <a:path w="1951990" h="1522095">
                  <a:moveTo>
                    <a:pt x="0" y="0"/>
                  </a:moveTo>
                  <a:lnTo>
                    <a:pt x="1951454" y="15219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903080" y="0"/>
              <a:ext cx="1384935" cy="1080135"/>
            </a:xfrm>
            <a:custGeom>
              <a:avLst/>
              <a:gdLst/>
              <a:ahLst/>
              <a:cxnLst/>
              <a:rect l="l" t="t" r="r" b="b"/>
              <a:pathLst>
                <a:path w="1384934" h="1080135">
                  <a:moveTo>
                    <a:pt x="26734" y="0"/>
                  </a:moveTo>
                  <a:lnTo>
                    <a:pt x="0" y="0"/>
                  </a:lnTo>
                  <a:lnTo>
                    <a:pt x="1384918" y="1080125"/>
                  </a:lnTo>
                  <a:lnTo>
                    <a:pt x="1384918" y="1059246"/>
                  </a:lnTo>
                  <a:lnTo>
                    <a:pt x="26734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903080" y="0"/>
              <a:ext cx="1384935" cy="1080135"/>
            </a:xfrm>
            <a:custGeom>
              <a:avLst/>
              <a:gdLst/>
              <a:ahLst/>
              <a:cxnLst/>
              <a:rect l="l" t="t" r="r" b="b"/>
              <a:pathLst>
                <a:path w="1384934" h="1080135">
                  <a:moveTo>
                    <a:pt x="1384918" y="1059246"/>
                  </a:moveTo>
                  <a:lnTo>
                    <a:pt x="26734" y="0"/>
                  </a:lnTo>
                </a:path>
                <a:path w="1384934" h="1080135">
                  <a:moveTo>
                    <a:pt x="0" y="0"/>
                  </a:moveTo>
                  <a:lnTo>
                    <a:pt x="1384918" y="10801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7469401" y="0"/>
              <a:ext cx="819150" cy="638810"/>
            </a:xfrm>
            <a:custGeom>
              <a:avLst/>
              <a:gdLst/>
              <a:ahLst/>
              <a:cxnLst/>
              <a:rect l="l" t="t" r="r" b="b"/>
              <a:pathLst>
                <a:path w="819150" h="638810">
                  <a:moveTo>
                    <a:pt x="28336" y="0"/>
                  </a:moveTo>
                  <a:lnTo>
                    <a:pt x="0" y="0"/>
                  </a:lnTo>
                  <a:lnTo>
                    <a:pt x="818597" y="638425"/>
                  </a:lnTo>
                  <a:lnTo>
                    <a:pt x="818597" y="616327"/>
                  </a:lnTo>
                  <a:lnTo>
                    <a:pt x="28336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469401" y="0"/>
              <a:ext cx="819150" cy="638810"/>
            </a:xfrm>
            <a:custGeom>
              <a:avLst/>
              <a:gdLst/>
              <a:ahLst/>
              <a:cxnLst/>
              <a:rect l="l" t="t" r="r" b="b"/>
              <a:pathLst>
                <a:path w="819150" h="638810">
                  <a:moveTo>
                    <a:pt x="818597" y="616341"/>
                  </a:moveTo>
                  <a:lnTo>
                    <a:pt x="28299" y="0"/>
                  </a:lnTo>
                </a:path>
                <a:path w="819150" h="638810">
                  <a:moveTo>
                    <a:pt x="0" y="0"/>
                  </a:moveTo>
                  <a:lnTo>
                    <a:pt x="818597" y="6384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6199" y="-359"/>
              <a:ext cx="252159" cy="196818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6514269" y="242265"/>
              <a:ext cx="1774189" cy="1676400"/>
            </a:xfrm>
            <a:custGeom>
              <a:avLst/>
              <a:gdLst/>
              <a:ahLst/>
              <a:cxnLst/>
              <a:rect l="l" t="t" r="r" b="b"/>
              <a:pathLst>
                <a:path w="1774190" h="1676400">
                  <a:moveTo>
                    <a:pt x="771465" y="25400"/>
                  </a:moveTo>
                  <a:lnTo>
                    <a:pt x="643410" y="25400"/>
                  </a:lnTo>
                  <a:lnTo>
                    <a:pt x="454100" y="76200"/>
                  </a:lnTo>
                  <a:lnTo>
                    <a:pt x="408734" y="101600"/>
                  </a:lnTo>
                  <a:lnTo>
                    <a:pt x="364466" y="114300"/>
                  </a:lnTo>
                  <a:lnTo>
                    <a:pt x="321329" y="139700"/>
                  </a:lnTo>
                  <a:lnTo>
                    <a:pt x="279359" y="165100"/>
                  </a:lnTo>
                  <a:lnTo>
                    <a:pt x="238590" y="190500"/>
                  </a:lnTo>
                  <a:lnTo>
                    <a:pt x="199056" y="228600"/>
                  </a:lnTo>
                  <a:lnTo>
                    <a:pt x="166705" y="254000"/>
                  </a:lnTo>
                  <a:lnTo>
                    <a:pt x="136556" y="292100"/>
                  </a:lnTo>
                  <a:lnTo>
                    <a:pt x="108670" y="330200"/>
                  </a:lnTo>
                  <a:lnTo>
                    <a:pt x="83105" y="368300"/>
                  </a:lnTo>
                  <a:lnTo>
                    <a:pt x="61811" y="393700"/>
                  </a:lnTo>
                  <a:lnTo>
                    <a:pt x="44195" y="431800"/>
                  </a:lnTo>
                  <a:lnTo>
                    <a:pt x="30224" y="469900"/>
                  </a:lnTo>
                  <a:lnTo>
                    <a:pt x="19859" y="520700"/>
                  </a:lnTo>
                  <a:lnTo>
                    <a:pt x="17569" y="533400"/>
                  </a:lnTo>
                  <a:lnTo>
                    <a:pt x="12751" y="558800"/>
                  </a:lnTo>
                  <a:lnTo>
                    <a:pt x="10461" y="571500"/>
                  </a:lnTo>
                  <a:lnTo>
                    <a:pt x="3331" y="622300"/>
                  </a:lnTo>
                  <a:lnTo>
                    <a:pt x="0" y="673100"/>
                  </a:lnTo>
                  <a:lnTo>
                    <a:pt x="1549" y="711200"/>
                  </a:lnTo>
                  <a:lnTo>
                    <a:pt x="9064" y="762000"/>
                  </a:lnTo>
                  <a:lnTo>
                    <a:pt x="18639" y="800100"/>
                  </a:lnTo>
                  <a:lnTo>
                    <a:pt x="27939" y="838200"/>
                  </a:lnTo>
                  <a:lnTo>
                    <a:pt x="36978" y="876300"/>
                  </a:lnTo>
                  <a:lnTo>
                    <a:pt x="45767" y="927100"/>
                  </a:lnTo>
                  <a:lnTo>
                    <a:pt x="51500" y="939800"/>
                  </a:lnTo>
                  <a:lnTo>
                    <a:pt x="58769" y="965200"/>
                  </a:lnTo>
                  <a:lnTo>
                    <a:pt x="67252" y="990600"/>
                  </a:lnTo>
                  <a:lnTo>
                    <a:pt x="76628" y="1003300"/>
                  </a:lnTo>
                  <a:lnTo>
                    <a:pt x="98474" y="1041400"/>
                  </a:lnTo>
                  <a:lnTo>
                    <a:pt x="123167" y="1079500"/>
                  </a:lnTo>
                  <a:lnTo>
                    <a:pt x="150475" y="1117600"/>
                  </a:lnTo>
                  <a:lnTo>
                    <a:pt x="180167" y="1155700"/>
                  </a:lnTo>
                  <a:lnTo>
                    <a:pt x="212010" y="1193800"/>
                  </a:lnTo>
                  <a:lnTo>
                    <a:pt x="247633" y="1219200"/>
                  </a:lnTo>
                  <a:lnTo>
                    <a:pt x="284673" y="1257300"/>
                  </a:lnTo>
                  <a:lnTo>
                    <a:pt x="323054" y="1282700"/>
                  </a:lnTo>
                  <a:lnTo>
                    <a:pt x="362702" y="1308100"/>
                  </a:lnTo>
                  <a:lnTo>
                    <a:pt x="403541" y="1333500"/>
                  </a:lnTo>
                  <a:lnTo>
                    <a:pt x="445495" y="1358900"/>
                  </a:lnTo>
                  <a:lnTo>
                    <a:pt x="488489" y="1371600"/>
                  </a:lnTo>
                  <a:lnTo>
                    <a:pt x="503866" y="1384300"/>
                  </a:lnTo>
                  <a:lnTo>
                    <a:pt x="518731" y="1397000"/>
                  </a:lnTo>
                  <a:lnTo>
                    <a:pt x="533048" y="1397000"/>
                  </a:lnTo>
                  <a:lnTo>
                    <a:pt x="546782" y="1409700"/>
                  </a:lnTo>
                  <a:lnTo>
                    <a:pt x="577611" y="1435100"/>
                  </a:lnTo>
                  <a:lnTo>
                    <a:pt x="609393" y="1460500"/>
                  </a:lnTo>
                  <a:lnTo>
                    <a:pt x="695215" y="1511300"/>
                  </a:lnTo>
                  <a:lnTo>
                    <a:pt x="738898" y="1524000"/>
                  </a:lnTo>
                  <a:lnTo>
                    <a:pt x="827993" y="1574800"/>
                  </a:lnTo>
                  <a:lnTo>
                    <a:pt x="873480" y="1587500"/>
                  </a:lnTo>
                  <a:lnTo>
                    <a:pt x="919642" y="1612900"/>
                  </a:lnTo>
                  <a:lnTo>
                    <a:pt x="966517" y="1625600"/>
                  </a:lnTo>
                  <a:lnTo>
                    <a:pt x="996949" y="1625600"/>
                  </a:lnTo>
                  <a:lnTo>
                    <a:pt x="1006903" y="1638300"/>
                  </a:lnTo>
                  <a:lnTo>
                    <a:pt x="1040100" y="1638300"/>
                  </a:lnTo>
                  <a:lnTo>
                    <a:pt x="1107541" y="1663700"/>
                  </a:lnTo>
                  <a:lnTo>
                    <a:pt x="1210436" y="1663700"/>
                  </a:lnTo>
                  <a:lnTo>
                    <a:pt x="1244375" y="1676400"/>
                  </a:lnTo>
                  <a:lnTo>
                    <a:pt x="1533826" y="1676400"/>
                  </a:lnTo>
                  <a:lnTo>
                    <a:pt x="1618281" y="1651000"/>
                  </a:lnTo>
                  <a:lnTo>
                    <a:pt x="1205066" y="1651000"/>
                  </a:lnTo>
                  <a:lnTo>
                    <a:pt x="997505" y="1600200"/>
                  </a:lnTo>
                  <a:lnTo>
                    <a:pt x="903685" y="1574800"/>
                  </a:lnTo>
                  <a:lnTo>
                    <a:pt x="858742" y="1562100"/>
                  </a:lnTo>
                  <a:lnTo>
                    <a:pt x="727503" y="1485900"/>
                  </a:lnTo>
                  <a:lnTo>
                    <a:pt x="710618" y="1485900"/>
                  </a:lnTo>
                  <a:lnTo>
                    <a:pt x="693483" y="1473200"/>
                  </a:lnTo>
                  <a:lnTo>
                    <a:pt x="658415" y="1460500"/>
                  </a:lnTo>
                  <a:lnTo>
                    <a:pt x="659812" y="1447800"/>
                  </a:lnTo>
                  <a:lnTo>
                    <a:pt x="810595" y="1447800"/>
                  </a:lnTo>
                  <a:lnTo>
                    <a:pt x="626322" y="1397000"/>
                  </a:lnTo>
                  <a:lnTo>
                    <a:pt x="582088" y="1384300"/>
                  </a:lnTo>
                  <a:lnTo>
                    <a:pt x="546727" y="1358900"/>
                  </a:lnTo>
                  <a:lnTo>
                    <a:pt x="513127" y="1333500"/>
                  </a:lnTo>
                  <a:lnTo>
                    <a:pt x="481433" y="1320800"/>
                  </a:lnTo>
                  <a:lnTo>
                    <a:pt x="451786" y="1295400"/>
                  </a:lnTo>
                  <a:lnTo>
                    <a:pt x="444579" y="1282700"/>
                  </a:lnTo>
                  <a:lnTo>
                    <a:pt x="437753" y="1282700"/>
                  </a:lnTo>
                  <a:lnTo>
                    <a:pt x="430926" y="1270000"/>
                  </a:lnTo>
                  <a:lnTo>
                    <a:pt x="423719" y="1270000"/>
                  </a:lnTo>
                  <a:lnTo>
                    <a:pt x="408580" y="1257300"/>
                  </a:lnTo>
                  <a:lnTo>
                    <a:pt x="394620" y="1231900"/>
                  </a:lnTo>
                  <a:lnTo>
                    <a:pt x="381875" y="1219200"/>
                  </a:lnTo>
                  <a:lnTo>
                    <a:pt x="335200" y="1219200"/>
                  </a:lnTo>
                  <a:lnTo>
                    <a:pt x="296908" y="1181100"/>
                  </a:lnTo>
                  <a:lnTo>
                    <a:pt x="260871" y="1155700"/>
                  </a:lnTo>
                  <a:lnTo>
                    <a:pt x="227046" y="1117600"/>
                  </a:lnTo>
                  <a:lnTo>
                    <a:pt x="195389" y="1079500"/>
                  </a:lnTo>
                  <a:lnTo>
                    <a:pt x="165857" y="1041400"/>
                  </a:lnTo>
                  <a:lnTo>
                    <a:pt x="138408" y="1003300"/>
                  </a:lnTo>
                  <a:lnTo>
                    <a:pt x="112997" y="952500"/>
                  </a:lnTo>
                  <a:lnTo>
                    <a:pt x="89582" y="914400"/>
                  </a:lnTo>
                  <a:lnTo>
                    <a:pt x="72876" y="863600"/>
                  </a:lnTo>
                  <a:lnTo>
                    <a:pt x="65182" y="825500"/>
                  </a:lnTo>
                  <a:lnTo>
                    <a:pt x="65561" y="774700"/>
                  </a:lnTo>
                  <a:lnTo>
                    <a:pt x="73072" y="736600"/>
                  </a:lnTo>
                  <a:lnTo>
                    <a:pt x="76281" y="723900"/>
                  </a:lnTo>
                  <a:lnTo>
                    <a:pt x="41449" y="723900"/>
                  </a:lnTo>
                  <a:lnTo>
                    <a:pt x="35599" y="711200"/>
                  </a:lnTo>
                  <a:lnTo>
                    <a:pt x="32750" y="698500"/>
                  </a:lnTo>
                  <a:lnTo>
                    <a:pt x="32091" y="685800"/>
                  </a:lnTo>
                  <a:lnTo>
                    <a:pt x="32813" y="673100"/>
                  </a:lnTo>
                  <a:lnTo>
                    <a:pt x="34688" y="635000"/>
                  </a:lnTo>
                  <a:lnTo>
                    <a:pt x="36099" y="609600"/>
                  </a:lnTo>
                  <a:lnTo>
                    <a:pt x="38725" y="571500"/>
                  </a:lnTo>
                  <a:lnTo>
                    <a:pt x="44243" y="546100"/>
                  </a:lnTo>
                  <a:lnTo>
                    <a:pt x="57693" y="482600"/>
                  </a:lnTo>
                  <a:lnTo>
                    <a:pt x="76190" y="431800"/>
                  </a:lnTo>
                  <a:lnTo>
                    <a:pt x="99418" y="393700"/>
                  </a:lnTo>
                  <a:lnTo>
                    <a:pt x="127059" y="342900"/>
                  </a:lnTo>
                  <a:lnTo>
                    <a:pt x="158797" y="304800"/>
                  </a:lnTo>
                  <a:lnTo>
                    <a:pt x="191238" y="266700"/>
                  </a:lnTo>
                  <a:lnTo>
                    <a:pt x="226239" y="228600"/>
                  </a:lnTo>
                  <a:lnTo>
                    <a:pt x="263587" y="203200"/>
                  </a:lnTo>
                  <a:lnTo>
                    <a:pt x="303069" y="177800"/>
                  </a:lnTo>
                  <a:lnTo>
                    <a:pt x="344471" y="152400"/>
                  </a:lnTo>
                  <a:lnTo>
                    <a:pt x="390594" y="127000"/>
                  </a:lnTo>
                  <a:lnTo>
                    <a:pt x="437679" y="101600"/>
                  </a:lnTo>
                  <a:lnTo>
                    <a:pt x="685831" y="38100"/>
                  </a:lnTo>
                  <a:lnTo>
                    <a:pt x="737663" y="38100"/>
                  </a:lnTo>
                  <a:lnTo>
                    <a:pt x="771465" y="25400"/>
                  </a:lnTo>
                  <a:close/>
                </a:path>
                <a:path w="1774190" h="1676400">
                  <a:moveTo>
                    <a:pt x="1773754" y="1562100"/>
                  </a:moveTo>
                  <a:lnTo>
                    <a:pt x="1765849" y="1562100"/>
                  </a:lnTo>
                  <a:lnTo>
                    <a:pt x="1733978" y="1574800"/>
                  </a:lnTo>
                  <a:lnTo>
                    <a:pt x="1692621" y="1600200"/>
                  </a:lnTo>
                  <a:lnTo>
                    <a:pt x="1517316" y="1651000"/>
                  </a:lnTo>
                  <a:lnTo>
                    <a:pt x="1618281" y="1651000"/>
                  </a:lnTo>
                  <a:lnTo>
                    <a:pt x="1701593" y="1625600"/>
                  </a:lnTo>
                  <a:lnTo>
                    <a:pt x="1746928" y="1600200"/>
                  </a:lnTo>
                  <a:lnTo>
                    <a:pt x="1773754" y="1587500"/>
                  </a:lnTo>
                  <a:lnTo>
                    <a:pt x="1773754" y="1562100"/>
                  </a:lnTo>
                  <a:close/>
                </a:path>
                <a:path w="1774190" h="1676400">
                  <a:moveTo>
                    <a:pt x="1177970" y="1511300"/>
                  </a:moveTo>
                  <a:lnTo>
                    <a:pt x="1046599" y="1511300"/>
                  </a:lnTo>
                  <a:lnTo>
                    <a:pt x="1092501" y="1524000"/>
                  </a:lnTo>
                  <a:lnTo>
                    <a:pt x="1141523" y="1524000"/>
                  </a:lnTo>
                  <a:lnTo>
                    <a:pt x="1177970" y="1511300"/>
                  </a:lnTo>
                  <a:close/>
                </a:path>
                <a:path w="1774190" h="1676400">
                  <a:moveTo>
                    <a:pt x="1587380" y="1511300"/>
                  </a:moveTo>
                  <a:lnTo>
                    <a:pt x="1392110" y="1511300"/>
                  </a:lnTo>
                  <a:lnTo>
                    <a:pt x="1453181" y="1524000"/>
                  </a:lnTo>
                  <a:lnTo>
                    <a:pt x="1556654" y="1524000"/>
                  </a:lnTo>
                  <a:lnTo>
                    <a:pt x="1587380" y="1511300"/>
                  </a:lnTo>
                  <a:close/>
                </a:path>
                <a:path w="1774190" h="1676400">
                  <a:moveTo>
                    <a:pt x="1734686" y="1485900"/>
                  </a:moveTo>
                  <a:lnTo>
                    <a:pt x="1573133" y="1485900"/>
                  </a:lnTo>
                  <a:lnTo>
                    <a:pt x="1544514" y="1498600"/>
                  </a:lnTo>
                  <a:lnTo>
                    <a:pt x="954555" y="1498600"/>
                  </a:lnTo>
                  <a:lnTo>
                    <a:pt x="1000648" y="1511300"/>
                  </a:lnTo>
                  <a:lnTo>
                    <a:pt x="1656792" y="1511300"/>
                  </a:lnTo>
                  <a:lnTo>
                    <a:pt x="1734686" y="1485900"/>
                  </a:lnTo>
                  <a:close/>
                </a:path>
                <a:path w="1774190" h="1676400">
                  <a:moveTo>
                    <a:pt x="810595" y="1447800"/>
                  </a:moveTo>
                  <a:lnTo>
                    <a:pt x="690800" y="1447800"/>
                  </a:lnTo>
                  <a:lnTo>
                    <a:pt x="908224" y="1498600"/>
                  </a:lnTo>
                  <a:lnTo>
                    <a:pt x="1500044" y="1498600"/>
                  </a:lnTo>
                  <a:lnTo>
                    <a:pt x="1494964" y="1485900"/>
                  </a:lnTo>
                  <a:lnTo>
                    <a:pt x="1490011" y="1485900"/>
                  </a:lnTo>
                  <a:lnTo>
                    <a:pt x="1520259" y="1473200"/>
                  </a:lnTo>
                  <a:lnTo>
                    <a:pt x="905827" y="1473200"/>
                  </a:lnTo>
                  <a:lnTo>
                    <a:pt x="810595" y="1447800"/>
                  </a:lnTo>
                  <a:close/>
                </a:path>
                <a:path w="1774190" h="1676400">
                  <a:moveTo>
                    <a:pt x="1773754" y="1447800"/>
                  </a:moveTo>
                  <a:lnTo>
                    <a:pt x="1770346" y="1447800"/>
                  </a:lnTo>
                  <a:lnTo>
                    <a:pt x="1724913" y="1473200"/>
                  </a:lnTo>
                  <a:lnTo>
                    <a:pt x="1678267" y="1473200"/>
                  </a:lnTo>
                  <a:lnTo>
                    <a:pt x="1630346" y="1485900"/>
                  </a:lnTo>
                  <a:lnTo>
                    <a:pt x="1773754" y="1485900"/>
                  </a:lnTo>
                  <a:lnTo>
                    <a:pt x="1773754" y="1447800"/>
                  </a:lnTo>
                  <a:close/>
                </a:path>
                <a:path w="1774190" h="1676400">
                  <a:moveTo>
                    <a:pt x="1404286" y="1460500"/>
                  </a:moveTo>
                  <a:lnTo>
                    <a:pt x="1078150" y="1460500"/>
                  </a:lnTo>
                  <a:lnTo>
                    <a:pt x="1079547" y="1473200"/>
                  </a:lnTo>
                  <a:lnTo>
                    <a:pt x="1407842" y="1473200"/>
                  </a:lnTo>
                  <a:lnTo>
                    <a:pt x="1404286" y="1460500"/>
                  </a:lnTo>
                  <a:close/>
                </a:path>
                <a:path w="1774190" h="1676400">
                  <a:moveTo>
                    <a:pt x="1773754" y="1371600"/>
                  </a:moveTo>
                  <a:lnTo>
                    <a:pt x="1754933" y="1384300"/>
                  </a:lnTo>
                  <a:lnTo>
                    <a:pt x="1739205" y="1397000"/>
                  </a:lnTo>
                  <a:lnTo>
                    <a:pt x="1707034" y="1397000"/>
                  </a:lnTo>
                  <a:lnTo>
                    <a:pt x="1690163" y="1409700"/>
                  </a:lnTo>
                  <a:lnTo>
                    <a:pt x="1494964" y="1460500"/>
                  </a:lnTo>
                  <a:lnTo>
                    <a:pt x="1418002" y="1460500"/>
                  </a:lnTo>
                  <a:lnTo>
                    <a:pt x="1412160" y="1473200"/>
                  </a:lnTo>
                  <a:lnTo>
                    <a:pt x="1550733" y="1473200"/>
                  </a:lnTo>
                  <a:lnTo>
                    <a:pt x="1613074" y="1447800"/>
                  </a:lnTo>
                  <a:lnTo>
                    <a:pt x="1767341" y="1409700"/>
                  </a:lnTo>
                  <a:lnTo>
                    <a:pt x="1773754" y="1409700"/>
                  </a:lnTo>
                  <a:lnTo>
                    <a:pt x="1773754" y="1371600"/>
                  </a:lnTo>
                  <a:close/>
                </a:path>
                <a:path w="1774190" h="1676400">
                  <a:moveTo>
                    <a:pt x="1149397" y="1447800"/>
                  </a:moveTo>
                  <a:lnTo>
                    <a:pt x="1049527" y="1447800"/>
                  </a:lnTo>
                  <a:lnTo>
                    <a:pt x="1063599" y="1460500"/>
                  </a:lnTo>
                  <a:lnTo>
                    <a:pt x="1170900" y="1460500"/>
                  </a:lnTo>
                  <a:lnTo>
                    <a:pt x="1149397" y="1447800"/>
                  </a:lnTo>
                  <a:close/>
                </a:path>
                <a:path w="1774190" h="1676400">
                  <a:moveTo>
                    <a:pt x="1442386" y="1447800"/>
                  </a:moveTo>
                  <a:lnTo>
                    <a:pt x="1314311" y="1447800"/>
                  </a:lnTo>
                  <a:lnTo>
                    <a:pt x="1289859" y="1460500"/>
                  </a:lnTo>
                  <a:lnTo>
                    <a:pt x="1437433" y="1460500"/>
                  </a:lnTo>
                  <a:lnTo>
                    <a:pt x="1442386" y="1447800"/>
                  </a:lnTo>
                  <a:close/>
                </a:path>
                <a:path w="1774190" h="1676400">
                  <a:moveTo>
                    <a:pt x="1010459" y="1371600"/>
                  </a:moveTo>
                  <a:lnTo>
                    <a:pt x="839136" y="1371600"/>
                  </a:lnTo>
                  <a:lnTo>
                    <a:pt x="883380" y="1397000"/>
                  </a:lnTo>
                  <a:lnTo>
                    <a:pt x="928576" y="1409700"/>
                  </a:lnTo>
                  <a:lnTo>
                    <a:pt x="974582" y="1435100"/>
                  </a:lnTo>
                  <a:lnTo>
                    <a:pt x="1021254" y="1447800"/>
                  </a:lnTo>
                  <a:lnTo>
                    <a:pt x="1123382" y="1447800"/>
                  </a:lnTo>
                  <a:lnTo>
                    <a:pt x="1097295" y="1435100"/>
                  </a:lnTo>
                  <a:lnTo>
                    <a:pt x="1071352" y="1435100"/>
                  </a:lnTo>
                  <a:lnTo>
                    <a:pt x="1045765" y="1422400"/>
                  </a:lnTo>
                  <a:lnTo>
                    <a:pt x="1037891" y="1422400"/>
                  </a:lnTo>
                  <a:lnTo>
                    <a:pt x="1029890" y="1409700"/>
                  </a:lnTo>
                  <a:lnTo>
                    <a:pt x="1590553" y="1409700"/>
                  </a:lnTo>
                  <a:lnTo>
                    <a:pt x="1636823" y="1397000"/>
                  </a:lnTo>
                  <a:lnTo>
                    <a:pt x="1205531" y="1397000"/>
                  </a:lnTo>
                  <a:lnTo>
                    <a:pt x="1157156" y="1384300"/>
                  </a:lnTo>
                  <a:lnTo>
                    <a:pt x="1059263" y="1384300"/>
                  </a:lnTo>
                  <a:lnTo>
                    <a:pt x="1010459" y="1371600"/>
                  </a:lnTo>
                  <a:close/>
                </a:path>
                <a:path w="1774190" h="1676400">
                  <a:moveTo>
                    <a:pt x="1590553" y="1409700"/>
                  </a:moveTo>
                  <a:lnTo>
                    <a:pt x="1087510" y="1409700"/>
                  </a:lnTo>
                  <a:lnTo>
                    <a:pt x="1098978" y="1422400"/>
                  </a:lnTo>
                  <a:lnTo>
                    <a:pt x="1367756" y="1422400"/>
                  </a:lnTo>
                  <a:lnTo>
                    <a:pt x="1384855" y="1435100"/>
                  </a:lnTo>
                  <a:lnTo>
                    <a:pt x="1362404" y="1435100"/>
                  </a:lnTo>
                  <a:lnTo>
                    <a:pt x="1338691" y="1447800"/>
                  </a:lnTo>
                  <a:lnTo>
                    <a:pt x="1449625" y="1447800"/>
                  </a:lnTo>
                  <a:lnTo>
                    <a:pt x="1590553" y="1409700"/>
                  </a:lnTo>
                  <a:close/>
                </a:path>
                <a:path w="1774190" h="1676400">
                  <a:moveTo>
                    <a:pt x="1716904" y="1371600"/>
                  </a:moveTo>
                  <a:lnTo>
                    <a:pt x="1506981" y="1371600"/>
                  </a:lnTo>
                  <a:lnTo>
                    <a:pt x="1493696" y="1384300"/>
                  </a:lnTo>
                  <a:lnTo>
                    <a:pt x="1361221" y="1384300"/>
                  </a:lnTo>
                  <a:lnTo>
                    <a:pt x="1324411" y="1397000"/>
                  </a:lnTo>
                  <a:lnTo>
                    <a:pt x="1636823" y="1397000"/>
                  </a:lnTo>
                  <a:lnTo>
                    <a:pt x="1690385" y="1384300"/>
                  </a:lnTo>
                  <a:lnTo>
                    <a:pt x="1716904" y="1371600"/>
                  </a:lnTo>
                  <a:close/>
                </a:path>
                <a:path w="1774190" h="1676400">
                  <a:moveTo>
                    <a:pt x="414753" y="1092200"/>
                  </a:moveTo>
                  <a:lnTo>
                    <a:pt x="328723" y="1092200"/>
                  </a:lnTo>
                  <a:lnTo>
                    <a:pt x="367995" y="1130300"/>
                  </a:lnTo>
                  <a:lnTo>
                    <a:pt x="410241" y="1168400"/>
                  </a:lnTo>
                  <a:lnTo>
                    <a:pt x="454810" y="1193800"/>
                  </a:lnTo>
                  <a:lnTo>
                    <a:pt x="501049" y="1219200"/>
                  </a:lnTo>
                  <a:lnTo>
                    <a:pt x="548306" y="1244600"/>
                  </a:lnTo>
                  <a:lnTo>
                    <a:pt x="633504" y="1295400"/>
                  </a:lnTo>
                  <a:lnTo>
                    <a:pt x="676878" y="1308100"/>
                  </a:lnTo>
                  <a:lnTo>
                    <a:pt x="720791" y="1333500"/>
                  </a:lnTo>
                  <a:lnTo>
                    <a:pt x="810307" y="1358900"/>
                  </a:lnTo>
                  <a:lnTo>
                    <a:pt x="817366" y="1371600"/>
                  </a:lnTo>
                  <a:lnTo>
                    <a:pt x="981543" y="1371600"/>
                  </a:lnTo>
                  <a:lnTo>
                    <a:pt x="952960" y="1358900"/>
                  </a:lnTo>
                  <a:lnTo>
                    <a:pt x="896032" y="1358900"/>
                  </a:lnTo>
                  <a:lnTo>
                    <a:pt x="877921" y="1346200"/>
                  </a:lnTo>
                  <a:lnTo>
                    <a:pt x="860297" y="1346200"/>
                  </a:lnTo>
                  <a:lnTo>
                    <a:pt x="843079" y="1333500"/>
                  </a:lnTo>
                  <a:lnTo>
                    <a:pt x="826182" y="1320800"/>
                  </a:lnTo>
                  <a:lnTo>
                    <a:pt x="776140" y="1320800"/>
                  </a:lnTo>
                  <a:lnTo>
                    <a:pt x="759888" y="1308100"/>
                  </a:lnTo>
                  <a:lnTo>
                    <a:pt x="690927" y="1282700"/>
                  </a:lnTo>
                  <a:lnTo>
                    <a:pt x="657411" y="1270000"/>
                  </a:lnTo>
                  <a:lnTo>
                    <a:pt x="624633" y="1244600"/>
                  </a:lnTo>
                  <a:lnTo>
                    <a:pt x="581541" y="1219200"/>
                  </a:lnTo>
                  <a:lnTo>
                    <a:pt x="539803" y="1193800"/>
                  </a:lnTo>
                  <a:lnTo>
                    <a:pt x="499735" y="1168400"/>
                  </a:lnTo>
                  <a:lnTo>
                    <a:pt x="461655" y="1130300"/>
                  </a:lnTo>
                  <a:lnTo>
                    <a:pt x="425878" y="1104900"/>
                  </a:lnTo>
                  <a:lnTo>
                    <a:pt x="414753" y="1092200"/>
                  </a:lnTo>
                  <a:close/>
                </a:path>
                <a:path w="1774190" h="1676400">
                  <a:moveTo>
                    <a:pt x="1773754" y="1295400"/>
                  </a:moveTo>
                  <a:lnTo>
                    <a:pt x="1757956" y="1295400"/>
                  </a:lnTo>
                  <a:lnTo>
                    <a:pt x="1711753" y="1320800"/>
                  </a:lnTo>
                  <a:lnTo>
                    <a:pt x="1669147" y="1346200"/>
                  </a:lnTo>
                  <a:lnTo>
                    <a:pt x="1579647" y="1371600"/>
                  </a:lnTo>
                  <a:lnTo>
                    <a:pt x="1743376" y="1371600"/>
                  </a:lnTo>
                  <a:lnTo>
                    <a:pt x="1773754" y="1358900"/>
                  </a:lnTo>
                  <a:lnTo>
                    <a:pt x="1773754" y="1295400"/>
                  </a:lnTo>
                  <a:close/>
                </a:path>
                <a:path w="1774190" h="1676400">
                  <a:moveTo>
                    <a:pt x="1014936" y="152400"/>
                  </a:moveTo>
                  <a:lnTo>
                    <a:pt x="889523" y="152400"/>
                  </a:lnTo>
                  <a:lnTo>
                    <a:pt x="753411" y="190500"/>
                  </a:lnTo>
                  <a:lnTo>
                    <a:pt x="705018" y="215900"/>
                  </a:lnTo>
                  <a:lnTo>
                    <a:pt x="657161" y="228600"/>
                  </a:lnTo>
                  <a:lnTo>
                    <a:pt x="610090" y="254000"/>
                  </a:lnTo>
                  <a:lnTo>
                    <a:pt x="564054" y="279400"/>
                  </a:lnTo>
                  <a:lnTo>
                    <a:pt x="522844" y="304800"/>
                  </a:lnTo>
                  <a:lnTo>
                    <a:pt x="482421" y="330200"/>
                  </a:lnTo>
                  <a:lnTo>
                    <a:pt x="443234" y="355600"/>
                  </a:lnTo>
                  <a:lnTo>
                    <a:pt x="405737" y="381000"/>
                  </a:lnTo>
                  <a:lnTo>
                    <a:pt x="370379" y="419100"/>
                  </a:lnTo>
                  <a:lnTo>
                    <a:pt x="341127" y="444500"/>
                  </a:lnTo>
                  <a:lnTo>
                    <a:pt x="313816" y="482600"/>
                  </a:lnTo>
                  <a:lnTo>
                    <a:pt x="288530" y="508000"/>
                  </a:lnTo>
                  <a:lnTo>
                    <a:pt x="265350" y="546100"/>
                  </a:lnTo>
                  <a:lnTo>
                    <a:pt x="235727" y="596900"/>
                  </a:lnTo>
                  <a:lnTo>
                    <a:pt x="212010" y="647700"/>
                  </a:lnTo>
                  <a:lnTo>
                    <a:pt x="199955" y="698500"/>
                  </a:lnTo>
                  <a:lnTo>
                    <a:pt x="192908" y="749300"/>
                  </a:lnTo>
                  <a:lnTo>
                    <a:pt x="191309" y="787400"/>
                  </a:lnTo>
                  <a:lnTo>
                    <a:pt x="195594" y="838200"/>
                  </a:lnTo>
                  <a:lnTo>
                    <a:pt x="206201" y="889000"/>
                  </a:lnTo>
                  <a:lnTo>
                    <a:pt x="223567" y="939800"/>
                  </a:lnTo>
                  <a:lnTo>
                    <a:pt x="238629" y="965200"/>
                  </a:lnTo>
                  <a:lnTo>
                    <a:pt x="252428" y="1003300"/>
                  </a:lnTo>
                  <a:lnTo>
                    <a:pt x="264751" y="1041400"/>
                  </a:lnTo>
                  <a:lnTo>
                    <a:pt x="275383" y="1079500"/>
                  </a:lnTo>
                  <a:lnTo>
                    <a:pt x="285168" y="1104900"/>
                  </a:lnTo>
                  <a:lnTo>
                    <a:pt x="297370" y="1143000"/>
                  </a:lnTo>
                  <a:lnTo>
                    <a:pt x="312263" y="1168400"/>
                  </a:lnTo>
                  <a:lnTo>
                    <a:pt x="330120" y="1193800"/>
                  </a:lnTo>
                  <a:lnTo>
                    <a:pt x="335200" y="1206500"/>
                  </a:lnTo>
                  <a:lnTo>
                    <a:pt x="340153" y="1206500"/>
                  </a:lnTo>
                  <a:lnTo>
                    <a:pt x="343074" y="1219200"/>
                  </a:lnTo>
                  <a:lnTo>
                    <a:pt x="381875" y="1219200"/>
                  </a:lnTo>
                  <a:lnTo>
                    <a:pt x="370379" y="1206500"/>
                  </a:lnTo>
                  <a:lnTo>
                    <a:pt x="357314" y="1181100"/>
                  </a:lnTo>
                  <a:lnTo>
                    <a:pt x="344058" y="1168400"/>
                  </a:lnTo>
                  <a:lnTo>
                    <a:pt x="330660" y="1143000"/>
                  </a:lnTo>
                  <a:lnTo>
                    <a:pt x="317166" y="1117600"/>
                  </a:lnTo>
                  <a:lnTo>
                    <a:pt x="314366" y="1117600"/>
                  </a:lnTo>
                  <a:lnTo>
                    <a:pt x="312578" y="1104900"/>
                  </a:lnTo>
                  <a:lnTo>
                    <a:pt x="312005" y="1104900"/>
                  </a:lnTo>
                  <a:lnTo>
                    <a:pt x="312848" y="1092200"/>
                  </a:lnTo>
                  <a:lnTo>
                    <a:pt x="414753" y="1092200"/>
                  </a:lnTo>
                  <a:lnTo>
                    <a:pt x="392503" y="1066800"/>
                  </a:lnTo>
                  <a:lnTo>
                    <a:pt x="385416" y="1054100"/>
                  </a:lnTo>
                  <a:lnTo>
                    <a:pt x="342830" y="1054100"/>
                  </a:lnTo>
                  <a:lnTo>
                    <a:pt x="342463" y="1052085"/>
                  </a:lnTo>
                  <a:lnTo>
                    <a:pt x="320357" y="1041400"/>
                  </a:lnTo>
                  <a:lnTo>
                    <a:pt x="300561" y="1016000"/>
                  </a:lnTo>
                  <a:lnTo>
                    <a:pt x="288337" y="990600"/>
                  </a:lnTo>
                  <a:lnTo>
                    <a:pt x="284781" y="952500"/>
                  </a:lnTo>
                  <a:lnTo>
                    <a:pt x="331695" y="952500"/>
                  </a:lnTo>
                  <a:lnTo>
                    <a:pt x="322551" y="927100"/>
                  </a:lnTo>
                  <a:lnTo>
                    <a:pt x="315922" y="901700"/>
                  </a:lnTo>
                  <a:lnTo>
                    <a:pt x="245919" y="901700"/>
                  </a:lnTo>
                  <a:lnTo>
                    <a:pt x="242998" y="889000"/>
                  </a:lnTo>
                  <a:lnTo>
                    <a:pt x="241601" y="889000"/>
                  </a:lnTo>
                  <a:lnTo>
                    <a:pt x="232433" y="863600"/>
                  </a:lnTo>
                  <a:lnTo>
                    <a:pt x="226266" y="838200"/>
                  </a:lnTo>
                  <a:lnTo>
                    <a:pt x="222527" y="812800"/>
                  </a:lnTo>
                  <a:lnTo>
                    <a:pt x="220646" y="787400"/>
                  </a:lnTo>
                  <a:lnTo>
                    <a:pt x="221630" y="736600"/>
                  </a:lnTo>
                  <a:lnTo>
                    <a:pt x="227949" y="698500"/>
                  </a:lnTo>
                  <a:lnTo>
                    <a:pt x="239791" y="660400"/>
                  </a:lnTo>
                  <a:lnTo>
                    <a:pt x="257349" y="609600"/>
                  </a:lnTo>
                  <a:lnTo>
                    <a:pt x="280594" y="571500"/>
                  </a:lnTo>
                  <a:lnTo>
                    <a:pt x="306506" y="533400"/>
                  </a:lnTo>
                  <a:lnTo>
                    <a:pt x="335073" y="482600"/>
                  </a:lnTo>
                  <a:lnTo>
                    <a:pt x="366283" y="457200"/>
                  </a:lnTo>
                  <a:lnTo>
                    <a:pt x="400125" y="419100"/>
                  </a:lnTo>
                  <a:lnTo>
                    <a:pt x="436586" y="381000"/>
                  </a:lnTo>
                  <a:lnTo>
                    <a:pt x="475654" y="355600"/>
                  </a:lnTo>
                  <a:lnTo>
                    <a:pt x="559351" y="304800"/>
                  </a:lnTo>
                  <a:lnTo>
                    <a:pt x="602165" y="279400"/>
                  </a:lnTo>
                  <a:lnTo>
                    <a:pt x="645751" y="254000"/>
                  </a:lnTo>
                  <a:lnTo>
                    <a:pt x="690096" y="241300"/>
                  </a:lnTo>
                  <a:lnTo>
                    <a:pt x="735190" y="215900"/>
                  </a:lnTo>
                  <a:lnTo>
                    <a:pt x="920853" y="165100"/>
                  </a:lnTo>
                  <a:lnTo>
                    <a:pt x="967793" y="165100"/>
                  </a:lnTo>
                  <a:lnTo>
                    <a:pt x="1014936" y="152400"/>
                  </a:lnTo>
                  <a:close/>
                </a:path>
                <a:path w="1774190" h="1676400">
                  <a:moveTo>
                    <a:pt x="342463" y="1052085"/>
                  </a:moveTo>
                  <a:lnTo>
                    <a:pt x="342830" y="1054100"/>
                  </a:lnTo>
                  <a:lnTo>
                    <a:pt x="346630" y="1054100"/>
                  </a:lnTo>
                  <a:lnTo>
                    <a:pt x="342463" y="1052085"/>
                  </a:lnTo>
                  <a:close/>
                </a:path>
                <a:path w="1774190" h="1676400">
                  <a:moveTo>
                    <a:pt x="331695" y="952500"/>
                  </a:moveTo>
                  <a:lnTo>
                    <a:pt x="299132" y="952500"/>
                  </a:lnTo>
                  <a:lnTo>
                    <a:pt x="306808" y="977900"/>
                  </a:lnTo>
                  <a:lnTo>
                    <a:pt x="316245" y="990600"/>
                  </a:lnTo>
                  <a:lnTo>
                    <a:pt x="326493" y="1016000"/>
                  </a:lnTo>
                  <a:lnTo>
                    <a:pt x="336597" y="1028700"/>
                  </a:lnTo>
                  <a:lnTo>
                    <a:pt x="338754" y="1041400"/>
                  </a:lnTo>
                  <a:lnTo>
                    <a:pt x="340518" y="1041400"/>
                  </a:lnTo>
                  <a:lnTo>
                    <a:pt x="342463" y="1052085"/>
                  </a:lnTo>
                  <a:lnTo>
                    <a:pt x="346630" y="1054100"/>
                  </a:lnTo>
                  <a:lnTo>
                    <a:pt x="385416" y="1054100"/>
                  </a:lnTo>
                  <a:lnTo>
                    <a:pt x="364156" y="1016000"/>
                  </a:lnTo>
                  <a:lnTo>
                    <a:pt x="340839" y="977900"/>
                  </a:lnTo>
                  <a:lnTo>
                    <a:pt x="331695" y="952500"/>
                  </a:lnTo>
                  <a:close/>
                </a:path>
                <a:path w="1774190" h="1676400">
                  <a:moveTo>
                    <a:pt x="1156954" y="190500"/>
                  </a:moveTo>
                  <a:lnTo>
                    <a:pt x="1064434" y="190500"/>
                  </a:lnTo>
                  <a:lnTo>
                    <a:pt x="1041455" y="203200"/>
                  </a:lnTo>
                  <a:lnTo>
                    <a:pt x="1018333" y="203200"/>
                  </a:lnTo>
                  <a:lnTo>
                    <a:pt x="919158" y="228600"/>
                  </a:lnTo>
                  <a:lnTo>
                    <a:pt x="870889" y="254000"/>
                  </a:lnTo>
                  <a:lnTo>
                    <a:pt x="823369" y="266700"/>
                  </a:lnTo>
                  <a:lnTo>
                    <a:pt x="684323" y="342900"/>
                  </a:lnTo>
                  <a:lnTo>
                    <a:pt x="648819" y="355600"/>
                  </a:lnTo>
                  <a:lnTo>
                    <a:pt x="614981" y="381000"/>
                  </a:lnTo>
                  <a:lnTo>
                    <a:pt x="548306" y="431800"/>
                  </a:lnTo>
                  <a:lnTo>
                    <a:pt x="529216" y="444500"/>
                  </a:lnTo>
                  <a:lnTo>
                    <a:pt x="510651" y="457200"/>
                  </a:lnTo>
                  <a:lnTo>
                    <a:pt x="492371" y="482600"/>
                  </a:lnTo>
                  <a:lnTo>
                    <a:pt x="474138" y="495300"/>
                  </a:lnTo>
                  <a:lnTo>
                    <a:pt x="455628" y="508000"/>
                  </a:lnTo>
                  <a:lnTo>
                    <a:pt x="437403" y="520700"/>
                  </a:lnTo>
                  <a:lnTo>
                    <a:pt x="420274" y="533400"/>
                  </a:lnTo>
                  <a:lnTo>
                    <a:pt x="405050" y="558800"/>
                  </a:lnTo>
                  <a:lnTo>
                    <a:pt x="384917" y="584200"/>
                  </a:lnTo>
                  <a:lnTo>
                    <a:pt x="366379" y="609600"/>
                  </a:lnTo>
                  <a:lnTo>
                    <a:pt x="348793" y="635000"/>
                  </a:lnTo>
                  <a:lnTo>
                    <a:pt x="331517" y="660400"/>
                  </a:lnTo>
                  <a:lnTo>
                    <a:pt x="312594" y="685800"/>
                  </a:lnTo>
                  <a:lnTo>
                    <a:pt x="297100" y="723900"/>
                  </a:lnTo>
                  <a:lnTo>
                    <a:pt x="285511" y="749300"/>
                  </a:lnTo>
                  <a:lnTo>
                    <a:pt x="278304" y="787400"/>
                  </a:lnTo>
                  <a:lnTo>
                    <a:pt x="269208" y="838200"/>
                  </a:lnTo>
                  <a:lnTo>
                    <a:pt x="257349" y="889000"/>
                  </a:lnTo>
                  <a:lnTo>
                    <a:pt x="252396" y="901700"/>
                  </a:lnTo>
                  <a:lnTo>
                    <a:pt x="315922" y="901700"/>
                  </a:lnTo>
                  <a:lnTo>
                    <a:pt x="309292" y="876300"/>
                  </a:lnTo>
                  <a:lnTo>
                    <a:pt x="305881" y="850900"/>
                  </a:lnTo>
                  <a:lnTo>
                    <a:pt x="307149" y="825500"/>
                  </a:lnTo>
                  <a:lnTo>
                    <a:pt x="312346" y="800100"/>
                  </a:lnTo>
                  <a:lnTo>
                    <a:pt x="320722" y="774700"/>
                  </a:lnTo>
                  <a:lnTo>
                    <a:pt x="323643" y="762000"/>
                  </a:lnTo>
                  <a:lnTo>
                    <a:pt x="327199" y="762000"/>
                  </a:lnTo>
                  <a:lnTo>
                    <a:pt x="330120" y="749300"/>
                  </a:lnTo>
                  <a:lnTo>
                    <a:pt x="353456" y="698500"/>
                  </a:lnTo>
                  <a:lnTo>
                    <a:pt x="379152" y="660400"/>
                  </a:lnTo>
                  <a:lnTo>
                    <a:pt x="407358" y="622300"/>
                  </a:lnTo>
                  <a:lnTo>
                    <a:pt x="438225" y="571500"/>
                  </a:lnTo>
                  <a:lnTo>
                    <a:pt x="471905" y="533400"/>
                  </a:lnTo>
                  <a:lnTo>
                    <a:pt x="508548" y="495300"/>
                  </a:lnTo>
                  <a:lnTo>
                    <a:pt x="548306" y="469900"/>
                  </a:lnTo>
                  <a:lnTo>
                    <a:pt x="578830" y="444500"/>
                  </a:lnTo>
                  <a:lnTo>
                    <a:pt x="611711" y="419100"/>
                  </a:lnTo>
                  <a:lnTo>
                    <a:pt x="646354" y="406400"/>
                  </a:lnTo>
                  <a:lnTo>
                    <a:pt x="682164" y="393700"/>
                  </a:lnTo>
                  <a:lnTo>
                    <a:pt x="832309" y="355600"/>
                  </a:lnTo>
                  <a:lnTo>
                    <a:pt x="708072" y="355600"/>
                  </a:lnTo>
                  <a:lnTo>
                    <a:pt x="713152" y="342900"/>
                  </a:lnTo>
                  <a:lnTo>
                    <a:pt x="724582" y="342900"/>
                  </a:lnTo>
                  <a:lnTo>
                    <a:pt x="761136" y="317500"/>
                  </a:lnTo>
                  <a:lnTo>
                    <a:pt x="872918" y="279400"/>
                  </a:lnTo>
                  <a:lnTo>
                    <a:pt x="919255" y="254000"/>
                  </a:lnTo>
                  <a:lnTo>
                    <a:pt x="1156954" y="190500"/>
                  </a:lnTo>
                  <a:close/>
                </a:path>
                <a:path w="1774190" h="1676400">
                  <a:moveTo>
                    <a:pt x="965120" y="38100"/>
                  </a:moveTo>
                  <a:lnTo>
                    <a:pt x="874442" y="38100"/>
                  </a:lnTo>
                  <a:lnTo>
                    <a:pt x="824957" y="50800"/>
                  </a:lnTo>
                  <a:lnTo>
                    <a:pt x="776593" y="76200"/>
                  </a:lnTo>
                  <a:lnTo>
                    <a:pt x="729071" y="88900"/>
                  </a:lnTo>
                  <a:lnTo>
                    <a:pt x="682109" y="114300"/>
                  </a:lnTo>
                  <a:lnTo>
                    <a:pt x="635428" y="127000"/>
                  </a:lnTo>
                  <a:lnTo>
                    <a:pt x="600902" y="139700"/>
                  </a:lnTo>
                  <a:lnTo>
                    <a:pt x="567340" y="165100"/>
                  </a:lnTo>
                  <a:lnTo>
                    <a:pt x="534326" y="177800"/>
                  </a:lnTo>
                  <a:lnTo>
                    <a:pt x="501443" y="203200"/>
                  </a:lnTo>
                  <a:lnTo>
                    <a:pt x="460210" y="228600"/>
                  </a:lnTo>
                  <a:lnTo>
                    <a:pt x="421475" y="254000"/>
                  </a:lnTo>
                  <a:lnTo>
                    <a:pt x="384286" y="279400"/>
                  </a:lnTo>
                  <a:lnTo>
                    <a:pt x="347688" y="304800"/>
                  </a:lnTo>
                  <a:lnTo>
                    <a:pt x="310731" y="342900"/>
                  </a:lnTo>
                  <a:lnTo>
                    <a:pt x="272462" y="368300"/>
                  </a:lnTo>
                  <a:lnTo>
                    <a:pt x="248685" y="393700"/>
                  </a:lnTo>
                  <a:lnTo>
                    <a:pt x="225790" y="419100"/>
                  </a:lnTo>
                  <a:lnTo>
                    <a:pt x="203561" y="444500"/>
                  </a:lnTo>
                  <a:lnTo>
                    <a:pt x="181784" y="469900"/>
                  </a:lnTo>
                  <a:lnTo>
                    <a:pt x="167487" y="482600"/>
                  </a:lnTo>
                  <a:lnTo>
                    <a:pt x="153796" y="508000"/>
                  </a:lnTo>
                  <a:lnTo>
                    <a:pt x="140797" y="520700"/>
                  </a:lnTo>
                  <a:lnTo>
                    <a:pt x="128571" y="546100"/>
                  </a:lnTo>
                  <a:lnTo>
                    <a:pt x="105027" y="584200"/>
                  </a:lnTo>
                  <a:lnTo>
                    <a:pt x="84613" y="622300"/>
                  </a:lnTo>
                  <a:lnTo>
                    <a:pt x="66367" y="660400"/>
                  </a:lnTo>
                  <a:lnTo>
                    <a:pt x="49323" y="698500"/>
                  </a:lnTo>
                  <a:lnTo>
                    <a:pt x="47926" y="711200"/>
                  </a:lnTo>
                  <a:lnTo>
                    <a:pt x="44243" y="711200"/>
                  </a:lnTo>
                  <a:lnTo>
                    <a:pt x="41449" y="723900"/>
                  </a:lnTo>
                  <a:lnTo>
                    <a:pt x="76281" y="723900"/>
                  </a:lnTo>
                  <a:lnTo>
                    <a:pt x="85907" y="685800"/>
                  </a:lnTo>
                  <a:lnTo>
                    <a:pt x="102540" y="647700"/>
                  </a:lnTo>
                  <a:lnTo>
                    <a:pt x="122623" y="596900"/>
                  </a:lnTo>
                  <a:lnTo>
                    <a:pt x="145810" y="558800"/>
                  </a:lnTo>
                  <a:lnTo>
                    <a:pt x="171751" y="520700"/>
                  </a:lnTo>
                  <a:lnTo>
                    <a:pt x="201319" y="482600"/>
                  </a:lnTo>
                  <a:lnTo>
                    <a:pt x="233078" y="444500"/>
                  </a:lnTo>
                  <a:lnTo>
                    <a:pt x="266953" y="406400"/>
                  </a:lnTo>
                  <a:lnTo>
                    <a:pt x="302872" y="381000"/>
                  </a:lnTo>
                  <a:lnTo>
                    <a:pt x="340758" y="342900"/>
                  </a:lnTo>
                  <a:lnTo>
                    <a:pt x="380539" y="317500"/>
                  </a:lnTo>
                  <a:lnTo>
                    <a:pt x="418026" y="279400"/>
                  </a:lnTo>
                  <a:lnTo>
                    <a:pt x="456283" y="254000"/>
                  </a:lnTo>
                  <a:lnTo>
                    <a:pt x="495252" y="228600"/>
                  </a:lnTo>
                  <a:lnTo>
                    <a:pt x="575102" y="177800"/>
                  </a:lnTo>
                  <a:lnTo>
                    <a:pt x="615870" y="165100"/>
                  </a:lnTo>
                  <a:lnTo>
                    <a:pt x="712168" y="114300"/>
                  </a:lnTo>
                  <a:lnTo>
                    <a:pt x="761541" y="88900"/>
                  </a:lnTo>
                  <a:lnTo>
                    <a:pt x="965120" y="38100"/>
                  </a:lnTo>
                  <a:close/>
                </a:path>
                <a:path w="1774190" h="1676400">
                  <a:moveTo>
                    <a:pt x="1002331" y="317500"/>
                  </a:moveTo>
                  <a:lnTo>
                    <a:pt x="884991" y="317500"/>
                  </a:lnTo>
                  <a:lnTo>
                    <a:pt x="832975" y="330200"/>
                  </a:lnTo>
                  <a:lnTo>
                    <a:pt x="768816" y="342900"/>
                  </a:lnTo>
                  <a:lnTo>
                    <a:pt x="756538" y="355600"/>
                  </a:lnTo>
                  <a:lnTo>
                    <a:pt x="832309" y="355600"/>
                  </a:lnTo>
                  <a:lnTo>
                    <a:pt x="934132" y="330200"/>
                  </a:lnTo>
                  <a:lnTo>
                    <a:pt x="968160" y="330200"/>
                  </a:lnTo>
                  <a:lnTo>
                    <a:pt x="1002331" y="317500"/>
                  </a:lnTo>
                  <a:close/>
                </a:path>
                <a:path w="1774190" h="1676400">
                  <a:moveTo>
                    <a:pt x="1773754" y="292100"/>
                  </a:moveTo>
                  <a:lnTo>
                    <a:pt x="1721088" y="292100"/>
                  </a:lnTo>
                  <a:lnTo>
                    <a:pt x="1728354" y="304800"/>
                  </a:lnTo>
                  <a:lnTo>
                    <a:pt x="1722548" y="317500"/>
                  </a:lnTo>
                  <a:lnTo>
                    <a:pt x="1687242" y="317500"/>
                  </a:lnTo>
                  <a:lnTo>
                    <a:pt x="1706673" y="330200"/>
                  </a:lnTo>
                  <a:lnTo>
                    <a:pt x="1726104" y="330200"/>
                  </a:lnTo>
                  <a:lnTo>
                    <a:pt x="1773754" y="342900"/>
                  </a:lnTo>
                  <a:lnTo>
                    <a:pt x="1773754" y="292100"/>
                  </a:lnTo>
                  <a:close/>
                </a:path>
                <a:path w="1774190" h="1676400">
                  <a:moveTo>
                    <a:pt x="1237069" y="292100"/>
                  </a:moveTo>
                  <a:lnTo>
                    <a:pt x="1042844" y="292100"/>
                  </a:lnTo>
                  <a:lnTo>
                    <a:pt x="937141" y="317500"/>
                  </a:lnTo>
                  <a:lnTo>
                    <a:pt x="1036788" y="317500"/>
                  </a:lnTo>
                  <a:lnTo>
                    <a:pt x="1071673" y="304800"/>
                  </a:lnTo>
                  <a:lnTo>
                    <a:pt x="1181639" y="304800"/>
                  </a:lnTo>
                  <a:lnTo>
                    <a:pt x="1237069" y="292100"/>
                  </a:lnTo>
                  <a:close/>
                </a:path>
                <a:path w="1774190" h="1676400">
                  <a:moveTo>
                    <a:pt x="1708070" y="304800"/>
                  </a:moveTo>
                  <a:lnTo>
                    <a:pt x="1608615" y="304800"/>
                  </a:lnTo>
                  <a:lnTo>
                    <a:pt x="1648380" y="317500"/>
                  </a:lnTo>
                  <a:lnTo>
                    <a:pt x="1710991" y="317500"/>
                  </a:lnTo>
                  <a:lnTo>
                    <a:pt x="1708070" y="304800"/>
                  </a:lnTo>
                  <a:close/>
                </a:path>
                <a:path w="1774190" h="1676400">
                  <a:moveTo>
                    <a:pt x="1640443" y="292100"/>
                  </a:moveTo>
                  <a:lnTo>
                    <a:pt x="1471231" y="292100"/>
                  </a:lnTo>
                  <a:lnTo>
                    <a:pt x="1480675" y="304800"/>
                  </a:lnTo>
                  <a:lnTo>
                    <a:pt x="1674185" y="304800"/>
                  </a:lnTo>
                  <a:lnTo>
                    <a:pt x="1640443" y="292100"/>
                  </a:lnTo>
                  <a:close/>
                </a:path>
                <a:path w="1774190" h="1676400">
                  <a:moveTo>
                    <a:pt x="1519330" y="279400"/>
                  </a:moveTo>
                  <a:lnTo>
                    <a:pt x="1201035" y="279400"/>
                  </a:lnTo>
                  <a:lnTo>
                    <a:pt x="1148020" y="292100"/>
                  </a:lnTo>
                  <a:lnTo>
                    <a:pt x="1572815" y="292100"/>
                  </a:lnTo>
                  <a:lnTo>
                    <a:pt x="1519330" y="279400"/>
                  </a:lnTo>
                  <a:close/>
                </a:path>
                <a:path w="1774190" h="1676400">
                  <a:moveTo>
                    <a:pt x="1412160" y="177800"/>
                  </a:moveTo>
                  <a:lnTo>
                    <a:pt x="1110535" y="177800"/>
                  </a:lnTo>
                  <a:lnTo>
                    <a:pt x="1087413" y="190500"/>
                  </a:lnTo>
                  <a:lnTo>
                    <a:pt x="1363862" y="190500"/>
                  </a:lnTo>
                  <a:lnTo>
                    <a:pt x="1412859" y="203200"/>
                  </a:lnTo>
                  <a:lnTo>
                    <a:pt x="1461558" y="203200"/>
                  </a:lnTo>
                  <a:lnTo>
                    <a:pt x="1557702" y="228600"/>
                  </a:lnTo>
                  <a:lnTo>
                    <a:pt x="1632664" y="254000"/>
                  </a:lnTo>
                  <a:lnTo>
                    <a:pt x="1669787" y="279400"/>
                  </a:lnTo>
                  <a:lnTo>
                    <a:pt x="1706673" y="292100"/>
                  </a:lnTo>
                  <a:lnTo>
                    <a:pt x="1763238" y="292100"/>
                  </a:lnTo>
                  <a:lnTo>
                    <a:pt x="1741233" y="279400"/>
                  </a:lnTo>
                  <a:lnTo>
                    <a:pt x="1719252" y="279400"/>
                  </a:lnTo>
                  <a:lnTo>
                    <a:pt x="1651155" y="241300"/>
                  </a:lnTo>
                  <a:lnTo>
                    <a:pt x="1412160" y="177800"/>
                  </a:lnTo>
                  <a:close/>
                </a:path>
                <a:path w="1774190" h="1676400">
                  <a:moveTo>
                    <a:pt x="1225428" y="38100"/>
                  </a:moveTo>
                  <a:lnTo>
                    <a:pt x="1134585" y="38100"/>
                  </a:lnTo>
                  <a:lnTo>
                    <a:pt x="1229048" y="63500"/>
                  </a:lnTo>
                  <a:lnTo>
                    <a:pt x="1275938" y="63500"/>
                  </a:lnTo>
                  <a:lnTo>
                    <a:pt x="1368980" y="88900"/>
                  </a:lnTo>
                  <a:lnTo>
                    <a:pt x="1520872" y="139700"/>
                  </a:lnTo>
                  <a:lnTo>
                    <a:pt x="1540267" y="139700"/>
                  </a:lnTo>
                  <a:lnTo>
                    <a:pt x="1549701" y="152400"/>
                  </a:lnTo>
                  <a:lnTo>
                    <a:pt x="1485407" y="152400"/>
                  </a:lnTo>
                  <a:lnTo>
                    <a:pt x="1677209" y="203200"/>
                  </a:lnTo>
                  <a:lnTo>
                    <a:pt x="1703774" y="215900"/>
                  </a:lnTo>
                  <a:lnTo>
                    <a:pt x="1729612" y="228600"/>
                  </a:lnTo>
                  <a:lnTo>
                    <a:pt x="1754808" y="241300"/>
                  </a:lnTo>
                  <a:lnTo>
                    <a:pt x="1773754" y="241300"/>
                  </a:lnTo>
                  <a:lnTo>
                    <a:pt x="1773754" y="215900"/>
                  </a:lnTo>
                  <a:lnTo>
                    <a:pt x="1755681" y="215900"/>
                  </a:lnTo>
                  <a:lnTo>
                    <a:pt x="1710913" y="190500"/>
                  </a:lnTo>
                  <a:lnTo>
                    <a:pt x="1665974" y="177800"/>
                  </a:lnTo>
                  <a:lnTo>
                    <a:pt x="1620871" y="152400"/>
                  </a:lnTo>
                  <a:lnTo>
                    <a:pt x="1530499" y="127000"/>
                  </a:lnTo>
                  <a:lnTo>
                    <a:pt x="1485178" y="101600"/>
                  </a:lnTo>
                  <a:lnTo>
                    <a:pt x="1301296" y="50800"/>
                  </a:lnTo>
                  <a:lnTo>
                    <a:pt x="1254553" y="50800"/>
                  </a:lnTo>
                  <a:lnTo>
                    <a:pt x="1225428" y="38100"/>
                  </a:lnTo>
                  <a:close/>
                </a:path>
                <a:path w="1774190" h="1676400">
                  <a:moveTo>
                    <a:pt x="1388411" y="12700"/>
                  </a:moveTo>
                  <a:lnTo>
                    <a:pt x="1301702" y="12700"/>
                  </a:lnTo>
                  <a:lnTo>
                    <a:pt x="1409366" y="38100"/>
                  </a:lnTo>
                  <a:lnTo>
                    <a:pt x="1591484" y="88900"/>
                  </a:lnTo>
                  <a:lnTo>
                    <a:pt x="1683686" y="139700"/>
                  </a:lnTo>
                  <a:lnTo>
                    <a:pt x="1712321" y="152400"/>
                  </a:lnTo>
                  <a:lnTo>
                    <a:pt x="1740074" y="165100"/>
                  </a:lnTo>
                  <a:lnTo>
                    <a:pt x="1767161" y="177800"/>
                  </a:lnTo>
                  <a:lnTo>
                    <a:pt x="1773754" y="190500"/>
                  </a:lnTo>
                  <a:lnTo>
                    <a:pt x="1773754" y="165100"/>
                  </a:lnTo>
                  <a:lnTo>
                    <a:pt x="1743067" y="139700"/>
                  </a:lnTo>
                  <a:lnTo>
                    <a:pt x="1697557" y="127000"/>
                  </a:lnTo>
                  <a:lnTo>
                    <a:pt x="1650968" y="101600"/>
                  </a:lnTo>
                  <a:lnTo>
                    <a:pt x="1603478" y="76200"/>
                  </a:lnTo>
                  <a:lnTo>
                    <a:pt x="1506521" y="50800"/>
                  </a:lnTo>
                  <a:lnTo>
                    <a:pt x="1448038" y="25400"/>
                  </a:lnTo>
                  <a:lnTo>
                    <a:pt x="1418439" y="25400"/>
                  </a:lnTo>
                  <a:lnTo>
                    <a:pt x="1388411" y="12700"/>
                  </a:lnTo>
                  <a:close/>
                </a:path>
                <a:path w="1774190" h="1676400">
                  <a:moveTo>
                    <a:pt x="1301557" y="165100"/>
                  </a:moveTo>
                  <a:lnTo>
                    <a:pt x="1263951" y="165100"/>
                  </a:lnTo>
                  <a:lnTo>
                    <a:pt x="1226264" y="177800"/>
                  </a:lnTo>
                  <a:lnTo>
                    <a:pt x="1338865" y="177800"/>
                  </a:lnTo>
                  <a:lnTo>
                    <a:pt x="1301557" y="165100"/>
                  </a:lnTo>
                  <a:close/>
                </a:path>
                <a:path w="1774190" h="1676400">
                  <a:moveTo>
                    <a:pt x="1109829" y="139700"/>
                  </a:moveTo>
                  <a:lnTo>
                    <a:pt x="981217" y="139700"/>
                  </a:lnTo>
                  <a:lnTo>
                    <a:pt x="935190" y="152400"/>
                  </a:lnTo>
                  <a:lnTo>
                    <a:pt x="1062281" y="152400"/>
                  </a:lnTo>
                  <a:lnTo>
                    <a:pt x="1109829" y="139700"/>
                  </a:lnTo>
                  <a:close/>
                </a:path>
                <a:path w="1774190" h="1676400">
                  <a:moveTo>
                    <a:pt x="1489709" y="139700"/>
                  </a:moveTo>
                  <a:lnTo>
                    <a:pt x="1387316" y="139700"/>
                  </a:lnTo>
                  <a:lnTo>
                    <a:pt x="1436549" y="152400"/>
                  </a:lnTo>
                  <a:lnTo>
                    <a:pt x="1518592" y="152400"/>
                  </a:lnTo>
                  <a:lnTo>
                    <a:pt x="1489709" y="139700"/>
                  </a:lnTo>
                  <a:close/>
                </a:path>
                <a:path w="1774190" h="1676400">
                  <a:moveTo>
                    <a:pt x="1385175" y="127000"/>
                  </a:moveTo>
                  <a:lnTo>
                    <a:pt x="1065208" y="127000"/>
                  </a:lnTo>
                  <a:lnTo>
                    <a:pt x="1027731" y="139700"/>
                  </a:lnTo>
                  <a:lnTo>
                    <a:pt x="1436671" y="139700"/>
                  </a:lnTo>
                  <a:lnTo>
                    <a:pt x="1385175" y="127000"/>
                  </a:lnTo>
                  <a:close/>
                </a:path>
                <a:path w="1774190" h="1676400">
                  <a:moveTo>
                    <a:pt x="1139364" y="25400"/>
                  </a:moveTo>
                  <a:lnTo>
                    <a:pt x="896032" y="25400"/>
                  </a:lnTo>
                  <a:lnTo>
                    <a:pt x="892212" y="38100"/>
                  </a:lnTo>
                  <a:lnTo>
                    <a:pt x="1167703" y="38100"/>
                  </a:lnTo>
                  <a:lnTo>
                    <a:pt x="1139364" y="25400"/>
                  </a:lnTo>
                  <a:close/>
                </a:path>
                <a:path w="1774190" h="1676400">
                  <a:moveTo>
                    <a:pt x="1131363" y="12700"/>
                  </a:moveTo>
                  <a:lnTo>
                    <a:pt x="736695" y="12700"/>
                  </a:lnTo>
                  <a:lnTo>
                    <a:pt x="690095" y="25400"/>
                  </a:lnTo>
                  <a:lnTo>
                    <a:pt x="1135046" y="25400"/>
                  </a:lnTo>
                  <a:lnTo>
                    <a:pt x="1131363" y="12700"/>
                  </a:lnTo>
                  <a:close/>
                </a:path>
                <a:path w="1774190" h="1676400">
                  <a:moveTo>
                    <a:pt x="1298034" y="0"/>
                  </a:moveTo>
                  <a:lnTo>
                    <a:pt x="1046239" y="0"/>
                  </a:lnTo>
                  <a:lnTo>
                    <a:pt x="1013380" y="12700"/>
                  </a:lnTo>
                  <a:lnTo>
                    <a:pt x="1343201" y="12700"/>
                  </a:lnTo>
                  <a:lnTo>
                    <a:pt x="1298034" y="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284391" y="8698319"/>
            <a:ext cx="790575" cy="1214755"/>
          </a:xfrm>
          <a:custGeom>
            <a:avLst/>
            <a:gdLst/>
            <a:ahLst/>
            <a:cxnLst/>
            <a:rect l="l" t="t" r="r" b="b"/>
            <a:pathLst>
              <a:path w="790575" h="1214754">
                <a:moveTo>
                  <a:pt x="410781" y="465289"/>
                </a:moveTo>
                <a:lnTo>
                  <a:pt x="410629" y="459600"/>
                </a:lnTo>
                <a:lnTo>
                  <a:pt x="407454" y="454304"/>
                </a:lnTo>
                <a:lnTo>
                  <a:pt x="397637" y="440321"/>
                </a:lnTo>
                <a:lnTo>
                  <a:pt x="389458" y="425602"/>
                </a:lnTo>
                <a:lnTo>
                  <a:pt x="382346" y="410464"/>
                </a:lnTo>
                <a:lnTo>
                  <a:pt x="375780" y="395274"/>
                </a:lnTo>
                <a:lnTo>
                  <a:pt x="371449" y="385940"/>
                </a:lnTo>
                <a:lnTo>
                  <a:pt x="371449" y="460781"/>
                </a:lnTo>
                <a:lnTo>
                  <a:pt x="368579" y="466547"/>
                </a:lnTo>
                <a:lnTo>
                  <a:pt x="364972" y="472300"/>
                </a:lnTo>
                <a:lnTo>
                  <a:pt x="350939" y="493725"/>
                </a:lnTo>
                <a:lnTo>
                  <a:pt x="343319" y="504304"/>
                </a:lnTo>
                <a:lnTo>
                  <a:pt x="334746" y="514070"/>
                </a:lnTo>
                <a:lnTo>
                  <a:pt x="316179" y="535927"/>
                </a:lnTo>
                <a:lnTo>
                  <a:pt x="287159" y="585038"/>
                </a:lnTo>
                <a:lnTo>
                  <a:pt x="263537" y="632612"/>
                </a:lnTo>
                <a:lnTo>
                  <a:pt x="259880" y="640054"/>
                </a:lnTo>
                <a:lnTo>
                  <a:pt x="240233" y="701725"/>
                </a:lnTo>
                <a:lnTo>
                  <a:pt x="216890" y="772782"/>
                </a:lnTo>
                <a:lnTo>
                  <a:pt x="208051" y="809256"/>
                </a:lnTo>
                <a:lnTo>
                  <a:pt x="206387" y="816457"/>
                </a:lnTo>
                <a:lnTo>
                  <a:pt x="204000" y="823112"/>
                </a:lnTo>
                <a:lnTo>
                  <a:pt x="201460" y="829500"/>
                </a:lnTo>
                <a:lnTo>
                  <a:pt x="199402" y="835888"/>
                </a:lnTo>
                <a:lnTo>
                  <a:pt x="197967" y="837336"/>
                </a:lnTo>
                <a:lnTo>
                  <a:pt x="194373" y="838771"/>
                </a:lnTo>
                <a:lnTo>
                  <a:pt x="192214" y="839482"/>
                </a:lnTo>
                <a:lnTo>
                  <a:pt x="188315" y="827493"/>
                </a:lnTo>
                <a:lnTo>
                  <a:pt x="180263" y="803249"/>
                </a:lnTo>
                <a:lnTo>
                  <a:pt x="176364" y="791248"/>
                </a:lnTo>
                <a:lnTo>
                  <a:pt x="164465" y="751890"/>
                </a:lnTo>
                <a:lnTo>
                  <a:pt x="150812" y="713409"/>
                </a:lnTo>
                <a:lnTo>
                  <a:pt x="136080" y="675322"/>
                </a:lnTo>
                <a:lnTo>
                  <a:pt x="120942" y="637171"/>
                </a:lnTo>
                <a:lnTo>
                  <a:pt x="102819" y="595566"/>
                </a:lnTo>
                <a:lnTo>
                  <a:pt x="85039" y="553758"/>
                </a:lnTo>
                <a:lnTo>
                  <a:pt x="67386" y="511530"/>
                </a:lnTo>
                <a:lnTo>
                  <a:pt x="49669" y="468706"/>
                </a:lnTo>
                <a:lnTo>
                  <a:pt x="46304" y="459333"/>
                </a:lnTo>
                <a:lnTo>
                  <a:pt x="45897" y="450430"/>
                </a:lnTo>
                <a:lnTo>
                  <a:pt x="48463" y="441667"/>
                </a:lnTo>
                <a:lnTo>
                  <a:pt x="53987" y="432701"/>
                </a:lnTo>
                <a:lnTo>
                  <a:pt x="85661" y="391617"/>
                </a:lnTo>
                <a:lnTo>
                  <a:pt x="114007" y="348564"/>
                </a:lnTo>
                <a:lnTo>
                  <a:pt x="139534" y="304025"/>
                </a:lnTo>
                <a:lnTo>
                  <a:pt x="162687" y="258470"/>
                </a:lnTo>
                <a:lnTo>
                  <a:pt x="188696" y="203758"/>
                </a:lnTo>
                <a:lnTo>
                  <a:pt x="213080" y="149034"/>
                </a:lnTo>
                <a:lnTo>
                  <a:pt x="216446" y="142798"/>
                </a:lnTo>
                <a:lnTo>
                  <a:pt x="220014" y="136893"/>
                </a:lnTo>
                <a:lnTo>
                  <a:pt x="227482" y="125272"/>
                </a:lnTo>
                <a:lnTo>
                  <a:pt x="227482" y="123837"/>
                </a:lnTo>
                <a:lnTo>
                  <a:pt x="228917" y="123113"/>
                </a:lnTo>
                <a:lnTo>
                  <a:pt x="233248" y="123113"/>
                </a:lnTo>
                <a:lnTo>
                  <a:pt x="256578" y="168935"/>
                </a:lnTo>
                <a:lnTo>
                  <a:pt x="268528" y="205270"/>
                </a:lnTo>
                <a:lnTo>
                  <a:pt x="275082" y="226072"/>
                </a:lnTo>
                <a:lnTo>
                  <a:pt x="288671" y="267830"/>
                </a:lnTo>
                <a:lnTo>
                  <a:pt x="301320" y="297903"/>
                </a:lnTo>
                <a:lnTo>
                  <a:pt x="305955" y="308152"/>
                </a:lnTo>
                <a:lnTo>
                  <a:pt x="322897" y="343750"/>
                </a:lnTo>
                <a:lnTo>
                  <a:pt x="338429" y="380149"/>
                </a:lnTo>
                <a:lnTo>
                  <a:pt x="353021" y="417093"/>
                </a:lnTo>
                <a:lnTo>
                  <a:pt x="367144" y="454304"/>
                </a:lnTo>
                <a:lnTo>
                  <a:pt x="371449" y="460781"/>
                </a:lnTo>
                <a:lnTo>
                  <a:pt x="371449" y="385940"/>
                </a:lnTo>
                <a:lnTo>
                  <a:pt x="364007" y="369887"/>
                </a:lnTo>
                <a:lnTo>
                  <a:pt x="352374" y="344424"/>
                </a:lnTo>
                <a:lnTo>
                  <a:pt x="328980" y="293027"/>
                </a:lnTo>
                <a:lnTo>
                  <a:pt x="323380" y="279539"/>
                </a:lnTo>
                <a:lnTo>
                  <a:pt x="317652" y="266039"/>
                </a:lnTo>
                <a:lnTo>
                  <a:pt x="312178" y="252539"/>
                </a:lnTo>
                <a:lnTo>
                  <a:pt x="299339" y="216242"/>
                </a:lnTo>
                <a:lnTo>
                  <a:pt x="292087" y="193319"/>
                </a:lnTo>
                <a:lnTo>
                  <a:pt x="285115" y="170395"/>
                </a:lnTo>
                <a:lnTo>
                  <a:pt x="277876" y="147599"/>
                </a:lnTo>
                <a:lnTo>
                  <a:pt x="269836" y="123113"/>
                </a:lnTo>
                <a:lnTo>
                  <a:pt x="268071" y="117741"/>
                </a:lnTo>
                <a:lnTo>
                  <a:pt x="259969" y="87401"/>
                </a:lnTo>
                <a:lnTo>
                  <a:pt x="256311" y="56388"/>
                </a:lnTo>
                <a:lnTo>
                  <a:pt x="259880" y="24485"/>
                </a:lnTo>
                <a:lnTo>
                  <a:pt x="259880" y="13677"/>
                </a:lnTo>
                <a:lnTo>
                  <a:pt x="257708" y="10083"/>
                </a:lnTo>
                <a:lnTo>
                  <a:pt x="251231" y="7200"/>
                </a:lnTo>
                <a:lnTo>
                  <a:pt x="249072" y="5041"/>
                </a:lnTo>
                <a:lnTo>
                  <a:pt x="244043" y="3594"/>
                </a:lnTo>
                <a:lnTo>
                  <a:pt x="240436" y="2159"/>
                </a:lnTo>
                <a:lnTo>
                  <a:pt x="236118" y="1447"/>
                </a:lnTo>
                <a:lnTo>
                  <a:pt x="231076" y="0"/>
                </a:lnTo>
                <a:lnTo>
                  <a:pt x="222440" y="0"/>
                </a:lnTo>
                <a:lnTo>
                  <a:pt x="218846" y="723"/>
                </a:lnTo>
                <a:lnTo>
                  <a:pt x="215239" y="5041"/>
                </a:lnTo>
                <a:lnTo>
                  <a:pt x="212001" y="10668"/>
                </a:lnTo>
                <a:lnTo>
                  <a:pt x="211467" y="16560"/>
                </a:lnTo>
                <a:lnTo>
                  <a:pt x="212813" y="22466"/>
                </a:lnTo>
                <a:lnTo>
                  <a:pt x="215239" y="28079"/>
                </a:lnTo>
                <a:lnTo>
                  <a:pt x="219964" y="42443"/>
                </a:lnTo>
                <a:lnTo>
                  <a:pt x="220637" y="56527"/>
                </a:lnTo>
                <a:lnTo>
                  <a:pt x="218084" y="70612"/>
                </a:lnTo>
                <a:lnTo>
                  <a:pt x="213080" y="84963"/>
                </a:lnTo>
                <a:lnTo>
                  <a:pt x="204038" y="104940"/>
                </a:lnTo>
                <a:lnTo>
                  <a:pt x="195262" y="124917"/>
                </a:lnTo>
                <a:lnTo>
                  <a:pt x="186766" y="144907"/>
                </a:lnTo>
                <a:lnTo>
                  <a:pt x="178536" y="164871"/>
                </a:lnTo>
                <a:lnTo>
                  <a:pt x="159308" y="208114"/>
                </a:lnTo>
                <a:lnTo>
                  <a:pt x="139204" y="250469"/>
                </a:lnTo>
                <a:lnTo>
                  <a:pt x="117894" y="292150"/>
                </a:lnTo>
                <a:lnTo>
                  <a:pt x="95021" y="333349"/>
                </a:lnTo>
                <a:lnTo>
                  <a:pt x="74599" y="368719"/>
                </a:lnTo>
                <a:lnTo>
                  <a:pt x="50393" y="402475"/>
                </a:lnTo>
                <a:lnTo>
                  <a:pt x="17894" y="433349"/>
                </a:lnTo>
                <a:lnTo>
                  <a:pt x="723" y="444944"/>
                </a:lnTo>
                <a:lnTo>
                  <a:pt x="0" y="452145"/>
                </a:lnTo>
                <a:lnTo>
                  <a:pt x="4330" y="457187"/>
                </a:lnTo>
                <a:lnTo>
                  <a:pt x="15836" y="470458"/>
                </a:lnTo>
                <a:lnTo>
                  <a:pt x="25196" y="485089"/>
                </a:lnTo>
                <a:lnTo>
                  <a:pt x="54673" y="541959"/>
                </a:lnTo>
                <a:lnTo>
                  <a:pt x="77787" y="594791"/>
                </a:lnTo>
                <a:lnTo>
                  <a:pt x="90703" y="621347"/>
                </a:lnTo>
                <a:lnTo>
                  <a:pt x="110058" y="660222"/>
                </a:lnTo>
                <a:lnTo>
                  <a:pt x="124548" y="701255"/>
                </a:lnTo>
                <a:lnTo>
                  <a:pt x="125260" y="706297"/>
                </a:lnTo>
                <a:lnTo>
                  <a:pt x="128143" y="711327"/>
                </a:lnTo>
                <a:lnTo>
                  <a:pt x="129578" y="716368"/>
                </a:lnTo>
                <a:lnTo>
                  <a:pt x="137426" y="735291"/>
                </a:lnTo>
                <a:lnTo>
                  <a:pt x="144881" y="754354"/>
                </a:lnTo>
                <a:lnTo>
                  <a:pt x="159092" y="793407"/>
                </a:lnTo>
                <a:lnTo>
                  <a:pt x="163855" y="813765"/>
                </a:lnTo>
                <a:lnTo>
                  <a:pt x="165569" y="820051"/>
                </a:lnTo>
                <a:lnTo>
                  <a:pt x="166674" y="829500"/>
                </a:lnTo>
                <a:lnTo>
                  <a:pt x="167551" y="836701"/>
                </a:lnTo>
                <a:lnTo>
                  <a:pt x="168808" y="844448"/>
                </a:lnTo>
                <a:lnTo>
                  <a:pt x="170611" y="851725"/>
                </a:lnTo>
                <a:lnTo>
                  <a:pt x="172783" y="863612"/>
                </a:lnTo>
                <a:lnTo>
                  <a:pt x="175564" y="875487"/>
                </a:lnTo>
                <a:lnTo>
                  <a:pt x="178206" y="887374"/>
                </a:lnTo>
                <a:lnTo>
                  <a:pt x="179971" y="899248"/>
                </a:lnTo>
                <a:lnTo>
                  <a:pt x="180238" y="910907"/>
                </a:lnTo>
                <a:lnTo>
                  <a:pt x="179425" y="921753"/>
                </a:lnTo>
                <a:lnTo>
                  <a:pt x="178346" y="931240"/>
                </a:lnTo>
                <a:lnTo>
                  <a:pt x="177812" y="938847"/>
                </a:lnTo>
                <a:lnTo>
                  <a:pt x="177609" y="947966"/>
                </a:lnTo>
                <a:lnTo>
                  <a:pt x="177292" y="954684"/>
                </a:lnTo>
                <a:lnTo>
                  <a:pt x="177203" y="960818"/>
                </a:lnTo>
                <a:lnTo>
                  <a:pt x="177812" y="965479"/>
                </a:lnTo>
                <a:lnTo>
                  <a:pt x="178536" y="971969"/>
                </a:lnTo>
                <a:lnTo>
                  <a:pt x="183565" y="974128"/>
                </a:lnTo>
                <a:lnTo>
                  <a:pt x="198691" y="974128"/>
                </a:lnTo>
                <a:lnTo>
                  <a:pt x="204444" y="971245"/>
                </a:lnTo>
                <a:lnTo>
                  <a:pt x="205168" y="965479"/>
                </a:lnTo>
                <a:lnTo>
                  <a:pt x="206603" y="961885"/>
                </a:lnTo>
                <a:lnTo>
                  <a:pt x="206603" y="954684"/>
                </a:lnTo>
                <a:lnTo>
                  <a:pt x="209664" y="928116"/>
                </a:lnTo>
                <a:lnTo>
                  <a:pt x="212191" y="901407"/>
                </a:lnTo>
                <a:lnTo>
                  <a:pt x="215519" y="874699"/>
                </a:lnTo>
                <a:lnTo>
                  <a:pt x="221005" y="848131"/>
                </a:lnTo>
                <a:lnTo>
                  <a:pt x="223520" y="839482"/>
                </a:lnTo>
                <a:lnTo>
                  <a:pt x="233502" y="805243"/>
                </a:lnTo>
                <a:lnTo>
                  <a:pt x="245389" y="762088"/>
                </a:lnTo>
                <a:lnTo>
                  <a:pt x="257136" y="718934"/>
                </a:lnTo>
                <a:lnTo>
                  <a:pt x="269240" y="676059"/>
                </a:lnTo>
                <a:lnTo>
                  <a:pt x="287756" y="632117"/>
                </a:lnTo>
                <a:lnTo>
                  <a:pt x="295148" y="617740"/>
                </a:lnTo>
                <a:lnTo>
                  <a:pt x="297307" y="610539"/>
                </a:lnTo>
                <a:lnTo>
                  <a:pt x="302348" y="603338"/>
                </a:lnTo>
                <a:lnTo>
                  <a:pt x="305955" y="597573"/>
                </a:lnTo>
                <a:lnTo>
                  <a:pt x="324993" y="562051"/>
                </a:lnTo>
                <a:lnTo>
                  <a:pt x="347065" y="529361"/>
                </a:lnTo>
                <a:lnTo>
                  <a:pt x="373062" y="500189"/>
                </a:lnTo>
                <a:lnTo>
                  <a:pt x="403847" y="475183"/>
                </a:lnTo>
                <a:lnTo>
                  <a:pt x="408355" y="470712"/>
                </a:lnTo>
                <a:lnTo>
                  <a:pt x="410781" y="465289"/>
                </a:lnTo>
                <a:close/>
              </a:path>
              <a:path w="790575" h="1214754">
                <a:moveTo>
                  <a:pt x="657961" y="811415"/>
                </a:moveTo>
                <a:lnTo>
                  <a:pt x="653643" y="807085"/>
                </a:lnTo>
                <a:lnTo>
                  <a:pt x="647166" y="804214"/>
                </a:lnTo>
                <a:lnTo>
                  <a:pt x="636079" y="798576"/>
                </a:lnTo>
                <a:lnTo>
                  <a:pt x="601548" y="762571"/>
                </a:lnTo>
                <a:lnTo>
                  <a:pt x="593178" y="749604"/>
                </a:lnTo>
                <a:lnTo>
                  <a:pt x="593178" y="805649"/>
                </a:lnTo>
                <a:lnTo>
                  <a:pt x="590296" y="811415"/>
                </a:lnTo>
                <a:lnTo>
                  <a:pt x="585978" y="815009"/>
                </a:lnTo>
                <a:lnTo>
                  <a:pt x="580936" y="817892"/>
                </a:lnTo>
                <a:lnTo>
                  <a:pt x="573735" y="820051"/>
                </a:lnTo>
                <a:lnTo>
                  <a:pt x="567258" y="826528"/>
                </a:lnTo>
                <a:lnTo>
                  <a:pt x="563575" y="832421"/>
                </a:lnTo>
                <a:lnTo>
                  <a:pt x="530631" y="884758"/>
                </a:lnTo>
                <a:lnTo>
                  <a:pt x="515378" y="911364"/>
                </a:lnTo>
                <a:lnTo>
                  <a:pt x="496252" y="954633"/>
                </a:lnTo>
                <a:lnTo>
                  <a:pt x="480161" y="1002919"/>
                </a:lnTo>
                <a:lnTo>
                  <a:pt x="478713" y="1010119"/>
                </a:lnTo>
                <a:lnTo>
                  <a:pt x="474395" y="1017320"/>
                </a:lnTo>
                <a:lnTo>
                  <a:pt x="470801" y="1024521"/>
                </a:lnTo>
                <a:lnTo>
                  <a:pt x="464312" y="1024521"/>
                </a:lnTo>
                <a:lnTo>
                  <a:pt x="462165" y="1020914"/>
                </a:lnTo>
                <a:lnTo>
                  <a:pt x="460717" y="1017320"/>
                </a:lnTo>
                <a:lnTo>
                  <a:pt x="460006" y="1013726"/>
                </a:lnTo>
                <a:lnTo>
                  <a:pt x="449668" y="977290"/>
                </a:lnTo>
                <a:lnTo>
                  <a:pt x="436156" y="942086"/>
                </a:lnTo>
                <a:lnTo>
                  <a:pt x="421424" y="907415"/>
                </a:lnTo>
                <a:lnTo>
                  <a:pt x="407454" y="872604"/>
                </a:lnTo>
                <a:lnTo>
                  <a:pt x="404977" y="865301"/>
                </a:lnTo>
                <a:lnTo>
                  <a:pt x="401154" y="858393"/>
                </a:lnTo>
                <a:lnTo>
                  <a:pt x="396519" y="851750"/>
                </a:lnTo>
                <a:lnTo>
                  <a:pt x="391604" y="845248"/>
                </a:lnTo>
                <a:lnTo>
                  <a:pt x="387299" y="837336"/>
                </a:lnTo>
                <a:lnTo>
                  <a:pt x="389458" y="828687"/>
                </a:lnTo>
                <a:lnTo>
                  <a:pt x="398094" y="825093"/>
                </a:lnTo>
                <a:lnTo>
                  <a:pt x="426631" y="807999"/>
                </a:lnTo>
                <a:lnTo>
                  <a:pt x="428891" y="805649"/>
                </a:lnTo>
                <a:lnTo>
                  <a:pt x="448754" y="785037"/>
                </a:lnTo>
                <a:lnTo>
                  <a:pt x="466420" y="758164"/>
                </a:lnTo>
                <a:lnTo>
                  <a:pt x="488302" y="714057"/>
                </a:lnTo>
                <a:lnTo>
                  <a:pt x="502475" y="665251"/>
                </a:lnTo>
                <a:lnTo>
                  <a:pt x="503186" y="658774"/>
                </a:lnTo>
                <a:lnTo>
                  <a:pt x="506069" y="653021"/>
                </a:lnTo>
                <a:lnTo>
                  <a:pt x="513270" y="647979"/>
                </a:lnTo>
                <a:lnTo>
                  <a:pt x="518896" y="661924"/>
                </a:lnTo>
                <a:lnTo>
                  <a:pt x="524789" y="675792"/>
                </a:lnTo>
                <a:lnTo>
                  <a:pt x="530682" y="689787"/>
                </a:lnTo>
                <a:lnTo>
                  <a:pt x="536308" y="704138"/>
                </a:lnTo>
                <a:lnTo>
                  <a:pt x="541870" y="717499"/>
                </a:lnTo>
                <a:lnTo>
                  <a:pt x="547916" y="730592"/>
                </a:lnTo>
                <a:lnTo>
                  <a:pt x="554634" y="743419"/>
                </a:lnTo>
                <a:lnTo>
                  <a:pt x="562216" y="755967"/>
                </a:lnTo>
                <a:lnTo>
                  <a:pt x="570496" y="768794"/>
                </a:lnTo>
                <a:lnTo>
                  <a:pt x="578243" y="781354"/>
                </a:lnTo>
                <a:lnTo>
                  <a:pt x="585711" y="793635"/>
                </a:lnTo>
                <a:lnTo>
                  <a:pt x="593178" y="805649"/>
                </a:lnTo>
                <a:lnTo>
                  <a:pt x="593178" y="749604"/>
                </a:lnTo>
                <a:lnTo>
                  <a:pt x="586066" y="737323"/>
                </a:lnTo>
                <a:lnTo>
                  <a:pt x="578053" y="724293"/>
                </a:lnTo>
                <a:lnTo>
                  <a:pt x="568020" y="706843"/>
                </a:lnTo>
                <a:lnTo>
                  <a:pt x="559879" y="688924"/>
                </a:lnTo>
                <a:lnTo>
                  <a:pt x="554164" y="670331"/>
                </a:lnTo>
                <a:lnTo>
                  <a:pt x="551421" y="650862"/>
                </a:lnTo>
                <a:lnTo>
                  <a:pt x="551421" y="647979"/>
                </a:lnTo>
                <a:lnTo>
                  <a:pt x="551421" y="643661"/>
                </a:lnTo>
                <a:lnTo>
                  <a:pt x="549262" y="637171"/>
                </a:lnTo>
                <a:lnTo>
                  <a:pt x="547827" y="631418"/>
                </a:lnTo>
                <a:lnTo>
                  <a:pt x="536867" y="601256"/>
                </a:lnTo>
                <a:lnTo>
                  <a:pt x="526592" y="571030"/>
                </a:lnTo>
                <a:lnTo>
                  <a:pt x="518464" y="540397"/>
                </a:lnTo>
                <a:lnTo>
                  <a:pt x="513994" y="509028"/>
                </a:lnTo>
                <a:lnTo>
                  <a:pt x="513994" y="501827"/>
                </a:lnTo>
                <a:lnTo>
                  <a:pt x="504634" y="494626"/>
                </a:lnTo>
                <a:lnTo>
                  <a:pt x="488797" y="494626"/>
                </a:lnTo>
                <a:lnTo>
                  <a:pt x="479437" y="503262"/>
                </a:lnTo>
                <a:lnTo>
                  <a:pt x="480161" y="512622"/>
                </a:lnTo>
                <a:lnTo>
                  <a:pt x="480161" y="528459"/>
                </a:lnTo>
                <a:lnTo>
                  <a:pt x="481596" y="537108"/>
                </a:lnTo>
                <a:lnTo>
                  <a:pt x="481799" y="544360"/>
                </a:lnTo>
                <a:lnTo>
                  <a:pt x="482130" y="551954"/>
                </a:lnTo>
                <a:lnTo>
                  <a:pt x="482206" y="559676"/>
                </a:lnTo>
                <a:lnTo>
                  <a:pt x="481596" y="567347"/>
                </a:lnTo>
                <a:lnTo>
                  <a:pt x="479069" y="581672"/>
                </a:lnTo>
                <a:lnTo>
                  <a:pt x="477012" y="595604"/>
                </a:lnTo>
                <a:lnTo>
                  <a:pt x="475627" y="609257"/>
                </a:lnTo>
                <a:lnTo>
                  <a:pt x="475119" y="622782"/>
                </a:lnTo>
                <a:lnTo>
                  <a:pt x="475119" y="629259"/>
                </a:lnTo>
                <a:lnTo>
                  <a:pt x="472960" y="636460"/>
                </a:lnTo>
                <a:lnTo>
                  <a:pt x="470801" y="642213"/>
                </a:lnTo>
                <a:lnTo>
                  <a:pt x="466877" y="654215"/>
                </a:lnTo>
                <a:lnTo>
                  <a:pt x="462699" y="666343"/>
                </a:lnTo>
                <a:lnTo>
                  <a:pt x="444487" y="712025"/>
                </a:lnTo>
                <a:lnTo>
                  <a:pt x="421030" y="751103"/>
                </a:lnTo>
                <a:lnTo>
                  <a:pt x="395211" y="780453"/>
                </a:lnTo>
                <a:lnTo>
                  <a:pt x="394487" y="789089"/>
                </a:lnTo>
                <a:lnTo>
                  <a:pt x="390410" y="797852"/>
                </a:lnTo>
                <a:lnTo>
                  <a:pt x="383425" y="802500"/>
                </a:lnTo>
                <a:lnTo>
                  <a:pt x="374954" y="804583"/>
                </a:lnTo>
                <a:lnTo>
                  <a:pt x="366420" y="805649"/>
                </a:lnTo>
                <a:lnTo>
                  <a:pt x="357060" y="805649"/>
                </a:lnTo>
                <a:lnTo>
                  <a:pt x="349859" y="802767"/>
                </a:lnTo>
                <a:lnTo>
                  <a:pt x="343382" y="802055"/>
                </a:lnTo>
                <a:lnTo>
                  <a:pt x="328269" y="802055"/>
                </a:lnTo>
                <a:lnTo>
                  <a:pt x="319620" y="807085"/>
                </a:lnTo>
                <a:lnTo>
                  <a:pt x="314591" y="809256"/>
                </a:lnTo>
                <a:lnTo>
                  <a:pt x="312432" y="817892"/>
                </a:lnTo>
                <a:lnTo>
                  <a:pt x="316026" y="823645"/>
                </a:lnTo>
                <a:lnTo>
                  <a:pt x="318185" y="828687"/>
                </a:lnTo>
                <a:lnTo>
                  <a:pt x="321779" y="832294"/>
                </a:lnTo>
                <a:lnTo>
                  <a:pt x="328269" y="833729"/>
                </a:lnTo>
                <a:lnTo>
                  <a:pt x="346519" y="839520"/>
                </a:lnTo>
                <a:lnTo>
                  <a:pt x="382257" y="880529"/>
                </a:lnTo>
                <a:lnTo>
                  <a:pt x="411581" y="946315"/>
                </a:lnTo>
                <a:lnTo>
                  <a:pt x="433362" y="1013726"/>
                </a:lnTo>
                <a:lnTo>
                  <a:pt x="443077" y="1070787"/>
                </a:lnTo>
                <a:lnTo>
                  <a:pt x="444703" y="1099781"/>
                </a:lnTo>
                <a:lnTo>
                  <a:pt x="444157" y="1128915"/>
                </a:lnTo>
                <a:lnTo>
                  <a:pt x="442366" y="1142441"/>
                </a:lnTo>
                <a:lnTo>
                  <a:pt x="441109" y="1156093"/>
                </a:lnTo>
                <a:lnTo>
                  <a:pt x="440118" y="1170025"/>
                </a:lnTo>
                <a:lnTo>
                  <a:pt x="439115" y="1184351"/>
                </a:lnTo>
                <a:lnTo>
                  <a:pt x="439115" y="1190828"/>
                </a:lnTo>
                <a:lnTo>
                  <a:pt x="440563" y="1198041"/>
                </a:lnTo>
                <a:lnTo>
                  <a:pt x="441286" y="1203794"/>
                </a:lnTo>
                <a:lnTo>
                  <a:pt x="442722" y="1210271"/>
                </a:lnTo>
                <a:lnTo>
                  <a:pt x="449199" y="1214589"/>
                </a:lnTo>
                <a:lnTo>
                  <a:pt x="456399" y="1214589"/>
                </a:lnTo>
                <a:lnTo>
                  <a:pt x="463600" y="1213866"/>
                </a:lnTo>
                <a:lnTo>
                  <a:pt x="469353" y="1210995"/>
                </a:lnTo>
                <a:lnTo>
                  <a:pt x="471512" y="1203794"/>
                </a:lnTo>
                <a:lnTo>
                  <a:pt x="474395" y="1196594"/>
                </a:lnTo>
                <a:lnTo>
                  <a:pt x="484835" y="1138453"/>
                </a:lnTo>
                <a:lnTo>
                  <a:pt x="492391" y="1082840"/>
                </a:lnTo>
                <a:lnTo>
                  <a:pt x="494563" y="1060183"/>
                </a:lnTo>
                <a:lnTo>
                  <a:pt x="497878" y="1037666"/>
                </a:lnTo>
                <a:lnTo>
                  <a:pt x="500557" y="1024521"/>
                </a:lnTo>
                <a:lnTo>
                  <a:pt x="502412" y="1015415"/>
                </a:lnTo>
                <a:lnTo>
                  <a:pt x="508228" y="993559"/>
                </a:lnTo>
                <a:lnTo>
                  <a:pt x="523354" y="950010"/>
                </a:lnTo>
                <a:lnTo>
                  <a:pt x="540626" y="908608"/>
                </a:lnTo>
                <a:lnTo>
                  <a:pt x="574459" y="853884"/>
                </a:lnTo>
                <a:lnTo>
                  <a:pt x="613333" y="830846"/>
                </a:lnTo>
                <a:lnTo>
                  <a:pt x="621969" y="830122"/>
                </a:lnTo>
                <a:lnTo>
                  <a:pt x="648601" y="830122"/>
                </a:lnTo>
                <a:lnTo>
                  <a:pt x="655802" y="826528"/>
                </a:lnTo>
                <a:lnTo>
                  <a:pt x="657237" y="820051"/>
                </a:lnTo>
                <a:lnTo>
                  <a:pt x="657961" y="811415"/>
                </a:lnTo>
                <a:close/>
              </a:path>
              <a:path w="790575" h="1214754">
                <a:moveTo>
                  <a:pt x="790422" y="215277"/>
                </a:moveTo>
                <a:lnTo>
                  <a:pt x="786104" y="211670"/>
                </a:lnTo>
                <a:lnTo>
                  <a:pt x="776338" y="205524"/>
                </a:lnTo>
                <a:lnTo>
                  <a:pt x="754926" y="193751"/>
                </a:lnTo>
                <a:lnTo>
                  <a:pt x="744347" y="187198"/>
                </a:lnTo>
                <a:lnTo>
                  <a:pt x="727798" y="171475"/>
                </a:lnTo>
                <a:lnTo>
                  <a:pt x="727798" y="215277"/>
                </a:lnTo>
                <a:lnTo>
                  <a:pt x="726351" y="222465"/>
                </a:lnTo>
                <a:lnTo>
                  <a:pt x="721309" y="223913"/>
                </a:lnTo>
                <a:lnTo>
                  <a:pt x="714108" y="227507"/>
                </a:lnTo>
                <a:lnTo>
                  <a:pt x="699719" y="231838"/>
                </a:lnTo>
                <a:lnTo>
                  <a:pt x="662266" y="264642"/>
                </a:lnTo>
                <a:lnTo>
                  <a:pt x="649859" y="301231"/>
                </a:lnTo>
                <a:lnTo>
                  <a:pt x="644283" y="323265"/>
                </a:lnTo>
                <a:lnTo>
                  <a:pt x="642404" y="329514"/>
                </a:lnTo>
                <a:lnTo>
                  <a:pt x="640600" y="335965"/>
                </a:lnTo>
                <a:lnTo>
                  <a:pt x="638111" y="341998"/>
                </a:lnTo>
                <a:lnTo>
                  <a:pt x="634212" y="347027"/>
                </a:lnTo>
                <a:lnTo>
                  <a:pt x="632764" y="348475"/>
                </a:lnTo>
                <a:lnTo>
                  <a:pt x="630605" y="348475"/>
                </a:lnTo>
                <a:lnTo>
                  <a:pt x="629894" y="347027"/>
                </a:lnTo>
                <a:lnTo>
                  <a:pt x="629894" y="344868"/>
                </a:lnTo>
                <a:lnTo>
                  <a:pt x="623201" y="318770"/>
                </a:lnTo>
                <a:lnTo>
                  <a:pt x="614235" y="293751"/>
                </a:lnTo>
                <a:lnTo>
                  <a:pt x="601751" y="270357"/>
                </a:lnTo>
                <a:lnTo>
                  <a:pt x="584530" y="249110"/>
                </a:lnTo>
                <a:lnTo>
                  <a:pt x="580936" y="245516"/>
                </a:lnTo>
                <a:lnTo>
                  <a:pt x="582345" y="239890"/>
                </a:lnTo>
                <a:lnTo>
                  <a:pt x="582434" y="239674"/>
                </a:lnTo>
                <a:lnTo>
                  <a:pt x="585978" y="234708"/>
                </a:lnTo>
                <a:lnTo>
                  <a:pt x="591604" y="228231"/>
                </a:lnTo>
                <a:lnTo>
                  <a:pt x="597496" y="221665"/>
                </a:lnTo>
                <a:lnTo>
                  <a:pt x="603389" y="214972"/>
                </a:lnTo>
                <a:lnTo>
                  <a:pt x="627634" y="177482"/>
                </a:lnTo>
                <a:lnTo>
                  <a:pt x="644067" y="137642"/>
                </a:lnTo>
                <a:lnTo>
                  <a:pt x="647077" y="130771"/>
                </a:lnTo>
                <a:lnTo>
                  <a:pt x="651027" y="124574"/>
                </a:lnTo>
                <a:lnTo>
                  <a:pt x="656526" y="119519"/>
                </a:lnTo>
                <a:lnTo>
                  <a:pt x="663727" y="121678"/>
                </a:lnTo>
                <a:lnTo>
                  <a:pt x="664438" y="126720"/>
                </a:lnTo>
                <a:lnTo>
                  <a:pt x="665886" y="131749"/>
                </a:lnTo>
                <a:lnTo>
                  <a:pt x="675195" y="152654"/>
                </a:lnTo>
                <a:lnTo>
                  <a:pt x="686943" y="171983"/>
                </a:lnTo>
                <a:lnTo>
                  <a:pt x="701103" y="189572"/>
                </a:lnTo>
                <a:lnTo>
                  <a:pt x="717715" y="205193"/>
                </a:lnTo>
                <a:lnTo>
                  <a:pt x="727798" y="215277"/>
                </a:lnTo>
                <a:lnTo>
                  <a:pt x="727798" y="171475"/>
                </a:lnTo>
                <a:lnTo>
                  <a:pt x="720394" y="164426"/>
                </a:lnTo>
                <a:lnTo>
                  <a:pt x="702322" y="138328"/>
                </a:lnTo>
                <a:lnTo>
                  <a:pt x="694245" y="119519"/>
                </a:lnTo>
                <a:lnTo>
                  <a:pt x="689787" y="109143"/>
                </a:lnTo>
                <a:lnTo>
                  <a:pt x="682434" y="77038"/>
                </a:lnTo>
                <a:lnTo>
                  <a:pt x="681202" y="67221"/>
                </a:lnTo>
                <a:lnTo>
                  <a:pt x="679018" y="57340"/>
                </a:lnTo>
                <a:lnTo>
                  <a:pt x="676567" y="47586"/>
                </a:lnTo>
                <a:lnTo>
                  <a:pt x="674522" y="38163"/>
                </a:lnTo>
                <a:lnTo>
                  <a:pt x="673074" y="30962"/>
                </a:lnTo>
                <a:lnTo>
                  <a:pt x="669480" y="25920"/>
                </a:lnTo>
                <a:lnTo>
                  <a:pt x="660844" y="25196"/>
                </a:lnTo>
                <a:lnTo>
                  <a:pt x="652919" y="25196"/>
                </a:lnTo>
                <a:lnTo>
                  <a:pt x="645007" y="28803"/>
                </a:lnTo>
                <a:lnTo>
                  <a:pt x="641413" y="36004"/>
                </a:lnTo>
                <a:lnTo>
                  <a:pt x="639241" y="41757"/>
                </a:lnTo>
                <a:lnTo>
                  <a:pt x="637082" y="48234"/>
                </a:lnTo>
                <a:lnTo>
                  <a:pt x="637082" y="54000"/>
                </a:lnTo>
                <a:lnTo>
                  <a:pt x="633882" y="85813"/>
                </a:lnTo>
                <a:lnTo>
                  <a:pt x="613702" y="144005"/>
                </a:lnTo>
                <a:lnTo>
                  <a:pt x="588848" y="192582"/>
                </a:lnTo>
                <a:lnTo>
                  <a:pt x="554723" y="222897"/>
                </a:lnTo>
                <a:lnTo>
                  <a:pt x="529831" y="227507"/>
                </a:lnTo>
                <a:lnTo>
                  <a:pt x="525500" y="227507"/>
                </a:lnTo>
                <a:lnTo>
                  <a:pt x="521906" y="228231"/>
                </a:lnTo>
                <a:lnTo>
                  <a:pt x="518312" y="233273"/>
                </a:lnTo>
                <a:lnTo>
                  <a:pt x="514705" y="236867"/>
                </a:lnTo>
                <a:lnTo>
                  <a:pt x="513270" y="241909"/>
                </a:lnTo>
                <a:lnTo>
                  <a:pt x="511111" y="247662"/>
                </a:lnTo>
                <a:lnTo>
                  <a:pt x="516864" y="251269"/>
                </a:lnTo>
                <a:lnTo>
                  <a:pt x="520471" y="252704"/>
                </a:lnTo>
                <a:lnTo>
                  <a:pt x="525500" y="254876"/>
                </a:lnTo>
                <a:lnTo>
                  <a:pt x="531266" y="254876"/>
                </a:lnTo>
                <a:lnTo>
                  <a:pt x="536308" y="256311"/>
                </a:lnTo>
                <a:lnTo>
                  <a:pt x="545579" y="258203"/>
                </a:lnTo>
                <a:lnTo>
                  <a:pt x="579577" y="291223"/>
                </a:lnTo>
                <a:lnTo>
                  <a:pt x="597814" y="330796"/>
                </a:lnTo>
                <a:lnTo>
                  <a:pt x="609828" y="381368"/>
                </a:lnTo>
                <a:lnTo>
                  <a:pt x="614807" y="440766"/>
                </a:lnTo>
                <a:lnTo>
                  <a:pt x="616216" y="470865"/>
                </a:lnTo>
                <a:lnTo>
                  <a:pt x="616216" y="537108"/>
                </a:lnTo>
                <a:lnTo>
                  <a:pt x="621245" y="543585"/>
                </a:lnTo>
                <a:lnTo>
                  <a:pt x="627011" y="545020"/>
                </a:lnTo>
                <a:lnTo>
                  <a:pt x="633488" y="545020"/>
                </a:lnTo>
                <a:lnTo>
                  <a:pt x="640689" y="540702"/>
                </a:lnTo>
                <a:lnTo>
                  <a:pt x="642848" y="534936"/>
                </a:lnTo>
                <a:lnTo>
                  <a:pt x="646328" y="527786"/>
                </a:lnTo>
                <a:lnTo>
                  <a:pt x="649058" y="520369"/>
                </a:lnTo>
                <a:lnTo>
                  <a:pt x="650836" y="512673"/>
                </a:lnTo>
                <a:lnTo>
                  <a:pt x="651484" y="504710"/>
                </a:lnTo>
                <a:lnTo>
                  <a:pt x="653313" y="482993"/>
                </a:lnTo>
                <a:lnTo>
                  <a:pt x="655358" y="461149"/>
                </a:lnTo>
                <a:lnTo>
                  <a:pt x="657250" y="439305"/>
                </a:lnTo>
                <a:lnTo>
                  <a:pt x="658685" y="417588"/>
                </a:lnTo>
                <a:lnTo>
                  <a:pt x="660869" y="387578"/>
                </a:lnTo>
                <a:lnTo>
                  <a:pt x="666407" y="348475"/>
                </a:lnTo>
                <a:lnTo>
                  <a:pt x="675246" y="298780"/>
                </a:lnTo>
                <a:lnTo>
                  <a:pt x="697001" y="261531"/>
                </a:lnTo>
                <a:lnTo>
                  <a:pt x="732066" y="244411"/>
                </a:lnTo>
                <a:lnTo>
                  <a:pt x="740029" y="243357"/>
                </a:lnTo>
                <a:lnTo>
                  <a:pt x="749617" y="241884"/>
                </a:lnTo>
                <a:lnTo>
                  <a:pt x="759015" y="239674"/>
                </a:lnTo>
                <a:lnTo>
                  <a:pt x="768273" y="236778"/>
                </a:lnTo>
                <a:lnTo>
                  <a:pt x="777455" y="233273"/>
                </a:lnTo>
                <a:lnTo>
                  <a:pt x="779614" y="231838"/>
                </a:lnTo>
                <a:lnTo>
                  <a:pt x="781786" y="231114"/>
                </a:lnTo>
                <a:lnTo>
                  <a:pt x="784656" y="229666"/>
                </a:lnTo>
                <a:lnTo>
                  <a:pt x="789698" y="226072"/>
                </a:lnTo>
                <a:lnTo>
                  <a:pt x="790422" y="21527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6959" y="802801"/>
            <a:ext cx="5838823" cy="8824912"/>
          </a:xfrm>
          <a:prstGeom prst="rect">
            <a:avLst/>
          </a:prstGeom>
        </p:spPr>
      </p:pic>
      <p:sp>
        <p:nvSpPr>
          <p:cNvPr id="20" name="object 20" descr=""/>
          <p:cNvSpPr/>
          <p:nvPr/>
        </p:nvSpPr>
        <p:spPr>
          <a:xfrm>
            <a:off x="7701508" y="8773985"/>
            <a:ext cx="9180830" cy="40005"/>
          </a:xfrm>
          <a:custGeom>
            <a:avLst/>
            <a:gdLst/>
            <a:ahLst/>
            <a:cxnLst/>
            <a:rect l="l" t="t" r="r" b="b"/>
            <a:pathLst>
              <a:path w="9180830" h="40004">
                <a:moveTo>
                  <a:pt x="9180716" y="1447"/>
                </a:moveTo>
                <a:lnTo>
                  <a:pt x="12" y="0"/>
                </a:lnTo>
                <a:lnTo>
                  <a:pt x="0" y="38100"/>
                </a:lnTo>
                <a:lnTo>
                  <a:pt x="9180716" y="39547"/>
                </a:lnTo>
                <a:lnTo>
                  <a:pt x="9180716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27739" y="9424"/>
            <a:ext cx="3939457" cy="1270000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5839947" y="2001609"/>
            <a:ext cx="676910" cy="1174115"/>
          </a:xfrm>
          <a:custGeom>
            <a:avLst/>
            <a:gdLst/>
            <a:ahLst/>
            <a:cxnLst/>
            <a:rect l="l" t="t" r="r" b="b"/>
            <a:pathLst>
              <a:path w="676909" h="1174114">
                <a:moveTo>
                  <a:pt x="7874" y="0"/>
                </a:moveTo>
                <a:lnTo>
                  <a:pt x="0" y="0"/>
                </a:lnTo>
                <a:lnTo>
                  <a:pt x="1397" y="5041"/>
                </a:lnTo>
                <a:lnTo>
                  <a:pt x="1397" y="12242"/>
                </a:lnTo>
                <a:lnTo>
                  <a:pt x="7874" y="15113"/>
                </a:lnTo>
                <a:lnTo>
                  <a:pt x="24130" y="23490"/>
                </a:lnTo>
                <a:lnTo>
                  <a:pt x="32055" y="27169"/>
                </a:lnTo>
                <a:lnTo>
                  <a:pt x="90058" y="49093"/>
                </a:lnTo>
                <a:lnTo>
                  <a:pt x="138779" y="69837"/>
                </a:lnTo>
                <a:lnTo>
                  <a:pt x="186690" y="92200"/>
                </a:lnTo>
                <a:lnTo>
                  <a:pt x="233934" y="115912"/>
                </a:lnTo>
                <a:lnTo>
                  <a:pt x="269619" y="134228"/>
                </a:lnTo>
                <a:lnTo>
                  <a:pt x="304720" y="153893"/>
                </a:lnTo>
                <a:lnTo>
                  <a:pt x="338464" y="175447"/>
                </a:lnTo>
                <a:lnTo>
                  <a:pt x="370078" y="199428"/>
                </a:lnTo>
                <a:lnTo>
                  <a:pt x="384629" y="211509"/>
                </a:lnTo>
                <a:lnTo>
                  <a:pt x="399049" y="223183"/>
                </a:lnTo>
                <a:lnTo>
                  <a:pt x="462651" y="279578"/>
                </a:lnTo>
                <a:lnTo>
                  <a:pt x="495608" y="314018"/>
                </a:lnTo>
                <a:lnTo>
                  <a:pt x="525771" y="350384"/>
                </a:lnTo>
                <a:lnTo>
                  <a:pt x="553064" y="388804"/>
                </a:lnTo>
                <a:lnTo>
                  <a:pt x="577411" y="429402"/>
                </a:lnTo>
                <a:lnTo>
                  <a:pt x="598737" y="472305"/>
                </a:lnTo>
                <a:lnTo>
                  <a:pt x="616966" y="517639"/>
                </a:lnTo>
                <a:lnTo>
                  <a:pt x="629771" y="556642"/>
                </a:lnTo>
                <a:lnTo>
                  <a:pt x="638254" y="595845"/>
                </a:lnTo>
                <a:lnTo>
                  <a:pt x="642951" y="635182"/>
                </a:lnTo>
                <a:lnTo>
                  <a:pt x="644398" y="674585"/>
                </a:lnTo>
                <a:lnTo>
                  <a:pt x="643862" y="699538"/>
                </a:lnTo>
                <a:lnTo>
                  <a:pt x="639790" y="749709"/>
                </a:lnTo>
                <a:lnTo>
                  <a:pt x="627209" y="816455"/>
                </a:lnTo>
                <a:lnTo>
                  <a:pt x="614330" y="856829"/>
                </a:lnTo>
                <a:lnTo>
                  <a:pt x="598642" y="896257"/>
                </a:lnTo>
                <a:lnTo>
                  <a:pt x="581025" y="935215"/>
                </a:lnTo>
                <a:lnTo>
                  <a:pt x="547766" y="989749"/>
                </a:lnTo>
                <a:lnTo>
                  <a:pt x="509651" y="1041044"/>
                </a:lnTo>
                <a:lnTo>
                  <a:pt x="470146" y="1074248"/>
                </a:lnTo>
                <a:lnTo>
                  <a:pt x="455041" y="1081354"/>
                </a:lnTo>
                <a:lnTo>
                  <a:pt x="449199" y="1084237"/>
                </a:lnTo>
                <a:lnTo>
                  <a:pt x="441325" y="1079919"/>
                </a:lnTo>
                <a:lnTo>
                  <a:pt x="441325" y="1074877"/>
                </a:lnTo>
                <a:lnTo>
                  <a:pt x="442166" y="1058275"/>
                </a:lnTo>
                <a:lnTo>
                  <a:pt x="442817" y="1041941"/>
                </a:lnTo>
                <a:lnTo>
                  <a:pt x="443611" y="1025876"/>
                </a:lnTo>
                <a:lnTo>
                  <a:pt x="444881" y="1010081"/>
                </a:lnTo>
                <a:lnTo>
                  <a:pt x="446787" y="999393"/>
                </a:lnTo>
                <a:lnTo>
                  <a:pt x="448135" y="988842"/>
                </a:lnTo>
                <a:lnTo>
                  <a:pt x="448935" y="978293"/>
                </a:lnTo>
                <a:lnTo>
                  <a:pt x="449199" y="967613"/>
                </a:lnTo>
                <a:lnTo>
                  <a:pt x="449066" y="960163"/>
                </a:lnTo>
                <a:lnTo>
                  <a:pt x="448611" y="952849"/>
                </a:lnTo>
                <a:lnTo>
                  <a:pt x="447752" y="945535"/>
                </a:lnTo>
                <a:lnTo>
                  <a:pt x="446405" y="938085"/>
                </a:lnTo>
                <a:lnTo>
                  <a:pt x="444744" y="925805"/>
                </a:lnTo>
                <a:lnTo>
                  <a:pt x="441499" y="914873"/>
                </a:lnTo>
                <a:lnTo>
                  <a:pt x="435850" y="905288"/>
                </a:lnTo>
                <a:lnTo>
                  <a:pt x="426974" y="897051"/>
                </a:lnTo>
                <a:lnTo>
                  <a:pt x="420945" y="894857"/>
                </a:lnTo>
                <a:lnTo>
                  <a:pt x="413893" y="895702"/>
                </a:lnTo>
                <a:lnTo>
                  <a:pt x="407793" y="899380"/>
                </a:lnTo>
                <a:lnTo>
                  <a:pt x="404622" y="905687"/>
                </a:lnTo>
                <a:lnTo>
                  <a:pt x="404622" y="916495"/>
                </a:lnTo>
                <a:lnTo>
                  <a:pt x="403225" y="923696"/>
                </a:lnTo>
                <a:lnTo>
                  <a:pt x="399454" y="969386"/>
                </a:lnTo>
                <a:lnTo>
                  <a:pt x="392112" y="1014404"/>
                </a:lnTo>
                <a:lnTo>
                  <a:pt x="380579" y="1058343"/>
                </a:lnTo>
                <a:lnTo>
                  <a:pt x="364236" y="1100797"/>
                </a:lnTo>
                <a:lnTo>
                  <a:pt x="358568" y="1113838"/>
                </a:lnTo>
                <a:lnTo>
                  <a:pt x="354520" y="1124108"/>
                </a:lnTo>
                <a:lnTo>
                  <a:pt x="352091" y="1132083"/>
                </a:lnTo>
                <a:lnTo>
                  <a:pt x="351282" y="1138237"/>
                </a:lnTo>
                <a:lnTo>
                  <a:pt x="353194" y="1145830"/>
                </a:lnTo>
                <a:lnTo>
                  <a:pt x="358965" y="1152545"/>
                </a:lnTo>
                <a:lnTo>
                  <a:pt x="368641" y="1160206"/>
                </a:lnTo>
                <a:lnTo>
                  <a:pt x="382270" y="1170635"/>
                </a:lnTo>
                <a:lnTo>
                  <a:pt x="385191" y="1172070"/>
                </a:lnTo>
                <a:lnTo>
                  <a:pt x="389509" y="1172070"/>
                </a:lnTo>
                <a:lnTo>
                  <a:pt x="389509" y="1173518"/>
                </a:lnTo>
                <a:lnTo>
                  <a:pt x="426100" y="1163905"/>
                </a:lnTo>
                <a:lnTo>
                  <a:pt x="460787" y="1150654"/>
                </a:lnTo>
                <a:lnTo>
                  <a:pt x="494379" y="1136056"/>
                </a:lnTo>
                <a:lnTo>
                  <a:pt x="527685" y="1122400"/>
                </a:lnTo>
                <a:lnTo>
                  <a:pt x="556496" y="1109987"/>
                </a:lnTo>
                <a:lnTo>
                  <a:pt x="584914" y="1097106"/>
                </a:lnTo>
                <a:lnTo>
                  <a:pt x="613356" y="1084633"/>
                </a:lnTo>
                <a:lnTo>
                  <a:pt x="642239" y="1073442"/>
                </a:lnTo>
                <a:lnTo>
                  <a:pt x="648575" y="1071010"/>
                </a:lnTo>
                <a:lnTo>
                  <a:pt x="654637" y="1068041"/>
                </a:lnTo>
                <a:lnTo>
                  <a:pt x="660437" y="1064533"/>
                </a:lnTo>
                <a:lnTo>
                  <a:pt x="665988" y="1060488"/>
                </a:lnTo>
                <a:lnTo>
                  <a:pt x="671703" y="1056157"/>
                </a:lnTo>
                <a:lnTo>
                  <a:pt x="673100" y="1051115"/>
                </a:lnTo>
                <a:lnTo>
                  <a:pt x="673100" y="1043927"/>
                </a:lnTo>
                <a:lnTo>
                  <a:pt x="671703" y="1036726"/>
                </a:lnTo>
                <a:lnTo>
                  <a:pt x="665988" y="1030236"/>
                </a:lnTo>
                <a:lnTo>
                  <a:pt x="658749" y="1028801"/>
                </a:lnTo>
                <a:lnTo>
                  <a:pt x="643318" y="1026021"/>
                </a:lnTo>
                <a:lnTo>
                  <a:pt x="628459" y="1027090"/>
                </a:lnTo>
                <a:lnTo>
                  <a:pt x="614172" y="1029916"/>
                </a:lnTo>
                <a:lnTo>
                  <a:pt x="600456" y="1032408"/>
                </a:lnTo>
                <a:lnTo>
                  <a:pt x="589956" y="1035758"/>
                </a:lnTo>
                <a:lnTo>
                  <a:pt x="579897" y="1038702"/>
                </a:lnTo>
                <a:lnTo>
                  <a:pt x="569862" y="1040296"/>
                </a:lnTo>
                <a:lnTo>
                  <a:pt x="559435" y="1039596"/>
                </a:lnTo>
                <a:lnTo>
                  <a:pt x="559435" y="1030236"/>
                </a:lnTo>
                <a:lnTo>
                  <a:pt x="574754" y="1007392"/>
                </a:lnTo>
                <a:lnTo>
                  <a:pt x="588645" y="983535"/>
                </a:lnTo>
                <a:lnTo>
                  <a:pt x="614045" y="935215"/>
                </a:lnTo>
                <a:lnTo>
                  <a:pt x="635713" y="888555"/>
                </a:lnTo>
                <a:lnTo>
                  <a:pt x="652097" y="840818"/>
                </a:lnTo>
                <a:lnTo>
                  <a:pt x="663797" y="792122"/>
                </a:lnTo>
                <a:lnTo>
                  <a:pt x="671411" y="742588"/>
                </a:lnTo>
                <a:lnTo>
                  <a:pt x="675540" y="692333"/>
                </a:lnTo>
                <a:lnTo>
                  <a:pt x="676783" y="641477"/>
                </a:lnTo>
                <a:lnTo>
                  <a:pt x="676783" y="637870"/>
                </a:lnTo>
                <a:lnTo>
                  <a:pt x="675259" y="632117"/>
                </a:lnTo>
                <a:lnTo>
                  <a:pt x="675259" y="627799"/>
                </a:lnTo>
                <a:lnTo>
                  <a:pt x="661797" y="560481"/>
                </a:lnTo>
                <a:lnTo>
                  <a:pt x="640715" y="495325"/>
                </a:lnTo>
                <a:lnTo>
                  <a:pt x="614156" y="434760"/>
                </a:lnTo>
                <a:lnTo>
                  <a:pt x="579501" y="377977"/>
                </a:lnTo>
                <a:lnTo>
                  <a:pt x="552610" y="341866"/>
                </a:lnTo>
                <a:lnTo>
                  <a:pt x="524398" y="307239"/>
                </a:lnTo>
                <a:lnTo>
                  <a:pt x="494401" y="274501"/>
                </a:lnTo>
                <a:lnTo>
                  <a:pt x="462153" y="244055"/>
                </a:lnTo>
                <a:lnTo>
                  <a:pt x="411432" y="200685"/>
                </a:lnTo>
                <a:lnTo>
                  <a:pt x="358521" y="160553"/>
                </a:lnTo>
                <a:lnTo>
                  <a:pt x="295894" y="117535"/>
                </a:lnTo>
                <a:lnTo>
                  <a:pt x="228981" y="82080"/>
                </a:lnTo>
                <a:lnTo>
                  <a:pt x="204184" y="71275"/>
                </a:lnTo>
                <a:lnTo>
                  <a:pt x="191762" y="65267"/>
                </a:lnTo>
                <a:lnTo>
                  <a:pt x="179959" y="58318"/>
                </a:lnTo>
                <a:lnTo>
                  <a:pt x="153128" y="45143"/>
                </a:lnTo>
                <a:lnTo>
                  <a:pt x="125714" y="33928"/>
                </a:lnTo>
                <a:lnTo>
                  <a:pt x="97895" y="23389"/>
                </a:lnTo>
                <a:lnTo>
                  <a:pt x="69850" y="12242"/>
                </a:lnTo>
                <a:lnTo>
                  <a:pt x="59993" y="8909"/>
                </a:lnTo>
                <a:lnTo>
                  <a:pt x="49863" y="7197"/>
                </a:lnTo>
                <a:lnTo>
                  <a:pt x="39471" y="6567"/>
                </a:lnTo>
                <a:lnTo>
                  <a:pt x="28829" y="6477"/>
                </a:lnTo>
                <a:lnTo>
                  <a:pt x="20828" y="7924"/>
                </a:lnTo>
                <a:lnTo>
                  <a:pt x="13716" y="6477"/>
                </a:lnTo>
                <a:lnTo>
                  <a:pt x="7874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5"/>
              <a:t>Introduction</a:t>
            </a:r>
          </a:p>
        </p:txBody>
      </p:sp>
      <p:sp>
        <p:nvSpPr>
          <p:cNvPr id="24" name="object 24" descr=""/>
          <p:cNvSpPr/>
          <p:nvPr/>
        </p:nvSpPr>
        <p:spPr>
          <a:xfrm>
            <a:off x="10846803" y="3514394"/>
            <a:ext cx="1252220" cy="296545"/>
          </a:xfrm>
          <a:custGeom>
            <a:avLst/>
            <a:gdLst/>
            <a:ahLst/>
            <a:cxnLst/>
            <a:rect l="l" t="t" r="r" b="b"/>
            <a:pathLst>
              <a:path w="1252220" h="296545">
                <a:moveTo>
                  <a:pt x="78282" y="56807"/>
                </a:moveTo>
                <a:lnTo>
                  <a:pt x="31434" y="69939"/>
                </a:lnTo>
                <a:lnTo>
                  <a:pt x="5056" y="108119"/>
                </a:lnTo>
                <a:lnTo>
                  <a:pt x="0" y="145491"/>
                </a:lnTo>
                <a:lnTo>
                  <a:pt x="1287" y="165851"/>
                </a:lnTo>
                <a:lnTo>
                  <a:pt x="20586" y="212483"/>
                </a:lnTo>
                <a:lnTo>
                  <a:pt x="61266" y="234784"/>
                </a:lnTo>
                <a:lnTo>
                  <a:pt x="79171" y="236270"/>
                </a:lnTo>
                <a:lnTo>
                  <a:pt x="91689" y="235596"/>
                </a:lnTo>
                <a:lnTo>
                  <a:pt x="133250" y="219057"/>
                </a:lnTo>
                <a:lnTo>
                  <a:pt x="145514" y="203555"/>
                </a:lnTo>
                <a:lnTo>
                  <a:pt x="79171" y="203555"/>
                </a:lnTo>
                <a:lnTo>
                  <a:pt x="70756" y="202729"/>
                </a:lnTo>
                <a:lnTo>
                  <a:pt x="43324" y="175748"/>
                </a:lnTo>
                <a:lnTo>
                  <a:pt x="40741" y="158508"/>
                </a:lnTo>
                <a:lnTo>
                  <a:pt x="155524" y="158508"/>
                </a:lnTo>
                <a:lnTo>
                  <a:pt x="155524" y="148615"/>
                </a:lnTo>
                <a:lnTo>
                  <a:pt x="154293" y="127352"/>
                </a:lnTo>
                <a:lnTo>
                  <a:pt x="153893" y="125349"/>
                </a:lnTo>
                <a:lnTo>
                  <a:pt x="41262" y="125349"/>
                </a:lnTo>
                <a:lnTo>
                  <a:pt x="42079" y="118572"/>
                </a:lnTo>
                <a:lnTo>
                  <a:pt x="70481" y="89915"/>
                </a:lnTo>
                <a:lnTo>
                  <a:pt x="78574" y="89217"/>
                </a:lnTo>
                <a:lnTo>
                  <a:pt x="141882" y="89217"/>
                </a:lnTo>
                <a:lnTo>
                  <a:pt x="135826" y="80073"/>
                </a:lnTo>
                <a:lnTo>
                  <a:pt x="124843" y="69896"/>
                </a:lnTo>
                <a:lnTo>
                  <a:pt x="111593" y="62625"/>
                </a:lnTo>
                <a:lnTo>
                  <a:pt x="96073" y="58261"/>
                </a:lnTo>
                <a:lnTo>
                  <a:pt x="78282" y="56807"/>
                </a:lnTo>
                <a:close/>
              </a:path>
              <a:path w="1252220" h="296545">
                <a:moveTo>
                  <a:pt x="117309" y="177457"/>
                </a:moveTo>
                <a:lnTo>
                  <a:pt x="113995" y="187375"/>
                </a:lnTo>
                <a:lnTo>
                  <a:pt x="109067" y="194221"/>
                </a:lnTo>
                <a:lnTo>
                  <a:pt x="96024" y="201701"/>
                </a:lnTo>
                <a:lnTo>
                  <a:pt x="88252" y="203555"/>
                </a:lnTo>
                <a:lnTo>
                  <a:pt x="145514" y="203555"/>
                </a:lnTo>
                <a:lnTo>
                  <a:pt x="147675" y="200131"/>
                </a:lnTo>
                <a:lnTo>
                  <a:pt x="153073" y="187642"/>
                </a:lnTo>
                <a:lnTo>
                  <a:pt x="117309" y="177457"/>
                </a:lnTo>
                <a:close/>
              </a:path>
              <a:path w="1252220" h="296545">
                <a:moveTo>
                  <a:pt x="141882" y="89217"/>
                </a:moveTo>
                <a:lnTo>
                  <a:pt x="78574" y="89217"/>
                </a:lnTo>
                <a:lnTo>
                  <a:pt x="93209" y="91475"/>
                </a:lnTo>
                <a:lnTo>
                  <a:pt x="104100" y="98248"/>
                </a:lnTo>
                <a:lnTo>
                  <a:pt x="111245" y="109539"/>
                </a:lnTo>
                <a:lnTo>
                  <a:pt x="114642" y="125349"/>
                </a:lnTo>
                <a:lnTo>
                  <a:pt x="153893" y="125349"/>
                </a:lnTo>
                <a:lnTo>
                  <a:pt x="150599" y="108843"/>
                </a:lnTo>
                <a:lnTo>
                  <a:pt x="144444" y="93085"/>
                </a:lnTo>
                <a:lnTo>
                  <a:pt x="141882" y="89217"/>
                </a:lnTo>
                <a:close/>
              </a:path>
              <a:path w="1252220" h="296545">
                <a:moveTo>
                  <a:pt x="218795" y="59778"/>
                </a:moveTo>
                <a:lnTo>
                  <a:pt x="173215" y="59778"/>
                </a:lnTo>
                <a:lnTo>
                  <a:pt x="237070" y="144310"/>
                </a:lnTo>
                <a:lnTo>
                  <a:pt x="170611" y="233299"/>
                </a:lnTo>
                <a:lnTo>
                  <a:pt x="215290" y="233299"/>
                </a:lnTo>
                <a:lnTo>
                  <a:pt x="260121" y="171742"/>
                </a:lnTo>
                <a:lnTo>
                  <a:pt x="304094" y="171742"/>
                </a:lnTo>
                <a:lnTo>
                  <a:pt x="283248" y="144018"/>
                </a:lnTo>
                <a:lnTo>
                  <a:pt x="303123" y="117767"/>
                </a:lnTo>
                <a:lnTo>
                  <a:pt x="260121" y="117767"/>
                </a:lnTo>
                <a:lnTo>
                  <a:pt x="218795" y="59778"/>
                </a:lnTo>
                <a:close/>
              </a:path>
              <a:path w="1252220" h="296545">
                <a:moveTo>
                  <a:pt x="304094" y="171742"/>
                </a:moveTo>
                <a:lnTo>
                  <a:pt x="260121" y="171742"/>
                </a:lnTo>
                <a:lnTo>
                  <a:pt x="304660" y="233299"/>
                </a:lnTo>
                <a:lnTo>
                  <a:pt x="350380" y="233299"/>
                </a:lnTo>
                <a:lnTo>
                  <a:pt x="304094" y="171742"/>
                </a:lnTo>
                <a:close/>
              </a:path>
              <a:path w="1252220" h="296545">
                <a:moveTo>
                  <a:pt x="347027" y="59778"/>
                </a:moveTo>
                <a:lnTo>
                  <a:pt x="301167" y="59778"/>
                </a:lnTo>
                <a:lnTo>
                  <a:pt x="260121" y="117767"/>
                </a:lnTo>
                <a:lnTo>
                  <a:pt x="303123" y="117767"/>
                </a:lnTo>
                <a:lnTo>
                  <a:pt x="347027" y="59778"/>
                </a:lnTo>
                <a:close/>
              </a:path>
              <a:path w="1252220" h="296545">
                <a:moveTo>
                  <a:pt x="409549" y="59778"/>
                </a:moveTo>
                <a:lnTo>
                  <a:pt x="371563" y="59778"/>
                </a:lnTo>
                <a:lnTo>
                  <a:pt x="372273" y="67777"/>
                </a:lnTo>
                <a:lnTo>
                  <a:pt x="372746" y="76403"/>
                </a:lnTo>
                <a:lnTo>
                  <a:pt x="373087" y="87589"/>
                </a:lnTo>
                <a:lnTo>
                  <a:pt x="373189" y="296494"/>
                </a:lnTo>
                <a:lnTo>
                  <a:pt x="412750" y="296494"/>
                </a:lnTo>
                <a:lnTo>
                  <a:pt x="412750" y="227279"/>
                </a:lnTo>
                <a:lnTo>
                  <a:pt x="412417" y="217892"/>
                </a:lnTo>
                <a:lnTo>
                  <a:pt x="405828" y="203784"/>
                </a:lnTo>
                <a:lnTo>
                  <a:pt x="406577" y="203034"/>
                </a:lnTo>
                <a:lnTo>
                  <a:pt x="439608" y="203034"/>
                </a:lnTo>
                <a:lnTo>
                  <a:pt x="432281" y="200736"/>
                </a:lnTo>
                <a:lnTo>
                  <a:pt x="426105" y="196830"/>
                </a:lnTo>
                <a:lnTo>
                  <a:pt x="412750" y="149072"/>
                </a:lnTo>
                <a:lnTo>
                  <a:pt x="413283" y="134532"/>
                </a:lnTo>
                <a:lnTo>
                  <a:pt x="426252" y="97717"/>
                </a:lnTo>
                <a:lnTo>
                  <a:pt x="436389" y="91960"/>
                </a:lnTo>
                <a:lnTo>
                  <a:pt x="406730" y="91960"/>
                </a:lnTo>
                <a:lnTo>
                  <a:pt x="406133" y="91592"/>
                </a:lnTo>
                <a:lnTo>
                  <a:pt x="408311" y="82765"/>
                </a:lnTo>
                <a:lnTo>
                  <a:pt x="411762" y="75285"/>
                </a:lnTo>
                <a:lnTo>
                  <a:pt x="411581" y="72542"/>
                </a:lnTo>
                <a:lnTo>
                  <a:pt x="411137" y="67043"/>
                </a:lnTo>
                <a:lnTo>
                  <a:pt x="410540" y="63690"/>
                </a:lnTo>
                <a:lnTo>
                  <a:pt x="409549" y="59778"/>
                </a:lnTo>
                <a:close/>
              </a:path>
              <a:path w="1252220" h="296545">
                <a:moveTo>
                  <a:pt x="439608" y="203034"/>
                </a:moveTo>
                <a:lnTo>
                  <a:pt x="406577" y="203034"/>
                </a:lnTo>
                <a:lnTo>
                  <a:pt x="409278" y="204270"/>
                </a:lnTo>
                <a:lnTo>
                  <a:pt x="411206" y="208722"/>
                </a:lnTo>
                <a:lnTo>
                  <a:pt x="412364" y="216391"/>
                </a:lnTo>
                <a:lnTo>
                  <a:pt x="412465" y="217995"/>
                </a:lnTo>
                <a:lnTo>
                  <a:pt x="423003" y="228147"/>
                </a:lnTo>
                <a:lnTo>
                  <a:pt x="437444" y="234239"/>
                </a:lnTo>
                <a:lnTo>
                  <a:pt x="455790" y="236270"/>
                </a:lnTo>
                <a:lnTo>
                  <a:pt x="484053" y="230615"/>
                </a:lnTo>
                <a:lnTo>
                  <a:pt x="504242" y="213650"/>
                </a:lnTo>
                <a:lnTo>
                  <a:pt x="508437" y="203860"/>
                </a:lnTo>
                <a:lnTo>
                  <a:pt x="448513" y="203860"/>
                </a:lnTo>
                <a:lnTo>
                  <a:pt x="439705" y="203065"/>
                </a:lnTo>
                <a:close/>
              </a:path>
              <a:path w="1252220" h="296545">
                <a:moveTo>
                  <a:pt x="406577" y="203034"/>
                </a:moveTo>
                <a:lnTo>
                  <a:pt x="405828" y="203784"/>
                </a:lnTo>
                <a:lnTo>
                  <a:pt x="412417" y="217892"/>
                </a:lnTo>
                <a:lnTo>
                  <a:pt x="412364" y="216391"/>
                </a:lnTo>
                <a:lnTo>
                  <a:pt x="411206" y="208722"/>
                </a:lnTo>
                <a:lnTo>
                  <a:pt x="409278" y="204270"/>
                </a:lnTo>
                <a:lnTo>
                  <a:pt x="406577" y="203034"/>
                </a:lnTo>
                <a:close/>
              </a:path>
              <a:path w="1252220" h="296545">
                <a:moveTo>
                  <a:pt x="510437" y="89814"/>
                </a:moveTo>
                <a:lnTo>
                  <a:pt x="448805" y="89814"/>
                </a:lnTo>
                <a:lnTo>
                  <a:pt x="456275" y="90571"/>
                </a:lnTo>
                <a:lnTo>
                  <a:pt x="462703" y="92843"/>
                </a:lnTo>
                <a:lnTo>
                  <a:pt x="479619" y="131146"/>
                </a:lnTo>
                <a:lnTo>
                  <a:pt x="480098" y="145796"/>
                </a:lnTo>
                <a:lnTo>
                  <a:pt x="479614" y="160838"/>
                </a:lnTo>
                <a:lnTo>
                  <a:pt x="462572" y="200680"/>
                </a:lnTo>
                <a:lnTo>
                  <a:pt x="448513" y="203860"/>
                </a:lnTo>
                <a:lnTo>
                  <a:pt x="508437" y="203860"/>
                </a:lnTo>
                <a:lnTo>
                  <a:pt x="516356" y="185376"/>
                </a:lnTo>
                <a:lnTo>
                  <a:pt x="520395" y="145796"/>
                </a:lnTo>
                <a:lnTo>
                  <a:pt x="519397" y="124974"/>
                </a:lnTo>
                <a:lnTo>
                  <a:pt x="516401" y="106894"/>
                </a:lnTo>
                <a:lnTo>
                  <a:pt x="511404" y="91555"/>
                </a:lnTo>
                <a:lnTo>
                  <a:pt x="510437" y="89814"/>
                </a:lnTo>
                <a:close/>
              </a:path>
              <a:path w="1252220" h="296545">
                <a:moveTo>
                  <a:pt x="411762" y="75285"/>
                </a:moveTo>
                <a:lnTo>
                  <a:pt x="408311" y="82765"/>
                </a:lnTo>
                <a:lnTo>
                  <a:pt x="406133" y="91592"/>
                </a:lnTo>
                <a:lnTo>
                  <a:pt x="406730" y="91960"/>
                </a:lnTo>
                <a:lnTo>
                  <a:pt x="410540" y="89890"/>
                </a:lnTo>
                <a:lnTo>
                  <a:pt x="412318" y="86360"/>
                </a:lnTo>
                <a:lnTo>
                  <a:pt x="411835" y="76403"/>
                </a:lnTo>
                <a:lnTo>
                  <a:pt x="411762" y="75285"/>
                </a:lnTo>
                <a:close/>
              </a:path>
              <a:path w="1252220" h="296545">
                <a:moveTo>
                  <a:pt x="455790" y="56502"/>
                </a:moveTo>
                <a:lnTo>
                  <a:pt x="416416" y="69239"/>
                </a:lnTo>
                <a:lnTo>
                  <a:pt x="411762" y="75285"/>
                </a:lnTo>
                <a:lnTo>
                  <a:pt x="411835" y="76403"/>
                </a:lnTo>
                <a:lnTo>
                  <a:pt x="412318" y="86360"/>
                </a:lnTo>
                <a:lnTo>
                  <a:pt x="410540" y="89890"/>
                </a:lnTo>
                <a:lnTo>
                  <a:pt x="406730" y="91960"/>
                </a:lnTo>
                <a:lnTo>
                  <a:pt x="436389" y="91960"/>
                </a:lnTo>
                <a:lnTo>
                  <a:pt x="440006" y="90692"/>
                </a:lnTo>
                <a:lnTo>
                  <a:pt x="448805" y="89814"/>
                </a:lnTo>
                <a:lnTo>
                  <a:pt x="510437" y="89814"/>
                </a:lnTo>
                <a:lnTo>
                  <a:pt x="504405" y="78955"/>
                </a:lnTo>
                <a:lnTo>
                  <a:pt x="495402" y="69136"/>
                </a:lnTo>
                <a:lnTo>
                  <a:pt x="484298" y="62118"/>
                </a:lnTo>
                <a:lnTo>
                  <a:pt x="471094" y="57906"/>
                </a:lnTo>
                <a:lnTo>
                  <a:pt x="455790" y="56502"/>
                </a:lnTo>
                <a:close/>
              </a:path>
              <a:path w="1252220" h="296545">
                <a:moveTo>
                  <a:pt x="706996" y="199542"/>
                </a:moveTo>
                <a:lnTo>
                  <a:pt x="548335" y="199542"/>
                </a:lnTo>
                <a:lnTo>
                  <a:pt x="548335" y="233299"/>
                </a:lnTo>
                <a:lnTo>
                  <a:pt x="706996" y="233299"/>
                </a:lnTo>
                <a:lnTo>
                  <a:pt x="706996" y="199542"/>
                </a:lnTo>
                <a:close/>
              </a:path>
              <a:path w="1252220" h="296545">
                <a:moveTo>
                  <a:pt x="650494" y="0"/>
                </a:moveTo>
                <a:lnTo>
                  <a:pt x="568121" y="0"/>
                </a:lnTo>
                <a:lnTo>
                  <a:pt x="568121" y="33756"/>
                </a:lnTo>
                <a:lnTo>
                  <a:pt x="611085" y="33756"/>
                </a:lnTo>
                <a:lnTo>
                  <a:pt x="611085" y="199542"/>
                </a:lnTo>
                <a:lnTo>
                  <a:pt x="650494" y="199542"/>
                </a:lnTo>
                <a:lnTo>
                  <a:pt x="650494" y="0"/>
                </a:lnTo>
                <a:close/>
              </a:path>
              <a:path w="1252220" h="296545">
                <a:moveTo>
                  <a:pt x="808913" y="56807"/>
                </a:moveTo>
                <a:lnTo>
                  <a:pt x="762343" y="69644"/>
                </a:lnTo>
                <a:lnTo>
                  <a:pt x="735611" y="107729"/>
                </a:lnTo>
                <a:lnTo>
                  <a:pt x="730478" y="146392"/>
                </a:lnTo>
                <a:lnTo>
                  <a:pt x="731733" y="166445"/>
                </a:lnTo>
                <a:lnTo>
                  <a:pt x="750557" y="212559"/>
                </a:lnTo>
                <a:lnTo>
                  <a:pt x="790403" y="234789"/>
                </a:lnTo>
                <a:lnTo>
                  <a:pt x="808024" y="236270"/>
                </a:lnTo>
                <a:lnTo>
                  <a:pt x="825982" y="234808"/>
                </a:lnTo>
                <a:lnTo>
                  <a:pt x="841717" y="230419"/>
                </a:lnTo>
                <a:lnTo>
                  <a:pt x="855234" y="223101"/>
                </a:lnTo>
                <a:lnTo>
                  <a:pt x="866533" y="212852"/>
                </a:lnTo>
                <a:lnTo>
                  <a:pt x="872714" y="203860"/>
                </a:lnTo>
                <a:lnTo>
                  <a:pt x="807720" y="203860"/>
                </a:lnTo>
                <a:lnTo>
                  <a:pt x="799271" y="202981"/>
                </a:lnTo>
                <a:lnTo>
                  <a:pt x="773525" y="171926"/>
                </a:lnTo>
                <a:lnTo>
                  <a:pt x="771220" y="146392"/>
                </a:lnTo>
                <a:lnTo>
                  <a:pt x="771796" y="132645"/>
                </a:lnTo>
                <a:lnTo>
                  <a:pt x="785705" y="97039"/>
                </a:lnTo>
                <a:lnTo>
                  <a:pt x="809358" y="89217"/>
                </a:lnTo>
                <a:lnTo>
                  <a:pt x="874015" y="89217"/>
                </a:lnTo>
                <a:lnTo>
                  <a:pt x="867498" y="79476"/>
                </a:lnTo>
                <a:lnTo>
                  <a:pt x="856559" y="69558"/>
                </a:lnTo>
                <a:lnTo>
                  <a:pt x="843149" y="62474"/>
                </a:lnTo>
                <a:lnTo>
                  <a:pt x="827268" y="58223"/>
                </a:lnTo>
                <a:lnTo>
                  <a:pt x="808913" y="56807"/>
                </a:lnTo>
                <a:close/>
              </a:path>
              <a:path w="1252220" h="296545">
                <a:moveTo>
                  <a:pt x="874015" y="89217"/>
                </a:moveTo>
                <a:lnTo>
                  <a:pt x="809358" y="89217"/>
                </a:lnTo>
                <a:lnTo>
                  <a:pt x="818359" y="90062"/>
                </a:lnTo>
                <a:lnTo>
                  <a:pt x="826030" y="92598"/>
                </a:lnTo>
                <a:lnTo>
                  <a:pt x="845613" y="132371"/>
                </a:lnTo>
                <a:lnTo>
                  <a:pt x="846162" y="146392"/>
                </a:lnTo>
                <a:lnTo>
                  <a:pt x="845591" y="160389"/>
                </a:lnTo>
                <a:lnTo>
                  <a:pt x="831781" y="196166"/>
                </a:lnTo>
                <a:lnTo>
                  <a:pt x="807720" y="203860"/>
                </a:lnTo>
                <a:lnTo>
                  <a:pt x="872714" y="203860"/>
                </a:lnTo>
                <a:lnTo>
                  <a:pt x="875444" y="199888"/>
                </a:lnTo>
                <a:lnTo>
                  <a:pt x="881810" y="184489"/>
                </a:lnTo>
                <a:lnTo>
                  <a:pt x="885630" y="166656"/>
                </a:lnTo>
                <a:lnTo>
                  <a:pt x="886904" y="146392"/>
                </a:lnTo>
                <a:lnTo>
                  <a:pt x="885690" y="125621"/>
                </a:lnTo>
                <a:lnTo>
                  <a:pt x="882049" y="107543"/>
                </a:lnTo>
                <a:lnTo>
                  <a:pt x="875985" y="92161"/>
                </a:lnTo>
                <a:lnTo>
                  <a:pt x="874015" y="89217"/>
                </a:lnTo>
                <a:close/>
              </a:path>
              <a:path w="1252220" h="296545">
                <a:moveTo>
                  <a:pt x="966368" y="59778"/>
                </a:moveTo>
                <a:lnTo>
                  <a:pt x="928077" y="59778"/>
                </a:lnTo>
                <a:lnTo>
                  <a:pt x="930640" y="70437"/>
                </a:lnTo>
                <a:lnTo>
                  <a:pt x="932745" y="80184"/>
                </a:lnTo>
                <a:lnTo>
                  <a:pt x="937590" y="233299"/>
                </a:lnTo>
                <a:lnTo>
                  <a:pt x="976998" y="233299"/>
                </a:lnTo>
                <a:lnTo>
                  <a:pt x="976998" y="151447"/>
                </a:lnTo>
                <a:lnTo>
                  <a:pt x="977812" y="139260"/>
                </a:lnTo>
                <a:lnTo>
                  <a:pt x="997039" y="102965"/>
                </a:lnTo>
                <a:lnTo>
                  <a:pt x="997865" y="102450"/>
                </a:lnTo>
                <a:lnTo>
                  <a:pt x="969492" y="102450"/>
                </a:lnTo>
                <a:lnTo>
                  <a:pt x="968743" y="102146"/>
                </a:lnTo>
                <a:lnTo>
                  <a:pt x="970479" y="93283"/>
                </a:lnTo>
                <a:lnTo>
                  <a:pt x="970904" y="91926"/>
                </a:lnTo>
                <a:lnTo>
                  <a:pt x="970864" y="83305"/>
                </a:lnTo>
                <a:lnTo>
                  <a:pt x="969349" y="72089"/>
                </a:lnTo>
                <a:lnTo>
                  <a:pt x="966368" y="59778"/>
                </a:lnTo>
                <a:close/>
              </a:path>
              <a:path w="1252220" h="296545">
                <a:moveTo>
                  <a:pt x="970904" y="91926"/>
                </a:moveTo>
                <a:lnTo>
                  <a:pt x="970479" y="93283"/>
                </a:lnTo>
                <a:lnTo>
                  <a:pt x="968743" y="102146"/>
                </a:lnTo>
                <a:lnTo>
                  <a:pt x="969492" y="102450"/>
                </a:lnTo>
                <a:lnTo>
                  <a:pt x="970785" y="94230"/>
                </a:lnTo>
                <a:lnTo>
                  <a:pt x="970904" y="91926"/>
                </a:lnTo>
                <a:close/>
              </a:path>
              <a:path w="1252220" h="296545">
                <a:moveTo>
                  <a:pt x="1024953" y="56807"/>
                </a:moveTo>
                <a:lnTo>
                  <a:pt x="984834" y="68580"/>
                </a:lnTo>
                <a:lnTo>
                  <a:pt x="970785" y="94230"/>
                </a:lnTo>
                <a:lnTo>
                  <a:pt x="969492" y="102450"/>
                </a:lnTo>
                <a:lnTo>
                  <a:pt x="997865" y="102450"/>
                </a:lnTo>
                <a:lnTo>
                  <a:pt x="1005060" y="97972"/>
                </a:lnTo>
                <a:lnTo>
                  <a:pt x="1014065" y="94977"/>
                </a:lnTo>
                <a:lnTo>
                  <a:pt x="1024051" y="93980"/>
                </a:lnTo>
                <a:lnTo>
                  <a:pt x="1061897" y="93980"/>
                </a:lnTo>
                <a:lnTo>
                  <a:pt x="1061897" y="60299"/>
                </a:lnTo>
                <a:lnTo>
                  <a:pt x="1051730" y="58773"/>
                </a:lnTo>
                <a:lnTo>
                  <a:pt x="1042182" y="57681"/>
                </a:lnTo>
                <a:lnTo>
                  <a:pt x="1033256" y="57025"/>
                </a:lnTo>
                <a:lnTo>
                  <a:pt x="1024953" y="56807"/>
                </a:lnTo>
                <a:close/>
              </a:path>
              <a:path w="1252220" h="296545">
                <a:moveTo>
                  <a:pt x="1061897" y="93980"/>
                </a:moveTo>
                <a:lnTo>
                  <a:pt x="1024051" y="93980"/>
                </a:lnTo>
                <a:lnTo>
                  <a:pt x="1031802" y="94230"/>
                </a:lnTo>
                <a:lnTo>
                  <a:pt x="1040693" y="94981"/>
                </a:lnTo>
                <a:lnTo>
                  <a:pt x="1050724" y="96235"/>
                </a:lnTo>
                <a:lnTo>
                  <a:pt x="1061897" y="97993"/>
                </a:lnTo>
                <a:lnTo>
                  <a:pt x="1061897" y="93980"/>
                </a:lnTo>
                <a:close/>
              </a:path>
              <a:path w="1252220" h="296545">
                <a:moveTo>
                  <a:pt x="1174673" y="56807"/>
                </a:moveTo>
                <a:lnTo>
                  <a:pt x="1127823" y="69939"/>
                </a:lnTo>
                <a:lnTo>
                  <a:pt x="1101442" y="108119"/>
                </a:lnTo>
                <a:lnTo>
                  <a:pt x="1096391" y="145491"/>
                </a:lnTo>
                <a:lnTo>
                  <a:pt x="1097677" y="165851"/>
                </a:lnTo>
                <a:lnTo>
                  <a:pt x="1116977" y="212483"/>
                </a:lnTo>
                <a:lnTo>
                  <a:pt x="1157656" y="234784"/>
                </a:lnTo>
                <a:lnTo>
                  <a:pt x="1175562" y="236270"/>
                </a:lnTo>
                <a:lnTo>
                  <a:pt x="1188080" y="235596"/>
                </a:lnTo>
                <a:lnTo>
                  <a:pt x="1229642" y="219057"/>
                </a:lnTo>
                <a:lnTo>
                  <a:pt x="1241905" y="203555"/>
                </a:lnTo>
                <a:lnTo>
                  <a:pt x="1175562" y="203555"/>
                </a:lnTo>
                <a:lnTo>
                  <a:pt x="1167147" y="202729"/>
                </a:lnTo>
                <a:lnTo>
                  <a:pt x="1139713" y="175748"/>
                </a:lnTo>
                <a:lnTo>
                  <a:pt x="1137132" y="158508"/>
                </a:lnTo>
                <a:lnTo>
                  <a:pt x="1251915" y="158508"/>
                </a:lnTo>
                <a:lnTo>
                  <a:pt x="1251915" y="148615"/>
                </a:lnTo>
                <a:lnTo>
                  <a:pt x="1250684" y="127352"/>
                </a:lnTo>
                <a:lnTo>
                  <a:pt x="1250284" y="125349"/>
                </a:lnTo>
                <a:lnTo>
                  <a:pt x="1137653" y="125349"/>
                </a:lnTo>
                <a:lnTo>
                  <a:pt x="1138462" y="118572"/>
                </a:lnTo>
                <a:lnTo>
                  <a:pt x="1166870" y="89915"/>
                </a:lnTo>
                <a:lnTo>
                  <a:pt x="1174965" y="89217"/>
                </a:lnTo>
                <a:lnTo>
                  <a:pt x="1238273" y="89217"/>
                </a:lnTo>
                <a:lnTo>
                  <a:pt x="1232217" y="80073"/>
                </a:lnTo>
                <a:lnTo>
                  <a:pt x="1221233" y="69896"/>
                </a:lnTo>
                <a:lnTo>
                  <a:pt x="1207979" y="62625"/>
                </a:lnTo>
                <a:lnTo>
                  <a:pt x="1192458" y="58261"/>
                </a:lnTo>
                <a:lnTo>
                  <a:pt x="1174673" y="56807"/>
                </a:lnTo>
                <a:close/>
              </a:path>
              <a:path w="1252220" h="296545">
                <a:moveTo>
                  <a:pt x="1213700" y="177457"/>
                </a:moveTo>
                <a:lnTo>
                  <a:pt x="1210386" y="187375"/>
                </a:lnTo>
                <a:lnTo>
                  <a:pt x="1205445" y="194221"/>
                </a:lnTo>
                <a:lnTo>
                  <a:pt x="1192415" y="201701"/>
                </a:lnTo>
                <a:lnTo>
                  <a:pt x="1184630" y="203555"/>
                </a:lnTo>
                <a:lnTo>
                  <a:pt x="1241905" y="203555"/>
                </a:lnTo>
                <a:lnTo>
                  <a:pt x="1244066" y="200131"/>
                </a:lnTo>
                <a:lnTo>
                  <a:pt x="1249464" y="187642"/>
                </a:lnTo>
                <a:lnTo>
                  <a:pt x="1213700" y="177457"/>
                </a:lnTo>
                <a:close/>
              </a:path>
              <a:path w="1252220" h="296545">
                <a:moveTo>
                  <a:pt x="1238273" y="89217"/>
                </a:moveTo>
                <a:lnTo>
                  <a:pt x="1174965" y="89217"/>
                </a:lnTo>
                <a:lnTo>
                  <a:pt x="1189599" y="91475"/>
                </a:lnTo>
                <a:lnTo>
                  <a:pt x="1200486" y="98248"/>
                </a:lnTo>
                <a:lnTo>
                  <a:pt x="1207630" y="109539"/>
                </a:lnTo>
                <a:lnTo>
                  <a:pt x="1211033" y="125349"/>
                </a:lnTo>
                <a:lnTo>
                  <a:pt x="1250284" y="125349"/>
                </a:lnTo>
                <a:lnTo>
                  <a:pt x="1246990" y="108843"/>
                </a:lnTo>
                <a:lnTo>
                  <a:pt x="1240835" y="93085"/>
                </a:lnTo>
                <a:lnTo>
                  <a:pt x="1238273" y="89217"/>
                </a:lnTo>
                <a:close/>
              </a:path>
            </a:pathLst>
          </a:custGeom>
          <a:solidFill>
            <a:srgbClr val="4C2A1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39862" y="4428794"/>
            <a:ext cx="1617827" cy="296341"/>
          </a:xfrm>
          <a:prstGeom prst="rect">
            <a:avLst/>
          </a:prstGeom>
        </p:spPr>
      </p:pic>
      <p:sp>
        <p:nvSpPr>
          <p:cNvPr id="26" name="object 2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 marR="187325" indent="-635">
              <a:lnSpc>
                <a:spcPct val="124600"/>
              </a:lnSpc>
              <a:spcBef>
                <a:spcPts val="125"/>
              </a:spcBef>
              <a:tabLst>
                <a:tab pos="4580890" algn="l"/>
              </a:tabLst>
            </a:pPr>
            <a:r>
              <a:rPr dirty="0"/>
              <a:t>Welcome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world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z="2450" i="1">
                <a:latin typeface="Courier New"/>
                <a:cs typeface="Courier New"/>
              </a:rPr>
              <a:t>movies</a:t>
            </a:r>
            <a:r>
              <a:rPr dirty="0"/>
              <a:t>!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/>
              <a:t>this</a:t>
            </a:r>
            <a:r>
              <a:rPr dirty="0" spc="-55"/>
              <a:t> </a:t>
            </a:r>
            <a:r>
              <a:rPr dirty="0" spc="-10"/>
              <a:t>Flutter </a:t>
            </a:r>
            <a:r>
              <a:rPr dirty="0"/>
              <a:t>project,</a:t>
            </a:r>
            <a:r>
              <a:rPr dirty="0" spc="-25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 spc="-20"/>
              <a:t>will</a:t>
            </a:r>
            <a:r>
              <a:rPr dirty="0"/>
              <a:t>	the</a:t>
            </a:r>
            <a:r>
              <a:rPr dirty="0" spc="-45"/>
              <a:t> </a:t>
            </a:r>
            <a:r>
              <a:rPr dirty="0"/>
              <a:t>fascinating</a:t>
            </a:r>
            <a:r>
              <a:rPr dirty="0" spc="-30"/>
              <a:t> </a:t>
            </a:r>
            <a:r>
              <a:rPr dirty="0"/>
              <a:t>realm</a:t>
            </a:r>
            <a:r>
              <a:rPr dirty="0" spc="-30"/>
              <a:t> </a:t>
            </a:r>
            <a:r>
              <a:rPr dirty="0" spc="-25"/>
              <a:t>of </a:t>
            </a:r>
            <a:r>
              <a:rPr dirty="0"/>
              <a:t>cinematic</a:t>
            </a:r>
            <a:r>
              <a:rPr dirty="0" spc="-30"/>
              <a:t> </a:t>
            </a:r>
            <a:r>
              <a:rPr dirty="0"/>
              <a:t>storytelling.</a:t>
            </a:r>
            <a:r>
              <a:rPr dirty="0" spc="-30"/>
              <a:t> </a:t>
            </a:r>
            <a:r>
              <a:rPr dirty="0"/>
              <a:t>Get</a:t>
            </a:r>
            <a:r>
              <a:rPr dirty="0" spc="-25"/>
              <a:t> </a:t>
            </a:r>
            <a:r>
              <a:rPr dirty="0"/>
              <a:t>ready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dive</a:t>
            </a:r>
            <a:r>
              <a:rPr dirty="0" spc="-30"/>
              <a:t> </a:t>
            </a:r>
            <a:r>
              <a:rPr dirty="0"/>
              <a:t>into</a:t>
            </a:r>
            <a:r>
              <a:rPr dirty="0" spc="-25"/>
              <a:t> </a:t>
            </a:r>
            <a:r>
              <a:rPr dirty="0" spc="-50"/>
              <a:t>a</a:t>
            </a:r>
            <a:endParaRPr sz="2450">
              <a:latin typeface="Courier New"/>
              <a:cs typeface="Courier New"/>
            </a:endParaRPr>
          </a:p>
          <a:p>
            <a:pPr marL="12700" marR="5080" indent="1826895">
              <a:lnSpc>
                <a:spcPct val="125000"/>
              </a:lnSpc>
            </a:pPr>
            <a:r>
              <a:rPr dirty="0"/>
              <a:t>of</a:t>
            </a:r>
            <a:r>
              <a:rPr dirty="0" spc="-40"/>
              <a:t> </a:t>
            </a:r>
            <a:r>
              <a:rPr dirty="0"/>
              <a:t>diverse</a:t>
            </a:r>
            <a:r>
              <a:rPr dirty="0" spc="-25"/>
              <a:t> </a:t>
            </a:r>
            <a:r>
              <a:rPr dirty="0"/>
              <a:t>films,</a:t>
            </a:r>
            <a:r>
              <a:rPr dirty="0" spc="-25"/>
              <a:t> </a:t>
            </a:r>
            <a:r>
              <a:rPr dirty="0"/>
              <a:t>from</a:t>
            </a:r>
            <a:r>
              <a:rPr dirty="0" spc="-25"/>
              <a:t> </a:t>
            </a:r>
            <a:r>
              <a:rPr dirty="0"/>
              <a:t>timeless</a:t>
            </a:r>
            <a:r>
              <a:rPr dirty="0" spc="-25"/>
              <a:t> </a:t>
            </a:r>
            <a:r>
              <a:rPr dirty="0" spc="-10"/>
              <a:t>classics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modern</a:t>
            </a:r>
            <a:r>
              <a:rPr dirty="0" spc="-20"/>
              <a:t> </a:t>
            </a:r>
            <a:r>
              <a:rPr dirty="0" spc="-10"/>
              <a:t>blockbusters.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881857" y="-359"/>
            <a:ext cx="3406775" cy="1996439"/>
            <a:chOff x="14881857" y="-359"/>
            <a:chExt cx="3406775" cy="1996439"/>
          </a:xfrm>
        </p:grpSpPr>
        <p:sp>
          <p:nvSpPr>
            <p:cNvPr id="3" name="object 3" descr=""/>
            <p:cNvSpPr/>
            <p:nvPr/>
          </p:nvSpPr>
          <p:spPr>
            <a:xfrm>
              <a:off x="14881857" y="0"/>
              <a:ext cx="3406140" cy="1995805"/>
            </a:xfrm>
            <a:custGeom>
              <a:avLst/>
              <a:gdLst/>
              <a:ahLst/>
              <a:cxnLst/>
              <a:rect l="l" t="t" r="r" b="b"/>
              <a:pathLst>
                <a:path w="3406140" h="1995805">
                  <a:moveTo>
                    <a:pt x="3406141" y="803724"/>
                  </a:moveTo>
                  <a:lnTo>
                    <a:pt x="2005442" y="803724"/>
                  </a:lnTo>
                  <a:lnTo>
                    <a:pt x="2032261" y="807042"/>
                  </a:lnTo>
                  <a:lnTo>
                    <a:pt x="2059687" y="815695"/>
                  </a:lnTo>
                  <a:lnTo>
                    <a:pt x="2071623" y="822197"/>
                  </a:lnTo>
                  <a:lnTo>
                    <a:pt x="2084499" y="828297"/>
                  </a:lnTo>
                  <a:lnTo>
                    <a:pt x="2097924" y="833315"/>
                  </a:lnTo>
                  <a:lnTo>
                    <a:pt x="2111503" y="836574"/>
                  </a:lnTo>
                  <a:lnTo>
                    <a:pt x="2135736" y="843921"/>
                  </a:lnTo>
                  <a:lnTo>
                    <a:pt x="2158016" y="858086"/>
                  </a:lnTo>
                  <a:lnTo>
                    <a:pt x="2180440" y="872116"/>
                  </a:lnTo>
                  <a:lnTo>
                    <a:pt x="2205102" y="879055"/>
                  </a:lnTo>
                  <a:lnTo>
                    <a:pt x="2208785" y="879055"/>
                  </a:lnTo>
                  <a:lnTo>
                    <a:pt x="2213738" y="881214"/>
                  </a:lnTo>
                  <a:lnTo>
                    <a:pt x="2220215" y="886256"/>
                  </a:lnTo>
                  <a:lnTo>
                    <a:pt x="2252294" y="918285"/>
                  </a:lnTo>
                  <a:lnTo>
                    <a:pt x="2289207" y="962667"/>
                  </a:lnTo>
                  <a:lnTo>
                    <a:pt x="2323120" y="1005023"/>
                  </a:lnTo>
                  <a:lnTo>
                    <a:pt x="2346199" y="1030973"/>
                  </a:lnTo>
                  <a:lnTo>
                    <a:pt x="2355176" y="1038500"/>
                  </a:lnTo>
                  <a:lnTo>
                    <a:pt x="2363725" y="1045822"/>
                  </a:lnTo>
                  <a:lnTo>
                    <a:pt x="2371988" y="1052740"/>
                  </a:lnTo>
                  <a:lnTo>
                    <a:pt x="2426289" y="1091352"/>
                  </a:lnTo>
                  <a:lnTo>
                    <a:pt x="2470209" y="1115291"/>
                  </a:lnTo>
                  <a:lnTo>
                    <a:pt x="2512348" y="1132872"/>
                  </a:lnTo>
                  <a:lnTo>
                    <a:pt x="2553189" y="1146097"/>
                  </a:lnTo>
                  <a:lnTo>
                    <a:pt x="2642807" y="1170850"/>
                  </a:lnTo>
                  <a:lnTo>
                    <a:pt x="2692782" y="1188107"/>
                  </a:lnTo>
                  <a:lnTo>
                    <a:pt x="2744090" y="1212655"/>
                  </a:lnTo>
                  <a:lnTo>
                    <a:pt x="2797684" y="1248409"/>
                  </a:lnTo>
                  <a:lnTo>
                    <a:pt x="2837778" y="1283139"/>
                  </a:lnTo>
                  <a:lnTo>
                    <a:pt x="2851659" y="1296657"/>
                  </a:lnTo>
                  <a:lnTo>
                    <a:pt x="2893823" y="1312579"/>
                  </a:lnTo>
                  <a:lnTo>
                    <a:pt x="2935987" y="1329054"/>
                  </a:lnTo>
                  <a:lnTo>
                    <a:pt x="2941730" y="1424036"/>
                  </a:lnTo>
                  <a:lnTo>
                    <a:pt x="2944654" y="1471428"/>
                  </a:lnTo>
                  <a:lnTo>
                    <a:pt x="2947642" y="1518701"/>
                  </a:lnTo>
                  <a:lnTo>
                    <a:pt x="2950715" y="1565817"/>
                  </a:lnTo>
                  <a:lnTo>
                    <a:pt x="2953894" y="1612734"/>
                  </a:lnTo>
                  <a:lnTo>
                    <a:pt x="2964054" y="1662404"/>
                  </a:lnTo>
                  <a:lnTo>
                    <a:pt x="2968645" y="1683400"/>
                  </a:lnTo>
                  <a:lnTo>
                    <a:pt x="2957640" y="1691028"/>
                  </a:lnTo>
                  <a:lnTo>
                    <a:pt x="2947302" y="1699464"/>
                  </a:lnTo>
                  <a:lnTo>
                    <a:pt x="2953894" y="1722881"/>
                  </a:lnTo>
                  <a:lnTo>
                    <a:pt x="2956815" y="1725764"/>
                  </a:lnTo>
                  <a:lnTo>
                    <a:pt x="2959736" y="1729371"/>
                  </a:lnTo>
                  <a:lnTo>
                    <a:pt x="3000169" y="1753038"/>
                  </a:lnTo>
                  <a:lnTo>
                    <a:pt x="3046858" y="1771129"/>
                  </a:lnTo>
                  <a:lnTo>
                    <a:pt x="3069160" y="1778814"/>
                  </a:lnTo>
                  <a:lnTo>
                    <a:pt x="3089831" y="1786699"/>
                  </a:lnTo>
                  <a:lnTo>
                    <a:pt x="3107526" y="1794717"/>
                  </a:lnTo>
                  <a:lnTo>
                    <a:pt x="3120899" y="1802803"/>
                  </a:lnTo>
                  <a:lnTo>
                    <a:pt x="3123058" y="1804962"/>
                  </a:lnTo>
                  <a:lnTo>
                    <a:pt x="3125344" y="1807121"/>
                  </a:lnTo>
                  <a:lnTo>
                    <a:pt x="3127503" y="1810003"/>
                  </a:lnTo>
                  <a:lnTo>
                    <a:pt x="3230373" y="1838807"/>
                  </a:lnTo>
                  <a:lnTo>
                    <a:pt x="3245015" y="1867175"/>
                  </a:lnTo>
                  <a:lnTo>
                    <a:pt x="3260360" y="1895143"/>
                  </a:lnTo>
                  <a:lnTo>
                    <a:pt x="3275825" y="1922841"/>
                  </a:lnTo>
                  <a:lnTo>
                    <a:pt x="3290825" y="1950402"/>
                  </a:lnTo>
                  <a:lnTo>
                    <a:pt x="3327635" y="1986045"/>
                  </a:lnTo>
                  <a:lnTo>
                    <a:pt x="3374391" y="1995766"/>
                  </a:lnTo>
                  <a:lnTo>
                    <a:pt x="3406141" y="1990535"/>
                  </a:lnTo>
                  <a:lnTo>
                    <a:pt x="3406141" y="803724"/>
                  </a:lnTo>
                  <a:close/>
                </a:path>
                <a:path w="3406140" h="1995805">
                  <a:moveTo>
                    <a:pt x="3406141" y="530749"/>
                  </a:moveTo>
                  <a:lnTo>
                    <a:pt x="1181692" y="530749"/>
                  </a:lnTo>
                  <a:lnTo>
                    <a:pt x="1214343" y="531520"/>
                  </a:lnTo>
                  <a:lnTo>
                    <a:pt x="1237331" y="533095"/>
                  </a:lnTo>
                  <a:lnTo>
                    <a:pt x="1249681" y="534898"/>
                  </a:lnTo>
                  <a:lnTo>
                    <a:pt x="1275478" y="543225"/>
                  </a:lnTo>
                  <a:lnTo>
                    <a:pt x="1301084" y="551819"/>
                  </a:lnTo>
                  <a:lnTo>
                    <a:pt x="1326547" y="558792"/>
                  </a:lnTo>
                  <a:lnTo>
                    <a:pt x="1351916" y="562254"/>
                  </a:lnTo>
                  <a:lnTo>
                    <a:pt x="1393901" y="565393"/>
                  </a:lnTo>
                  <a:lnTo>
                    <a:pt x="1534260" y="574104"/>
                  </a:lnTo>
                  <a:lnTo>
                    <a:pt x="1575817" y="575221"/>
                  </a:lnTo>
                  <a:lnTo>
                    <a:pt x="1620347" y="578994"/>
                  </a:lnTo>
                  <a:lnTo>
                    <a:pt x="1663428" y="592982"/>
                  </a:lnTo>
                  <a:lnTo>
                    <a:pt x="1705479" y="614704"/>
                  </a:lnTo>
                  <a:lnTo>
                    <a:pt x="1746916" y="641677"/>
                  </a:lnTo>
                  <a:lnTo>
                    <a:pt x="1829623" y="701455"/>
                  </a:lnTo>
                  <a:lnTo>
                    <a:pt x="1871727" y="729297"/>
                  </a:lnTo>
                  <a:lnTo>
                    <a:pt x="1935574" y="792171"/>
                  </a:lnTo>
                  <a:lnTo>
                    <a:pt x="1956055" y="812812"/>
                  </a:lnTo>
                  <a:lnTo>
                    <a:pt x="1979837" y="805671"/>
                  </a:lnTo>
                  <a:lnTo>
                    <a:pt x="2005442" y="803724"/>
                  </a:lnTo>
                  <a:lnTo>
                    <a:pt x="3406141" y="803724"/>
                  </a:lnTo>
                  <a:lnTo>
                    <a:pt x="3406141" y="530749"/>
                  </a:lnTo>
                  <a:close/>
                </a:path>
                <a:path w="3406140" h="1995805">
                  <a:moveTo>
                    <a:pt x="3406141" y="0"/>
                  </a:moveTo>
                  <a:lnTo>
                    <a:pt x="0" y="0"/>
                  </a:lnTo>
                  <a:lnTo>
                    <a:pt x="764414" y="596099"/>
                  </a:lnTo>
                  <a:lnTo>
                    <a:pt x="837422" y="575161"/>
                  </a:lnTo>
                  <a:lnTo>
                    <a:pt x="907589" y="559048"/>
                  </a:lnTo>
                  <a:lnTo>
                    <a:pt x="973940" y="547186"/>
                  </a:lnTo>
                  <a:lnTo>
                    <a:pt x="1035501" y="538999"/>
                  </a:lnTo>
                  <a:lnTo>
                    <a:pt x="1091296" y="533914"/>
                  </a:lnTo>
                  <a:lnTo>
                    <a:pt x="1140351" y="531355"/>
                  </a:lnTo>
                  <a:lnTo>
                    <a:pt x="1181692" y="530749"/>
                  </a:lnTo>
                  <a:lnTo>
                    <a:pt x="3406141" y="530749"/>
                  </a:lnTo>
                  <a:lnTo>
                    <a:pt x="3406141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881857" y="0"/>
              <a:ext cx="3406140" cy="1946275"/>
            </a:xfrm>
            <a:custGeom>
              <a:avLst/>
              <a:gdLst/>
              <a:ahLst/>
              <a:cxnLst/>
              <a:rect l="l" t="t" r="r" b="b"/>
              <a:pathLst>
                <a:path w="3406140" h="1946275">
                  <a:moveTo>
                    <a:pt x="3398744" y="1945193"/>
                  </a:moveTo>
                  <a:lnTo>
                    <a:pt x="3403311" y="1945940"/>
                  </a:lnTo>
                  <a:lnTo>
                    <a:pt x="3406141" y="1946051"/>
                  </a:lnTo>
                  <a:lnTo>
                    <a:pt x="3398744" y="1945193"/>
                  </a:lnTo>
                  <a:close/>
                </a:path>
                <a:path w="3406140" h="1946275">
                  <a:moveTo>
                    <a:pt x="3386383" y="1943171"/>
                  </a:moveTo>
                  <a:lnTo>
                    <a:pt x="3391204" y="1944166"/>
                  </a:lnTo>
                  <a:lnTo>
                    <a:pt x="3398744" y="1945193"/>
                  </a:lnTo>
                  <a:lnTo>
                    <a:pt x="3386383" y="1943171"/>
                  </a:lnTo>
                  <a:close/>
                </a:path>
                <a:path w="3406140" h="1946275">
                  <a:moveTo>
                    <a:pt x="3332783" y="1903016"/>
                  </a:moveTo>
                  <a:lnTo>
                    <a:pt x="3351404" y="1937448"/>
                  </a:lnTo>
                  <a:lnTo>
                    <a:pt x="3386383" y="1943171"/>
                  </a:lnTo>
                  <a:lnTo>
                    <a:pt x="3383027" y="1942477"/>
                  </a:lnTo>
                  <a:lnTo>
                    <a:pt x="3332783" y="1903016"/>
                  </a:lnTo>
                  <a:close/>
                </a:path>
                <a:path w="3406140" h="1946275">
                  <a:moveTo>
                    <a:pt x="3406141" y="1870481"/>
                  </a:moveTo>
                  <a:lnTo>
                    <a:pt x="3315336" y="1870481"/>
                  </a:lnTo>
                  <a:lnTo>
                    <a:pt x="3406141" y="1941726"/>
                  </a:lnTo>
                  <a:lnTo>
                    <a:pt x="3406141" y="1870481"/>
                  </a:lnTo>
                  <a:close/>
                </a:path>
                <a:path w="3406140" h="1946275">
                  <a:moveTo>
                    <a:pt x="3330831" y="1899407"/>
                  </a:moveTo>
                  <a:lnTo>
                    <a:pt x="3332608" y="1902879"/>
                  </a:lnTo>
                  <a:lnTo>
                    <a:pt x="3332783" y="1903016"/>
                  </a:lnTo>
                  <a:lnTo>
                    <a:pt x="3330831" y="1899407"/>
                  </a:lnTo>
                  <a:close/>
                </a:path>
                <a:path w="3406140" h="1946275">
                  <a:moveTo>
                    <a:pt x="3406141" y="1783359"/>
                  </a:moveTo>
                  <a:lnTo>
                    <a:pt x="3269235" y="1783359"/>
                  </a:lnTo>
                  <a:lnTo>
                    <a:pt x="3288789" y="1821608"/>
                  </a:lnTo>
                  <a:lnTo>
                    <a:pt x="3309271" y="1859860"/>
                  </a:lnTo>
                  <a:lnTo>
                    <a:pt x="3330831" y="1899407"/>
                  </a:lnTo>
                  <a:lnTo>
                    <a:pt x="3328516" y="1894882"/>
                  </a:lnTo>
                  <a:lnTo>
                    <a:pt x="3324543" y="1886951"/>
                  </a:lnTo>
                  <a:lnTo>
                    <a:pt x="3320285" y="1878884"/>
                  </a:lnTo>
                  <a:lnTo>
                    <a:pt x="3315336" y="1870481"/>
                  </a:lnTo>
                  <a:lnTo>
                    <a:pt x="3406141" y="1870481"/>
                  </a:lnTo>
                  <a:lnTo>
                    <a:pt x="3406141" y="1783359"/>
                  </a:lnTo>
                  <a:close/>
                </a:path>
                <a:path w="3406140" h="1946275">
                  <a:moveTo>
                    <a:pt x="3167167" y="1774362"/>
                  </a:moveTo>
                  <a:lnTo>
                    <a:pt x="3118819" y="1774362"/>
                  </a:lnTo>
                  <a:lnTo>
                    <a:pt x="3127139" y="1775849"/>
                  </a:lnTo>
                  <a:lnTo>
                    <a:pt x="3134615" y="1779765"/>
                  </a:lnTo>
                  <a:lnTo>
                    <a:pt x="3136139" y="1780489"/>
                  </a:lnTo>
                  <a:lnTo>
                    <a:pt x="3137536" y="1784807"/>
                  </a:lnTo>
                  <a:lnTo>
                    <a:pt x="3138933" y="1786242"/>
                  </a:lnTo>
                  <a:lnTo>
                    <a:pt x="3181206" y="1785306"/>
                  </a:lnTo>
                  <a:lnTo>
                    <a:pt x="3167167" y="1774362"/>
                  </a:lnTo>
                  <a:close/>
                </a:path>
                <a:path w="3406140" h="1946275">
                  <a:moveTo>
                    <a:pt x="3186871" y="1785181"/>
                  </a:moveTo>
                  <a:lnTo>
                    <a:pt x="3181206" y="1785306"/>
                  </a:lnTo>
                  <a:lnTo>
                    <a:pt x="3181478" y="1785518"/>
                  </a:lnTo>
                  <a:lnTo>
                    <a:pt x="3186871" y="1785181"/>
                  </a:lnTo>
                  <a:close/>
                </a:path>
                <a:path w="3406140" h="1946275">
                  <a:moveTo>
                    <a:pt x="3406141" y="1562328"/>
                  </a:moveTo>
                  <a:lnTo>
                    <a:pt x="2920112" y="1562328"/>
                  </a:lnTo>
                  <a:lnTo>
                    <a:pt x="3204465" y="1784083"/>
                  </a:lnTo>
                  <a:lnTo>
                    <a:pt x="3186871" y="1785181"/>
                  </a:lnTo>
                  <a:lnTo>
                    <a:pt x="3269235" y="1783359"/>
                  </a:lnTo>
                  <a:lnTo>
                    <a:pt x="3406141" y="1783359"/>
                  </a:lnTo>
                  <a:lnTo>
                    <a:pt x="3406141" y="1562328"/>
                  </a:lnTo>
                  <a:close/>
                </a:path>
                <a:path w="3406140" h="1946275">
                  <a:moveTo>
                    <a:pt x="2920591" y="1582145"/>
                  </a:moveTo>
                  <a:lnTo>
                    <a:pt x="2921783" y="1602084"/>
                  </a:lnTo>
                  <a:lnTo>
                    <a:pt x="2924430" y="1649450"/>
                  </a:lnTo>
                  <a:lnTo>
                    <a:pt x="2925700" y="1661541"/>
                  </a:lnTo>
                  <a:lnTo>
                    <a:pt x="2939874" y="1705063"/>
                  </a:lnTo>
                  <a:lnTo>
                    <a:pt x="2983528" y="1741620"/>
                  </a:lnTo>
                  <a:lnTo>
                    <a:pt x="3038781" y="1758291"/>
                  </a:lnTo>
                  <a:lnTo>
                    <a:pt x="3066289" y="1761769"/>
                  </a:lnTo>
                  <a:lnTo>
                    <a:pt x="3066924" y="1766811"/>
                  </a:lnTo>
                  <a:lnTo>
                    <a:pt x="3069083" y="1770405"/>
                  </a:lnTo>
                  <a:lnTo>
                    <a:pt x="3072004" y="1772564"/>
                  </a:lnTo>
                  <a:lnTo>
                    <a:pt x="3077026" y="1774836"/>
                  </a:lnTo>
                  <a:lnTo>
                    <a:pt x="3083989" y="1775625"/>
                  </a:lnTo>
                  <a:lnTo>
                    <a:pt x="3092167" y="1775603"/>
                  </a:lnTo>
                  <a:lnTo>
                    <a:pt x="3100833" y="1775447"/>
                  </a:lnTo>
                  <a:lnTo>
                    <a:pt x="3109951" y="1774498"/>
                  </a:lnTo>
                  <a:lnTo>
                    <a:pt x="3118819" y="1774362"/>
                  </a:lnTo>
                  <a:lnTo>
                    <a:pt x="3167167" y="1774362"/>
                  </a:lnTo>
                  <a:lnTo>
                    <a:pt x="2920591" y="1582145"/>
                  </a:lnTo>
                  <a:close/>
                </a:path>
                <a:path w="3406140" h="1946275">
                  <a:moveTo>
                    <a:pt x="2920395" y="1578877"/>
                  </a:moveTo>
                  <a:lnTo>
                    <a:pt x="2920112" y="1581772"/>
                  </a:lnTo>
                  <a:lnTo>
                    <a:pt x="2920591" y="1582145"/>
                  </a:lnTo>
                  <a:lnTo>
                    <a:pt x="2920395" y="1578877"/>
                  </a:lnTo>
                  <a:close/>
                </a:path>
                <a:path w="3406140" h="1946275">
                  <a:moveTo>
                    <a:pt x="2919929" y="1571070"/>
                  </a:moveTo>
                  <a:lnTo>
                    <a:pt x="2920395" y="1578877"/>
                  </a:lnTo>
                  <a:lnTo>
                    <a:pt x="2920747" y="1575295"/>
                  </a:lnTo>
                  <a:lnTo>
                    <a:pt x="2919929" y="1571070"/>
                  </a:lnTo>
                  <a:close/>
                </a:path>
                <a:path w="3406140" h="1946275">
                  <a:moveTo>
                    <a:pt x="2919625" y="1566000"/>
                  </a:moveTo>
                  <a:lnTo>
                    <a:pt x="2919350" y="1568081"/>
                  </a:lnTo>
                  <a:lnTo>
                    <a:pt x="2919929" y="1571070"/>
                  </a:lnTo>
                  <a:lnTo>
                    <a:pt x="2919625" y="1566000"/>
                  </a:lnTo>
                  <a:close/>
                </a:path>
                <a:path w="3406140" h="1946275">
                  <a:moveTo>
                    <a:pt x="2408556" y="741540"/>
                  </a:moveTo>
                  <a:lnTo>
                    <a:pt x="2218818" y="741540"/>
                  </a:lnTo>
                  <a:lnTo>
                    <a:pt x="2225378" y="741985"/>
                  </a:lnTo>
                  <a:lnTo>
                    <a:pt x="2233105" y="745134"/>
                  </a:lnTo>
                  <a:lnTo>
                    <a:pt x="2284296" y="786275"/>
                  </a:lnTo>
                  <a:lnTo>
                    <a:pt x="2318402" y="820104"/>
                  </a:lnTo>
                  <a:lnTo>
                    <a:pt x="2348054" y="850829"/>
                  </a:lnTo>
                  <a:lnTo>
                    <a:pt x="2367789" y="870419"/>
                  </a:lnTo>
                  <a:lnTo>
                    <a:pt x="2411731" y="910172"/>
                  </a:lnTo>
                  <a:lnTo>
                    <a:pt x="2451790" y="947648"/>
                  </a:lnTo>
                  <a:lnTo>
                    <a:pt x="2488617" y="983295"/>
                  </a:lnTo>
                  <a:lnTo>
                    <a:pt x="2522864" y="1017554"/>
                  </a:lnTo>
                  <a:lnTo>
                    <a:pt x="2555181" y="1050872"/>
                  </a:lnTo>
                  <a:lnTo>
                    <a:pt x="2586219" y="1083693"/>
                  </a:lnTo>
                  <a:lnTo>
                    <a:pt x="2616631" y="1116460"/>
                  </a:lnTo>
                  <a:lnTo>
                    <a:pt x="2678177" y="1183614"/>
                  </a:lnTo>
                  <a:lnTo>
                    <a:pt x="2822195" y="1333372"/>
                  </a:lnTo>
                  <a:lnTo>
                    <a:pt x="2864390" y="1349838"/>
                  </a:lnTo>
                  <a:lnTo>
                    <a:pt x="2907158" y="1365770"/>
                  </a:lnTo>
                  <a:lnTo>
                    <a:pt x="2910069" y="1413432"/>
                  </a:lnTo>
                  <a:lnTo>
                    <a:pt x="2916032" y="1507877"/>
                  </a:lnTo>
                  <a:lnTo>
                    <a:pt x="2918964" y="1554940"/>
                  </a:lnTo>
                  <a:lnTo>
                    <a:pt x="2919625" y="1566000"/>
                  </a:lnTo>
                  <a:lnTo>
                    <a:pt x="2920112" y="1562328"/>
                  </a:lnTo>
                  <a:lnTo>
                    <a:pt x="3406141" y="1562328"/>
                  </a:lnTo>
                  <a:lnTo>
                    <a:pt x="3406141" y="1519580"/>
                  </a:lnTo>
                  <a:lnTo>
                    <a:pt x="2408556" y="741540"/>
                  </a:lnTo>
                  <a:close/>
                </a:path>
                <a:path w="3406140" h="1946275">
                  <a:moveTo>
                    <a:pt x="2024660" y="0"/>
                  </a:moveTo>
                  <a:lnTo>
                    <a:pt x="1483616" y="0"/>
                  </a:lnTo>
                  <a:lnTo>
                    <a:pt x="3406141" y="1499497"/>
                  </a:lnTo>
                  <a:lnTo>
                    <a:pt x="3406141" y="1077302"/>
                  </a:lnTo>
                  <a:lnTo>
                    <a:pt x="2024660" y="0"/>
                  </a:lnTo>
                  <a:close/>
                </a:path>
                <a:path w="3406140" h="1946275">
                  <a:moveTo>
                    <a:pt x="2590776" y="0"/>
                  </a:moveTo>
                  <a:lnTo>
                    <a:pt x="2050018" y="0"/>
                  </a:lnTo>
                  <a:lnTo>
                    <a:pt x="3406141" y="1057669"/>
                  </a:lnTo>
                  <a:lnTo>
                    <a:pt x="3406141" y="636022"/>
                  </a:lnTo>
                  <a:lnTo>
                    <a:pt x="2590776" y="0"/>
                  </a:lnTo>
                  <a:close/>
                </a:path>
                <a:path w="3406140" h="1946275">
                  <a:moveTo>
                    <a:pt x="2213360" y="742975"/>
                  </a:moveTo>
                  <a:lnTo>
                    <a:pt x="2029778" y="742975"/>
                  </a:lnTo>
                  <a:lnTo>
                    <a:pt x="2057103" y="746463"/>
                  </a:lnTo>
                  <a:lnTo>
                    <a:pt x="2084833" y="755218"/>
                  </a:lnTo>
                  <a:lnTo>
                    <a:pt x="2097086" y="761520"/>
                  </a:lnTo>
                  <a:lnTo>
                    <a:pt x="2109804" y="767819"/>
                  </a:lnTo>
                  <a:lnTo>
                    <a:pt x="2122641" y="773038"/>
                  </a:lnTo>
                  <a:lnTo>
                    <a:pt x="2135252" y="776096"/>
                  </a:lnTo>
                  <a:lnTo>
                    <a:pt x="2158542" y="771913"/>
                  </a:lnTo>
                  <a:lnTo>
                    <a:pt x="2177844" y="759899"/>
                  </a:lnTo>
                  <a:lnTo>
                    <a:pt x="2196741" y="747345"/>
                  </a:lnTo>
                  <a:lnTo>
                    <a:pt x="2213360" y="742975"/>
                  </a:lnTo>
                  <a:close/>
                </a:path>
                <a:path w="3406140" h="1946275">
                  <a:moveTo>
                    <a:pt x="1494017" y="469471"/>
                  </a:moveTo>
                  <a:lnTo>
                    <a:pt x="1222439" y="469471"/>
                  </a:lnTo>
                  <a:lnTo>
                    <a:pt x="1247815" y="469709"/>
                  </a:lnTo>
                  <a:lnTo>
                    <a:pt x="1274192" y="475145"/>
                  </a:lnTo>
                  <a:lnTo>
                    <a:pt x="1299369" y="482329"/>
                  </a:lnTo>
                  <a:lnTo>
                    <a:pt x="1324928" y="490527"/>
                  </a:lnTo>
                  <a:lnTo>
                    <a:pt x="1350487" y="497512"/>
                  </a:lnTo>
                  <a:lnTo>
                    <a:pt x="1391075" y="504102"/>
                  </a:lnTo>
                  <a:lnTo>
                    <a:pt x="1465180" y="522908"/>
                  </a:lnTo>
                  <a:lnTo>
                    <a:pt x="1517831" y="537308"/>
                  </a:lnTo>
                  <a:lnTo>
                    <a:pt x="1576851" y="554136"/>
                  </a:lnTo>
                  <a:lnTo>
                    <a:pt x="1639218" y="572712"/>
                  </a:lnTo>
                  <a:lnTo>
                    <a:pt x="1701909" y="592360"/>
                  </a:lnTo>
                  <a:lnTo>
                    <a:pt x="1761903" y="612400"/>
                  </a:lnTo>
                  <a:lnTo>
                    <a:pt x="1816177" y="632155"/>
                  </a:lnTo>
                  <a:lnTo>
                    <a:pt x="1861708" y="650946"/>
                  </a:lnTo>
                  <a:lnTo>
                    <a:pt x="1981201" y="752335"/>
                  </a:lnTo>
                  <a:lnTo>
                    <a:pt x="2004073" y="744888"/>
                  </a:lnTo>
                  <a:lnTo>
                    <a:pt x="2029778" y="742975"/>
                  </a:lnTo>
                  <a:lnTo>
                    <a:pt x="2213360" y="742975"/>
                  </a:lnTo>
                  <a:lnTo>
                    <a:pt x="2218818" y="741540"/>
                  </a:lnTo>
                  <a:lnTo>
                    <a:pt x="2408556" y="741540"/>
                  </a:lnTo>
                  <a:lnTo>
                    <a:pt x="2199001" y="578103"/>
                  </a:lnTo>
                  <a:lnTo>
                    <a:pt x="1657986" y="578103"/>
                  </a:lnTo>
                  <a:lnTo>
                    <a:pt x="1648032" y="575174"/>
                  </a:lnTo>
                  <a:lnTo>
                    <a:pt x="1627553" y="568783"/>
                  </a:lnTo>
                  <a:lnTo>
                    <a:pt x="1617600" y="565861"/>
                  </a:lnTo>
                  <a:lnTo>
                    <a:pt x="1494017" y="469471"/>
                  </a:lnTo>
                  <a:close/>
                </a:path>
                <a:path w="3406140" h="1946275">
                  <a:moveTo>
                    <a:pt x="3157682" y="0"/>
                  </a:moveTo>
                  <a:lnTo>
                    <a:pt x="2616947" y="0"/>
                  </a:lnTo>
                  <a:lnTo>
                    <a:pt x="3406141" y="615426"/>
                  </a:lnTo>
                  <a:lnTo>
                    <a:pt x="3406141" y="193781"/>
                  </a:lnTo>
                  <a:lnTo>
                    <a:pt x="3157682" y="0"/>
                  </a:lnTo>
                  <a:close/>
                </a:path>
                <a:path w="3406140" h="1946275">
                  <a:moveTo>
                    <a:pt x="326115" y="0"/>
                  </a:moveTo>
                  <a:lnTo>
                    <a:pt x="0" y="0"/>
                  </a:lnTo>
                  <a:lnTo>
                    <a:pt x="764414" y="596099"/>
                  </a:lnTo>
                  <a:lnTo>
                    <a:pt x="777876" y="592680"/>
                  </a:lnTo>
                  <a:lnTo>
                    <a:pt x="785238" y="590631"/>
                  </a:lnTo>
                  <a:lnTo>
                    <a:pt x="962602" y="532465"/>
                  </a:lnTo>
                  <a:lnTo>
                    <a:pt x="995809" y="522260"/>
                  </a:lnTo>
                  <a:lnTo>
                    <a:pt x="326115" y="0"/>
                  </a:lnTo>
                  <a:close/>
                </a:path>
                <a:path w="3406140" h="1946275">
                  <a:moveTo>
                    <a:pt x="1457770" y="0"/>
                  </a:moveTo>
                  <a:lnTo>
                    <a:pt x="916716" y="0"/>
                  </a:lnTo>
                  <a:lnTo>
                    <a:pt x="1657986" y="578103"/>
                  </a:lnTo>
                  <a:lnTo>
                    <a:pt x="2199001" y="578103"/>
                  </a:lnTo>
                  <a:lnTo>
                    <a:pt x="1457770" y="0"/>
                  </a:lnTo>
                  <a:close/>
                </a:path>
                <a:path w="3406140" h="1946275">
                  <a:moveTo>
                    <a:pt x="1013490" y="516826"/>
                  </a:moveTo>
                  <a:lnTo>
                    <a:pt x="995809" y="522260"/>
                  </a:lnTo>
                  <a:lnTo>
                    <a:pt x="996316" y="522655"/>
                  </a:lnTo>
                  <a:lnTo>
                    <a:pt x="1002031" y="521220"/>
                  </a:lnTo>
                  <a:lnTo>
                    <a:pt x="1013588" y="516902"/>
                  </a:lnTo>
                  <a:close/>
                </a:path>
                <a:path w="3406140" h="1946275">
                  <a:moveTo>
                    <a:pt x="892101" y="0"/>
                  </a:moveTo>
                  <a:lnTo>
                    <a:pt x="350663" y="0"/>
                  </a:lnTo>
                  <a:lnTo>
                    <a:pt x="1013490" y="516826"/>
                  </a:lnTo>
                  <a:lnTo>
                    <a:pt x="1023795" y="513659"/>
                  </a:lnTo>
                  <a:lnTo>
                    <a:pt x="1080601" y="497687"/>
                  </a:lnTo>
                  <a:lnTo>
                    <a:pt x="1129041" y="486321"/>
                  </a:lnTo>
                  <a:lnTo>
                    <a:pt x="1165137" y="481332"/>
                  </a:lnTo>
                  <a:lnTo>
                    <a:pt x="1195389" y="481332"/>
                  </a:lnTo>
                  <a:lnTo>
                    <a:pt x="1200968" y="475848"/>
                  </a:lnTo>
                  <a:lnTo>
                    <a:pt x="1222439" y="469471"/>
                  </a:lnTo>
                  <a:lnTo>
                    <a:pt x="1494017" y="469471"/>
                  </a:lnTo>
                  <a:lnTo>
                    <a:pt x="892101" y="0"/>
                  </a:lnTo>
                  <a:close/>
                </a:path>
                <a:path w="3406140" h="1946275">
                  <a:moveTo>
                    <a:pt x="1187832" y="488760"/>
                  </a:moveTo>
                  <a:lnTo>
                    <a:pt x="1186308" y="490258"/>
                  </a:lnTo>
                  <a:lnTo>
                    <a:pt x="1187832" y="488822"/>
                  </a:lnTo>
                  <a:close/>
                </a:path>
                <a:path w="3406140" h="1946275">
                  <a:moveTo>
                    <a:pt x="1195389" y="481332"/>
                  </a:moveTo>
                  <a:lnTo>
                    <a:pt x="1165137" y="481332"/>
                  </a:lnTo>
                  <a:lnTo>
                    <a:pt x="1184911" y="484492"/>
                  </a:lnTo>
                  <a:lnTo>
                    <a:pt x="1187832" y="486663"/>
                  </a:lnTo>
                  <a:lnTo>
                    <a:pt x="1187832" y="488760"/>
                  </a:lnTo>
                  <a:lnTo>
                    <a:pt x="1195389" y="481332"/>
                  </a:lnTo>
                  <a:close/>
                </a:path>
                <a:path w="3406140" h="1946275">
                  <a:moveTo>
                    <a:pt x="3406141" y="0"/>
                  </a:moveTo>
                  <a:lnTo>
                    <a:pt x="3183573" y="0"/>
                  </a:lnTo>
                  <a:lnTo>
                    <a:pt x="3406141" y="173592"/>
                  </a:lnTo>
                  <a:lnTo>
                    <a:pt x="3406141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05289" y="0"/>
              <a:ext cx="688975" cy="524510"/>
            </a:xfrm>
            <a:custGeom>
              <a:avLst/>
              <a:gdLst/>
              <a:ahLst/>
              <a:cxnLst/>
              <a:rect l="l" t="t" r="r" b="b"/>
              <a:pathLst>
                <a:path w="688975" h="524510">
                  <a:moveTo>
                    <a:pt x="25964" y="0"/>
                  </a:moveTo>
                  <a:lnTo>
                    <a:pt x="0" y="0"/>
                  </a:lnTo>
                  <a:lnTo>
                    <a:pt x="672122" y="524103"/>
                  </a:lnTo>
                  <a:lnTo>
                    <a:pt x="673519" y="521931"/>
                  </a:lnTo>
                  <a:lnTo>
                    <a:pt x="678228" y="521931"/>
                  </a:lnTo>
                  <a:lnTo>
                    <a:pt x="679996" y="519785"/>
                  </a:lnTo>
                  <a:lnTo>
                    <a:pt x="686390" y="519785"/>
                  </a:lnTo>
                  <a:lnTo>
                    <a:pt x="688632" y="516902"/>
                  </a:lnTo>
                  <a:lnTo>
                    <a:pt x="25964" y="0"/>
                  </a:lnTo>
                  <a:close/>
                </a:path>
                <a:path w="688975" h="524510">
                  <a:moveTo>
                    <a:pt x="678228" y="521931"/>
                  </a:moveTo>
                  <a:lnTo>
                    <a:pt x="673519" y="521931"/>
                  </a:lnTo>
                  <a:lnTo>
                    <a:pt x="676440" y="524103"/>
                  </a:lnTo>
                  <a:lnTo>
                    <a:pt x="678228" y="521931"/>
                  </a:lnTo>
                  <a:close/>
                </a:path>
                <a:path w="688975" h="524510">
                  <a:moveTo>
                    <a:pt x="685076" y="519785"/>
                  </a:moveTo>
                  <a:lnTo>
                    <a:pt x="679996" y="519785"/>
                  </a:lnTo>
                  <a:lnTo>
                    <a:pt x="682917" y="521931"/>
                  </a:lnTo>
                  <a:lnTo>
                    <a:pt x="685076" y="519785"/>
                  </a:lnTo>
                  <a:close/>
                </a:path>
                <a:path w="688975" h="524510">
                  <a:moveTo>
                    <a:pt x="686390" y="519785"/>
                  </a:moveTo>
                  <a:lnTo>
                    <a:pt x="685076" y="519785"/>
                  </a:lnTo>
                  <a:lnTo>
                    <a:pt x="685838" y="520496"/>
                  </a:lnTo>
                  <a:lnTo>
                    <a:pt x="686390" y="51978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205289" y="0"/>
              <a:ext cx="688975" cy="524510"/>
            </a:xfrm>
            <a:custGeom>
              <a:avLst/>
              <a:gdLst/>
              <a:ahLst/>
              <a:cxnLst/>
              <a:rect l="l" t="t" r="r" b="b"/>
              <a:pathLst>
                <a:path w="688975" h="524510">
                  <a:moveTo>
                    <a:pt x="672121" y="524103"/>
                  </a:moveTo>
                  <a:lnTo>
                    <a:pt x="673518" y="521931"/>
                  </a:lnTo>
                  <a:lnTo>
                    <a:pt x="676439" y="524103"/>
                  </a:lnTo>
                  <a:lnTo>
                    <a:pt x="679995" y="519772"/>
                  </a:lnTo>
                  <a:lnTo>
                    <a:pt x="682916" y="521931"/>
                  </a:lnTo>
                  <a:lnTo>
                    <a:pt x="685075" y="519772"/>
                  </a:lnTo>
                  <a:lnTo>
                    <a:pt x="685837" y="520496"/>
                  </a:lnTo>
                  <a:lnTo>
                    <a:pt x="688631" y="516902"/>
                  </a:lnTo>
                  <a:lnTo>
                    <a:pt x="25964" y="0"/>
                  </a:lnTo>
                </a:path>
                <a:path w="688975" h="524510">
                  <a:moveTo>
                    <a:pt x="0" y="0"/>
                  </a:moveTo>
                  <a:lnTo>
                    <a:pt x="672121" y="52410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770195" y="0"/>
              <a:ext cx="2518410" cy="1950085"/>
            </a:xfrm>
            <a:custGeom>
              <a:avLst/>
              <a:gdLst/>
              <a:ahLst/>
              <a:cxnLst/>
              <a:rect l="l" t="t" r="r" b="b"/>
              <a:pathLst>
                <a:path w="2518409" h="1950085">
                  <a:moveTo>
                    <a:pt x="2514882" y="1946808"/>
                  </a:moveTo>
                  <a:lnTo>
                    <a:pt x="2509040" y="1946808"/>
                  </a:lnTo>
                  <a:lnTo>
                    <a:pt x="2512723" y="1949691"/>
                  </a:lnTo>
                  <a:lnTo>
                    <a:pt x="2514882" y="1946808"/>
                  </a:lnTo>
                  <a:close/>
                </a:path>
                <a:path w="2518409" h="1950085">
                  <a:moveTo>
                    <a:pt x="2517803" y="1946808"/>
                  </a:moveTo>
                  <a:lnTo>
                    <a:pt x="2514882" y="1946808"/>
                  </a:lnTo>
                  <a:lnTo>
                    <a:pt x="2517803" y="1948874"/>
                  </a:lnTo>
                  <a:lnTo>
                    <a:pt x="2517803" y="1946808"/>
                  </a:lnTo>
                  <a:close/>
                </a:path>
                <a:path w="2518409" h="1950085">
                  <a:moveTo>
                    <a:pt x="2505484" y="1945360"/>
                  </a:moveTo>
                  <a:lnTo>
                    <a:pt x="2499007" y="1945360"/>
                  </a:lnTo>
                  <a:lnTo>
                    <a:pt x="2503325" y="1948243"/>
                  </a:lnTo>
                  <a:lnTo>
                    <a:pt x="2505484" y="1945360"/>
                  </a:lnTo>
                  <a:close/>
                </a:path>
                <a:path w="2518409" h="1950085">
                  <a:moveTo>
                    <a:pt x="2426236" y="1871205"/>
                  </a:moveTo>
                  <a:lnTo>
                    <a:pt x="2425601" y="1872640"/>
                  </a:lnTo>
                  <a:lnTo>
                    <a:pt x="2428522" y="1874799"/>
                  </a:lnTo>
                  <a:lnTo>
                    <a:pt x="2426236" y="1877682"/>
                  </a:lnTo>
                  <a:lnTo>
                    <a:pt x="2429919" y="1880565"/>
                  </a:lnTo>
                  <a:lnTo>
                    <a:pt x="2427760" y="1883448"/>
                  </a:lnTo>
                  <a:lnTo>
                    <a:pt x="2433475" y="1887766"/>
                  </a:lnTo>
                  <a:lnTo>
                    <a:pt x="2432840" y="1889201"/>
                  </a:lnTo>
                  <a:lnTo>
                    <a:pt x="2439317" y="1894243"/>
                  </a:lnTo>
                  <a:lnTo>
                    <a:pt x="2437158" y="1897125"/>
                  </a:lnTo>
                  <a:lnTo>
                    <a:pt x="2441476" y="1899996"/>
                  </a:lnTo>
                  <a:lnTo>
                    <a:pt x="2439317" y="1902167"/>
                  </a:lnTo>
                  <a:lnTo>
                    <a:pt x="2497610" y="1947519"/>
                  </a:lnTo>
                  <a:lnTo>
                    <a:pt x="2499007" y="1945360"/>
                  </a:lnTo>
                  <a:lnTo>
                    <a:pt x="2517803" y="1945360"/>
                  </a:lnTo>
                  <a:lnTo>
                    <a:pt x="2517803" y="1942691"/>
                  </a:lnTo>
                  <a:lnTo>
                    <a:pt x="2426236" y="1871205"/>
                  </a:lnTo>
                  <a:close/>
                </a:path>
                <a:path w="2518409" h="1950085">
                  <a:moveTo>
                    <a:pt x="2517803" y="1945360"/>
                  </a:moveTo>
                  <a:lnTo>
                    <a:pt x="2505484" y="1945360"/>
                  </a:lnTo>
                  <a:lnTo>
                    <a:pt x="2508405" y="1947519"/>
                  </a:lnTo>
                  <a:lnTo>
                    <a:pt x="2509040" y="1946808"/>
                  </a:lnTo>
                  <a:lnTo>
                    <a:pt x="2517803" y="1946808"/>
                  </a:lnTo>
                  <a:lnTo>
                    <a:pt x="2517803" y="1945360"/>
                  </a:lnTo>
                  <a:close/>
                </a:path>
                <a:path w="2518409" h="1950085">
                  <a:moveTo>
                    <a:pt x="2308346" y="1786966"/>
                  </a:moveTo>
                  <a:lnTo>
                    <a:pt x="2304570" y="1786966"/>
                  </a:lnTo>
                  <a:lnTo>
                    <a:pt x="2306729" y="1789125"/>
                  </a:lnTo>
                  <a:lnTo>
                    <a:pt x="2308346" y="1786966"/>
                  </a:lnTo>
                  <a:close/>
                </a:path>
                <a:path w="2518409" h="1950085">
                  <a:moveTo>
                    <a:pt x="2315974" y="1784807"/>
                  </a:moveTo>
                  <a:lnTo>
                    <a:pt x="2298855" y="1784807"/>
                  </a:lnTo>
                  <a:lnTo>
                    <a:pt x="2303935" y="1788401"/>
                  </a:lnTo>
                  <a:lnTo>
                    <a:pt x="2304570" y="1786966"/>
                  </a:lnTo>
                  <a:lnTo>
                    <a:pt x="2308346" y="1786966"/>
                  </a:lnTo>
                  <a:lnTo>
                    <a:pt x="2308888" y="1786242"/>
                  </a:lnTo>
                  <a:lnTo>
                    <a:pt x="2313426" y="1786242"/>
                  </a:lnTo>
                  <a:lnTo>
                    <a:pt x="2313968" y="1785518"/>
                  </a:lnTo>
                  <a:lnTo>
                    <a:pt x="2316889" y="1785518"/>
                  </a:lnTo>
                  <a:lnTo>
                    <a:pt x="2315974" y="1784807"/>
                  </a:lnTo>
                  <a:close/>
                </a:path>
                <a:path w="2518409" h="1950085">
                  <a:moveTo>
                    <a:pt x="2313426" y="1786242"/>
                  </a:moveTo>
                  <a:lnTo>
                    <a:pt x="2308888" y="1786242"/>
                  </a:lnTo>
                  <a:lnTo>
                    <a:pt x="2311809" y="1788401"/>
                  </a:lnTo>
                  <a:lnTo>
                    <a:pt x="2313426" y="1786242"/>
                  </a:lnTo>
                  <a:close/>
                </a:path>
                <a:path w="2518409" h="1950085">
                  <a:moveTo>
                    <a:pt x="2028091" y="1560893"/>
                  </a:moveTo>
                  <a:lnTo>
                    <a:pt x="2027456" y="1562328"/>
                  </a:lnTo>
                  <a:lnTo>
                    <a:pt x="2030250" y="1564487"/>
                  </a:lnTo>
                  <a:lnTo>
                    <a:pt x="2028091" y="1567370"/>
                  </a:lnTo>
                  <a:lnTo>
                    <a:pt x="2030250" y="1568805"/>
                  </a:lnTo>
                  <a:lnTo>
                    <a:pt x="2028091" y="1571688"/>
                  </a:lnTo>
                  <a:lnTo>
                    <a:pt x="2029615" y="1573123"/>
                  </a:lnTo>
                  <a:lnTo>
                    <a:pt x="2028853" y="1573847"/>
                  </a:lnTo>
                  <a:lnTo>
                    <a:pt x="2031774" y="1576006"/>
                  </a:lnTo>
                  <a:lnTo>
                    <a:pt x="2027456" y="1581772"/>
                  </a:lnTo>
                  <a:lnTo>
                    <a:pt x="2292378" y="1787690"/>
                  </a:lnTo>
                  <a:lnTo>
                    <a:pt x="2293775" y="1785518"/>
                  </a:lnTo>
                  <a:lnTo>
                    <a:pt x="2298322" y="1785518"/>
                  </a:lnTo>
                  <a:lnTo>
                    <a:pt x="2298855" y="1784807"/>
                  </a:lnTo>
                  <a:lnTo>
                    <a:pt x="2315974" y="1784807"/>
                  </a:lnTo>
                  <a:lnTo>
                    <a:pt x="2028091" y="1560893"/>
                  </a:lnTo>
                  <a:close/>
                </a:path>
                <a:path w="2518409" h="1950085">
                  <a:moveTo>
                    <a:pt x="2298322" y="1785518"/>
                  </a:moveTo>
                  <a:lnTo>
                    <a:pt x="2293775" y="1785518"/>
                  </a:lnTo>
                  <a:lnTo>
                    <a:pt x="2296696" y="1787690"/>
                  </a:lnTo>
                  <a:lnTo>
                    <a:pt x="2298322" y="1785518"/>
                  </a:lnTo>
                  <a:close/>
                </a:path>
                <a:path w="2518409" h="1950085">
                  <a:moveTo>
                    <a:pt x="2316889" y="1785518"/>
                  </a:moveTo>
                  <a:lnTo>
                    <a:pt x="2313968" y="1785518"/>
                  </a:lnTo>
                  <a:lnTo>
                    <a:pt x="2316127" y="1786966"/>
                  </a:lnTo>
                  <a:lnTo>
                    <a:pt x="2316889" y="1785518"/>
                  </a:lnTo>
                  <a:close/>
                </a:path>
                <a:path w="2518409" h="1950085">
                  <a:moveTo>
                    <a:pt x="766585" y="576656"/>
                  </a:moveTo>
                  <a:lnTo>
                    <a:pt x="763806" y="576656"/>
                  </a:lnTo>
                  <a:lnTo>
                    <a:pt x="769648" y="580974"/>
                  </a:lnTo>
                  <a:lnTo>
                    <a:pt x="770283" y="579539"/>
                  </a:lnTo>
                  <a:lnTo>
                    <a:pt x="766585" y="576656"/>
                  </a:lnTo>
                  <a:close/>
                </a:path>
                <a:path w="2518409" h="1950085">
                  <a:moveTo>
                    <a:pt x="765657" y="575932"/>
                  </a:moveTo>
                  <a:lnTo>
                    <a:pt x="757329" y="575932"/>
                  </a:lnTo>
                  <a:lnTo>
                    <a:pt x="761647" y="579539"/>
                  </a:lnTo>
                  <a:lnTo>
                    <a:pt x="763806" y="576656"/>
                  </a:lnTo>
                  <a:lnTo>
                    <a:pt x="766585" y="576656"/>
                  </a:lnTo>
                  <a:lnTo>
                    <a:pt x="765657" y="575932"/>
                  </a:lnTo>
                  <a:close/>
                </a:path>
                <a:path w="2518409" h="1950085">
                  <a:moveTo>
                    <a:pt x="762904" y="573785"/>
                  </a:moveTo>
                  <a:lnTo>
                    <a:pt x="748693" y="573785"/>
                  </a:lnTo>
                  <a:lnTo>
                    <a:pt x="755170" y="578815"/>
                  </a:lnTo>
                  <a:lnTo>
                    <a:pt x="757329" y="575932"/>
                  </a:lnTo>
                  <a:lnTo>
                    <a:pt x="765657" y="575932"/>
                  </a:lnTo>
                  <a:lnTo>
                    <a:pt x="762904" y="573785"/>
                  </a:lnTo>
                  <a:close/>
                </a:path>
                <a:path w="2518409" h="1950085">
                  <a:moveTo>
                    <a:pt x="759206" y="570903"/>
                  </a:moveTo>
                  <a:lnTo>
                    <a:pt x="742978" y="570903"/>
                  </a:lnTo>
                  <a:lnTo>
                    <a:pt x="747296" y="574497"/>
                  </a:lnTo>
                  <a:lnTo>
                    <a:pt x="748693" y="573785"/>
                  </a:lnTo>
                  <a:lnTo>
                    <a:pt x="762904" y="573785"/>
                  </a:lnTo>
                  <a:lnTo>
                    <a:pt x="759206" y="570903"/>
                  </a:lnTo>
                  <a:close/>
                </a:path>
                <a:path w="2518409" h="1950085">
                  <a:moveTo>
                    <a:pt x="756437" y="568744"/>
                  </a:moveTo>
                  <a:lnTo>
                    <a:pt x="733580" y="568744"/>
                  </a:lnTo>
                  <a:lnTo>
                    <a:pt x="740819" y="573785"/>
                  </a:lnTo>
                  <a:lnTo>
                    <a:pt x="742978" y="570903"/>
                  </a:lnTo>
                  <a:lnTo>
                    <a:pt x="759206" y="570903"/>
                  </a:lnTo>
                  <a:lnTo>
                    <a:pt x="756437" y="568744"/>
                  </a:lnTo>
                  <a:close/>
                </a:path>
                <a:path w="2518409" h="1950085">
                  <a:moveTo>
                    <a:pt x="26975" y="0"/>
                  </a:moveTo>
                  <a:lnTo>
                    <a:pt x="0" y="0"/>
                  </a:lnTo>
                  <a:lnTo>
                    <a:pt x="732183" y="570903"/>
                  </a:lnTo>
                  <a:lnTo>
                    <a:pt x="733580" y="568744"/>
                  </a:lnTo>
                  <a:lnTo>
                    <a:pt x="756437" y="568744"/>
                  </a:lnTo>
                  <a:lnTo>
                    <a:pt x="269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95436" y="1870846"/>
              <a:ext cx="92921" cy="7920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5770208" y="0"/>
              <a:ext cx="2317115" cy="1789430"/>
            </a:xfrm>
            <a:custGeom>
              <a:avLst/>
              <a:gdLst/>
              <a:ahLst/>
              <a:cxnLst/>
              <a:rect l="l" t="t" r="r" b="b"/>
              <a:pathLst>
                <a:path w="2317115" h="1789430">
                  <a:moveTo>
                    <a:pt x="2292365" y="1787689"/>
                  </a:moveTo>
                  <a:lnTo>
                    <a:pt x="2293762" y="1785518"/>
                  </a:lnTo>
                  <a:lnTo>
                    <a:pt x="2296683" y="1787689"/>
                  </a:lnTo>
                  <a:lnTo>
                    <a:pt x="2298842" y="1784807"/>
                  </a:lnTo>
                  <a:lnTo>
                    <a:pt x="2303922" y="1788401"/>
                  </a:lnTo>
                  <a:lnTo>
                    <a:pt x="2304557" y="1786966"/>
                  </a:lnTo>
                  <a:lnTo>
                    <a:pt x="2306716" y="1789125"/>
                  </a:lnTo>
                  <a:lnTo>
                    <a:pt x="2308875" y="1786242"/>
                  </a:lnTo>
                  <a:lnTo>
                    <a:pt x="2311796" y="1788401"/>
                  </a:lnTo>
                  <a:lnTo>
                    <a:pt x="2313955" y="1785518"/>
                  </a:lnTo>
                  <a:lnTo>
                    <a:pt x="2316114" y="1786966"/>
                  </a:lnTo>
                  <a:lnTo>
                    <a:pt x="2316876" y="1785518"/>
                  </a:lnTo>
                  <a:lnTo>
                    <a:pt x="2028078" y="1560880"/>
                  </a:lnTo>
                  <a:lnTo>
                    <a:pt x="2027443" y="1562328"/>
                  </a:lnTo>
                  <a:lnTo>
                    <a:pt x="2030237" y="1564487"/>
                  </a:lnTo>
                  <a:lnTo>
                    <a:pt x="2028078" y="1567370"/>
                  </a:lnTo>
                  <a:lnTo>
                    <a:pt x="2030237" y="1568805"/>
                  </a:lnTo>
                  <a:lnTo>
                    <a:pt x="2028078" y="1571688"/>
                  </a:lnTo>
                  <a:lnTo>
                    <a:pt x="2029602" y="1573123"/>
                  </a:lnTo>
                  <a:lnTo>
                    <a:pt x="2028840" y="1573847"/>
                  </a:lnTo>
                  <a:lnTo>
                    <a:pt x="2031761" y="1576006"/>
                  </a:lnTo>
                  <a:lnTo>
                    <a:pt x="2027443" y="1581772"/>
                  </a:lnTo>
                  <a:lnTo>
                    <a:pt x="2292365" y="1787689"/>
                  </a:lnTo>
                </a:path>
                <a:path w="2317115" h="1789430">
                  <a:moveTo>
                    <a:pt x="732170" y="570890"/>
                  </a:moveTo>
                  <a:lnTo>
                    <a:pt x="733567" y="568744"/>
                  </a:lnTo>
                  <a:lnTo>
                    <a:pt x="740806" y="573773"/>
                  </a:lnTo>
                  <a:lnTo>
                    <a:pt x="742965" y="570890"/>
                  </a:lnTo>
                  <a:lnTo>
                    <a:pt x="747283" y="574497"/>
                  </a:lnTo>
                  <a:lnTo>
                    <a:pt x="748680" y="573773"/>
                  </a:lnTo>
                  <a:lnTo>
                    <a:pt x="755157" y="578815"/>
                  </a:lnTo>
                  <a:lnTo>
                    <a:pt x="757316" y="575932"/>
                  </a:lnTo>
                  <a:lnTo>
                    <a:pt x="761634" y="579539"/>
                  </a:lnTo>
                  <a:lnTo>
                    <a:pt x="763793" y="576656"/>
                  </a:lnTo>
                  <a:lnTo>
                    <a:pt x="769635" y="580974"/>
                  </a:lnTo>
                  <a:lnTo>
                    <a:pt x="770270" y="579539"/>
                  </a:lnTo>
                  <a:lnTo>
                    <a:pt x="26962" y="0"/>
                  </a:lnTo>
                </a:path>
                <a:path w="2317115" h="1789430">
                  <a:moveTo>
                    <a:pt x="0" y="0"/>
                  </a:moveTo>
                  <a:lnTo>
                    <a:pt x="732170" y="57089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336544" y="0"/>
              <a:ext cx="1951989" cy="1522095"/>
            </a:xfrm>
            <a:custGeom>
              <a:avLst/>
              <a:gdLst/>
              <a:ahLst/>
              <a:cxnLst/>
              <a:rect l="l" t="t" r="r" b="b"/>
              <a:pathLst>
                <a:path w="1951990" h="1522095">
                  <a:moveTo>
                    <a:pt x="28353" y="0"/>
                  </a:moveTo>
                  <a:lnTo>
                    <a:pt x="0" y="0"/>
                  </a:lnTo>
                  <a:lnTo>
                    <a:pt x="1951454" y="1521959"/>
                  </a:lnTo>
                  <a:lnTo>
                    <a:pt x="1951454" y="1499860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336544" y="0"/>
              <a:ext cx="1951989" cy="1522095"/>
            </a:xfrm>
            <a:custGeom>
              <a:avLst/>
              <a:gdLst/>
              <a:ahLst/>
              <a:cxnLst/>
              <a:rect l="l" t="t" r="r" b="b"/>
              <a:pathLst>
                <a:path w="1951990" h="1522095">
                  <a:moveTo>
                    <a:pt x="1951454" y="1499860"/>
                  </a:moveTo>
                  <a:lnTo>
                    <a:pt x="28353" y="0"/>
                  </a:lnTo>
                </a:path>
                <a:path w="1951990" h="1522095">
                  <a:moveTo>
                    <a:pt x="0" y="0"/>
                  </a:moveTo>
                  <a:lnTo>
                    <a:pt x="1951454" y="15219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903080" y="0"/>
              <a:ext cx="1384935" cy="1080135"/>
            </a:xfrm>
            <a:custGeom>
              <a:avLst/>
              <a:gdLst/>
              <a:ahLst/>
              <a:cxnLst/>
              <a:rect l="l" t="t" r="r" b="b"/>
              <a:pathLst>
                <a:path w="1384934" h="1080135">
                  <a:moveTo>
                    <a:pt x="26734" y="0"/>
                  </a:moveTo>
                  <a:lnTo>
                    <a:pt x="0" y="0"/>
                  </a:lnTo>
                  <a:lnTo>
                    <a:pt x="1384918" y="1080125"/>
                  </a:lnTo>
                  <a:lnTo>
                    <a:pt x="1384918" y="1059246"/>
                  </a:lnTo>
                  <a:lnTo>
                    <a:pt x="26734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903080" y="0"/>
              <a:ext cx="1384935" cy="1080135"/>
            </a:xfrm>
            <a:custGeom>
              <a:avLst/>
              <a:gdLst/>
              <a:ahLst/>
              <a:cxnLst/>
              <a:rect l="l" t="t" r="r" b="b"/>
              <a:pathLst>
                <a:path w="1384934" h="1080135">
                  <a:moveTo>
                    <a:pt x="1384918" y="1059246"/>
                  </a:moveTo>
                  <a:lnTo>
                    <a:pt x="26734" y="0"/>
                  </a:lnTo>
                </a:path>
                <a:path w="1384934" h="1080135">
                  <a:moveTo>
                    <a:pt x="0" y="0"/>
                  </a:moveTo>
                  <a:lnTo>
                    <a:pt x="1384918" y="10801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7469401" y="0"/>
              <a:ext cx="819150" cy="638810"/>
            </a:xfrm>
            <a:custGeom>
              <a:avLst/>
              <a:gdLst/>
              <a:ahLst/>
              <a:cxnLst/>
              <a:rect l="l" t="t" r="r" b="b"/>
              <a:pathLst>
                <a:path w="819150" h="638810">
                  <a:moveTo>
                    <a:pt x="28336" y="0"/>
                  </a:moveTo>
                  <a:lnTo>
                    <a:pt x="0" y="0"/>
                  </a:lnTo>
                  <a:lnTo>
                    <a:pt x="818597" y="638425"/>
                  </a:lnTo>
                  <a:lnTo>
                    <a:pt x="818597" y="616327"/>
                  </a:lnTo>
                  <a:lnTo>
                    <a:pt x="28336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469401" y="0"/>
              <a:ext cx="819150" cy="638810"/>
            </a:xfrm>
            <a:custGeom>
              <a:avLst/>
              <a:gdLst/>
              <a:ahLst/>
              <a:cxnLst/>
              <a:rect l="l" t="t" r="r" b="b"/>
              <a:pathLst>
                <a:path w="819150" h="638810">
                  <a:moveTo>
                    <a:pt x="818597" y="616341"/>
                  </a:moveTo>
                  <a:lnTo>
                    <a:pt x="28299" y="0"/>
                  </a:lnTo>
                </a:path>
                <a:path w="819150" h="638810">
                  <a:moveTo>
                    <a:pt x="0" y="0"/>
                  </a:moveTo>
                  <a:lnTo>
                    <a:pt x="818597" y="6384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6199" y="-359"/>
              <a:ext cx="252159" cy="196818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6514269" y="242265"/>
              <a:ext cx="1774189" cy="1676400"/>
            </a:xfrm>
            <a:custGeom>
              <a:avLst/>
              <a:gdLst/>
              <a:ahLst/>
              <a:cxnLst/>
              <a:rect l="l" t="t" r="r" b="b"/>
              <a:pathLst>
                <a:path w="1774190" h="1676400">
                  <a:moveTo>
                    <a:pt x="771465" y="25400"/>
                  </a:moveTo>
                  <a:lnTo>
                    <a:pt x="643410" y="25400"/>
                  </a:lnTo>
                  <a:lnTo>
                    <a:pt x="454100" y="76200"/>
                  </a:lnTo>
                  <a:lnTo>
                    <a:pt x="408734" y="101600"/>
                  </a:lnTo>
                  <a:lnTo>
                    <a:pt x="364466" y="114300"/>
                  </a:lnTo>
                  <a:lnTo>
                    <a:pt x="321329" y="139700"/>
                  </a:lnTo>
                  <a:lnTo>
                    <a:pt x="279359" y="165100"/>
                  </a:lnTo>
                  <a:lnTo>
                    <a:pt x="238590" y="190500"/>
                  </a:lnTo>
                  <a:lnTo>
                    <a:pt x="199056" y="228600"/>
                  </a:lnTo>
                  <a:lnTo>
                    <a:pt x="166705" y="254000"/>
                  </a:lnTo>
                  <a:lnTo>
                    <a:pt x="136556" y="292100"/>
                  </a:lnTo>
                  <a:lnTo>
                    <a:pt x="108670" y="330200"/>
                  </a:lnTo>
                  <a:lnTo>
                    <a:pt x="83105" y="368300"/>
                  </a:lnTo>
                  <a:lnTo>
                    <a:pt x="61811" y="393700"/>
                  </a:lnTo>
                  <a:lnTo>
                    <a:pt x="44195" y="431800"/>
                  </a:lnTo>
                  <a:lnTo>
                    <a:pt x="30224" y="469900"/>
                  </a:lnTo>
                  <a:lnTo>
                    <a:pt x="19859" y="520700"/>
                  </a:lnTo>
                  <a:lnTo>
                    <a:pt x="17569" y="533400"/>
                  </a:lnTo>
                  <a:lnTo>
                    <a:pt x="12751" y="558800"/>
                  </a:lnTo>
                  <a:lnTo>
                    <a:pt x="10461" y="571500"/>
                  </a:lnTo>
                  <a:lnTo>
                    <a:pt x="3331" y="622300"/>
                  </a:lnTo>
                  <a:lnTo>
                    <a:pt x="0" y="673100"/>
                  </a:lnTo>
                  <a:lnTo>
                    <a:pt x="1549" y="711200"/>
                  </a:lnTo>
                  <a:lnTo>
                    <a:pt x="9064" y="762000"/>
                  </a:lnTo>
                  <a:lnTo>
                    <a:pt x="18639" y="800100"/>
                  </a:lnTo>
                  <a:lnTo>
                    <a:pt x="27939" y="838200"/>
                  </a:lnTo>
                  <a:lnTo>
                    <a:pt x="36978" y="876300"/>
                  </a:lnTo>
                  <a:lnTo>
                    <a:pt x="45767" y="927100"/>
                  </a:lnTo>
                  <a:lnTo>
                    <a:pt x="51500" y="939800"/>
                  </a:lnTo>
                  <a:lnTo>
                    <a:pt x="58769" y="965200"/>
                  </a:lnTo>
                  <a:lnTo>
                    <a:pt x="67252" y="990600"/>
                  </a:lnTo>
                  <a:lnTo>
                    <a:pt x="76628" y="1003300"/>
                  </a:lnTo>
                  <a:lnTo>
                    <a:pt x="98474" y="1041400"/>
                  </a:lnTo>
                  <a:lnTo>
                    <a:pt x="123167" y="1079500"/>
                  </a:lnTo>
                  <a:lnTo>
                    <a:pt x="150475" y="1117600"/>
                  </a:lnTo>
                  <a:lnTo>
                    <a:pt x="180167" y="1155700"/>
                  </a:lnTo>
                  <a:lnTo>
                    <a:pt x="212010" y="1193800"/>
                  </a:lnTo>
                  <a:lnTo>
                    <a:pt x="247633" y="1219200"/>
                  </a:lnTo>
                  <a:lnTo>
                    <a:pt x="284673" y="1257300"/>
                  </a:lnTo>
                  <a:lnTo>
                    <a:pt x="323054" y="1282700"/>
                  </a:lnTo>
                  <a:lnTo>
                    <a:pt x="362702" y="1308100"/>
                  </a:lnTo>
                  <a:lnTo>
                    <a:pt x="403541" y="1333500"/>
                  </a:lnTo>
                  <a:lnTo>
                    <a:pt x="445495" y="1358900"/>
                  </a:lnTo>
                  <a:lnTo>
                    <a:pt x="488489" y="1371600"/>
                  </a:lnTo>
                  <a:lnTo>
                    <a:pt x="503866" y="1384300"/>
                  </a:lnTo>
                  <a:lnTo>
                    <a:pt x="518731" y="1397000"/>
                  </a:lnTo>
                  <a:lnTo>
                    <a:pt x="533048" y="1397000"/>
                  </a:lnTo>
                  <a:lnTo>
                    <a:pt x="546782" y="1409700"/>
                  </a:lnTo>
                  <a:lnTo>
                    <a:pt x="577611" y="1435100"/>
                  </a:lnTo>
                  <a:lnTo>
                    <a:pt x="609393" y="1460500"/>
                  </a:lnTo>
                  <a:lnTo>
                    <a:pt x="695215" y="1511300"/>
                  </a:lnTo>
                  <a:lnTo>
                    <a:pt x="738898" y="1524000"/>
                  </a:lnTo>
                  <a:lnTo>
                    <a:pt x="827993" y="1574800"/>
                  </a:lnTo>
                  <a:lnTo>
                    <a:pt x="873480" y="1587500"/>
                  </a:lnTo>
                  <a:lnTo>
                    <a:pt x="919642" y="1612900"/>
                  </a:lnTo>
                  <a:lnTo>
                    <a:pt x="966517" y="1625600"/>
                  </a:lnTo>
                  <a:lnTo>
                    <a:pt x="996949" y="1625600"/>
                  </a:lnTo>
                  <a:lnTo>
                    <a:pt x="1006903" y="1638300"/>
                  </a:lnTo>
                  <a:lnTo>
                    <a:pt x="1040100" y="1638300"/>
                  </a:lnTo>
                  <a:lnTo>
                    <a:pt x="1107541" y="1663700"/>
                  </a:lnTo>
                  <a:lnTo>
                    <a:pt x="1210436" y="1663700"/>
                  </a:lnTo>
                  <a:lnTo>
                    <a:pt x="1244375" y="1676400"/>
                  </a:lnTo>
                  <a:lnTo>
                    <a:pt x="1533826" y="1676400"/>
                  </a:lnTo>
                  <a:lnTo>
                    <a:pt x="1618281" y="1651000"/>
                  </a:lnTo>
                  <a:lnTo>
                    <a:pt x="1205066" y="1651000"/>
                  </a:lnTo>
                  <a:lnTo>
                    <a:pt x="997505" y="1600200"/>
                  </a:lnTo>
                  <a:lnTo>
                    <a:pt x="903685" y="1574800"/>
                  </a:lnTo>
                  <a:lnTo>
                    <a:pt x="858742" y="1562100"/>
                  </a:lnTo>
                  <a:lnTo>
                    <a:pt x="727503" y="1485900"/>
                  </a:lnTo>
                  <a:lnTo>
                    <a:pt x="710618" y="1485900"/>
                  </a:lnTo>
                  <a:lnTo>
                    <a:pt x="693483" y="1473200"/>
                  </a:lnTo>
                  <a:lnTo>
                    <a:pt x="658415" y="1460500"/>
                  </a:lnTo>
                  <a:lnTo>
                    <a:pt x="659812" y="1447800"/>
                  </a:lnTo>
                  <a:lnTo>
                    <a:pt x="810595" y="1447800"/>
                  </a:lnTo>
                  <a:lnTo>
                    <a:pt x="626322" y="1397000"/>
                  </a:lnTo>
                  <a:lnTo>
                    <a:pt x="582088" y="1384300"/>
                  </a:lnTo>
                  <a:lnTo>
                    <a:pt x="546727" y="1358900"/>
                  </a:lnTo>
                  <a:lnTo>
                    <a:pt x="513127" y="1333500"/>
                  </a:lnTo>
                  <a:lnTo>
                    <a:pt x="481433" y="1320800"/>
                  </a:lnTo>
                  <a:lnTo>
                    <a:pt x="451786" y="1295400"/>
                  </a:lnTo>
                  <a:lnTo>
                    <a:pt x="444579" y="1282700"/>
                  </a:lnTo>
                  <a:lnTo>
                    <a:pt x="437753" y="1282700"/>
                  </a:lnTo>
                  <a:lnTo>
                    <a:pt x="430926" y="1270000"/>
                  </a:lnTo>
                  <a:lnTo>
                    <a:pt x="423719" y="1270000"/>
                  </a:lnTo>
                  <a:lnTo>
                    <a:pt x="408580" y="1257300"/>
                  </a:lnTo>
                  <a:lnTo>
                    <a:pt x="394620" y="1231900"/>
                  </a:lnTo>
                  <a:lnTo>
                    <a:pt x="381875" y="1219200"/>
                  </a:lnTo>
                  <a:lnTo>
                    <a:pt x="335200" y="1219200"/>
                  </a:lnTo>
                  <a:lnTo>
                    <a:pt x="296908" y="1181100"/>
                  </a:lnTo>
                  <a:lnTo>
                    <a:pt x="260871" y="1155700"/>
                  </a:lnTo>
                  <a:lnTo>
                    <a:pt x="227046" y="1117600"/>
                  </a:lnTo>
                  <a:lnTo>
                    <a:pt x="195389" y="1079500"/>
                  </a:lnTo>
                  <a:lnTo>
                    <a:pt x="165857" y="1041400"/>
                  </a:lnTo>
                  <a:lnTo>
                    <a:pt x="138408" y="1003300"/>
                  </a:lnTo>
                  <a:lnTo>
                    <a:pt x="112997" y="952500"/>
                  </a:lnTo>
                  <a:lnTo>
                    <a:pt x="89582" y="914400"/>
                  </a:lnTo>
                  <a:lnTo>
                    <a:pt x="72876" y="863600"/>
                  </a:lnTo>
                  <a:lnTo>
                    <a:pt x="65182" y="825500"/>
                  </a:lnTo>
                  <a:lnTo>
                    <a:pt x="65561" y="774700"/>
                  </a:lnTo>
                  <a:lnTo>
                    <a:pt x="73072" y="736600"/>
                  </a:lnTo>
                  <a:lnTo>
                    <a:pt x="76281" y="723900"/>
                  </a:lnTo>
                  <a:lnTo>
                    <a:pt x="41449" y="723900"/>
                  </a:lnTo>
                  <a:lnTo>
                    <a:pt x="35599" y="711200"/>
                  </a:lnTo>
                  <a:lnTo>
                    <a:pt x="32750" y="698500"/>
                  </a:lnTo>
                  <a:lnTo>
                    <a:pt x="32091" y="685800"/>
                  </a:lnTo>
                  <a:lnTo>
                    <a:pt x="32813" y="673100"/>
                  </a:lnTo>
                  <a:lnTo>
                    <a:pt x="34688" y="635000"/>
                  </a:lnTo>
                  <a:lnTo>
                    <a:pt x="36099" y="609600"/>
                  </a:lnTo>
                  <a:lnTo>
                    <a:pt x="38725" y="571500"/>
                  </a:lnTo>
                  <a:lnTo>
                    <a:pt x="44243" y="546100"/>
                  </a:lnTo>
                  <a:lnTo>
                    <a:pt x="57693" y="482600"/>
                  </a:lnTo>
                  <a:lnTo>
                    <a:pt x="76190" y="431800"/>
                  </a:lnTo>
                  <a:lnTo>
                    <a:pt x="99418" y="393700"/>
                  </a:lnTo>
                  <a:lnTo>
                    <a:pt x="127059" y="342900"/>
                  </a:lnTo>
                  <a:lnTo>
                    <a:pt x="158797" y="304800"/>
                  </a:lnTo>
                  <a:lnTo>
                    <a:pt x="191238" y="266700"/>
                  </a:lnTo>
                  <a:lnTo>
                    <a:pt x="226239" y="228600"/>
                  </a:lnTo>
                  <a:lnTo>
                    <a:pt x="263587" y="203200"/>
                  </a:lnTo>
                  <a:lnTo>
                    <a:pt x="303069" y="177800"/>
                  </a:lnTo>
                  <a:lnTo>
                    <a:pt x="344471" y="152400"/>
                  </a:lnTo>
                  <a:lnTo>
                    <a:pt x="390594" y="127000"/>
                  </a:lnTo>
                  <a:lnTo>
                    <a:pt x="437679" y="101600"/>
                  </a:lnTo>
                  <a:lnTo>
                    <a:pt x="685831" y="38100"/>
                  </a:lnTo>
                  <a:lnTo>
                    <a:pt x="737663" y="38100"/>
                  </a:lnTo>
                  <a:lnTo>
                    <a:pt x="771465" y="25400"/>
                  </a:lnTo>
                  <a:close/>
                </a:path>
                <a:path w="1774190" h="1676400">
                  <a:moveTo>
                    <a:pt x="1773754" y="1562100"/>
                  </a:moveTo>
                  <a:lnTo>
                    <a:pt x="1765849" y="1562100"/>
                  </a:lnTo>
                  <a:lnTo>
                    <a:pt x="1733978" y="1574800"/>
                  </a:lnTo>
                  <a:lnTo>
                    <a:pt x="1692621" y="1600200"/>
                  </a:lnTo>
                  <a:lnTo>
                    <a:pt x="1517316" y="1651000"/>
                  </a:lnTo>
                  <a:lnTo>
                    <a:pt x="1618281" y="1651000"/>
                  </a:lnTo>
                  <a:lnTo>
                    <a:pt x="1701593" y="1625600"/>
                  </a:lnTo>
                  <a:lnTo>
                    <a:pt x="1746928" y="1600200"/>
                  </a:lnTo>
                  <a:lnTo>
                    <a:pt x="1773754" y="1587500"/>
                  </a:lnTo>
                  <a:lnTo>
                    <a:pt x="1773754" y="1562100"/>
                  </a:lnTo>
                  <a:close/>
                </a:path>
                <a:path w="1774190" h="1676400">
                  <a:moveTo>
                    <a:pt x="1177970" y="1511300"/>
                  </a:moveTo>
                  <a:lnTo>
                    <a:pt x="1046599" y="1511300"/>
                  </a:lnTo>
                  <a:lnTo>
                    <a:pt x="1092501" y="1524000"/>
                  </a:lnTo>
                  <a:lnTo>
                    <a:pt x="1141523" y="1524000"/>
                  </a:lnTo>
                  <a:lnTo>
                    <a:pt x="1177970" y="1511300"/>
                  </a:lnTo>
                  <a:close/>
                </a:path>
                <a:path w="1774190" h="1676400">
                  <a:moveTo>
                    <a:pt x="1587380" y="1511300"/>
                  </a:moveTo>
                  <a:lnTo>
                    <a:pt x="1392110" y="1511300"/>
                  </a:lnTo>
                  <a:lnTo>
                    <a:pt x="1453181" y="1524000"/>
                  </a:lnTo>
                  <a:lnTo>
                    <a:pt x="1556654" y="1524000"/>
                  </a:lnTo>
                  <a:lnTo>
                    <a:pt x="1587380" y="1511300"/>
                  </a:lnTo>
                  <a:close/>
                </a:path>
                <a:path w="1774190" h="1676400">
                  <a:moveTo>
                    <a:pt x="1734686" y="1485900"/>
                  </a:moveTo>
                  <a:lnTo>
                    <a:pt x="1573133" y="1485900"/>
                  </a:lnTo>
                  <a:lnTo>
                    <a:pt x="1544514" y="1498600"/>
                  </a:lnTo>
                  <a:lnTo>
                    <a:pt x="954555" y="1498600"/>
                  </a:lnTo>
                  <a:lnTo>
                    <a:pt x="1000648" y="1511300"/>
                  </a:lnTo>
                  <a:lnTo>
                    <a:pt x="1656792" y="1511300"/>
                  </a:lnTo>
                  <a:lnTo>
                    <a:pt x="1734686" y="1485900"/>
                  </a:lnTo>
                  <a:close/>
                </a:path>
                <a:path w="1774190" h="1676400">
                  <a:moveTo>
                    <a:pt x="810595" y="1447800"/>
                  </a:moveTo>
                  <a:lnTo>
                    <a:pt x="690800" y="1447800"/>
                  </a:lnTo>
                  <a:lnTo>
                    <a:pt x="908224" y="1498600"/>
                  </a:lnTo>
                  <a:lnTo>
                    <a:pt x="1500044" y="1498600"/>
                  </a:lnTo>
                  <a:lnTo>
                    <a:pt x="1494964" y="1485900"/>
                  </a:lnTo>
                  <a:lnTo>
                    <a:pt x="1490011" y="1485900"/>
                  </a:lnTo>
                  <a:lnTo>
                    <a:pt x="1520259" y="1473200"/>
                  </a:lnTo>
                  <a:lnTo>
                    <a:pt x="905827" y="1473200"/>
                  </a:lnTo>
                  <a:lnTo>
                    <a:pt x="810595" y="1447800"/>
                  </a:lnTo>
                  <a:close/>
                </a:path>
                <a:path w="1774190" h="1676400">
                  <a:moveTo>
                    <a:pt x="1773754" y="1447800"/>
                  </a:moveTo>
                  <a:lnTo>
                    <a:pt x="1770346" y="1447800"/>
                  </a:lnTo>
                  <a:lnTo>
                    <a:pt x="1724913" y="1473200"/>
                  </a:lnTo>
                  <a:lnTo>
                    <a:pt x="1678267" y="1473200"/>
                  </a:lnTo>
                  <a:lnTo>
                    <a:pt x="1630346" y="1485900"/>
                  </a:lnTo>
                  <a:lnTo>
                    <a:pt x="1773754" y="1485900"/>
                  </a:lnTo>
                  <a:lnTo>
                    <a:pt x="1773754" y="1447800"/>
                  </a:lnTo>
                  <a:close/>
                </a:path>
                <a:path w="1774190" h="1676400">
                  <a:moveTo>
                    <a:pt x="1404286" y="1460500"/>
                  </a:moveTo>
                  <a:lnTo>
                    <a:pt x="1078150" y="1460500"/>
                  </a:lnTo>
                  <a:lnTo>
                    <a:pt x="1079547" y="1473200"/>
                  </a:lnTo>
                  <a:lnTo>
                    <a:pt x="1407842" y="1473200"/>
                  </a:lnTo>
                  <a:lnTo>
                    <a:pt x="1404286" y="1460500"/>
                  </a:lnTo>
                  <a:close/>
                </a:path>
                <a:path w="1774190" h="1676400">
                  <a:moveTo>
                    <a:pt x="1773754" y="1371600"/>
                  </a:moveTo>
                  <a:lnTo>
                    <a:pt x="1754933" y="1384300"/>
                  </a:lnTo>
                  <a:lnTo>
                    <a:pt x="1739205" y="1397000"/>
                  </a:lnTo>
                  <a:lnTo>
                    <a:pt x="1707034" y="1397000"/>
                  </a:lnTo>
                  <a:lnTo>
                    <a:pt x="1690163" y="1409700"/>
                  </a:lnTo>
                  <a:lnTo>
                    <a:pt x="1494964" y="1460500"/>
                  </a:lnTo>
                  <a:lnTo>
                    <a:pt x="1418002" y="1460500"/>
                  </a:lnTo>
                  <a:lnTo>
                    <a:pt x="1412160" y="1473200"/>
                  </a:lnTo>
                  <a:lnTo>
                    <a:pt x="1550733" y="1473200"/>
                  </a:lnTo>
                  <a:lnTo>
                    <a:pt x="1613074" y="1447800"/>
                  </a:lnTo>
                  <a:lnTo>
                    <a:pt x="1767341" y="1409700"/>
                  </a:lnTo>
                  <a:lnTo>
                    <a:pt x="1773754" y="1409700"/>
                  </a:lnTo>
                  <a:lnTo>
                    <a:pt x="1773754" y="1371600"/>
                  </a:lnTo>
                  <a:close/>
                </a:path>
                <a:path w="1774190" h="1676400">
                  <a:moveTo>
                    <a:pt x="1149397" y="1447800"/>
                  </a:moveTo>
                  <a:lnTo>
                    <a:pt x="1049527" y="1447800"/>
                  </a:lnTo>
                  <a:lnTo>
                    <a:pt x="1063599" y="1460500"/>
                  </a:lnTo>
                  <a:lnTo>
                    <a:pt x="1170900" y="1460500"/>
                  </a:lnTo>
                  <a:lnTo>
                    <a:pt x="1149397" y="1447800"/>
                  </a:lnTo>
                  <a:close/>
                </a:path>
                <a:path w="1774190" h="1676400">
                  <a:moveTo>
                    <a:pt x="1442386" y="1447800"/>
                  </a:moveTo>
                  <a:lnTo>
                    <a:pt x="1314311" y="1447800"/>
                  </a:lnTo>
                  <a:lnTo>
                    <a:pt x="1289859" y="1460500"/>
                  </a:lnTo>
                  <a:lnTo>
                    <a:pt x="1437433" y="1460500"/>
                  </a:lnTo>
                  <a:lnTo>
                    <a:pt x="1442386" y="1447800"/>
                  </a:lnTo>
                  <a:close/>
                </a:path>
                <a:path w="1774190" h="1676400">
                  <a:moveTo>
                    <a:pt x="1010459" y="1371600"/>
                  </a:moveTo>
                  <a:lnTo>
                    <a:pt x="839136" y="1371600"/>
                  </a:lnTo>
                  <a:lnTo>
                    <a:pt x="883380" y="1397000"/>
                  </a:lnTo>
                  <a:lnTo>
                    <a:pt x="928576" y="1409700"/>
                  </a:lnTo>
                  <a:lnTo>
                    <a:pt x="974582" y="1435100"/>
                  </a:lnTo>
                  <a:lnTo>
                    <a:pt x="1021254" y="1447800"/>
                  </a:lnTo>
                  <a:lnTo>
                    <a:pt x="1123382" y="1447800"/>
                  </a:lnTo>
                  <a:lnTo>
                    <a:pt x="1097295" y="1435100"/>
                  </a:lnTo>
                  <a:lnTo>
                    <a:pt x="1071352" y="1435100"/>
                  </a:lnTo>
                  <a:lnTo>
                    <a:pt x="1045765" y="1422400"/>
                  </a:lnTo>
                  <a:lnTo>
                    <a:pt x="1037891" y="1422400"/>
                  </a:lnTo>
                  <a:lnTo>
                    <a:pt x="1029890" y="1409700"/>
                  </a:lnTo>
                  <a:lnTo>
                    <a:pt x="1590553" y="1409700"/>
                  </a:lnTo>
                  <a:lnTo>
                    <a:pt x="1636823" y="1397000"/>
                  </a:lnTo>
                  <a:lnTo>
                    <a:pt x="1205531" y="1397000"/>
                  </a:lnTo>
                  <a:lnTo>
                    <a:pt x="1157156" y="1384300"/>
                  </a:lnTo>
                  <a:lnTo>
                    <a:pt x="1059263" y="1384300"/>
                  </a:lnTo>
                  <a:lnTo>
                    <a:pt x="1010459" y="1371600"/>
                  </a:lnTo>
                  <a:close/>
                </a:path>
                <a:path w="1774190" h="1676400">
                  <a:moveTo>
                    <a:pt x="1590553" y="1409700"/>
                  </a:moveTo>
                  <a:lnTo>
                    <a:pt x="1087510" y="1409700"/>
                  </a:lnTo>
                  <a:lnTo>
                    <a:pt x="1098978" y="1422400"/>
                  </a:lnTo>
                  <a:lnTo>
                    <a:pt x="1367756" y="1422400"/>
                  </a:lnTo>
                  <a:lnTo>
                    <a:pt x="1384855" y="1435100"/>
                  </a:lnTo>
                  <a:lnTo>
                    <a:pt x="1362404" y="1435100"/>
                  </a:lnTo>
                  <a:lnTo>
                    <a:pt x="1338691" y="1447800"/>
                  </a:lnTo>
                  <a:lnTo>
                    <a:pt x="1449625" y="1447800"/>
                  </a:lnTo>
                  <a:lnTo>
                    <a:pt x="1590553" y="1409700"/>
                  </a:lnTo>
                  <a:close/>
                </a:path>
                <a:path w="1774190" h="1676400">
                  <a:moveTo>
                    <a:pt x="1716904" y="1371600"/>
                  </a:moveTo>
                  <a:lnTo>
                    <a:pt x="1506981" y="1371600"/>
                  </a:lnTo>
                  <a:lnTo>
                    <a:pt x="1493696" y="1384300"/>
                  </a:lnTo>
                  <a:lnTo>
                    <a:pt x="1361221" y="1384300"/>
                  </a:lnTo>
                  <a:lnTo>
                    <a:pt x="1324411" y="1397000"/>
                  </a:lnTo>
                  <a:lnTo>
                    <a:pt x="1636823" y="1397000"/>
                  </a:lnTo>
                  <a:lnTo>
                    <a:pt x="1690385" y="1384300"/>
                  </a:lnTo>
                  <a:lnTo>
                    <a:pt x="1716904" y="1371600"/>
                  </a:lnTo>
                  <a:close/>
                </a:path>
                <a:path w="1774190" h="1676400">
                  <a:moveTo>
                    <a:pt x="414753" y="1092200"/>
                  </a:moveTo>
                  <a:lnTo>
                    <a:pt x="328723" y="1092200"/>
                  </a:lnTo>
                  <a:lnTo>
                    <a:pt x="367995" y="1130300"/>
                  </a:lnTo>
                  <a:lnTo>
                    <a:pt x="410241" y="1168400"/>
                  </a:lnTo>
                  <a:lnTo>
                    <a:pt x="454810" y="1193800"/>
                  </a:lnTo>
                  <a:lnTo>
                    <a:pt x="501049" y="1219200"/>
                  </a:lnTo>
                  <a:lnTo>
                    <a:pt x="548306" y="1244600"/>
                  </a:lnTo>
                  <a:lnTo>
                    <a:pt x="633504" y="1295400"/>
                  </a:lnTo>
                  <a:lnTo>
                    <a:pt x="676878" y="1308100"/>
                  </a:lnTo>
                  <a:lnTo>
                    <a:pt x="720791" y="1333500"/>
                  </a:lnTo>
                  <a:lnTo>
                    <a:pt x="810307" y="1358900"/>
                  </a:lnTo>
                  <a:lnTo>
                    <a:pt x="817366" y="1371600"/>
                  </a:lnTo>
                  <a:lnTo>
                    <a:pt x="981543" y="1371600"/>
                  </a:lnTo>
                  <a:lnTo>
                    <a:pt x="952960" y="1358900"/>
                  </a:lnTo>
                  <a:lnTo>
                    <a:pt x="896032" y="1358900"/>
                  </a:lnTo>
                  <a:lnTo>
                    <a:pt x="877921" y="1346200"/>
                  </a:lnTo>
                  <a:lnTo>
                    <a:pt x="860297" y="1346200"/>
                  </a:lnTo>
                  <a:lnTo>
                    <a:pt x="843079" y="1333500"/>
                  </a:lnTo>
                  <a:lnTo>
                    <a:pt x="826182" y="1320800"/>
                  </a:lnTo>
                  <a:lnTo>
                    <a:pt x="776140" y="1320800"/>
                  </a:lnTo>
                  <a:lnTo>
                    <a:pt x="759888" y="1308100"/>
                  </a:lnTo>
                  <a:lnTo>
                    <a:pt x="690927" y="1282700"/>
                  </a:lnTo>
                  <a:lnTo>
                    <a:pt x="657411" y="1270000"/>
                  </a:lnTo>
                  <a:lnTo>
                    <a:pt x="624633" y="1244600"/>
                  </a:lnTo>
                  <a:lnTo>
                    <a:pt x="581541" y="1219200"/>
                  </a:lnTo>
                  <a:lnTo>
                    <a:pt x="539803" y="1193800"/>
                  </a:lnTo>
                  <a:lnTo>
                    <a:pt x="499735" y="1168400"/>
                  </a:lnTo>
                  <a:lnTo>
                    <a:pt x="461655" y="1130300"/>
                  </a:lnTo>
                  <a:lnTo>
                    <a:pt x="425878" y="1104900"/>
                  </a:lnTo>
                  <a:lnTo>
                    <a:pt x="414753" y="1092200"/>
                  </a:lnTo>
                  <a:close/>
                </a:path>
                <a:path w="1774190" h="1676400">
                  <a:moveTo>
                    <a:pt x="1773754" y="1295400"/>
                  </a:moveTo>
                  <a:lnTo>
                    <a:pt x="1757956" y="1295400"/>
                  </a:lnTo>
                  <a:lnTo>
                    <a:pt x="1711753" y="1320800"/>
                  </a:lnTo>
                  <a:lnTo>
                    <a:pt x="1669147" y="1346200"/>
                  </a:lnTo>
                  <a:lnTo>
                    <a:pt x="1579647" y="1371600"/>
                  </a:lnTo>
                  <a:lnTo>
                    <a:pt x="1743376" y="1371600"/>
                  </a:lnTo>
                  <a:lnTo>
                    <a:pt x="1773754" y="1358900"/>
                  </a:lnTo>
                  <a:lnTo>
                    <a:pt x="1773754" y="1295400"/>
                  </a:lnTo>
                  <a:close/>
                </a:path>
                <a:path w="1774190" h="1676400">
                  <a:moveTo>
                    <a:pt x="1014936" y="152400"/>
                  </a:moveTo>
                  <a:lnTo>
                    <a:pt x="889523" y="152400"/>
                  </a:lnTo>
                  <a:lnTo>
                    <a:pt x="753411" y="190500"/>
                  </a:lnTo>
                  <a:lnTo>
                    <a:pt x="705018" y="215900"/>
                  </a:lnTo>
                  <a:lnTo>
                    <a:pt x="657161" y="228600"/>
                  </a:lnTo>
                  <a:lnTo>
                    <a:pt x="610090" y="254000"/>
                  </a:lnTo>
                  <a:lnTo>
                    <a:pt x="564054" y="279400"/>
                  </a:lnTo>
                  <a:lnTo>
                    <a:pt x="522844" y="304800"/>
                  </a:lnTo>
                  <a:lnTo>
                    <a:pt x="482421" y="330200"/>
                  </a:lnTo>
                  <a:lnTo>
                    <a:pt x="443234" y="355600"/>
                  </a:lnTo>
                  <a:lnTo>
                    <a:pt x="405737" y="381000"/>
                  </a:lnTo>
                  <a:lnTo>
                    <a:pt x="370379" y="419100"/>
                  </a:lnTo>
                  <a:lnTo>
                    <a:pt x="341127" y="444500"/>
                  </a:lnTo>
                  <a:lnTo>
                    <a:pt x="313816" y="482600"/>
                  </a:lnTo>
                  <a:lnTo>
                    <a:pt x="288530" y="508000"/>
                  </a:lnTo>
                  <a:lnTo>
                    <a:pt x="265350" y="546100"/>
                  </a:lnTo>
                  <a:lnTo>
                    <a:pt x="235727" y="596900"/>
                  </a:lnTo>
                  <a:lnTo>
                    <a:pt x="212010" y="647700"/>
                  </a:lnTo>
                  <a:lnTo>
                    <a:pt x="199955" y="698500"/>
                  </a:lnTo>
                  <a:lnTo>
                    <a:pt x="192908" y="749300"/>
                  </a:lnTo>
                  <a:lnTo>
                    <a:pt x="191309" y="787400"/>
                  </a:lnTo>
                  <a:lnTo>
                    <a:pt x="195594" y="838200"/>
                  </a:lnTo>
                  <a:lnTo>
                    <a:pt x="206201" y="889000"/>
                  </a:lnTo>
                  <a:lnTo>
                    <a:pt x="223567" y="939800"/>
                  </a:lnTo>
                  <a:lnTo>
                    <a:pt x="238629" y="965200"/>
                  </a:lnTo>
                  <a:lnTo>
                    <a:pt x="252428" y="1003300"/>
                  </a:lnTo>
                  <a:lnTo>
                    <a:pt x="264751" y="1041400"/>
                  </a:lnTo>
                  <a:lnTo>
                    <a:pt x="275383" y="1079500"/>
                  </a:lnTo>
                  <a:lnTo>
                    <a:pt x="285168" y="1104900"/>
                  </a:lnTo>
                  <a:lnTo>
                    <a:pt x="297370" y="1143000"/>
                  </a:lnTo>
                  <a:lnTo>
                    <a:pt x="312263" y="1168400"/>
                  </a:lnTo>
                  <a:lnTo>
                    <a:pt x="330120" y="1193800"/>
                  </a:lnTo>
                  <a:lnTo>
                    <a:pt x="335200" y="1206500"/>
                  </a:lnTo>
                  <a:lnTo>
                    <a:pt x="340153" y="1206500"/>
                  </a:lnTo>
                  <a:lnTo>
                    <a:pt x="343074" y="1219200"/>
                  </a:lnTo>
                  <a:lnTo>
                    <a:pt x="381875" y="1219200"/>
                  </a:lnTo>
                  <a:lnTo>
                    <a:pt x="370379" y="1206500"/>
                  </a:lnTo>
                  <a:lnTo>
                    <a:pt x="357314" y="1181100"/>
                  </a:lnTo>
                  <a:lnTo>
                    <a:pt x="344058" y="1168400"/>
                  </a:lnTo>
                  <a:lnTo>
                    <a:pt x="330660" y="1143000"/>
                  </a:lnTo>
                  <a:lnTo>
                    <a:pt x="317166" y="1117600"/>
                  </a:lnTo>
                  <a:lnTo>
                    <a:pt x="314366" y="1117600"/>
                  </a:lnTo>
                  <a:lnTo>
                    <a:pt x="312578" y="1104900"/>
                  </a:lnTo>
                  <a:lnTo>
                    <a:pt x="312005" y="1104900"/>
                  </a:lnTo>
                  <a:lnTo>
                    <a:pt x="312848" y="1092200"/>
                  </a:lnTo>
                  <a:lnTo>
                    <a:pt x="414753" y="1092200"/>
                  </a:lnTo>
                  <a:lnTo>
                    <a:pt x="392503" y="1066800"/>
                  </a:lnTo>
                  <a:lnTo>
                    <a:pt x="385416" y="1054100"/>
                  </a:lnTo>
                  <a:lnTo>
                    <a:pt x="342830" y="1054100"/>
                  </a:lnTo>
                  <a:lnTo>
                    <a:pt x="342463" y="1052085"/>
                  </a:lnTo>
                  <a:lnTo>
                    <a:pt x="320357" y="1041400"/>
                  </a:lnTo>
                  <a:lnTo>
                    <a:pt x="300561" y="1016000"/>
                  </a:lnTo>
                  <a:lnTo>
                    <a:pt x="288337" y="990600"/>
                  </a:lnTo>
                  <a:lnTo>
                    <a:pt x="284781" y="952500"/>
                  </a:lnTo>
                  <a:lnTo>
                    <a:pt x="331695" y="952500"/>
                  </a:lnTo>
                  <a:lnTo>
                    <a:pt x="322551" y="927100"/>
                  </a:lnTo>
                  <a:lnTo>
                    <a:pt x="315922" y="901700"/>
                  </a:lnTo>
                  <a:lnTo>
                    <a:pt x="245919" y="901700"/>
                  </a:lnTo>
                  <a:lnTo>
                    <a:pt x="242998" y="889000"/>
                  </a:lnTo>
                  <a:lnTo>
                    <a:pt x="241601" y="889000"/>
                  </a:lnTo>
                  <a:lnTo>
                    <a:pt x="232433" y="863600"/>
                  </a:lnTo>
                  <a:lnTo>
                    <a:pt x="226266" y="838200"/>
                  </a:lnTo>
                  <a:lnTo>
                    <a:pt x="222527" y="812800"/>
                  </a:lnTo>
                  <a:lnTo>
                    <a:pt x="220646" y="787400"/>
                  </a:lnTo>
                  <a:lnTo>
                    <a:pt x="221630" y="736600"/>
                  </a:lnTo>
                  <a:lnTo>
                    <a:pt x="227949" y="698500"/>
                  </a:lnTo>
                  <a:lnTo>
                    <a:pt x="239791" y="660400"/>
                  </a:lnTo>
                  <a:lnTo>
                    <a:pt x="257349" y="609600"/>
                  </a:lnTo>
                  <a:lnTo>
                    <a:pt x="280594" y="571500"/>
                  </a:lnTo>
                  <a:lnTo>
                    <a:pt x="306506" y="533400"/>
                  </a:lnTo>
                  <a:lnTo>
                    <a:pt x="335073" y="482600"/>
                  </a:lnTo>
                  <a:lnTo>
                    <a:pt x="366283" y="457200"/>
                  </a:lnTo>
                  <a:lnTo>
                    <a:pt x="400125" y="419100"/>
                  </a:lnTo>
                  <a:lnTo>
                    <a:pt x="436586" y="381000"/>
                  </a:lnTo>
                  <a:lnTo>
                    <a:pt x="475654" y="355600"/>
                  </a:lnTo>
                  <a:lnTo>
                    <a:pt x="559351" y="304800"/>
                  </a:lnTo>
                  <a:lnTo>
                    <a:pt x="602165" y="279400"/>
                  </a:lnTo>
                  <a:lnTo>
                    <a:pt x="645751" y="254000"/>
                  </a:lnTo>
                  <a:lnTo>
                    <a:pt x="690096" y="241300"/>
                  </a:lnTo>
                  <a:lnTo>
                    <a:pt x="735190" y="215900"/>
                  </a:lnTo>
                  <a:lnTo>
                    <a:pt x="920853" y="165100"/>
                  </a:lnTo>
                  <a:lnTo>
                    <a:pt x="967793" y="165100"/>
                  </a:lnTo>
                  <a:lnTo>
                    <a:pt x="1014936" y="152400"/>
                  </a:lnTo>
                  <a:close/>
                </a:path>
                <a:path w="1774190" h="1676400">
                  <a:moveTo>
                    <a:pt x="342463" y="1052085"/>
                  </a:moveTo>
                  <a:lnTo>
                    <a:pt x="342830" y="1054100"/>
                  </a:lnTo>
                  <a:lnTo>
                    <a:pt x="346630" y="1054100"/>
                  </a:lnTo>
                  <a:lnTo>
                    <a:pt x="342463" y="1052085"/>
                  </a:lnTo>
                  <a:close/>
                </a:path>
                <a:path w="1774190" h="1676400">
                  <a:moveTo>
                    <a:pt x="331695" y="952500"/>
                  </a:moveTo>
                  <a:lnTo>
                    <a:pt x="299132" y="952500"/>
                  </a:lnTo>
                  <a:lnTo>
                    <a:pt x="306808" y="977900"/>
                  </a:lnTo>
                  <a:lnTo>
                    <a:pt x="316245" y="990600"/>
                  </a:lnTo>
                  <a:lnTo>
                    <a:pt x="326493" y="1016000"/>
                  </a:lnTo>
                  <a:lnTo>
                    <a:pt x="336597" y="1028700"/>
                  </a:lnTo>
                  <a:lnTo>
                    <a:pt x="338754" y="1041400"/>
                  </a:lnTo>
                  <a:lnTo>
                    <a:pt x="340518" y="1041400"/>
                  </a:lnTo>
                  <a:lnTo>
                    <a:pt x="342463" y="1052085"/>
                  </a:lnTo>
                  <a:lnTo>
                    <a:pt x="346630" y="1054100"/>
                  </a:lnTo>
                  <a:lnTo>
                    <a:pt x="385416" y="1054100"/>
                  </a:lnTo>
                  <a:lnTo>
                    <a:pt x="364156" y="1016000"/>
                  </a:lnTo>
                  <a:lnTo>
                    <a:pt x="340839" y="977900"/>
                  </a:lnTo>
                  <a:lnTo>
                    <a:pt x="331695" y="952500"/>
                  </a:lnTo>
                  <a:close/>
                </a:path>
                <a:path w="1774190" h="1676400">
                  <a:moveTo>
                    <a:pt x="1156954" y="190500"/>
                  </a:moveTo>
                  <a:lnTo>
                    <a:pt x="1064434" y="190500"/>
                  </a:lnTo>
                  <a:lnTo>
                    <a:pt x="1041455" y="203200"/>
                  </a:lnTo>
                  <a:lnTo>
                    <a:pt x="1018333" y="203200"/>
                  </a:lnTo>
                  <a:lnTo>
                    <a:pt x="919158" y="228600"/>
                  </a:lnTo>
                  <a:lnTo>
                    <a:pt x="870889" y="254000"/>
                  </a:lnTo>
                  <a:lnTo>
                    <a:pt x="823369" y="266700"/>
                  </a:lnTo>
                  <a:lnTo>
                    <a:pt x="684323" y="342900"/>
                  </a:lnTo>
                  <a:lnTo>
                    <a:pt x="648819" y="355600"/>
                  </a:lnTo>
                  <a:lnTo>
                    <a:pt x="614981" y="381000"/>
                  </a:lnTo>
                  <a:lnTo>
                    <a:pt x="548306" y="431800"/>
                  </a:lnTo>
                  <a:lnTo>
                    <a:pt x="529216" y="444500"/>
                  </a:lnTo>
                  <a:lnTo>
                    <a:pt x="510651" y="457200"/>
                  </a:lnTo>
                  <a:lnTo>
                    <a:pt x="492371" y="482600"/>
                  </a:lnTo>
                  <a:lnTo>
                    <a:pt x="474138" y="495300"/>
                  </a:lnTo>
                  <a:lnTo>
                    <a:pt x="455628" y="508000"/>
                  </a:lnTo>
                  <a:lnTo>
                    <a:pt x="437403" y="520700"/>
                  </a:lnTo>
                  <a:lnTo>
                    <a:pt x="420274" y="533400"/>
                  </a:lnTo>
                  <a:lnTo>
                    <a:pt x="405050" y="558800"/>
                  </a:lnTo>
                  <a:lnTo>
                    <a:pt x="384917" y="584200"/>
                  </a:lnTo>
                  <a:lnTo>
                    <a:pt x="366379" y="609600"/>
                  </a:lnTo>
                  <a:lnTo>
                    <a:pt x="348793" y="635000"/>
                  </a:lnTo>
                  <a:lnTo>
                    <a:pt x="331517" y="660400"/>
                  </a:lnTo>
                  <a:lnTo>
                    <a:pt x="312594" y="685800"/>
                  </a:lnTo>
                  <a:lnTo>
                    <a:pt x="297100" y="723900"/>
                  </a:lnTo>
                  <a:lnTo>
                    <a:pt x="285511" y="749300"/>
                  </a:lnTo>
                  <a:lnTo>
                    <a:pt x="278304" y="787400"/>
                  </a:lnTo>
                  <a:lnTo>
                    <a:pt x="269208" y="838200"/>
                  </a:lnTo>
                  <a:lnTo>
                    <a:pt x="257349" y="889000"/>
                  </a:lnTo>
                  <a:lnTo>
                    <a:pt x="252396" y="901700"/>
                  </a:lnTo>
                  <a:lnTo>
                    <a:pt x="315922" y="901700"/>
                  </a:lnTo>
                  <a:lnTo>
                    <a:pt x="309292" y="876300"/>
                  </a:lnTo>
                  <a:lnTo>
                    <a:pt x="305881" y="850900"/>
                  </a:lnTo>
                  <a:lnTo>
                    <a:pt x="307149" y="825500"/>
                  </a:lnTo>
                  <a:lnTo>
                    <a:pt x="312346" y="800100"/>
                  </a:lnTo>
                  <a:lnTo>
                    <a:pt x="320722" y="774700"/>
                  </a:lnTo>
                  <a:lnTo>
                    <a:pt x="323643" y="762000"/>
                  </a:lnTo>
                  <a:lnTo>
                    <a:pt x="327199" y="762000"/>
                  </a:lnTo>
                  <a:lnTo>
                    <a:pt x="330120" y="749300"/>
                  </a:lnTo>
                  <a:lnTo>
                    <a:pt x="353456" y="698500"/>
                  </a:lnTo>
                  <a:lnTo>
                    <a:pt x="379152" y="660400"/>
                  </a:lnTo>
                  <a:lnTo>
                    <a:pt x="407358" y="622300"/>
                  </a:lnTo>
                  <a:lnTo>
                    <a:pt x="438225" y="571500"/>
                  </a:lnTo>
                  <a:lnTo>
                    <a:pt x="471905" y="533400"/>
                  </a:lnTo>
                  <a:lnTo>
                    <a:pt x="508548" y="495300"/>
                  </a:lnTo>
                  <a:lnTo>
                    <a:pt x="548306" y="469900"/>
                  </a:lnTo>
                  <a:lnTo>
                    <a:pt x="578830" y="444500"/>
                  </a:lnTo>
                  <a:lnTo>
                    <a:pt x="611711" y="419100"/>
                  </a:lnTo>
                  <a:lnTo>
                    <a:pt x="646354" y="406400"/>
                  </a:lnTo>
                  <a:lnTo>
                    <a:pt x="682164" y="393700"/>
                  </a:lnTo>
                  <a:lnTo>
                    <a:pt x="832309" y="355600"/>
                  </a:lnTo>
                  <a:lnTo>
                    <a:pt x="708072" y="355600"/>
                  </a:lnTo>
                  <a:lnTo>
                    <a:pt x="713152" y="342900"/>
                  </a:lnTo>
                  <a:lnTo>
                    <a:pt x="724582" y="342900"/>
                  </a:lnTo>
                  <a:lnTo>
                    <a:pt x="761136" y="317500"/>
                  </a:lnTo>
                  <a:lnTo>
                    <a:pt x="872918" y="279400"/>
                  </a:lnTo>
                  <a:lnTo>
                    <a:pt x="919255" y="254000"/>
                  </a:lnTo>
                  <a:lnTo>
                    <a:pt x="1156954" y="190500"/>
                  </a:lnTo>
                  <a:close/>
                </a:path>
                <a:path w="1774190" h="1676400">
                  <a:moveTo>
                    <a:pt x="965120" y="38100"/>
                  </a:moveTo>
                  <a:lnTo>
                    <a:pt x="874442" y="38100"/>
                  </a:lnTo>
                  <a:lnTo>
                    <a:pt x="824957" y="50800"/>
                  </a:lnTo>
                  <a:lnTo>
                    <a:pt x="776593" y="76200"/>
                  </a:lnTo>
                  <a:lnTo>
                    <a:pt x="729071" y="88900"/>
                  </a:lnTo>
                  <a:lnTo>
                    <a:pt x="682109" y="114300"/>
                  </a:lnTo>
                  <a:lnTo>
                    <a:pt x="635428" y="127000"/>
                  </a:lnTo>
                  <a:lnTo>
                    <a:pt x="600902" y="139700"/>
                  </a:lnTo>
                  <a:lnTo>
                    <a:pt x="567340" y="165100"/>
                  </a:lnTo>
                  <a:lnTo>
                    <a:pt x="534326" y="177800"/>
                  </a:lnTo>
                  <a:lnTo>
                    <a:pt x="501443" y="203200"/>
                  </a:lnTo>
                  <a:lnTo>
                    <a:pt x="460210" y="228600"/>
                  </a:lnTo>
                  <a:lnTo>
                    <a:pt x="421475" y="254000"/>
                  </a:lnTo>
                  <a:lnTo>
                    <a:pt x="384286" y="279400"/>
                  </a:lnTo>
                  <a:lnTo>
                    <a:pt x="347688" y="304800"/>
                  </a:lnTo>
                  <a:lnTo>
                    <a:pt x="310731" y="342900"/>
                  </a:lnTo>
                  <a:lnTo>
                    <a:pt x="272462" y="368300"/>
                  </a:lnTo>
                  <a:lnTo>
                    <a:pt x="248685" y="393700"/>
                  </a:lnTo>
                  <a:lnTo>
                    <a:pt x="225790" y="419100"/>
                  </a:lnTo>
                  <a:lnTo>
                    <a:pt x="203561" y="444500"/>
                  </a:lnTo>
                  <a:lnTo>
                    <a:pt x="181784" y="469900"/>
                  </a:lnTo>
                  <a:lnTo>
                    <a:pt x="167487" y="482600"/>
                  </a:lnTo>
                  <a:lnTo>
                    <a:pt x="153796" y="508000"/>
                  </a:lnTo>
                  <a:lnTo>
                    <a:pt x="140797" y="520700"/>
                  </a:lnTo>
                  <a:lnTo>
                    <a:pt x="128571" y="546100"/>
                  </a:lnTo>
                  <a:lnTo>
                    <a:pt x="105027" y="584200"/>
                  </a:lnTo>
                  <a:lnTo>
                    <a:pt x="84613" y="622300"/>
                  </a:lnTo>
                  <a:lnTo>
                    <a:pt x="66367" y="660400"/>
                  </a:lnTo>
                  <a:lnTo>
                    <a:pt x="49323" y="698500"/>
                  </a:lnTo>
                  <a:lnTo>
                    <a:pt x="47926" y="711200"/>
                  </a:lnTo>
                  <a:lnTo>
                    <a:pt x="44243" y="711200"/>
                  </a:lnTo>
                  <a:lnTo>
                    <a:pt x="41449" y="723900"/>
                  </a:lnTo>
                  <a:lnTo>
                    <a:pt x="76281" y="723900"/>
                  </a:lnTo>
                  <a:lnTo>
                    <a:pt x="85907" y="685800"/>
                  </a:lnTo>
                  <a:lnTo>
                    <a:pt x="102540" y="647700"/>
                  </a:lnTo>
                  <a:lnTo>
                    <a:pt x="122623" y="596900"/>
                  </a:lnTo>
                  <a:lnTo>
                    <a:pt x="145810" y="558800"/>
                  </a:lnTo>
                  <a:lnTo>
                    <a:pt x="171751" y="520700"/>
                  </a:lnTo>
                  <a:lnTo>
                    <a:pt x="201319" y="482600"/>
                  </a:lnTo>
                  <a:lnTo>
                    <a:pt x="233078" y="444500"/>
                  </a:lnTo>
                  <a:lnTo>
                    <a:pt x="266953" y="406400"/>
                  </a:lnTo>
                  <a:lnTo>
                    <a:pt x="302872" y="381000"/>
                  </a:lnTo>
                  <a:lnTo>
                    <a:pt x="340758" y="342900"/>
                  </a:lnTo>
                  <a:lnTo>
                    <a:pt x="380539" y="317500"/>
                  </a:lnTo>
                  <a:lnTo>
                    <a:pt x="418026" y="279400"/>
                  </a:lnTo>
                  <a:lnTo>
                    <a:pt x="456283" y="254000"/>
                  </a:lnTo>
                  <a:lnTo>
                    <a:pt x="495252" y="228600"/>
                  </a:lnTo>
                  <a:lnTo>
                    <a:pt x="575102" y="177800"/>
                  </a:lnTo>
                  <a:lnTo>
                    <a:pt x="615870" y="165100"/>
                  </a:lnTo>
                  <a:lnTo>
                    <a:pt x="712168" y="114300"/>
                  </a:lnTo>
                  <a:lnTo>
                    <a:pt x="761541" y="88900"/>
                  </a:lnTo>
                  <a:lnTo>
                    <a:pt x="965120" y="38100"/>
                  </a:lnTo>
                  <a:close/>
                </a:path>
                <a:path w="1774190" h="1676400">
                  <a:moveTo>
                    <a:pt x="1002331" y="317500"/>
                  </a:moveTo>
                  <a:lnTo>
                    <a:pt x="884991" y="317500"/>
                  </a:lnTo>
                  <a:lnTo>
                    <a:pt x="832975" y="330200"/>
                  </a:lnTo>
                  <a:lnTo>
                    <a:pt x="768816" y="342900"/>
                  </a:lnTo>
                  <a:lnTo>
                    <a:pt x="756538" y="355600"/>
                  </a:lnTo>
                  <a:lnTo>
                    <a:pt x="832309" y="355600"/>
                  </a:lnTo>
                  <a:lnTo>
                    <a:pt x="934132" y="330200"/>
                  </a:lnTo>
                  <a:lnTo>
                    <a:pt x="968160" y="330200"/>
                  </a:lnTo>
                  <a:lnTo>
                    <a:pt x="1002331" y="317500"/>
                  </a:lnTo>
                  <a:close/>
                </a:path>
                <a:path w="1774190" h="1676400">
                  <a:moveTo>
                    <a:pt x="1773754" y="292100"/>
                  </a:moveTo>
                  <a:lnTo>
                    <a:pt x="1721088" y="292100"/>
                  </a:lnTo>
                  <a:lnTo>
                    <a:pt x="1728354" y="304800"/>
                  </a:lnTo>
                  <a:lnTo>
                    <a:pt x="1722548" y="317500"/>
                  </a:lnTo>
                  <a:lnTo>
                    <a:pt x="1687242" y="317500"/>
                  </a:lnTo>
                  <a:lnTo>
                    <a:pt x="1706673" y="330200"/>
                  </a:lnTo>
                  <a:lnTo>
                    <a:pt x="1726104" y="330200"/>
                  </a:lnTo>
                  <a:lnTo>
                    <a:pt x="1773754" y="342900"/>
                  </a:lnTo>
                  <a:lnTo>
                    <a:pt x="1773754" y="292100"/>
                  </a:lnTo>
                  <a:close/>
                </a:path>
                <a:path w="1774190" h="1676400">
                  <a:moveTo>
                    <a:pt x="1237069" y="292100"/>
                  </a:moveTo>
                  <a:lnTo>
                    <a:pt x="1042844" y="292100"/>
                  </a:lnTo>
                  <a:lnTo>
                    <a:pt x="937141" y="317500"/>
                  </a:lnTo>
                  <a:lnTo>
                    <a:pt x="1036788" y="317500"/>
                  </a:lnTo>
                  <a:lnTo>
                    <a:pt x="1071673" y="304800"/>
                  </a:lnTo>
                  <a:lnTo>
                    <a:pt x="1181639" y="304800"/>
                  </a:lnTo>
                  <a:lnTo>
                    <a:pt x="1237069" y="292100"/>
                  </a:lnTo>
                  <a:close/>
                </a:path>
                <a:path w="1774190" h="1676400">
                  <a:moveTo>
                    <a:pt x="1708070" y="304800"/>
                  </a:moveTo>
                  <a:lnTo>
                    <a:pt x="1608615" y="304800"/>
                  </a:lnTo>
                  <a:lnTo>
                    <a:pt x="1648380" y="317500"/>
                  </a:lnTo>
                  <a:lnTo>
                    <a:pt x="1710991" y="317500"/>
                  </a:lnTo>
                  <a:lnTo>
                    <a:pt x="1708070" y="304800"/>
                  </a:lnTo>
                  <a:close/>
                </a:path>
                <a:path w="1774190" h="1676400">
                  <a:moveTo>
                    <a:pt x="1640443" y="292100"/>
                  </a:moveTo>
                  <a:lnTo>
                    <a:pt x="1471231" y="292100"/>
                  </a:lnTo>
                  <a:lnTo>
                    <a:pt x="1480675" y="304800"/>
                  </a:lnTo>
                  <a:lnTo>
                    <a:pt x="1674185" y="304800"/>
                  </a:lnTo>
                  <a:lnTo>
                    <a:pt x="1640443" y="292100"/>
                  </a:lnTo>
                  <a:close/>
                </a:path>
                <a:path w="1774190" h="1676400">
                  <a:moveTo>
                    <a:pt x="1519330" y="279400"/>
                  </a:moveTo>
                  <a:lnTo>
                    <a:pt x="1201035" y="279400"/>
                  </a:lnTo>
                  <a:lnTo>
                    <a:pt x="1148020" y="292100"/>
                  </a:lnTo>
                  <a:lnTo>
                    <a:pt x="1572815" y="292100"/>
                  </a:lnTo>
                  <a:lnTo>
                    <a:pt x="1519330" y="279400"/>
                  </a:lnTo>
                  <a:close/>
                </a:path>
                <a:path w="1774190" h="1676400">
                  <a:moveTo>
                    <a:pt x="1412160" y="177800"/>
                  </a:moveTo>
                  <a:lnTo>
                    <a:pt x="1110535" y="177800"/>
                  </a:lnTo>
                  <a:lnTo>
                    <a:pt x="1087413" y="190500"/>
                  </a:lnTo>
                  <a:lnTo>
                    <a:pt x="1363862" y="190500"/>
                  </a:lnTo>
                  <a:lnTo>
                    <a:pt x="1412859" y="203200"/>
                  </a:lnTo>
                  <a:lnTo>
                    <a:pt x="1461558" y="203200"/>
                  </a:lnTo>
                  <a:lnTo>
                    <a:pt x="1557702" y="228600"/>
                  </a:lnTo>
                  <a:lnTo>
                    <a:pt x="1632664" y="254000"/>
                  </a:lnTo>
                  <a:lnTo>
                    <a:pt x="1669787" y="279400"/>
                  </a:lnTo>
                  <a:lnTo>
                    <a:pt x="1706673" y="292100"/>
                  </a:lnTo>
                  <a:lnTo>
                    <a:pt x="1763238" y="292100"/>
                  </a:lnTo>
                  <a:lnTo>
                    <a:pt x="1741233" y="279400"/>
                  </a:lnTo>
                  <a:lnTo>
                    <a:pt x="1719252" y="279400"/>
                  </a:lnTo>
                  <a:lnTo>
                    <a:pt x="1651155" y="241300"/>
                  </a:lnTo>
                  <a:lnTo>
                    <a:pt x="1412160" y="177800"/>
                  </a:lnTo>
                  <a:close/>
                </a:path>
                <a:path w="1774190" h="1676400">
                  <a:moveTo>
                    <a:pt x="1225428" y="38100"/>
                  </a:moveTo>
                  <a:lnTo>
                    <a:pt x="1134585" y="38100"/>
                  </a:lnTo>
                  <a:lnTo>
                    <a:pt x="1229048" y="63500"/>
                  </a:lnTo>
                  <a:lnTo>
                    <a:pt x="1275938" y="63500"/>
                  </a:lnTo>
                  <a:lnTo>
                    <a:pt x="1368980" y="88900"/>
                  </a:lnTo>
                  <a:lnTo>
                    <a:pt x="1520872" y="139700"/>
                  </a:lnTo>
                  <a:lnTo>
                    <a:pt x="1540267" y="139700"/>
                  </a:lnTo>
                  <a:lnTo>
                    <a:pt x="1549701" y="152400"/>
                  </a:lnTo>
                  <a:lnTo>
                    <a:pt x="1485407" y="152400"/>
                  </a:lnTo>
                  <a:lnTo>
                    <a:pt x="1677209" y="203200"/>
                  </a:lnTo>
                  <a:lnTo>
                    <a:pt x="1703774" y="215900"/>
                  </a:lnTo>
                  <a:lnTo>
                    <a:pt x="1729612" y="228600"/>
                  </a:lnTo>
                  <a:lnTo>
                    <a:pt x="1754808" y="241300"/>
                  </a:lnTo>
                  <a:lnTo>
                    <a:pt x="1773754" y="241300"/>
                  </a:lnTo>
                  <a:lnTo>
                    <a:pt x="1773754" y="215900"/>
                  </a:lnTo>
                  <a:lnTo>
                    <a:pt x="1755681" y="215900"/>
                  </a:lnTo>
                  <a:lnTo>
                    <a:pt x="1710913" y="190500"/>
                  </a:lnTo>
                  <a:lnTo>
                    <a:pt x="1665974" y="177800"/>
                  </a:lnTo>
                  <a:lnTo>
                    <a:pt x="1620871" y="152400"/>
                  </a:lnTo>
                  <a:lnTo>
                    <a:pt x="1530499" y="127000"/>
                  </a:lnTo>
                  <a:lnTo>
                    <a:pt x="1485178" y="101600"/>
                  </a:lnTo>
                  <a:lnTo>
                    <a:pt x="1301296" y="50800"/>
                  </a:lnTo>
                  <a:lnTo>
                    <a:pt x="1254553" y="50800"/>
                  </a:lnTo>
                  <a:lnTo>
                    <a:pt x="1225428" y="38100"/>
                  </a:lnTo>
                  <a:close/>
                </a:path>
                <a:path w="1774190" h="1676400">
                  <a:moveTo>
                    <a:pt x="1388411" y="12700"/>
                  </a:moveTo>
                  <a:lnTo>
                    <a:pt x="1301702" y="12700"/>
                  </a:lnTo>
                  <a:lnTo>
                    <a:pt x="1409366" y="38100"/>
                  </a:lnTo>
                  <a:lnTo>
                    <a:pt x="1591484" y="88900"/>
                  </a:lnTo>
                  <a:lnTo>
                    <a:pt x="1683686" y="139700"/>
                  </a:lnTo>
                  <a:lnTo>
                    <a:pt x="1712321" y="152400"/>
                  </a:lnTo>
                  <a:lnTo>
                    <a:pt x="1740074" y="165100"/>
                  </a:lnTo>
                  <a:lnTo>
                    <a:pt x="1767161" y="177800"/>
                  </a:lnTo>
                  <a:lnTo>
                    <a:pt x="1773754" y="190500"/>
                  </a:lnTo>
                  <a:lnTo>
                    <a:pt x="1773754" y="165100"/>
                  </a:lnTo>
                  <a:lnTo>
                    <a:pt x="1743067" y="139700"/>
                  </a:lnTo>
                  <a:lnTo>
                    <a:pt x="1697557" y="127000"/>
                  </a:lnTo>
                  <a:lnTo>
                    <a:pt x="1650968" y="101600"/>
                  </a:lnTo>
                  <a:lnTo>
                    <a:pt x="1603478" y="76200"/>
                  </a:lnTo>
                  <a:lnTo>
                    <a:pt x="1506521" y="50800"/>
                  </a:lnTo>
                  <a:lnTo>
                    <a:pt x="1448038" y="25400"/>
                  </a:lnTo>
                  <a:lnTo>
                    <a:pt x="1418439" y="25400"/>
                  </a:lnTo>
                  <a:lnTo>
                    <a:pt x="1388411" y="12700"/>
                  </a:lnTo>
                  <a:close/>
                </a:path>
                <a:path w="1774190" h="1676400">
                  <a:moveTo>
                    <a:pt x="1301557" y="165100"/>
                  </a:moveTo>
                  <a:lnTo>
                    <a:pt x="1263951" y="165100"/>
                  </a:lnTo>
                  <a:lnTo>
                    <a:pt x="1226264" y="177800"/>
                  </a:lnTo>
                  <a:lnTo>
                    <a:pt x="1338865" y="177800"/>
                  </a:lnTo>
                  <a:lnTo>
                    <a:pt x="1301557" y="165100"/>
                  </a:lnTo>
                  <a:close/>
                </a:path>
                <a:path w="1774190" h="1676400">
                  <a:moveTo>
                    <a:pt x="1109829" y="139700"/>
                  </a:moveTo>
                  <a:lnTo>
                    <a:pt x="981217" y="139700"/>
                  </a:lnTo>
                  <a:lnTo>
                    <a:pt x="935190" y="152400"/>
                  </a:lnTo>
                  <a:lnTo>
                    <a:pt x="1062281" y="152400"/>
                  </a:lnTo>
                  <a:lnTo>
                    <a:pt x="1109829" y="139700"/>
                  </a:lnTo>
                  <a:close/>
                </a:path>
                <a:path w="1774190" h="1676400">
                  <a:moveTo>
                    <a:pt x="1489709" y="139700"/>
                  </a:moveTo>
                  <a:lnTo>
                    <a:pt x="1387316" y="139700"/>
                  </a:lnTo>
                  <a:lnTo>
                    <a:pt x="1436549" y="152400"/>
                  </a:lnTo>
                  <a:lnTo>
                    <a:pt x="1518592" y="152400"/>
                  </a:lnTo>
                  <a:lnTo>
                    <a:pt x="1489709" y="139700"/>
                  </a:lnTo>
                  <a:close/>
                </a:path>
                <a:path w="1774190" h="1676400">
                  <a:moveTo>
                    <a:pt x="1385175" y="127000"/>
                  </a:moveTo>
                  <a:lnTo>
                    <a:pt x="1065208" y="127000"/>
                  </a:lnTo>
                  <a:lnTo>
                    <a:pt x="1027731" y="139700"/>
                  </a:lnTo>
                  <a:lnTo>
                    <a:pt x="1436671" y="139700"/>
                  </a:lnTo>
                  <a:lnTo>
                    <a:pt x="1385175" y="127000"/>
                  </a:lnTo>
                  <a:close/>
                </a:path>
                <a:path w="1774190" h="1676400">
                  <a:moveTo>
                    <a:pt x="1139364" y="25400"/>
                  </a:moveTo>
                  <a:lnTo>
                    <a:pt x="896032" y="25400"/>
                  </a:lnTo>
                  <a:lnTo>
                    <a:pt x="892212" y="38100"/>
                  </a:lnTo>
                  <a:lnTo>
                    <a:pt x="1167703" y="38100"/>
                  </a:lnTo>
                  <a:lnTo>
                    <a:pt x="1139364" y="25400"/>
                  </a:lnTo>
                  <a:close/>
                </a:path>
                <a:path w="1774190" h="1676400">
                  <a:moveTo>
                    <a:pt x="1131363" y="12700"/>
                  </a:moveTo>
                  <a:lnTo>
                    <a:pt x="736695" y="12700"/>
                  </a:lnTo>
                  <a:lnTo>
                    <a:pt x="690095" y="25400"/>
                  </a:lnTo>
                  <a:lnTo>
                    <a:pt x="1135046" y="25400"/>
                  </a:lnTo>
                  <a:lnTo>
                    <a:pt x="1131363" y="12700"/>
                  </a:lnTo>
                  <a:close/>
                </a:path>
                <a:path w="1774190" h="1676400">
                  <a:moveTo>
                    <a:pt x="1298034" y="0"/>
                  </a:moveTo>
                  <a:lnTo>
                    <a:pt x="1046239" y="0"/>
                  </a:lnTo>
                  <a:lnTo>
                    <a:pt x="1013380" y="12700"/>
                  </a:lnTo>
                  <a:lnTo>
                    <a:pt x="1343201" y="12700"/>
                  </a:lnTo>
                  <a:lnTo>
                    <a:pt x="1298034" y="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284391" y="8698319"/>
            <a:ext cx="790575" cy="1214755"/>
          </a:xfrm>
          <a:custGeom>
            <a:avLst/>
            <a:gdLst/>
            <a:ahLst/>
            <a:cxnLst/>
            <a:rect l="l" t="t" r="r" b="b"/>
            <a:pathLst>
              <a:path w="790575" h="1214754">
                <a:moveTo>
                  <a:pt x="410781" y="465289"/>
                </a:moveTo>
                <a:lnTo>
                  <a:pt x="410629" y="459600"/>
                </a:lnTo>
                <a:lnTo>
                  <a:pt x="407454" y="454304"/>
                </a:lnTo>
                <a:lnTo>
                  <a:pt x="397637" y="440321"/>
                </a:lnTo>
                <a:lnTo>
                  <a:pt x="389458" y="425602"/>
                </a:lnTo>
                <a:lnTo>
                  <a:pt x="382346" y="410464"/>
                </a:lnTo>
                <a:lnTo>
                  <a:pt x="375780" y="395274"/>
                </a:lnTo>
                <a:lnTo>
                  <a:pt x="371449" y="385940"/>
                </a:lnTo>
                <a:lnTo>
                  <a:pt x="371449" y="460781"/>
                </a:lnTo>
                <a:lnTo>
                  <a:pt x="368579" y="466547"/>
                </a:lnTo>
                <a:lnTo>
                  <a:pt x="364972" y="472300"/>
                </a:lnTo>
                <a:lnTo>
                  <a:pt x="350939" y="493725"/>
                </a:lnTo>
                <a:lnTo>
                  <a:pt x="343319" y="504304"/>
                </a:lnTo>
                <a:lnTo>
                  <a:pt x="334746" y="514070"/>
                </a:lnTo>
                <a:lnTo>
                  <a:pt x="316179" y="535927"/>
                </a:lnTo>
                <a:lnTo>
                  <a:pt x="287159" y="585038"/>
                </a:lnTo>
                <a:lnTo>
                  <a:pt x="263537" y="632612"/>
                </a:lnTo>
                <a:lnTo>
                  <a:pt x="259880" y="640054"/>
                </a:lnTo>
                <a:lnTo>
                  <a:pt x="240233" y="701725"/>
                </a:lnTo>
                <a:lnTo>
                  <a:pt x="216890" y="772782"/>
                </a:lnTo>
                <a:lnTo>
                  <a:pt x="208051" y="809256"/>
                </a:lnTo>
                <a:lnTo>
                  <a:pt x="206387" y="816457"/>
                </a:lnTo>
                <a:lnTo>
                  <a:pt x="204000" y="823112"/>
                </a:lnTo>
                <a:lnTo>
                  <a:pt x="201460" y="829500"/>
                </a:lnTo>
                <a:lnTo>
                  <a:pt x="199402" y="835888"/>
                </a:lnTo>
                <a:lnTo>
                  <a:pt x="197967" y="837336"/>
                </a:lnTo>
                <a:lnTo>
                  <a:pt x="194373" y="838771"/>
                </a:lnTo>
                <a:lnTo>
                  <a:pt x="192214" y="839482"/>
                </a:lnTo>
                <a:lnTo>
                  <a:pt x="188315" y="827493"/>
                </a:lnTo>
                <a:lnTo>
                  <a:pt x="180263" y="803249"/>
                </a:lnTo>
                <a:lnTo>
                  <a:pt x="176364" y="791248"/>
                </a:lnTo>
                <a:lnTo>
                  <a:pt x="164465" y="751890"/>
                </a:lnTo>
                <a:lnTo>
                  <a:pt x="150812" y="713409"/>
                </a:lnTo>
                <a:lnTo>
                  <a:pt x="136080" y="675322"/>
                </a:lnTo>
                <a:lnTo>
                  <a:pt x="120942" y="637171"/>
                </a:lnTo>
                <a:lnTo>
                  <a:pt x="102819" y="595566"/>
                </a:lnTo>
                <a:lnTo>
                  <a:pt x="85039" y="553758"/>
                </a:lnTo>
                <a:lnTo>
                  <a:pt x="67386" y="511530"/>
                </a:lnTo>
                <a:lnTo>
                  <a:pt x="49669" y="468706"/>
                </a:lnTo>
                <a:lnTo>
                  <a:pt x="46304" y="459333"/>
                </a:lnTo>
                <a:lnTo>
                  <a:pt x="45897" y="450430"/>
                </a:lnTo>
                <a:lnTo>
                  <a:pt x="48463" y="441667"/>
                </a:lnTo>
                <a:lnTo>
                  <a:pt x="53987" y="432701"/>
                </a:lnTo>
                <a:lnTo>
                  <a:pt x="85661" y="391617"/>
                </a:lnTo>
                <a:lnTo>
                  <a:pt x="114007" y="348564"/>
                </a:lnTo>
                <a:lnTo>
                  <a:pt x="139534" y="304025"/>
                </a:lnTo>
                <a:lnTo>
                  <a:pt x="162687" y="258470"/>
                </a:lnTo>
                <a:lnTo>
                  <a:pt x="188696" y="203758"/>
                </a:lnTo>
                <a:lnTo>
                  <a:pt x="213080" y="149034"/>
                </a:lnTo>
                <a:lnTo>
                  <a:pt x="216446" y="142798"/>
                </a:lnTo>
                <a:lnTo>
                  <a:pt x="220014" y="136893"/>
                </a:lnTo>
                <a:lnTo>
                  <a:pt x="227482" y="125272"/>
                </a:lnTo>
                <a:lnTo>
                  <a:pt x="227482" y="123837"/>
                </a:lnTo>
                <a:lnTo>
                  <a:pt x="228917" y="123113"/>
                </a:lnTo>
                <a:lnTo>
                  <a:pt x="233248" y="123113"/>
                </a:lnTo>
                <a:lnTo>
                  <a:pt x="256578" y="168935"/>
                </a:lnTo>
                <a:lnTo>
                  <a:pt x="268528" y="205270"/>
                </a:lnTo>
                <a:lnTo>
                  <a:pt x="275082" y="226072"/>
                </a:lnTo>
                <a:lnTo>
                  <a:pt x="288671" y="267830"/>
                </a:lnTo>
                <a:lnTo>
                  <a:pt x="301320" y="297903"/>
                </a:lnTo>
                <a:lnTo>
                  <a:pt x="305955" y="308152"/>
                </a:lnTo>
                <a:lnTo>
                  <a:pt x="322897" y="343750"/>
                </a:lnTo>
                <a:lnTo>
                  <a:pt x="338429" y="380149"/>
                </a:lnTo>
                <a:lnTo>
                  <a:pt x="353021" y="417093"/>
                </a:lnTo>
                <a:lnTo>
                  <a:pt x="367144" y="454304"/>
                </a:lnTo>
                <a:lnTo>
                  <a:pt x="371449" y="460781"/>
                </a:lnTo>
                <a:lnTo>
                  <a:pt x="371449" y="385940"/>
                </a:lnTo>
                <a:lnTo>
                  <a:pt x="364007" y="369887"/>
                </a:lnTo>
                <a:lnTo>
                  <a:pt x="352374" y="344424"/>
                </a:lnTo>
                <a:lnTo>
                  <a:pt x="328980" y="293027"/>
                </a:lnTo>
                <a:lnTo>
                  <a:pt x="323380" y="279539"/>
                </a:lnTo>
                <a:lnTo>
                  <a:pt x="317652" y="266039"/>
                </a:lnTo>
                <a:lnTo>
                  <a:pt x="312178" y="252539"/>
                </a:lnTo>
                <a:lnTo>
                  <a:pt x="299339" y="216242"/>
                </a:lnTo>
                <a:lnTo>
                  <a:pt x="292087" y="193319"/>
                </a:lnTo>
                <a:lnTo>
                  <a:pt x="285115" y="170395"/>
                </a:lnTo>
                <a:lnTo>
                  <a:pt x="277876" y="147599"/>
                </a:lnTo>
                <a:lnTo>
                  <a:pt x="269836" y="123113"/>
                </a:lnTo>
                <a:lnTo>
                  <a:pt x="268071" y="117741"/>
                </a:lnTo>
                <a:lnTo>
                  <a:pt x="259969" y="87401"/>
                </a:lnTo>
                <a:lnTo>
                  <a:pt x="256311" y="56388"/>
                </a:lnTo>
                <a:lnTo>
                  <a:pt x="259880" y="24485"/>
                </a:lnTo>
                <a:lnTo>
                  <a:pt x="259880" y="13677"/>
                </a:lnTo>
                <a:lnTo>
                  <a:pt x="257708" y="10083"/>
                </a:lnTo>
                <a:lnTo>
                  <a:pt x="251231" y="7200"/>
                </a:lnTo>
                <a:lnTo>
                  <a:pt x="249072" y="5041"/>
                </a:lnTo>
                <a:lnTo>
                  <a:pt x="244043" y="3594"/>
                </a:lnTo>
                <a:lnTo>
                  <a:pt x="240436" y="2159"/>
                </a:lnTo>
                <a:lnTo>
                  <a:pt x="236118" y="1447"/>
                </a:lnTo>
                <a:lnTo>
                  <a:pt x="231076" y="0"/>
                </a:lnTo>
                <a:lnTo>
                  <a:pt x="222440" y="0"/>
                </a:lnTo>
                <a:lnTo>
                  <a:pt x="218846" y="723"/>
                </a:lnTo>
                <a:lnTo>
                  <a:pt x="215239" y="5041"/>
                </a:lnTo>
                <a:lnTo>
                  <a:pt x="212001" y="10668"/>
                </a:lnTo>
                <a:lnTo>
                  <a:pt x="211467" y="16560"/>
                </a:lnTo>
                <a:lnTo>
                  <a:pt x="212813" y="22466"/>
                </a:lnTo>
                <a:lnTo>
                  <a:pt x="215239" y="28079"/>
                </a:lnTo>
                <a:lnTo>
                  <a:pt x="219964" y="42443"/>
                </a:lnTo>
                <a:lnTo>
                  <a:pt x="220637" y="56527"/>
                </a:lnTo>
                <a:lnTo>
                  <a:pt x="218084" y="70612"/>
                </a:lnTo>
                <a:lnTo>
                  <a:pt x="213080" y="84963"/>
                </a:lnTo>
                <a:lnTo>
                  <a:pt x="204038" y="104940"/>
                </a:lnTo>
                <a:lnTo>
                  <a:pt x="195262" y="124917"/>
                </a:lnTo>
                <a:lnTo>
                  <a:pt x="186766" y="144907"/>
                </a:lnTo>
                <a:lnTo>
                  <a:pt x="178536" y="164871"/>
                </a:lnTo>
                <a:lnTo>
                  <a:pt x="159308" y="208114"/>
                </a:lnTo>
                <a:lnTo>
                  <a:pt x="139204" y="250469"/>
                </a:lnTo>
                <a:lnTo>
                  <a:pt x="117894" y="292150"/>
                </a:lnTo>
                <a:lnTo>
                  <a:pt x="95021" y="333349"/>
                </a:lnTo>
                <a:lnTo>
                  <a:pt x="74599" y="368719"/>
                </a:lnTo>
                <a:lnTo>
                  <a:pt x="50393" y="402475"/>
                </a:lnTo>
                <a:lnTo>
                  <a:pt x="17894" y="433349"/>
                </a:lnTo>
                <a:lnTo>
                  <a:pt x="723" y="444944"/>
                </a:lnTo>
                <a:lnTo>
                  <a:pt x="0" y="452145"/>
                </a:lnTo>
                <a:lnTo>
                  <a:pt x="4330" y="457187"/>
                </a:lnTo>
                <a:lnTo>
                  <a:pt x="15836" y="470458"/>
                </a:lnTo>
                <a:lnTo>
                  <a:pt x="25196" y="485089"/>
                </a:lnTo>
                <a:lnTo>
                  <a:pt x="54673" y="541959"/>
                </a:lnTo>
                <a:lnTo>
                  <a:pt x="77787" y="594791"/>
                </a:lnTo>
                <a:lnTo>
                  <a:pt x="90703" y="621347"/>
                </a:lnTo>
                <a:lnTo>
                  <a:pt x="110058" y="660222"/>
                </a:lnTo>
                <a:lnTo>
                  <a:pt x="124548" y="701255"/>
                </a:lnTo>
                <a:lnTo>
                  <a:pt x="125260" y="706297"/>
                </a:lnTo>
                <a:lnTo>
                  <a:pt x="128143" y="711327"/>
                </a:lnTo>
                <a:lnTo>
                  <a:pt x="129578" y="716368"/>
                </a:lnTo>
                <a:lnTo>
                  <a:pt x="137426" y="735291"/>
                </a:lnTo>
                <a:lnTo>
                  <a:pt x="144881" y="754354"/>
                </a:lnTo>
                <a:lnTo>
                  <a:pt x="159092" y="793407"/>
                </a:lnTo>
                <a:lnTo>
                  <a:pt x="163855" y="813765"/>
                </a:lnTo>
                <a:lnTo>
                  <a:pt x="165569" y="820051"/>
                </a:lnTo>
                <a:lnTo>
                  <a:pt x="166674" y="829500"/>
                </a:lnTo>
                <a:lnTo>
                  <a:pt x="167551" y="836701"/>
                </a:lnTo>
                <a:lnTo>
                  <a:pt x="168808" y="844448"/>
                </a:lnTo>
                <a:lnTo>
                  <a:pt x="170611" y="851725"/>
                </a:lnTo>
                <a:lnTo>
                  <a:pt x="172783" y="863612"/>
                </a:lnTo>
                <a:lnTo>
                  <a:pt x="175564" y="875487"/>
                </a:lnTo>
                <a:lnTo>
                  <a:pt x="178206" y="887374"/>
                </a:lnTo>
                <a:lnTo>
                  <a:pt x="179971" y="899248"/>
                </a:lnTo>
                <a:lnTo>
                  <a:pt x="180238" y="910907"/>
                </a:lnTo>
                <a:lnTo>
                  <a:pt x="179425" y="921753"/>
                </a:lnTo>
                <a:lnTo>
                  <a:pt x="178346" y="931240"/>
                </a:lnTo>
                <a:lnTo>
                  <a:pt x="177812" y="938847"/>
                </a:lnTo>
                <a:lnTo>
                  <a:pt x="177609" y="947966"/>
                </a:lnTo>
                <a:lnTo>
                  <a:pt x="177292" y="954684"/>
                </a:lnTo>
                <a:lnTo>
                  <a:pt x="177203" y="960818"/>
                </a:lnTo>
                <a:lnTo>
                  <a:pt x="177812" y="965479"/>
                </a:lnTo>
                <a:lnTo>
                  <a:pt x="178536" y="971969"/>
                </a:lnTo>
                <a:lnTo>
                  <a:pt x="183565" y="974128"/>
                </a:lnTo>
                <a:lnTo>
                  <a:pt x="198691" y="974128"/>
                </a:lnTo>
                <a:lnTo>
                  <a:pt x="204444" y="971245"/>
                </a:lnTo>
                <a:lnTo>
                  <a:pt x="205168" y="965479"/>
                </a:lnTo>
                <a:lnTo>
                  <a:pt x="206603" y="961885"/>
                </a:lnTo>
                <a:lnTo>
                  <a:pt x="206603" y="954684"/>
                </a:lnTo>
                <a:lnTo>
                  <a:pt x="209664" y="928116"/>
                </a:lnTo>
                <a:lnTo>
                  <a:pt x="212191" y="901407"/>
                </a:lnTo>
                <a:lnTo>
                  <a:pt x="215519" y="874699"/>
                </a:lnTo>
                <a:lnTo>
                  <a:pt x="221005" y="848131"/>
                </a:lnTo>
                <a:lnTo>
                  <a:pt x="223520" y="839482"/>
                </a:lnTo>
                <a:lnTo>
                  <a:pt x="233502" y="805243"/>
                </a:lnTo>
                <a:lnTo>
                  <a:pt x="245389" y="762088"/>
                </a:lnTo>
                <a:lnTo>
                  <a:pt x="257136" y="718934"/>
                </a:lnTo>
                <a:lnTo>
                  <a:pt x="269240" y="676059"/>
                </a:lnTo>
                <a:lnTo>
                  <a:pt x="287756" y="632117"/>
                </a:lnTo>
                <a:lnTo>
                  <a:pt x="295148" y="617740"/>
                </a:lnTo>
                <a:lnTo>
                  <a:pt x="297307" y="610539"/>
                </a:lnTo>
                <a:lnTo>
                  <a:pt x="302348" y="603338"/>
                </a:lnTo>
                <a:lnTo>
                  <a:pt x="305955" y="597573"/>
                </a:lnTo>
                <a:lnTo>
                  <a:pt x="324993" y="562051"/>
                </a:lnTo>
                <a:lnTo>
                  <a:pt x="347065" y="529361"/>
                </a:lnTo>
                <a:lnTo>
                  <a:pt x="373062" y="500189"/>
                </a:lnTo>
                <a:lnTo>
                  <a:pt x="403847" y="475183"/>
                </a:lnTo>
                <a:lnTo>
                  <a:pt x="408355" y="470712"/>
                </a:lnTo>
                <a:lnTo>
                  <a:pt x="410781" y="465289"/>
                </a:lnTo>
                <a:close/>
              </a:path>
              <a:path w="790575" h="1214754">
                <a:moveTo>
                  <a:pt x="657961" y="811415"/>
                </a:moveTo>
                <a:lnTo>
                  <a:pt x="653643" y="807085"/>
                </a:lnTo>
                <a:lnTo>
                  <a:pt x="647166" y="804214"/>
                </a:lnTo>
                <a:lnTo>
                  <a:pt x="636079" y="798576"/>
                </a:lnTo>
                <a:lnTo>
                  <a:pt x="601548" y="762571"/>
                </a:lnTo>
                <a:lnTo>
                  <a:pt x="593178" y="749604"/>
                </a:lnTo>
                <a:lnTo>
                  <a:pt x="593178" y="805649"/>
                </a:lnTo>
                <a:lnTo>
                  <a:pt x="590296" y="811415"/>
                </a:lnTo>
                <a:lnTo>
                  <a:pt x="585978" y="815009"/>
                </a:lnTo>
                <a:lnTo>
                  <a:pt x="580936" y="817892"/>
                </a:lnTo>
                <a:lnTo>
                  <a:pt x="573735" y="820051"/>
                </a:lnTo>
                <a:lnTo>
                  <a:pt x="567258" y="826528"/>
                </a:lnTo>
                <a:lnTo>
                  <a:pt x="563575" y="832421"/>
                </a:lnTo>
                <a:lnTo>
                  <a:pt x="530631" y="884758"/>
                </a:lnTo>
                <a:lnTo>
                  <a:pt x="515378" y="911364"/>
                </a:lnTo>
                <a:lnTo>
                  <a:pt x="496252" y="954633"/>
                </a:lnTo>
                <a:lnTo>
                  <a:pt x="480161" y="1002919"/>
                </a:lnTo>
                <a:lnTo>
                  <a:pt x="478713" y="1010119"/>
                </a:lnTo>
                <a:lnTo>
                  <a:pt x="474395" y="1017320"/>
                </a:lnTo>
                <a:lnTo>
                  <a:pt x="470801" y="1024521"/>
                </a:lnTo>
                <a:lnTo>
                  <a:pt x="464312" y="1024521"/>
                </a:lnTo>
                <a:lnTo>
                  <a:pt x="462165" y="1020914"/>
                </a:lnTo>
                <a:lnTo>
                  <a:pt x="460717" y="1017320"/>
                </a:lnTo>
                <a:lnTo>
                  <a:pt x="460006" y="1013726"/>
                </a:lnTo>
                <a:lnTo>
                  <a:pt x="449668" y="977290"/>
                </a:lnTo>
                <a:lnTo>
                  <a:pt x="436156" y="942086"/>
                </a:lnTo>
                <a:lnTo>
                  <a:pt x="421424" y="907415"/>
                </a:lnTo>
                <a:lnTo>
                  <a:pt x="407454" y="872604"/>
                </a:lnTo>
                <a:lnTo>
                  <a:pt x="404977" y="865301"/>
                </a:lnTo>
                <a:lnTo>
                  <a:pt x="401154" y="858393"/>
                </a:lnTo>
                <a:lnTo>
                  <a:pt x="396519" y="851750"/>
                </a:lnTo>
                <a:lnTo>
                  <a:pt x="391604" y="845248"/>
                </a:lnTo>
                <a:lnTo>
                  <a:pt x="387299" y="837336"/>
                </a:lnTo>
                <a:lnTo>
                  <a:pt x="389458" y="828687"/>
                </a:lnTo>
                <a:lnTo>
                  <a:pt x="398094" y="825093"/>
                </a:lnTo>
                <a:lnTo>
                  <a:pt x="426631" y="807999"/>
                </a:lnTo>
                <a:lnTo>
                  <a:pt x="428891" y="805649"/>
                </a:lnTo>
                <a:lnTo>
                  <a:pt x="448754" y="785037"/>
                </a:lnTo>
                <a:lnTo>
                  <a:pt x="466420" y="758164"/>
                </a:lnTo>
                <a:lnTo>
                  <a:pt x="488302" y="714057"/>
                </a:lnTo>
                <a:lnTo>
                  <a:pt x="502475" y="665251"/>
                </a:lnTo>
                <a:lnTo>
                  <a:pt x="503186" y="658774"/>
                </a:lnTo>
                <a:lnTo>
                  <a:pt x="506069" y="653021"/>
                </a:lnTo>
                <a:lnTo>
                  <a:pt x="513270" y="647979"/>
                </a:lnTo>
                <a:lnTo>
                  <a:pt x="518896" y="661924"/>
                </a:lnTo>
                <a:lnTo>
                  <a:pt x="524789" y="675792"/>
                </a:lnTo>
                <a:lnTo>
                  <a:pt x="530682" y="689787"/>
                </a:lnTo>
                <a:lnTo>
                  <a:pt x="536308" y="704138"/>
                </a:lnTo>
                <a:lnTo>
                  <a:pt x="541870" y="717499"/>
                </a:lnTo>
                <a:lnTo>
                  <a:pt x="547916" y="730592"/>
                </a:lnTo>
                <a:lnTo>
                  <a:pt x="554634" y="743419"/>
                </a:lnTo>
                <a:lnTo>
                  <a:pt x="562216" y="755967"/>
                </a:lnTo>
                <a:lnTo>
                  <a:pt x="570496" y="768794"/>
                </a:lnTo>
                <a:lnTo>
                  <a:pt x="578243" y="781354"/>
                </a:lnTo>
                <a:lnTo>
                  <a:pt x="585711" y="793635"/>
                </a:lnTo>
                <a:lnTo>
                  <a:pt x="593178" y="805649"/>
                </a:lnTo>
                <a:lnTo>
                  <a:pt x="593178" y="749604"/>
                </a:lnTo>
                <a:lnTo>
                  <a:pt x="586066" y="737323"/>
                </a:lnTo>
                <a:lnTo>
                  <a:pt x="578053" y="724293"/>
                </a:lnTo>
                <a:lnTo>
                  <a:pt x="568020" y="706843"/>
                </a:lnTo>
                <a:lnTo>
                  <a:pt x="559879" y="688924"/>
                </a:lnTo>
                <a:lnTo>
                  <a:pt x="554164" y="670331"/>
                </a:lnTo>
                <a:lnTo>
                  <a:pt x="551421" y="650862"/>
                </a:lnTo>
                <a:lnTo>
                  <a:pt x="551421" y="647979"/>
                </a:lnTo>
                <a:lnTo>
                  <a:pt x="551421" y="643661"/>
                </a:lnTo>
                <a:lnTo>
                  <a:pt x="549262" y="637171"/>
                </a:lnTo>
                <a:lnTo>
                  <a:pt x="547827" y="631418"/>
                </a:lnTo>
                <a:lnTo>
                  <a:pt x="536867" y="601256"/>
                </a:lnTo>
                <a:lnTo>
                  <a:pt x="526592" y="571030"/>
                </a:lnTo>
                <a:lnTo>
                  <a:pt x="518464" y="540397"/>
                </a:lnTo>
                <a:lnTo>
                  <a:pt x="513994" y="509028"/>
                </a:lnTo>
                <a:lnTo>
                  <a:pt x="513994" y="501827"/>
                </a:lnTo>
                <a:lnTo>
                  <a:pt x="504634" y="494626"/>
                </a:lnTo>
                <a:lnTo>
                  <a:pt x="488797" y="494626"/>
                </a:lnTo>
                <a:lnTo>
                  <a:pt x="479437" y="503262"/>
                </a:lnTo>
                <a:lnTo>
                  <a:pt x="480161" y="512622"/>
                </a:lnTo>
                <a:lnTo>
                  <a:pt x="480161" y="528459"/>
                </a:lnTo>
                <a:lnTo>
                  <a:pt x="481596" y="537108"/>
                </a:lnTo>
                <a:lnTo>
                  <a:pt x="481799" y="544360"/>
                </a:lnTo>
                <a:lnTo>
                  <a:pt x="482130" y="551954"/>
                </a:lnTo>
                <a:lnTo>
                  <a:pt x="482206" y="559676"/>
                </a:lnTo>
                <a:lnTo>
                  <a:pt x="481596" y="567347"/>
                </a:lnTo>
                <a:lnTo>
                  <a:pt x="479069" y="581672"/>
                </a:lnTo>
                <a:lnTo>
                  <a:pt x="477012" y="595604"/>
                </a:lnTo>
                <a:lnTo>
                  <a:pt x="475627" y="609257"/>
                </a:lnTo>
                <a:lnTo>
                  <a:pt x="475119" y="622782"/>
                </a:lnTo>
                <a:lnTo>
                  <a:pt x="475119" y="629259"/>
                </a:lnTo>
                <a:lnTo>
                  <a:pt x="472960" y="636460"/>
                </a:lnTo>
                <a:lnTo>
                  <a:pt x="470801" y="642213"/>
                </a:lnTo>
                <a:lnTo>
                  <a:pt x="466877" y="654215"/>
                </a:lnTo>
                <a:lnTo>
                  <a:pt x="462699" y="666343"/>
                </a:lnTo>
                <a:lnTo>
                  <a:pt x="444487" y="712025"/>
                </a:lnTo>
                <a:lnTo>
                  <a:pt x="421030" y="751103"/>
                </a:lnTo>
                <a:lnTo>
                  <a:pt x="395211" y="780453"/>
                </a:lnTo>
                <a:lnTo>
                  <a:pt x="394487" y="789089"/>
                </a:lnTo>
                <a:lnTo>
                  <a:pt x="390410" y="797852"/>
                </a:lnTo>
                <a:lnTo>
                  <a:pt x="383425" y="802500"/>
                </a:lnTo>
                <a:lnTo>
                  <a:pt x="374954" y="804583"/>
                </a:lnTo>
                <a:lnTo>
                  <a:pt x="366420" y="805649"/>
                </a:lnTo>
                <a:lnTo>
                  <a:pt x="357060" y="805649"/>
                </a:lnTo>
                <a:lnTo>
                  <a:pt x="349859" y="802767"/>
                </a:lnTo>
                <a:lnTo>
                  <a:pt x="343382" y="802055"/>
                </a:lnTo>
                <a:lnTo>
                  <a:pt x="328269" y="802055"/>
                </a:lnTo>
                <a:lnTo>
                  <a:pt x="319620" y="807085"/>
                </a:lnTo>
                <a:lnTo>
                  <a:pt x="314591" y="809256"/>
                </a:lnTo>
                <a:lnTo>
                  <a:pt x="312432" y="817892"/>
                </a:lnTo>
                <a:lnTo>
                  <a:pt x="316026" y="823645"/>
                </a:lnTo>
                <a:lnTo>
                  <a:pt x="318185" y="828687"/>
                </a:lnTo>
                <a:lnTo>
                  <a:pt x="321779" y="832294"/>
                </a:lnTo>
                <a:lnTo>
                  <a:pt x="328269" y="833729"/>
                </a:lnTo>
                <a:lnTo>
                  <a:pt x="346519" y="839520"/>
                </a:lnTo>
                <a:lnTo>
                  <a:pt x="382257" y="880529"/>
                </a:lnTo>
                <a:lnTo>
                  <a:pt x="411581" y="946315"/>
                </a:lnTo>
                <a:lnTo>
                  <a:pt x="433362" y="1013726"/>
                </a:lnTo>
                <a:lnTo>
                  <a:pt x="443077" y="1070787"/>
                </a:lnTo>
                <a:lnTo>
                  <a:pt x="444703" y="1099781"/>
                </a:lnTo>
                <a:lnTo>
                  <a:pt x="444157" y="1128915"/>
                </a:lnTo>
                <a:lnTo>
                  <a:pt x="442366" y="1142441"/>
                </a:lnTo>
                <a:lnTo>
                  <a:pt x="441109" y="1156093"/>
                </a:lnTo>
                <a:lnTo>
                  <a:pt x="440118" y="1170025"/>
                </a:lnTo>
                <a:lnTo>
                  <a:pt x="439115" y="1184351"/>
                </a:lnTo>
                <a:lnTo>
                  <a:pt x="439115" y="1190828"/>
                </a:lnTo>
                <a:lnTo>
                  <a:pt x="440563" y="1198041"/>
                </a:lnTo>
                <a:lnTo>
                  <a:pt x="441286" y="1203794"/>
                </a:lnTo>
                <a:lnTo>
                  <a:pt x="442722" y="1210271"/>
                </a:lnTo>
                <a:lnTo>
                  <a:pt x="449199" y="1214589"/>
                </a:lnTo>
                <a:lnTo>
                  <a:pt x="456399" y="1214589"/>
                </a:lnTo>
                <a:lnTo>
                  <a:pt x="463600" y="1213866"/>
                </a:lnTo>
                <a:lnTo>
                  <a:pt x="469353" y="1210995"/>
                </a:lnTo>
                <a:lnTo>
                  <a:pt x="471512" y="1203794"/>
                </a:lnTo>
                <a:lnTo>
                  <a:pt x="474395" y="1196594"/>
                </a:lnTo>
                <a:lnTo>
                  <a:pt x="484835" y="1138453"/>
                </a:lnTo>
                <a:lnTo>
                  <a:pt x="492391" y="1082840"/>
                </a:lnTo>
                <a:lnTo>
                  <a:pt x="494563" y="1060183"/>
                </a:lnTo>
                <a:lnTo>
                  <a:pt x="497878" y="1037666"/>
                </a:lnTo>
                <a:lnTo>
                  <a:pt x="500557" y="1024521"/>
                </a:lnTo>
                <a:lnTo>
                  <a:pt x="502412" y="1015415"/>
                </a:lnTo>
                <a:lnTo>
                  <a:pt x="508228" y="993559"/>
                </a:lnTo>
                <a:lnTo>
                  <a:pt x="523354" y="950010"/>
                </a:lnTo>
                <a:lnTo>
                  <a:pt x="540626" y="908608"/>
                </a:lnTo>
                <a:lnTo>
                  <a:pt x="574459" y="853884"/>
                </a:lnTo>
                <a:lnTo>
                  <a:pt x="613333" y="830846"/>
                </a:lnTo>
                <a:lnTo>
                  <a:pt x="621969" y="830122"/>
                </a:lnTo>
                <a:lnTo>
                  <a:pt x="648601" y="830122"/>
                </a:lnTo>
                <a:lnTo>
                  <a:pt x="655802" y="826528"/>
                </a:lnTo>
                <a:lnTo>
                  <a:pt x="657237" y="820051"/>
                </a:lnTo>
                <a:lnTo>
                  <a:pt x="657961" y="811415"/>
                </a:lnTo>
                <a:close/>
              </a:path>
              <a:path w="790575" h="1214754">
                <a:moveTo>
                  <a:pt x="790422" y="215277"/>
                </a:moveTo>
                <a:lnTo>
                  <a:pt x="786104" y="211670"/>
                </a:lnTo>
                <a:lnTo>
                  <a:pt x="776338" y="205524"/>
                </a:lnTo>
                <a:lnTo>
                  <a:pt x="754926" y="193751"/>
                </a:lnTo>
                <a:lnTo>
                  <a:pt x="744347" y="187198"/>
                </a:lnTo>
                <a:lnTo>
                  <a:pt x="727798" y="171475"/>
                </a:lnTo>
                <a:lnTo>
                  <a:pt x="727798" y="215277"/>
                </a:lnTo>
                <a:lnTo>
                  <a:pt x="726351" y="222465"/>
                </a:lnTo>
                <a:lnTo>
                  <a:pt x="721309" y="223913"/>
                </a:lnTo>
                <a:lnTo>
                  <a:pt x="714108" y="227507"/>
                </a:lnTo>
                <a:lnTo>
                  <a:pt x="699719" y="231838"/>
                </a:lnTo>
                <a:lnTo>
                  <a:pt x="662266" y="264642"/>
                </a:lnTo>
                <a:lnTo>
                  <a:pt x="649859" y="301231"/>
                </a:lnTo>
                <a:lnTo>
                  <a:pt x="644283" y="323265"/>
                </a:lnTo>
                <a:lnTo>
                  <a:pt x="642404" y="329514"/>
                </a:lnTo>
                <a:lnTo>
                  <a:pt x="640600" y="335965"/>
                </a:lnTo>
                <a:lnTo>
                  <a:pt x="638111" y="341998"/>
                </a:lnTo>
                <a:lnTo>
                  <a:pt x="634212" y="347027"/>
                </a:lnTo>
                <a:lnTo>
                  <a:pt x="632764" y="348475"/>
                </a:lnTo>
                <a:lnTo>
                  <a:pt x="630605" y="348475"/>
                </a:lnTo>
                <a:lnTo>
                  <a:pt x="629894" y="347027"/>
                </a:lnTo>
                <a:lnTo>
                  <a:pt x="629894" y="344868"/>
                </a:lnTo>
                <a:lnTo>
                  <a:pt x="623201" y="318770"/>
                </a:lnTo>
                <a:lnTo>
                  <a:pt x="614235" y="293751"/>
                </a:lnTo>
                <a:lnTo>
                  <a:pt x="601751" y="270357"/>
                </a:lnTo>
                <a:lnTo>
                  <a:pt x="584530" y="249110"/>
                </a:lnTo>
                <a:lnTo>
                  <a:pt x="580936" y="245516"/>
                </a:lnTo>
                <a:lnTo>
                  <a:pt x="582345" y="239890"/>
                </a:lnTo>
                <a:lnTo>
                  <a:pt x="582434" y="239674"/>
                </a:lnTo>
                <a:lnTo>
                  <a:pt x="585978" y="234708"/>
                </a:lnTo>
                <a:lnTo>
                  <a:pt x="591604" y="228231"/>
                </a:lnTo>
                <a:lnTo>
                  <a:pt x="597496" y="221665"/>
                </a:lnTo>
                <a:lnTo>
                  <a:pt x="603389" y="214972"/>
                </a:lnTo>
                <a:lnTo>
                  <a:pt x="627634" y="177482"/>
                </a:lnTo>
                <a:lnTo>
                  <a:pt x="644067" y="137642"/>
                </a:lnTo>
                <a:lnTo>
                  <a:pt x="647077" y="130771"/>
                </a:lnTo>
                <a:lnTo>
                  <a:pt x="651027" y="124574"/>
                </a:lnTo>
                <a:lnTo>
                  <a:pt x="656526" y="119519"/>
                </a:lnTo>
                <a:lnTo>
                  <a:pt x="663727" y="121678"/>
                </a:lnTo>
                <a:lnTo>
                  <a:pt x="664438" y="126720"/>
                </a:lnTo>
                <a:lnTo>
                  <a:pt x="665886" y="131749"/>
                </a:lnTo>
                <a:lnTo>
                  <a:pt x="675195" y="152654"/>
                </a:lnTo>
                <a:lnTo>
                  <a:pt x="686943" y="171983"/>
                </a:lnTo>
                <a:lnTo>
                  <a:pt x="701103" y="189572"/>
                </a:lnTo>
                <a:lnTo>
                  <a:pt x="717715" y="205193"/>
                </a:lnTo>
                <a:lnTo>
                  <a:pt x="727798" y="215277"/>
                </a:lnTo>
                <a:lnTo>
                  <a:pt x="727798" y="171475"/>
                </a:lnTo>
                <a:lnTo>
                  <a:pt x="720394" y="164426"/>
                </a:lnTo>
                <a:lnTo>
                  <a:pt x="702322" y="138328"/>
                </a:lnTo>
                <a:lnTo>
                  <a:pt x="694245" y="119519"/>
                </a:lnTo>
                <a:lnTo>
                  <a:pt x="689787" y="109143"/>
                </a:lnTo>
                <a:lnTo>
                  <a:pt x="682434" y="77038"/>
                </a:lnTo>
                <a:lnTo>
                  <a:pt x="681202" y="67221"/>
                </a:lnTo>
                <a:lnTo>
                  <a:pt x="679018" y="57340"/>
                </a:lnTo>
                <a:lnTo>
                  <a:pt x="676567" y="47586"/>
                </a:lnTo>
                <a:lnTo>
                  <a:pt x="674522" y="38163"/>
                </a:lnTo>
                <a:lnTo>
                  <a:pt x="673074" y="30962"/>
                </a:lnTo>
                <a:lnTo>
                  <a:pt x="669480" y="25920"/>
                </a:lnTo>
                <a:lnTo>
                  <a:pt x="660844" y="25196"/>
                </a:lnTo>
                <a:lnTo>
                  <a:pt x="652919" y="25196"/>
                </a:lnTo>
                <a:lnTo>
                  <a:pt x="645007" y="28803"/>
                </a:lnTo>
                <a:lnTo>
                  <a:pt x="641413" y="36004"/>
                </a:lnTo>
                <a:lnTo>
                  <a:pt x="639241" y="41757"/>
                </a:lnTo>
                <a:lnTo>
                  <a:pt x="637082" y="48234"/>
                </a:lnTo>
                <a:lnTo>
                  <a:pt x="637082" y="54000"/>
                </a:lnTo>
                <a:lnTo>
                  <a:pt x="633882" y="85813"/>
                </a:lnTo>
                <a:lnTo>
                  <a:pt x="613702" y="144005"/>
                </a:lnTo>
                <a:lnTo>
                  <a:pt x="588848" y="192582"/>
                </a:lnTo>
                <a:lnTo>
                  <a:pt x="554723" y="222897"/>
                </a:lnTo>
                <a:lnTo>
                  <a:pt x="529831" y="227507"/>
                </a:lnTo>
                <a:lnTo>
                  <a:pt x="525500" y="227507"/>
                </a:lnTo>
                <a:lnTo>
                  <a:pt x="521906" y="228231"/>
                </a:lnTo>
                <a:lnTo>
                  <a:pt x="518312" y="233273"/>
                </a:lnTo>
                <a:lnTo>
                  <a:pt x="514705" y="236867"/>
                </a:lnTo>
                <a:lnTo>
                  <a:pt x="513270" y="241909"/>
                </a:lnTo>
                <a:lnTo>
                  <a:pt x="511111" y="247662"/>
                </a:lnTo>
                <a:lnTo>
                  <a:pt x="516864" y="251269"/>
                </a:lnTo>
                <a:lnTo>
                  <a:pt x="520471" y="252704"/>
                </a:lnTo>
                <a:lnTo>
                  <a:pt x="525500" y="254876"/>
                </a:lnTo>
                <a:lnTo>
                  <a:pt x="531266" y="254876"/>
                </a:lnTo>
                <a:lnTo>
                  <a:pt x="536308" y="256311"/>
                </a:lnTo>
                <a:lnTo>
                  <a:pt x="545579" y="258203"/>
                </a:lnTo>
                <a:lnTo>
                  <a:pt x="579577" y="291223"/>
                </a:lnTo>
                <a:lnTo>
                  <a:pt x="597814" y="330796"/>
                </a:lnTo>
                <a:lnTo>
                  <a:pt x="609828" y="381368"/>
                </a:lnTo>
                <a:lnTo>
                  <a:pt x="614807" y="440766"/>
                </a:lnTo>
                <a:lnTo>
                  <a:pt x="616216" y="470865"/>
                </a:lnTo>
                <a:lnTo>
                  <a:pt x="616216" y="537108"/>
                </a:lnTo>
                <a:lnTo>
                  <a:pt x="621245" y="543585"/>
                </a:lnTo>
                <a:lnTo>
                  <a:pt x="627011" y="545020"/>
                </a:lnTo>
                <a:lnTo>
                  <a:pt x="633488" y="545020"/>
                </a:lnTo>
                <a:lnTo>
                  <a:pt x="640689" y="540702"/>
                </a:lnTo>
                <a:lnTo>
                  <a:pt x="642848" y="534936"/>
                </a:lnTo>
                <a:lnTo>
                  <a:pt x="646328" y="527786"/>
                </a:lnTo>
                <a:lnTo>
                  <a:pt x="649058" y="520369"/>
                </a:lnTo>
                <a:lnTo>
                  <a:pt x="650836" y="512673"/>
                </a:lnTo>
                <a:lnTo>
                  <a:pt x="651484" y="504710"/>
                </a:lnTo>
                <a:lnTo>
                  <a:pt x="653313" y="482993"/>
                </a:lnTo>
                <a:lnTo>
                  <a:pt x="655358" y="461149"/>
                </a:lnTo>
                <a:lnTo>
                  <a:pt x="657250" y="439305"/>
                </a:lnTo>
                <a:lnTo>
                  <a:pt x="658685" y="417588"/>
                </a:lnTo>
                <a:lnTo>
                  <a:pt x="660869" y="387578"/>
                </a:lnTo>
                <a:lnTo>
                  <a:pt x="666407" y="348475"/>
                </a:lnTo>
                <a:lnTo>
                  <a:pt x="675246" y="298780"/>
                </a:lnTo>
                <a:lnTo>
                  <a:pt x="697001" y="261531"/>
                </a:lnTo>
                <a:lnTo>
                  <a:pt x="732066" y="244411"/>
                </a:lnTo>
                <a:lnTo>
                  <a:pt x="740029" y="243357"/>
                </a:lnTo>
                <a:lnTo>
                  <a:pt x="749617" y="241884"/>
                </a:lnTo>
                <a:lnTo>
                  <a:pt x="759015" y="239674"/>
                </a:lnTo>
                <a:lnTo>
                  <a:pt x="768273" y="236778"/>
                </a:lnTo>
                <a:lnTo>
                  <a:pt x="777455" y="233273"/>
                </a:lnTo>
                <a:lnTo>
                  <a:pt x="779614" y="231838"/>
                </a:lnTo>
                <a:lnTo>
                  <a:pt x="781786" y="231114"/>
                </a:lnTo>
                <a:lnTo>
                  <a:pt x="784656" y="229666"/>
                </a:lnTo>
                <a:lnTo>
                  <a:pt x="789698" y="226072"/>
                </a:lnTo>
                <a:lnTo>
                  <a:pt x="790422" y="21527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6958" y="802801"/>
            <a:ext cx="5838825" cy="8824912"/>
          </a:xfrm>
          <a:prstGeom prst="rect">
            <a:avLst/>
          </a:prstGeom>
        </p:spPr>
      </p:pic>
      <p:sp>
        <p:nvSpPr>
          <p:cNvPr id="20" name="object 20" descr=""/>
          <p:cNvSpPr/>
          <p:nvPr/>
        </p:nvSpPr>
        <p:spPr>
          <a:xfrm>
            <a:off x="7701508" y="8773985"/>
            <a:ext cx="9180830" cy="40005"/>
          </a:xfrm>
          <a:custGeom>
            <a:avLst/>
            <a:gdLst/>
            <a:ahLst/>
            <a:cxnLst/>
            <a:rect l="l" t="t" r="r" b="b"/>
            <a:pathLst>
              <a:path w="9180830" h="40004">
                <a:moveTo>
                  <a:pt x="9180716" y="1447"/>
                </a:moveTo>
                <a:lnTo>
                  <a:pt x="12" y="0"/>
                </a:lnTo>
                <a:lnTo>
                  <a:pt x="0" y="38100"/>
                </a:lnTo>
                <a:lnTo>
                  <a:pt x="9180716" y="39547"/>
                </a:lnTo>
                <a:lnTo>
                  <a:pt x="9180716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27739" y="9424"/>
            <a:ext cx="3939457" cy="1270000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5839947" y="2001609"/>
            <a:ext cx="676910" cy="1174115"/>
          </a:xfrm>
          <a:custGeom>
            <a:avLst/>
            <a:gdLst/>
            <a:ahLst/>
            <a:cxnLst/>
            <a:rect l="l" t="t" r="r" b="b"/>
            <a:pathLst>
              <a:path w="676909" h="1174114">
                <a:moveTo>
                  <a:pt x="7874" y="0"/>
                </a:moveTo>
                <a:lnTo>
                  <a:pt x="0" y="0"/>
                </a:lnTo>
                <a:lnTo>
                  <a:pt x="1397" y="5041"/>
                </a:lnTo>
                <a:lnTo>
                  <a:pt x="1397" y="12242"/>
                </a:lnTo>
                <a:lnTo>
                  <a:pt x="7874" y="15125"/>
                </a:lnTo>
                <a:lnTo>
                  <a:pt x="24130" y="23491"/>
                </a:lnTo>
                <a:lnTo>
                  <a:pt x="32055" y="27170"/>
                </a:lnTo>
                <a:lnTo>
                  <a:pt x="90058" y="49093"/>
                </a:lnTo>
                <a:lnTo>
                  <a:pt x="138779" y="69837"/>
                </a:lnTo>
                <a:lnTo>
                  <a:pt x="186690" y="92200"/>
                </a:lnTo>
                <a:lnTo>
                  <a:pt x="233934" y="115912"/>
                </a:lnTo>
                <a:lnTo>
                  <a:pt x="269619" y="134228"/>
                </a:lnTo>
                <a:lnTo>
                  <a:pt x="304720" y="153893"/>
                </a:lnTo>
                <a:lnTo>
                  <a:pt x="338464" y="175447"/>
                </a:lnTo>
                <a:lnTo>
                  <a:pt x="370078" y="199428"/>
                </a:lnTo>
                <a:lnTo>
                  <a:pt x="384629" y="211509"/>
                </a:lnTo>
                <a:lnTo>
                  <a:pt x="399049" y="223183"/>
                </a:lnTo>
                <a:lnTo>
                  <a:pt x="462651" y="279578"/>
                </a:lnTo>
                <a:lnTo>
                  <a:pt x="495608" y="314018"/>
                </a:lnTo>
                <a:lnTo>
                  <a:pt x="525771" y="350384"/>
                </a:lnTo>
                <a:lnTo>
                  <a:pt x="553064" y="388804"/>
                </a:lnTo>
                <a:lnTo>
                  <a:pt x="577411" y="429402"/>
                </a:lnTo>
                <a:lnTo>
                  <a:pt x="598737" y="472305"/>
                </a:lnTo>
                <a:lnTo>
                  <a:pt x="616966" y="517639"/>
                </a:lnTo>
                <a:lnTo>
                  <a:pt x="629771" y="556642"/>
                </a:lnTo>
                <a:lnTo>
                  <a:pt x="638254" y="595845"/>
                </a:lnTo>
                <a:lnTo>
                  <a:pt x="642951" y="635182"/>
                </a:lnTo>
                <a:lnTo>
                  <a:pt x="644398" y="674585"/>
                </a:lnTo>
                <a:lnTo>
                  <a:pt x="643862" y="699538"/>
                </a:lnTo>
                <a:lnTo>
                  <a:pt x="639790" y="749709"/>
                </a:lnTo>
                <a:lnTo>
                  <a:pt x="627209" y="816455"/>
                </a:lnTo>
                <a:lnTo>
                  <a:pt x="614330" y="856829"/>
                </a:lnTo>
                <a:lnTo>
                  <a:pt x="598642" y="896257"/>
                </a:lnTo>
                <a:lnTo>
                  <a:pt x="581025" y="935215"/>
                </a:lnTo>
                <a:lnTo>
                  <a:pt x="547766" y="989749"/>
                </a:lnTo>
                <a:lnTo>
                  <a:pt x="509651" y="1041044"/>
                </a:lnTo>
                <a:lnTo>
                  <a:pt x="470146" y="1074248"/>
                </a:lnTo>
                <a:lnTo>
                  <a:pt x="455041" y="1081354"/>
                </a:lnTo>
                <a:lnTo>
                  <a:pt x="449199" y="1084237"/>
                </a:lnTo>
                <a:lnTo>
                  <a:pt x="441325" y="1079919"/>
                </a:lnTo>
                <a:lnTo>
                  <a:pt x="441325" y="1074877"/>
                </a:lnTo>
                <a:lnTo>
                  <a:pt x="442166" y="1058275"/>
                </a:lnTo>
                <a:lnTo>
                  <a:pt x="442817" y="1041941"/>
                </a:lnTo>
                <a:lnTo>
                  <a:pt x="443611" y="1025876"/>
                </a:lnTo>
                <a:lnTo>
                  <a:pt x="444881" y="1010081"/>
                </a:lnTo>
                <a:lnTo>
                  <a:pt x="446787" y="999399"/>
                </a:lnTo>
                <a:lnTo>
                  <a:pt x="448135" y="988847"/>
                </a:lnTo>
                <a:lnTo>
                  <a:pt x="448935" y="978295"/>
                </a:lnTo>
                <a:lnTo>
                  <a:pt x="449199" y="967613"/>
                </a:lnTo>
                <a:lnTo>
                  <a:pt x="449066" y="960163"/>
                </a:lnTo>
                <a:lnTo>
                  <a:pt x="448611" y="952849"/>
                </a:lnTo>
                <a:lnTo>
                  <a:pt x="447752" y="945535"/>
                </a:lnTo>
                <a:lnTo>
                  <a:pt x="446405" y="938085"/>
                </a:lnTo>
                <a:lnTo>
                  <a:pt x="444744" y="925805"/>
                </a:lnTo>
                <a:lnTo>
                  <a:pt x="441499" y="914873"/>
                </a:lnTo>
                <a:lnTo>
                  <a:pt x="435850" y="905288"/>
                </a:lnTo>
                <a:lnTo>
                  <a:pt x="426974" y="897051"/>
                </a:lnTo>
                <a:lnTo>
                  <a:pt x="420945" y="894857"/>
                </a:lnTo>
                <a:lnTo>
                  <a:pt x="413893" y="895702"/>
                </a:lnTo>
                <a:lnTo>
                  <a:pt x="407793" y="899380"/>
                </a:lnTo>
                <a:lnTo>
                  <a:pt x="404622" y="905687"/>
                </a:lnTo>
                <a:lnTo>
                  <a:pt x="404622" y="916495"/>
                </a:lnTo>
                <a:lnTo>
                  <a:pt x="403225" y="923696"/>
                </a:lnTo>
                <a:lnTo>
                  <a:pt x="399454" y="969386"/>
                </a:lnTo>
                <a:lnTo>
                  <a:pt x="392112" y="1014404"/>
                </a:lnTo>
                <a:lnTo>
                  <a:pt x="380579" y="1058343"/>
                </a:lnTo>
                <a:lnTo>
                  <a:pt x="364236" y="1100797"/>
                </a:lnTo>
                <a:lnTo>
                  <a:pt x="358568" y="1113838"/>
                </a:lnTo>
                <a:lnTo>
                  <a:pt x="354520" y="1124108"/>
                </a:lnTo>
                <a:lnTo>
                  <a:pt x="352091" y="1132083"/>
                </a:lnTo>
                <a:lnTo>
                  <a:pt x="351282" y="1138237"/>
                </a:lnTo>
                <a:lnTo>
                  <a:pt x="353194" y="1145830"/>
                </a:lnTo>
                <a:lnTo>
                  <a:pt x="358965" y="1152545"/>
                </a:lnTo>
                <a:lnTo>
                  <a:pt x="368641" y="1160206"/>
                </a:lnTo>
                <a:lnTo>
                  <a:pt x="382270" y="1170635"/>
                </a:lnTo>
                <a:lnTo>
                  <a:pt x="385191" y="1172070"/>
                </a:lnTo>
                <a:lnTo>
                  <a:pt x="389509" y="1172070"/>
                </a:lnTo>
                <a:lnTo>
                  <a:pt x="389509" y="1173518"/>
                </a:lnTo>
                <a:lnTo>
                  <a:pt x="426100" y="1163905"/>
                </a:lnTo>
                <a:lnTo>
                  <a:pt x="460787" y="1150654"/>
                </a:lnTo>
                <a:lnTo>
                  <a:pt x="494379" y="1136056"/>
                </a:lnTo>
                <a:lnTo>
                  <a:pt x="527685" y="1122400"/>
                </a:lnTo>
                <a:lnTo>
                  <a:pt x="556496" y="1109993"/>
                </a:lnTo>
                <a:lnTo>
                  <a:pt x="584914" y="1097111"/>
                </a:lnTo>
                <a:lnTo>
                  <a:pt x="613356" y="1084635"/>
                </a:lnTo>
                <a:lnTo>
                  <a:pt x="642239" y="1073442"/>
                </a:lnTo>
                <a:lnTo>
                  <a:pt x="648575" y="1071010"/>
                </a:lnTo>
                <a:lnTo>
                  <a:pt x="654637" y="1068041"/>
                </a:lnTo>
                <a:lnTo>
                  <a:pt x="660437" y="1064533"/>
                </a:lnTo>
                <a:lnTo>
                  <a:pt x="665988" y="1060488"/>
                </a:lnTo>
                <a:lnTo>
                  <a:pt x="671703" y="1056157"/>
                </a:lnTo>
                <a:lnTo>
                  <a:pt x="673100" y="1051115"/>
                </a:lnTo>
                <a:lnTo>
                  <a:pt x="673100" y="1043927"/>
                </a:lnTo>
                <a:lnTo>
                  <a:pt x="671703" y="1036726"/>
                </a:lnTo>
                <a:lnTo>
                  <a:pt x="665988" y="1030249"/>
                </a:lnTo>
                <a:lnTo>
                  <a:pt x="658749" y="1028801"/>
                </a:lnTo>
                <a:lnTo>
                  <a:pt x="643318" y="1026023"/>
                </a:lnTo>
                <a:lnTo>
                  <a:pt x="628459" y="1027095"/>
                </a:lnTo>
                <a:lnTo>
                  <a:pt x="614172" y="1029921"/>
                </a:lnTo>
                <a:lnTo>
                  <a:pt x="600456" y="1032408"/>
                </a:lnTo>
                <a:lnTo>
                  <a:pt x="589956" y="1035758"/>
                </a:lnTo>
                <a:lnTo>
                  <a:pt x="579897" y="1038702"/>
                </a:lnTo>
                <a:lnTo>
                  <a:pt x="569862" y="1040296"/>
                </a:lnTo>
                <a:lnTo>
                  <a:pt x="559435" y="1039596"/>
                </a:lnTo>
                <a:lnTo>
                  <a:pt x="559435" y="1030249"/>
                </a:lnTo>
                <a:lnTo>
                  <a:pt x="574754" y="1007402"/>
                </a:lnTo>
                <a:lnTo>
                  <a:pt x="588645" y="983541"/>
                </a:lnTo>
                <a:lnTo>
                  <a:pt x="614045" y="935215"/>
                </a:lnTo>
                <a:lnTo>
                  <a:pt x="635713" y="888559"/>
                </a:lnTo>
                <a:lnTo>
                  <a:pt x="652097" y="840823"/>
                </a:lnTo>
                <a:lnTo>
                  <a:pt x="663797" y="792127"/>
                </a:lnTo>
                <a:lnTo>
                  <a:pt x="671411" y="742591"/>
                </a:lnTo>
                <a:lnTo>
                  <a:pt x="675540" y="692334"/>
                </a:lnTo>
                <a:lnTo>
                  <a:pt x="676783" y="641477"/>
                </a:lnTo>
                <a:lnTo>
                  <a:pt x="676783" y="637870"/>
                </a:lnTo>
                <a:lnTo>
                  <a:pt x="675259" y="632117"/>
                </a:lnTo>
                <a:lnTo>
                  <a:pt x="675259" y="627799"/>
                </a:lnTo>
                <a:lnTo>
                  <a:pt x="661797" y="560481"/>
                </a:lnTo>
                <a:lnTo>
                  <a:pt x="640715" y="495325"/>
                </a:lnTo>
                <a:lnTo>
                  <a:pt x="614156" y="434760"/>
                </a:lnTo>
                <a:lnTo>
                  <a:pt x="579501" y="377977"/>
                </a:lnTo>
                <a:lnTo>
                  <a:pt x="552610" y="341866"/>
                </a:lnTo>
                <a:lnTo>
                  <a:pt x="524398" y="307241"/>
                </a:lnTo>
                <a:lnTo>
                  <a:pt x="494401" y="274507"/>
                </a:lnTo>
                <a:lnTo>
                  <a:pt x="462153" y="244068"/>
                </a:lnTo>
                <a:lnTo>
                  <a:pt x="411432" y="200686"/>
                </a:lnTo>
                <a:lnTo>
                  <a:pt x="358521" y="160553"/>
                </a:lnTo>
                <a:lnTo>
                  <a:pt x="295894" y="117535"/>
                </a:lnTo>
                <a:lnTo>
                  <a:pt x="228981" y="82080"/>
                </a:lnTo>
                <a:lnTo>
                  <a:pt x="204184" y="71280"/>
                </a:lnTo>
                <a:lnTo>
                  <a:pt x="191762" y="65272"/>
                </a:lnTo>
                <a:lnTo>
                  <a:pt x="179959" y="58318"/>
                </a:lnTo>
                <a:lnTo>
                  <a:pt x="153128" y="45148"/>
                </a:lnTo>
                <a:lnTo>
                  <a:pt x="125714" y="33932"/>
                </a:lnTo>
                <a:lnTo>
                  <a:pt x="97895" y="23390"/>
                </a:lnTo>
                <a:lnTo>
                  <a:pt x="69850" y="12242"/>
                </a:lnTo>
                <a:lnTo>
                  <a:pt x="59993" y="8909"/>
                </a:lnTo>
                <a:lnTo>
                  <a:pt x="49863" y="7197"/>
                </a:lnTo>
                <a:lnTo>
                  <a:pt x="39471" y="6567"/>
                </a:lnTo>
                <a:lnTo>
                  <a:pt x="28829" y="6477"/>
                </a:lnTo>
                <a:lnTo>
                  <a:pt x="20828" y="7924"/>
                </a:lnTo>
                <a:lnTo>
                  <a:pt x="13716" y="6477"/>
                </a:lnTo>
                <a:lnTo>
                  <a:pt x="7874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Movie</a:t>
            </a:r>
            <a:r>
              <a:rPr dirty="0" spc="-315"/>
              <a:t> </a:t>
            </a:r>
            <a:r>
              <a:rPr dirty="0" spc="-210"/>
              <a:t>Database</a:t>
            </a:r>
          </a:p>
        </p:txBody>
      </p:sp>
      <p:sp>
        <p:nvSpPr>
          <p:cNvPr id="24" name="object 24" descr=""/>
          <p:cNvSpPr/>
          <p:nvPr/>
        </p:nvSpPr>
        <p:spPr>
          <a:xfrm>
            <a:off x="11031055" y="3571201"/>
            <a:ext cx="1062990" cy="240029"/>
          </a:xfrm>
          <a:custGeom>
            <a:avLst/>
            <a:gdLst/>
            <a:ahLst/>
            <a:cxnLst/>
            <a:rect l="l" t="t" r="r" b="b"/>
            <a:pathLst>
              <a:path w="1062990" h="240029">
                <a:moveTo>
                  <a:pt x="49288" y="182727"/>
                </a:moveTo>
                <a:lnTo>
                  <a:pt x="9359" y="188163"/>
                </a:lnTo>
                <a:lnTo>
                  <a:pt x="13124" y="201276"/>
                </a:lnTo>
                <a:lnTo>
                  <a:pt x="18246" y="212290"/>
                </a:lnTo>
                <a:lnTo>
                  <a:pt x="52062" y="236651"/>
                </a:lnTo>
                <a:lnTo>
                  <a:pt x="76504" y="239534"/>
                </a:lnTo>
                <a:lnTo>
                  <a:pt x="93178" y="238349"/>
                </a:lnTo>
                <a:lnTo>
                  <a:pt x="129654" y="220573"/>
                </a:lnTo>
                <a:lnTo>
                  <a:pt x="138768" y="206679"/>
                </a:lnTo>
                <a:lnTo>
                  <a:pt x="69608" y="206679"/>
                </a:lnTo>
                <a:lnTo>
                  <a:pt x="63512" y="205092"/>
                </a:lnTo>
                <a:lnTo>
                  <a:pt x="54737" y="198793"/>
                </a:lnTo>
                <a:lnTo>
                  <a:pt x="51460" y="192405"/>
                </a:lnTo>
                <a:lnTo>
                  <a:pt x="49288" y="182727"/>
                </a:lnTo>
                <a:close/>
              </a:path>
              <a:path w="1062990" h="240029">
                <a:moveTo>
                  <a:pt x="147193" y="137604"/>
                </a:moveTo>
                <a:lnTo>
                  <a:pt x="113969" y="137604"/>
                </a:lnTo>
                <a:lnTo>
                  <a:pt x="114261" y="137756"/>
                </a:lnTo>
                <a:lnTo>
                  <a:pt x="112188" y="146734"/>
                </a:lnTo>
                <a:lnTo>
                  <a:pt x="111924" y="147303"/>
                </a:lnTo>
                <a:lnTo>
                  <a:pt x="107950" y="166154"/>
                </a:lnTo>
                <a:lnTo>
                  <a:pt x="106040" y="183882"/>
                </a:lnTo>
                <a:lnTo>
                  <a:pt x="100309" y="196546"/>
                </a:lnTo>
                <a:lnTo>
                  <a:pt x="90756" y="204146"/>
                </a:lnTo>
                <a:lnTo>
                  <a:pt x="77381" y="206679"/>
                </a:lnTo>
                <a:lnTo>
                  <a:pt x="138768" y="206679"/>
                </a:lnTo>
                <a:lnTo>
                  <a:pt x="142809" y="197305"/>
                </a:lnTo>
                <a:lnTo>
                  <a:pt x="146097" y="182438"/>
                </a:lnTo>
                <a:lnTo>
                  <a:pt x="147145" y="166154"/>
                </a:lnTo>
                <a:lnTo>
                  <a:pt x="147193" y="137604"/>
                </a:lnTo>
                <a:close/>
              </a:path>
              <a:path w="1062990" h="240029">
                <a:moveTo>
                  <a:pt x="65798" y="444"/>
                </a:moveTo>
                <a:lnTo>
                  <a:pt x="25282" y="12826"/>
                </a:lnTo>
                <a:lnTo>
                  <a:pt x="4030" y="49941"/>
                </a:lnTo>
                <a:lnTo>
                  <a:pt x="0" y="88544"/>
                </a:lnTo>
                <a:lnTo>
                  <a:pt x="942" y="108844"/>
                </a:lnTo>
                <a:lnTo>
                  <a:pt x="15087" y="153289"/>
                </a:lnTo>
                <a:lnTo>
                  <a:pt x="47707" y="173362"/>
                </a:lnTo>
                <a:lnTo>
                  <a:pt x="62966" y="174701"/>
                </a:lnTo>
                <a:lnTo>
                  <a:pt x="72458" y="174148"/>
                </a:lnTo>
                <a:lnTo>
                  <a:pt x="108634" y="154409"/>
                </a:lnTo>
                <a:lnTo>
                  <a:pt x="112981" y="142290"/>
                </a:lnTo>
                <a:lnTo>
                  <a:pt x="63804" y="142290"/>
                </a:lnTo>
                <a:lnTo>
                  <a:pt x="57581" y="140728"/>
                </a:lnTo>
                <a:lnTo>
                  <a:pt x="40493" y="98398"/>
                </a:lnTo>
                <a:lnTo>
                  <a:pt x="40284" y="88239"/>
                </a:lnTo>
                <a:lnTo>
                  <a:pt x="40765" y="73799"/>
                </a:lnTo>
                <a:lnTo>
                  <a:pt x="57907" y="35999"/>
                </a:lnTo>
                <a:lnTo>
                  <a:pt x="72478" y="33007"/>
                </a:lnTo>
                <a:lnTo>
                  <a:pt x="110001" y="33007"/>
                </a:lnTo>
                <a:lnTo>
                  <a:pt x="108445" y="28473"/>
                </a:lnTo>
                <a:lnTo>
                  <a:pt x="74832" y="992"/>
                </a:lnTo>
                <a:lnTo>
                  <a:pt x="65798" y="444"/>
                </a:lnTo>
                <a:close/>
              </a:path>
              <a:path w="1062990" h="240029">
                <a:moveTo>
                  <a:pt x="113969" y="137604"/>
                </a:moveTo>
                <a:lnTo>
                  <a:pt x="111924" y="147303"/>
                </a:lnTo>
                <a:lnTo>
                  <a:pt x="112188" y="146734"/>
                </a:lnTo>
                <a:lnTo>
                  <a:pt x="114261" y="137756"/>
                </a:lnTo>
                <a:lnTo>
                  <a:pt x="113969" y="137604"/>
                </a:lnTo>
                <a:close/>
              </a:path>
              <a:path w="1062990" h="240029">
                <a:moveTo>
                  <a:pt x="110001" y="33007"/>
                </a:moveTo>
                <a:lnTo>
                  <a:pt x="72478" y="33007"/>
                </a:lnTo>
                <a:lnTo>
                  <a:pt x="80141" y="33900"/>
                </a:lnTo>
                <a:lnTo>
                  <a:pt x="86995" y="36577"/>
                </a:lnTo>
                <a:lnTo>
                  <a:pt x="107345" y="75642"/>
                </a:lnTo>
                <a:lnTo>
                  <a:pt x="107950" y="88239"/>
                </a:lnTo>
                <a:lnTo>
                  <a:pt x="107657" y="96809"/>
                </a:lnTo>
                <a:lnTo>
                  <a:pt x="90627" y="136423"/>
                </a:lnTo>
                <a:lnTo>
                  <a:pt x="79070" y="142290"/>
                </a:lnTo>
                <a:lnTo>
                  <a:pt x="112981" y="142290"/>
                </a:lnTo>
                <a:lnTo>
                  <a:pt x="113969" y="137604"/>
                </a:lnTo>
                <a:lnTo>
                  <a:pt x="147193" y="137604"/>
                </a:lnTo>
                <a:lnTo>
                  <a:pt x="147247" y="36347"/>
                </a:lnTo>
                <a:lnTo>
                  <a:pt x="114122" y="36347"/>
                </a:lnTo>
                <a:lnTo>
                  <a:pt x="110197" y="33578"/>
                </a:lnTo>
                <a:lnTo>
                  <a:pt x="110001" y="33007"/>
                </a:lnTo>
                <a:close/>
              </a:path>
              <a:path w="1062990" h="240029">
                <a:moveTo>
                  <a:pt x="108921" y="19648"/>
                </a:moveTo>
                <a:lnTo>
                  <a:pt x="108445" y="28473"/>
                </a:lnTo>
                <a:lnTo>
                  <a:pt x="110197" y="33578"/>
                </a:lnTo>
                <a:lnTo>
                  <a:pt x="114122" y="36347"/>
                </a:lnTo>
                <a:lnTo>
                  <a:pt x="114554" y="36131"/>
                </a:lnTo>
                <a:lnTo>
                  <a:pt x="112744" y="27647"/>
                </a:lnTo>
                <a:lnTo>
                  <a:pt x="109451" y="20331"/>
                </a:lnTo>
                <a:lnTo>
                  <a:pt x="108921" y="19648"/>
                </a:lnTo>
                <a:close/>
              </a:path>
              <a:path w="1062990" h="240029">
                <a:moveTo>
                  <a:pt x="148831" y="2971"/>
                </a:moveTo>
                <a:lnTo>
                  <a:pt x="111810" y="2971"/>
                </a:lnTo>
                <a:lnTo>
                  <a:pt x="110274" y="7581"/>
                </a:lnTo>
                <a:lnTo>
                  <a:pt x="109283" y="13601"/>
                </a:lnTo>
                <a:lnTo>
                  <a:pt x="108921" y="19648"/>
                </a:lnTo>
                <a:lnTo>
                  <a:pt x="109451" y="20331"/>
                </a:lnTo>
                <a:lnTo>
                  <a:pt x="112744" y="27647"/>
                </a:lnTo>
                <a:lnTo>
                  <a:pt x="114554" y="36131"/>
                </a:lnTo>
                <a:lnTo>
                  <a:pt x="114122" y="36347"/>
                </a:lnTo>
                <a:lnTo>
                  <a:pt x="147247" y="36347"/>
                </a:lnTo>
                <a:lnTo>
                  <a:pt x="147386" y="27647"/>
                </a:lnTo>
                <a:lnTo>
                  <a:pt x="147635" y="19648"/>
                </a:lnTo>
                <a:lnTo>
                  <a:pt x="148114" y="10970"/>
                </a:lnTo>
                <a:lnTo>
                  <a:pt x="148831" y="2971"/>
                </a:lnTo>
                <a:close/>
              </a:path>
              <a:path w="1062990" h="240029">
                <a:moveTo>
                  <a:pt x="259524" y="0"/>
                </a:moveTo>
                <a:lnTo>
                  <a:pt x="212675" y="13131"/>
                </a:lnTo>
                <a:lnTo>
                  <a:pt x="186297" y="51312"/>
                </a:lnTo>
                <a:lnTo>
                  <a:pt x="181241" y="88684"/>
                </a:lnTo>
                <a:lnTo>
                  <a:pt x="182527" y="109043"/>
                </a:lnTo>
                <a:lnTo>
                  <a:pt x="201841" y="155676"/>
                </a:lnTo>
                <a:lnTo>
                  <a:pt x="242508" y="177977"/>
                </a:lnTo>
                <a:lnTo>
                  <a:pt x="260413" y="179463"/>
                </a:lnTo>
                <a:lnTo>
                  <a:pt x="272931" y="178789"/>
                </a:lnTo>
                <a:lnTo>
                  <a:pt x="314492" y="162250"/>
                </a:lnTo>
                <a:lnTo>
                  <a:pt x="326756" y="146748"/>
                </a:lnTo>
                <a:lnTo>
                  <a:pt x="260413" y="146748"/>
                </a:lnTo>
                <a:lnTo>
                  <a:pt x="251998" y="145922"/>
                </a:lnTo>
                <a:lnTo>
                  <a:pt x="224566" y="118941"/>
                </a:lnTo>
                <a:lnTo>
                  <a:pt x="221983" y="101701"/>
                </a:lnTo>
                <a:lnTo>
                  <a:pt x="336765" y="101701"/>
                </a:lnTo>
                <a:lnTo>
                  <a:pt x="336765" y="91808"/>
                </a:lnTo>
                <a:lnTo>
                  <a:pt x="335534" y="70545"/>
                </a:lnTo>
                <a:lnTo>
                  <a:pt x="335134" y="68541"/>
                </a:lnTo>
                <a:lnTo>
                  <a:pt x="222504" y="68541"/>
                </a:lnTo>
                <a:lnTo>
                  <a:pt x="223315" y="61765"/>
                </a:lnTo>
                <a:lnTo>
                  <a:pt x="251726" y="33107"/>
                </a:lnTo>
                <a:lnTo>
                  <a:pt x="259829" y="32410"/>
                </a:lnTo>
                <a:lnTo>
                  <a:pt x="323124" y="32410"/>
                </a:lnTo>
                <a:lnTo>
                  <a:pt x="317068" y="23266"/>
                </a:lnTo>
                <a:lnTo>
                  <a:pt x="306085" y="13089"/>
                </a:lnTo>
                <a:lnTo>
                  <a:pt x="292835" y="5818"/>
                </a:lnTo>
                <a:lnTo>
                  <a:pt x="277315" y="1454"/>
                </a:lnTo>
                <a:lnTo>
                  <a:pt x="259524" y="0"/>
                </a:lnTo>
                <a:close/>
              </a:path>
              <a:path w="1062990" h="240029">
                <a:moveTo>
                  <a:pt x="298551" y="120650"/>
                </a:moveTo>
                <a:lnTo>
                  <a:pt x="295236" y="130568"/>
                </a:lnTo>
                <a:lnTo>
                  <a:pt x="290309" y="137414"/>
                </a:lnTo>
                <a:lnTo>
                  <a:pt x="277266" y="144894"/>
                </a:lnTo>
                <a:lnTo>
                  <a:pt x="269494" y="146748"/>
                </a:lnTo>
                <a:lnTo>
                  <a:pt x="326756" y="146748"/>
                </a:lnTo>
                <a:lnTo>
                  <a:pt x="328917" y="143324"/>
                </a:lnTo>
                <a:lnTo>
                  <a:pt x="334314" y="130835"/>
                </a:lnTo>
                <a:lnTo>
                  <a:pt x="298551" y="120650"/>
                </a:lnTo>
                <a:close/>
              </a:path>
              <a:path w="1062990" h="240029">
                <a:moveTo>
                  <a:pt x="323124" y="32410"/>
                </a:moveTo>
                <a:lnTo>
                  <a:pt x="259829" y="32410"/>
                </a:lnTo>
                <a:lnTo>
                  <a:pt x="274456" y="34668"/>
                </a:lnTo>
                <a:lnTo>
                  <a:pt x="285343" y="41441"/>
                </a:lnTo>
                <a:lnTo>
                  <a:pt x="292486" y="52732"/>
                </a:lnTo>
                <a:lnTo>
                  <a:pt x="295884" y="68541"/>
                </a:lnTo>
                <a:lnTo>
                  <a:pt x="335134" y="68541"/>
                </a:lnTo>
                <a:lnTo>
                  <a:pt x="331841" y="52036"/>
                </a:lnTo>
                <a:lnTo>
                  <a:pt x="325685" y="36278"/>
                </a:lnTo>
                <a:lnTo>
                  <a:pt x="323124" y="32410"/>
                </a:lnTo>
                <a:close/>
              </a:path>
              <a:path w="1062990" h="240029">
                <a:moveTo>
                  <a:pt x="407606" y="2971"/>
                </a:moveTo>
                <a:lnTo>
                  <a:pt x="369849" y="2971"/>
                </a:lnTo>
                <a:lnTo>
                  <a:pt x="370662" y="10452"/>
                </a:lnTo>
                <a:lnTo>
                  <a:pt x="371238" y="19642"/>
                </a:lnTo>
                <a:lnTo>
                  <a:pt x="371587" y="30723"/>
                </a:lnTo>
                <a:lnTo>
                  <a:pt x="371703" y="176491"/>
                </a:lnTo>
                <a:lnTo>
                  <a:pt x="411099" y="176491"/>
                </a:lnTo>
                <a:lnTo>
                  <a:pt x="411099" y="76949"/>
                </a:lnTo>
                <a:lnTo>
                  <a:pt x="411727" y="67190"/>
                </a:lnTo>
                <a:lnTo>
                  <a:pt x="432355" y="36347"/>
                </a:lnTo>
                <a:lnTo>
                  <a:pt x="404050" y="36347"/>
                </a:lnTo>
                <a:lnTo>
                  <a:pt x="403593" y="36055"/>
                </a:lnTo>
                <a:lnTo>
                  <a:pt x="408881" y="25380"/>
                </a:lnTo>
                <a:lnTo>
                  <a:pt x="409549" y="23418"/>
                </a:lnTo>
                <a:lnTo>
                  <a:pt x="409244" y="17716"/>
                </a:lnTo>
                <a:lnTo>
                  <a:pt x="408918" y="10391"/>
                </a:lnTo>
                <a:lnTo>
                  <a:pt x="408457" y="7188"/>
                </a:lnTo>
                <a:lnTo>
                  <a:pt x="407606" y="2971"/>
                </a:lnTo>
                <a:close/>
              </a:path>
              <a:path w="1062990" h="240029">
                <a:moveTo>
                  <a:pt x="508273" y="33299"/>
                </a:moveTo>
                <a:lnTo>
                  <a:pt x="456234" y="33299"/>
                </a:lnTo>
                <a:lnTo>
                  <a:pt x="462978" y="35902"/>
                </a:lnTo>
                <a:lnTo>
                  <a:pt x="467093" y="41109"/>
                </a:lnTo>
                <a:lnTo>
                  <a:pt x="469788" y="45617"/>
                </a:lnTo>
                <a:lnTo>
                  <a:pt x="471717" y="51406"/>
                </a:lnTo>
                <a:lnTo>
                  <a:pt x="472883" y="58585"/>
                </a:lnTo>
                <a:lnTo>
                  <a:pt x="473265" y="66827"/>
                </a:lnTo>
                <a:lnTo>
                  <a:pt x="473265" y="176491"/>
                </a:lnTo>
                <a:lnTo>
                  <a:pt x="512813" y="176491"/>
                </a:lnTo>
                <a:lnTo>
                  <a:pt x="512813" y="62966"/>
                </a:lnTo>
                <a:lnTo>
                  <a:pt x="511911" y="48283"/>
                </a:lnTo>
                <a:lnTo>
                  <a:pt x="509204" y="35534"/>
                </a:lnTo>
                <a:lnTo>
                  <a:pt x="508273" y="33299"/>
                </a:lnTo>
                <a:close/>
              </a:path>
              <a:path w="1062990" h="240029">
                <a:moveTo>
                  <a:pt x="408881" y="25380"/>
                </a:moveTo>
                <a:lnTo>
                  <a:pt x="403593" y="36055"/>
                </a:lnTo>
                <a:lnTo>
                  <a:pt x="404050" y="36347"/>
                </a:lnTo>
                <a:lnTo>
                  <a:pt x="407758" y="28676"/>
                </a:lnTo>
                <a:lnTo>
                  <a:pt x="408881" y="25380"/>
                </a:lnTo>
                <a:close/>
              </a:path>
              <a:path w="1062990" h="240029">
                <a:moveTo>
                  <a:pt x="455485" y="0"/>
                </a:moveTo>
                <a:lnTo>
                  <a:pt x="411408" y="20279"/>
                </a:lnTo>
                <a:lnTo>
                  <a:pt x="407758" y="28676"/>
                </a:lnTo>
                <a:lnTo>
                  <a:pt x="404050" y="36347"/>
                </a:lnTo>
                <a:lnTo>
                  <a:pt x="432355" y="36347"/>
                </a:lnTo>
                <a:lnTo>
                  <a:pt x="432631" y="36183"/>
                </a:lnTo>
                <a:lnTo>
                  <a:pt x="439404" y="34020"/>
                </a:lnTo>
                <a:lnTo>
                  <a:pt x="446862" y="33299"/>
                </a:lnTo>
                <a:lnTo>
                  <a:pt x="508273" y="33299"/>
                </a:lnTo>
                <a:lnTo>
                  <a:pt x="504696" y="24718"/>
                </a:lnTo>
                <a:lnTo>
                  <a:pt x="498386" y="15836"/>
                </a:lnTo>
                <a:lnTo>
                  <a:pt x="490325" y="8904"/>
                </a:lnTo>
                <a:lnTo>
                  <a:pt x="480488" y="3956"/>
                </a:lnTo>
                <a:lnTo>
                  <a:pt x="468875" y="988"/>
                </a:lnTo>
                <a:lnTo>
                  <a:pt x="455485" y="0"/>
                </a:lnTo>
                <a:close/>
              </a:path>
              <a:path w="1062990" h="240029">
                <a:moveTo>
                  <a:pt x="599414" y="2971"/>
                </a:moveTo>
                <a:lnTo>
                  <a:pt x="561124" y="2971"/>
                </a:lnTo>
                <a:lnTo>
                  <a:pt x="563686" y="13630"/>
                </a:lnTo>
                <a:lnTo>
                  <a:pt x="565791" y="23377"/>
                </a:lnTo>
                <a:lnTo>
                  <a:pt x="570649" y="176491"/>
                </a:lnTo>
                <a:lnTo>
                  <a:pt x="610044" y="176491"/>
                </a:lnTo>
                <a:lnTo>
                  <a:pt x="610044" y="94640"/>
                </a:lnTo>
                <a:lnTo>
                  <a:pt x="610858" y="82453"/>
                </a:lnTo>
                <a:lnTo>
                  <a:pt x="630085" y="46157"/>
                </a:lnTo>
                <a:lnTo>
                  <a:pt x="630911" y="45643"/>
                </a:lnTo>
                <a:lnTo>
                  <a:pt x="602538" y="45643"/>
                </a:lnTo>
                <a:lnTo>
                  <a:pt x="601789" y="45339"/>
                </a:lnTo>
                <a:lnTo>
                  <a:pt x="603527" y="36476"/>
                </a:lnTo>
                <a:lnTo>
                  <a:pt x="603951" y="35127"/>
                </a:lnTo>
                <a:lnTo>
                  <a:pt x="603910" y="26498"/>
                </a:lnTo>
                <a:lnTo>
                  <a:pt x="602395" y="15282"/>
                </a:lnTo>
                <a:lnTo>
                  <a:pt x="599414" y="2971"/>
                </a:lnTo>
                <a:close/>
              </a:path>
              <a:path w="1062990" h="240029">
                <a:moveTo>
                  <a:pt x="603951" y="35127"/>
                </a:moveTo>
                <a:lnTo>
                  <a:pt x="603527" y="36476"/>
                </a:lnTo>
                <a:lnTo>
                  <a:pt x="601789" y="45339"/>
                </a:lnTo>
                <a:lnTo>
                  <a:pt x="602538" y="45643"/>
                </a:lnTo>
                <a:lnTo>
                  <a:pt x="603831" y="37423"/>
                </a:lnTo>
                <a:lnTo>
                  <a:pt x="603951" y="35127"/>
                </a:lnTo>
                <a:close/>
              </a:path>
              <a:path w="1062990" h="240029">
                <a:moveTo>
                  <a:pt x="657999" y="0"/>
                </a:moveTo>
                <a:lnTo>
                  <a:pt x="617880" y="11772"/>
                </a:lnTo>
                <a:lnTo>
                  <a:pt x="603831" y="37423"/>
                </a:lnTo>
                <a:lnTo>
                  <a:pt x="602538" y="45643"/>
                </a:lnTo>
                <a:lnTo>
                  <a:pt x="630911" y="45643"/>
                </a:lnTo>
                <a:lnTo>
                  <a:pt x="638106" y="41165"/>
                </a:lnTo>
                <a:lnTo>
                  <a:pt x="647111" y="38170"/>
                </a:lnTo>
                <a:lnTo>
                  <a:pt x="657098" y="37172"/>
                </a:lnTo>
                <a:lnTo>
                  <a:pt x="694944" y="37172"/>
                </a:lnTo>
                <a:lnTo>
                  <a:pt x="694944" y="3492"/>
                </a:lnTo>
                <a:lnTo>
                  <a:pt x="684776" y="1966"/>
                </a:lnTo>
                <a:lnTo>
                  <a:pt x="675228" y="874"/>
                </a:lnTo>
                <a:lnTo>
                  <a:pt x="666302" y="218"/>
                </a:lnTo>
                <a:lnTo>
                  <a:pt x="657999" y="0"/>
                </a:lnTo>
                <a:close/>
              </a:path>
              <a:path w="1062990" h="240029">
                <a:moveTo>
                  <a:pt x="694944" y="37172"/>
                </a:moveTo>
                <a:lnTo>
                  <a:pt x="657098" y="37172"/>
                </a:lnTo>
                <a:lnTo>
                  <a:pt x="664849" y="37423"/>
                </a:lnTo>
                <a:lnTo>
                  <a:pt x="673739" y="38174"/>
                </a:lnTo>
                <a:lnTo>
                  <a:pt x="683770" y="39428"/>
                </a:lnTo>
                <a:lnTo>
                  <a:pt x="694944" y="41186"/>
                </a:lnTo>
                <a:lnTo>
                  <a:pt x="694944" y="37172"/>
                </a:lnTo>
                <a:close/>
              </a:path>
              <a:path w="1062990" h="240029">
                <a:moveTo>
                  <a:pt x="807720" y="0"/>
                </a:moveTo>
                <a:lnTo>
                  <a:pt x="760869" y="13131"/>
                </a:lnTo>
                <a:lnTo>
                  <a:pt x="734493" y="51312"/>
                </a:lnTo>
                <a:lnTo>
                  <a:pt x="729437" y="88684"/>
                </a:lnTo>
                <a:lnTo>
                  <a:pt x="730723" y="109043"/>
                </a:lnTo>
                <a:lnTo>
                  <a:pt x="750023" y="155676"/>
                </a:lnTo>
                <a:lnTo>
                  <a:pt x="790702" y="177977"/>
                </a:lnTo>
                <a:lnTo>
                  <a:pt x="808609" y="179463"/>
                </a:lnTo>
                <a:lnTo>
                  <a:pt x="821127" y="178789"/>
                </a:lnTo>
                <a:lnTo>
                  <a:pt x="862688" y="162250"/>
                </a:lnTo>
                <a:lnTo>
                  <a:pt x="874952" y="146748"/>
                </a:lnTo>
                <a:lnTo>
                  <a:pt x="808609" y="146748"/>
                </a:lnTo>
                <a:lnTo>
                  <a:pt x="800194" y="145922"/>
                </a:lnTo>
                <a:lnTo>
                  <a:pt x="772761" y="118941"/>
                </a:lnTo>
                <a:lnTo>
                  <a:pt x="770178" y="101701"/>
                </a:lnTo>
                <a:lnTo>
                  <a:pt x="884961" y="101701"/>
                </a:lnTo>
                <a:lnTo>
                  <a:pt x="884961" y="91808"/>
                </a:lnTo>
                <a:lnTo>
                  <a:pt x="883730" y="70545"/>
                </a:lnTo>
                <a:lnTo>
                  <a:pt x="883330" y="68541"/>
                </a:lnTo>
                <a:lnTo>
                  <a:pt x="770699" y="68541"/>
                </a:lnTo>
                <a:lnTo>
                  <a:pt x="771509" y="61765"/>
                </a:lnTo>
                <a:lnTo>
                  <a:pt x="799916" y="33107"/>
                </a:lnTo>
                <a:lnTo>
                  <a:pt x="808012" y="32410"/>
                </a:lnTo>
                <a:lnTo>
                  <a:pt x="871319" y="32410"/>
                </a:lnTo>
                <a:lnTo>
                  <a:pt x="865263" y="23266"/>
                </a:lnTo>
                <a:lnTo>
                  <a:pt x="854279" y="13089"/>
                </a:lnTo>
                <a:lnTo>
                  <a:pt x="841025" y="5818"/>
                </a:lnTo>
                <a:lnTo>
                  <a:pt x="825505" y="1454"/>
                </a:lnTo>
                <a:lnTo>
                  <a:pt x="807720" y="0"/>
                </a:lnTo>
                <a:close/>
              </a:path>
              <a:path w="1062990" h="240029">
                <a:moveTo>
                  <a:pt x="846747" y="120650"/>
                </a:moveTo>
                <a:lnTo>
                  <a:pt x="843432" y="130568"/>
                </a:lnTo>
                <a:lnTo>
                  <a:pt x="838504" y="137414"/>
                </a:lnTo>
                <a:lnTo>
                  <a:pt x="825461" y="144894"/>
                </a:lnTo>
                <a:lnTo>
                  <a:pt x="817676" y="146748"/>
                </a:lnTo>
                <a:lnTo>
                  <a:pt x="874952" y="146748"/>
                </a:lnTo>
                <a:lnTo>
                  <a:pt x="877112" y="143324"/>
                </a:lnTo>
                <a:lnTo>
                  <a:pt x="882510" y="130835"/>
                </a:lnTo>
                <a:lnTo>
                  <a:pt x="846747" y="120650"/>
                </a:lnTo>
                <a:close/>
              </a:path>
              <a:path w="1062990" h="240029">
                <a:moveTo>
                  <a:pt x="871319" y="32410"/>
                </a:moveTo>
                <a:lnTo>
                  <a:pt x="808012" y="32410"/>
                </a:lnTo>
                <a:lnTo>
                  <a:pt x="822645" y="34668"/>
                </a:lnTo>
                <a:lnTo>
                  <a:pt x="833532" y="41441"/>
                </a:lnTo>
                <a:lnTo>
                  <a:pt x="840676" y="52732"/>
                </a:lnTo>
                <a:lnTo>
                  <a:pt x="844080" y="68541"/>
                </a:lnTo>
                <a:lnTo>
                  <a:pt x="883330" y="68541"/>
                </a:lnTo>
                <a:lnTo>
                  <a:pt x="880037" y="52036"/>
                </a:lnTo>
                <a:lnTo>
                  <a:pt x="873881" y="36278"/>
                </a:lnTo>
                <a:lnTo>
                  <a:pt x="871319" y="32410"/>
                </a:lnTo>
                <a:close/>
              </a:path>
              <a:path w="1062990" h="240029">
                <a:moveTo>
                  <a:pt x="952017" y="121323"/>
                </a:moveTo>
                <a:lnTo>
                  <a:pt x="915885" y="128384"/>
                </a:lnTo>
                <a:lnTo>
                  <a:pt x="920091" y="142007"/>
                </a:lnTo>
                <a:lnTo>
                  <a:pt x="925642" y="153276"/>
                </a:lnTo>
                <a:lnTo>
                  <a:pt x="962279" y="176787"/>
                </a:lnTo>
                <a:lnTo>
                  <a:pt x="991044" y="179463"/>
                </a:lnTo>
                <a:lnTo>
                  <a:pt x="1006567" y="178553"/>
                </a:lnTo>
                <a:lnTo>
                  <a:pt x="1043165" y="164896"/>
                </a:lnTo>
                <a:lnTo>
                  <a:pt x="1057935" y="146900"/>
                </a:lnTo>
                <a:lnTo>
                  <a:pt x="991044" y="146900"/>
                </a:lnTo>
                <a:lnTo>
                  <a:pt x="981569" y="146608"/>
                </a:lnTo>
                <a:lnTo>
                  <a:pt x="954392" y="132130"/>
                </a:lnTo>
                <a:lnTo>
                  <a:pt x="952017" y="121323"/>
                </a:lnTo>
                <a:close/>
              </a:path>
              <a:path w="1062990" h="240029">
                <a:moveTo>
                  <a:pt x="991336" y="444"/>
                </a:moveTo>
                <a:lnTo>
                  <a:pt x="951267" y="8304"/>
                </a:lnTo>
                <a:lnTo>
                  <a:pt x="924734" y="41533"/>
                </a:lnTo>
                <a:lnTo>
                  <a:pt x="923620" y="62814"/>
                </a:lnTo>
                <a:lnTo>
                  <a:pt x="925817" y="70827"/>
                </a:lnTo>
                <a:lnTo>
                  <a:pt x="956088" y="96330"/>
                </a:lnTo>
                <a:lnTo>
                  <a:pt x="1000112" y="108978"/>
                </a:lnTo>
                <a:lnTo>
                  <a:pt x="1009180" y="111213"/>
                </a:lnTo>
                <a:lnTo>
                  <a:pt x="1015580" y="113842"/>
                </a:lnTo>
                <a:lnTo>
                  <a:pt x="1019289" y="116865"/>
                </a:lnTo>
                <a:lnTo>
                  <a:pt x="1023010" y="119837"/>
                </a:lnTo>
                <a:lnTo>
                  <a:pt x="1024877" y="123482"/>
                </a:lnTo>
                <a:lnTo>
                  <a:pt x="1024877" y="127800"/>
                </a:lnTo>
                <a:lnTo>
                  <a:pt x="1022762" y="136153"/>
                </a:lnTo>
                <a:lnTo>
                  <a:pt x="1016419" y="142122"/>
                </a:lnTo>
                <a:lnTo>
                  <a:pt x="1005846" y="145705"/>
                </a:lnTo>
                <a:lnTo>
                  <a:pt x="991044" y="146900"/>
                </a:lnTo>
                <a:lnTo>
                  <a:pt x="1057935" y="146900"/>
                </a:lnTo>
                <a:lnTo>
                  <a:pt x="1061417" y="136525"/>
                </a:lnTo>
                <a:lnTo>
                  <a:pt x="1062634" y="124231"/>
                </a:lnTo>
                <a:lnTo>
                  <a:pt x="1062188" y="117190"/>
                </a:lnTo>
                <a:lnTo>
                  <a:pt x="1036764" y="83032"/>
                </a:lnTo>
                <a:lnTo>
                  <a:pt x="982497" y="65938"/>
                </a:lnTo>
                <a:lnTo>
                  <a:pt x="974318" y="63957"/>
                </a:lnTo>
                <a:lnTo>
                  <a:pt x="968717" y="61671"/>
                </a:lnTo>
                <a:lnTo>
                  <a:pt x="965695" y="59105"/>
                </a:lnTo>
                <a:lnTo>
                  <a:pt x="962723" y="56476"/>
                </a:lnTo>
                <a:lnTo>
                  <a:pt x="961305" y="53301"/>
                </a:lnTo>
                <a:lnTo>
                  <a:pt x="961237" y="49136"/>
                </a:lnTo>
                <a:lnTo>
                  <a:pt x="963118" y="42078"/>
                </a:lnTo>
                <a:lnTo>
                  <a:pt x="968762" y="37037"/>
                </a:lnTo>
                <a:lnTo>
                  <a:pt x="978168" y="34014"/>
                </a:lnTo>
                <a:lnTo>
                  <a:pt x="991336" y="33007"/>
                </a:lnTo>
                <a:lnTo>
                  <a:pt x="1054291" y="33007"/>
                </a:lnTo>
                <a:lnTo>
                  <a:pt x="1051450" y="26946"/>
                </a:lnTo>
                <a:lnTo>
                  <a:pt x="1016731" y="3228"/>
                </a:lnTo>
                <a:lnTo>
                  <a:pt x="1004695" y="1140"/>
                </a:lnTo>
                <a:lnTo>
                  <a:pt x="991336" y="444"/>
                </a:lnTo>
                <a:close/>
              </a:path>
              <a:path w="1062990" h="240029">
                <a:moveTo>
                  <a:pt x="1054291" y="33007"/>
                </a:moveTo>
                <a:lnTo>
                  <a:pt x="1001941" y="33007"/>
                </a:lnTo>
                <a:lnTo>
                  <a:pt x="1009561" y="34442"/>
                </a:lnTo>
                <a:lnTo>
                  <a:pt x="1018768" y="40144"/>
                </a:lnTo>
                <a:lnTo>
                  <a:pt x="1021778" y="46164"/>
                </a:lnTo>
                <a:lnTo>
                  <a:pt x="1023162" y="55384"/>
                </a:lnTo>
                <a:lnTo>
                  <a:pt x="1060183" y="50850"/>
                </a:lnTo>
                <a:lnTo>
                  <a:pt x="1056552" y="37830"/>
                </a:lnTo>
                <a:lnTo>
                  <a:pt x="1054291" y="33007"/>
                </a:lnTo>
                <a:close/>
              </a:path>
            </a:pathLst>
          </a:custGeom>
          <a:solidFill>
            <a:srgbClr val="4C2A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3236829" y="3514394"/>
            <a:ext cx="1232535" cy="296545"/>
          </a:xfrm>
          <a:custGeom>
            <a:avLst/>
            <a:gdLst/>
            <a:ahLst/>
            <a:cxnLst/>
            <a:rect l="l" t="t" r="r" b="b"/>
            <a:pathLst>
              <a:path w="1232534" h="296545">
                <a:moveTo>
                  <a:pt x="38227" y="59778"/>
                </a:moveTo>
                <a:lnTo>
                  <a:pt x="0" y="59778"/>
                </a:lnTo>
                <a:lnTo>
                  <a:pt x="2545" y="70437"/>
                </a:lnTo>
                <a:lnTo>
                  <a:pt x="4651" y="80184"/>
                </a:lnTo>
                <a:lnTo>
                  <a:pt x="9525" y="233299"/>
                </a:lnTo>
                <a:lnTo>
                  <a:pt x="48895" y="233299"/>
                </a:lnTo>
                <a:lnTo>
                  <a:pt x="48895" y="151447"/>
                </a:lnTo>
                <a:lnTo>
                  <a:pt x="49706" y="139260"/>
                </a:lnTo>
                <a:lnTo>
                  <a:pt x="68972" y="102965"/>
                </a:lnTo>
                <a:lnTo>
                  <a:pt x="69798" y="102450"/>
                </a:lnTo>
                <a:lnTo>
                  <a:pt x="41402" y="102450"/>
                </a:lnTo>
                <a:lnTo>
                  <a:pt x="40640" y="102146"/>
                </a:lnTo>
                <a:lnTo>
                  <a:pt x="42380" y="93283"/>
                </a:lnTo>
                <a:lnTo>
                  <a:pt x="42824" y="91864"/>
                </a:lnTo>
                <a:lnTo>
                  <a:pt x="42767" y="83305"/>
                </a:lnTo>
                <a:lnTo>
                  <a:pt x="41223" y="72089"/>
                </a:lnTo>
                <a:lnTo>
                  <a:pt x="38227" y="59778"/>
                </a:lnTo>
                <a:close/>
              </a:path>
              <a:path w="1232534" h="296545">
                <a:moveTo>
                  <a:pt x="42824" y="91864"/>
                </a:moveTo>
                <a:lnTo>
                  <a:pt x="42380" y="93283"/>
                </a:lnTo>
                <a:lnTo>
                  <a:pt x="40640" y="102146"/>
                </a:lnTo>
                <a:lnTo>
                  <a:pt x="41402" y="102450"/>
                </a:lnTo>
                <a:lnTo>
                  <a:pt x="42746" y="93980"/>
                </a:lnTo>
                <a:lnTo>
                  <a:pt x="42824" y="91864"/>
                </a:lnTo>
                <a:close/>
              </a:path>
              <a:path w="1232534" h="296545">
                <a:moveTo>
                  <a:pt x="96901" y="56807"/>
                </a:moveTo>
                <a:lnTo>
                  <a:pt x="56769" y="68580"/>
                </a:lnTo>
                <a:lnTo>
                  <a:pt x="42746" y="93980"/>
                </a:lnTo>
                <a:lnTo>
                  <a:pt x="41402" y="102450"/>
                </a:lnTo>
                <a:lnTo>
                  <a:pt x="69798" y="102450"/>
                </a:lnTo>
                <a:lnTo>
                  <a:pt x="76993" y="97972"/>
                </a:lnTo>
                <a:lnTo>
                  <a:pt x="86014" y="94977"/>
                </a:lnTo>
                <a:lnTo>
                  <a:pt x="96012" y="93980"/>
                </a:lnTo>
                <a:lnTo>
                  <a:pt x="133858" y="93980"/>
                </a:lnTo>
                <a:lnTo>
                  <a:pt x="133858" y="60299"/>
                </a:lnTo>
                <a:lnTo>
                  <a:pt x="123690" y="58773"/>
                </a:lnTo>
                <a:lnTo>
                  <a:pt x="114141" y="57681"/>
                </a:lnTo>
                <a:lnTo>
                  <a:pt x="105211" y="57025"/>
                </a:lnTo>
                <a:lnTo>
                  <a:pt x="96901" y="56807"/>
                </a:lnTo>
                <a:close/>
              </a:path>
              <a:path w="1232534" h="296545">
                <a:moveTo>
                  <a:pt x="133858" y="93980"/>
                </a:moveTo>
                <a:lnTo>
                  <a:pt x="96012" y="93980"/>
                </a:lnTo>
                <a:lnTo>
                  <a:pt x="103729" y="94230"/>
                </a:lnTo>
                <a:lnTo>
                  <a:pt x="112601" y="94981"/>
                </a:lnTo>
                <a:lnTo>
                  <a:pt x="122640" y="96235"/>
                </a:lnTo>
                <a:lnTo>
                  <a:pt x="133858" y="97993"/>
                </a:lnTo>
                <a:lnTo>
                  <a:pt x="133858" y="93980"/>
                </a:lnTo>
                <a:close/>
              </a:path>
              <a:path w="1232534" h="296545">
                <a:moveTo>
                  <a:pt x="304803" y="89814"/>
                </a:moveTo>
                <a:lnTo>
                  <a:pt x="253111" y="89814"/>
                </a:lnTo>
                <a:lnTo>
                  <a:pt x="259969" y="92011"/>
                </a:lnTo>
                <a:lnTo>
                  <a:pt x="268097" y="100838"/>
                </a:lnTo>
                <a:lnTo>
                  <a:pt x="270129" y="108724"/>
                </a:lnTo>
                <a:lnTo>
                  <a:pt x="270129" y="122605"/>
                </a:lnTo>
                <a:lnTo>
                  <a:pt x="241300" y="123126"/>
                </a:lnTo>
                <a:lnTo>
                  <a:pt x="209036" y="127112"/>
                </a:lnTo>
                <a:lnTo>
                  <a:pt x="185975" y="138266"/>
                </a:lnTo>
                <a:lnTo>
                  <a:pt x="172130" y="156586"/>
                </a:lnTo>
                <a:lnTo>
                  <a:pt x="167513" y="182067"/>
                </a:lnTo>
                <a:lnTo>
                  <a:pt x="168341" y="193421"/>
                </a:lnTo>
                <a:lnTo>
                  <a:pt x="188870" y="227992"/>
                </a:lnTo>
                <a:lnTo>
                  <a:pt x="221107" y="236270"/>
                </a:lnTo>
                <a:lnTo>
                  <a:pt x="231274" y="235722"/>
                </a:lnTo>
                <a:lnTo>
                  <a:pt x="269382" y="215658"/>
                </a:lnTo>
                <a:lnTo>
                  <a:pt x="275408" y="203263"/>
                </a:lnTo>
                <a:lnTo>
                  <a:pt x="221361" y="203263"/>
                </a:lnTo>
                <a:lnTo>
                  <a:pt x="216408" y="201460"/>
                </a:lnTo>
                <a:lnTo>
                  <a:pt x="212984" y="197688"/>
                </a:lnTo>
                <a:lnTo>
                  <a:pt x="209931" y="194170"/>
                </a:lnTo>
                <a:lnTo>
                  <a:pt x="208280" y="189064"/>
                </a:lnTo>
                <a:lnTo>
                  <a:pt x="208280" y="175729"/>
                </a:lnTo>
                <a:lnTo>
                  <a:pt x="270129" y="154051"/>
                </a:lnTo>
                <a:lnTo>
                  <a:pt x="309880" y="154051"/>
                </a:lnTo>
                <a:lnTo>
                  <a:pt x="309777" y="115912"/>
                </a:lnTo>
                <a:lnTo>
                  <a:pt x="308830" y="103547"/>
                </a:lnTo>
                <a:lnTo>
                  <a:pt x="305673" y="91520"/>
                </a:lnTo>
                <a:lnTo>
                  <a:pt x="304803" y="89814"/>
                </a:lnTo>
                <a:close/>
              </a:path>
              <a:path w="1232534" h="296545">
                <a:moveTo>
                  <a:pt x="310390" y="197167"/>
                </a:moveTo>
                <a:lnTo>
                  <a:pt x="276479" y="197167"/>
                </a:lnTo>
                <a:lnTo>
                  <a:pt x="277368" y="197688"/>
                </a:lnTo>
                <a:lnTo>
                  <a:pt x="275548" y="202866"/>
                </a:lnTo>
                <a:lnTo>
                  <a:pt x="275078" y="205744"/>
                </a:lnTo>
                <a:lnTo>
                  <a:pt x="275272" y="213263"/>
                </a:lnTo>
                <a:lnTo>
                  <a:pt x="277086" y="219722"/>
                </a:lnTo>
                <a:lnTo>
                  <a:pt x="306705" y="234784"/>
                </a:lnTo>
                <a:lnTo>
                  <a:pt x="312608" y="234553"/>
                </a:lnTo>
                <a:lnTo>
                  <a:pt x="319071" y="233857"/>
                </a:lnTo>
                <a:lnTo>
                  <a:pt x="326082" y="232695"/>
                </a:lnTo>
                <a:lnTo>
                  <a:pt x="333629" y="231063"/>
                </a:lnTo>
                <a:lnTo>
                  <a:pt x="333629" y="204152"/>
                </a:lnTo>
                <a:lnTo>
                  <a:pt x="315341" y="204152"/>
                </a:lnTo>
                <a:lnTo>
                  <a:pt x="313055" y="202933"/>
                </a:lnTo>
                <a:lnTo>
                  <a:pt x="311658" y="200507"/>
                </a:lnTo>
                <a:lnTo>
                  <a:pt x="310515" y="198081"/>
                </a:lnTo>
                <a:lnTo>
                  <a:pt x="310390" y="197167"/>
                </a:lnTo>
                <a:close/>
              </a:path>
              <a:path w="1232534" h="296545">
                <a:moveTo>
                  <a:pt x="333629" y="201625"/>
                </a:moveTo>
                <a:lnTo>
                  <a:pt x="325755" y="203314"/>
                </a:lnTo>
                <a:lnTo>
                  <a:pt x="320675" y="204152"/>
                </a:lnTo>
                <a:lnTo>
                  <a:pt x="333629" y="204152"/>
                </a:lnTo>
                <a:lnTo>
                  <a:pt x="333629" y="201625"/>
                </a:lnTo>
                <a:close/>
              </a:path>
              <a:path w="1232534" h="296545">
                <a:moveTo>
                  <a:pt x="309880" y="154051"/>
                </a:moveTo>
                <a:lnTo>
                  <a:pt x="270129" y="154051"/>
                </a:lnTo>
                <a:lnTo>
                  <a:pt x="270129" y="167894"/>
                </a:lnTo>
                <a:lnTo>
                  <a:pt x="268351" y="174790"/>
                </a:lnTo>
                <a:lnTo>
                  <a:pt x="261239" y="188125"/>
                </a:lnTo>
                <a:lnTo>
                  <a:pt x="256413" y="193421"/>
                </a:lnTo>
                <a:lnTo>
                  <a:pt x="243713" y="201307"/>
                </a:lnTo>
                <a:lnTo>
                  <a:pt x="236347" y="203263"/>
                </a:lnTo>
                <a:lnTo>
                  <a:pt x="275408" y="203263"/>
                </a:lnTo>
                <a:lnTo>
                  <a:pt x="275548" y="202866"/>
                </a:lnTo>
                <a:lnTo>
                  <a:pt x="276479" y="197167"/>
                </a:lnTo>
                <a:lnTo>
                  <a:pt x="310390" y="197167"/>
                </a:lnTo>
                <a:lnTo>
                  <a:pt x="309982" y="194170"/>
                </a:lnTo>
                <a:lnTo>
                  <a:pt x="309880" y="154051"/>
                </a:lnTo>
                <a:close/>
              </a:path>
              <a:path w="1232534" h="296545">
                <a:moveTo>
                  <a:pt x="276479" y="197167"/>
                </a:moveTo>
                <a:lnTo>
                  <a:pt x="275548" y="202866"/>
                </a:lnTo>
                <a:lnTo>
                  <a:pt x="277368" y="197688"/>
                </a:lnTo>
                <a:lnTo>
                  <a:pt x="276479" y="197167"/>
                </a:lnTo>
                <a:close/>
              </a:path>
              <a:path w="1232534" h="296545">
                <a:moveTo>
                  <a:pt x="243967" y="56807"/>
                </a:moveTo>
                <a:lnTo>
                  <a:pt x="216509" y="60269"/>
                </a:lnTo>
                <a:lnTo>
                  <a:pt x="195659" y="70654"/>
                </a:lnTo>
                <a:lnTo>
                  <a:pt x="181405" y="87962"/>
                </a:lnTo>
                <a:lnTo>
                  <a:pt x="173736" y="112191"/>
                </a:lnTo>
                <a:lnTo>
                  <a:pt x="214503" y="115912"/>
                </a:lnTo>
                <a:lnTo>
                  <a:pt x="215773" y="104800"/>
                </a:lnTo>
                <a:lnTo>
                  <a:pt x="218440" y="97688"/>
                </a:lnTo>
                <a:lnTo>
                  <a:pt x="222250" y="94576"/>
                </a:lnTo>
                <a:lnTo>
                  <a:pt x="226187" y="91401"/>
                </a:lnTo>
                <a:lnTo>
                  <a:pt x="233299" y="89814"/>
                </a:lnTo>
                <a:lnTo>
                  <a:pt x="304803" y="89814"/>
                </a:lnTo>
                <a:lnTo>
                  <a:pt x="300396" y="81168"/>
                </a:lnTo>
                <a:lnTo>
                  <a:pt x="292989" y="72491"/>
                </a:lnTo>
                <a:lnTo>
                  <a:pt x="283579" y="65626"/>
                </a:lnTo>
                <a:lnTo>
                  <a:pt x="272288" y="60725"/>
                </a:lnTo>
                <a:lnTo>
                  <a:pt x="259091" y="57786"/>
                </a:lnTo>
                <a:lnTo>
                  <a:pt x="243967" y="56807"/>
                </a:lnTo>
                <a:close/>
              </a:path>
              <a:path w="1232534" h="296545">
                <a:moveTo>
                  <a:pt x="423926" y="93535"/>
                </a:moveTo>
                <a:lnTo>
                  <a:pt x="384429" y="93535"/>
                </a:lnTo>
                <a:lnTo>
                  <a:pt x="384429" y="186982"/>
                </a:lnTo>
                <a:lnTo>
                  <a:pt x="398526" y="223774"/>
                </a:lnTo>
                <a:lnTo>
                  <a:pt x="439039" y="235673"/>
                </a:lnTo>
                <a:lnTo>
                  <a:pt x="452060" y="235154"/>
                </a:lnTo>
                <a:lnTo>
                  <a:pt x="465772" y="233595"/>
                </a:lnTo>
                <a:lnTo>
                  <a:pt x="480151" y="230996"/>
                </a:lnTo>
                <a:lnTo>
                  <a:pt x="495173" y="227355"/>
                </a:lnTo>
                <a:lnTo>
                  <a:pt x="495173" y="200888"/>
                </a:lnTo>
                <a:lnTo>
                  <a:pt x="436626" y="200888"/>
                </a:lnTo>
                <a:lnTo>
                  <a:pt x="431165" y="199593"/>
                </a:lnTo>
                <a:lnTo>
                  <a:pt x="428244" y="197015"/>
                </a:lnTo>
                <a:lnTo>
                  <a:pt x="425323" y="194386"/>
                </a:lnTo>
                <a:lnTo>
                  <a:pt x="423926" y="190106"/>
                </a:lnTo>
                <a:lnTo>
                  <a:pt x="423926" y="93535"/>
                </a:lnTo>
                <a:close/>
              </a:path>
              <a:path w="1232534" h="296545">
                <a:moveTo>
                  <a:pt x="495173" y="194335"/>
                </a:moveTo>
                <a:lnTo>
                  <a:pt x="480292" y="197202"/>
                </a:lnTo>
                <a:lnTo>
                  <a:pt x="466899" y="199250"/>
                </a:lnTo>
                <a:lnTo>
                  <a:pt x="455007" y="200479"/>
                </a:lnTo>
                <a:lnTo>
                  <a:pt x="444627" y="200888"/>
                </a:lnTo>
                <a:lnTo>
                  <a:pt x="495173" y="200888"/>
                </a:lnTo>
                <a:lnTo>
                  <a:pt x="495173" y="194335"/>
                </a:lnTo>
                <a:close/>
              </a:path>
              <a:path w="1232534" h="296545">
                <a:moveTo>
                  <a:pt x="488188" y="59778"/>
                </a:moveTo>
                <a:lnTo>
                  <a:pt x="359537" y="59778"/>
                </a:lnTo>
                <a:lnTo>
                  <a:pt x="359537" y="93535"/>
                </a:lnTo>
                <a:lnTo>
                  <a:pt x="488188" y="93535"/>
                </a:lnTo>
                <a:lnTo>
                  <a:pt x="488188" y="59778"/>
                </a:lnTo>
                <a:close/>
              </a:path>
              <a:path w="1232534" h="296545">
                <a:moveTo>
                  <a:pt x="423926" y="17843"/>
                </a:moveTo>
                <a:lnTo>
                  <a:pt x="394589" y="17843"/>
                </a:lnTo>
                <a:lnTo>
                  <a:pt x="385953" y="59778"/>
                </a:lnTo>
                <a:lnTo>
                  <a:pt x="423926" y="59778"/>
                </a:lnTo>
                <a:lnTo>
                  <a:pt x="423926" y="17843"/>
                </a:lnTo>
                <a:close/>
              </a:path>
              <a:path w="1232534" h="296545">
                <a:moveTo>
                  <a:pt x="693928" y="199542"/>
                </a:moveTo>
                <a:lnTo>
                  <a:pt x="535305" y="199542"/>
                </a:lnTo>
                <a:lnTo>
                  <a:pt x="535305" y="233299"/>
                </a:lnTo>
                <a:lnTo>
                  <a:pt x="693928" y="233299"/>
                </a:lnTo>
                <a:lnTo>
                  <a:pt x="693928" y="199542"/>
                </a:lnTo>
                <a:close/>
              </a:path>
              <a:path w="1232534" h="296545">
                <a:moveTo>
                  <a:pt x="637413" y="59778"/>
                </a:moveTo>
                <a:lnTo>
                  <a:pt x="550545" y="59778"/>
                </a:lnTo>
                <a:lnTo>
                  <a:pt x="550545" y="93535"/>
                </a:lnTo>
                <a:lnTo>
                  <a:pt x="598043" y="93535"/>
                </a:lnTo>
                <a:lnTo>
                  <a:pt x="598043" y="199542"/>
                </a:lnTo>
                <a:lnTo>
                  <a:pt x="637413" y="199542"/>
                </a:lnTo>
                <a:lnTo>
                  <a:pt x="637413" y="59778"/>
                </a:lnTo>
                <a:close/>
              </a:path>
              <a:path w="1232534" h="296545">
                <a:moveTo>
                  <a:pt x="637413" y="0"/>
                </a:moveTo>
                <a:lnTo>
                  <a:pt x="594995" y="0"/>
                </a:lnTo>
                <a:lnTo>
                  <a:pt x="594995" y="41186"/>
                </a:lnTo>
                <a:lnTo>
                  <a:pt x="637413" y="41186"/>
                </a:lnTo>
                <a:lnTo>
                  <a:pt x="637413" y="0"/>
                </a:lnTo>
                <a:close/>
              </a:path>
              <a:path w="1232534" h="296545">
                <a:moveTo>
                  <a:pt x="760095" y="59778"/>
                </a:moveTo>
                <a:lnTo>
                  <a:pt x="722376" y="59778"/>
                </a:lnTo>
                <a:lnTo>
                  <a:pt x="723213" y="67259"/>
                </a:lnTo>
                <a:lnTo>
                  <a:pt x="723804" y="76449"/>
                </a:lnTo>
                <a:lnTo>
                  <a:pt x="724161" y="87530"/>
                </a:lnTo>
                <a:lnTo>
                  <a:pt x="724281" y="233299"/>
                </a:lnTo>
                <a:lnTo>
                  <a:pt x="763651" y="233299"/>
                </a:lnTo>
                <a:lnTo>
                  <a:pt x="763651" y="133756"/>
                </a:lnTo>
                <a:lnTo>
                  <a:pt x="764272" y="123998"/>
                </a:lnTo>
                <a:lnTo>
                  <a:pt x="784854" y="93154"/>
                </a:lnTo>
                <a:lnTo>
                  <a:pt x="756539" y="93154"/>
                </a:lnTo>
                <a:lnTo>
                  <a:pt x="756158" y="92862"/>
                </a:lnTo>
                <a:lnTo>
                  <a:pt x="761343" y="82388"/>
                </a:lnTo>
                <a:lnTo>
                  <a:pt x="762127" y="80225"/>
                </a:lnTo>
                <a:lnTo>
                  <a:pt x="761873" y="77393"/>
                </a:lnTo>
                <a:lnTo>
                  <a:pt x="761492" y="69596"/>
                </a:lnTo>
                <a:lnTo>
                  <a:pt x="761482" y="67199"/>
                </a:lnTo>
                <a:lnTo>
                  <a:pt x="760984" y="63995"/>
                </a:lnTo>
                <a:lnTo>
                  <a:pt x="760095" y="59778"/>
                </a:lnTo>
                <a:close/>
              </a:path>
              <a:path w="1232534" h="296545">
                <a:moveTo>
                  <a:pt x="860823" y="90106"/>
                </a:moveTo>
                <a:lnTo>
                  <a:pt x="808736" y="90106"/>
                </a:lnTo>
                <a:lnTo>
                  <a:pt x="815467" y="92710"/>
                </a:lnTo>
                <a:lnTo>
                  <a:pt x="819658" y="97917"/>
                </a:lnTo>
                <a:lnTo>
                  <a:pt x="822325" y="102424"/>
                </a:lnTo>
                <a:lnTo>
                  <a:pt x="824230" y="108213"/>
                </a:lnTo>
                <a:lnTo>
                  <a:pt x="825377" y="115392"/>
                </a:lnTo>
                <a:lnTo>
                  <a:pt x="825754" y="123634"/>
                </a:lnTo>
                <a:lnTo>
                  <a:pt x="825754" y="233299"/>
                </a:lnTo>
                <a:lnTo>
                  <a:pt x="865378" y="233299"/>
                </a:lnTo>
                <a:lnTo>
                  <a:pt x="865378" y="119773"/>
                </a:lnTo>
                <a:lnTo>
                  <a:pt x="864473" y="105090"/>
                </a:lnTo>
                <a:lnTo>
                  <a:pt x="861758" y="92341"/>
                </a:lnTo>
                <a:lnTo>
                  <a:pt x="860823" y="90106"/>
                </a:lnTo>
                <a:close/>
              </a:path>
              <a:path w="1232534" h="296545">
                <a:moveTo>
                  <a:pt x="761343" y="82388"/>
                </a:moveTo>
                <a:lnTo>
                  <a:pt x="756158" y="92862"/>
                </a:lnTo>
                <a:lnTo>
                  <a:pt x="756539" y="93154"/>
                </a:lnTo>
                <a:lnTo>
                  <a:pt x="760222" y="85483"/>
                </a:lnTo>
                <a:lnTo>
                  <a:pt x="761343" y="82388"/>
                </a:lnTo>
                <a:close/>
              </a:path>
              <a:path w="1232534" h="296545">
                <a:moveTo>
                  <a:pt x="807974" y="56807"/>
                </a:moveTo>
                <a:lnTo>
                  <a:pt x="763968" y="77086"/>
                </a:lnTo>
                <a:lnTo>
                  <a:pt x="760222" y="85483"/>
                </a:lnTo>
                <a:lnTo>
                  <a:pt x="756539" y="93154"/>
                </a:lnTo>
                <a:lnTo>
                  <a:pt x="784854" y="93154"/>
                </a:lnTo>
                <a:lnTo>
                  <a:pt x="785129" y="92990"/>
                </a:lnTo>
                <a:lnTo>
                  <a:pt x="791882" y="90827"/>
                </a:lnTo>
                <a:lnTo>
                  <a:pt x="799338" y="90106"/>
                </a:lnTo>
                <a:lnTo>
                  <a:pt x="860823" y="90106"/>
                </a:lnTo>
                <a:lnTo>
                  <a:pt x="857234" y="81526"/>
                </a:lnTo>
                <a:lnTo>
                  <a:pt x="850900" y="72644"/>
                </a:lnTo>
                <a:lnTo>
                  <a:pt x="842853" y="65711"/>
                </a:lnTo>
                <a:lnTo>
                  <a:pt x="833008" y="60763"/>
                </a:lnTo>
                <a:lnTo>
                  <a:pt x="821378" y="57795"/>
                </a:lnTo>
                <a:lnTo>
                  <a:pt x="807974" y="56807"/>
                </a:lnTo>
                <a:close/>
              </a:path>
              <a:path w="1232534" h="296545">
                <a:moveTo>
                  <a:pt x="949960" y="239534"/>
                </a:moveTo>
                <a:lnTo>
                  <a:pt x="910082" y="244970"/>
                </a:lnTo>
                <a:lnTo>
                  <a:pt x="913820" y="258083"/>
                </a:lnTo>
                <a:lnTo>
                  <a:pt x="918940" y="269097"/>
                </a:lnTo>
                <a:lnTo>
                  <a:pt x="952769" y="293458"/>
                </a:lnTo>
                <a:lnTo>
                  <a:pt x="977265" y="296341"/>
                </a:lnTo>
                <a:lnTo>
                  <a:pt x="993935" y="295156"/>
                </a:lnTo>
                <a:lnTo>
                  <a:pt x="1030351" y="277380"/>
                </a:lnTo>
                <a:lnTo>
                  <a:pt x="1039456" y="263486"/>
                </a:lnTo>
                <a:lnTo>
                  <a:pt x="970280" y="263486"/>
                </a:lnTo>
                <a:lnTo>
                  <a:pt x="964184" y="261899"/>
                </a:lnTo>
                <a:lnTo>
                  <a:pt x="959866" y="258724"/>
                </a:lnTo>
                <a:lnTo>
                  <a:pt x="955421" y="255600"/>
                </a:lnTo>
                <a:lnTo>
                  <a:pt x="952119" y="249212"/>
                </a:lnTo>
                <a:lnTo>
                  <a:pt x="949960" y="239534"/>
                </a:lnTo>
                <a:close/>
              </a:path>
              <a:path w="1232534" h="296545">
                <a:moveTo>
                  <a:pt x="1047877" y="194411"/>
                </a:moveTo>
                <a:lnTo>
                  <a:pt x="1014730" y="194411"/>
                </a:lnTo>
                <a:lnTo>
                  <a:pt x="1014984" y="194564"/>
                </a:lnTo>
                <a:lnTo>
                  <a:pt x="1012912" y="203541"/>
                </a:lnTo>
                <a:lnTo>
                  <a:pt x="1012667" y="204071"/>
                </a:lnTo>
                <a:lnTo>
                  <a:pt x="1008634" y="222961"/>
                </a:lnTo>
                <a:lnTo>
                  <a:pt x="1006729" y="240689"/>
                </a:lnTo>
                <a:lnTo>
                  <a:pt x="1001014" y="253353"/>
                </a:lnTo>
                <a:lnTo>
                  <a:pt x="991489" y="260953"/>
                </a:lnTo>
                <a:lnTo>
                  <a:pt x="978154" y="263486"/>
                </a:lnTo>
                <a:lnTo>
                  <a:pt x="1039456" y="263486"/>
                </a:lnTo>
                <a:lnTo>
                  <a:pt x="1043495" y="254112"/>
                </a:lnTo>
                <a:lnTo>
                  <a:pt x="1046781" y="239245"/>
                </a:lnTo>
                <a:lnTo>
                  <a:pt x="1047829" y="222961"/>
                </a:lnTo>
                <a:lnTo>
                  <a:pt x="1047877" y="194411"/>
                </a:lnTo>
                <a:close/>
              </a:path>
              <a:path w="1232534" h="296545">
                <a:moveTo>
                  <a:pt x="966470" y="57251"/>
                </a:moveTo>
                <a:lnTo>
                  <a:pt x="925982" y="69633"/>
                </a:lnTo>
                <a:lnTo>
                  <a:pt x="904748" y="106748"/>
                </a:lnTo>
                <a:lnTo>
                  <a:pt x="900684" y="145351"/>
                </a:lnTo>
                <a:lnTo>
                  <a:pt x="901634" y="165651"/>
                </a:lnTo>
                <a:lnTo>
                  <a:pt x="915797" y="210096"/>
                </a:lnTo>
                <a:lnTo>
                  <a:pt x="948408" y="230170"/>
                </a:lnTo>
                <a:lnTo>
                  <a:pt x="963676" y="231508"/>
                </a:lnTo>
                <a:lnTo>
                  <a:pt x="973175" y="230955"/>
                </a:lnTo>
                <a:lnTo>
                  <a:pt x="1009364" y="211216"/>
                </a:lnTo>
                <a:lnTo>
                  <a:pt x="1013729" y="199097"/>
                </a:lnTo>
                <a:lnTo>
                  <a:pt x="964565" y="199097"/>
                </a:lnTo>
                <a:lnTo>
                  <a:pt x="958342" y="197535"/>
                </a:lnTo>
                <a:lnTo>
                  <a:pt x="954151" y="194411"/>
                </a:lnTo>
                <a:lnTo>
                  <a:pt x="949833" y="191300"/>
                </a:lnTo>
                <a:lnTo>
                  <a:pt x="946658" y="185889"/>
                </a:lnTo>
                <a:lnTo>
                  <a:pt x="941070" y="145046"/>
                </a:lnTo>
                <a:lnTo>
                  <a:pt x="941546" y="130606"/>
                </a:lnTo>
                <a:lnTo>
                  <a:pt x="958611" y="92806"/>
                </a:lnTo>
                <a:lnTo>
                  <a:pt x="973201" y="89814"/>
                </a:lnTo>
                <a:lnTo>
                  <a:pt x="1010721" y="89814"/>
                </a:lnTo>
                <a:lnTo>
                  <a:pt x="1009142" y="85280"/>
                </a:lnTo>
                <a:lnTo>
                  <a:pt x="975516" y="57799"/>
                </a:lnTo>
                <a:lnTo>
                  <a:pt x="966470" y="57251"/>
                </a:lnTo>
                <a:close/>
              </a:path>
              <a:path w="1232534" h="296545">
                <a:moveTo>
                  <a:pt x="1014730" y="194411"/>
                </a:moveTo>
                <a:lnTo>
                  <a:pt x="1012667" y="204071"/>
                </a:lnTo>
                <a:lnTo>
                  <a:pt x="1012912" y="203541"/>
                </a:lnTo>
                <a:lnTo>
                  <a:pt x="1014984" y="194564"/>
                </a:lnTo>
                <a:lnTo>
                  <a:pt x="1014730" y="194411"/>
                </a:lnTo>
                <a:close/>
              </a:path>
              <a:path w="1232534" h="296545">
                <a:moveTo>
                  <a:pt x="1010721" y="89814"/>
                </a:moveTo>
                <a:lnTo>
                  <a:pt x="973201" y="89814"/>
                </a:lnTo>
                <a:lnTo>
                  <a:pt x="980872" y="90707"/>
                </a:lnTo>
                <a:lnTo>
                  <a:pt x="987710" y="93384"/>
                </a:lnTo>
                <a:lnTo>
                  <a:pt x="1008036" y="132449"/>
                </a:lnTo>
                <a:lnTo>
                  <a:pt x="1008634" y="145046"/>
                </a:lnTo>
                <a:lnTo>
                  <a:pt x="1008346" y="153617"/>
                </a:lnTo>
                <a:lnTo>
                  <a:pt x="991362" y="193230"/>
                </a:lnTo>
                <a:lnTo>
                  <a:pt x="979805" y="199097"/>
                </a:lnTo>
                <a:lnTo>
                  <a:pt x="1013729" y="199097"/>
                </a:lnTo>
                <a:lnTo>
                  <a:pt x="1014730" y="194411"/>
                </a:lnTo>
                <a:lnTo>
                  <a:pt x="1047877" y="194411"/>
                </a:lnTo>
                <a:lnTo>
                  <a:pt x="1047937" y="93154"/>
                </a:lnTo>
                <a:lnTo>
                  <a:pt x="1014857" y="93154"/>
                </a:lnTo>
                <a:lnTo>
                  <a:pt x="1010920" y="90385"/>
                </a:lnTo>
                <a:lnTo>
                  <a:pt x="1010721" y="89814"/>
                </a:lnTo>
                <a:close/>
              </a:path>
              <a:path w="1232534" h="296545">
                <a:moveTo>
                  <a:pt x="1009619" y="76424"/>
                </a:moveTo>
                <a:lnTo>
                  <a:pt x="1009450" y="79260"/>
                </a:lnTo>
                <a:lnTo>
                  <a:pt x="1009142" y="85280"/>
                </a:lnTo>
                <a:lnTo>
                  <a:pt x="1010920" y="90385"/>
                </a:lnTo>
                <a:lnTo>
                  <a:pt x="1014857" y="93154"/>
                </a:lnTo>
                <a:lnTo>
                  <a:pt x="1015238" y="92938"/>
                </a:lnTo>
                <a:lnTo>
                  <a:pt x="1013450" y="84454"/>
                </a:lnTo>
                <a:lnTo>
                  <a:pt x="1010173" y="77138"/>
                </a:lnTo>
                <a:lnTo>
                  <a:pt x="1009619" y="76424"/>
                </a:lnTo>
                <a:close/>
              </a:path>
              <a:path w="1232534" h="296545">
                <a:moveTo>
                  <a:pt x="1049528" y="59778"/>
                </a:moveTo>
                <a:lnTo>
                  <a:pt x="1012571" y="59778"/>
                </a:lnTo>
                <a:lnTo>
                  <a:pt x="1011047" y="64389"/>
                </a:lnTo>
                <a:lnTo>
                  <a:pt x="1010031" y="70408"/>
                </a:lnTo>
                <a:lnTo>
                  <a:pt x="1009619" y="76424"/>
                </a:lnTo>
                <a:lnTo>
                  <a:pt x="1010173" y="77138"/>
                </a:lnTo>
                <a:lnTo>
                  <a:pt x="1013450" y="84454"/>
                </a:lnTo>
                <a:lnTo>
                  <a:pt x="1015238" y="92938"/>
                </a:lnTo>
                <a:lnTo>
                  <a:pt x="1014857" y="93154"/>
                </a:lnTo>
                <a:lnTo>
                  <a:pt x="1047937" y="93154"/>
                </a:lnTo>
                <a:lnTo>
                  <a:pt x="1048090" y="84454"/>
                </a:lnTo>
                <a:lnTo>
                  <a:pt x="1048356" y="76424"/>
                </a:lnTo>
                <a:lnTo>
                  <a:pt x="1048841" y="67777"/>
                </a:lnTo>
                <a:lnTo>
                  <a:pt x="1049528" y="59778"/>
                </a:lnTo>
                <a:close/>
              </a:path>
              <a:path w="1232534" h="296545">
                <a:moveTo>
                  <a:pt x="1121791" y="178130"/>
                </a:moveTo>
                <a:lnTo>
                  <a:pt x="1085723" y="185191"/>
                </a:lnTo>
                <a:lnTo>
                  <a:pt x="1089916" y="198814"/>
                </a:lnTo>
                <a:lnTo>
                  <a:pt x="1095454" y="210083"/>
                </a:lnTo>
                <a:lnTo>
                  <a:pt x="1132030" y="233594"/>
                </a:lnTo>
                <a:lnTo>
                  <a:pt x="1160780" y="236270"/>
                </a:lnTo>
                <a:lnTo>
                  <a:pt x="1176329" y="235360"/>
                </a:lnTo>
                <a:lnTo>
                  <a:pt x="1212977" y="221703"/>
                </a:lnTo>
                <a:lnTo>
                  <a:pt x="1227718" y="203708"/>
                </a:lnTo>
                <a:lnTo>
                  <a:pt x="1160780" y="203708"/>
                </a:lnTo>
                <a:lnTo>
                  <a:pt x="1151324" y="203415"/>
                </a:lnTo>
                <a:lnTo>
                  <a:pt x="1124204" y="188937"/>
                </a:lnTo>
                <a:lnTo>
                  <a:pt x="1121791" y="178130"/>
                </a:lnTo>
                <a:close/>
              </a:path>
              <a:path w="1232534" h="296545">
                <a:moveTo>
                  <a:pt x="1161161" y="57251"/>
                </a:moveTo>
                <a:lnTo>
                  <a:pt x="1121084" y="65111"/>
                </a:lnTo>
                <a:lnTo>
                  <a:pt x="1094462" y="98341"/>
                </a:lnTo>
                <a:lnTo>
                  <a:pt x="1093343" y="119621"/>
                </a:lnTo>
                <a:lnTo>
                  <a:pt x="1095629" y="127635"/>
                </a:lnTo>
                <a:lnTo>
                  <a:pt x="1125882" y="153137"/>
                </a:lnTo>
                <a:lnTo>
                  <a:pt x="1178941" y="168021"/>
                </a:lnTo>
                <a:lnTo>
                  <a:pt x="1185418" y="170649"/>
                </a:lnTo>
                <a:lnTo>
                  <a:pt x="1189101" y="173672"/>
                </a:lnTo>
                <a:lnTo>
                  <a:pt x="1192784" y="176644"/>
                </a:lnTo>
                <a:lnTo>
                  <a:pt x="1194689" y="180289"/>
                </a:lnTo>
                <a:lnTo>
                  <a:pt x="1194689" y="184607"/>
                </a:lnTo>
                <a:lnTo>
                  <a:pt x="1192569" y="192960"/>
                </a:lnTo>
                <a:lnTo>
                  <a:pt x="1186211" y="198929"/>
                </a:lnTo>
                <a:lnTo>
                  <a:pt x="1175615" y="202513"/>
                </a:lnTo>
                <a:lnTo>
                  <a:pt x="1160780" y="203708"/>
                </a:lnTo>
                <a:lnTo>
                  <a:pt x="1227718" y="203708"/>
                </a:lnTo>
                <a:lnTo>
                  <a:pt x="1231193" y="193332"/>
                </a:lnTo>
                <a:lnTo>
                  <a:pt x="1232408" y="181038"/>
                </a:lnTo>
                <a:lnTo>
                  <a:pt x="1231957" y="173997"/>
                </a:lnTo>
                <a:lnTo>
                  <a:pt x="1206500" y="139839"/>
                </a:lnTo>
                <a:lnTo>
                  <a:pt x="1152271" y="122745"/>
                </a:lnTo>
                <a:lnTo>
                  <a:pt x="1144143" y="120764"/>
                </a:lnTo>
                <a:lnTo>
                  <a:pt x="1138555" y="118478"/>
                </a:lnTo>
                <a:lnTo>
                  <a:pt x="1135507" y="115912"/>
                </a:lnTo>
                <a:lnTo>
                  <a:pt x="1132459" y="113284"/>
                </a:lnTo>
                <a:lnTo>
                  <a:pt x="1131126" y="110109"/>
                </a:lnTo>
                <a:lnTo>
                  <a:pt x="1131062" y="105943"/>
                </a:lnTo>
                <a:lnTo>
                  <a:pt x="1132943" y="98885"/>
                </a:lnTo>
                <a:lnTo>
                  <a:pt x="1138586" y="93845"/>
                </a:lnTo>
                <a:lnTo>
                  <a:pt x="1147992" y="90821"/>
                </a:lnTo>
                <a:lnTo>
                  <a:pt x="1161161" y="89814"/>
                </a:lnTo>
                <a:lnTo>
                  <a:pt x="1224061" y="89814"/>
                </a:lnTo>
                <a:lnTo>
                  <a:pt x="1221216" y="83753"/>
                </a:lnTo>
                <a:lnTo>
                  <a:pt x="1186513" y="60036"/>
                </a:lnTo>
                <a:lnTo>
                  <a:pt x="1174498" y="57947"/>
                </a:lnTo>
                <a:lnTo>
                  <a:pt x="1161161" y="57251"/>
                </a:lnTo>
                <a:close/>
              </a:path>
              <a:path w="1232534" h="296545">
                <a:moveTo>
                  <a:pt x="1224061" y="89814"/>
                </a:moveTo>
                <a:lnTo>
                  <a:pt x="1171702" y="89814"/>
                </a:lnTo>
                <a:lnTo>
                  <a:pt x="1179322" y="91249"/>
                </a:lnTo>
                <a:lnTo>
                  <a:pt x="1183894" y="94119"/>
                </a:lnTo>
                <a:lnTo>
                  <a:pt x="1188593" y="96951"/>
                </a:lnTo>
                <a:lnTo>
                  <a:pt x="1191514" y="102971"/>
                </a:lnTo>
                <a:lnTo>
                  <a:pt x="1192911" y="112191"/>
                </a:lnTo>
                <a:lnTo>
                  <a:pt x="1229995" y="107657"/>
                </a:lnTo>
                <a:lnTo>
                  <a:pt x="1226325" y="94637"/>
                </a:lnTo>
                <a:lnTo>
                  <a:pt x="1224061" y="89814"/>
                </a:lnTo>
                <a:close/>
              </a:path>
            </a:pathLst>
          </a:custGeom>
          <a:solidFill>
            <a:srgbClr val="4C2A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7707834" y="2893328"/>
            <a:ext cx="8614410" cy="138557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23700"/>
              </a:lnSpc>
              <a:spcBef>
                <a:spcPts val="45"/>
              </a:spcBef>
              <a:tabLst>
                <a:tab pos="4398010" algn="l"/>
                <a:tab pos="6773545" algn="l"/>
              </a:tabLst>
            </a:pP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Discover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vast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collection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movie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data,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including</a:t>
            </a:r>
            <a:r>
              <a:rPr dirty="0" sz="2400" spc="-4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50" spc="-10" i="1">
                <a:solidFill>
                  <a:srgbClr val="4C2A13"/>
                </a:solidFill>
                <a:latin typeface="Courier New"/>
                <a:cs typeface="Courier New"/>
              </a:rPr>
              <a:t>titles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,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	,</a:t>
            </a:r>
            <a:r>
              <a:rPr dirty="0" sz="2400" spc="-1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	.</a:t>
            </a:r>
            <a:r>
              <a:rPr dirty="0" sz="2400" spc="-1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With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the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Flutter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framework,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we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can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create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an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intuitive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10122001" y="4428794"/>
            <a:ext cx="1063625" cy="236854"/>
          </a:xfrm>
          <a:custGeom>
            <a:avLst/>
            <a:gdLst/>
            <a:ahLst/>
            <a:cxnLst/>
            <a:rect l="l" t="t" r="r" b="b"/>
            <a:pathLst>
              <a:path w="1063625" h="236854">
                <a:moveTo>
                  <a:pt x="67387" y="202882"/>
                </a:moveTo>
                <a:lnTo>
                  <a:pt x="34569" y="202882"/>
                </a:lnTo>
                <a:lnTo>
                  <a:pt x="38582" y="207606"/>
                </a:lnTo>
                <a:lnTo>
                  <a:pt x="40424" y="212636"/>
                </a:lnTo>
                <a:lnTo>
                  <a:pt x="84239" y="236270"/>
                </a:lnTo>
                <a:lnTo>
                  <a:pt x="99000" y="234825"/>
                </a:lnTo>
                <a:lnTo>
                  <a:pt x="111910" y="230489"/>
                </a:lnTo>
                <a:lnTo>
                  <a:pt x="122970" y="223262"/>
                </a:lnTo>
                <a:lnTo>
                  <a:pt x="132181" y="213144"/>
                </a:lnTo>
                <a:lnTo>
                  <a:pt x="137439" y="203860"/>
                </a:lnTo>
                <a:lnTo>
                  <a:pt x="76796" y="203860"/>
                </a:lnTo>
                <a:lnTo>
                  <a:pt x="67945" y="203060"/>
                </a:lnTo>
                <a:lnTo>
                  <a:pt x="67387" y="202882"/>
                </a:lnTo>
                <a:close/>
              </a:path>
              <a:path w="1063625" h="236854">
                <a:moveTo>
                  <a:pt x="41033" y="0"/>
                </a:moveTo>
                <a:lnTo>
                  <a:pt x="1638" y="0"/>
                </a:lnTo>
                <a:lnTo>
                  <a:pt x="1582" y="200268"/>
                </a:lnTo>
                <a:lnTo>
                  <a:pt x="1476" y="207606"/>
                </a:lnTo>
                <a:lnTo>
                  <a:pt x="1236" y="215789"/>
                </a:lnTo>
                <a:lnTo>
                  <a:pt x="716" y="225309"/>
                </a:lnTo>
                <a:lnTo>
                  <a:pt x="0" y="233299"/>
                </a:lnTo>
                <a:lnTo>
                  <a:pt x="38290" y="233299"/>
                </a:lnTo>
                <a:lnTo>
                  <a:pt x="39128" y="228396"/>
                </a:lnTo>
                <a:lnTo>
                  <a:pt x="39727" y="223262"/>
                </a:lnTo>
                <a:lnTo>
                  <a:pt x="40217" y="215789"/>
                </a:lnTo>
                <a:lnTo>
                  <a:pt x="34282" y="203032"/>
                </a:lnTo>
                <a:lnTo>
                  <a:pt x="34569" y="202882"/>
                </a:lnTo>
                <a:lnTo>
                  <a:pt x="67387" y="202882"/>
                </a:lnTo>
                <a:lnTo>
                  <a:pt x="60423" y="200661"/>
                </a:lnTo>
                <a:lnTo>
                  <a:pt x="54229" y="196664"/>
                </a:lnTo>
                <a:lnTo>
                  <a:pt x="41033" y="149072"/>
                </a:lnTo>
                <a:lnTo>
                  <a:pt x="41578" y="134532"/>
                </a:lnTo>
                <a:lnTo>
                  <a:pt x="54713" y="97717"/>
                </a:lnTo>
                <a:lnTo>
                  <a:pt x="64799" y="91960"/>
                </a:lnTo>
                <a:lnTo>
                  <a:pt x="34721" y="91960"/>
                </a:lnTo>
                <a:lnTo>
                  <a:pt x="34124" y="91668"/>
                </a:lnTo>
                <a:lnTo>
                  <a:pt x="40660" y="77107"/>
                </a:lnTo>
                <a:lnTo>
                  <a:pt x="41033" y="75755"/>
                </a:lnTo>
                <a:lnTo>
                  <a:pt x="41033" y="0"/>
                </a:lnTo>
                <a:close/>
              </a:path>
              <a:path w="1063625" h="236854">
                <a:moveTo>
                  <a:pt x="34569" y="202882"/>
                </a:moveTo>
                <a:lnTo>
                  <a:pt x="34282" y="203032"/>
                </a:lnTo>
                <a:lnTo>
                  <a:pt x="40217" y="215789"/>
                </a:lnTo>
                <a:lnTo>
                  <a:pt x="40424" y="212636"/>
                </a:lnTo>
                <a:lnTo>
                  <a:pt x="38582" y="207606"/>
                </a:lnTo>
                <a:lnTo>
                  <a:pt x="34569" y="202882"/>
                </a:lnTo>
                <a:close/>
              </a:path>
              <a:path w="1063625" h="236854">
                <a:moveTo>
                  <a:pt x="137486" y="89814"/>
                </a:moveTo>
                <a:lnTo>
                  <a:pt x="77101" y="89814"/>
                </a:lnTo>
                <a:lnTo>
                  <a:pt x="84543" y="90609"/>
                </a:lnTo>
                <a:lnTo>
                  <a:pt x="90962" y="92994"/>
                </a:lnTo>
                <a:lnTo>
                  <a:pt x="108058" y="132102"/>
                </a:lnTo>
                <a:lnTo>
                  <a:pt x="108517" y="145796"/>
                </a:lnTo>
                <a:lnTo>
                  <a:pt x="108466" y="149072"/>
                </a:lnTo>
                <a:lnTo>
                  <a:pt x="100888" y="190627"/>
                </a:lnTo>
                <a:lnTo>
                  <a:pt x="76796" y="203860"/>
                </a:lnTo>
                <a:lnTo>
                  <a:pt x="137439" y="203860"/>
                </a:lnTo>
                <a:lnTo>
                  <a:pt x="139473" y="200268"/>
                </a:lnTo>
                <a:lnTo>
                  <a:pt x="144679" y="184751"/>
                </a:lnTo>
                <a:lnTo>
                  <a:pt x="147803" y="166593"/>
                </a:lnTo>
                <a:lnTo>
                  <a:pt x="148844" y="145796"/>
                </a:lnTo>
                <a:lnTo>
                  <a:pt x="144814" y="106731"/>
                </a:lnTo>
                <a:lnTo>
                  <a:pt x="137486" y="89814"/>
                </a:lnTo>
                <a:close/>
              </a:path>
              <a:path w="1063625" h="236854">
                <a:moveTo>
                  <a:pt x="40660" y="77107"/>
                </a:moveTo>
                <a:lnTo>
                  <a:pt x="34124" y="91668"/>
                </a:lnTo>
                <a:lnTo>
                  <a:pt x="34721" y="91960"/>
                </a:lnTo>
                <a:lnTo>
                  <a:pt x="38938" y="83350"/>
                </a:lnTo>
                <a:lnTo>
                  <a:pt x="40660" y="77107"/>
                </a:lnTo>
                <a:close/>
              </a:path>
              <a:path w="1063625" h="236854">
                <a:moveTo>
                  <a:pt x="84378" y="56502"/>
                </a:moveTo>
                <a:lnTo>
                  <a:pt x="41030" y="76283"/>
                </a:lnTo>
                <a:lnTo>
                  <a:pt x="38938" y="83350"/>
                </a:lnTo>
                <a:lnTo>
                  <a:pt x="34721" y="91960"/>
                </a:lnTo>
                <a:lnTo>
                  <a:pt x="64799" y="91960"/>
                </a:lnTo>
                <a:lnTo>
                  <a:pt x="68391" y="90692"/>
                </a:lnTo>
                <a:lnTo>
                  <a:pt x="77101" y="89814"/>
                </a:lnTo>
                <a:lnTo>
                  <a:pt x="137486" y="89814"/>
                </a:lnTo>
                <a:lnTo>
                  <a:pt x="132727" y="78827"/>
                </a:lnTo>
                <a:lnTo>
                  <a:pt x="112582" y="62083"/>
                </a:lnTo>
                <a:lnTo>
                  <a:pt x="84378" y="56502"/>
                </a:lnTo>
                <a:close/>
              </a:path>
              <a:path w="1063625" h="236854">
                <a:moveTo>
                  <a:pt x="229349" y="59778"/>
                </a:moveTo>
                <a:lnTo>
                  <a:pt x="191058" y="59778"/>
                </a:lnTo>
                <a:lnTo>
                  <a:pt x="193621" y="70437"/>
                </a:lnTo>
                <a:lnTo>
                  <a:pt x="195726" y="80184"/>
                </a:lnTo>
                <a:lnTo>
                  <a:pt x="200583" y="233299"/>
                </a:lnTo>
                <a:lnTo>
                  <a:pt x="239979" y="233299"/>
                </a:lnTo>
                <a:lnTo>
                  <a:pt x="239979" y="151447"/>
                </a:lnTo>
                <a:lnTo>
                  <a:pt x="240793" y="139260"/>
                </a:lnTo>
                <a:lnTo>
                  <a:pt x="260025" y="102965"/>
                </a:lnTo>
                <a:lnTo>
                  <a:pt x="260851" y="102450"/>
                </a:lnTo>
                <a:lnTo>
                  <a:pt x="232473" y="102450"/>
                </a:lnTo>
                <a:lnTo>
                  <a:pt x="231724" y="102146"/>
                </a:lnTo>
                <a:lnTo>
                  <a:pt x="233462" y="93283"/>
                </a:lnTo>
                <a:lnTo>
                  <a:pt x="233885" y="91934"/>
                </a:lnTo>
                <a:lnTo>
                  <a:pt x="233845" y="83305"/>
                </a:lnTo>
                <a:lnTo>
                  <a:pt x="232330" y="72089"/>
                </a:lnTo>
                <a:lnTo>
                  <a:pt x="229349" y="59778"/>
                </a:lnTo>
                <a:close/>
              </a:path>
              <a:path w="1063625" h="236854">
                <a:moveTo>
                  <a:pt x="233885" y="91934"/>
                </a:moveTo>
                <a:lnTo>
                  <a:pt x="233462" y="93283"/>
                </a:lnTo>
                <a:lnTo>
                  <a:pt x="231724" y="102146"/>
                </a:lnTo>
                <a:lnTo>
                  <a:pt x="232473" y="102450"/>
                </a:lnTo>
                <a:lnTo>
                  <a:pt x="233766" y="94230"/>
                </a:lnTo>
                <a:lnTo>
                  <a:pt x="233885" y="91934"/>
                </a:lnTo>
                <a:close/>
              </a:path>
              <a:path w="1063625" h="236854">
                <a:moveTo>
                  <a:pt x="287934" y="56807"/>
                </a:moveTo>
                <a:lnTo>
                  <a:pt x="247815" y="68580"/>
                </a:lnTo>
                <a:lnTo>
                  <a:pt x="233766" y="94230"/>
                </a:lnTo>
                <a:lnTo>
                  <a:pt x="232473" y="102450"/>
                </a:lnTo>
                <a:lnTo>
                  <a:pt x="260851" y="102450"/>
                </a:lnTo>
                <a:lnTo>
                  <a:pt x="268044" y="97972"/>
                </a:lnTo>
                <a:lnTo>
                  <a:pt x="277051" y="94977"/>
                </a:lnTo>
                <a:lnTo>
                  <a:pt x="287045" y="93980"/>
                </a:lnTo>
                <a:lnTo>
                  <a:pt x="324878" y="93980"/>
                </a:lnTo>
                <a:lnTo>
                  <a:pt x="324878" y="60299"/>
                </a:lnTo>
                <a:lnTo>
                  <a:pt x="314710" y="58773"/>
                </a:lnTo>
                <a:lnTo>
                  <a:pt x="305163" y="57681"/>
                </a:lnTo>
                <a:lnTo>
                  <a:pt x="296237" y="57025"/>
                </a:lnTo>
                <a:lnTo>
                  <a:pt x="287934" y="56807"/>
                </a:lnTo>
                <a:close/>
              </a:path>
              <a:path w="1063625" h="236854">
                <a:moveTo>
                  <a:pt x="324878" y="93980"/>
                </a:moveTo>
                <a:lnTo>
                  <a:pt x="287045" y="93980"/>
                </a:lnTo>
                <a:lnTo>
                  <a:pt x="294789" y="94230"/>
                </a:lnTo>
                <a:lnTo>
                  <a:pt x="303676" y="94981"/>
                </a:lnTo>
                <a:lnTo>
                  <a:pt x="313705" y="96235"/>
                </a:lnTo>
                <a:lnTo>
                  <a:pt x="324878" y="97993"/>
                </a:lnTo>
                <a:lnTo>
                  <a:pt x="324878" y="93980"/>
                </a:lnTo>
                <a:close/>
              </a:path>
              <a:path w="1063625" h="236854">
                <a:moveTo>
                  <a:pt x="437362" y="56807"/>
                </a:moveTo>
                <a:lnTo>
                  <a:pt x="390785" y="69644"/>
                </a:lnTo>
                <a:lnTo>
                  <a:pt x="364055" y="107729"/>
                </a:lnTo>
                <a:lnTo>
                  <a:pt x="358927" y="146392"/>
                </a:lnTo>
                <a:lnTo>
                  <a:pt x="360180" y="166445"/>
                </a:lnTo>
                <a:lnTo>
                  <a:pt x="378993" y="212559"/>
                </a:lnTo>
                <a:lnTo>
                  <a:pt x="418846" y="234789"/>
                </a:lnTo>
                <a:lnTo>
                  <a:pt x="436460" y="236270"/>
                </a:lnTo>
                <a:lnTo>
                  <a:pt x="454420" y="234808"/>
                </a:lnTo>
                <a:lnTo>
                  <a:pt x="470158" y="230419"/>
                </a:lnTo>
                <a:lnTo>
                  <a:pt x="483675" y="223101"/>
                </a:lnTo>
                <a:lnTo>
                  <a:pt x="494969" y="212852"/>
                </a:lnTo>
                <a:lnTo>
                  <a:pt x="501154" y="203860"/>
                </a:lnTo>
                <a:lnTo>
                  <a:pt x="436168" y="203860"/>
                </a:lnTo>
                <a:lnTo>
                  <a:pt x="427712" y="202981"/>
                </a:lnTo>
                <a:lnTo>
                  <a:pt x="401974" y="171926"/>
                </a:lnTo>
                <a:lnTo>
                  <a:pt x="399669" y="146392"/>
                </a:lnTo>
                <a:lnTo>
                  <a:pt x="400245" y="132645"/>
                </a:lnTo>
                <a:lnTo>
                  <a:pt x="414152" y="97039"/>
                </a:lnTo>
                <a:lnTo>
                  <a:pt x="437807" y="89217"/>
                </a:lnTo>
                <a:lnTo>
                  <a:pt x="502463" y="89217"/>
                </a:lnTo>
                <a:lnTo>
                  <a:pt x="495947" y="79476"/>
                </a:lnTo>
                <a:lnTo>
                  <a:pt x="485006" y="69558"/>
                </a:lnTo>
                <a:lnTo>
                  <a:pt x="471593" y="62474"/>
                </a:lnTo>
                <a:lnTo>
                  <a:pt x="455712" y="58223"/>
                </a:lnTo>
                <a:lnTo>
                  <a:pt x="437362" y="56807"/>
                </a:lnTo>
                <a:close/>
              </a:path>
              <a:path w="1063625" h="236854">
                <a:moveTo>
                  <a:pt x="502463" y="89217"/>
                </a:moveTo>
                <a:lnTo>
                  <a:pt x="437807" y="89217"/>
                </a:lnTo>
                <a:lnTo>
                  <a:pt x="446803" y="90062"/>
                </a:lnTo>
                <a:lnTo>
                  <a:pt x="454474" y="92598"/>
                </a:lnTo>
                <a:lnTo>
                  <a:pt x="474062" y="132371"/>
                </a:lnTo>
                <a:lnTo>
                  <a:pt x="474611" y="146392"/>
                </a:lnTo>
                <a:lnTo>
                  <a:pt x="474038" y="160389"/>
                </a:lnTo>
                <a:lnTo>
                  <a:pt x="460223" y="196166"/>
                </a:lnTo>
                <a:lnTo>
                  <a:pt x="436168" y="203860"/>
                </a:lnTo>
                <a:lnTo>
                  <a:pt x="501154" y="203860"/>
                </a:lnTo>
                <a:lnTo>
                  <a:pt x="503885" y="199888"/>
                </a:lnTo>
                <a:lnTo>
                  <a:pt x="510251" y="184489"/>
                </a:lnTo>
                <a:lnTo>
                  <a:pt x="514068" y="166656"/>
                </a:lnTo>
                <a:lnTo>
                  <a:pt x="515340" y="146392"/>
                </a:lnTo>
                <a:lnTo>
                  <a:pt x="514128" y="125621"/>
                </a:lnTo>
                <a:lnTo>
                  <a:pt x="510492" y="107543"/>
                </a:lnTo>
                <a:lnTo>
                  <a:pt x="504432" y="92161"/>
                </a:lnTo>
                <a:lnTo>
                  <a:pt x="502463" y="89217"/>
                </a:lnTo>
                <a:close/>
              </a:path>
              <a:path w="1063625" h="236854">
                <a:moveTo>
                  <a:pt x="563664" y="59778"/>
                </a:moveTo>
                <a:lnTo>
                  <a:pt x="524256" y="59778"/>
                </a:lnTo>
                <a:lnTo>
                  <a:pt x="553618" y="233299"/>
                </a:lnTo>
                <a:lnTo>
                  <a:pt x="593775" y="233299"/>
                </a:lnTo>
                <a:lnTo>
                  <a:pt x="602728" y="204825"/>
                </a:lnTo>
                <a:lnTo>
                  <a:pt x="576973" y="204825"/>
                </a:lnTo>
                <a:lnTo>
                  <a:pt x="577021" y="193116"/>
                </a:lnTo>
                <a:lnTo>
                  <a:pt x="577469" y="183575"/>
                </a:lnTo>
                <a:lnTo>
                  <a:pt x="578316" y="176200"/>
                </a:lnTo>
                <a:lnTo>
                  <a:pt x="579564" y="170992"/>
                </a:lnTo>
                <a:lnTo>
                  <a:pt x="579651" y="169045"/>
                </a:lnTo>
                <a:lnTo>
                  <a:pt x="578307" y="155460"/>
                </a:lnTo>
                <a:lnTo>
                  <a:pt x="563664" y="59778"/>
                </a:lnTo>
                <a:close/>
              </a:path>
              <a:path w="1063625" h="236854">
                <a:moveTo>
                  <a:pt x="652968" y="149212"/>
                </a:moveTo>
                <a:lnTo>
                  <a:pt x="619937" y="149212"/>
                </a:lnTo>
                <a:lnTo>
                  <a:pt x="622312" y="158724"/>
                </a:lnTo>
                <a:lnTo>
                  <a:pt x="644994" y="233299"/>
                </a:lnTo>
                <a:lnTo>
                  <a:pt x="685292" y="233299"/>
                </a:lnTo>
                <a:lnTo>
                  <a:pt x="690293" y="204825"/>
                </a:lnTo>
                <a:lnTo>
                  <a:pt x="661873" y="204825"/>
                </a:lnTo>
                <a:lnTo>
                  <a:pt x="657656" y="201650"/>
                </a:lnTo>
                <a:lnTo>
                  <a:pt x="655751" y="197777"/>
                </a:lnTo>
                <a:lnTo>
                  <a:pt x="656539" y="188620"/>
                </a:lnTo>
                <a:lnTo>
                  <a:pt x="657079" y="183575"/>
                </a:lnTo>
                <a:lnTo>
                  <a:pt x="657631" y="179171"/>
                </a:lnTo>
                <a:lnTo>
                  <a:pt x="659026" y="169045"/>
                </a:lnTo>
                <a:lnTo>
                  <a:pt x="652968" y="149212"/>
                </a:lnTo>
                <a:close/>
              </a:path>
              <a:path w="1063625" h="236854">
                <a:moveTo>
                  <a:pt x="579777" y="170323"/>
                </a:moveTo>
                <a:lnTo>
                  <a:pt x="576973" y="204825"/>
                </a:lnTo>
                <a:lnTo>
                  <a:pt x="579421" y="198141"/>
                </a:lnTo>
                <a:lnTo>
                  <a:pt x="580367" y="188620"/>
                </a:lnTo>
                <a:lnTo>
                  <a:pt x="580242" y="179358"/>
                </a:lnTo>
                <a:lnTo>
                  <a:pt x="580088" y="173460"/>
                </a:lnTo>
                <a:lnTo>
                  <a:pt x="579777" y="170323"/>
                </a:lnTo>
                <a:close/>
              </a:path>
              <a:path w="1063625" h="236854">
                <a:moveTo>
                  <a:pt x="639051" y="103644"/>
                </a:moveTo>
                <a:lnTo>
                  <a:pt x="601052" y="103644"/>
                </a:lnTo>
                <a:lnTo>
                  <a:pt x="579777" y="170323"/>
                </a:lnTo>
                <a:lnTo>
                  <a:pt x="580088" y="173460"/>
                </a:lnTo>
                <a:lnTo>
                  <a:pt x="580242" y="179358"/>
                </a:lnTo>
                <a:lnTo>
                  <a:pt x="580367" y="188620"/>
                </a:lnTo>
                <a:lnTo>
                  <a:pt x="579421" y="198141"/>
                </a:lnTo>
                <a:lnTo>
                  <a:pt x="576973" y="204825"/>
                </a:lnTo>
                <a:lnTo>
                  <a:pt x="602728" y="204825"/>
                </a:lnTo>
                <a:lnTo>
                  <a:pt x="620060" y="149702"/>
                </a:lnTo>
                <a:lnTo>
                  <a:pt x="619937" y="149212"/>
                </a:lnTo>
                <a:lnTo>
                  <a:pt x="652968" y="149212"/>
                </a:lnTo>
                <a:lnTo>
                  <a:pt x="639051" y="103644"/>
                </a:lnTo>
                <a:close/>
              </a:path>
              <a:path w="1063625" h="236854">
                <a:moveTo>
                  <a:pt x="659026" y="169045"/>
                </a:moveTo>
                <a:lnTo>
                  <a:pt x="657608" y="179358"/>
                </a:lnTo>
                <a:lnTo>
                  <a:pt x="657034" y="183934"/>
                </a:lnTo>
                <a:lnTo>
                  <a:pt x="656539" y="188620"/>
                </a:lnTo>
                <a:lnTo>
                  <a:pt x="655751" y="197777"/>
                </a:lnTo>
                <a:lnTo>
                  <a:pt x="657656" y="201650"/>
                </a:lnTo>
                <a:lnTo>
                  <a:pt x="661873" y="204825"/>
                </a:lnTo>
                <a:lnTo>
                  <a:pt x="662737" y="196122"/>
                </a:lnTo>
                <a:lnTo>
                  <a:pt x="662665" y="187632"/>
                </a:lnTo>
                <a:lnTo>
                  <a:pt x="661657" y="179358"/>
                </a:lnTo>
                <a:lnTo>
                  <a:pt x="659714" y="171297"/>
                </a:lnTo>
                <a:lnTo>
                  <a:pt x="659026" y="169045"/>
                </a:lnTo>
                <a:close/>
              </a:path>
              <a:path w="1063625" h="236854">
                <a:moveTo>
                  <a:pt x="715772" y="59778"/>
                </a:moveTo>
                <a:lnTo>
                  <a:pt x="676744" y="59778"/>
                </a:lnTo>
                <a:lnTo>
                  <a:pt x="660831" y="155460"/>
                </a:lnTo>
                <a:lnTo>
                  <a:pt x="660082" y="161378"/>
                </a:lnTo>
                <a:lnTo>
                  <a:pt x="659026" y="169045"/>
                </a:lnTo>
                <a:lnTo>
                  <a:pt x="659714" y="171297"/>
                </a:lnTo>
                <a:lnTo>
                  <a:pt x="661657" y="179358"/>
                </a:lnTo>
                <a:lnTo>
                  <a:pt x="662665" y="187632"/>
                </a:lnTo>
                <a:lnTo>
                  <a:pt x="662737" y="196122"/>
                </a:lnTo>
                <a:lnTo>
                  <a:pt x="661873" y="204825"/>
                </a:lnTo>
                <a:lnTo>
                  <a:pt x="690293" y="204825"/>
                </a:lnTo>
                <a:lnTo>
                  <a:pt x="715772" y="59778"/>
                </a:lnTo>
                <a:close/>
              </a:path>
              <a:path w="1063625" h="236854">
                <a:moveTo>
                  <a:pt x="619937" y="149212"/>
                </a:moveTo>
                <a:lnTo>
                  <a:pt x="620060" y="149702"/>
                </a:lnTo>
                <a:lnTo>
                  <a:pt x="620166" y="149364"/>
                </a:lnTo>
                <a:lnTo>
                  <a:pt x="619937" y="149212"/>
                </a:lnTo>
                <a:close/>
              </a:path>
              <a:path w="1063625" h="236854">
                <a:moveTo>
                  <a:pt x="764679" y="178130"/>
                </a:moveTo>
                <a:lnTo>
                  <a:pt x="728548" y="185191"/>
                </a:lnTo>
                <a:lnTo>
                  <a:pt x="732753" y="198814"/>
                </a:lnTo>
                <a:lnTo>
                  <a:pt x="738304" y="210083"/>
                </a:lnTo>
                <a:lnTo>
                  <a:pt x="774941" y="233594"/>
                </a:lnTo>
                <a:lnTo>
                  <a:pt x="803706" y="236270"/>
                </a:lnTo>
                <a:lnTo>
                  <a:pt x="819230" y="235360"/>
                </a:lnTo>
                <a:lnTo>
                  <a:pt x="855827" y="221703"/>
                </a:lnTo>
                <a:lnTo>
                  <a:pt x="870604" y="203708"/>
                </a:lnTo>
                <a:lnTo>
                  <a:pt x="803706" y="203708"/>
                </a:lnTo>
                <a:lnTo>
                  <a:pt x="794234" y="203415"/>
                </a:lnTo>
                <a:lnTo>
                  <a:pt x="767054" y="188937"/>
                </a:lnTo>
                <a:lnTo>
                  <a:pt x="764679" y="178130"/>
                </a:lnTo>
                <a:close/>
              </a:path>
              <a:path w="1063625" h="236854">
                <a:moveTo>
                  <a:pt x="804011" y="57251"/>
                </a:moveTo>
                <a:lnTo>
                  <a:pt x="763936" y="65111"/>
                </a:lnTo>
                <a:lnTo>
                  <a:pt x="737397" y="98341"/>
                </a:lnTo>
                <a:lnTo>
                  <a:pt x="736282" y="119621"/>
                </a:lnTo>
                <a:lnTo>
                  <a:pt x="738492" y="127635"/>
                </a:lnTo>
                <a:lnTo>
                  <a:pt x="768762" y="153137"/>
                </a:lnTo>
                <a:lnTo>
                  <a:pt x="812787" y="165785"/>
                </a:lnTo>
                <a:lnTo>
                  <a:pt x="821855" y="168021"/>
                </a:lnTo>
                <a:lnTo>
                  <a:pt x="828243" y="170649"/>
                </a:lnTo>
                <a:lnTo>
                  <a:pt x="831964" y="173672"/>
                </a:lnTo>
                <a:lnTo>
                  <a:pt x="835672" y="176644"/>
                </a:lnTo>
                <a:lnTo>
                  <a:pt x="837539" y="180289"/>
                </a:lnTo>
                <a:lnTo>
                  <a:pt x="837539" y="184607"/>
                </a:lnTo>
                <a:lnTo>
                  <a:pt x="835425" y="192960"/>
                </a:lnTo>
                <a:lnTo>
                  <a:pt x="829081" y="198929"/>
                </a:lnTo>
                <a:lnTo>
                  <a:pt x="818508" y="202513"/>
                </a:lnTo>
                <a:lnTo>
                  <a:pt x="803706" y="203708"/>
                </a:lnTo>
                <a:lnTo>
                  <a:pt x="870604" y="203708"/>
                </a:lnTo>
                <a:lnTo>
                  <a:pt x="874090" y="193332"/>
                </a:lnTo>
                <a:lnTo>
                  <a:pt x="875309" y="181038"/>
                </a:lnTo>
                <a:lnTo>
                  <a:pt x="874862" y="173997"/>
                </a:lnTo>
                <a:lnTo>
                  <a:pt x="849439" y="139839"/>
                </a:lnTo>
                <a:lnTo>
                  <a:pt x="795159" y="122745"/>
                </a:lnTo>
                <a:lnTo>
                  <a:pt x="786980" y="120764"/>
                </a:lnTo>
                <a:lnTo>
                  <a:pt x="781380" y="118478"/>
                </a:lnTo>
                <a:lnTo>
                  <a:pt x="778357" y="115912"/>
                </a:lnTo>
                <a:lnTo>
                  <a:pt x="775385" y="113284"/>
                </a:lnTo>
                <a:lnTo>
                  <a:pt x="773967" y="110109"/>
                </a:lnTo>
                <a:lnTo>
                  <a:pt x="773899" y="105943"/>
                </a:lnTo>
                <a:lnTo>
                  <a:pt x="775781" y="98885"/>
                </a:lnTo>
                <a:lnTo>
                  <a:pt x="781426" y="93845"/>
                </a:lnTo>
                <a:lnTo>
                  <a:pt x="790835" y="90821"/>
                </a:lnTo>
                <a:lnTo>
                  <a:pt x="804011" y="89814"/>
                </a:lnTo>
                <a:lnTo>
                  <a:pt x="866956" y="89814"/>
                </a:lnTo>
                <a:lnTo>
                  <a:pt x="864117" y="83753"/>
                </a:lnTo>
                <a:lnTo>
                  <a:pt x="829395" y="60036"/>
                </a:lnTo>
                <a:lnTo>
                  <a:pt x="817363" y="57947"/>
                </a:lnTo>
                <a:lnTo>
                  <a:pt x="804011" y="57251"/>
                </a:lnTo>
                <a:close/>
              </a:path>
              <a:path w="1063625" h="236854">
                <a:moveTo>
                  <a:pt x="866956" y="89814"/>
                </a:moveTo>
                <a:lnTo>
                  <a:pt x="814616" y="89814"/>
                </a:lnTo>
                <a:lnTo>
                  <a:pt x="822223" y="91249"/>
                </a:lnTo>
                <a:lnTo>
                  <a:pt x="831443" y="96951"/>
                </a:lnTo>
                <a:lnTo>
                  <a:pt x="834440" y="102971"/>
                </a:lnTo>
                <a:lnTo>
                  <a:pt x="835825" y="112191"/>
                </a:lnTo>
                <a:lnTo>
                  <a:pt x="872845" y="107657"/>
                </a:lnTo>
                <a:lnTo>
                  <a:pt x="869216" y="94637"/>
                </a:lnTo>
                <a:lnTo>
                  <a:pt x="866956" y="89814"/>
                </a:lnTo>
                <a:close/>
              </a:path>
              <a:path w="1063625" h="236854">
                <a:moveTo>
                  <a:pt x="985850" y="56807"/>
                </a:moveTo>
                <a:lnTo>
                  <a:pt x="938994" y="69939"/>
                </a:lnTo>
                <a:lnTo>
                  <a:pt x="912618" y="108119"/>
                </a:lnTo>
                <a:lnTo>
                  <a:pt x="907567" y="145491"/>
                </a:lnTo>
                <a:lnTo>
                  <a:pt x="908853" y="165851"/>
                </a:lnTo>
                <a:lnTo>
                  <a:pt x="928154" y="212483"/>
                </a:lnTo>
                <a:lnTo>
                  <a:pt x="968832" y="234784"/>
                </a:lnTo>
                <a:lnTo>
                  <a:pt x="986739" y="236270"/>
                </a:lnTo>
                <a:lnTo>
                  <a:pt x="999257" y="235596"/>
                </a:lnTo>
                <a:lnTo>
                  <a:pt x="1040818" y="219051"/>
                </a:lnTo>
                <a:lnTo>
                  <a:pt x="1053080" y="203555"/>
                </a:lnTo>
                <a:lnTo>
                  <a:pt x="986739" y="203555"/>
                </a:lnTo>
                <a:lnTo>
                  <a:pt x="978318" y="202729"/>
                </a:lnTo>
                <a:lnTo>
                  <a:pt x="950890" y="175748"/>
                </a:lnTo>
                <a:lnTo>
                  <a:pt x="948309" y="158508"/>
                </a:lnTo>
                <a:lnTo>
                  <a:pt x="1063091" y="158508"/>
                </a:lnTo>
                <a:lnTo>
                  <a:pt x="1063091" y="148615"/>
                </a:lnTo>
                <a:lnTo>
                  <a:pt x="1061860" y="127352"/>
                </a:lnTo>
                <a:lnTo>
                  <a:pt x="1061460" y="125349"/>
                </a:lnTo>
                <a:lnTo>
                  <a:pt x="948829" y="125349"/>
                </a:lnTo>
                <a:lnTo>
                  <a:pt x="949639" y="118572"/>
                </a:lnTo>
                <a:lnTo>
                  <a:pt x="978046" y="89915"/>
                </a:lnTo>
                <a:lnTo>
                  <a:pt x="986142" y="89217"/>
                </a:lnTo>
                <a:lnTo>
                  <a:pt x="1049450" y="89217"/>
                </a:lnTo>
                <a:lnTo>
                  <a:pt x="1043393" y="80073"/>
                </a:lnTo>
                <a:lnTo>
                  <a:pt x="1032404" y="69896"/>
                </a:lnTo>
                <a:lnTo>
                  <a:pt x="1019151" y="62625"/>
                </a:lnTo>
                <a:lnTo>
                  <a:pt x="1003633" y="58261"/>
                </a:lnTo>
                <a:lnTo>
                  <a:pt x="985850" y="56807"/>
                </a:lnTo>
                <a:close/>
              </a:path>
              <a:path w="1063625" h="236854">
                <a:moveTo>
                  <a:pt x="1024877" y="177457"/>
                </a:moveTo>
                <a:lnTo>
                  <a:pt x="1021562" y="187375"/>
                </a:lnTo>
                <a:lnTo>
                  <a:pt x="1016622" y="194221"/>
                </a:lnTo>
                <a:lnTo>
                  <a:pt x="1003592" y="201701"/>
                </a:lnTo>
                <a:lnTo>
                  <a:pt x="995807" y="203555"/>
                </a:lnTo>
                <a:lnTo>
                  <a:pt x="1053080" y="203555"/>
                </a:lnTo>
                <a:lnTo>
                  <a:pt x="1055242" y="200129"/>
                </a:lnTo>
                <a:lnTo>
                  <a:pt x="1060640" y="187642"/>
                </a:lnTo>
                <a:lnTo>
                  <a:pt x="1024877" y="177457"/>
                </a:lnTo>
                <a:close/>
              </a:path>
              <a:path w="1063625" h="236854">
                <a:moveTo>
                  <a:pt x="1049450" y="89217"/>
                </a:moveTo>
                <a:lnTo>
                  <a:pt x="986142" y="89217"/>
                </a:lnTo>
                <a:lnTo>
                  <a:pt x="1000775" y="91475"/>
                </a:lnTo>
                <a:lnTo>
                  <a:pt x="1011661" y="98248"/>
                </a:lnTo>
                <a:lnTo>
                  <a:pt x="1018801" y="109539"/>
                </a:lnTo>
                <a:lnTo>
                  <a:pt x="1022197" y="125349"/>
                </a:lnTo>
                <a:lnTo>
                  <a:pt x="1061460" y="125349"/>
                </a:lnTo>
                <a:lnTo>
                  <a:pt x="1058167" y="108843"/>
                </a:lnTo>
                <a:lnTo>
                  <a:pt x="1052011" y="93085"/>
                </a:lnTo>
                <a:lnTo>
                  <a:pt x="1049450" y="89217"/>
                </a:lnTo>
                <a:close/>
              </a:path>
            </a:pathLst>
          </a:custGeom>
          <a:solidFill>
            <a:srgbClr val="4C2A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707833" y="4253096"/>
            <a:ext cx="27666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interface</a:t>
            </a:r>
            <a:r>
              <a:rPr dirty="0" sz="2400" spc="-4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to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extensive</a:t>
            </a:r>
            <a:r>
              <a:rPr dirty="0" sz="2400" spc="-4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movie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64787" y="4885994"/>
            <a:ext cx="1433906" cy="237159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11362579" y="4253096"/>
            <a:ext cx="4228465" cy="9398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search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through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0">
                <a:solidFill>
                  <a:srgbClr val="4C2A13"/>
                </a:solidFill>
                <a:latin typeface="Courier New"/>
                <a:cs typeface="Courier New"/>
              </a:rPr>
              <a:t>this</a:t>
            </a:r>
            <a:endParaRPr sz="24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  <a:spcBef>
                <a:spcPts val="720"/>
              </a:spcBef>
            </a:pPr>
            <a:r>
              <a:rPr dirty="0" sz="2400" spc="-50">
                <a:solidFill>
                  <a:srgbClr val="4C2A13"/>
                </a:solidFill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881857" y="-359"/>
            <a:ext cx="3406775" cy="1996439"/>
            <a:chOff x="14881857" y="-359"/>
            <a:chExt cx="3406775" cy="1996439"/>
          </a:xfrm>
        </p:grpSpPr>
        <p:sp>
          <p:nvSpPr>
            <p:cNvPr id="3" name="object 3" descr=""/>
            <p:cNvSpPr/>
            <p:nvPr/>
          </p:nvSpPr>
          <p:spPr>
            <a:xfrm>
              <a:off x="14881857" y="0"/>
              <a:ext cx="3406140" cy="1995805"/>
            </a:xfrm>
            <a:custGeom>
              <a:avLst/>
              <a:gdLst/>
              <a:ahLst/>
              <a:cxnLst/>
              <a:rect l="l" t="t" r="r" b="b"/>
              <a:pathLst>
                <a:path w="3406140" h="1995805">
                  <a:moveTo>
                    <a:pt x="3406141" y="803724"/>
                  </a:moveTo>
                  <a:lnTo>
                    <a:pt x="2005442" y="803724"/>
                  </a:lnTo>
                  <a:lnTo>
                    <a:pt x="2032261" y="807042"/>
                  </a:lnTo>
                  <a:lnTo>
                    <a:pt x="2059687" y="815695"/>
                  </a:lnTo>
                  <a:lnTo>
                    <a:pt x="2071623" y="822197"/>
                  </a:lnTo>
                  <a:lnTo>
                    <a:pt x="2084499" y="828297"/>
                  </a:lnTo>
                  <a:lnTo>
                    <a:pt x="2097924" y="833315"/>
                  </a:lnTo>
                  <a:lnTo>
                    <a:pt x="2111503" y="836574"/>
                  </a:lnTo>
                  <a:lnTo>
                    <a:pt x="2135736" y="843921"/>
                  </a:lnTo>
                  <a:lnTo>
                    <a:pt x="2158016" y="858086"/>
                  </a:lnTo>
                  <a:lnTo>
                    <a:pt x="2180440" y="872116"/>
                  </a:lnTo>
                  <a:lnTo>
                    <a:pt x="2205102" y="879055"/>
                  </a:lnTo>
                  <a:lnTo>
                    <a:pt x="2208785" y="879055"/>
                  </a:lnTo>
                  <a:lnTo>
                    <a:pt x="2213738" y="881214"/>
                  </a:lnTo>
                  <a:lnTo>
                    <a:pt x="2220215" y="886256"/>
                  </a:lnTo>
                  <a:lnTo>
                    <a:pt x="2252294" y="918285"/>
                  </a:lnTo>
                  <a:lnTo>
                    <a:pt x="2289207" y="962667"/>
                  </a:lnTo>
                  <a:lnTo>
                    <a:pt x="2323120" y="1005023"/>
                  </a:lnTo>
                  <a:lnTo>
                    <a:pt x="2346199" y="1030973"/>
                  </a:lnTo>
                  <a:lnTo>
                    <a:pt x="2355176" y="1038500"/>
                  </a:lnTo>
                  <a:lnTo>
                    <a:pt x="2363725" y="1045822"/>
                  </a:lnTo>
                  <a:lnTo>
                    <a:pt x="2371988" y="1052740"/>
                  </a:lnTo>
                  <a:lnTo>
                    <a:pt x="2426289" y="1091352"/>
                  </a:lnTo>
                  <a:lnTo>
                    <a:pt x="2470209" y="1115291"/>
                  </a:lnTo>
                  <a:lnTo>
                    <a:pt x="2512348" y="1132872"/>
                  </a:lnTo>
                  <a:lnTo>
                    <a:pt x="2553189" y="1146097"/>
                  </a:lnTo>
                  <a:lnTo>
                    <a:pt x="2642807" y="1170850"/>
                  </a:lnTo>
                  <a:lnTo>
                    <a:pt x="2692782" y="1188107"/>
                  </a:lnTo>
                  <a:lnTo>
                    <a:pt x="2744090" y="1212655"/>
                  </a:lnTo>
                  <a:lnTo>
                    <a:pt x="2797684" y="1248409"/>
                  </a:lnTo>
                  <a:lnTo>
                    <a:pt x="2837778" y="1283139"/>
                  </a:lnTo>
                  <a:lnTo>
                    <a:pt x="2851659" y="1296657"/>
                  </a:lnTo>
                  <a:lnTo>
                    <a:pt x="2893823" y="1312579"/>
                  </a:lnTo>
                  <a:lnTo>
                    <a:pt x="2935987" y="1329054"/>
                  </a:lnTo>
                  <a:lnTo>
                    <a:pt x="2941730" y="1424036"/>
                  </a:lnTo>
                  <a:lnTo>
                    <a:pt x="2944654" y="1471428"/>
                  </a:lnTo>
                  <a:lnTo>
                    <a:pt x="2947642" y="1518701"/>
                  </a:lnTo>
                  <a:lnTo>
                    <a:pt x="2950715" y="1565817"/>
                  </a:lnTo>
                  <a:lnTo>
                    <a:pt x="2953894" y="1612734"/>
                  </a:lnTo>
                  <a:lnTo>
                    <a:pt x="2964054" y="1662404"/>
                  </a:lnTo>
                  <a:lnTo>
                    <a:pt x="2968645" y="1683400"/>
                  </a:lnTo>
                  <a:lnTo>
                    <a:pt x="2957640" y="1691028"/>
                  </a:lnTo>
                  <a:lnTo>
                    <a:pt x="2947302" y="1699464"/>
                  </a:lnTo>
                  <a:lnTo>
                    <a:pt x="2953894" y="1722881"/>
                  </a:lnTo>
                  <a:lnTo>
                    <a:pt x="2956815" y="1725764"/>
                  </a:lnTo>
                  <a:lnTo>
                    <a:pt x="2959736" y="1729371"/>
                  </a:lnTo>
                  <a:lnTo>
                    <a:pt x="3000169" y="1753038"/>
                  </a:lnTo>
                  <a:lnTo>
                    <a:pt x="3046858" y="1771129"/>
                  </a:lnTo>
                  <a:lnTo>
                    <a:pt x="3069160" y="1778814"/>
                  </a:lnTo>
                  <a:lnTo>
                    <a:pt x="3089831" y="1786699"/>
                  </a:lnTo>
                  <a:lnTo>
                    <a:pt x="3107526" y="1794717"/>
                  </a:lnTo>
                  <a:lnTo>
                    <a:pt x="3120899" y="1802803"/>
                  </a:lnTo>
                  <a:lnTo>
                    <a:pt x="3123058" y="1804962"/>
                  </a:lnTo>
                  <a:lnTo>
                    <a:pt x="3125344" y="1807121"/>
                  </a:lnTo>
                  <a:lnTo>
                    <a:pt x="3127503" y="1810003"/>
                  </a:lnTo>
                  <a:lnTo>
                    <a:pt x="3230373" y="1838807"/>
                  </a:lnTo>
                  <a:lnTo>
                    <a:pt x="3245015" y="1867175"/>
                  </a:lnTo>
                  <a:lnTo>
                    <a:pt x="3260360" y="1895143"/>
                  </a:lnTo>
                  <a:lnTo>
                    <a:pt x="3275825" y="1922841"/>
                  </a:lnTo>
                  <a:lnTo>
                    <a:pt x="3290825" y="1950402"/>
                  </a:lnTo>
                  <a:lnTo>
                    <a:pt x="3327635" y="1986045"/>
                  </a:lnTo>
                  <a:lnTo>
                    <a:pt x="3374391" y="1995766"/>
                  </a:lnTo>
                  <a:lnTo>
                    <a:pt x="3406141" y="1990535"/>
                  </a:lnTo>
                  <a:lnTo>
                    <a:pt x="3406141" y="803724"/>
                  </a:lnTo>
                  <a:close/>
                </a:path>
                <a:path w="3406140" h="1995805">
                  <a:moveTo>
                    <a:pt x="3406141" y="530749"/>
                  </a:moveTo>
                  <a:lnTo>
                    <a:pt x="1181692" y="530749"/>
                  </a:lnTo>
                  <a:lnTo>
                    <a:pt x="1214343" y="531520"/>
                  </a:lnTo>
                  <a:lnTo>
                    <a:pt x="1237331" y="533095"/>
                  </a:lnTo>
                  <a:lnTo>
                    <a:pt x="1249681" y="534898"/>
                  </a:lnTo>
                  <a:lnTo>
                    <a:pt x="1275478" y="543225"/>
                  </a:lnTo>
                  <a:lnTo>
                    <a:pt x="1301084" y="551819"/>
                  </a:lnTo>
                  <a:lnTo>
                    <a:pt x="1326547" y="558792"/>
                  </a:lnTo>
                  <a:lnTo>
                    <a:pt x="1351916" y="562254"/>
                  </a:lnTo>
                  <a:lnTo>
                    <a:pt x="1393901" y="565393"/>
                  </a:lnTo>
                  <a:lnTo>
                    <a:pt x="1534260" y="574104"/>
                  </a:lnTo>
                  <a:lnTo>
                    <a:pt x="1575817" y="575221"/>
                  </a:lnTo>
                  <a:lnTo>
                    <a:pt x="1620347" y="578994"/>
                  </a:lnTo>
                  <a:lnTo>
                    <a:pt x="1663428" y="592982"/>
                  </a:lnTo>
                  <a:lnTo>
                    <a:pt x="1705479" y="614704"/>
                  </a:lnTo>
                  <a:lnTo>
                    <a:pt x="1746916" y="641677"/>
                  </a:lnTo>
                  <a:lnTo>
                    <a:pt x="1829623" y="701455"/>
                  </a:lnTo>
                  <a:lnTo>
                    <a:pt x="1871727" y="729297"/>
                  </a:lnTo>
                  <a:lnTo>
                    <a:pt x="1935574" y="792171"/>
                  </a:lnTo>
                  <a:lnTo>
                    <a:pt x="1956055" y="812812"/>
                  </a:lnTo>
                  <a:lnTo>
                    <a:pt x="1979837" y="805671"/>
                  </a:lnTo>
                  <a:lnTo>
                    <a:pt x="2005442" y="803724"/>
                  </a:lnTo>
                  <a:lnTo>
                    <a:pt x="3406141" y="803724"/>
                  </a:lnTo>
                  <a:lnTo>
                    <a:pt x="3406141" y="530749"/>
                  </a:lnTo>
                  <a:close/>
                </a:path>
                <a:path w="3406140" h="1995805">
                  <a:moveTo>
                    <a:pt x="3406141" y="0"/>
                  </a:moveTo>
                  <a:lnTo>
                    <a:pt x="0" y="0"/>
                  </a:lnTo>
                  <a:lnTo>
                    <a:pt x="764414" y="596099"/>
                  </a:lnTo>
                  <a:lnTo>
                    <a:pt x="837422" y="575161"/>
                  </a:lnTo>
                  <a:lnTo>
                    <a:pt x="907589" y="559048"/>
                  </a:lnTo>
                  <a:lnTo>
                    <a:pt x="973940" y="547186"/>
                  </a:lnTo>
                  <a:lnTo>
                    <a:pt x="1035501" y="538999"/>
                  </a:lnTo>
                  <a:lnTo>
                    <a:pt x="1091296" y="533914"/>
                  </a:lnTo>
                  <a:lnTo>
                    <a:pt x="1140351" y="531355"/>
                  </a:lnTo>
                  <a:lnTo>
                    <a:pt x="1181692" y="530749"/>
                  </a:lnTo>
                  <a:lnTo>
                    <a:pt x="3406141" y="530749"/>
                  </a:lnTo>
                  <a:lnTo>
                    <a:pt x="3406141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881857" y="0"/>
              <a:ext cx="3406140" cy="1946275"/>
            </a:xfrm>
            <a:custGeom>
              <a:avLst/>
              <a:gdLst/>
              <a:ahLst/>
              <a:cxnLst/>
              <a:rect l="l" t="t" r="r" b="b"/>
              <a:pathLst>
                <a:path w="3406140" h="1946275">
                  <a:moveTo>
                    <a:pt x="3398744" y="1945193"/>
                  </a:moveTo>
                  <a:lnTo>
                    <a:pt x="3403311" y="1945940"/>
                  </a:lnTo>
                  <a:lnTo>
                    <a:pt x="3406141" y="1946051"/>
                  </a:lnTo>
                  <a:lnTo>
                    <a:pt x="3398744" y="1945193"/>
                  </a:lnTo>
                  <a:close/>
                </a:path>
                <a:path w="3406140" h="1946275">
                  <a:moveTo>
                    <a:pt x="3386383" y="1943171"/>
                  </a:moveTo>
                  <a:lnTo>
                    <a:pt x="3391204" y="1944166"/>
                  </a:lnTo>
                  <a:lnTo>
                    <a:pt x="3398744" y="1945193"/>
                  </a:lnTo>
                  <a:lnTo>
                    <a:pt x="3386383" y="1943171"/>
                  </a:lnTo>
                  <a:close/>
                </a:path>
                <a:path w="3406140" h="1946275">
                  <a:moveTo>
                    <a:pt x="3332783" y="1903016"/>
                  </a:moveTo>
                  <a:lnTo>
                    <a:pt x="3351404" y="1937448"/>
                  </a:lnTo>
                  <a:lnTo>
                    <a:pt x="3386383" y="1943171"/>
                  </a:lnTo>
                  <a:lnTo>
                    <a:pt x="3383027" y="1942477"/>
                  </a:lnTo>
                  <a:lnTo>
                    <a:pt x="3332783" y="1903016"/>
                  </a:lnTo>
                  <a:close/>
                </a:path>
                <a:path w="3406140" h="1946275">
                  <a:moveTo>
                    <a:pt x="3406141" y="1870481"/>
                  </a:moveTo>
                  <a:lnTo>
                    <a:pt x="3315336" y="1870481"/>
                  </a:lnTo>
                  <a:lnTo>
                    <a:pt x="3406141" y="1941726"/>
                  </a:lnTo>
                  <a:lnTo>
                    <a:pt x="3406141" y="1870481"/>
                  </a:lnTo>
                  <a:close/>
                </a:path>
                <a:path w="3406140" h="1946275">
                  <a:moveTo>
                    <a:pt x="3330831" y="1899407"/>
                  </a:moveTo>
                  <a:lnTo>
                    <a:pt x="3332608" y="1902879"/>
                  </a:lnTo>
                  <a:lnTo>
                    <a:pt x="3332783" y="1903016"/>
                  </a:lnTo>
                  <a:lnTo>
                    <a:pt x="3330831" y="1899407"/>
                  </a:lnTo>
                  <a:close/>
                </a:path>
                <a:path w="3406140" h="1946275">
                  <a:moveTo>
                    <a:pt x="3406141" y="1783359"/>
                  </a:moveTo>
                  <a:lnTo>
                    <a:pt x="3269235" y="1783359"/>
                  </a:lnTo>
                  <a:lnTo>
                    <a:pt x="3288789" y="1821608"/>
                  </a:lnTo>
                  <a:lnTo>
                    <a:pt x="3309271" y="1859860"/>
                  </a:lnTo>
                  <a:lnTo>
                    <a:pt x="3330831" y="1899407"/>
                  </a:lnTo>
                  <a:lnTo>
                    <a:pt x="3328516" y="1894882"/>
                  </a:lnTo>
                  <a:lnTo>
                    <a:pt x="3324543" y="1886951"/>
                  </a:lnTo>
                  <a:lnTo>
                    <a:pt x="3320285" y="1878884"/>
                  </a:lnTo>
                  <a:lnTo>
                    <a:pt x="3315336" y="1870481"/>
                  </a:lnTo>
                  <a:lnTo>
                    <a:pt x="3406141" y="1870481"/>
                  </a:lnTo>
                  <a:lnTo>
                    <a:pt x="3406141" y="1783359"/>
                  </a:lnTo>
                  <a:close/>
                </a:path>
                <a:path w="3406140" h="1946275">
                  <a:moveTo>
                    <a:pt x="3167167" y="1774362"/>
                  </a:moveTo>
                  <a:lnTo>
                    <a:pt x="3118819" y="1774362"/>
                  </a:lnTo>
                  <a:lnTo>
                    <a:pt x="3127139" y="1775849"/>
                  </a:lnTo>
                  <a:lnTo>
                    <a:pt x="3134615" y="1779765"/>
                  </a:lnTo>
                  <a:lnTo>
                    <a:pt x="3136139" y="1780489"/>
                  </a:lnTo>
                  <a:lnTo>
                    <a:pt x="3137536" y="1784807"/>
                  </a:lnTo>
                  <a:lnTo>
                    <a:pt x="3138933" y="1786242"/>
                  </a:lnTo>
                  <a:lnTo>
                    <a:pt x="3181206" y="1785306"/>
                  </a:lnTo>
                  <a:lnTo>
                    <a:pt x="3167167" y="1774362"/>
                  </a:lnTo>
                  <a:close/>
                </a:path>
                <a:path w="3406140" h="1946275">
                  <a:moveTo>
                    <a:pt x="3186871" y="1785181"/>
                  </a:moveTo>
                  <a:lnTo>
                    <a:pt x="3181206" y="1785306"/>
                  </a:lnTo>
                  <a:lnTo>
                    <a:pt x="3181478" y="1785518"/>
                  </a:lnTo>
                  <a:lnTo>
                    <a:pt x="3186871" y="1785181"/>
                  </a:lnTo>
                  <a:close/>
                </a:path>
                <a:path w="3406140" h="1946275">
                  <a:moveTo>
                    <a:pt x="3406141" y="1562328"/>
                  </a:moveTo>
                  <a:lnTo>
                    <a:pt x="2920112" y="1562328"/>
                  </a:lnTo>
                  <a:lnTo>
                    <a:pt x="3204465" y="1784083"/>
                  </a:lnTo>
                  <a:lnTo>
                    <a:pt x="3186871" y="1785181"/>
                  </a:lnTo>
                  <a:lnTo>
                    <a:pt x="3269235" y="1783359"/>
                  </a:lnTo>
                  <a:lnTo>
                    <a:pt x="3406141" y="1783359"/>
                  </a:lnTo>
                  <a:lnTo>
                    <a:pt x="3406141" y="1562328"/>
                  </a:lnTo>
                  <a:close/>
                </a:path>
                <a:path w="3406140" h="1946275">
                  <a:moveTo>
                    <a:pt x="2920591" y="1582145"/>
                  </a:moveTo>
                  <a:lnTo>
                    <a:pt x="2921783" y="1602084"/>
                  </a:lnTo>
                  <a:lnTo>
                    <a:pt x="2924430" y="1649450"/>
                  </a:lnTo>
                  <a:lnTo>
                    <a:pt x="2925700" y="1661541"/>
                  </a:lnTo>
                  <a:lnTo>
                    <a:pt x="2939874" y="1705063"/>
                  </a:lnTo>
                  <a:lnTo>
                    <a:pt x="2983528" y="1741620"/>
                  </a:lnTo>
                  <a:lnTo>
                    <a:pt x="3038781" y="1758291"/>
                  </a:lnTo>
                  <a:lnTo>
                    <a:pt x="3066289" y="1761769"/>
                  </a:lnTo>
                  <a:lnTo>
                    <a:pt x="3066924" y="1766811"/>
                  </a:lnTo>
                  <a:lnTo>
                    <a:pt x="3069083" y="1770405"/>
                  </a:lnTo>
                  <a:lnTo>
                    <a:pt x="3072004" y="1772564"/>
                  </a:lnTo>
                  <a:lnTo>
                    <a:pt x="3077026" y="1774836"/>
                  </a:lnTo>
                  <a:lnTo>
                    <a:pt x="3083989" y="1775625"/>
                  </a:lnTo>
                  <a:lnTo>
                    <a:pt x="3092167" y="1775603"/>
                  </a:lnTo>
                  <a:lnTo>
                    <a:pt x="3100833" y="1775447"/>
                  </a:lnTo>
                  <a:lnTo>
                    <a:pt x="3109951" y="1774498"/>
                  </a:lnTo>
                  <a:lnTo>
                    <a:pt x="3118819" y="1774362"/>
                  </a:lnTo>
                  <a:lnTo>
                    <a:pt x="3167167" y="1774362"/>
                  </a:lnTo>
                  <a:lnTo>
                    <a:pt x="2920591" y="1582145"/>
                  </a:lnTo>
                  <a:close/>
                </a:path>
                <a:path w="3406140" h="1946275">
                  <a:moveTo>
                    <a:pt x="2920395" y="1578877"/>
                  </a:moveTo>
                  <a:lnTo>
                    <a:pt x="2920112" y="1581772"/>
                  </a:lnTo>
                  <a:lnTo>
                    <a:pt x="2920591" y="1582145"/>
                  </a:lnTo>
                  <a:lnTo>
                    <a:pt x="2920395" y="1578877"/>
                  </a:lnTo>
                  <a:close/>
                </a:path>
                <a:path w="3406140" h="1946275">
                  <a:moveTo>
                    <a:pt x="2919929" y="1571070"/>
                  </a:moveTo>
                  <a:lnTo>
                    <a:pt x="2920395" y="1578877"/>
                  </a:lnTo>
                  <a:lnTo>
                    <a:pt x="2920747" y="1575295"/>
                  </a:lnTo>
                  <a:lnTo>
                    <a:pt x="2919929" y="1571070"/>
                  </a:lnTo>
                  <a:close/>
                </a:path>
                <a:path w="3406140" h="1946275">
                  <a:moveTo>
                    <a:pt x="2919625" y="1566000"/>
                  </a:moveTo>
                  <a:lnTo>
                    <a:pt x="2919350" y="1568081"/>
                  </a:lnTo>
                  <a:lnTo>
                    <a:pt x="2919929" y="1571070"/>
                  </a:lnTo>
                  <a:lnTo>
                    <a:pt x="2919625" y="1566000"/>
                  </a:lnTo>
                  <a:close/>
                </a:path>
                <a:path w="3406140" h="1946275">
                  <a:moveTo>
                    <a:pt x="2408556" y="741540"/>
                  </a:moveTo>
                  <a:lnTo>
                    <a:pt x="2218818" y="741540"/>
                  </a:lnTo>
                  <a:lnTo>
                    <a:pt x="2225378" y="741985"/>
                  </a:lnTo>
                  <a:lnTo>
                    <a:pt x="2233105" y="745134"/>
                  </a:lnTo>
                  <a:lnTo>
                    <a:pt x="2284296" y="786275"/>
                  </a:lnTo>
                  <a:lnTo>
                    <a:pt x="2318402" y="820104"/>
                  </a:lnTo>
                  <a:lnTo>
                    <a:pt x="2348054" y="850829"/>
                  </a:lnTo>
                  <a:lnTo>
                    <a:pt x="2367789" y="870419"/>
                  </a:lnTo>
                  <a:lnTo>
                    <a:pt x="2411731" y="910172"/>
                  </a:lnTo>
                  <a:lnTo>
                    <a:pt x="2451790" y="947648"/>
                  </a:lnTo>
                  <a:lnTo>
                    <a:pt x="2488617" y="983295"/>
                  </a:lnTo>
                  <a:lnTo>
                    <a:pt x="2522864" y="1017554"/>
                  </a:lnTo>
                  <a:lnTo>
                    <a:pt x="2555181" y="1050872"/>
                  </a:lnTo>
                  <a:lnTo>
                    <a:pt x="2586219" y="1083693"/>
                  </a:lnTo>
                  <a:lnTo>
                    <a:pt x="2616631" y="1116460"/>
                  </a:lnTo>
                  <a:lnTo>
                    <a:pt x="2678177" y="1183614"/>
                  </a:lnTo>
                  <a:lnTo>
                    <a:pt x="2822195" y="1333372"/>
                  </a:lnTo>
                  <a:lnTo>
                    <a:pt x="2864390" y="1349838"/>
                  </a:lnTo>
                  <a:lnTo>
                    <a:pt x="2907158" y="1365770"/>
                  </a:lnTo>
                  <a:lnTo>
                    <a:pt x="2910069" y="1413432"/>
                  </a:lnTo>
                  <a:lnTo>
                    <a:pt x="2916032" y="1507877"/>
                  </a:lnTo>
                  <a:lnTo>
                    <a:pt x="2918964" y="1554940"/>
                  </a:lnTo>
                  <a:lnTo>
                    <a:pt x="2919625" y="1566000"/>
                  </a:lnTo>
                  <a:lnTo>
                    <a:pt x="2920112" y="1562328"/>
                  </a:lnTo>
                  <a:lnTo>
                    <a:pt x="3406141" y="1562328"/>
                  </a:lnTo>
                  <a:lnTo>
                    <a:pt x="3406141" y="1519580"/>
                  </a:lnTo>
                  <a:lnTo>
                    <a:pt x="2408556" y="741540"/>
                  </a:lnTo>
                  <a:close/>
                </a:path>
                <a:path w="3406140" h="1946275">
                  <a:moveTo>
                    <a:pt x="2024660" y="0"/>
                  </a:moveTo>
                  <a:lnTo>
                    <a:pt x="1483616" y="0"/>
                  </a:lnTo>
                  <a:lnTo>
                    <a:pt x="3406141" y="1499497"/>
                  </a:lnTo>
                  <a:lnTo>
                    <a:pt x="3406141" y="1077302"/>
                  </a:lnTo>
                  <a:lnTo>
                    <a:pt x="2024660" y="0"/>
                  </a:lnTo>
                  <a:close/>
                </a:path>
                <a:path w="3406140" h="1946275">
                  <a:moveTo>
                    <a:pt x="2590776" y="0"/>
                  </a:moveTo>
                  <a:lnTo>
                    <a:pt x="2050018" y="0"/>
                  </a:lnTo>
                  <a:lnTo>
                    <a:pt x="3406141" y="1057669"/>
                  </a:lnTo>
                  <a:lnTo>
                    <a:pt x="3406141" y="636022"/>
                  </a:lnTo>
                  <a:lnTo>
                    <a:pt x="2590776" y="0"/>
                  </a:lnTo>
                  <a:close/>
                </a:path>
                <a:path w="3406140" h="1946275">
                  <a:moveTo>
                    <a:pt x="2213360" y="742975"/>
                  </a:moveTo>
                  <a:lnTo>
                    <a:pt x="2029778" y="742975"/>
                  </a:lnTo>
                  <a:lnTo>
                    <a:pt x="2057103" y="746463"/>
                  </a:lnTo>
                  <a:lnTo>
                    <a:pt x="2084833" y="755218"/>
                  </a:lnTo>
                  <a:lnTo>
                    <a:pt x="2097086" y="761520"/>
                  </a:lnTo>
                  <a:lnTo>
                    <a:pt x="2109804" y="767819"/>
                  </a:lnTo>
                  <a:lnTo>
                    <a:pt x="2122641" y="773038"/>
                  </a:lnTo>
                  <a:lnTo>
                    <a:pt x="2135252" y="776096"/>
                  </a:lnTo>
                  <a:lnTo>
                    <a:pt x="2158542" y="771913"/>
                  </a:lnTo>
                  <a:lnTo>
                    <a:pt x="2177844" y="759899"/>
                  </a:lnTo>
                  <a:lnTo>
                    <a:pt x="2196741" y="747345"/>
                  </a:lnTo>
                  <a:lnTo>
                    <a:pt x="2213360" y="742975"/>
                  </a:lnTo>
                  <a:close/>
                </a:path>
                <a:path w="3406140" h="1946275">
                  <a:moveTo>
                    <a:pt x="1494017" y="469471"/>
                  </a:moveTo>
                  <a:lnTo>
                    <a:pt x="1222439" y="469471"/>
                  </a:lnTo>
                  <a:lnTo>
                    <a:pt x="1247815" y="469709"/>
                  </a:lnTo>
                  <a:lnTo>
                    <a:pt x="1274192" y="475145"/>
                  </a:lnTo>
                  <a:lnTo>
                    <a:pt x="1299369" y="482329"/>
                  </a:lnTo>
                  <a:lnTo>
                    <a:pt x="1324928" y="490527"/>
                  </a:lnTo>
                  <a:lnTo>
                    <a:pt x="1350487" y="497512"/>
                  </a:lnTo>
                  <a:lnTo>
                    <a:pt x="1391075" y="504102"/>
                  </a:lnTo>
                  <a:lnTo>
                    <a:pt x="1465180" y="522908"/>
                  </a:lnTo>
                  <a:lnTo>
                    <a:pt x="1517831" y="537308"/>
                  </a:lnTo>
                  <a:lnTo>
                    <a:pt x="1576851" y="554136"/>
                  </a:lnTo>
                  <a:lnTo>
                    <a:pt x="1639218" y="572712"/>
                  </a:lnTo>
                  <a:lnTo>
                    <a:pt x="1701909" y="592360"/>
                  </a:lnTo>
                  <a:lnTo>
                    <a:pt x="1761903" y="612400"/>
                  </a:lnTo>
                  <a:lnTo>
                    <a:pt x="1816177" y="632155"/>
                  </a:lnTo>
                  <a:lnTo>
                    <a:pt x="1861708" y="650946"/>
                  </a:lnTo>
                  <a:lnTo>
                    <a:pt x="1981201" y="752335"/>
                  </a:lnTo>
                  <a:lnTo>
                    <a:pt x="2004073" y="744888"/>
                  </a:lnTo>
                  <a:lnTo>
                    <a:pt x="2029778" y="742975"/>
                  </a:lnTo>
                  <a:lnTo>
                    <a:pt x="2213360" y="742975"/>
                  </a:lnTo>
                  <a:lnTo>
                    <a:pt x="2218818" y="741540"/>
                  </a:lnTo>
                  <a:lnTo>
                    <a:pt x="2408556" y="741540"/>
                  </a:lnTo>
                  <a:lnTo>
                    <a:pt x="2199001" y="578103"/>
                  </a:lnTo>
                  <a:lnTo>
                    <a:pt x="1657986" y="578103"/>
                  </a:lnTo>
                  <a:lnTo>
                    <a:pt x="1648032" y="575174"/>
                  </a:lnTo>
                  <a:lnTo>
                    <a:pt x="1627553" y="568783"/>
                  </a:lnTo>
                  <a:lnTo>
                    <a:pt x="1617600" y="565861"/>
                  </a:lnTo>
                  <a:lnTo>
                    <a:pt x="1494017" y="469471"/>
                  </a:lnTo>
                  <a:close/>
                </a:path>
                <a:path w="3406140" h="1946275">
                  <a:moveTo>
                    <a:pt x="3157682" y="0"/>
                  </a:moveTo>
                  <a:lnTo>
                    <a:pt x="2616947" y="0"/>
                  </a:lnTo>
                  <a:lnTo>
                    <a:pt x="3406141" y="615426"/>
                  </a:lnTo>
                  <a:lnTo>
                    <a:pt x="3406141" y="193781"/>
                  </a:lnTo>
                  <a:lnTo>
                    <a:pt x="3157682" y="0"/>
                  </a:lnTo>
                  <a:close/>
                </a:path>
                <a:path w="3406140" h="1946275">
                  <a:moveTo>
                    <a:pt x="326115" y="0"/>
                  </a:moveTo>
                  <a:lnTo>
                    <a:pt x="0" y="0"/>
                  </a:lnTo>
                  <a:lnTo>
                    <a:pt x="764414" y="596099"/>
                  </a:lnTo>
                  <a:lnTo>
                    <a:pt x="777876" y="592680"/>
                  </a:lnTo>
                  <a:lnTo>
                    <a:pt x="785238" y="590631"/>
                  </a:lnTo>
                  <a:lnTo>
                    <a:pt x="962602" y="532465"/>
                  </a:lnTo>
                  <a:lnTo>
                    <a:pt x="995809" y="522260"/>
                  </a:lnTo>
                  <a:lnTo>
                    <a:pt x="326115" y="0"/>
                  </a:lnTo>
                  <a:close/>
                </a:path>
                <a:path w="3406140" h="1946275">
                  <a:moveTo>
                    <a:pt x="1457770" y="0"/>
                  </a:moveTo>
                  <a:lnTo>
                    <a:pt x="916716" y="0"/>
                  </a:lnTo>
                  <a:lnTo>
                    <a:pt x="1657986" y="578103"/>
                  </a:lnTo>
                  <a:lnTo>
                    <a:pt x="2199001" y="578103"/>
                  </a:lnTo>
                  <a:lnTo>
                    <a:pt x="1457770" y="0"/>
                  </a:lnTo>
                  <a:close/>
                </a:path>
                <a:path w="3406140" h="1946275">
                  <a:moveTo>
                    <a:pt x="1013490" y="516826"/>
                  </a:moveTo>
                  <a:lnTo>
                    <a:pt x="995809" y="522260"/>
                  </a:lnTo>
                  <a:lnTo>
                    <a:pt x="996316" y="522655"/>
                  </a:lnTo>
                  <a:lnTo>
                    <a:pt x="1002031" y="521220"/>
                  </a:lnTo>
                  <a:lnTo>
                    <a:pt x="1013588" y="516902"/>
                  </a:lnTo>
                  <a:close/>
                </a:path>
                <a:path w="3406140" h="1946275">
                  <a:moveTo>
                    <a:pt x="892101" y="0"/>
                  </a:moveTo>
                  <a:lnTo>
                    <a:pt x="350663" y="0"/>
                  </a:lnTo>
                  <a:lnTo>
                    <a:pt x="1013490" y="516826"/>
                  </a:lnTo>
                  <a:lnTo>
                    <a:pt x="1023795" y="513659"/>
                  </a:lnTo>
                  <a:lnTo>
                    <a:pt x="1080601" y="497687"/>
                  </a:lnTo>
                  <a:lnTo>
                    <a:pt x="1129041" y="486321"/>
                  </a:lnTo>
                  <a:lnTo>
                    <a:pt x="1165137" y="481332"/>
                  </a:lnTo>
                  <a:lnTo>
                    <a:pt x="1195389" y="481332"/>
                  </a:lnTo>
                  <a:lnTo>
                    <a:pt x="1200968" y="475848"/>
                  </a:lnTo>
                  <a:lnTo>
                    <a:pt x="1222439" y="469471"/>
                  </a:lnTo>
                  <a:lnTo>
                    <a:pt x="1494017" y="469471"/>
                  </a:lnTo>
                  <a:lnTo>
                    <a:pt x="892101" y="0"/>
                  </a:lnTo>
                  <a:close/>
                </a:path>
                <a:path w="3406140" h="1946275">
                  <a:moveTo>
                    <a:pt x="1187832" y="488760"/>
                  </a:moveTo>
                  <a:lnTo>
                    <a:pt x="1186308" y="490258"/>
                  </a:lnTo>
                  <a:lnTo>
                    <a:pt x="1187832" y="488822"/>
                  </a:lnTo>
                  <a:close/>
                </a:path>
                <a:path w="3406140" h="1946275">
                  <a:moveTo>
                    <a:pt x="1195389" y="481332"/>
                  </a:moveTo>
                  <a:lnTo>
                    <a:pt x="1165137" y="481332"/>
                  </a:lnTo>
                  <a:lnTo>
                    <a:pt x="1184911" y="484492"/>
                  </a:lnTo>
                  <a:lnTo>
                    <a:pt x="1187832" y="486663"/>
                  </a:lnTo>
                  <a:lnTo>
                    <a:pt x="1187832" y="488760"/>
                  </a:lnTo>
                  <a:lnTo>
                    <a:pt x="1195389" y="481332"/>
                  </a:lnTo>
                  <a:close/>
                </a:path>
                <a:path w="3406140" h="1946275">
                  <a:moveTo>
                    <a:pt x="3406141" y="0"/>
                  </a:moveTo>
                  <a:lnTo>
                    <a:pt x="3183573" y="0"/>
                  </a:lnTo>
                  <a:lnTo>
                    <a:pt x="3406141" y="173592"/>
                  </a:lnTo>
                  <a:lnTo>
                    <a:pt x="3406141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05289" y="0"/>
              <a:ext cx="688975" cy="524510"/>
            </a:xfrm>
            <a:custGeom>
              <a:avLst/>
              <a:gdLst/>
              <a:ahLst/>
              <a:cxnLst/>
              <a:rect l="l" t="t" r="r" b="b"/>
              <a:pathLst>
                <a:path w="688975" h="524510">
                  <a:moveTo>
                    <a:pt x="25964" y="0"/>
                  </a:moveTo>
                  <a:lnTo>
                    <a:pt x="0" y="0"/>
                  </a:lnTo>
                  <a:lnTo>
                    <a:pt x="672122" y="524103"/>
                  </a:lnTo>
                  <a:lnTo>
                    <a:pt x="673519" y="521931"/>
                  </a:lnTo>
                  <a:lnTo>
                    <a:pt x="678228" y="521931"/>
                  </a:lnTo>
                  <a:lnTo>
                    <a:pt x="679996" y="519785"/>
                  </a:lnTo>
                  <a:lnTo>
                    <a:pt x="686390" y="519785"/>
                  </a:lnTo>
                  <a:lnTo>
                    <a:pt x="688632" y="516902"/>
                  </a:lnTo>
                  <a:lnTo>
                    <a:pt x="25964" y="0"/>
                  </a:lnTo>
                  <a:close/>
                </a:path>
                <a:path w="688975" h="524510">
                  <a:moveTo>
                    <a:pt x="678228" y="521931"/>
                  </a:moveTo>
                  <a:lnTo>
                    <a:pt x="673519" y="521931"/>
                  </a:lnTo>
                  <a:lnTo>
                    <a:pt x="676440" y="524103"/>
                  </a:lnTo>
                  <a:lnTo>
                    <a:pt x="678228" y="521931"/>
                  </a:lnTo>
                  <a:close/>
                </a:path>
                <a:path w="688975" h="524510">
                  <a:moveTo>
                    <a:pt x="685076" y="519785"/>
                  </a:moveTo>
                  <a:lnTo>
                    <a:pt x="679996" y="519785"/>
                  </a:lnTo>
                  <a:lnTo>
                    <a:pt x="682917" y="521931"/>
                  </a:lnTo>
                  <a:lnTo>
                    <a:pt x="685076" y="519785"/>
                  </a:lnTo>
                  <a:close/>
                </a:path>
                <a:path w="688975" h="524510">
                  <a:moveTo>
                    <a:pt x="686390" y="519785"/>
                  </a:moveTo>
                  <a:lnTo>
                    <a:pt x="685076" y="519785"/>
                  </a:lnTo>
                  <a:lnTo>
                    <a:pt x="685838" y="520496"/>
                  </a:lnTo>
                  <a:lnTo>
                    <a:pt x="686390" y="51978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205289" y="0"/>
              <a:ext cx="688975" cy="524510"/>
            </a:xfrm>
            <a:custGeom>
              <a:avLst/>
              <a:gdLst/>
              <a:ahLst/>
              <a:cxnLst/>
              <a:rect l="l" t="t" r="r" b="b"/>
              <a:pathLst>
                <a:path w="688975" h="524510">
                  <a:moveTo>
                    <a:pt x="672121" y="524103"/>
                  </a:moveTo>
                  <a:lnTo>
                    <a:pt x="673518" y="521931"/>
                  </a:lnTo>
                  <a:lnTo>
                    <a:pt x="676439" y="524103"/>
                  </a:lnTo>
                  <a:lnTo>
                    <a:pt x="679995" y="519772"/>
                  </a:lnTo>
                  <a:lnTo>
                    <a:pt x="682916" y="521931"/>
                  </a:lnTo>
                  <a:lnTo>
                    <a:pt x="685075" y="519772"/>
                  </a:lnTo>
                  <a:lnTo>
                    <a:pt x="685837" y="520496"/>
                  </a:lnTo>
                  <a:lnTo>
                    <a:pt x="688631" y="516902"/>
                  </a:lnTo>
                  <a:lnTo>
                    <a:pt x="25964" y="0"/>
                  </a:lnTo>
                </a:path>
                <a:path w="688975" h="524510">
                  <a:moveTo>
                    <a:pt x="0" y="0"/>
                  </a:moveTo>
                  <a:lnTo>
                    <a:pt x="672121" y="52410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770195" y="0"/>
              <a:ext cx="2518410" cy="1950085"/>
            </a:xfrm>
            <a:custGeom>
              <a:avLst/>
              <a:gdLst/>
              <a:ahLst/>
              <a:cxnLst/>
              <a:rect l="l" t="t" r="r" b="b"/>
              <a:pathLst>
                <a:path w="2518409" h="1950085">
                  <a:moveTo>
                    <a:pt x="2514882" y="1946808"/>
                  </a:moveTo>
                  <a:lnTo>
                    <a:pt x="2509040" y="1946808"/>
                  </a:lnTo>
                  <a:lnTo>
                    <a:pt x="2512723" y="1949691"/>
                  </a:lnTo>
                  <a:lnTo>
                    <a:pt x="2514882" y="1946808"/>
                  </a:lnTo>
                  <a:close/>
                </a:path>
                <a:path w="2518409" h="1950085">
                  <a:moveTo>
                    <a:pt x="2517803" y="1946808"/>
                  </a:moveTo>
                  <a:lnTo>
                    <a:pt x="2514882" y="1946808"/>
                  </a:lnTo>
                  <a:lnTo>
                    <a:pt x="2517803" y="1948874"/>
                  </a:lnTo>
                  <a:lnTo>
                    <a:pt x="2517803" y="1946808"/>
                  </a:lnTo>
                  <a:close/>
                </a:path>
                <a:path w="2518409" h="1950085">
                  <a:moveTo>
                    <a:pt x="2505484" y="1945360"/>
                  </a:moveTo>
                  <a:lnTo>
                    <a:pt x="2499007" y="1945360"/>
                  </a:lnTo>
                  <a:lnTo>
                    <a:pt x="2503325" y="1948243"/>
                  </a:lnTo>
                  <a:lnTo>
                    <a:pt x="2505484" y="1945360"/>
                  </a:lnTo>
                  <a:close/>
                </a:path>
                <a:path w="2518409" h="1950085">
                  <a:moveTo>
                    <a:pt x="2426236" y="1871205"/>
                  </a:moveTo>
                  <a:lnTo>
                    <a:pt x="2425601" y="1872640"/>
                  </a:lnTo>
                  <a:lnTo>
                    <a:pt x="2428522" y="1874799"/>
                  </a:lnTo>
                  <a:lnTo>
                    <a:pt x="2426236" y="1877682"/>
                  </a:lnTo>
                  <a:lnTo>
                    <a:pt x="2429919" y="1880565"/>
                  </a:lnTo>
                  <a:lnTo>
                    <a:pt x="2427760" y="1883448"/>
                  </a:lnTo>
                  <a:lnTo>
                    <a:pt x="2433475" y="1887766"/>
                  </a:lnTo>
                  <a:lnTo>
                    <a:pt x="2432840" y="1889201"/>
                  </a:lnTo>
                  <a:lnTo>
                    <a:pt x="2439317" y="1894243"/>
                  </a:lnTo>
                  <a:lnTo>
                    <a:pt x="2437158" y="1897125"/>
                  </a:lnTo>
                  <a:lnTo>
                    <a:pt x="2441476" y="1899996"/>
                  </a:lnTo>
                  <a:lnTo>
                    <a:pt x="2439317" y="1902167"/>
                  </a:lnTo>
                  <a:lnTo>
                    <a:pt x="2497610" y="1947519"/>
                  </a:lnTo>
                  <a:lnTo>
                    <a:pt x="2499007" y="1945360"/>
                  </a:lnTo>
                  <a:lnTo>
                    <a:pt x="2517803" y="1945360"/>
                  </a:lnTo>
                  <a:lnTo>
                    <a:pt x="2517803" y="1942691"/>
                  </a:lnTo>
                  <a:lnTo>
                    <a:pt x="2426236" y="1871205"/>
                  </a:lnTo>
                  <a:close/>
                </a:path>
                <a:path w="2518409" h="1950085">
                  <a:moveTo>
                    <a:pt x="2517803" y="1945360"/>
                  </a:moveTo>
                  <a:lnTo>
                    <a:pt x="2505484" y="1945360"/>
                  </a:lnTo>
                  <a:lnTo>
                    <a:pt x="2508405" y="1947519"/>
                  </a:lnTo>
                  <a:lnTo>
                    <a:pt x="2509040" y="1946808"/>
                  </a:lnTo>
                  <a:lnTo>
                    <a:pt x="2517803" y="1946808"/>
                  </a:lnTo>
                  <a:lnTo>
                    <a:pt x="2517803" y="1945360"/>
                  </a:lnTo>
                  <a:close/>
                </a:path>
                <a:path w="2518409" h="1950085">
                  <a:moveTo>
                    <a:pt x="2308346" y="1786966"/>
                  </a:moveTo>
                  <a:lnTo>
                    <a:pt x="2304570" y="1786966"/>
                  </a:lnTo>
                  <a:lnTo>
                    <a:pt x="2306729" y="1789125"/>
                  </a:lnTo>
                  <a:lnTo>
                    <a:pt x="2308346" y="1786966"/>
                  </a:lnTo>
                  <a:close/>
                </a:path>
                <a:path w="2518409" h="1950085">
                  <a:moveTo>
                    <a:pt x="2315974" y="1784807"/>
                  </a:moveTo>
                  <a:lnTo>
                    <a:pt x="2298855" y="1784807"/>
                  </a:lnTo>
                  <a:lnTo>
                    <a:pt x="2303935" y="1788401"/>
                  </a:lnTo>
                  <a:lnTo>
                    <a:pt x="2304570" y="1786966"/>
                  </a:lnTo>
                  <a:lnTo>
                    <a:pt x="2308346" y="1786966"/>
                  </a:lnTo>
                  <a:lnTo>
                    <a:pt x="2308888" y="1786242"/>
                  </a:lnTo>
                  <a:lnTo>
                    <a:pt x="2313426" y="1786242"/>
                  </a:lnTo>
                  <a:lnTo>
                    <a:pt x="2313968" y="1785518"/>
                  </a:lnTo>
                  <a:lnTo>
                    <a:pt x="2316889" y="1785518"/>
                  </a:lnTo>
                  <a:lnTo>
                    <a:pt x="2315974" y="1784807"/>
                  </a:lnTo>
                  <a:close/>
                </a:path>
                <a:path w="2518409" h="1950085">
                  <a:moveTo>
                    <a:pt x="2313426" y="1786242"/>
                  </a:moveTo>
                  <a:lnTo>
                    <a:pt x="2308888" y="1786242"/>
                  </a:lnTo>
                  <a:lnTo>
                    <a:pt x="2311809" y="1788401"/>
                  </a:lnTo>
                  <a:lnTo>
                    <a:pt x="2313426" y="1786242"/>
                  </a:lnTo>
                  <a:close/>
                </a:path>
                <a:path w="2518409" h="1950085">
                  <a:moveTo>
                    <a:pt x="2028091" y="1560893"/>
                  </a:moveTo>
                  <a:lnTo>
                    <a:pt x="2027456" y="1562328"/>
                  </a:lnTo>
                  <a:lnTo>
                    <a:pt x="2030250" y="1564487"/>
                  </a:lnTo>
                  <a:lnTo>
                    <a:pt x="2028091" y="1567370"/>
                  </a:lnTo>
                  <a:lnTo>
                    <a:pt x="2030250" y="1568805"/>
                  </a:lnTo>
                  <a:lnTo>
                    <a:pt x="2028091" y="1571688"/>
                  </a:lnTo>
                  <a:lnTo>
                    <a:pt x="2029615" y="1573123"/>
                  </a:lnTo>
                  <a:lnTo>
                    <a:pt x="2028853" y="1573847"/>
                  </a:lnTo>
                  <a:lnTo>
                    <a:pt x="2031774" y="1576006"/>
                  </a:lnTo>
                  <a:lnTo>
                    <a:pt x="2027456" y="1581772"/>
                  </a:lnTo>
                  <a:lnTo>
                    <a:pt x="2292378" y="1787690"/>
                  </a:lnTo>
                  <a:lnTo>
                    <a:pt x="2293775" y="1785518"/>
                  </a:lnTo>
                  <a:lnTo>
                    <a:pt x="2298322" y="1785518"/>
                  </a:lnTo>
                  <a:lnTo>
                    <a:pt x="2298855" y="1784807"/>
                  </a:lnTo>
                  <a:lnTo>
                    <a:pt x="2315974" y="1784807"/>
                  </a:lnTo>
                  <a:lnTo>
                    <a:pt x="2028091" y="1560893"/>
                  </a:lnTo>
                  <a:close/>
                </a:path>
                <a:path w="2518409" h="1950085">
                  <a:moveTo>
                    <a:pt x="2298322" y="1785518"/>
                  </a:moveTo>
                  <a:lnTo>
                    <a:pt x="2293775" y="1785518"/>
                  </a:lnTo>
                  <a:lnTo>
                    <a:pt x="2296696" y="1787690"/>
                  </a:lnTo>
                  <a:lnTo>
                    <a:pt x="2298322" y="1785518"/>
                  </a:lnTo>
                  <a:close/>
                </a:path>
                <a:path w="2518409" h="1950085">
                  <a:moveTo>
                    <a:pt x="2316889" y="1785518"/>
                  </a:moveTo>
                  <a:lnTo>
                    <a:pt x="2313968" y="1785518"/>
                  </a:lnTo>
                  <a:lnTo>
                    <a:pt x="2316127" y="1786966"/>
                  </a:lnTo>
                  <a:lnTo>
                    <a:pt x="2316889" y="1785518"/>
                  </a:lnTo>
                  <a:close/>
                </a:path>
                <a:path w="2518409" h="1950085">
                  <a:moveTo>
                    <a:pt x="766585" y="576656"/>
                  </a:moveTo>
                  <a:lnTo>
                    <a:pt x="763806" y="576656"/>
                  </a:lnTo>
                  <a:lnTo>
                    <a:pt x="769648" y="580974"/>
                  </a:lnTo>
                  <a:lnTo>
                    <a:pt x="770283" y="579539"/>
                  </a:lnTo>
                  <a:lnTo>
                    <a:pt x="766585" y="576656"/>
                  </a:lnTo>
                  <a:close/>
                </a:path>
                <a:path w="2518409" h="1950085">
                  <a:moveTo>
                    <a:pt x="765657" y="575932"/>
                  </a:moveTo>
                  <a:lnTo>
                    <a:pt x="757329" y="575932"/>
                  </a:lnTo>
                  <a:lnTo>
                    <a:pt x="761647" y="579539"/>
                  </a:lnTo>
                  <a:lnTo>
                    <a:pt x="763806" y="576656"/>
                  </a:lnTo>
                  <a:lnTo>
                    <a:pt x="766585" y="576656"/>
                  </a:lnTo>
                  <a:lnTo>
                    <a:pt x="765657" y="575932"/>
                  </a:lnTo>
                  <a:close/>
                </a:path>
                <a:path w="2518409" h="1950085">
                  <a:moveTo>
                    <a:pt x="762904" y="573785"/>
                  </a:moveTo>
                  <a:lnTo>
                    <a:pt x="748693" y="573785"/>
                  </a:lnTo>
                  <a:lnTo>
                    <a:pt x="755170" y="578815"/>
                  </a:lnTo>
                  <a:lnTo>
                    <a:pt x="757329" y="575932"/>
                  </a:lnTo>
                  <a:lnTo>
                    <a:pt x="765657" y="575932"/>
                  </a:lnTo>
                  <a:lnTo>
                    <a:pt x="762904" y="573785"/>
                  </a:lnTo>
                  <a:close/>
                </a:path>
                <a:path w="2518409" h="1950085">
                  <a:moveTo>
                    <a:pt x="759206" y="570903"/>
                  </a:moveTo>
                  <a:lnTo>
                    <a:pt x="742978" y="570903"/>
                  </a:lnTo>
                  <a:lnTo>
                    <a:pt x="747296" y="574497"/>
                  </a:lnTo>
                  <a:lnTo>
                    <a:pt x="748693" y="573785"/>
                  </a:lnTo>
                  <a:lnTo>
                    <a:pt x="762904" y="573785"/>
                  </a:lnTo>
                  <a:lnTo>
                    <a:pt x="759206" y="570903"/>
                  </a:lnTo>
                  <a:close/>
                </a:path>
                <a:path w="2518409" h="1950085">
                  <a:moveTo>
                    <a:pt x="756437" y="568744"/>
                  </a:moveTo>
                  <a:lnTo>
                    <a:pt x="733580" y="568744"/>
                  </a:lnTo>
                  <a:lnTo>
                    <a:pt x="740819" y="573785"/>
                  </a:lnTo>
                  <a:lnTo>
                    <a:pt x="742978" y="570903"/>
                  </a:lnTo>
                  <a:lnTo>
                    <a:pt x="759206" y="570903"/>
                  </a:lnTo>
                  <a:lnTo>
                    <a:pt x="756437" y="568744"/>
                  </a:lnTo>
                  <a:close/>
                </a:path>
                <a:path w="2518409" h="1950085">
                  <a:moveTo>
                    <a:pt x="26975" y="0"/>
                  </a:moveTo>
                  <a:lnTo>
                    <a:pt x="0" y="0"/>
                  </a:lnTo>
                  <a:lnTo>
                    <a:pt x="732183" y="570903"/>
                  </a:lnTo>
                  <a:lnTo>
                    <a:pt x="733580" y="568744"/>
                  </a:lnTo>
                  <a:lnTo>
                    <a:pt x="756437" y="568744"/>
                  </a:lnTo>
                  <a:lnTo>
                    <a:pt x="269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95436" y="1870846"/>
              <a:ext cx="92921" cy="7920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5770208" y="0"/>
              <a:ext cx="2317115" cy="1789430"/>
            </a:xfrm>
            <a:custGeom>
              <a:avLst/>
              <a:gdLst/>
              <a:ahLst/>
              <a:cxnLst/>
              <a:rect l="l" t="t" r="r" b="b"/>
              <a:pathLst>
                <a:path w="2317115" h="1789430">
                  <a:moveTo>
                    <a:pt x="2292365" y="1787689"/>
                  </a:moveTo>
                  <a:lnTo>
                    <a:pt x="2293762" y="1785518"/>
                  </a:lnTo>
                  <a:lnTo>
                    <a:pt x="2296683" y="1787689"/>
                  </a:lnTo>
                  <a:lnTo>
                    <a:pt x="2298842" y="1784807"/>
                  </a:lnTo>
                  <a:lnTo>
                    <a:pt x="2303922" y="1788401"/>
                  </a:lnTo>
                  <a:lnTo>
                    <a:pt x="2304557" y="1786966"/>
                  </a:lnTo>
                  <a:lnTo>
                    <a:pt x="2306716" y="1789125"/>
                  </a:lnTo>
                  <a:lnTo>
                    <a:pt x="2308875" y="1786242"/>
                  </a:lnTo>
                  <a:lnTo>
                    <a:pt x="2311796" y="1788401"/>
                  </a:lnTo>
                  <a:lnTo>
                    <a:pt x="2313955" y="1785518"/>
                  </a:lnTo>
                  <a:lnTo>
                    <a:pt x="2316114" y="1786966"/>
                  </a:lnTo>
                  <a:lnTo>
                    <a:pt x="2316876" y="1785518"/>
                  </a:lnTo>
                  <a:lnTo>
                    <a:pt x="2028078" y="1560880"/>
                  </a:lnTo>
                  <a:lnTo>
                    <a:pt x="2027443" y="1562328"/>
                  </a:lnTo>
                  <a:lnTo>
                    <a:pt x="2030237" y="1564487"/>
                  </a:lnTo>
                  <a:lnTo>
                    <a:pt x="2028078" y="1567370"/>
                  </a:lnTo>
                  <a:lnTo>
                    <a:pt x="2030237" y="1568805"/>
                  </a:lnTo>
                  <a:lnTo>
                    <a:pt x="2028078" y="1571688"/>
                  </a:lnTo>
                  <a:lnTo>
                    <a:pt x="2029602" y="1573123"/>
                  </a:lnTo>
                  <a:lnTo>
                    <a:pt x="2028840" y="1573847"/>
                  </a:lnTo>
                  <a:lnTo>
                    <a:pt x="2031761" y="1576006"/>
                  </a:lnTo>
                  <a:lnTo>
                    <a:pt x="2027443" y="1581772"/>
                  </a:lnTo>
                  <a:lnTo>
                    <a:pt x="2292365" y="1787689"/>
                  </a:lnTo>
                </a:path>
                <a:path w="2317115" h="1789430">
                  <a:moveTo>
                    <a:pt x="732170" y="570890"/>
                  </a:moveTo>
                  <a:lnTo>
                    <a:pt x="733567" y="568744"/>
                  </a:lnTo>
                  <a:lnTo>
                    <a:pt x="740806" y="573773"/>
                  </a:lnTo>
                  <a:lnTo>
                    <a:pt x="742965" y="570890"/>
                  </a:lnTo>
                  <a:lnTo>
                    <a:pt x="747283" y="574497"/>
                  </a:lnTo>
                  <a:lnTo>
                    <a:pt x="748680" y="573773"/>
                  </a:lnTo>
                  <a:lnTo>
                    <a:pt x="755157" y="578815"/>
                  </a:lnTo>
                  <a:lnTo>
                    <a:pt x="757316" y="575932"/>
                  </a:lnTo>
                  <a:lnTo>
                    <a:pt x="761634" y="579539"/>
                  </a:lnTo>
                  <a:lnTo>
                    <a:pt x="763793" y="576656"/>
                  </a:lnTo>
                  <a:lnTo>
                    <a:pt x="769635" y="580974"/>
                  </a:lnTo>
                  <a:lnTo>
                    <a:pt x="770270" y="579539"/>
                  </a:lnTo>
                  <a:lnTo>
                    <a:pt x="26962" y="0"/>
                  </a:lnTo>
                </a:path>
                <a:path w="2317115" h="1789430">
                  <a:moveTo>
                    <a:pt x="0" y="0"/>
                  </a:moveTo>
                  <a:lnTo>
                    <a:pt x="732170" y="57089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336544" y="0"/>
              <a:ext cx="1951989" cy="1522095"/>
            </a:xfrm>
            <a:custGeom>
              <a:avLst/>
              <a:gdLst/>
              <a:ahLst/>
              <a:cxnLst/>
              <a:rect l="l" t="t" r="r" b="b"/>
              <a:pathLst>
                <a:path w="1951990" h="1522095">
                  <a:moveTo>
                    <a:pt x="28353" y="0"/>
                  </a:moveTo>
                  <a:lnTo>
                    <a:pt x="0" y="0"/>
                  </a:lnTo>
                  <a:lnTo>
                    <a:pt x="1951454" y="1521959"/>
                  </a:lnTo>
                  <a:lnTo>
                    <a:pt x="1951454" y="1499860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336544" y="0"/>
              <a:ext cx="1951989" cy="1522095"/>
            </a:xfrm>
            <a:custGeom>
              <a:avLst/>
              <a:gdLst/>
              <a:ahLst/>
              <a:cxnLst/>
              <a:rect l="l" t="t" r="r" b="b"/>
              <a:pathLst>
                <a:path w="1951990" h="1522095">
                  <a:moveTo>
                    <a:pt x="1951454" y="1499860"/>
                  </a:moveTo>
                  <a:lnTo>
                    <a:pt x="28353" y="0"/>
                  </a:lnTo>
                </a:path>
                <a:path w="1951990" h="1522095">
                  <a:moveTo>
                    <a:pt x="0" y="0"/>
                  </a:moveTo>
                  <a:lnTo>
                    <a:pt x="1951454" y="15219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903080" y="0"/>
              <a:ext cx="1384935" cy="1080135"/>
            </a:xfrm>
            <a:custGeom>
              <a:avLst/>
              <a:gdLst/>
              <a:ahLst/>
              <a:cxnLst/>
              <a:rect l="l" t="t" r="r" b="b"/>
              <a:pathLst>
                <a:path w="1384934" h="1080135">
                  <a:moveTo>
                    <a:pt x="26734" y="0"/>
                  </a:moveTo>
                  <a:lnTo>
                    <a:pt x="0" y="0"/>
                  </a:lnTo>
                  <a:lnTo>
                    <a:pt x="1384918" y="1080125"/>
                  </a:lnTo>
                  <a:lnTo>
                    <a:pt x="1384918" y="1059246"/>
                  </a:lnTo>
                  <a:lnTo>
                    <a:pt x="26734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903080" y="0"/>
              <a:ext cx="1384935" cy="1080135"/>
            </a:xfrm>
            <a:custGeom>
              <a:avLst/>
              <a:gdLst/>
              <a:ahLst/>
              <a:cxnLst/>
              <a:rect l="l" t="t" r="r" b="b"/>
              <a:pathLst>
                <a:path w="1384934" h="1080135">
                  <a:moveTo>
                    <a:pt x="1384918" y="1059246"/>
                  </a:moveTo>
                  <a:lnTo>
                    <a:pt x="26734" y="0"/>
                  </a:lnTo>
                </a:path>
                <a:path w="1384934" h="1080135">
                  <a:moveTo>
                    <a:pt x="0" y="0"/>
                  </a:moveTo>
                  <a:lnTo>
                    <a:pt x="1384918" y="10801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7469401" y="0"/>
              <a:ext cx="819150" cy="638810"/>
            </a:xfrm>
            <a:custGeom>
              <a:avLst/>
              <a:gdLst/>
              <a:ahLst/>
              <a:cxnLst/>
              <a:rect l="l" t="t" r="r" b="b"/>
              <a:pathLst>
                <a:path w="819150" h="638810">
                  <a:moveTo>
                    <a:pt x="28336" y="0"/>
                  </a:moveTo>
                  <a:lnTo>
                    <a:pt x="0" y="0"/>
                  </a:lnTo>
                  <a:lnTo>
                    <a:pt x="818597" y="638425"/>
                  </a:lnTo>
                  <a:lnTo>
                    <a:pt x="818597" y="616327"/>
                  </a:lnTo>
                  <a:lnTo>
                    <a:pt x="28336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469401" y="0"/>
              <a:ext cx="819150" cy="638810"/>
            </a:xfrm>
            <a:custGeom>
              <a:avLst/>
              <a:gdLst/>
              <a:ahLst/>
              <a:cxnLst/>
              <a:rect l="l" t="t" r="r" b="b"/>
              <a:pathLst>
                <a:path w="819150" h="638810">
                  <a:moveTo>
                    <a:pt x="818597" y="616341"/>
                  </a:moveTo>
                  <a:lnTo>
                    <a:pt x="28299" y="0"/>
                  </a:lnTo>
                </a:path>
                <a:path w="819150" h="638810">
                  <a:moveTo>
                    <a:pt x="0" y="0"/>
                  </a:moveTo>
                  <a:lnTo>
                    <a:pt x="818597" y="6384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6199" y="-359"/>
              <a:ext cx="252159" cy="196818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6514269" y="242265"/>
              <a:ext cx="1774189" cy="1676400"/>
            </a:xfrm>
            <a:custGeom>
              <a:avLst/>
              <a:gdLst/>
              <a:ahLst/>
              <a:cxnLst/>
              <a:rect l="l" t="t" r="r" b="b"/>
              <a:pathLst>
                <a:path w="1774190" h="1676400">
                  <a:moveTo>
                    <a:pt x="771465" y="25400"/>
                  </a:moveTo>
                  <a:lnTo>
                    <a:pt x="643410" y="25400"/>
                  </a:lnTo>
                  <a:lnTo>
                    <a:pt x="454100" y="76200"/>
                  </a:lnTo>
                  <a:lnTo>
                    <a:pt x="408734" y="101600"/>
                  </a:lnTo>
                  <a:lnTo>
                    <a:pt x="364466" y="114300"/>
                  </a:lnTo>
                  <a:lnTo>
                    <a:pt x="321329" y="139700"/>
                  </a:lnTo>
                  <a:lnTo>
                    <a:pt x="279359" y="165100"/>
                  </a:lnTo>
                  <a:lnTo>
                    <a:pt x="238590" y="190500"/>
                  </a:lnTo>
                  <a:lnTo>
                    <a:pt x="199056" y="228600"/>
                  </a:lnTo>
                  <a:lnTo>
                    <a:pt x="166705" y="254000"/>
                  </a:lnTo>
                  <a:lnTo>
                    <a:pt x="136556" y="292100"/>
                  </a:lnTo>
                  <a:lnTo>
                    <a:pt x="108670" y="330200"/>
                  </a:lnTo>
                  <a:lnTo>
                    <a:pt x="83105" y="368300"/>
                  </a:lnTo>
                  <a:lnTo>
                    <a:pt x="61811" y="393700"/>
                  </a:lnTo>
                  <a:lnTo>
                    <a:pt x="44195" y="431800"/>
                  </a:lnTo>
                  <a:lnTo>
                    <a:pt x="30224" y="469900"/>
                  </a:lnTo>
                  <a:lnTo>
                    <a:pt x="19859" y="520700"/>
                  </a:lnTo>
                  <a:lnTo>
                    <a:pt x="17569" y="533400"/>
                  </a:lnTo>
                  <a:lnTo>
                    <a:pt x="12751" y="558800"/>
                  </a:lnTo>
                  <a:lnTo>
                    <a:pt x="10461" y="571500"/>
                  </a:lnTo>
                  <a:lnTo>
                    <a:pt x="3331" y="622300"/>
                  </a:lnTo>
                  <a:lnTo>
                    <a:pt x="0" y="673100"/>
                  </a:lnTo>
                  <a:lnTo>
                    <a:pt x="1549" y="711200"/>
                  </a:lnTo>
                  <a:lnTo>
                    <a:pt x="9064" y="762000"/>
                  </a:lnTo>
                  <a:lnTo>
                    <a:pt x="18639" y="800100"/>
                  </a:lnTo>
                  <a:lnTo>
                    <a:pt x="27939" y="838200"/>
                  </a:lnTo>
                  <a:lnTo>
                    <a:pt x="36978" y="876300"/>
                  </a:lnTo>
                  <a:lnTo>
                    <a:pt x="45767" y="927100"/>
                  </a:lnTo>
                  <a:lnTo>
                    <a:pt x="51500" y="939800"/>
                  </a:lnTo>
                  <a:lnTo>
                    <a:pt x="58769" y="965200"/>
                  </a:lnTo>
                  <a:lnTo>
                    <a:pt x="67252" y="990600"/>
                  </a:lnTo>
                  <a:lnTo>
                    <a:pt x="76628" y="1003300"/>
                  </a:lnTo>
                  <a:lnTo>
                    <a:pt x="98474" y="1041400"/>
                  </a:lnTo>
                  <a:lnTo>
                    <a:pt x="123167" y="1079500"/>
                  </a:lnTo>
                  <a:lnTo>
                    <a:pt x="150475" y="1117600"/>
                  </a:lnTo>
                  <a:lnTo>
                    <a:pt x="180167" y="1155700"/>
                  </a:lnTo>
                  <a:lnTo>
                    <a:pt x="212010" y="1193800"/>
                  </a:lnTo>
                  <a:lnTo>
                    <a:pt x="247633" y="1219200"/>
                  </a:lnTo>
                  <a:lnTo>
                    <a:pt x="284673" y="1257300"/>
                  </a:lnTo>
                  <a:lnTo>
                    <a:pt x="323054" y="1282700"/>
                  </a:lnTo>
                  <a:lnTo>
                    <a:pt x="362702" y="1308100"/>
                  </a:lnTo>
                  <a:lnTo>
                    <a:pt x="403541" y="1333500"/>
                  </a:lnTo>
                  <a:lnTo>
                    <a:pt x="445495" y="1358900"/>
                  </a:lnTo>
                  <a:lnTo>
                    <a:pt x="488489" y="1371600"/>
                  </a:lnTo>
                  <a:lnTo>
                    <a:pt x="503866" y="1384300"/>
                  </a:lnTo>
                  <a:lnTo>
                    <a:pt x="518731" y="1397000"/>
                  </a:lnTo>
                  <a:lnTo>
                    <a:pt x="533048" y="1397000"/>
                  </a:lnTo>
                  <a:lnTo>
                    <a:pt x="546782" y="1409700"/>
                  </a:lnTo>
                  <a:lnTo>
                    <a:pt x="577611" y="1435100"/>
                  </a:lnTo>
                  <a:lnTo>
                    <a:pt x="609393" y="1460500"/>
                  </a:lnTo>
                  <a:lnTo>
                    <a:pt x="695215" y="1511300"/>
                  </a:lnTo>
                  <a:lnTo>
                    <a:pt x="738898" y="1524000"/>
                  </a:lnTo>
                  <a:lnTo>
                    <a:pt x="827993" y="1574800"/>
                  </a:lnTo>
                  <a:lnTo>
                    <a:pt x="873480" y="1587500"/>
                  </a:lnTo>
                  <a:lnTo>
                    <a:pt x="919642" y="1612900"/>
                  </a:lnTo>
                  <a:lnTo>
                    <a:pt x="966517" y="1625600"/>
                  </a:lnTo>
                  <a:lnTo>
                    <a:pt x="996949" y="1625600"/>
                  </a:lnTo>
                  <a:lnTo>
                    <a:pt x="1006903" y="1638300"/>
                  </a:lnTo>
                  <a:lnTo>
                    <a:pt x="1040100" y="1638300"/>
                  </a:lnTo>
                  <a:lnTo>
                    <a:pt x="1107541" y="1663700"/>
                  </a:lnTo>
                  <a:lnTo>
                    <a:pt x="1210436" y="1663700"/>
                  </a:lnTo>
                  <a:lnTo>
                    <a:pt x="1244375" y="1676400"/>
                  </a:lnTo>
                  <a:lnTo>
                    <a:pt x="1533826" y="1676400"/>
                  </a:lnTo>
                  <a:lnTo>
                    <a:pt x="1618281" y="1651000"/>
                  </a:lnTo>
                  <a:lnTo>
                    <a:pt x="1205066" y="1651000"/>
                  </a:lnTo>
                  <a:lnTo>
                    <a:pt x="997505" y="1600200"/>
                  </a:lnTo>
                  <a:lnTo>
                    <a:pt x="903685" y="1574800"/>
                  </a:lnTo>
                  <a:lnTo>
                    <a:pt x="858742" y="1562100"/>
                  </a:lnTo>
                  <a:lnTo>
                    <a:pt x="727503" y="1485900"/>
                  </a:lnTo>
                  <a:lnTo>
                    <a:pt x="710618" y="1485900"/>
                  </a:lnTo>
                  <a:lnTo>
                    <a:pt x="693483" y="1473200"/>
                  </a:lnTo>
                  <a:lnTo>
                    <a:pt x="658415" y="1460500"/>
                  </a:lnTo>
                  <a:lnTo>
                    <a:pt x="659812" y="1447800"/>
                  </a:lnTo>
                  <a:lnTo>
                    <a:pt x="810595" y="1447800"/>
                  </a:lnTo>
                  <a:lnTo>
                    <a:pt x="626322" y="1397000"/>
                  </a:lnTo>
                  <a:lnTo>
                    <a:pt x="582088" y="1384300"/>
                  </a:lnTo>
                  <a:lnTo>
                    <a:pt x="546727" y="1358900"/>
                  </a:lnTo>
                  <a:lnTo>
                    <a:pt x="513127" y="1333500"/>
                  </a:lnTo>
                  <a:lnTo>
                    <a:pt x="481433" y="1320800"/>
                  </a:lnTo>
                  <a:lnTo>
                    <a:pt x="451786" y="1295400"/>
                  </a:lnTo>
                  <a:lnTo>
                    <a:pt x="444579" y="1282700"/>
                  </a:lnTo>
                  <a:lnTo>
                    <a:pt x="437753" y="1282700"/>
                  </a:lnTo>
                  <a:lnTo>
                    <a:pt x="430926" y="1270000"/>
                  </a:lnTo>
                  <a:lnTo>
                    <a:pt x="423719" y="1270000"/>
                  </a:lnTo>
                  <a:lnTo>
                    <a:pt x="408580" y="1257300"/>
                  </a:lnTo>
                  <a:lnTo>
                    <a:pt x="394620" y="1231900"/>
                  </a:lnTo>
                  <a:lnTo>
                    <a:pt x="381875" y="1219200"/>
                  </a:lnTo>
                  <a:lnTo>
                    <a:pt x="335200" y="1219200"/>
                  </a:lnTo>
                  <a:lnTo>
                    <a:pt x="296908" y="1181100"/>
                  </a:lnTo>
                  <a:lnTo>
                    <a:pt x="260871" y="1155700"/>
                  </a:lnTo>
                  <a:lnTo>
                    <a:pt x="227046" y="1117600"/>
                  </a:lnTo>
                  <a:lnTo>
                    <a:pt x="195389" y="1079500"/>
                  </a:lnTo>
                  <a:lnTo>
                    <a:pt x="165857" y="1041400"/>
                  </a:lnTo>
                  <a:lnTo>
                    <a:pt x="138408" y="1003300"/>
                  </a:lnTo>
                  <a:lnTo>
                    <a:pt x="112997" y="952500"/>
                  </a:lnTo>
                  <a:lnTo>
                    <a:pt x="89582" y="914400"/>
                  </a:lnTo>
                  <a:lnTo>
                    <a:pt x="72876" y="863600"/>
                  </a:lnTo>
                  <a:lnTo>
                    <a:pt x="65182" y="825500"/>
                  </a:lnTo>
                  <a:lnTo>
                    <a:pt x="65561" y="774700"/>
                  </a:lnTo>
                  <a:lnTo>
                    <a:pt x="73072" y="736600"/>
                  </a:lnTo>
                  <a:lnTo>
                    <a:pt x="76281" y="723900"/>
                  </a:lnTo>
                  <a:lnTo>
                    <a:pt x="41449" y="723900"/>
                  </a:lnTo>
                  <a:lnTo>
                    <a:pt x="35599" y="711200"/>
                  </a:lnTo>
                  <a:lnTo>
                    <a:pt x="32750" y="698500"/>
                  </a:lnTo>
                  <a:lnTo>
                    <a:pt x="32091" y="685800"/>
                  </a:lnTo>
                  <a:lnTo>
                    <a:pt x="32813" y="673100"/>
                  </a:lnTo>
                  <a:lnTo>
                    <a:pt x="34688" y="635000"/>
                  </a:lnTo>
                  <a:lnTo>
                    <a:pt x="36099" y="609600"/>
                  </a:lnTo>
                  <a:lnTo>
                    <a:pt x="38725" y="571500"/>
                  </a:lnTo>
                  <a:lnTo>
                    <a:pt x="44243" y="546100"/>
                  </a:lnTo>
                  <a:lnTo>
                    <a:pt x="57693" y="482600"/>
                  </a:lnTo>
                  <a:lnTo>
                    <a:pt x="76190" y="431800"/>
                  </a:lnTo>
                  <a:lnTo>
                    <a:pt x="99418" y="393700"/>
                  </a:lnTo>
                  <a:lnTo>
                    <a:pt x="127059" y="342900"/>
                  </a:lnTo>
                  <a:lnTo>
                    <a:pt x="158797" y="304800"/>
                  </a:lnTo>
                  <a:lnTo>
                    <a:pt x="191238" y="266700"/>
                  </a:lnTo>
                  <a:lnTo>
                    <a:pt x="226239" y="228600"/>
                  </a:lnTo>
                  <a:lnTo>
                    <a:pt x="263587" y="203200"/>
                  </a:lnTo>
                  <a:lnTo>
                    <a:pt x="303069" y="177800"/>
                  </a:lnTo>
                  <a:lnTo>
                    <a:pt x="344471" y="152400"/>
                  </a:lnTo>
                  <a:lnTo>
                    <a:pt x="390594" y="127000"/>
                  </a:lnTo>
                  <a:lnTo>
                    <a:pt x="437679" y="101600"/>
                  </a:lnTo>
                  <a:lnTo>
                    <a:pt x="685831" y="38100"/>
                  </a:lnTo>
                  <a:lnTo>
                    <a:pt x="737663" y="38100"/>
                  </a:lnTo>
                  <a:lnTo>
                    <a:pt x="771465" y="25400"/>
                  </a:lnTo>
                  <a:close/>
                </a:path>
                <a:path w="1774190" h="1676400">
                  <a:moveTo>
                    <a:pt x="1773754" y="1562100"/>
                  </a:moveTo>
                  <a:lnTo>
                    <a:pt x="1765849" y="1562100"/>
                  </a:lnTo>
                  <a:lnTo>
                    <a:pt x="1733978" y="1574800"/>
                  </a:lnTo>
                  <a:lnTo>
                    <a:pt x="1692621" y="1600200"/>
                  </a:lnTo>
                  <a:lnTo>
                    <a:pt x="1517316" y="1651000"/>
                  </a:lnTo>
                  <a:lnTo>
                    <a:pt x="1618281" y="1651000"/>
                  </a:lnTo>
                  <a:lnTo>
                    <a:pt x="1701593" y="1625600"/>
                  </a:lnTo>
                  <a:lnTo>
                    <a:pt x="1746928" y="1600200"/>
                  </a:lnTo>
                  <a:lnTo>
                    <a:pt x="1773754" y="1587500"/>
                  </a:lnTo>
                  <a:lnTo>
                    <a:pt x="1773754" y="1562100"/>
                  </a:lnTo>
                  <a:close/>
                </a:path>
                <a:path w="1774190" h="1676400">
                  <a:moveTo>
                    <a:pt x="1177970" y="1511300"/>
                  </a:moveTo>
                  <a:lnTo>
                    <a:pt x="1046599" y="1511300"/>
                  </a:lnTo>
                  <a:lnTo>
                    <a:pt x="1092501" y="1524000"/>
                  </a:lnTo>
                  <a:lnTo>
                    <a:pt x="1141523" y="1524000"/>
                  </a:lnTo>
                  <a:lnTo>
                    <a:pt x="1177970" y="1511300"/>
                  </a:lnTo>
                  <a:close/>
                </a:path>
                <a:path w="1774190" h="1676400">
                  <a:moveTo>
                    <a:pt x="1587380" y="1511300"/>
                  </a:moveTo>
                  <a:lnTo>
                    <a:pt x="1392110" y="1511300"/>
                  </a:lnTo>
                  <a:lnTo>
                    <a:pt x="1453181" y="1524000"/>
                  </a:lnTo>
                  <a:lnTo>
                    <a:pt x="1556654" y="1524000"/>
                  </a:lnTo>
                  <a:lnTo>
                    <a:pt x="1587380" y="1511300"/>
                  </a:lnTo>
                  <a:close/>
                </a:path>
                <a:path w="1774190" h="1676400">
                  <a:moveTo>
                    <a:pt x="1734686" y="1485900"/>
                  </a:moveTo>
                  <a:lnTo>
                    <a:pt x="1573133" y="1485900"/>
                  </a:lnTo>
                  <a:lnTo>
                    <a:pt x="1544514" y="1498600"/>
                  </a:lnTo>
                  <a:lnTo>
                    <a:pt x="954555" y="1498600"/>
                  </a:lnTo>
                  <a:lnTo>
                    <a:pt x="1000648" y="1511300"/>
                  </a:lnTo>
                  <a:lnTo>
                    <a:pt x="1656792" y="1511300"/>
                  </a:lnTo>
                  <a:lnTo>
                    <a:pt x="1734686" y="1485900"/>
                  </a:lnTo>
                  <a:close/>
                </a:path>
                <a:path w="1774190" h="1676400">
                  <a:moveTo>
                    <a:pt x="810595" y="1447800"/>
                  </a:moveTo>
                  <a:lnTo>
                    <a:pt x="690800" y="1447800"/>
                  </a:lnTo>
                  <a:lnTo>
                    <a:pt x="908224" y="1498600"/>
                  </a:lnTo>
                  <a:lnTo>
                    <a:pt x="1500044" y="1498600"/>
                  </a:lnTo>
                  <a:lnTo>
                    <a:pt x="1494964" y="1485900"/>
                  </a:lnTo>
                  <a:lnTo>
                    <a:pt x="1490011" y="1485900"/>
                  </a:lnTo>
                  <a:lnTo>
                    <a:pt x="1520259" y="1473200"/>
                  </a:lnTo>
                  <a:lnTo>
                    <a:pt x="905827" y="1473200"/>
                  </a:lnTo>
                  <a:lnTo>
                    <a:pt x="810595" y="1447800"/>
                  </a:lnTo>
                  <a:close/>
                </a:path>
                <a:path w="1774190" h="1676400">
                  <a:moveTo>
                    <a:pt x="1773754" y="1447800"/>
                  </a:moveTo>
                  <a:lnTo>
                    <a:pt x="1770346" y="1447800"/>
                  </a:lnTo>
                  <a:lnTo>
                    <a:pt x="1724913" y="1473200"/>
                  </a:lnTo>
                  <a:lnTo>
                    <a:pt x="1678267" y="1473200"/>
                  </a:lnTo>
                  <a:lnTo>
                    <a:pt x="1630346" y="1485900"/>
                  </a:lnTo>
                  <a:lnTo>
                    <a:pt x="1773754" y="1485900"/>
                  </a:lnTo>
                  <a:lnTo>
                    <a:pt x="1773754" y="1447800"/>
                  </a:lnTo>
                  <a:close/>
                </a:path>
                <a:path w="1774190" h="1676400">
                  <a:moveTo>
                    <a:pt x="1404286" y="1460500"/>
                  </a:moveTo>
                  <a:lnTo>
                    <a:pt x="1078150" y="1460500"/>
                  </a:lnTo>
                  <a:lnTo>
                    <a:pt x="1079547" y="1473200"/>
                  </a:lnTo>
                  <a:lnTo>
                    <a:pt x="1407842" y="1473200"/>
                  </a:lnTo>
                  <a:lnTo>
                    <a:pt x="1404286" y="1460500"/>
                  </a:lnTo>
                  <a:close/>
                </a:path>
                <a:path w="1774190" h="1676400">
                  <a:moveTo>
                    <a:pt x="1773754" y="1371600"/>
                  </a:moveTo>
                  <a:lnTo>
                    <a:pt x="1754933" y="1384300"/>
                  </a:lnTo>
                  <a:lnTo>
                    <a:pt x="1739205" y="1397000"/>
                  </a:lnTo>
                  <a:lnTo>
                    <a:pt x="1707034" y="1397000"/>
                  </a:lnTo>
                  <a:lnTo>
                    <a:pt x="1690163" y="1409700"/>
                  </a:lnTo>
                  <a:lnTo>
                    <a:pt x="1494964" y="1460500"/>
                  </a:lnTo>
                  <a:lnTo>
                    <a:pt x="1418002" y="1460500"/>
                  </a:lnTo>
                  <a:lnTo>
                    <a:pt x="1412160" y="1473200"/>
                  </a:lnTo>
                  <a:lnTo>
                    <a:pt x="1550733" y="1473200"/>
                  </a:lnTo>
                  <a:lnTo>
                    <a:pt x="1613074" y="1447800"/>
                  </a:lnTo>
                  <a:lnTo>
                    <a:pt x="1767341" y="1409700"/>
                  </a:lnTo>
                  <a:lnTo>
                    <a:pt x="1773754" y="1409700"/>
                  </a:lnTo>
                  <a:lnTo>
                    <a:pt x="1773754" y="1371600"/>
                  </a:lnTo>
                  <a:close/>
                </a:path>
                <a:path w="1774190" h="1676400">
                  <a:moveTo>
                    <a:pt x="1149397" y="1447800"/>
                  </a:moveTo>
                  <a:lnTo>
                    <a:pt x="1049527" y="1447800"/>
                  </a:lnTo>
                  <a:lnTo>
                    <a:pt x="1063599" y="1460500"/>
                  </a:lnTo>
                  <a:lnTo>
                    <a:pt x="1170900" y="1460500"/>
                  </a:lnTo>
                  <a:lnTo>
                    <a:pt x="1149397" y="1447800"/>
                  </a:lnTo>
                  <a:close/>
                </a:path>
                <a:path w="1774190" h="1676400">
                  <a:moveTo>
                    <a:pt x="1442386" y="1447800"/>
                  </a:moveTo>
                  <a:lnTo>
                    <a:pt x="1314311" y="1447800"/>
                  </a:lnTo>
                  <a:lnTo>
                    <a:pt x="1289859" y="1460500"/>
                  </a:lnTo>
                  <a:lnTo>
                    <a:pt x="1437433" y="1460500"/>
                  </a:lnTo>
                  <a:lnTo>
                    <a:pt x="1442386" y="1447800"/>
                  </a:lnTo>
                  <a:close/>
                </a:path>
                <a:path w="1774190" h="1676400">
                  <a:moveTo>
                    <a:pt x="1010459" y="1371600"/>
                  </a:moveTo>
                  <a:lnTo>
                    <a:pt x="839136" y="1371600"/>
                  </a:lnTo>
                  <a:lnTo>
                    <a:pt x="883380" y="1397000"/>
                  </a:lnTo>
                  <a:lnTo>
                    <a:pt x="928576" y="1409700"/>
                  </a:lnTo>
                  <a:lnTo>
                    <a:pt x="974582" y="1435100"/>
                  </a:lnTo>
                  <a:lnTo>
                    <a:pt x="1021254" y="1447800"/>
                  </a:lnTo>
                  <a:lnTo>
                    <a:pt x="1123382" y="1447800"/>
                  </a:lnTo>
                  <a:lnTo>
                    <a:pt x="1097295" y="1435100"/>
                  </a:lnTo>
                  <a:lnTo>
                    <a:pt x="1071352" y="1435100"/>
                  </a:lnTo>
                  <a:lnTo>
                    <a:pt x="1045765" y="1422400"/>
                  </a:lnTo>
                  <a:lnTo>
                    <a:pt x="1037891" y="1422400"/>
                  </a:lnTo>
                  <a:lnTo>
                    <a:pt x="1029890" y="1409700"/>
                  </a:lnTo>
                  <a:lnTo>
                    <a:pt x="1590553" y="1409700"/>
                  </a:lnTo>
                  <a:lnTo>
                    <a:pt x="1636823" y="1397000"/>
                  </a:lnTo>
                  <a:lnTo>
                    <a:pt x="1205531" y="1397000"/>
                  </a:lnTo>
                  <a:lnTo>
                    <a:pt x="1157156" y="1384300"/>
                  </a:lnTo>
                  <a:lnTo>
                    <a:pt x="1059263" y="1384300"/>
                  </a:lnTo>
                  <a:lnTo>
                    <a:pt x="1010459" y="1371600"/>
                  </a:lnTo>
                  <a:close/>
                </a:path>
                <a:path w="1774190" h="1676400">
                  <a:moveTo>
                    <a:pt x="1590553" y="1409700"/>
                  </a:moveTo>
                  <a:lnTo>
                    <a:pt x="1087510" y="1409700"/>
                  </a:lnTo>
                  <a:lnTo>
                    <a:pt x="1098978" y="1422400"/>
                  </a:lnTo>
                  <a:lnTo>
                    <a:pt x="1367756" y="1422400"/>
                  </a:lnTo>
                  <a:lnTo>
                    <a:pt x="1384855" y="1435100"/>
                  </a:lnTo>
                  <a:lnTo>
                    <a:pt x="1362404" y="1435100"/>
                  </a:lnTo>
                  <a:lnTo>
                    <a:pt x="1338691" y="1447800"/>
                  </a:lnTo>
                  <a:lnTo>
                    <a:pt x="1449625" y="1447800"/>
                  </a:lnTo>
                  <a:lnTo>
                    <a:pt x="1590553" y="1409700"/>
                  </a:lnTo>
                  <a:close/>
                </a:path>
                <a:path w="1774190" h="1676400">
                  <a:moveTo>
                    <a:pt x="1716904" y="1371600"/>
                  </a:moveTo>
                  <a:lnTo>
                    <a:pt x="1506981" y="1371600"/>
                  </a:lnTo>
                  <a:lnTo>
                    <a:pt x="1493696" y="1384300"/>
                  </a:lnTo>
                  <a:lnTo>
                    <a:pt x="1361221" y="1384300"/>
                  </a:lnTo>
                  <a:lnTo>
                    <a:pt x="1324411" y="1397000"/>
                  </a:lnTo>
                  <a:lnTo>
                    <a:pt x="1636823" y="1397000"/>
                  </a:lnTo>
                  <a:lnTo>
                    <a:pt x="1690385" y="1384300"/>
                  </a:lnTo>
                  <a:lnTo>
                    <a:pt x="1716904" y="1371600"/>
                  </a:lnTo>
                  <a:close/>
                </a:path>
                <a:path w="1774190" h="1676400">
                  <a:moveTo>
                    <a:pt x="414753" y="1092200"/>
                  </a:moveTo>
                  <a:lnTo>
                    <a:pt x="328723" y="1092200"/>
                  </a:lnTo>
                  <a:lnTo>
                    <a:pt x="367995" y="1130300"/>
                  </a:lnTo>
                  <a:lnTo>
                    <a:pt x="410241" y="1168400"/>
                  </a:lnTo>
                  <a:lnTo>
                    <a:pt x="454810" y="1193800"/>
                  </a:lnTo>
                  <a:lnTo>
                    <a:pt x="501049" y="1219200"/>
                  </a:lnTo>
                  <a:lnTo>
                    <a:pt x="548306" y="1244600"/>
                  </a:lnTo>
                  <a:lnTo>
                    <a:pt x="633504" y="1295400"/>
                  </a:lnTo>
                  <a:lnTo>
                    <a:pt x="676878" y="1308100"/>
                  </a:lnTo>
                  <a:lnTo>
                    <a:pt x="720791" y="1333500"/>
                  </a:lnTo>
                  <a:lnTo>
                    <a:pt x="810307" y="1358900"/>
                  </a:lnTo>
                  <a:lnTo>
                    <a:pt x="817366" y="1371600"/>
                  </a:lnTo>
                  <a:lnTo>
                    <a:pt x="981543" y="1371600"/>
                  </a:lnTo>
                  <a:lnTo>
                    <a:pt x="952960" y="1358900"/>
                  </a:lnTo>
                  <a:lnTo>
                    <a:pt x="896032" y="1358900"/>
                  </a:lnTo>
                  <a:lnTo>
                    <a:pt x="877921" y="1346200"/>
                  </a:lnTo>
                  <a:lnTo>
                    <a:pt x="860297" y="1346200"/>
                  </a:lnTo>
                  <a:lnTo>
                    <a:pt x="843079" y="1333500"/>
                  </a:lnTo>
                  <a:lnTo>
                    <a:pt x="826182" y="1320800"/>
                  </a:lnTo>
                  <a:lnTo>
                    <a:pt x="776140" y="1320800"/>
                  </a:lnTo>
                  <a:lnTo>
                    <a:pt x="759888" y="1308100"/>
                  </a:lnTo>
                  <a:lnTo>
                    <a:pt x="690927" y="1282700"/>
                  </a:lnTo>
                  <a:lnTo>
                    <a:pt x="657411" y="1270000"/>
                  </a:lnTo>
                  <a:lnTo>
                    <a:pt x="624633" y="1244600"/>
                  </a:lnTo>
                  <a:lnTo>
                    <a:pt x="581541" y="1219200"/>
                  </a:lnTo>
                  <a:lnTo>
                    <a:pt x="539803" y="1193800"/>
                  </a:lnTo>
                  <a:lnTo>
                    <a:pt x="499735" y="1168400"/>
                  </a:lnTo>
                  <a:lnTo>
                    <a:pt x="461655" y="1130300"/>
                  </a:lnTo>
                  <a:lnTo>
                    <a:pt x="425878" y="1104900"/>
                  </a:lnTo>
                  <a:lnTo>
                    <a:pt x="414753" y="1092200"/>
                  </a:lnTo>
                  <a:close/>
                </a:path>
                <a:path w="1774190" h="1676400">
                  <a:moveTo>
                    <a:pt x="1773754" y="1295400"/>
                  </a:moveTo>
                  <a:lnTo>
                    <a:pt x="1757956" y="1295400"/>
                  </a:lnTo>
                  <a:lnTo>
                    <a:pt x="1711753" y="1320800"/>
                  </a:lnTo>
                  <a:lnTo>
                    <a:pt x="1669147" y="1346200"/>
                  </a:lnTo>
                  <a:lnTo>
                    <a:pt x="1579647" y="1371600"/>
                  </a:lnTo>
                  <a:lnTo>
                    <a:pt x="1743376" y="1371600"/>
                  </a:lnTo>
                  <a:lnTo>
                    <a:pt x="1773754" y="1358900"/>
                  </a:lnTo>
                  <a:lnTo>
                    <a:pt x="1773754" y="1295400"/>
                  </a:lnTo>
                  <a:close/>
                </a:path>
                <a:path w="1774190" h="1676400">
                  <a:moveTo>
                    <a:pt x="1014936" y="152400"/>
                  </a:moveTo>
                  <a:lnTo>
                    <a:pt x="889523" y="152400"/>
                  </a:lnTo>
                  <a:lnTo>
                    <a:pt x="753411" y="190500"/>
                  </a:lnTo>
                  <a:lnTo>
                    <a:pt x="705018" y="215900"/>
                  </a:lnTo>
                  <a:lnTo>
                    <a:pt x="657161" y="228600"/>
                  </a:lnTo>
                  <a:lnTo>
                    <a:pt x="610090" y="254000"/>
                  </a:lnTo>
                  <a:lnTo>
                    <a:pt x="564054" y="279400"/>
                  </a:lnTo>
                  <a:lnTo>
                    <a:pt x="522844" y="304800"/>
                  </a:lnTo>
                  <a:lnTo>
                    <a:pt x="482421" y="330200"/>
                  </a:lnTo>
                  <a:lnTo>
                    <a:pt x="443234" y="355600"/>
                  </a:lnTo>
                  <a:lnTo>
                    <a:pt x="405737" y="381000"/>
                  </a:lnTo>
                  <a:lnTo>
                    <a:pt x="370379" y="419100"/>
                  </a:lnTo>
                  <a:lnTo>
                    <a:pt x="341127" y="444500"/>
                  </a:lnTo>
                  <a:lnTo>
                    <a:pt x="313816" y="482600"/>
                  </a:lnTo>
                  <a:lnTo>
                    <a:pt x="288530" y="508000"/>
                  </a:lnTo>
                  <a:lnTo>
                    <a:pt x="265350" y="546100"/>
                  </a:lnTo>
                  <a:lnTo>
                    <a:pt x="235727" y="596900"/>
                  </a:lnTo>
                  <a:lnTo>
                    <a:pt x="212010" y="647700"/>
                  </a:lnTo>
                  <a:lnTo>
                    <a:pt x="199955" y="698500"/>
                  </a:lnTo>
                  <a:lnTo>
                    <a:pt x="192908" y="749300"/>
                  </a:lnTo>
                  <a:lnTo>
                    <a:pt x="191309" y="787400"/>
                  </a:lnTo>
                  <a:lnTo>
                    <a:pt x="195594" y="838200"/>
                  </a:lnTo>
                  <a:lnTo>
                    <a:pt x="206201" y="889000"/>
                  </a:lnTo>
                  <a:lnTo>
                    <a:pt x="223567" y="939800"/>
                  </a:lnTo>
                  <a:lnTo>
                    <a:pt x="238629" y="965200"/>
                  </a:lnTo>
                  <a:lnTo>
                    <a:pt x="252428" y="1003300"/>
                  </a:lnTo>
                  <a:lnTo>
                    <a:pt x="264751" y="1041400"/>
                  </a:lnTo>
                  <a:lnTo>
                    <a:pt x="275383" y="1079500"/>
                  </a:lnTo>
                  <a:lnTo>
                    <a:pt x="285168" y="1104900"/>
                  </a:lnTo>
                  <a:lnTo>
                    <a:pt x="297370" y="1143000"/>
                  </a:lnTo>
                  <a:lnTo>
                    <a:pt x="312263" y="1168400"/>
                  </a:lnTo>
                  <a:lnTo>
                    <a:pt x="330120" y="1193800"/>
                  </a:lnTo>
                  <a:lnTo>
                    <a:pt x="335200" y="1206500"/>
                  </a:lnTo>
                  <a:lnTo>
                    <a:pt x="340153" y="1206500"/>
                  </a:lnTo>
                  <a:lnTo>
                    <a:pt x="343074" y="1219200"/>
                  </a:lnTo>
                  <a:lnTo>
                    <a:pt x="381875" y="1219200"/>
                  </a:lnTo>
                  <a:lnTo>
                    <a:pt x="370379" y="1206500"/>
                  </a:lnTo>
                  <a:lnTo>
                    <a:pt x="357314" y="1181100"/>
                  </a:lnTo>
                  <a:lnTo>
                    <a:pt x="344058" y="1168400"/>
                  </a:lnTo>
                  <a:lnTo>
                    <a:pt x="330660" y="1143000"/>
                  </a:lnTo>
                  <a:lnTo>
                    <a:pt x="317166" y="1117600"/>
                  </a:lnTo>
                  <a:lnTo>
                    <a:pt x="314366" y="1117600"/>
                  </a:lnTo>
                  <a:lnTo>
                    <a:pt x="312578" y="1104900"/>
                  </a:lnTo>
                  <a:lnTo>
                    <a:pt x="312005" y="1104900"/>
                  </a:lnTo>
                  <a:lnTo>
                    <a:pt x="312848" y="1092200"/>
                  </a:lnTo>
                  <a:lnTo>
                    <a:pt x="414753" y="1092200"/>
                  </a:lnTo>
                  <a:lnTo>
                    <a:pt x="392503" y="1066800"/>
                  </a:lnTo>
                  <a:lnTo>
                    <a:pt x="385416" y="1054100"/>
                  </a:lnTo>
                  <a:lnTo>
                    <a:pt x="342830" y="1054100"/>
                  </a:lnTo>
                  <a:lnTo>
                    <a:pt x="342463" y="1052085"/>
                  </a:lnTo>
                  <a:lnTo>
                    <a:pt x="320357" y="1041400"/>
                  </a:lnTo>
                  <a:lnTo>
                    <a:pt x="300561" y="1016000"/>
                  </a:lnTo>
                  <a:lnTo>
                    <a:pt x="288337" y="990600"/>
                  </a:lnTo>
                  <a:lnTo>
                    <a:pt x="284781" y="952500"/>
                  </a:lnTo>
                  <a:lnTo>
                    <a:pt x="331695" y="952500"/>
                  </a:lnTo>
                  <a:lnTo>
                    <a:pt x="322551" y="927100"/>
                  </a:lnTo>
                  <a:lnTo>
                    <a:pt x="315922" y="901700"/>
                  </a:lnTo>
                  <a:lnTo>
                    <a:pt x="245919" y="901700"/>
                  </a:lnTo>
                  <a:lnTo>
                    <a:pt x="242998" y="889000"/>
                  </a:lnTo>
                  <a:lnTo>
                    <a:pt x="241601" y="889000"/>
                  </a:lnTo>
                  <a:lnTo>
                    <a:pt x="232433" y="863600"/>
                  </a:lnTo>
                  <a:lnTo>
                    <a:pt x="226266" y="838200"/>
                  </a:lnTo>
                  <a:lnTo>
                    <a:pt x="222527" y="812800"/>
                  </a:lnTo>
                  <a:lnTo>
                    <a:pt x="220646" y="787400"/>
                  </a:lnTo>
                  <a:lnTo>
                    <a:pt x="221630" y="736600"/>
                  </a:lnTo>
                  <a:lnTo>
                    <a:pt x="227949" y="698500"/>
                  </a:lnTo>
                  <a:lnTo>
                    <a:pt x="239791" y="660400"/>
                  </a:lnTo>
                  <a:lnTo>
                    <a:pt x="257349" y="609600"/>
                  </a:lnTo>
                  <a:lnTo>
                    <a:pt x="280594" y="571500"/>
                  </a:lnTo>
                  <a:lnTo>
                    <a:pt x="306506" y="533400"/>
                  </a:lnTo>
                  <a:lnTo>
                    <a:pt x="335073" y="482600"/>
                  </a:lnTo>
                  <a:lnTo>
                    <a:pt x="366283" y="457200"/>
                  </a:lnTo>
                  <a:lnTo>
                    <a:pt x="400125" y="419100"/>
                  </a:lnTo>
                  <a:lnTo>
                    <a:pt x="436586" y="381000"/>
                  </a:lnTo>
                  <a:lnTo>
                    <a:pt x="475654" y="355600"/>
                  </a:lnTo>
                  <a:lnTo>
                    <a:pt x="559351" y="304800"/>
                  </a:lnTo>
                  <a:lnTo>
                    <a:pt x="602165" y="279400"/>
                  </a:lnTo>
                  <a:lnTo>
                    <a:pt x="645751" y="254000"/>
                  </a:lnTo>
                  <a:lnTo>
                    <a:pt x="690096" y="241300"/>
                  </a:lnTo>
                  <a:lnTo>
                    <a:pt x="735190" y="215900"/>
                  </a:lnTo>
                  <a:lnTo>
                    <a:pt x="920853" y="165100"/>
                  </a:lnTo>
                  <a:lnTo>
                    <a:pt x="967793" y="165100"/>
                  </a:lnTo>
                  <a:lnTo>
                    <a:pt x="1014936" y="152400"/>
                  </a:lnTo>
                  <a:close/>
                </a:path>
                <a:path w="1774190" h="1676400">
                  <a:moveTo>
                    <a:pt x="342463" y="1052085"/>
                  </a:moveTo>
                  <a:lnTo>
                    <a:pt x="342830" y="1054100"/>
                  </a:lnTo>
                  <a:lnTo>
                    <a:pt x="346630" y="1054100"/>
                  </a:lnTo>
                  <a:lnTo>
                    <a:pt x="342463" y="1052085"/>
                  </a:lnTo>
                  <a:close/>
                </a:path>
                <a:path w="1774190" h="1676400">
                  <a:moveTo>
                    <a:pt x="331695" y="952500"/>
                  </a:moveTo>
                  <a:lnTo>
                    <a:pt x="299132" y="952500"/>
                  </a:lnTo>
                  <a:lnTo>
                    <a:pt x="306808" y="977900"/>
                  </a:lnTo>
                  <a:lnTo>
                    <a:pt x="316245" y="990600"/>
                  </a:lnTo>
                  <a:lnTo>
                    <a:pt x="326493" y="1016000"/>
                  </a:lnTo>
                  <a:lnTo>
                    <a:pt x="336597" y="1028700"/>
                  </a:lnTo>
                  <a:lnTo>
                    <a:pt x="338754" y="1041400"/>
                  </a:lnTo>
                  <a:lnTo>
                    <a:pt x="340518" y="1041400"/>
                  </a:lnTo>
                  <a:lnTo>
                    <a:pt x="342463" y="1052085"/>
                  </a:lnTo>
                  <a:lnTo>
                    <a:pt x="346630" y="1054100"/>
                  </a:lnTo>
                  <a:lnTo>
                    <a:pt x="385416" y="1054100"/>
                  </a:lnTo>
                  <a:lnTo>
                    <a:pt x="364156" y="1016000"/>
                  </a:lnTo>
                  <a:lnTo>
                    <a:pt x="340839" y="977900"/>
                  </a:lnTo>
                  <a:lnTo>
                    <a:pt x="331695" y="952500"/>
                  </a:lnTo>
                  <a:close/>
                </a:path>
                <a:path w="1774190" h="1676400">
                  <a:moveTo>
                    <a:pt x="1156954" y="190500"/>
                  </a:moveTo>
                  <a:lnTo>
                    <a:pt x="1064434" y="190500"/>
                  </a:lnTo>
                  <a:lnTo>
                    <a:pt x="1041455" y="203200"/>
                  </a:lnTo>
                  <a:lnTo>
                    <a:pt x="1018333" y="203200"/>
                  </a:lnTo>
                  <a:lnTo>
                    <a:pt x="919158" y="228600"/>
                  </a:lnTo>
                  <a:lnTo>
                    <a:pt x="870889" y="254000"/>
                  </a:lnTo>
                  <a:lnTo>
                    <a:pt x="823369" y="266700"/>
                  </a:lnTo>
                  <a:lnTo>
                    <a:pt x="684323" y="342900"/>
                  </a:lnTo>
                  <a:lnTo>
                    <a:pt x="648819" y="355600"/>
                  </a:lnTo>
                  <a:lnTo>
                    <a:pt x="614981" y="381000"/>
                  </a:lnTo>
                  <a:lnTo>
                    <a:pt x="548306" y="431800"/>
                  </a:lnTo>
                  <a:lnTo>
                    <a:pt x="529216" y="444500"/>
                  </a:lnTo>
                  <a:lnTo>
                    <a:pt x="510651" y="457200"/>
                  </a:lnTo>
                  <a:lnTo>
                    <a:pt x="492371" y="482600"/>
                  </a:lnTo>
                  <a:lnTo>
                    <a:pt x="474138" y="495300"/>
                  </a:lnTo>
                  <a:lnTo>
                    <a:pt x="455628" y="508000"/>
                  </a:lnTo>
                  <a:lnTo>
                    <a:pt x="437403" y="520700"/>
                  </a:lnTo>
                  <a:lnTo>
                    <a:pt x="420274" y="533400"/>
                  </a:lnTo>
                  <a:lnTo>
                    <a:pt x="405050" y="558800"/>
                  </a:lnTo>
                  <a:lnTo>
                    <a:pt x="384917" y="584200"/>
                  </a:lnTo>
                  <a:lnTo>
                    <a:pt x="366379" y="609600"/>
                  </a:lnTo>
                  <a:lnTo>
                    <a:pt x="348793" y="635000"/>
                  </a:lnTo>
                  <a:lnTo>
                    <a:pt x="331517" y="660400"/>
                  </a:lnTo>
                  <a:lnTo>
                    <a:pt x="312594" y="685800"/>
                  </a:lnTo>
                  <a:lnTo>
                    <a:pt x="297100" y="723900"/>
                  </a:lnTo>
                  <a:lnTo>
                    <a:pt x="285511" y="749300"/>
                  </a:lnTo>
                  <a:lnTo>
                    <a:pt x="278304" y="787400"/>
                  </a:lnTo>
                  <a:lnTo>
                    <a:pt x="269208" y="838200"/>
                  </a:lnTo>
                  <a:lnTo>
                    <a:pt x="257349" y="889000"/>
                  </a:lnTo>
                  <a:lnTo>
                    <a:pt x="252396" y="901700"/>
                  </a:lnTo>
                  <a:lnTo>
                    <a:pt x="315922" y="901700"/>
                  </a:lnTo>
                  <a:lnTo>
                    <a:pt x="309292" y="876300"/>
                  </a:lnTo>
                  <a:lnTo>
                    <a:pt x="305881" y="850900"/>
                  </a:lnTo>
                  <a:lnTo>
                    <a:pt x="307149" y="825500"/>
                  </a:lnTo>
                  <a:lnTo>
                    <a:pt x="312346" y="800100"/>
                  </a:lnTo>
                  <a:lnTo>
                    <a:pt x="320722" y="774700"/>
                  </a:lnTo>
                  <a:lnTo>
                    <a:pt x="323643" y="762000"/>
                  </a:lnTo>
                  <a:lnTo>
                    <a:pt x="327199" y="762000"/>
                  </a:lnTo>
                  <a:lnTo>
                    <a:pt x="330120" y="749300"/>
                  </a:lnTo>
                  <a:lnTo>
                    <a:pt x="353456" y="698500"/>
                  </a:lnTo>
                  <a:lnTo>
                    <a:pt x="379152" y="660400"/>
                  </a:lnTo>
                  <a:lnTo>
                    <a:pt x="407358" y="622300"/>
                  </a:lnTo>
                  <a:lnTo>
                    <a:pt x="438225" y="571500"/>
                  </a:lnTo>
                  <a:lnTo>
                    <a:pt x="471905" y="533400"/>
                  </a:lnTo>
                  <a:lnTo>
                    <a:pt x="508548" y="495300"/>
                  </a:lnTo>
                  <a:lnTo>
                    <a:pt x="548306" y="469900"/>
                  </a:lnTo>
                  <a:lnTo>
                    <a:pt x="578830" y="444500"/>
                  </a:lnTo>
                  <a:lnTo>
                    <a:pt x="611711" y="419100"/>
                  </a:lnTo>
                  <a:lnTo>
                    <a:pt x="646354" y="406400"/>
                  </a:lnTo>
                  <a:lnTo>
                    <a:pt x="682164" y="393700"/>
                  </a:lnTo>
                  <a:lnTo>
                    <a:pt x="832309" y="355600"/>
                  </a:lnTo>
                  <a:lnTo>
                    <a:pt x="708072" y="355600"/>
                  </a:lnTo>
                  <a:lnTo>
                    <a:pt x="713152" y="342900"/>
                  </a:lnTo>
                  <a:lnTo>
                    <a:pt x="724582" y="342900"/>
                  </a:lnTo>
                  <a:lnTo>
                    <a:pt x="761136" y="317500"/>
                  </a:lnTo>
                  <a:lnTo>
                    <a:pt x="872918" y="279400"/>
                  </a:lnTo>
                  <a:lnTo>
                    <a:pt x="919255" y="254000"/>
                  </a:lnTo>
                  <a:lnTo>
                    <a:pt x="1156954" y="190500"/>
                  </a:lnTo>
                  <a:close/>
                </a:path>
                <a:path w="1774190" h="1676400">
                  <a:moveTo>
                    <a:pt x="965120" y="38100"/>
                  </a:moveTo>
                  <a:lnTo>
                    <a:pt x="874442" y="38100"/>
                  </a:lnTo>
                  <a:lnTo>
                    <a:pt x="824957" y="50800"/>
                  </a:lnTo>
                  <a:lnTo>
                    <a:pt x="776593" y="76200"/>
                  </a:lnTo>
                  <a:lnTo>
                    <a:pt x="729071" y="88900"/>
                  </a:lnTo>
                  <a:lnTo>
                    <a:pt x="682109" y="114300"/>
                  </a:lnTo>
                  <a:lnTo>
                    <a:pt x="635428" y="127000"/>
                  </a:lnTo>
                  <a:lnTo>
                    <a:pt x="600902" y="139700"/>
                  </a:lnTo>
                  <a:lnTo>
                    <a:pt x="567340" y="165100"/>
                  </a:lnTo>
                  <a:lnTo>
                    <a:pt x="534326" y="177800"/>
                  </a:lnTo>
                  <a:lnTo>
                    <a:pt x="501443" y="203200"/>
                  </a:lnTo>
                  <a:lnTo>
                    <a:pt x="460210" y="228600"/>
                  </a:lnTo>
                  <a:lnTo>
                    <a:pt x="421475" y="254000"/>
                  </a:lnTo>
                  <a:lnTo>
                    <a:pt x="384286" y="279400"/>
                  </a:lnTo>
                  <a:lnTo>
                    <a:pt x="347688" y="304800"/>
                  </a:lnTo>
                  <a:lnTo>
                    <a:pt x="310731" y="342900"/>
                  </a:lnTo>
                  <a:lnTo>
                    <a:pt x="272462" y="368300"/>
                  </a:lnTo>
                  <a:lnTo>
                    <a:pt x="248685" y="393700"/>
                  </a:lnTo>
                  <a:lnTo>
                    <a:pt x="225790" y="419100"/>
                  </a:lnTo>
                  <a:lnTo>
                    <a:pt x="203561" y="444500"/>
                  </a:lnTo>
                  <a:lnTo>
                    <a:pt x="181784" y="469900"/>
                  </a:lnTo>
                  <a:lnTo>
                    <a:pt x="167487" y="482600"/>
                  </a:lnTo>
                  <a:lnTo>
                    <a:pt x="153796" y="508000"/>
                  </a:lnTo>
                  <a:lnTo>
                    <a:pt x="140797" y="520700"/>
                  </a:lnTo>
                  <a:lnTo>
                    <a:pt x="128571" y="546100"/>
                  </a:lnTo>
                  <a:lnTo>
                    <a:pt x="105027" y="584200"/>
                  </a:lnTo>
                  <a:lnTo>
                    <a:pt x="84613" y="622300"/>
                  </a:lnTo>
                  <a:lnTo>
                    <a:pt x="66367" y="660400"/>
                  </a:lnTo>
                  <a:lnTo>
                    <a:pt x="49323" y="698500"/>
                  </a:lnTo>
                  <a:lnTo>
                    <a:pt x="47926" y="711200"/>
                  </a:lnTo>
                  <a:lnTo>
                    <a:pt x="44243" y="711200"/>
                  </a:lnTo>
                  <a:lnTo>
                    <a:pt x="41449" y="723900"/>
                  </a:lnTo>
                  <a:lnTo>
                    <a:pt x="76281" y="723900"/>
                  </a:lnTo>
                  <a:lnTo>
                    <a:pt x="85907" y="685800"/>
                  </a:lnTo>
                  <a:lnTo>
                    <a:pt x="102540" y="647700"/>
                  </a:lnTo>
                  <a:lnTo>
                    <a:pt x="122623" y="596900"/>
                  </a:lnTo>
                  <a:lnTo>
                    <a:pt x="145810" y="558800"/>
                  </a:lnTo>
                  <a:lnTo>
                    <a:pt x="171751" y="520700"/>
                  </a:lnTo>
                  <a:lnTo>
                    <a:pt x="201319" y="482600"/>
                  </a:lnTo>
                  <a:lnTo>
                    <a:pt x="233078" y="444500"/>
                  </a:lnTo>
                  <a:lnTo>
                    <a:pt x="266953" y="406400"/>
                  </a:lnTo>
                  <a:lnTo>
                    <a:pt x="302872" y="381000"/>
                  </a:lnTo>
                  <a:lnTo>
                    <a:pt x="340758" y="342900"/>
                  </a:lnTo>
                  <a:lnTo>
                    <a:pt x="380539" y="317500"/>
                  </a:lnTo>
                  <a:lnTo>
                    <a:pt x="418026" y="279400"/>
                  </a:lnTo>
                  <a:lnTo>
                    <a:pt x="456283" y="254000"/>
                  </a:lnTo>
                  <a:lnTo>
                    <a:pt x="495252" y="228600"/>
                  </a:lnTo>
                  <a:lnTo>
                    <a:pt x="575102" y="177800"/>
                  </a:lnTo>
                  <a:lnTo>
                    <a:pt x="615870" y="165100"/>
                  </a:lnTo>
                  <a:lnTo>
                    <a:pt x="712168" y="114300"/>
                  </a:lnTo>
                  <a:lnTo>
                    <a:pt x="761541" y="88900"/>
                  </a:lnTo>
                  <a:lnTo>
                    <a:pt x="965120" y="38100"/>
                  </a:lnTo>
                  <a:close/>
                </a:path>
                <a:path w="1774190" h="1676400">
                  <a:moveTo>
                    <a:pt x="1002331" y="317500"/>
                  </a:moveTo>
                  <a:lnTo>
                    <a:pt x="884991" y="317500"/>
                  </a:lnTo>
                  <a:lnTo>
                    <a:pt x="832975" y="330200"/>
                  </a:lnTo>
                  <a:lnTo>
                    <a:pt x="768816" y="342900"/>
                  </a:lnTo>
                  <a:lnTo>
                    <a:pt x="756538" y="355600"/>
                  </a:lnTo>
                  <a:lnTo>
                    <a:pt x="832309" y="355600"/>
                  </a:lnTo>
                  <a:lnTo>
                    <a:pt x="934132" y="330200"/>
                  </a:lnTo>
                  <a:lnTo>
                    <a:pt x="968160" y="330200"/>
                  </a:lnTo>
                  <a:lnTo>
                    <a:pt x="1002331" y="317500"/>
                  </a:lnTo>
                  <a:close/>
                </a:path>
                <a:path w="1774190" h="1676400">
                  <a:moveTo>
                    <a:pt x="1773754" y="292100"/>
                  </a:moveTo>
                  <a:lnTo>
                    <a:pt x="1721088" y="292100"/>
                  </a:lnTo>
                  <a:lnTo>
                    <a:pt x="1728354" y="304800"/>
                  </a:lnTo>
                  <a:lnTo>
                    <a:pt x="1722548" y="317500"/>
                  </a:lnTo>
                  <a:lnTo>
                    <a:pt x="1687242" y="317500"/>
                  </a:lnTo>
                  <a:lnTo>
                    <a:pt x="1706673" y="330200"/>
                  </a:lnTo>
                  <a:lnTo>
                    <a:pt x="1726104" y="330200"/>
                  </a:lnTo>
                  <a:lnTo>
                    <a:pt x="1773754" y="342900"/>
                  </a:lnTo>
                  <a:lnTo>
                    <a:pt x="1773754" y="292100"/>
                  </a:lnTo>
                  <a:close/>
                </a:path>
                <a:path w="1774190" h="1676400">
                  <a:moveTo>
                    <a:pt x="1237069" y="292100"/>
                  </a:moveTo>
                  <a:lnTo>
                    <a:pt x="1042844" y="292100"/>
                  </a:lnTo>
                  <a:lnTo>
                    <a:pt x="937141" y="317500"/>
                  </a:lnTo>
                  <a:lnTo>
                    <a:pt x="1036788" y="317500"/>
                  </a:lnTo>
                  <a:lnTo>
                    <a:pt x="1071673" y="304800"/>
                  </a:lnTo>
                  <a:lnTo>
                    <a:pt x="1181639" y="304800"/>
                  </a:lnTo>
                  <a:lnTo>
                    <a:pt x="1237069" y="292100"/>
                  </a:lnTo>
                  <a:close/>
                </a:path>
                <a:path w="1774190" h="1676400">
                  <a:moveTo>
                    <a:pt x="1708070" y="304800"/>
                  </a:moveTo>
                  <a:lnTo>
                    <a:pt x="1608615" y="304800"/>
                  </a:lnTo>
                  <a:lnTo>
                    <a:pt x="1648380" y="317500"/>
                  </a:lnTo>
                  <a:lnTo>
                    <a:pt x="1710991" y="317500"/>
                  </a:lnTo>
                  <a:lnTo>
                    <a:pt x="1708070" y="304800"/>
                  </a:lnTo>
                  <a:close/>
                </a:path>
                <a:path w="1774190" h="1676400">
                  <a:moveTo>
                    <a:pt x="1640443" y="292100"/>
                  </a:moveTo>
                  <a:lnTo>
                    <a:pt x="1471231" y="292100"/>
                  </a:lnTo>
                  <a:lnTo>
                    <a:pt x="1480675" y="304800"/>
                  </a:lnTo>
                  <a:lnTo>
                    <a:pt x="1674185" y="304800"/>
                  </a:lnTo>
                  <a:lnTo>
                    <a:pt x="1640443" y="292100"/>
                  </a:lnTo>
                  <a:close/>
                </a:path>
                <a:path w="1774190" h="1676400">
                  <a:moveTo>
                    <a:pt x="1519330" y="279400"/>
                  </a:moveTo>
                  <a:lnTo>
                    <a:pt x="1201035" y="279400"/>
                  </a:lnTo>
                  <a:lnTo>
                    <a:pt x="1148020" y="292100"/>
                  </a:lnTo>
                  <a:lnTo>
                    <a:pt x="1572815" y="292100"/>
                  </a:lnTo>
                  <a:lnTo>
                    <a:pt x="1519330" y="279400"/>
                  </a:lnTo>
                  <a:close/>
                </a:path>
                <a:path w="1774190" h="1676400">
                  <a:moveTo>
                    <a:pt x="1412160" y="177800"/>
                  </a:moveTo>
                  <a:lnTo>
                    <a:pt x="1110535" y="177800"/>
                  </a:lnTo>
                  <a:lnTo>
                    <a:pt x="1087413" y="190500"/>
                  </a:lnTo>
                  <a:lnTo>
                    <a:pt x="1363862" y="190500"/>
                  </a:lnTo>
                  <a:lnTo>
                    <a:pt x="1412859" y="203200"/>
                  </a:lnTo>
                  <a:lnTo>
                    <a:pt x="1461558" y="203200"/>
                  </a:lnTo>
                  <a:lnTo>
                    <a:pt x="1557702" y="228600"/>
                  </a:lnTo>
                  <a:lnTo>
                    <a:pt x="1632664" y="254000"/>
                  </a:lnTo>
                  <a:lnTo>
                    <a:pt x="1669787" y="279400"/>
                  </a:lnTo>
                  <a:lnTo>
                    <a:pt x="1706673" y="292100"/>
                  </a:lnTo>
                  <a:lnTo>
                    <a:pt x="1763238" y="292100"/>
                  </a:lnTo>
                  <a:lnTo>
                    <a:pt x="1741233" y="279400"/>
                  </a:lnTo>
                  <a:lnTo>
                    <a:pt x="1719252" y="279400"/>
                  </a:lnTo>
                  <a:lnTo>
                    <a:pt x="1651155" y="241300"/>
                  </a:lnTo>
                  <a:lnTo>
                    <a:pt x="1412160" y="177800"/>
                  </a:lnTo>
                  <a:close/>
                </a:path>
                <a:path w="1774190" h="1676400">
                  <a:moveTo>
                    <a:pt x="1225428" y="38100"/>
                  </a:moveTo>
                  <a:lnTo>
                    <a:pt x="1134585" y="38100"/>
                  </a:lnTo>
                  <a:lnTo>
                    <a:pt x="1229048" y="63500"/>
                  </a:lnTo>
                  <a:lnTo>
                    <a:pt x="1275938" y="63500"/>
                  </a:lnTo>
                  <a:lnTo>
                    <a:pt x="1368980" y="88900"/>
                  </a:lnTo>
                  <a:lnTo>
                    <a:pt x="1520872" y="139700"/>
                  </a:lnTo>
                  <a:lnTo>
                    <a:pt x="1540267" y="139700"/>
                  </a:lnTo>
                  <a:lnTo>
                    <a:pt x="1549701" y="152400"/>
                  </a:lnTo>
                  <a:lnTo>
                    <a:pt x="1485407" y="152400"/>
                  </a:lnTo>
                  <a:lnTo>
                    <a:pt x="1677209" y="203200"/>
                  </a:lnTo>
                  <a:lnTo>
                    <a:pt x="1703774" y="215900"/>
                  </a:lnTo>
                  <a:lnTo>
                    <a:pt x="1729612" y="228600"/>
                  </a:lnTo>
                  <a:lnTo>
                    <a:pt x="1754808" y="241300"/>
                  </a:lnTo>
                  <a:lnTo>
                    <a:pt x="1773754" y="241300"/>
                  </a:lnTo>
                  <a:lnTo>
                    <a:pt x="1773754" y="215900"/>
                  </a:lnTo>
                  <a:lnTo>
                    <a:pt x="1755681" y="215900"/>
                  </a:lnTo>
                  <a:lnTo>
                    <a:pt x="1710913" y="190500"/>
                  </a:lnTo>
                  <a:lnTo>
                    <a:pt x="1665974" y="177800"/>
                  </a:lnTo>
                  <a:lnTo>
                    <a:pt x="1620871" y="152400"/>
                  </a:lnTo>
                  <a:lnTo>
                    <a:pt x="1530499" y="127000"/>
                  </a:lnTo>
                  <a:lnTo>
                    <a:pt x="1485178" y="101600"/>
                  </a:lnTo>
                  <a:lnTo>
                    <a:pt x="1301296" y="50800"/>
                  </a:lnTo>
                  <a:lnTo>
                    <a:pt x="1254553" y="50800"/>
                  </a:lnTo>
                  <a:lnTo>
                    <a:pt x="1225428" y="38100"/>
                  </a:lnTo>
                  <a:close/>
                </a:path>
                <a:path w="1774190" h="1676400">
                  <a:moveTo>
                    <a:pt x="1388411" y="12700"/>
                  </a:moveTo>
                  <a:lnTo>
                    <a:pt x="1301702" y="12700"/>
                  </a:lnTo>
                  <a:lnTo>
                    <a:pt x="1409366" y="38100"/>
                  </a:lnTo>
                  <a:lnTo>
                    <a:pt x="1591484" y="88900"/>
                  </a:lnTo>
                  <a:lnTo>
                    <a:pt x="1683686" y="139700"/>
                  </a:lnTo>
                  <a:lnTo>
                    <a:pt x="1712321" y="152400"/>
                  </a:lnTo>
                  <a:lnTo>
                    <a:pt x="1740074" y="165100"/>
                  </a:lnTo>
                  <a:lnTo>
                    <a:pt x="1767161" y="177800"/>
                  </a:lnTo>
                  <a:lnTo>
                    <a:pt x="1773754" y="190500"/>
                  </a:lnTo>
                  <a:lnTo>
                    <a:pt x="1773754" y="165100"/>
                  </a:lnTo>
                  <a:lnTo>
                    <a:pt x="1743067" y="139700"/>
                  </a:lnTo>
                  <a:lnTo>
                    <a:pt x="1697557" y="127000"/>
                  </a:lnTo>
                  <a:lnTo>
                    <a:pt x="1650968" y="101600"/>
                  </a:lnTo>
                  <a:lnTo>
                    <a:pt x="1603478" y="76200"/>
                  </a:lnTo>
                  <a:lnTo>
                    <a:pt x="1506521" y="50800"/>
                  </a:lnTo>
                  <a:lnTo>
                    <a:pt x="1448038" y="25400"/>
                  </a:lnTo>
                  <a:lnTo>
                    <a:pt x="1418439" y="25400"/>
                  </a:lnTo>
                  <a:lnTo>
                    <a:pt x="1388411" y="12700"/>
                  </a:lnTo>
                  <a:close/>
                </a:path>
                <a:path w="1774190" h="1676400">
                  <a:moveTo>
                    <a:pt x="1301557" y="165100"/>
                  </a:moveTo>
                  <a:lnTo>
                    <a:pt x="1263951" y="165100"/>
                  </a:lnTo>
                  <a:lnTo>
                    <a:pt x="1226264" y="177800"/>
                  </a:lnTo>
                  <a:lnTo>
                    <a:pt x="1338865" y="177800"/>
                  </a:lnTo>
                  <a:lnTo>
                    <a:pt x="1301557" y="165100"/>
                  </a:lnTo>
                  <a:close/>
                </a:path>
                <a:path w="1774190" h="1676400">
                  <a:moveTo>
                    <a:pt x="1109829" y="139700"/>
                  </a:moveTo>
                  <a:lnTo>
                    <a:pt x="981217" y="139700"/>
                  </a:lnTo>
                  <a:lnTo>
                    <a:pt x="935190" y="152400"/>
                  </a:lnTo>
                  <a:lnTo>
                    <a:pt x="1062281" y="152400"/>
                  </a:lnTo>
                  <a:lnTo>
                    <a:pt x="1109829" y="139700"/>
                  </a:lnTo>
                  <a:close/>
                </a:path>
                <a:path w="1774190" h="1676400">
                  <a:moveTo>
                    <a:pt x="1489709" y="139700"/>
                  </a:moveTo>
                  <a:lnTo>
                    <a:pt x="1387316" y="139700"/>
                  </a:lnTo>
                  <a:lnTo>
                    <a:pt x="1436549" y="152400"/>
                  </a:lnTo>
                  <a:lnTo>
                    <a:pt x="1518592" y="152400"/>
                  </a:lnTo>
                  <a:lnTo>
                    <a:pt x="1489709" y="139700"/>
                  </a:lnTo>
                  <a:close/>
                </a:path>
                <a:path w="1774190" h="1676400">
                  <a:moveTo>
                    <a:pt x="1385175" y="127000"/>
                  </a:moveTo>
                  <a:lnTo>
                    <a:pt x="1065208" y="127000"/>
                  </a:lnTo>
                  <a:lnTo>
                    <a:pt x="1027731" y="139700"/>
                  </a:lnTo>
                  <a:lnTo>
                    <a:pt x="1436671" y="139700"/>
                  </a:lnTo>
                  <a:lnTo>
                    <a:pt x="1385175" y="127000"/>
                  </a:lnTo>
                  <a:close/>
                </a:path>
                <a:path w="1774190" h="1676400">
                  <a:moveTo>
                    <a:pt x="1139364" y="25400"/>
                  </a:moveTo>
                  <a:lnTo>
                    <a:pt x="896032" y="25400"/>
                  </a:lnTo>
                  <a:lnTo>
                    <a:pt x="892212" y="38100"/>
                  </a:lnTo>
                  <a:lnTo>
                    <a:pt x="1167703" y="38100"/>
                  </a:lnTo>
                  <a:lnTo>
                    <a:pt x="1139364" y="25400"/>
                  </a:lnTo>
                  <a:close/>
                </a:path>
                <a:path w="1774190" h="1676400">
                  <a:moveTo>
                    <a:pt x="1131363" y="12700"/>
                  </a:moveTo>
                  <a:lnTo>
                    <a:pt x="736695" y="12700"/>
                  </a:lnTo>
                  <a:lnTo>
                    <a:pt x="690095" y="25400"/>
                  </a:lnTo>
                  <a:lnTo>
                    <a:pt x="1135046" y="25400"/>
                  </a:lnTo>
                  <a:lnTo>
                    <a:pt x="1131363" y="12700"/>
                  </a:lnTo>
                  <a:close/>
                </a:path>
                <a:path w="1774190" h="1676400">
                  <a:moveTo>
                    <a:pt x="1298034" y="0"/>
                  </a:moveTo>
                  <a:lnTo>
                    <a:pt x="1046239" y="0"/>
                  </a:lnTo>
                  <a:lnTo>
                    <a:pt x="1013380" y="12700"/>
                  </a:lnTo>
                  <a:lnTo>
                    <a:pt x="1343201" y="12700"/>
                  </a:lnTo>
                  <a:lnTo>
                    <a:pt x="1298034" y="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284391" y="8698319"/>
            <a:ext cx="790575" cy="1214755"/>
          </a:xfrm>
          <a:custGeom>
            <a:avLst/>
            <a:gdLst/>
            <a:ahLst/>
            <a:cxnLst/>
            <a:rect l="l" t="t" r="r" b="b"/>
            <a:pathLst>
              <a:path w="790575" h="1214754">
                <a:moveTo>
                  <a:pt x="410781" y="465289"/>
                </a:moveTo>
                <a:lnTo>
                  <a:pt x="410629" y="459600"/>
                </a:lnTo>
                <a:lnTo>
                  <a:pt x="407454" y="454304"/>
                </a:lnTo>
                <a:lnTo>
                  <a:pt x="397637" y="440321"/>
                </a:lnTo>
                <a:lnTo>
                  <a:pt x="389458" y="425602"/>
                </a:lnTo>
                <a:lnTo>
                  <a:pt x="382346" y="410464"/>
                </a:lnTo>
                <a:lnTo>
                  <a:pt x="375780" y="395274"/>
                </a:lnTo>
                <a:lnTo>
                  <a:pt x="371449" y="385940"/>
                </a:lnTo>
                <a:lnTo>
                  <a:pt x="371449" y="460781"/>
                </a:lnTo>
                <a:lnTo>
                  <a:pt x="368579" y="466547"/>
                </a:lnTo>
                <a:lnTo>
                  <a:pt x="364972" y="472300"/>
                </a:lnTo>
                <a:lnTo>
                  <a:pt x="350939" y="493725"/>
                </a:lnTo>
                <a:lnTo>
                  <a:pt x="343319" y="504304"/>
                </a:lnTo>
                <a:lnTo>
                  <a:pt x="334746" y="514070"/>
                </a:lnTo>
                <a:lnTo>
                  <a:pt x="316179" y="535927"/>
                </a:lnTo>
                <a:lnTo>
                  <a:pt x="287159" y="585038"/>
                </a:lnTo>
                <a:lnTo>
                  <a:pt x="263537" y="632612"/>
                </a:lnTo>
                <a:lnTo>
                  <a:pt x="259880" y="640054"/>
                </a:lnTo>
                <a:lnTo>
                  <a:pt x="240233" y="701725"/>
                </a:lnTo>
                <a:lnTo>
                  <a:pt x="216890" y="772782"/>
                </a:lnTo>
                <a:lnTo>
                  <a:pt x="208051" y="809256"/>
                </a:lnTo>
                <a:lnTo>
                  <a:pt x="206387" y="816457"/>
                </a:lnTo>
                <a:lnTo>
                  <a:pt x="204000" y="823112"/>
                </a:lnTo>
                <a:lnTo>
                  <a:pt x="201460" y="829500"/>
                </a:lnTo>
                <a:lnTo>
                  <a:pt x="199402" y="835888"/>
                </a:lnTo>
                <a:lnTo>
                  <a:pt x="197967" y="837336"/>
                </a:lnTo>
                <a:lnTo>
                  <a:pt x="194373" y="838771"/>
                </a:lnTo>
                <a:lnTo>
                  <a:pt x="192214" y="839482"/>
                </a:lnTo>
                <a:lnTo>
                  <a:pt x="188315" y="827493"/>
                </a:lnTo>
                <a:lnTo>
                  <a:pt x="180263" y="803249"/>
                </a:lnTo>
                <a:lnTo>
                  <a:pt x="176364" y="791248"/>
                </a:lnTo>
                <a:lnTo>
                  <a:pt x="164465" y="751890"/>
                </a:lnTo>
                <a:lnTo>
                  <a:pt x="150812" y="713409"/>
                </a:lnTo>
                <a:lnTo>
                  <a:pt x="136080" y="675322"/>
                </a:lnTo>
                <a:lnTo>
                  <a:pt x="120942" y="637171"/>
                </a:lnTo>
                <a:lnTo>
                  <a:pt x="102819" y="595566"/>
                </a:lnTo>
                <a:lnTo>
                  <a:pt x="85039" y="553758"/>
                </a:lnTo>
                <a:lnTo>
                  <a:pt x="67386" y="511530"/>
                </a:lnTo>
                <a:lnTo>
                  <a:pt x="49669" y="468706"/>
                </a:lnTo>
                <a:lnTo>
                  <a:pt x="46304" y="459333"/>
                </a:lnTo>
                <a:lnTo>
                  <a:pt x="45897" y="450430"/>
                </a:lnTo>
                <a:lnTo>
                  <a:pt x="48463" y="441667"/>
                </a:lnTo>
                <a:lnTo>
                  <a:pt x="53987" y="432701"/>
                </a:lnTo>
                <a:lnTo>
                  <a:pt x="85661" y="391617"/>
                </a:lnTo>
                <a:lnTo>
                  <a:pt x="114007" y="348564"/>
                </a:lnTo>
                <a:lnTo>
                  <a:pt x="139534" y="304025"/>
                </a:lnTo>
                <a:lnTo>
                  <a:pt x="162687" y="258470"/>
                </a:lnTo>
                <a:lnTo>
                  <a:pt x="188696" y="203758"/>
                </a:lnTo>
                <a:lnTo>
                  <a:pt x="213080" y="149034"/>
                </a:lnTo>
                <a:lnTo>
                  <a:pt x="216446" y="142798"/>
                </a:lnTo>
                <a:lnTo>
                  <a:pt x="220014" y="136893"/>
                </a:lnTo>
                <a:lnTo>
                  <a:pt x="227482" y="125272"/>
                </a:lnTo>
                <a:lnTo>
                  <a:pt x="227482" y="123837"/>
                </a:lnTo>
                <a:lnTo>
                  <a:pt x="228917" y="123113"/>
                </a:lnTo>
                <a:lnTo>
                  <a:pt x="233248" y="123113"/>
                </a:lnTo>
                <a:lnTo>
                  <a:pt x="256578" y="168935"/>
                </a:lnTo>
                <a:lnTo>
                  <a:pt x="268528" y="205270"/>
                </a:lnTo>
                <a:lnTo>
                  <a:pt x="275082" y="226072"/>
                </a:lnTo>
                <a:lnTo>
                  <a:pt x="288671" y="267830"/>
                </a:lnTo>
                <a:lnTo>
                  <a:pt x="301320" y="297903"/>
                </a:lnTo>
                <a:lnTo>
                  <a:pt x="305955" y="308152"/>
                </a:lnTo>
                <a:lnTo>
                  <a:pt x="322897" y="343750"/>
                </a:lnTo>
                <a:lnTo>
                  <a:pt x="338429" y="380149"/>
                </a:lnTo>
                <a:lnTo>
                  <a:pt x="353021" y="417093"/>
                </a:lnTo>
                <a:lnTo>
                  <a:pt x="367144" y="454304"/>
                </a:lnTo>
                <a:lnTo>
                  <a:pt x="371449" y="460781"/>
                </a:lnTo>
                <a:lnTo>
                  <a:pt x="371449" y="385940"/>
                </a:lnTo>
                <a:lnTo>
                  <a:pt x="364007" y="369887"/>
                </a:lnTo>
                <a:lnTo>
                  <a:pt x="352374" y="344424"/>
                </a:lnTo>
                <a:lnTo>
                  <a:pt x="328980" y="293027"/>
                </a:lnTo>
                <a:lnTo>
                  <a:pt x="323380" y="279539"/>
                </a:lnTo>
                <a:lnTo>
                  <a:pt x="317652" y="266039"/>
                </a:lnTo>
                <a:lnTo>
                  <a:pt x="312178" y="252539"/>
                </a:lnTo>
                <a:lnTo>
                  <a:pt x="299339" y="216242"/>
                </a:lnTo>
                <a:lnTo>
                  <a:pt x="292087" y="193319"/>
                </a:lnTo>
                <a:lnTo>
                  <a:pt x="285115" y="170395"/>
                </a:lnTo>
                <a:lnTo>
                  <a:pt x="277876" y="147599"/>
                </a:lnTo>
                <a:lnTo>
                  <a:pt x="269836" y="123113"/>
                </a:lnTo>
                <a:lnTo>
                  <a:pt x="268071" y="117741"/>
                </a:lnTo>
                <a:lnTo>
                  <a:pt x="259969" y="87401"/>
                </a:lnTo>
                <a:lnTo>
                  <a:pt x="256311" y="56388"/>
                </a:lnTo>
                <a:lnTo>
                  <a:pt x="259880" y="24485"/>
                </a:lnTo>
                <a:lnTo>
                  <a:pt x="259880" y="13677"/>
                </a:lnTo>
                <a:lnTo>
                  <a:pt x="257708" y="10083"/>
                </a:lnTo>
                <a:lnTo>
                  <a:pt x="251231" y="7200"/>
                </a:lnTo>
                <a:lnTo>
                  <a:pt x="249072" y="5041"/>
                </a:lnTo>
                <a:lnTo>
                  <a:pt x="244043" y="3594"/>
                </a:lnTo>
                <a:lnTo>
                  <a:pt x="240436" y="2159"/>
                </a:lnTo>
                <a:lnTo>
                  <a:pt x="236118" y="1447"/>
                </a:lnTo>
                <a:lnTo>
                  <a:pt x="231076" y="0"/>
                </a:lnTo>
                <a:lnTo>
                  <a:pt x="222440" y="0"/>
                </a:lnTo>
                <a:lnTo>
                  <a:pt x="218846" y="723"/>
                </a:lnTo>
                <a:lnTo>
                  <a:pt x="215239" y="5041"/>
                </a:lnTo>
                <a:lnTo>
                  <a:pt x="212001" y="10668"/>
                </a:lnTo>
                <a:lnTo>
                  <a:pt x="211467" y="16560"/>
                </a:lnTo>
                <a:lnTo>
                  <a:pt x="212813" y="22466"/>
                </a:lnTo>
                <a:lnTo>
                  <a:pt x="215239" y="28079"/>
                </a:lnTo>
                <a:lnTo>
                  <a:pt x="219964" y="42443"/>
                </a:lnTo>
                <a:lnTo>
                  <a:pt x="220637" y="56527"/>
                </a:lnTo>
                <a:lnTo>
                  <a:pt x="218084" y="70612"/>
                </a:lnTo>
                <a:lnTo>
                  <a:pt x="213080" y="84963"/>
                </a:lnTo>
                <a:lnTo>
                  <a:pt x="204038" y="104940"/>
                </a:lnTo>
                <a:lnTo>
                  <a:pt x="195262" y="124917"/>
                </a:lnTo>
                <a:lnTo>
                  <a:pt x="186766" y="144907"/>
                </a:lnTo>
                <a:lnTo>
                  <a:pt x="178536" y="164871"/>
                </a:lnTo>
                <a:lnTo>
                  <a:pt x="159308" y="208114"/>
                </a:lnTo>
                <a:lnTo>
                  <a:pt x="139204" y="250469"/>
                </a:lnTo>
                <a:lnTo>
                  <a:pt x="117894" y="292150"/>
                </a:lnTo>
                <a:lnTo>
                  <a:pt x="95021" y="333349"/>
                </a:lnTo>
                <a:lnTo>
                  <a:pt x="74599" y="368719"/>
                </a:lnTo>
                <a:lnTo>
                  <a:pt x="50393" y="402475"/>
                </a:lnTo>
                <a:lnTo>
                  <a:pt x="17894" y="433349"/>
                </a:lnTo>
                <a:lnTo>
                  <a:pt x="723" y="444944"/>
                </a:lnTo>
                <a:lnTo>
                  <a:pt x="0" y="452145"/>
                </a:lnTo>
                <a:lnTo>
                  <a:pt x="4330" y="457187"/>
                </a:lnTo>
                <a:lnTo>
                  <a:pt x="15836" y="470458"/>
                </a:lnTo>
                <a:lnTo>
                  <a:pt x="25196" y="485089"/>
                </a:lnTo>
                <a:lnTo>
                  <a:pt x="54673" y="541959"/>
                </a:lnTo>
                <a:lnTo>
                  <a:pt x="77787" y="594791"/>
                </a:lnTo>
                <a:lnTo>
                  <a:pt x="90703" y="621347"/>
                </a:lnTo>
                <a:lnTo>
                  <a:pt x="110058" y="660222"/>
                </a:lnTo>
                <a:lnTo>
                  <a:pt x="124548" y="701255"/>
                </a:lnTo>
                <a:lnTo>
                  <a:pt x="125260" y="706297"/>
                </a:lnTo>
                <a:lnTo>
                  <a:pt x="128143" y="711327"/>
                </a:lnTo>
                <a:lnTo>
                  <a:pt x="129578" y="716368"/>
                </a:lnTo>
                <a:lnTo>
                  <a:pt x="137426" y="735291"/>
                </a:lnTo>
                <a:lnTo>
                  <a:pt x="144881" y="754354"/>
                </a:lnTo>
                <a:lnTo>
                  <a:pt x="159092" y="793407"/>
                </a:lnTo>
                <a:lnTo>
                  <a:pt x="163855" y="813765"/>
                </a:lnTo>
                <a:lnTo>
                  <a:pt x="165569" y="820051"/>
                </a:lnTo>
                <a:lnTo>
                  <a:pt x="166674" y="829500"/>
                </a:lnTo>
                <a:lnTo>
                  <a:pt x="167551" y="836701"/>
                </a:lnTo>
                <a:lnTo>
                  <a:pt x="168808" y="844448"/>
                </a:lnTo>
                <a:lnTo>
                  <a:pt x="170611" y="851725"/>
                </a:lnTo>
                <a:lnTo>
                  <a:pt x="172783" y="863612"/>
                </a:lnTo>
                <a:lnTo>
                  <a:pt x="175564" y="875487"/>
                </a:lnTo>
                <a:lnTo>
                  <a:pt x="178206" y="887374"/>
                </a:lnTo>
                <a:lnTo>
                  <a:pt x="179971" y="899248"/>
                </a:lnTo>
                <a:lnTo>
                  <a:pt x="180238" y="910907"/>
                </a:lnTo>
                <a:lnTo>
                  <a:pt x="179425" y="921753"/>
                </a:lnTo>
                <a:lnTo>
                  <a:pt x="178346" y="931240"/>
                </a:lnTo>
                <a:lnTo>
                  <a:pt x="177812" y="938847"/>
                </a:lnTo>
                <a:lnTo>
                  <a:pt x="177609" y="947966"/>
                </a:lnTo>
                <a:lnTo>
                  <a:pt x="177292" y="954684"/>
                </a:lnTo>
                <a:lnTo>
                  <a:pt x="177203" y="960818"/>
                </a:lnTo>
                <a:lnTo>
                  <a:pt x="177812" y="965479"/>
                </a:lnTo>
                <a:lnTo>
                  <a:pt x="178536" y="971969"/>
                </a:lnTo>
                <a:lnTo>
                  <a:pt x="183565" y="974128"/>
                </a:lnTo>
                <a:lnTo>
                  <a:pt x="198691" y="974128"/>
                </a:lnTo>
                <a:lnTo>
                  <a:pt x="204444" y="971245"/>
                </a:lnTo>
                <a:lnTo>
                  <a:pt x="205168" y="965479"/>
                </a:lnTo>
                <a:lnTo>
                  <a:pt x="206603" y="961885"/>
                </a:lnTo>
                <a:lnTo>
                  <a:pt x="206603" y="954684"/>
                </a:lnTo>
                <a:lnTo>
                  <a:pt x="209664" y="928116"/>
                </a:lnTo>
                <a:lnTo>
                  <a:pt x="212191" y="901407"/>
                </a:lnTo>
                <a:lnTo>
                  <a:pt x="215519" y="874699"/>
                </a:lnTo>
                <a:lnTo>
                  <a:pt x="221005" y="848131"/>
                </a:lnTo>
                <a:lnTo>
                  <a:pt x="223520" y="839482"/>
                </a:lnTo>
                <a:lnTo>
                  <a:pt x="233502" y="805243"/>
                </a:lnTo>
                <a:lnTo>
                  <a:pt x="245389" y="762088"/>
                </a:lnTo>
                <a:lnTo>
                  <a:pt x="257136" y="718934"/>
                </a:lnTo>
                <a:lnTo>
                  <a:pt x="269240" y="676059"/>
                </a:lnTo>
                <a:lnTo>
                  <a:pt x="287756" y="632117"/>
                </a:lnTo>
                <a:lnTo>
                  <a:pt x="295148" y="617740"/>
                </a:lnTo>
                <a:lnTo>
                  <a:pt x="297307" y="610539"/>
                </a:lnTo>
                <a:lnTo>
                  <a:pt x="302348" y="603338"/>
                </a:lnTo>
                <a:lnTo>
                  <a:pt x="305955" y="597573"/>
                </a:lnTo>
                <a:lnTo>
                  <a:pt x="324993" y="562051"/>
                </a:lnTo>
                <a:lnTo>
                  <a:pt x="347065" y="529361"/>
                </a:lnTo>
                <a:lnTo>
                  <a:pt x="373062" y="500189"/>
                </a:lnTo>
                <a:lnTo>
                  <a:pt x="403847" y="475183"/>
                </a:lnTo>
                <a:lnTo>
                  <a:pt x="408355" y="470712"/>
                </a:lnTo>
                <a:lnTo>
                  <a:pt x="410781" y="465289"/>
                </a:lnTo>
                <a:close/>
              </a:path>
              <a:path w="790575" h="1214754">
                <a:moveTo>
                  <a:pt x="657961" y="811415"/>
                </a:moveTo>
                <a:lnTo>
                  <a:pt x="653643" y="807085"/>
                </a:lnTo>
                <a:lnTo>
                  <a:pt x="647166" y="804214"/>
                </a:lnTo>
                <a:lnTo>
                  <a:pt x="636079" y="798576"/>
                </a:lnTo>
                <a:lnTo>
                  <a:pt x="601548" y="762571"/>
                </a:lnTo>
                <a:lnTo>
                  <a:pt x="593178" y="749604"/>
                </a:lnTo>
                <a:lnTo>
                  <a:pt x="593178" y="805649"/>
                </a:lnTo>
                <a:lnTo>
                  <a:pt x="590296" y="811415"/>
                </a:lnTo>
                <a:lnTo>
                  <a:pt x="585978" y="815009"/>
                </a:lnTo>
                <a:lnTo>
                  <a:pt x="580936" y="817892"/>
                </a:lnTo>
                <a:lnTo>
                  <a:pt x="573735" y="820051"/>
                </a:lnTo>
                <a:lnTo>
                  <a:pt x="567258" y="826528"/>
                </a:lnTo>
                <a:lnTo>
                  <a:pt x="563575" y="832421"/>
                </a:lnTo>
                <a:lnTo>
                  <a:pt x="530631" y="884758"/>
                </a:lnTo>
                <a:lnTo>
                  <a:pt x="515378" y="911364"/>
                </a:lnTo>
                <a:lnTo>
                  <a:pt x="496252" y="954633"/>
                </a:lnTo>
                <a:lnTo>
                  <a:pt x="480161" y="1002919"/>
                </a:lnTo>
                <a:lnTo>
                  <a:pt x="478713" y="1010119"/>
                </a:lnTo>
                <a:lnTo>
                  <a:pt x="474395" y="1017320"/>
                </a:lnTo>
                <a:lnTo>
                  <a:pt x="470801" y="1024521"/>
                </a:lnTo>
                <a:lnTo>
                  <a:pt x="464312" y="1024521"/>
                </a:lnTo>
                <a:lnTo>
                  <a:pt x="462165" y="1020914"/>
                </a:lnTo>
                <a:lnTo>
                  <a:pt x="460717" y="1017320"/>
                </a:lnTo>
                <a:lnTo>
                  <a:pt x="460006" y="1013726"/>
                </a:lnTo>
                <a:lnTo>
                  <a:pt x="449668" y="977290"/>
                </a:lnTo>
                <a:lnTo>
                  <a:pt x="436156" y="942086"/>
                </a:lnTo>
                <a:lnTo>
                  <a:pt x="421424" y="907415"/>
                </a:lnTo>
                <a:lnTo>
                  <a:pt x="407454" y="872604"/>
                </a:lnTo>
                <a:lnTo>
                  <a:pt x="404977" y="865301"/>
                </a:lnTo>
                <a:lnTo>
                  <a:pt x="401154" y="858393"/>
                </a:lnTo>
                <a:lnTo>
                  <a:pt x="396519" y="851750"/>
                </a:lnTo>
                <a:lnTo>
                  <a:pt x="391604" y="845248"/>
                </a:lnTo>
                <a:lnTo>
                  <a:pt x="387299" y="837336"/>
                </a:lnTo>
                <a:lnTo>
                  <a:pt x="389458" y="828687"/>
                </a:lnTo>
                <a:lnTo>
                  <a:pt x="398094" y="825093"/>
                </a:lnTo>
                <a:lnTo>
                  <a:pt x="426631" y="807999"/>
                </a:lnTo>
                <a:lnTo>
                  <a:pt x="428891" y="805649"/>
                </a:lnTo>
                <a:lnTo>
                  <a:pt x="448754" y="785037"/>
                </a:lnTo>
                <a:lnTo>
                  <a:pt x="466420" y="758164"/>
                </a:lnTo>
                <a:lnTo>
                  <a:pt x="488302" y="714057"/>
                </a:lnTo>
                <a:lnTo>
                  <a:pt x="502475" y="665251"/>
                </a:lnTo>
                <a:lnTo>
                  <a:pt x="503186" y="658774"/>
                </a:lnTo>
                <a:lnTo>
                  <a:pt x="506069" y="653021"/>
                </a:lnTo>
                <a:lnTo>
                  <a:pt x="513270" y="647979"/>
                </a:lnTo>
                <a:lnTo>
                  <a:pt x="518896" y="661924"/>
                </a:lnTo>
                <a:lnTo>
                  <a:pt x="524789" y="675792"/>
                </a:lnTo>
                <a:lnTo>
                  <a:pt x="530682" y="689787"/>
                </a:lnTo>
                <a:lnTo>
                  <a:pt x="536308" y="704138"/>
                </a:lnTo>
                <a:lnTo>
                  <a:pt x="541870" y="717499"/>
                </a:lnTo>
                <a:lnTo>
                  <a:pt x="547916" y="730592"/>
                </a:lnTo>
                <a:lnTo>
                  <a:pt x="554634" y="743419"/>
                </a:lnTo>
                <a:lnTo>
                  <a:pt x="562216" y="755967"/>
                </a:lnTo>
                <a:lnTo>
                  <a:pt x="570496" y="768794"/>
                </a:lnTo>
                <a:lnTo>
                  <a:pt x="578243" y="781354"/>
                </a:lnTo>
                <a:lnTo>
                  <a:pt x="585711" y="793635"/>
                </a:lnTo>
                <a:lnTo>
                  <a:pt x="593178" y="805649"/>
                </a:lnTo>
                <a:lnTo>
                  <a:pt x="593178" y="749604"/>
                </a:lnTo>
                <a:lnTo>
                  <a:pt x="586066" y="737323"/>
                </a:lnTo>
                <a:lnTo>
                  <a:pt x="578053" y="724293"/>
                </a:lnTo>
                <a:lnTo>
                  <a:pt x="568020" y="706843"/>
                </a:lnTo>
                <a:lnTo>
                  <a:pt x="559879" y="688924"/>
                </a:lnTo>
                <a:lnTo>
                  <a:pt x="554164" y="670331"/>
                </a:lnTo>
                <a:lnTo>
                  <a:pt x="551421" y="650862"/>
                </a:lnTo>
                <a:lnTo>
                  <a:pt x="551421" y="647979"/>
                </a:lnTo>
                <a:lnTo>
                  <a:pt x="551421" y="643661"/>
                </a:lnTo>
                <a:lnTo>
                  <a:pt x="549262" y="637171"/>
                </a:lnTo>
                <a:lnTo>
                  <a:pt x="547827" y="631418"/>
                </a:lnTo>
                <a:lnTo>
                  <a:pt x="536867" y="601256"/>
                </a:lnTo>
                <a:lnTo>
                  <a:pt x="526592" y="571030"/>
                </a:lnTo>
                <a:lnTo>
                  <a:pt x="518464" y="540397"/>
                </a:lnTo>
                <a:lnTo>
                  <a:pt x="513994" y="509028"/>
                </a:lnTo>
                <a:lnTo>
                  <a:pt x="513994" y="501827"/>
                </a:lnTo>
                <a:lnTo>
                  <a:pt x="504634" y="494626"/>
                </a:lnTo>
                <a:lnTo>
                  <a:pt x="488797" y="494626"/>
                </a:lnTo>
                <a:lnTo>
                  <a:pt x="479437" y="503262"/>
                </a:lnTo>
                <a:lnTo>
                  <a:pt x="480161" y="512622"/>
                </a:lnTo>
                <a:lnTo>
                  <a:pt x="480161" y="528459"/>
                </a:lnTo>
                <a:lnTo>
                  <a:pt x="481596" y="537108"/>
                </a:lnTo>
                <a:lnTo>
                  <a:pt x="481799" y="544360"/>
                </a:lnTo>
                <a:lnTo>
                  <a:pt x="482130" y="551954"/>
                </a:lnTo>
                <a:lnTo>
                  <a:pt x="482206" y="559676"/>
                </a:lnTo>
                <a:lnTo>
                  <a:pt x="481596" y="567347"/>
                </a:lnTo>
                <a:lnTo>
                  <a:pt x="479069" y="581672"/>
                </a:lnTo>
                <a:lnTo>
                  <a:pt x="477012" y="595604"/>
                </a:lnTo>
                <a:lnTo>
                  <a:pt x="475627" y="609257"/>
                </a:lnTo>
                <a:lnTo>
                  <a:pt x="475119" y="622782"/>
                </a:lnTo>
                <a:lnTo>
                  <a:pt x="475119" y="629259"/>
                </a:lnTo>
                <a:lnTo>
                  <a:pt x="472960" y="636460"/>
                </a:lnTo>
                <a:lnTo>
                  <a:pt x="470801" y="642213"/>
                </a:lnTo>
                <a:lnTo>
                  <a:pt x="466877" y="654215"/>
                </a:lnTo>
                <a:lnTo>
                  <a:pt x="462699" y="666343"/>
                </a:lnTo>
                <a:lnTo>
                  <a:pt x="444487" y="712025"/>
                </a:lnTo>
                <a:lnTo>
                  <a:pt x="421030" y="751103"/>
                </a:lnTo>
                <a:lnTo>
                  <a:pt x="395211" y="780453"/>
                </a:lnTo>
                <a:lnTo>
                  <a:pt x="394487" y="789089"/>
                </a:lnTo>
                <a:lnTo>
                  <a:pt x="390410" y="797852"/>
                </a:lnTo>
                <a:lnTo>
                  <a:pt x="383425" y="802500"/>
                </a:lnTo>
                <a:lnTo>
                  <a:pt x="374954" y="804583"/>
                </a:lnTo>
                <a:lnTo>
                  <a:pt x="366420" y="805649"/>
                </a:lnTo>
                <a:lnTo>
                  <a:pt x="357060" y="805649"/>
                </a:lnTo>
                <a:lnTo>
                  <a:pt x="349859" y="802767"/>
                </a:lnTo>
                <a:lnTo>
                  <a:pt x="343382" y="802055"/>
                </a:lnTo>
                <a:lnTo>
                  <a:pt x="328269" y="802055"/>
                </a:lnTo>
                <a:lnTo>
                  <a:pt x="319620" y="807085"/>
                </a:lnTo>
                <a:lnTo>
                  <a:pt x="314591" y="809256"/>
                </a:lnTo>
                <a:lnTo>
                  <a:pt x="312432" y="817892"/>
                </a:lnTo>
                <a:lnTo>
                  <a:pt x="316026" y="823645"/>
                </a:lnTo>
                <a:lnTo>
                  <a:pt x="318185" y="828687"/>
                </a:lnTo>
                <a:lnTo>
                  <a:pt x="321779" y="832294"/>
                </a:lnTo>
                <a:lnTo>
                  <a:pt x="328269" y="833729"/>
                </a:lnTo>
                <a:lnTo>
                  <a:pt x="346519" y="839520"/>
                </a:lnTo>
                <a:lnTo>
                  <a:pt x="382257" y="880529"/>
                </a:lnTo>
                <a:lnTo>
                  <a:pt x="411581" y="946315"/>
                </a:lnTo>
                <a:lnTo>
                  <a:pt x="433362" y="1013726"/>
                </a:lnTo>
                <a:lnTo>
                  <a:pt x="443077" y="1070787"/>
                </a:lnTo>
                <a:lnTo>
                  <a:pt x="444703" y="1099781"/>
                </a:lnTo>
                <a:lnTo>
                  <a:pt x="444157" y="1128915"/>
                </a:lnTo>
                <a:lnTo>
                  <a:pt x="442366" y="1142441"/>
                </a:lnTo>
                <a:lnTo>
                  <a:pt x="441109" y="1156093"/>
                </a:lnTo>
                <a:lnTo>
                  <a:pt x="440118" y="1170025"/>
                </a:lnTo>
                <a:lnTo>
                  <a:pt x="439115" y="1184351"/>
                </a:lnTo>
                <a:lnTo>
                  <a:pt x="439115" y="1190828"/>
                </a:lnTo>
                <a:lnTo>
                  <a:pt x="440563" y="1198041"/>
                </a:lnTo>
                <a:lnTo>
                  <a:pt x="441286" y="1203794"/>
                </a:lnTo>
                <a:lnTo>
                  <a:pt x="442722" y="1210271"/>
                </a:lnTo>
                <a:lnTo>
                  <a:pt x="449199" y="1214589"/>
                </a:lnTo>
                <a:lnTo>
                  <a:pt x="456399" y="1214589"/>
                </a:lnTo>
                <a:lnTo>
                  <a:pt x="463600" y="1213866"/>
                </a:lnTo>
                <a:lnTo>
                  <a:pt x="469353" y="1210995"/>
                </a:lnTo>
                <a:lnTo>
                  <a:pt x="471512" y="1203794"/>
                </a:lnTo>
                <a:lnTo>
                  <a:pt x="474395" y="1196594"/>
                </a:lnTo>
                <a:lnTo>
                  <a:pt x="484835" y="1138453"/>
                </a:lnTo>
                <a:lnTo>
                  <a:pt x="492391" y="1082840"/>
                </a:lnTo>
                <a:lnTo>
                  <a:pt x="494563" y="1060183"/>
                </a:lnTo>
                <a:lnTo>
                  <a:pt x="497878" y="1037666"/>
                </a:lnTo>
                <a:lnTo>
                  <a:pt x="500557" y="1024521"/>
                </a:lnTo>
                <a:lnTo>
                  <a:pt x="502412" y="1015415"/>
                </a:lnTo>
                <a:lnTo>
                  <a:pt x="508228" y="993559"/>
                </a:lnTo>
                <a:lnTo>
                  <a:pt x="523354" y="950010"/>
                </a:lnTo>
                <a:lnTo>
                  <a:pt x="540626" y="908608"/>
                </a:lnTo>
                <a:lnTo>
                  <a:pt x="574459" y="853884"/>
                </a:lnTo>
                <a:lnTo>
                  <a:pt x="613333" y="830846"/>
                </a:lnTo>
                <a:lnTo>
                  <a:pt x="621969" y="830122"/>
                </a:lnTo>
                <a:lnTo>
                  <a:pt x="648601" y="830122"/>
                </a:lnTo>
                <a:lnTo>
                  <a:pt x="655802" y="826528"/>
                </a:lnTo>
                <a:lnTo>
                  <a:pt x="657237" y="820051"/>
                </a:lnTo>
                <a:lnTo>
                  <a:pt x="657961" y="811415"/>
                </a:lnTo>
                <a:close/>
              </a:path>
              <a:path w="790575" h="1214754">
                <a:moveTo>
                  <a:pt x="790422" y="215277"/>
                </a:moveTo>
                <a:lnTo>
                  <a:pt x="786104" y="211670"/>
                </a:lnTo>
                <a:lnTo>
                  <a:pt x="776338" y="205524"/>
                </a:lnTo>
                <a:lnTo>
                  <a:pt x="754926" y="193751"/>
                </a:lnTo>
                <a:lnTo>
                  <a:pt x="744347" y="187198"/>
                </a:lnTo>
                <a:lnTo>
                  <a:pt x="727798" y="171475"/>
                </a:lnTo>
                <a:lnTo>
                  <a:pt x="727798" y="215277"/>
                </a:lnTo>
                <a:lnTo>
                  <a:pt x="726351" y="222465"/>
                </a:lnTo>
                <a:lnTo>
                  <a:pt x="721309" y="223913"/>
                </a:lnTo>
                <a:lnTo>
                  <a:pt x="714108" y="227507"/>
                </a:lnTo>
                <a:lnTo>
                  <a:pt x="699719" y="231838"/>
                </a:lnTo>
                <a:lnTo>
                  <a:pt x="662266" y="264642"/>
                </a:lnTo>
                <a:lnTo>
                  <a:pt x="649859" y="301231"/>
                </a:lnTo>
                <a:lnTo>
                  <a:pt x="644283" y="323265"/>
                </a:lnTo>
                <a:lnTo>
                  <a:pt x="642404" y="329514"/>
                </a:lnTo>
                <a:lnTo>
                  <a:pt x="640600" y="335965"/>
                </a:lnTo>
                <a:lnTo>
                  <a:pt x="638111" y="341998"/>
                </a:lnTo>
                <a:lnTo>
                  <a:pt x="634212" y="347027"/>
                </a:lnTo>
                <a:lnTo>
                  <a:pt x="632764" y="348475"/>
                </a:lnTo>
                <a:lnTo>
                  <a:pt x="630605" y="348475"/>
                </a:lnTo>
                <a:lnTo>
                  <a:pt x="629894" y="347027"/>
                </a:lnTo>
                <a:lnTo>
                  <a:pt x="629894" y="344868"/>
                </a:lnTo>
                <a:lnTo>
                  <a:pt x="623201" y="318770"/>
                </a:lnTo>
                <a:lnTo>
                  <a:pt x="614235" y="293751"/>
                </a:lnTo>
                <a:lnTo>
                  <a:pt x="601751" y="270357"/>
                </a:lnTo>
                <a:lnTo>
                  <a:pt x="584530" y="249110"/>
                </a:lnTo>
                <a:lnTo>
                  <a:pt x="580936" y="245516"/>
                </a:lnTo>
                <a:lnTo>
                  <a:pt x="582345" y="239890"/>
                </a:lnTo>
                <a:lnTo>
                  <a:pt x="582434" y="239674"/>
                </a:lnTo>
                <a:lnTo>
                  <a:pt x="585978" y="234708"/>
                </a:lnTo>
                <a:lnTo>
                  <a:pt x="591604" y="228231"/>
                </a:lnTo>
                <a:lnTo>
                  <a:pt x="597496" y="221665"/>
                </a:lnTo>
                <a:lnTo>
                  <a:pt x="603389" y="214972"/>
                </a:lnTo>
                <a:lnTo>
                  <a:pt x="627634" y="177482"/>
                </a:lnTo>
                <a:lnTo>
                  <a:pt x="644067" y="137642"/>
                </a:lnTo>
                <a:lnTo>
                  <a:pt x="647077" y="130771"/>
                </a:lnTo>
                <a:lnTo>
                  <a:pt x="651027" y="124574"/>
                </a:lnTo>
                <a:lnTo>
                  <a:pt x="656526" y="119519"/>
                </a:lnTo>
                <a:lnTo>
                  <a:pt x="663727" y="121678"/>
                </a:lnTo>
                <a:lnTo>
                  <a:pt x="664438" y="126720"/>
                </a:lnTo>
                <a:lnTo>
                  <a:pt x="665886" y="131749"/>
                </a:lnTo>
                <a:lnTo>
                  <a:pt x="675195" y="152654"/>
                </a:lnTo>
                <a:lnTo>
                  <a:pt x="686943" y="171983"/>
                </a:lnTo>
                <a:lnTo>
                  <a:pt x="701103" y="189572"/>
                </a:lnTo>
                <a:lnTo>
                  <a:pt x="717715" y="205193"/>
                </a:lnTo>
                <a:lnTo>
                  <a:pt x="727798" y="215277"/>
                </a:lnTo>
                <a:lnTo>
                  <a:pt x="727798" y="171475"/>
                </a:lnTo>
                <a:lnTo>
                  <a:pt x="720394" y="164426"/>
                </a:lnTo>
                <a:lnTo>
                  <a:pt x="702322" y="138328"/>
                </a:lnTo>
                <a:lnTo>
                  <a:pt x="694245" y="119519"/>
                </a:lnTo>
                <a:lnTo>
                  <a:pt x="689787" y="109143"/>
                </a:lnTo>
                <a:lnTo>
                  <a:pt x="682434" y="77038"/>
                </a:lnTo>
                <a:lnTo>
                  <a:pt x="681202" y="67221"/>
                </a:lnTo>
                <a:lnTo>
                  <a:pt x="679018" y="57340"/>
                </a:lnTo>
                <a:lnTo>
                  <a:pt x="676567" y="47586"/>
                </a:lnTo>
                <a:lnTo>
                  <a:pt x="674522" y="38163"/>
                </a:lnTo>
                <a:lnTo>
                  <a:pt x="673074" y="30962"/>
                </a:lnTo>
                <a:lnTo>
                  <a:pt x="669480" y="25920"/>
                </a:lnTo>
                <a:lnTo>
                  <a:pt x="660844" y="25196"/>
                </a:lnTo>
                <a:lnTo>
                  <a:pt x="652919" y="25196"/>
                </a:lnTo>
                <a:lnTo>
                  <a:pt x="645007" y="28803"/>
                </a:lnTo>
                <a:lnTo>
                  <a:pt x="641413" y="36004"/>
                </a:lnTo>
                <a:lnTo>
                  <a:pt x="639241" y="41757"/>
                </a:lnTo>
                <a:lnTo>
                  <a:pt x="637082" y="48234"/>
                </a:lnTo>
                <a:lnTo>
                  <a:pt x="637082" y="54000"/>
                </a:lnTo>
                <a:lnTo>
                  <a:pt x="633882" y="85813"/>
                </a:lnTo>
                <a:lnTo>
                  <a:pt x="613702" y="144005"/>
                </a:lnTo>
                <a:lnTo>
                  <a:pt x="588848" y="192582"/>
                </a:lnTo>
                <a:lnTo>
                  <a:pt x="554723" y="222897"/>
                </a:lnTo>
                <a:lnTo>
                  <a:pt x="529831" y="227507"/>
                </a:lnTo>
                <a:lnTo>
                  <a:pt x="525500" y="227507"/>
                </a:lnTo>
                <a:lnTo>
                  <a:pt x="521906" y="228231"/>
                </a:lnTo>
                <a:lnTo>
                  <a:pt x="518312" y="233273"/>
                </a:lnTo>
                <a:lnTo>
                  <a:pt x="514705" y="236867"/>
                </a:lnTo>
                <a:lnTo>
                  <a:pt x="513270" y="241909"/>
                </a:lnTo>
                <a:lnTo>
                  <a:pt x="511111" y="247662"/>
                </a:lnTo>
                <a:lnTo>
                  <a:pt x="516864" y="251269"/>
                </a:lnTo>
                <a:lnTo>
                  <a:pt x="520471" y="252704"/>
                </a:lnTo>
                <a:lnTo>
                  <a:pt x="525500" y="254876"/>
                </a:lnTo>
                <a:lnTo>
                  <a:pt x="531266" y="254876"/>
                </a:lnTo>
                <a:lnTo>
                  <a:pt x="536308" y="256311"/>
                </a:lnTo>
                <a:lnTo>
                  <a:pt x="545579" y="258203"/>
                </a:lnTo>
                <a:lnTo>
                  <a:pt x="579577" y="291223"/>
                </a:lnTo>
                <a:lnTo>
                  <a:pt x="597814" y="330796"/>
                </a:lnTo>
                <a:lnTo>
                  <a:pt x="609828" y="381368"/>
                </a:lnTo>
                <a:lnTo>
                  <a:pt x="614807" y="440766"/>
                </a:lnTo>
                <a:lnTo>
                  <a:pt x="616216" y="470865"/>
                </a:lnTo>
                <a:lnTo>
                  <a:pt x="616216" y="537108"/>
                </a:lnTo>
                <a:lnTo>
                  <a:pt x="621245" y="543585"/>
                </a:lnTo>
                <a:lnTo>
                  <a:pt x="627011" y="545020"/>
                </a:lnTo>
                <a:lnTo>
                  <a:pt x="633488" y="545020"/>
                </a:lnTo>
                <a:lnTo>
                  <a:pt x="640689" y="540702"/>
                </a:lnTo>
                <a:lnTo>
                  <a:pt x="642848" y="534936"/>
                </a:lnTo>
                <a:lnTo>
                  <a:pt x="646328" y="527786"/>
                </a:lnTo>
                <a:lnTo>
                  <a:pt x="649058" y="520369"/>
                </a:lnTo>
                <a:lnTo>
                  <a:pt x="650836" y="512673"/>
                </a:lnTo>
                <a:lnTo>
                  <a:pt x="651484" y="504710"/>
                </a:lnTo>
                <a:lnTo>
                  <a:pt x="653313" y="482993"/>
                </a:lnTo>
                <a:lnTo>
                  <a:pt x="655358" y="461149"/>
                </a:lnTo>
                <a:lnTo>
                  <a:pt x="657250" y="439305"/>
                </a:lnTo>
                <a:lnTo>
                  <a:pt x="658685" y="417588"/>
                </a:lnTo>
                <a:lnTo>
                  <a:pt x="660869" y="387578"/>
                </a:lnTo>
                <a:lnTo>
                  <a:pt x="666407" y="348475"/>
                </a:lnTo>
                <a:lnTo>
                  <a:pt x="675246" y="298780"/>
                </a:lnTo>
                <a:lnTo>
                  <a:pt x="697001" y="261531"/>
                </a:lnTo>
                <a:lnTo>
                  <a:pt x="732066" y="244411"/>
                </a:lnTo>
                <a:lnTo>
                  <a:pt x="740029" y="243357"/>
                </a:lnTo>
                <a:lnTo>
                  <a:pt x="749617" y="241884"/>
                </a:lnTo>
                <a:lnTo>
                  <a:pt x="759015" y="239674"/>
                </a:lnTo>
                <a:lnTo>
                  <a:pt x="768273" y="236778"/>
                </a:lnTo>
                <a:lnTo>
                  <a:pt x="777455" y="233273"/>
                </a:lnTo>
                <a:lnTo>
                  <a:pt x="779614" y="231838"/>
                </a:lnTo>
                <a:lnTo>
                  <a:pt x="781786" y="231114"/>
                </a:lnTo>
                <a:lnTo>
                  <a:pt x="784656" y="229666"/>
                </a:lnTo>
                <a:lnTo>
                  <a:pt x="789698" y="226072"/>
                </a:lnTo>
                <a:lnTo>
                  <a:pt x="790422" y="21527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6959" y="802801"/>
            <a:ext cx="5838823" cy="8824912"/>
          </a:xfrm>
          <a:prstGeom prst="rect">
            <a:avLst/>
          </a:prstGeom>
        </p:spPr>
      </p:pic>
      <p:sp>
        <p:nvSpPr>
          <p:cNvPr id="20" name="object 20" descr=""/>
          <p:cNvSpPr/>
          <p:nvPr/>
        </p:nvSpPr>
        <p:spPr>
          <a:xfrm>
            <a:off x="7701508" y="8773985"/>
            <a:ext cx="9180830" cy="40005"/>
          </a:xfrm>
          <a:custGeom>
            <a:avLst/>
            <a:gdLst/>
            <a:ahLst/>
            <a:cxnLst/>
            <a:rect l="l" t="t" r="r" b="b"/>
            <a:pathLst>
              <a:path w="9180830" h="40004">
                <a:moveTo>
                  <a:pt x="9180716" y="1447"/>
                </a:moveTo>
                <a:lnTo>
                  <a:pt x="12" y="0"/>
                </a:lnTo>
                <a:lnTo>
                  <a:pt x="0" y="38100"/>
                </a:lnTo>
                <a:lnTo>
                  <a:pt x="9180716" y="39547"/>
                </a:lnTo>
                <a:lnTo>
                  <a:pt x="9180716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27739" y="9424"/>
            <a:ext cx="3939457" cy="1270000"/>
          </a:xfrm>
          <a:prstGeom prst="rect">
            <a:avLst/>
          </a:prstGeom>
        </p:spPr>
      </p:pic>
      <p:grpSp>
        <p:nvGrpSpPr>
          <p:cNvPr id="22" name="object 22" descr=""/>
          <p:cNvGrpSpPr/>
          <p:nvPr/>
        </p:nvGrpSpPr>
        <p:grpSpPr>
          <a:xfrm>
            <a:off x="15241396" y="2001609"/>
            <a:ext cx="1275715" cy="1292225"/>
            <a:chOff x="15241396" y="2001609"/>
            <a:chExt cx="1275715" cy="1292225"/>
          </a:xfrm>
        </p:grpSpPr>
        <p:sp>
          <p:nvSpPr>
            <p:cNvPr id="23" name="object 23" descr=""/>
            <p:cNvSpPr/>
            <p:nvPr/>
          </p:nvSpPr>
          <p:spPr>
            <a:xfrm>
              <a:off x="15839947" y="2001609"/>
              <a:ext cx="676910" cy="1174115"/>
            </a:xfrm>
            <a:custGeom>
              <a:avLst/>
              <a:gdLst/>
              <a:ahLst/>
              <a:cxnLst/>
              <a:rect l="l" t="t" r="r" b="b"/>
              <a:pathLst>
                <a:path w="676909" h="1174114">
                  <a:moveTo>
                    <a:pt x="7874" y="0"/>
                  </a:moveTo>
                  <a:lnTo>
                    <a:pt x="0" y="0"/>
                  </a:lnTo>
                  <a:lnTo>
                    <a:pt x="1397" y="5041"/>
                  </a:lnTo>
                  <a:lnTo>
                    <a:pt x="1397" y="12242"/>
                  </a:lnTo>
                  <a:lnTo>
                    <a:pt x="7874" y="15125"/>
                  </a:lnTo>
                  <a:lnTo>
                    <a:pt x="24130" y="23491"/>
                  </a:lnTo>
                  <a:lnTo>
                    <a:pt x="32055" y="27170"/>
                  </a:lnTo>
                  <a:lnTo>
                    <a:pt x="90058" y="49093"/>
                  </a:lnTo>
                  <a:lnTo>
                    <a:pt x="138779" y="69837"/>
                  </a:lnTo>
                  <a:lnTo>
                    <a:pt x="186690" y="92200"/>
                  </a:lnTo>
                  <a:lnTo>
                    <a:pt x="233934" y="115912"/>
                  </a:lnTo>
                  <a:lnTo>
                    <a:pt x="269619" y="134228"/>
                  </a:lnTo>
                  <a:lnTo>
                    <a:pt x="304720" y="153893"/>
                  </a:lnTo>
                  <a:lnTo>
                    <a:pt x="338464" y="175447"/>
                  </a:lnTo>
                  <a:lnTo>
                    <a:pt x="370078" y="199428"/>
                  </a:lnTo>
                  <a:lnTo>
                    <a:pt x="384629" y="211509"/>
                  </a:lnTo>
                  <a:lnTo>
                    <a:pt x="399049" y="223183"/>
                  </a:lnTo>
                  <a:lnTo>
                    <a:pt x="462651" y="279578"/>
                  </a:lnTo>
                  <a:lnTo>
                    <a:pt x="495608" y="314018"/>
                  </a:lnTo>
                  <a:lnTo>
                    <a:pt x="525771" y="350384"/>
                  </a:lnTo>
                  <a:lnTo>
                    <a:pt x="553064" y="388804"/>
                  </a:lnTo>
                  <a:lnTo>
                    <a:pt x="577411" y="429402"/>
                  </a:lnTo>
                  <a:lnTo>
                    <a:pt x="598737" y="472305"/>
                  </a:lnTo>
                  <a:lnTo>
                    <a:pt x="616966" y="517639"/>
                  </a:lnTo>
                  <a:lnTo>
                    <a:pt x="629771" y="556642"/>
                  </a:lnTo>
                  <a:lnTo>
                    <a:pt x="638254" y="595845"/>
                  </a:lnTo>
                  <a:lnTo>
                    <a:pt x="642951" y="635182"/>
                  </a:lnTo>
                  <a:lnTo>
                    <a:pt x="644398" y="674585"/>
                  </a:lnTo>
                  <a:lnTo>
                    <a:pt x="643862" y="699538"/>
                  </a:lnTo>
                  <a:lnTo>
                    <a:pt x="639790" y="749709"/>
                  </a:lnTo>
                  <a:lnTo>
                    <a:pt x="627209" y="816455"/>
                  </a:lnTo>
                  <a:lnTo>
                    <a:pt x="614330" y="856829"/>
                  </a:lnTo>
                  <a:lnTo>
                    <a:pt x="598642" y="896257"/>
                  </a:lnTo>
                  <a:lnTo>
                    <a:pt x="581025" y="935215"/>
                  </a:lnTo>
                  <a:lnTo>
                    <a:pt x="547766" y="989749"/>
                  </a:lnTo>
                  <a:lnTo>
                    <a:pt x="509651" y="1041044"/>
                  </a:lnTo>
                  <a:lnTo>
                    <a:pt x="470146" y="1074248"/>
                  </a:lnTo>
                  <a:lnTo>
                    <a:pt x="455041" y="1081354"/>
                  </a:lnTo>
                  <a:lnTo>
                    <a:pt x="449199" y="1084237"/>
                  </a:lnTo>
                  <a:lnTo>
                    <a:pt x="441325" y="1079919"/>
                  </a:lnTo>
                  <a:lnTo>
                    <a:pt x="441325" y="1074877"/>
                  </a:lnTo>
                  <a:lnTo>
                    <a:pt x="442166" y="1058275"/>
                  </a:lnTo>
                  <a:lnTo>
                    <a:pt x="442817" y="1041941"/>
                  </a:lnTo>
                  <a:lnTo>
                    <a:pt x="443611" y="1025876"/>
                  </a:lnTo>
                  <a:lnTo>
                    <a:pt x="444881" y="1010081"/>
                  </a:lnTo>
                  <a:lnTo>
                    <a:pt x="446787" y="999399"/>
                  </a:lnTo>
                  <a:lnTo>
                    <a:pt x="448135" y="988847"/>
                  </a:lnTo>
                  <a:lnTo>
                    <a:pt x="448935" y="978295"/>
                  </a:lnTo>
                  <a:lnTo>
                    <a:pt x="449199" y="967613"/>
                  </a:lnTo>
                  <a:lnTo>
                    <a:pt x="449066" y="960163"/>
                  </a:lnTo>
                  <a:lnTo>
                    <a:pt x="448611" y="952849"/>
                  </a:lnTo>
                  <a:lnTo>
                    <a:pt x="447752" y="945535"/>
                  </a:lnTo>
                  <a:lnTo>
                    <a:pt x="446405" y="938085"/>
                  </a:lnTo>
                  <a:lnTo>
                    <a:pt x="444744" y="925805"/>
                  </a:lnTo>
                  <a:lnTo>
                    <a:pt x="441499" y="914873"/>
                  </a:lnTo>
                  <a:lnTo>
                    <a:pt x="435850" y="905288"/>
                  </a:lnTo>
                  <a:lnTo>
                    <a:pt x="426974" y="897051"/>
                  </a:lnTo>
                  <a:lnTo>
                    <a:pt x="420945" y="894857"/>
                  </a:lnTo>
                  <a:lnTo>
                    <a:pt x="413893" y="895702"/>
                  </a:lnTo>
                  <a:lnTo>
                    <a:pt x="407793" y="899380"/>
                  </a:lnTo>
                  <a:lnTo>
                    <a:pt x="404622" y="905687"/>
                  </a:lnTo>
                  <a:lnTo>
                    <a:pt x="404622" y="916495"/>
                  </a:lnTo>
                  <a:lnTo>
                    <a:pt x="403225" y="923696"/>
                  </a:lnTo>
                  <a:lnTo>
                    <a:pt x="399454" y="969386"/>
                  </a:lnTo>
                  <a:lnTo>
                    <a:pt x="392112" y="1014404"/>
                  </a:lnTo>
                  <a:lnTo>
                    <a:pt x="380579" y="1058343"/>
                  </a:lnTo>
                  <a:lnTo>
                    <a:pt x="364236" y="1100797"/>
                  </a:lnTo>
                  <a:lnTo>
                    <a:pt x="358568" y="1113838"/>
                  </a:lnTo>
                  <a:lnTo>
                    <a:pt x="354520" y="1124108"/>
                  </a:lnTo>
                  <a:lnTo>
                    <a:pt x="352091" y="1132083"/>
                  </a:lnTo>
                  <a:lnTo>
                    <a:pt x="351282" y="1138237"/>
                  </a:lnTo>
                  <a:lnTo>
                    <a:pt x="353194" y="1145830"/>
                  </a:lnTo>
                  <a:lnTo>
                    <a:pt x="358965" y="1152545"/>
                  </a:lnTo>
                  <a:lnTo>
                    <a:pt x="368641" y="1160206"/>
                  </a:lnTo>
                  <a:lnTo>
                    <a:pt x="382270" y="1170635"/>
                  </a:lnTo>
                  <a:lnTo>
                    <a:pt x="385191" y="1172070"/>
                  </a:lnTo>
                  <a:lnTo>
                    <a:pt x="389509" y="1172070"/>
                  </a:lnTo>
                  <a:lnTo>
                    <a:pt x="389509" y="1173518"/>
                  </a:lnTo>
                  <a:lnTo>
                    <a:pt x="426100" y="1163905"/>
                  </a:lnTo>
                  <a:lnTo>
                    <a:pt x="460787" y="1150654"/>
                  </a:lnTo>
                  <a:lnTo>
                    <a:pt x="494379" y="1136056"/>
                  </a:lnTo>
                  <a:lnTo>
                    <a:pt x="527685" y="1122400"/>
                  </a:lnTo>
                  <a:lnTo>
                    <a:pt x="556496" y="1109993"/>
                  </a:lnTo>
                  <a:lnTo>
                    <a:pt x="584914" y="1097111"/>
                  </a:lnTo>
                  <a:lnTo>
                    <a:pt x="613356" y="1084635"/>
                  </a:lnTo>
                  <a:lnTo>
                    <a:pt x="642239" y="1073442"/>
                  </a:lnTo>
                  <a:lnTo>
                    <a:pt x="648575" y="1071010"/>
                  </a:lnTo>
                  <a:lnTo>
                    <a:pt x="654637" y="1068041"/>
                  </a:lnTo>
                  <a:lnTo>
                    <a:pt x="660437" y="1064533"/>
                  </a:lnTo>
                  <a:lnTo>
                    <a:pt x="665988" y="1060488"/>
                  </a:lnTo>
                  <a:lnTo>
                    <a:pt x="671703" y="1056157"/>
                  </a:lnTo>
                  <a:lnTo>
                    <a:pt x="673100" y="1051115"/>
                  </a:lnTo>
                  <a:lnTo>
                    <a:pt x="673100" y="1043927"/>
                  </a:lnTo>
                  <a:lnTo>
                    <a:pt x="671703" y="1036726"/>
                  </a:lnTo>
                  <a:lnTo>
                    <a:pt x="665988" y="1030249"/>
                  </a:lnTo>
                  <a:lnTo>
                    <a:pt x="658749" y="1028801"/>
                  </a:lnTo>
                  <a:lnTo>
                    <a:pt x="643318" y="1026023"/>
                  </a:lnTo>
                  <a:lnTo>
                    <a:pt x="628459" y="1027095"/>
                  </a:lnTo>
                  <a:lnTo>
                    <a:pt x="614172" y="1029921"/>
                  </a:lnTo>
                  <a:lnTo>
                    <a:pt x="600456" y="1032408"/>
                  </a:lnTo>
                  <a:lnTo>
                    <a:pt x="589956" y="1035758"/>
                  </a:lnTo>
                  <a:lnTo>
                    <a:pt x="579897" y="1038702"/>
                  </a:lnTo>
                  <a:lnTo>
                    <a:pt x="569862" y="1040296"/>
                  </a:lnTo>
                  <a:lnTo>
                    <a:pt x="559435" y="1039596"/>
                  </a:lnTo>
                  <a:lnTo>
                    <a:pt x="559435" y="1030249"/>
                  </a:lnTo>
                  <a:lnTo>
                    <a:pt x="574754" y="1007402"/>
                  </a:lnTo>
                  <a:lnTo>
                    <a:pt x="588645" y="983541"/>
                  </a:lnTo>
                  <a:lnTo>
                    <a:pt x="614045" y="935215"/>
                  </a:lnTo>
                  <a:lnTo>
                    <a:pt x="635713" y="888559"/>
                  </a:lnTo>
                  <a:lnTo>
                    <a:pt x="652097" y="840823"/>
                  </a:lnTo>
                  <a:lnTo>
                    <a:pt x="663797" y="792127"/>
                  </a:lnTo>
                  <a:lnTo>
                    <a:pt x="671411" y="742591"/>
                  </a:lnTo>
                  <a:lnTo>
                    <a:pt x="675540" y="692334"/>
                  </a:lnTo>
                  <a:lnTo>
                    <a:pt x="676783" y="641477"/>
                  </a:lnTo>
                  <a:lnTo>
                    <a:pt x="676783" y="637870"/>
                  </a:lnTo>
                  <a:lnTo>
                    <a:pt x="675259" y="632117"/>
                  </a:lnTo>
                  <a:lnTo>
                    <a:pt x="675259" y="627799"/>
                  </a:lnTo>
                  <a:lnTo>
                    <a:pt x="661797" y="560481"/>
                  </a:lnTo>
                  <a:lnTo>
                    <a:pt x="640715" y="495325"/>
                  </a:lnTo>
                  <a:lnTo>
                    <a:pt x="614156" y="434760"/>
                  </a:lnTo>
                  <a:lnTo>
                    <a:pt x="579501" y="377977"/>
                  </a:lnTo>
                  <a:lnTo>
                    <a:pt x="552610" y="341866"/>
                  </a:lnTo>
                  <a:lnTo>
                    <a:pt x="524398" y="307241"/>
                  </a:lnTo>
                  <a:lnTo>
                    <a:pt x="494401" y="274507"/>
                  </a:lnTo>
                  <a:lnTo>
                    <a:pt x="462153" y="244068"/>
                  </a:lnTo>
                  <a:lnTo>
                    <a:pt x="411432" y="200686"/>
                  </a:lnTo>
                  <a:lnTo>
                    <a:pt x="358521" y="160553"/>
                  </a:lnTo>
                  <a:lnTo>
                    <a:pt x="295894" y="117535"/>
                  </a:lnTo>
                  <a:lnTo>
                    <a:pt x="228981" y="82080"/>
                  </a:lnTo>
                  <a:lnTo>
                    <a:pt x="204184" y="71280"/>
                  </a:lnTo>
                  <a:lnTo>
                    <a:pt x="191762" y="65272"/>
                  </a:lnTo>
                  <a:lnTo>
                    <a:pt x="179959" y="58318"/>
                  </a:lnTo>
                  <a:lnTo>
                    <a:pt x="153128" y="45148"/>
                  </a:lnTo>
                  <a:lnTo>
                    <a:pt x="125714" y="33932"/>
                  </a:lnTo>
                  <a:lnTo>
                    <a:pt x="97895" y="23390"/>
                  </a:lnTo>
                  <a:lnTo>
                    <a:pt x="69850" y="12242"/>
                  </a:lnTo>
                  <a:lnTo>
                    <a:pt x="59993" y="8909"/>
                  </a:lnTo>
                  <a:lnTo>
                    <a:pt x="49863" y="7197"/>
                  </a:lnTo>
                  <a:lnTo>
                    <a:pt x="39471" y="6567"/>
                  </a:lnTo>
                  <a:lnTo>
                    <a:pt x="28829" y="6477"/>
                  </a:lnTo>
                  <a:lnTo>
                    <a:pt x="20828" y="7924"/>
                  </a:lnTo>
                  <a:lnTo>
                    <a:pt x="13716" y="6477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5241396" y="3057194"/>
              <a:ext cx="1235710" cy="236854"/>
            </a:xfrm>
            <a:custGeom>
              <a:avLst/>
              <a:gdLst/>
              <a:ahLst/>
              <a:cxnLst/>
              <a:rect l="l" t="t" r="r" b="b"/>
              <a:pathLst>
                <a:path w="1235709" h="236854">
                  <a:moveTo>
                    <a:pt x="145161" y="20078"/>
                  </a:moveTo>
                  <a:lnTo>
                    <a:pt x="0" y="20078"/>
                  </a:lnTo>
                  <a:lnTo>
                    <a:pt x="0" y="233299"/>
                  </a:lnTo>
                  <a:lnTo>
                    <a:pt x="41021" y="233299"/>
                  </a:lnTo>
                  <a:lnTo>
                    <a:pt x="41021" y="152857"/>
                  </a:lnTo>
                  <a:lnTo>
                    <a:pt x="141605" y="152857"/>
                  </a:lnTo>
                  <a:lnTo>
                    <a:pt x="141605" y="116725"/>
                  </a:lnTo>
                  <a:lnTo>
                    <a:pt x="41021" y="116725"/>
                  </a:lnTo>
                  <a:lnTo>
                    <a:pt x="41021" y="55905"/>
                  </a:lnTo>
                  <a:lnTo>
                    <a:pt x="145161" y="55905"/>
                  </a:lnTo>
                  <a:lnTo>
                    <a:pt x="145161" y="20078"/>
                  </a:lnTo>
                  <a:close/>
                </a:path>
                <a:path w="1235709" h="236854">
                  <a:moveTo>
                    <a:pt x="332486" y="199542"/>
                  </a:moveTo>
                  <a:lnTo>
                    <a:pt x="173863" y="199542"/>
                  </a:lnTo>
                  <a:lnTo>
                    <a:pt x="173863" y="233299"/>
                  </a:lnTo>
                  <a:lnTo>
                    <a:pt x="332486" y="233299"/>
                  </a:lnTo>
                  <a:lnTo>
                    <a:pt x="332486" y="199542"/>
                  </a:lnTo>
                  <a:close/>
                </a:path>
                <a:path w="1235709" h="236854">
                  <a:moveTo>
                    <a:pt x="275971" y="0"/>
                  </a:moveTo>
                  <a:lnTo>
                    <a:pt x="193548" y="0"/>
                  </a:lnTo>
                  <a:lnTo>
                    <a:pt x="193548" y="33756"/>
                  </a:lnTo>
                  <a:lnTo>
                    <a:pt x="236601" y="33756"/>
                  </a:lnTo>
                  <a:lnTo>
                    <a:pt x="236601" y="199542"/>
                  </a:lnTo>
                  <a:lnTo>
                    <a:pt x="275971" y="199542"/>
                  </a:lnTo>
                  <a:lnTo>
                    <a:pt x="275971" y="0"/>
                  </a:lnTo>
                  <a:close/>
                </a:path>
                <a:path w="1235709" h="236854">
                  <a:moveTo>
                    <a:pt x="403479" y="59778"/>
                  </a:moveTo>
                  <a:lnTo>
                    <a:pt x="364109" y="59778"/>
                  </a:lnTo>
                  <a:lnTo>
                    <a:pt x="364109" y="173304"/>
                  </a:lnTo>
                  <a:lnTo>
                    <a:pt x="372038" y="212526"/>
                  </a:lnTo>
                  <a:lnTo>
                    <a:pt x="407763" y="235327"/>
                  </a:lnTo>
                  <a:lnTo>
                    <a:pt x="421386" y="236270"/>
                  </a:lnTo>
                  <a:lnTo>
                    <a:pt x="430891" y="235787"/>
                  </a:lnTo>
                  <a:lnTo>
                    <a:pt x="466201" y="217557"/>
                  </a:lnTo>
                  <a:lnTo>
                    <a:pt x="467478" y="212526"/>
                  </a:lnTo>
                  <a:lnTo>
                    <a:pt x="469138" y="207606"/>
                  </a:lnTo>
                  <a:lnTo>
                    <a:pt x="471362" y="202958"/>
                  </a:lnTo>
                  <a:lnTo>
                    <a:pt x="419989" y="202958"/>
                  </a:lnTo>
                  <a:lnTo>
                    <a:pt x="413004" y="200660"/>
                  </a:lnTo>
                  <a:lnTo>
                    <a:pt x="403528" y="169415"/>
                  </a:lnTo>
                  <a:lnTo>
                    <a:pt x="403479" y="59778"/>
                  </a:lnTo>
                  <a:close/>
                </a:path>
                <a:path w="1235709" h="236854">
                  <a:moveTo>
                    <a:pt x="505273" y="199910"/>
                  </a:moveTo>
                  <a:lnTo>
                    <a:pt x="472821" y="199910"/>
                  </a:lnTo>
                  <a:lnTo>
                    <a:pt x="473329" y="200215"/>
                  </a:lnTo>
                  <a:lnTo>
                    <a:pt x="470306" y="209680"/>
                  </a:lnTo>
                  <a:lnTo>
                    <a:pt x="467460" y="215141"/>
                  </a:lnTo>
                  <a:lnTo>
                    <a:pt x="467649" y="217557"/>
                  </a:lnTo>
                  <a:lnTo>
                    <a:pt x="467742" y="221183"/>
                  </a:lnTo>
                  <a:lnTo>
                    <a:pt x="468004" y="225878"/>
                  </a:lnTo>
                  <a:lnTo>
                    <a:pt x="468503" y="229082"/>
                  </a:lnTo>
                  <a:lnTo>
                    <a:pt x="469265" y="233299"/>
                  </a:lnTo>
                  <a:lnTo>
                    <a:pt x="507111" y="233299"/>
                  </a:lnTo>
                  <a:lnTo>
                    <a:pt x="506273" y="225818"/>
                  </a:lnTo>
                  <a:lnTo>
                    <a:pt x="505682" y="216628"/>
                  </a:lnTo>
                  <a:lnTo>
                    <a:pt x="505391" y="207606"/>
                  </a:lnTo>
                  <a:lnTo>
                    <a:pt x="505273" y="199910"/>
                  </a:lnTo>
                  <a:close/>
                </a:path>
                <a:path w="1235709" h="236854">
                  <a:moveTo>
                    <a:pt x="472821" y="199910"/>
                  </a:moveTo>
                  <a:lnTo>
                    <a:pt x="469138" y="207606"/>
                  </a:lnTo>
                  <a:lnTo>
                    <a:pt x="467478" y="212526"/>
                  </a:lnTo>
                  <a:lnTo>
                    <a:pt x="467460" y="215141"/>
                  </a:lnTo>
                  <a:lnTo>
                    <a:pt x="470306" y="209680"/>
                  </a:lnTo>
                  <a:lnTo>
                    <a:pt x="473329" y="200215"/>
                  </a:lnTo>
                  <a:lnTo>
                    <a:pt x="472821" y="199910"/>
                  </a:lnTo>
                  <a:close/>
                </a:path>
                <a:path w="1235709" h="236854">
                  <a:moveTo>
                    <a:pt x="505206" y="59778"/>
                  </a:moveTo>
                  <a:lnTo>
                    <a:pt x="465709" y="59778"/>
                  </a:lnTo>
                  <a:lnTo>
                    <a:pt x="465709" y="159321"/>
                  </a:lnTo>
                  <a:lnTo>
                    <a:pt x="465113" y="169415"/>
                  </a:lnTo>
                  <a:lnTo>
                    <a:pt x="438217" y="202267"/>
                  </a:lnTo>
                  <a:lnTo>
                    <a:pt x="430530" y="202958"/>
                  </a:lnTo>
                  <a:lnTo>
                    <a:pt x="471362" y="202958"/>
                  </a:lnTo>
                  <a:lnTo>
                    <a:pt x="472821" y="199910"/>
                  </a:lnTo>
                  <a:lnTo>
                    <a:pt x="505273" y="199910"/>
                  </a:lnTo>
                  <a:lnTo>
                    <a:pt x="505206" y="59778"/>
                  </a:lnTo>
                  <a:close/>
                </a:path>
                <a:path w="1235709" h="236854">
                  <a:moveTo>
                    <a:pt x="612013" y="93535"/>
                  </a:moveTo>
                  <a:lnTo>
                    <a:pt x="572516" y="93535"/>
                  </a:lnTo>
                  <a:lnTo>
                    <a:pt x="572516" y="186982"/>
                  </a:lnTo>
                  <a:lnTo>
                    <a:pt x="586613" y="223774"/>
                  </a:lnTo>
                  <a:lnTo>
                    <a:pt x="627126" y="235673"/>
                  </a:lnTo>
                  <a:lnTo>
                    <a:pt x="640147" y="235154"/>
                  </a:lnTo>
                  <a:lnTo>
                    <a:pt x="653859" y="233595"/>
                  </a:lnTo>
                  <a:lnTo>
                    <a:pt x="668238" y="230996"/>
                  </a:lnTo>
                  <a:lnTo>
                    <a:pt x="683260" y="227355"/>
                  </a:lnTo>
                  <a:lnTo>
                    <a:pt x="683260" y="200888"/>
                  </a:lnTo>
                  <a:lnTo>
                    <a:pt x="624713" y="200888"/>
                  </a:lnTo>
                  <a:lnTo>
                    <a:pt x="619252" y="199593"/>
                  </a:lnTo>
                  <a:lnTo>
                    <a:pt x="616331" y="197015"/>
                  </a:lnTo>
                  <a:lnTo>
                    <a:pt x="613410" y="194386"/>
                  </a:lnTo>
                  <a:lnTo>
                    <a:pt x="612013" y="190106"/>
                  </a:lnTo>
                  <a:lnTo>
                    <a:pt x="612013" y="93535"/>
                  </a:lnTo>
                  <a:close/>
                </a:path>
                <a:path w="1235709" h="236854">
                  <a:moveTo>
                    <a:pt x="683260" y="194335"/>
                  </a:moveTo>
                  <a:lnTo>
                    <a:pt x="668379" y="197202"/>
                  </a:lnTo>
                  <a:lnTo>
                    <a:pt x="654986" y="199250"/>
                  </a:lnTo>
                  <a:lnTo>
                    <a:pt x="643094" y="200479"/>
                  </a:lnTo>
                  <a:lnTo>
                    <a:pt x="632714" y="200888"/>
                  </a:lnTo>
                  <a:lnTo>
                    <a:pt x="683260" y="200888"/>
                  </a:lnTo>
                  <a:lnTo>
                    <a:pt x="683260" y="194335"/>
                  </a:lnTo>
                  <a:close/>
                </a:path>
                <a:path w="1235709" h="236854">
                  <a:moveTo>
                    <a:pt x="676148" y="59778"/>
                  </a:moveTo>
                  <a:lnTo>
                    <a:pt x="547624" y="59778"/>
                  </a:lnTo>
                  <a:lnTo>
                    <a:pt x="547624" y="93535"/>
                  </a:lnTo>
                  <a:lnTo>
                    <a:pt x="676148" y="93535"/>
                  </a:lnTo>
                  <a:lnTo>
                    <a:pt x="676148" y="59778"/>
                  </a:lnTo>
                  <a:close/>
                </a:path>
                <a:path w="1235709" h="236854">
                  <a:moveTo>
                    <a:pt x="612013" y="17843"/>
                  </a:moveTo>
                  <a:lnTo>
                    <a:pt x="582676" y="17843"/>
                  </a:lnTo>
                  <a:lnTo>
                    <a:pt x="574040" y="59778"/>
                  </a:lnTo>
                  <a:lnTo>
                    <a:pt x="612013" y="59778"/>
                  </a:lnTo>
                  <a:lnTo>
                    <a:pt x="612013" y="17843"/>
                  </a:lnTo>
                  <a:close/>
                </a:path>
                <a:path w="1235709" h="236854">
                  <a:moveTo>
                    <a:pt x="794766" y="93535"/>
                  </a:moveTo>
                  <a:lnTo>
                    <a:pt x="755269" y="93535"/>
                  </a:lnTo>
                  <a:lnTo>
                    <a:pt x="755269" y="186982"/>
                  </a:lnTo>
                  <a:lnTo>
                    <a:pt x="769366" y="223774"/>
                  </a:lnTo>
                  <a:lnTo>
                    <a:pt x="809752" y="235673"/>
                  </a:lnTo>
                  <a:lnTo>
                    <a:pt x="822844" y="235154"/>
                  </a:lnTo>
                  <a:lnTo>
                    <a:pt x="836580" y="233595"/>
                  </a:lnTo>
                  <a:lnTo>
                    <a:pt x="850935" y="230996"/>
                  </a:lnTo>
                  <a:lnTo>
                    <a:pt x="865886" y="227355"/>
                  </a:lnTo>
                  <a:lnTo>
                    <a:pt x="865886" y="200888"/>
                  </a:lnTo>
                  <a:lnTo>
                    <a:pt x="807466" y="200888"/>
                  </a:lnTo>
                  <a:lnTo>
                    <a:pt x="802005" y="199593"/>
                  </a:lnTo>
                  <a:lnTo>
                    <a:pt x="799084" y="197015"/>
                  </a:lnTo>
                  <a:lnTo>
                    <a:pt x="796163" y="194386"/>
                  </a:lnTo>
                  <a:lnTo>
                    <a:pt x="794766" y="190106"/>
                  </a:lnTo>
                  <a:lnTo>
                    <a:pt x="794766" y="93535"/>
                  </a:lnTo>
                  <a:close/>
                </a:path>
                <a:path w="1235709" h="236854">
                  <a:moveTo>
                    <a:pt x="865886" y="194335"/>
                  </a:moveTo>
                  <a:lnTo>
                    <a:pt x="851025" y="197202"/>
                  </a:lnTo>
                  <a:lnTo>
                    <a:pt x="837676" y="199250"/>
                  </a:lnTo>
                  <a:lnTo>
                    <a:pt x="825827" y="200479"/>
                  </a:lnTo>
                  <a:lnTo>
                    <a:pt x="815467" y="200888"/>
                  </a:lnTo>
                  <a:lnTo>
                    <a:pt x="865886" y="200888"/>
                  </a:lnTo>
                  <a:lnTo>
                    <a:pt x="865886" y="194335"/>
                  </a:lnTo>
                  <a:close/>
                </a:path>
                <a:path w="1235709" h="236854">
                  <a:moveTo>
                    <a:pt x="858901" y="59778"/>
                  </a:moveTo>
                  <a:lnTo>
                    <a:pt x="730377" y="59778"/>
                  </a:lnTo>
                  <a:lnTo>
                    <a:pt x="730377" y="93535"/>
                  </a:lnTo>
                  <a:lnTo>
                    <a:pt x="858901" y="93535"/>
                  </a:lnTo>
                  <a:lnTo>
                    <a:pt x="858901" y="59778"/>
                  </a:lnTo>
                  <a:close/>
                </a:path>
                <a:path w="1235709" h="236854">
                  <a:moveTo>
                    <a:pt x="794766" y="17843"/>
                  </a:moveTo>
                  <a:lnTo>
                    <a:pt x="765429" y="17843"/>
                  </a:lnTo>
                  <a:lnTo>
                    <a:pt x="756793" y="59778"/>
                  </a:lnTo>
                  <a:lnTo>
                    <a:pt x="794766" y="59778"/>
                  </a:lnTo>
                  <a:lnTo>
                    <a:pt x="794766" y="17843"/>
                  </a:lnTo>
                  <a:close/>
                </a:path>
                <a:path w="1235709" h="236854">
                  <a:moveTo>
                    <a:pt x="982853" y="56807"/>
                  </a:moveTo>
                  <a:lnTo>
                    <a:pt x="936007" y="69939"/>
                  </a:lnTo>
                  <a:lnTo>
                    <a:pt x="909669" y="108119"/>
                  </a:lnTo>
                  <a:lnTo>
                    <a:pt x="904621" y="145491"/>
                  </a:lnTo>
                  <a:lnTo>
                    <a:pt x="905906" y="165851"/>
                  </a:lnTo>
                  <a:lnTo>
                    <a:pt x="925195" y="212483"/>
                  </a:lnTo>
                  <a:lnTo>
                    <a:pt x="965860" y="234784"/>
                  </a:lnTo>
                  <a:lnTo>
                    <a:pt x="983742" y="236270"/>
                  </a:lnTo>
                  <a:lnTo>
                    <a:pt x="996269" y="235596"/>
                  </a:lnTo>
                  <a:lnTo>
                    <a:pt x="1037849" y="219057"/>
                  </a:lnTo>
                  <a:lnTo>
                    <a:pt x="1050116" y="203555"/>
                  </a:lnTo>
                  <a:lnTo>
                    <a:pt x="983742" y="203555"/>
                  </a:lnTo>
                  <a:lnTo>
                    <a:pt x="975338" y="202729"/>
                  </a:lnTo>
                  <a:lnTo>
                    <a:pt x="947896" y="175748"/>
                  </a:lnTo>
                  <a:lnTo>
                    <a:pt x="945261" y="158508"/>
                  </a:lnTo>
                  <a:lnTo>
                    <a:pt x="1060069" y="158508"/>
                  </a:lnTo>
                  <a:lnTo>
                    <a:pt x="1060069" y="148615"/>
                  </a:lnTo>
                  <a:lnTo>
                    <a:pt x="1058850" y="127352"/>
                  </a:lnTo>
                  <a:lnTo>
                    <a:pt x="1058453" y="125349"/>
                  </a:lnTo>
                  <a:lnTo>
                    <a:pt x="945896" y="125349"/>
                  </a:lnTo>
                  <a:lnTo>
                    <a:pt x="946681" y="118572"/>
                  </a:lnTo>
                  <a:lnTo>
                    <a:pt x="975060" y="89915"/>
                  </a:lnTo>
                  <a:lnTo>
                    <a:pt x="983107" y="89217"/>
                  </a:lnTo>
                  <a:lnTo>
                    <a:pt x="1046461" y="89217"/>
                  </a:lnTo>
                  <a:lnTo>
                    <a:pt x="1040384" y="80073"/>
                  </a:lnTo>
                  <a:lnTo>
                    <a:pt x="1029430" y="69896"/>
                  </a:lnTo>
                  <a:lnTo>
                    <a:pt x="1016190" y="62625"/>
                  </a:lnTo>
                  <a:lnTo>
                    <a:pt x="1000664" y="58261"/>
                  </a:lnTo>
                  <a:lnTo>
                    <a:pt x="982853" y="56807"/>
                  </a:lnTo>
                  <a:close/>
                </a:path>
                <a:path w="1235709" h="236854">
                  <a:moveTo>
                    <a:pt x="1021842" y="177457"/>
                  </a:moveTo>
                  <a:lnTo>
                    <a:pt x="1018540" y="187375"/>
                  </a:lnTo>
                  <a:lnTo>
                    <a:pt x="1013587" y="194221"/>
                  </a:lnTo>
                  <a:lnTo>
                    <a:pt x="1000633" y="201701"/>
                  </a:lnTo>
                  <a:lnTo>
                    <a:pt x="992886" y="203555"/>
                  </a:lnTo>
                  <a:lnTo>
                    <a:pt x="1050116" y="203555"/>
                  </a:lnTo>
                  <a:lnTo>
                    <a:pt x="1052276" y="200131"/>
                  </a:lnTo>
                  <a:lnTo>
                    <a:pt x="1057656" y="187642"/>
                  </a:lnTo>
                  <a:lnTo>
                    <a:pt x="1021842" y="177457"/>
                  </a:lnTo>
                  <a:close/>
                </a:path>
                <a:path w="1235709" h="236854">
                  <a:moveTo>
                    <a:pt x="1046461" y="89217"/>
                  </a:moveTo>
                  <a:lnTo>
                    <a:pt x="983107" y="89217"/>
                  </a:lnTo>
                  <a:lnTo>
                    <a:pt x="997779" y="91475"/>
                  </a:lnTo>
                  <a:lnTo>
                    <a:pt x="1008665" y="98248"/>
                  </a:lnTo>
                  <a:lnTo>
                    <a:pt x="1015789" y="109539"/>
                  </a:lnTo>
                  <a:lnTo>
                    <a:pt x="1019175" y="125349"/>
                  </a:lnTo>
                  <a:lnTo>
                    <a:pt x="1058453" y="125349"/>
                  </a:lnTo>
                  <a:lnTo>
                    <a:pt x="1055179" y="108843"/>
                  </a:lnTo>
                  <a:lnTo>
                    <a:pt x="1049031" y="93085"/>
                  </a:lnTo>
                  <a:lnTo>
                    <a:pt x="1046461" y="89217"/>
                  </a:lnTo>
                  <a:close/>
                </a:path>
                <a:path w="1235709" h="236854">
                  <a:moveTo>
                    <a:pt x="1140079" y="59778"/>
                  </a:moveTo>
                  <a:lnTo>
                    <a:pt x="1101725" y="59778"/>
                  </a:lnTo>
                  <a:lnTo>
                    <a:pt x="1104270" y="70437"/>
                  </a:lnTo>
                  <a:lnTo>
                    <a:pt x="1106376" y="80184"/>
                  </a:lnTo>
                  <a:lnTo>
                    <a:pt x="1111250" y="233299"/>
                  </a:lnTo>
                  <a:lnTo>
                    <a:pt x="1150620" y="233299"/>
                  </a:lnTo>
                  <a:lnTo>
                    <a:pt x="1150620" y="151447"/>
                  </a:lnTo>
                  <a:lnTo>
                    <a:pt x="1151431" y="139260"/>
                  </a:lnTo>
                  <a:lnTo>
                    <a:pt x="1170697" y="102965"/>
                  </a:lnTo>
                  <a:lnTo>
                    <a:pt x="1171523" y="102450"/>
                  </a:lnTo>
                  <a:lnTo>
                    <a:pt x="1143127" y="102450"/>
                  </a:lnTo>
                  <a:lnTo>
                    <a:pt x="1142365" y="102146"/>
                  </a:lnTo>
                  <a:lnTo>
                    <a:pt x="1144105" y="93283"/>
                  </a:lnTo>
                  <a:lnTo>
                    <a:pt x="1144575" y="91780"/>
                  </a:lnTo>
                  <a:lnTo>
                    <a:pt x="1144555" y="83305"/>
                  </a:lnTo>
                  <a:lnTo>
                    <a:pt x="1143055" y="72089"/>
                  </a:lnTo>
                  <a:lnTo>
                    <a:pt x="1140079" y="59778"/>
                  </a:lnTo>
                  <a:close/>
                </a:path>
                <a:path w="1235709" h="236854">
                  <a:moveTo>
                    <a:pt x="1144575" y="91780"/>
                  </a:moveTo>
                  <a:lnTo>
                    <a:pt x="1144105" y="93283"/>
                  </a:lnTo>
                  <a:lnTo>
                    <a:pt x="1142365" y="102146"/>
                  </a:lnTo>
                  <a:lnTo>
                    <a:pt x="1143127" y="102450"/>
                  </a:lnTo>
                  <a:lnTo>
                    <a:pt x="1144490" y="93980"/>
                  </a:lnTo>
                  <a:lnTo>
                    <a:pt x="1144575" y="91780"/>
                  </a:lnTo>
                  <a:close/>
                </a:path>
                <a:path w="1235709" h="236854">
                  <a:moveTo>
                    <a:pt x="1198626" y="56807"/>
                  </a:moveTo>
                  <a:lnTo>
                    <a:pt x="1158494" y="68580"/>
                  </a:lnTo>
                  <a:lnTo>
                    <a:pt x="1144490" y="93980"/>
                  </a:lnTo>
                  <a:lnTo>
                    <a:pt x="1143127" y="102450"/>
                  </a:lnTo>
                  <a:lnTo>
                    <a:pt x="1171523" y="102450"/>
                  </a:lnTo>
                  <a:lnTo>
                    <a:pt x="1178718" y="97972"/>
                  </a:lnTo>
                  <a:lnTo>
                    <a:pt x="1187739" y="94977"/>
                  </a:lnTo>
                  <a:lnTo>
                    <a:pt x="1197737" y="93980"/>
                  </a:lnTo>
                  <a:lnTo>
                    <a:pt x="1235583" y="93980"/>
                  </a:lnTo>
                  <a:lnTo>
                    <a:pt x="1235583" y="60299"/>
                  </a:lnTo>
                  <a:lnTo>
                    <a:pt x="1225415" y="58773"/>
                  </a:lnTo>
                  <a:lnTo>
                    <a:pt x="1215866" y="57681"/>
                  </a:lnTo>
                  <a:lnTo>
                    <a:pt x="1206936" y="57025"/>
                  </a:lnTo>
                  <a:lnTo>
                    <a:pt x="1198626" y="56807"/>
                  </a:lnTo>
                  <a:close/>
                </a:path>
                <a:path w="1235709" h="236854">
                  <a:moveTo>
                    <a:pt x="1235583" y="93980"/>
                  </a:moveTo>
                  <a:lnTo>
                    <a:pt x="1197737" y="93980"/>
                  </a:lnTo>
                  <a:lnTo>
                    <a:pt x="1205454" y="94230"/>
                  </a:lnTo>
                  <a:lnTo>
                    <a:pt x="1214326" y="94981"/>
                  </a:lnTo>
                  <a:lnTo>
                    <a:pt x="1224365" y="96235"/>
                  </a:lnTo>
                  <a:lnTo>
                    <a:pt x="1235583" y="97993"/>
                  </a:lnTo>
                  <a:lnTo>
                    <a:pt x="1235583" y="93980"/>
                  </a:lnTo>
                  <a:close/>
                </a:path>
              </a:pathLst>
            </a:custGeom>
            <a:solidFill>
              <a:srgbClr val="4C2A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10"/>
              <a:t>User</a:t>
            </a:r>
            <a:r>
              <a:rPr dirty="0" spc="-350"/>
              <a:t> </a:t>
            </a:r>
            <a:r>
              <a:rPr dirty="0" spc="-375"/>
              <a:t>Interface</a:t>
            </a:r>
          </a:p>
        </p:txBody>
      </p:sp>
      <p:sp>
        <p:nvSpPr>
          <p:cNvPr id="26" name="object 26" descr=""/>
          <p:cNvSpPr/>
          <p:nvPr/>
        </p:nvSpPr>
        <p:spPr>
          <a:xfrm>
            <a:off x="7739862" y="3989438"/>
            <a:ext cx="692785" cy="218440"/>
          </a:xfrm>
          <a:custGeom>
            <a:avLst/>
            <a:gdLst/>
            <a:ahLst/>
            <a:cxnLst/>
            <a:rect l="l" t="t" r="r" b="b"/>
            <a:pathLst>
              <a:path w="692784" h="218439">
                <a:moveTo>
                  <a:pt x="80962" y="38963"/>
                </a:moveTo>
                <a:lnTo>
                  <a:pt x="32511" y="52218"/>
                </a:lnTo>
                <a:lnTo>
                  <a:pt x="5226" y="90779"/>
                </a:lnTo>
                <a:lnTo>
                  <a:pt x="0" y="128549"/>
                </a:lnTo>
                <a:lnTo>
                  <a:pt x="1297" y="148873"/>
                </a:lnTo>
                <a:lnTo>
                  <a:pt x="20739" y="195084"/>
                </a:lnTo>
                <a:lnTo>
                  <a:pt x="62344" y="216967"/>
                </a:lnTo>
                <a:lnTo>
                  <a:pt x="80822" y="218427"/>
                </a:lnTo>
                <a:lnTo>
                  <a:pt x="90269" y="217977"/>
                </a:lnTo>
                <a:lnTo>
                  <a:pt x="130498" y="202518"/>
                </a:lnTo>
                <a:lnTo>
                  <a:pt x="145584" y="185115"/>
                </a:lnTo>
                <a:lnTo>
                  <a:pt x="79629" y="185115"/>
                </a:lnTo>
                <a:lnTo>
                  <a:pt x="70256" y="184298"/>
                </a:lnTo>
                <a:lnTo>
                  <a:pt x="43084" y="154474"/>
                </a:lnTo>
                <a:lnTo>
                  <a:pt x="40741" y="127952"/>
                </a:lnTo>
                <a:lnTo>
                  <a:pt x="41327" y="113841"/>
                </a:lnTo>
                <a:lnTo>
                  <a:pt x="62214" y="75690"/>
                </a:lnTo>
                <a:lnTo>
                  <a:pt x="79781" y="72567"/>
                </a:lnTo>
                <a:lnTo>
                  <a:pt x="145728" y="72567"/>
                </a:lnTo>
                <a:lnTo>
                  <a:pt x="145475" y="71991"/>
                </a:lnTo>
                <a:lnTo>
                  <a:pt x="107653" y="42565"/>
                </a:lnTo>
                <a:lnTo>
                  <a:pt x="94921" y="39863"/>
                </a:lnTo>
                <a:lnTo>
                  <a:pt x="80962" y="38963"/>
                </a:lnTo>
                <a:close/>
              </a:path>
              <a:path w="692784" h="218439">
                <a:moveTo>
                  <a:pt x="113982" y="152781"/>
                </a:moveTo>
                <a:lnTo>
                  <a:pt x="88950" y="185115"/>
                </a:lnTo>
                <a:lnTo>
                  <a:pt x="145584" y="185115"/>
                </a:lnTo>
                <a:lnTo>
                  <a:pt x="146342" y="183918"/>
                </a:lnTo>
                <a:lnTo>
                  <a:pt x="149980" y="175623"/>
                </a:lnTo>
                <a:lnTo>
                  <a:pt x="152771" y="166111"/>
                </a:lnTo>
                <a:lnTo>
                  <a:pt x="154711" y="155384"/>
                </a:lnTo>
                <a:lnTo>
                  <a:pt x="113982" y="152781"/>
                </a:lnTo>
                <a:close/>
              </a:path>
              <a:path w="692784" h="218439">
                <a:moveTo>
                  <a:pt x="145728" y="72567"/>
                </a:moveTo>
                <a:lnTo>
                  <a:pt x="89979" y="72567"/>
                </a:lnTo>
                <a:lnTo>
                  <a:pt x="97675" y="74688"/>
                </a:lnTo>
                <a:lnTo>
                  <a:pt x="102819" y="78955"/>
                </a:lnTo>
                <a:lnTo>
                  <a:pt x="106388" y="82773"/>
                </a:lnTo>
                <a:lnTo>
                  <a:pt x="109362" y="87899"/>
                </a:lnTo>
                <a:lnTo>
                  <a:pt x="111741" y="94336"/>
                </a:lnTo>
                <a:lnTo>
                  <a:pt x="113525" y="102082"/>
                </a:lnTo>
                <a:lnTo>
                  <a:pt x="154787" y="99110"/>
                </a:lnTo>
                <a:lnTo>
                  <a:pt x="150973" y="84487"/>
                </a:lnTo>
                <a:lnTo>
                  <a:pt x="145728" y="72567"/>
                </a:lnTo>
                <a:close/>
              </a:path>
              <a:path w="692784" h="218439">
                <a:moveTo>
                  <a:pt x="319649" y="71970"/>
                </a:moveTo>
                <a:lnTo>
                  <a:pt x="268008" y="71970"/>
                </a:lnTo>
                <a:lnTo>
                  <a:pt x="274878" y="74168"/>
                </a:lnTo>
                <a:lnTo>
                  <a:pt x="282994" y="82994"/>
                </a:lnTo>
                <a:lnTo>
                  <a:pt x="285038" y="90881"/>
                </a:lnTo>
                <a:lnTo>
                  <a:pt x="285038" y="104762"/>
                </a:lnTo>
                <a:lnTo>
                  <a:pt x="256197" y="105283"/>
                </a:lnTo>
                <a:lnTo>
                  <a:pt x="223926" y="109268"/>
                </a:lnTo>
                <a:lnTo>
                  <a:pt x="200875" y="120422"/>
                </a:lnTo>
                <a:lnTo>
                  <a:pt x="187045" y="138742"/>
                </a:lnTo>
                <a:lnTo>
                  <a:pt x="182435" y="164223"/>
                </a:lnTo>
                <a:lnTo>
                  <a:pt x="183262" y="175577"/>
                </a:lnTo>
                <a:lnTo>
                  <a:pt x="203738" y="210149"/>
                </a:lnTo>
                <a:lnTo>
                  <a:pt x="236042" y="218427"/>
                </a:lnTo>
                <a:lnTo>
                  <a:pt x="246193" y="217879"/>
                </a:lnTo>
                <a:lnTo>
                  <a:pt x="284238" y="197815"/>
                </a:lnTo>
                <a:lnTo>
                  <a:pt x="290276" y="185420"/>
                </a:lnTo>
                <a:lnTo>
                  <a:pt x="236232" y="185420"/>
                </a:lnTo>
                <a:lnTo>
                  <a:pt x="231279" y="183616"/>
                </a:lnTo>
                <a:lnTo>
                  <a:pt x="227892" y="179844"/>
                </a:lnTo>
                <a:lnTo>
                  <a:pt x="224790" y="176326"/>
                </a:lnTo>
                <a:lnTo>
                  <a:pt x="223177" y="171221"/>
                </a:lnTo>
                <a:lnTo>
                  <a:pt x="223177" y="157886"/>
                </a:lnTo>
                <a:lnTo>
                  <a:pt x="285038" y="136207"/>
                </a:lnTo>
                <a:lnTo>
                  <a:pt x="324739" y="136207"/>
                </a:lnTo>
                <a:lnTo>
                  <a:pt x="324636" y="98069"/>
                </a:lnTo>
                <a:lnTo>
                  <a:pt x="323684" y="85703"/>
                </a:lnTo>
                <a:lnTo>
                  <a:pt x="320519" y="73677"/>
                </a:lnTo>
                <a:lnTo>
                  <a:pt x="319649" y="71970"/>
                </a:lnTo>
                <a:close/>
              </a:path>
              <a:path w="692784" h="218439">
                <a:moveTo>
                  <a:pt x="325229" y="179324"/>
                </a:moveTo>
                <a:lnTo>
                  <a:pt x="291350" y="179324"/>
                </a:lnTo>
                <a:lnTo>
                  <a:pt x="292252" y="179844"/>
                </a:lnTo>
                <a:lnTo>
                  <a:pt x="290431" y="184981"/>
                </a:lnTo>
                <a:lnTo>
                  <a:pt x="289957" y="187901"/>
                </a:lnTo>
                <a:lnTo>
                  <a:pt x="290161" y="195419"/>
                </a:lnTo>
                <a:lnTo>
                  <a:pt x="291963" y="201878"/>
                </a:lnTo>
                <a:lnTo>
                  <a:pt x="321538" y="216941"/>
                </a:lnTo>
                <a:lnTo>
                  <a:pt x="327460" y="216710"/>
                </a:lnTo>
                <a:lnTo>
                  <a:pt x="333932" y="216014"/>
                </a:lnTo>
                <a:lnTo>
                  <a:pt x="340953" y="214851"/>
                </a:lnTo>
                <a:lnTo>
                  <a:pt x="348526" y="213220"/>
                </a:lnTo>
                <a:lnTo>
                  <a:pt x="348526" y="186309"/>
                </a:lnTo>
                <a:lnTo>
                  <a:pt x="330161" y="186309"/>
                </a:lnTo>
                <a:lnTo>
                  <a:pt x="327875" y="185089"/>
                </a:lnTo>
                <a:lnTo>
                  <a:pt x="326593" y="182664"/>
                </a:lnTo>
                <a:lnTo>
                  <a:pt x="325348" y="180238"/>
                </a:lnTo>
                <a:lnTo>
                  <a:pt x="325229" y="179324"/>
                </a:lnTo>
                <a:close/>
              </a:path>
              <a:path w="692784" h="218439">
                <a:moveTo>
                  <a:pt x="348526" y="183781"/>
                </a:moveTo>
                <a:lnTo>
                  <a:pt x="340601" y="185470"/>
                </a:lnTo>
                <a:lnTo>
                  <a:pt x="335559" y="186309"/>
                </a:lnTo>
                <a:lnTo>
                  <a:pt x="348526" y="186309"/>
                </a:lnTo>
                <a:lnTo>
                  <a:pt x="348526" y="183781"/>
                </a:lnTo>
                <a:close/>
              </a:path>
              <a:path w="692784" h="218439">
                <a:moveTo>
                  <a:pt x="324739" y="136207"/>
                </a:moveTo>
                <a:lnTo>
                  <a:pt x="285038" y="136207"/>
                </a:lnTo>
                <a:lnTo>
                  <a:pt x="285038" y="150050"/>
                </a:lnTo>
                <a:lnTo>
                  <a:pt x="283248" y="156946"/>
                </a:lnTo>
                <a:lnTo>
                  <a:pt x="276161" y="170281"/>
                </a:lnTo>
                <a:lnTo>
                  <a:pt x="271233" y="175577"/>
                </a:lnTo>
                <a:lnTo>
                  <a:pt x="258546" y="183464"/>
                </a:lnTo>
                <a:lnTo>
                  <a:pt x="251206" y="185420"/>
                </a:lnTo>
                <a:lnTo>
                  <a:pt x="290276" y="185420"/>
                </a:lnTo>
                <a:lnTo>
                  <a:pt x="290431" y="184981"/>
                </a:lnTo>
                <a:lnTo>
                  <a:pt x="291350" y="179324"/>
                </a:lnTo>
                <a:lnTo>
                  <a:pt x="325229" y="179324"/>
                </a:lnTo>
                <a:lnTo>
                  <a:pt x="324837" y="176326"/>
                </a:lnTo>
                <a:lnTo>
                  <a:pt x="324739" y="136207"/>
                </a:lnTo>
                <a:close/>
              </a:path>
              <a:path w="692784" h="218439">
                <a:moveTo>
                  <a:pt x="291350" y="179324"/>
                </a:moveTo>
                <a:lnTo>
                  <a:pt x="290431" y="184981"/>
                </a:lnTo>
                <a:lnTo>
                  <a:pt x="292252" y="179844"/>
                </a:lnTo>
                <a:lnTo>
                  <a:pt x="291350" y="179324"/>
                </a:lnTo>
                <a:close/>
              </a:path>
              <a:path w="692784" h="218439">
                <a:moveTo>
                  <a:pt x="258787" y="38963"/>
                </a:moveTo>
                <a:lnTo>
                  <a:pt x="231348" y="42425"/>
                </a:lnTo>
                <a:lnTo>
                  <a:pt x="210505" y="52811"/>
                </a:lnTo>
                <a:lnTo>
                  <a:pt x="196258" y="70119"/>
                </a:lnTo>
                <a:lnTo>
                  <a:pt x="188607" y="94348"/>
                </a:lnTo>
                <a:lnTo>
                  <a:pt x="229425" y="98069"/>
                </a:lnTo>
                <a:lnTo>
                  <a:pt x="230708" y="86956"/>
                </a:lnTo>
                <a:lnTo>
                  <a:pt x="233286" y="79844"/>
                </a:lnTo>
                <a:lnTo>
                  <a:pt x="241071" y="73558"/>
                </a:lnTo>
                <a:lnTo>
                  <a:pt x="248132" y="71970"/>
                </a:lnTo>
                <a:lnTo>
                  <a:pt x="319649" y="71970"/>
                </a:lnTo>
                <a:lnTo>
                  <a:pt x="315244" y="63325"/>
                </a:lnTo>
                <a:lnTo>
                  <a:pt x="307860" y="54648"/>
                </a:lnTo>
                <a:lnTo>
                  <a:pt x="298464" y="47782"/>
                </a:lnTo>
                <a:lnTo>
                  <a:pt x="287153" y="42881"/>
                </a:lnTo>
                <a:lnTo>
                  <a:pt x="273927" y="39942"/>
                </a:lnTo>
                <a:lnTo>
                  <a:pt x="258787" y="38963"/>
                </a:lnTo>
                <a:close/>
              </a:path>
              <a:path w="692784" h="218439">
                <a:moveTo>
                  <a:pt x="405765" y="160286"/>
                </a:moveTo>
                <a:lnTo>
                  <a:pt x="369633" y="167347"/>
                </a:lnTo>
                <a:lnTo>
                  <a:pt x="373839" y="180971"/>
                </a:lnTo>
                <a:lnTo>
                  <a:pt x="379390" y="192239"/>
                </a:lnTo>
                <a:lnTo>
                  <a:pt x="416021" y="215750"/>
                </a:lnTo>
                <a:lnTo>
                  <a:pt x="444792" y="218427"/>
                </a:lnTo>
                <a:lnTo>
                  <a:pt x="460315" y="217517"/>
                </a:lnTo>
                <a:lnTo>
                  <a:pt x="496912" y="203860"/>
                </a:lnTo>
                <a:lnTo>
                  <a:pt x="511683" y="185864"/>
                </a:lnTo>
                <a:lnTo>
                  <a:pt x="444792" y="185864"/>
                </a:lnTo>
                <a:lnTo>
                  <a:pt x="435319" y="185571"/>
                </a:lnTo>
                <a:lnTo>
                  <a:pt x="408139" y="171094"/>
                </a:lnTo>
                <a:lnTo>
                  <a:pt x="405765" y="160286"/>
                </a:lnTo>
                <a:close/>
              </a:path>
              <a:path w="692784" h="218439">
                <a:moveTo>
                  <a:pt x="445084" y="39408"/>
                </a:moveTo>
                <a:lnTo>
                  <a:pt x="405014" y="47268"/>
                </a:lnTo>
                <a:lnTo>
                  <a:pt x="378482" y="80497"/>
                </a:lnTo>
                <a:lnTo>
                  <a:pt x="377367" y="101777"/>
                </a:lnTo>
                <a:lnTo>
                  <a:pt x="379564" y="109791"/>
                </a:lnTo>
                <a:lnTo>
                  <a:pt x="409841" y="135294"/>
                </a:lnTo>
                <a:lnTo>
                  <a:pt x="453859" y="147942"/>
                </a:lnTo>
                <a:lnTo>
                  <a:pt x="462927" y="150177"/>
                </a:lnTo>
                <a:lnTo>
                  <a:pt x="469328" y="152806"/>
                </a:lnTo>
                <a:lnTo>
                  <a:pt x="473049" y="155829"/>
                </a:lnTo>
                <a:lnTo>
                  <a:pt x="476758" y="158800"/>
                </a:lnTo>
                <a:lnTo>
                  <a:pt x="478624" y="162445"/>
                </a:lnTo>
                <a:lnTo>
                  <a:pt x="478624" y="166763"/>
                </a:lnTo>
                <a:lnTo>
                  <a:pt x="476510" y="175116"/>
                </a:lnTo>
                <a:lnTo>
                  <a:pt x="470166" y="181086"/>
                </a:lnTo>
                <a:lnTo>
                  <a:pt x="459593" y="184669"/>
                </a:lnTo>
                <a:lnTo>
                  <a:pt x="444792" y="185864"/>
                </a:lnTo>
                <a:lnTo>
                  <a:pt x="511683" y="185864"/>
                </a:lnTo>
                <a:lnTo>
                  <a:pt x="515165" y="175489"/>
                </a:lnTo>
                <a:lnTo>
                  <a:pt x="516382" y="163195"/>
                </a:lnTo>
                <a:lnTo>
                  <a:pt x="515936" y="156153"/>
                </a:lnTo>
                <a:lnTo>
                  <a:pt x="490512" y="121996"/>
                </a:lnTo>
                <a:lnTo>
                  <a:pt x="436245" y="104902"/>
                </a:lnTo>
                <a:lnTo>
                  <a:pt x="428066" y="102920"/>
                </a:lnTo>
                <a:lnTo>
                  <a:pt x="422465" y="100634"/>
                </a:lnTo>
                <a:lnTo>
                  <a:pt x="419442" y="98069"/>
                </a:lnTo>
                <a:lnTo>
                  <a:pt x="416471" y="95440"/>
                </a:lnTo>
                <a:lnTo>
                  <a:pt x="415053" y="92265"/>
                </a:lnTo>
                <a:lnTo>
                  <a:pt x="414985" y="88099"/>
                </a:lnTo>
                <a:lnTo>
                  <a:pt x="416866" y="81041"/>
                </a:lnTo>
                <a:lnTo>
                  <a:pt x="422509" y="76001"/>
                </a:lnTo>
                <a:lnTo>
                  <a:pt x="431915" y="72978"/>
                </a:lnTo>
                <a:lnTo>
                  <a:pt x="445084" y="71970"/>
                </a:lnTo>
                <a:lnTo>
                  <a:pt x="508038" y="71970"/>
                </a:lnTo>
                <a:lnTo>
                  <a:pt x="505198" y="65909"/>
                </a:lnTo>
                <a:lnTo>
                  <a:pt x="470479" y="42192"/>
                </a:lnTo>
                <a:lnTo>
                  <a:pt x="458443" y="40103"/>
                </a:lnTo>
                <a:lnTo>
                  <a:pt x="445084" y="39408"/>
                </a:lnTo>
                <a:close/>
              </a:path>
              <a:path w="692784" h="218439">
                <a:moveTo>
                  <a:pt x="508038" y="71970"/>
                </a:moveTo>
                <a:lnTo>
                  <a:pt x="455701" y="71970"/>
                </a:lnTo>
                <a:lnTo>
                  <a:pt x="463308" y="73406"/>
                </a:lnTo>
                <a:lnTo>
                  <a:pt x="472528" y="79108"/>
                </a:lnTo>
                <a:lnTo>
                  <a:pt x="475526" y="85128"/>
                </a:lnTo>
                <a:lnTo>
                  <a:pt x="476910" y="94348"/>
                </a:lnTo>
                <a:lnTo>
                  <a:pt x="513930" y="89814"/>
                </a:lnTo>
                <a:lnTo>
                  <a:pt x="510299" y="76794"/>
                </a:lnTo>
                <a:lnTo>
                  <a:pt x="508038" y="71970"/>
                </a:lnTo>
                <a:close/>
              </a:path>
              <a:path w="692784" h="218439">
                <a:moveTo>
                  <a:pt x="621499" y="75692"/>
                </a:moveTo>
                <a:lnTo>
                  <a:pt x="582104" y="75692"/>
                </a:lnTo>
                <a:lnTo>
                  <a:pt x="582104" y="169138"/>
                </a:lnTo>
                <a:lnTo>
                  <a:pt x="596150" y="205930"/>
                </a:lnTo>
                <a:lnTo>
                  <a:pt x="636600" y="217830"/>
                </a:lnTo>
                <a:lnTo>
                  <a:pt x="649666" y="217311"/>
                </a:lnTo>
                <a:lnTo>
                  <a:pt x="663374" y="215752"/>
                </a:lnTo>
                <a:lnTo>
                  <a:pt x="677726" y="213153"/>
                </a:lnTo>
                <a:lnTo>
                  <a:pt x="692721" y="209511"/>
                </a:lnTo>
                <a:lnTo>
                  <a:pt x="692721" y="183045"/>
                </a:lnTo>
                <a:lnTo>
                  <a:pt x="634212" y="183045"/>
                </a:lnTo>
                <a:lnTo>
                  <a:pt x="628738" y="181749"/>
                </a:lnTo>
                <a:lnTo>
                  <a:pt x="625817" y="179171"/>
                </a:lnTo>
                <a:lnTo>
                  <a:pt x="622935" y="176542"/>
                </a:lnTo>
                <a:lnTo>
                  <a:pt x="621499" y="172262"/>
                </a:lnTo>
                <a:lnTo>
                  <a:pt x="621499" y="75692"/>
                </a:lnTo>
                <a:close/>
              </a:path>
              <a:path w="692784" h="218439">
                <a:moveTo>
                  <a:pt x="692721" y="176491"/>
                </a:moveTo>
                <a:lnTo>
                  <a:pt x="677857" y="179358"/>
                </a:lnTo>
                <a:lnTo>
                  <a:pt x="664491" y="181406"/>
                </a:lnTo>
                <a:lnTo>
                  <a:pt x="652621" y="182635"/>
                </a:lnTo>
                <a:lnTo>
                  <a:pt x="642251" y="183045"/>
                </a:lnTo>
                <a:lnTo>
                  <a:pt x="692721" y="183045"/>
                </a:lnTo>
                <a:lnTo>
                  <a:pt x="692721" y="176491"/>
                </a:lnTo>
                <a:close/>
              </a:path>
              <a:path w="692784" h="218439">
                <a:moveTo>
                  <a:pt x="685736" y="41935"/>
                </a:moveTo>
                <a:lnTo>
                  <a:pt x="557123" y="41935"/>
                </a:lnTo>
                <a:lnTo>
                  <a:pt x="557123" y="75692"/>
                </a:lnTo>
                <a:lnTo>
                  <a:pt x="685736" y="75692"/>
                </a:lnTo>
                <a:lnTo>
                  <a:pt x="685736" y="41935"/>
                </a:lnTo>
                <a:close/>
              </a:path>
              <a:path w="692784" h="218439">
                <a:moveTo>
                  <a:pt x="621499" y="0"/>
                </a:moveTo>
                <a:lnTo>
                  <a:pt x="592213" y="0"/>
                </a:lnTo>
                <a:lnTo>
                  <a:pt x="583590" y="41935"/>
                </a:lnTo>
                <a:lnTo>
                  <a:pt x="621499" y="41935"/>
                </a:lnTo>
                <a:lnTo>
                  <a:pt x="621499" y="0"/>
                </a:lnTo>
                <a:close/>
              </a:path>
            </a:pathLst>
          </a:custGeom>
          <a:solidFill>
            <a:srgbClr val="4C2A1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2201" y="3971594"/>
            <a:ext cx="2328824" cy="237159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15964662" y="4448873"/>
            <a:ext cx="327025" cy="216535"/>
          </a:xfrm>
          <a:custGeom>
            <a:avLst/>
            <a:gdLst/>
            <a:ahLst/>
            <a:cxnLst/>
            <a:rect l="l" t="t" r="r" b="b"/>
            <a:pathLst>
              <a:path w="327025" h="216535">
                <a:moveTo>
                  <a:pt x="41021" y="0"/>
                </a:moveTo>
                <a:lnTo>
                  <a:pt x="0" y="0"/>
                </a:lnTo>
                <a:lnTo>
                  <a:pt x="0" y="136715"/>
                </a:lnTo>
                <a:lnTo>
                  <a:pt x="10233" y="185753"/>
                </a:lnTo>
                <a:lnTo>
                  <a:pt x="41386" y="211342"/>
                </a:lnTo>
                <a:lnTo>
                  <a:pt x="75184" y="216192"/>
                </a:lnTo>
                <a:lnTo>
                  <a:pt x="93946" y="214946"/>
                </a:lnTo>
                <a:lnTo>
                  <a:pt x="134112" y="196265"/>
                </a:lnTo>
                <a:lnTo>
                  <a:pt x="144164" y="180505"/>
                </a:lnTo>
                <a:lnTo>
                  <a:pt x="75057" y="180505"/>
                </a:lnTo>
                <a:lnTo>
                  <a:pt x="66012" y="179900"/>
                </a:lnTo>
                <a:lnTo>
                  <a:pt x="41473" y="145822"/>
                </a:lnTo>
                <a:lnTo>
                  <a:pt x="41062" y="134048"/>
                </a:lnTo>
                <a:lnTo>
                  <a:pt x="41021" y="0"/>
                </a:lnTo>
                <a:close/>
              </a:path>
              <a:path w="327025" h="216535">
                <a:moveTo>
                  <a:pt x="152908" y="0"/>
                </a:moveTo>
                <a:lnTo>
                  <a:pt x="112014" y="0"/>
                </a:lnTo>
                <a:lnTo>
                  <a:pt x="111897" y="134048"/>
                </a:lnTo>
                <a:lnTo>
                  <a:pt x="111513" y="144371"/>
                </a:lnTo>
                <a:lnTo>
                  <a:pt x="92773" y="177979"/>
                </a:lnTo>
                <a:lnTo>
                  <a:pt x="75057" y="180505"/>
                </a:lnTo>
                <a:lnTo>
                  <a:pt x="144164" y="180505"/>
                </a:lnTo>
                <a:lnTo>
                  <a:pt x="148170" y="170840"/>
                </a:lnTo>
                <a:lnTo>
                  <a:pt x="148290" y="170395"/>
                </a:lnTo>
                <a:lnTo>
                  <a:pt x="151739" y="153767"/>
                </a:lnTo>
                <a:lnTo>
                  <a:pt x="152908" y="134048"/>
                </a:lnTo>
                <a:lnTo>
                  <a:pt x="152908" y="0"/>
                </a:lnTo>
                <a:close/>
              </a:path>
              <a:path w="327025" h="216535">
                <a:moveTo>
                  <a:pt x="326644" y="177380"/>
                </a:moveTo>
                <a:lnTo>
                  <a:pt x="191643" y="177380"/>
                </a:lnTo>
                <a:lnTo>
                  <a:pt x="191643" y="213220"/>
                </a:lnTo>
                <a:lnTo>
                  <a:pt x="326644" y="213220"/>
                </a:lnTo>
                <a:lnTo>
                  <a:pt x="326644" y="177380"/>
                </a:lnTo>
                <a:close/>
              </a:path>
              <a:path w="327025" h="216535">
                <a:moveTo>
                  <a:pt x="279781" y="35826"/>
                </a:moveTo>
                <a:lnTo>
                  <a:pt x="238633" y="35826"/>
                </a:lnTo>
                <a:lnTo>
                  <a:pt x="238633" y="177380"/>
                </a:lnTo>
                <a:lnTo>
                  <a:pt x="279781" y="177380"/>
                </a:lnTo>
                <a:lnTo>
                  <a:pt x="279781" y="35826"/>
                </a:lnTo>
                <a:close/>
              </a:path>
              <a:path w="327025" h="216535">
                <a:moveTo>
                  <a:pt x="326644" y="0"/>
                </a:moveTo>
                <a:lnTo>
                  <a:pt x="191643" y="0"/>
                </a:lnTo>
                <a:lnTo>
                  <a:pt x="191643" y="35826"/>
                </a:lnTo>
                <a:lnTo>
                  <a:pt x="326644" y="35826"/>
                </a:lnTo>
                <a:lnTo>
                  <a:pt x="326644" y="0"/>
                </a:lnTo>
                <a:close/>
              </a:path>
            </a:pathLst>
          </a:custGeom>
          <a:solidFill>
            <a:srgbClr val="4C2A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7707833" y="2893328"/>
            <a:ext cx="9162415" cy="18427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Design</a:t>
            </a:r>
            <a:r>
              <a:rPr dirty="0" sz="2400" spc="-4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captivating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user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interface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0">
                <a:solidFill>
                  <a:srgbClr val="4C2A13"/>
                </a:solidFill>
                <a:latin typeface="Courier New"/>
                <a:cs typeface="Courier New"/>
              </a:rPr>
              <a:t>with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to</a:t>
            </a:r>
            <a:r>
              <a:rPr dirty="0" sz="2400" spc="-4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showcase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movie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details,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including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50" spc="-10" i="1">
                <a:solidFill>
                  <a:srgbClr val="4C2A13"/>
                </a:solidFill>
                <a:latin typeface="Courier New"/>
                <a:cs typeface="Courier New"/>
              </a:rPr>
              <a:t>synopsis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12700" marR="5080" indent="730885">
              <a:lnSpc>
                <a:spcPts val="3600"/>
              </a:lnSpc>
              <a:spcBef>
                <a:spcPts val="90"/>
              </a:spcBef>
              <a:tabLst>
                <a:tab pos="4215130" algn="l"/>
                <a:tab pos="8601075" algn="l"/>
              </a:tabLst>
            </a:pP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,</a:t>
            </a:r>
            <a:r>
              <a:rPr dirty="0" sz="2400" spc="-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	.</a:t>
            </a:r>
            <a:r>
              <a:rPr dirty="0" sz="2400" spc="-4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Utilize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Flutter's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widgets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to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create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an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engaging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visually</a:t>
            </a:r>
            <a:r>
              <a:rPr dirty="0" sz="2400" spc="-2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appealing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	</a:t>
            </a:r>
            <a:r>
              <a:rPr dirty="0" sz="2400" spc="-50">
                <a:solidFill>
                  <a:srgbClr val="4C2A13"/>
                </a:solidFill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7301" y="10262"/>
            <a:ext cx="7550698" cy="53594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213848"/>
            <a:ext cx="1472285" cy="107315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-359" y="902"/>
            <a:ext cx="7962265" cy="3119755"/>
            <a:chOff x="-359" y="902"/>
            <a:chExt cx="7962265" cy="3119755"/>
          </a:xfrm>
        </p:grpSpPr>
        <p:sp>
          <p:nvSpPr>
            <p:cNvPr id="6" name="object 6" descr=""/>
            <p:cNvSpPr/>
            <p:nvPr/>
          </p:nvSpPr>
          <p:spPr>
            <a:xfrm>
              <a:off x="0" y="8890"/>
              <a:ext cx="7962265" cy="3111500"/>
            </a:xfrm>
            <a:custGeom>
              <a:avLst/>
              <a:gdLst/>
              <a:ahLst/>
              <a:cxnLst/>
              <a:rect l="l" t="t" r="r" b="b"/>
              <a:pathLst>
                <a:path w="7962265" h="3111500">
                  <a:moveTo>
                    <a:pt x="7899626" y="3022600"/>
                  </a:moveTo>
                  <a:lnTo>
                    <a:pt x="7652052" y="3022600"/>
                  </a:lnTo>
                  <a:lnTo>
                    <a:pt x="7674650" y="3035300"/>
                  </a:lnTo>
                  <a:lnTo>
                    <a:pt x="7696035" y="3035300"/>
                  </a:lnTo>
                  <a:lnTo>
                    <a:pt x="7716138" y="3048000"/>
                  </a:lnTo>
                  <a:lnTo>
                    <a:pt x="7740898" y="3073400"/>
                  </a:lnTo>
                  <a:lnTo>
                    <a:pt x="7764647" y="3086100"/>
                  </a:lnTo>
                  <a:lnTo>
                    <a:pt x="7789342" y="3111500"/>
                  </a:lnTo>
                  <a:lnTo>
                    <a:pt x="7847660" y="3111500"/>
                  </a:lnTo>
                  <a:lnTo>
                    <a:pt x="7860588" y="3098800"/>
                  </a:lnTo>
                  <a:lnTo>
                    <a:pt x="7870410" y="3086100"/>
                  </a:lnTo>
                  <a:lnTo>
                    <a:pt x="7878139" y="3073400"/>
                  </a:lnTo>
                  <a:lnTo>
                    <a:pt x="7894306" y="3035300"/>
                  </a:lnTo>
                  <a:lnTo>
                    <a:pt x="7899626" y="3022600"/>
                  </a:lnTo>
                  <a:close/>
                </a:path>
                <a:path w="7962265" h="3111500">
                  <a:moveTo>
                    <a:pt x="7950405" y="2921000"/>
                  </a:moveTo>
                  <a:lnTo>
                    <a:pt x="7061845" y="2921000"/>
                  </a:lnTo>
                  <a:lnTo>
                    <a:pt x="7271860" y="2971800"/>
                  </a:lnTo>
                  <a:lnTo>
                    <a:pt x="7322136" y="2997200"/>
                  </a:lnTo>
                  <a:lnTo>
                    <a:pt x="7424729" y="3022600"/>
                  </a:lnTo>
                  <a:lnTo>
                    <a:pt x="7479258" y="3035300"/>
                  </a:lnTo>
                  <a:lnTo>
                    <a:pt x="7575954" y="3035300"/>
                  </a:lnTo>
                  <a:lnTo>
                    <a:pt x="7593829" y="3022600"/>
                  </a:lnTo>
                  <a:lnTo>
                    <a:pt x="7899626" y="3022600"/>
                  </a:lnTo>
                  <a:lnTo>
                    <a:pt x="7910267" y="2997200"/>
                  </a:lnTo>
                  <a:lnTo>
                    <a:pt x="7925824" y="2971800"/>
                  </a:lnTo>
                  <a:lnTo>
                    <a:pt x="7940776" y="2933700"/>
                  </a:lnTo>
                  <a:lnTo>
                    <a:pt x="7950405" y="2921000"/>
                  </a:lnTo>
                  <a:close/>
                </a:path>
                <a:path w="7962265" h="3111500">
                  <a:moveTo>
                    <a:pt x="7961654" y="2743200"/>
                  </a:moveTo>
                  <a:lnTo>
                    <a:pt x="6198438" y="2743200"/>
                  </a:lnTo>
                  <a:lnTo>
                    <a:pt x="6229751" y="2768600"/>
                  </a:lnTo>
                  <a:lnTo>
                    <a:pt x="6260753" y="2806700"/>
                  </a:lnTo>
                  <a:lnTo>
                    <a:pt x="6322237" y="2882900"/>
                  </a:lnTo>
                  <a:lnTo>
                    <a:pt x="6353823" y="2921000"/>
                  </a:lnTo>
                  <a:lnTo>
                    <a:pt x="6384857" y="2971800"/>
                  </a:lnTo>
                  <a:lnTo>
                    <a:pt x="6446510" y="3022600"/>
                  </a:lnTo>
                  <a:lnTo>
                    <a:pt x="6515597" y="3022600"/>
                  </a:lnTo>
                  <a:lnTo>
                    <a:pt x="6523113" y="3009900"/>
                  </a:lnTo>
                  <a:lnTo>
                    <a:pt x="6542820" y="3009900"/>
                  </a:lnTo>
                  <a:lnTo>
                    <a:pt x="6550752" y="2997200"/>
                  </a:lnTo>
                  <a:lnTo>
                    <a:pt x="6611670" y="2997200"/>
                  </a:lnTo>
                  <a:lnTo>
                    <a:pt x="6621458" y="2984500"/>
                  </a:lnTo>
                  <a:lnTo>
                    <a:pt x="6623551" y="2959100"/>
                  </a:lnTo>
                  <a:lnTo>
                    <a:pt x="6625643" y="2946400"/>
                  </a:lnTo>
                  <a:lnTo>
                    <a:pt x="6635432" y="2933700"/>
                  </a:lnTo>
                  <a:lnTo>
                    <a:pt x="6642551" y="2921000"/>
                  </a:lnTo>
                  <a:lnTo>
                    <a:pt x="6664858" y="2908300"/>
                  </a:lnTo>
                  <a:lnTo>
                    <a:pt x="6697289" y="2895600"/>
                  </a:lnTo>
                  <a:lnTo>
                    <a:pt x="7961654" y="2895600"/>
                  </a:lnTo>
                  <a:lnTo>
                    <a:pt x="7961654" y="2743200"/>
                  </a:lnTo>
                  <a:close/>
                </a:path>
                <a:path w="7962265" h="3111500">
                  <a:moveTo>
                    <a:pt x="6592047" y="2997200"/>
                  </a:moveTo>
                  <a:lnTo>
                    <a:pt x="6568465" y="2997200"/>
                  </a:lnTo>
                  <a:lnTo>
                    <a:pt x="6574230" y="3009900"/>
                  </a:lnTo>
                  <a:lnTo>
                    <a:pt x="6584329" y="3009900"/>
                  </a:lnTo>
                  <a:lnTo>
                    <a:pt x="6592047" y="2997200"/>
                  </a:lnTo>
                  <a:close/>
                </a:path>
                <a:path w="7962265" h="3111500">
                  <a:moveTo>
                    <a:pt x="1391341" y="2768600"/>
                  </a:moveTo>
                  <a:lnTo>
                    <a:pt x="215212" y="2768600"/>
                  </a:lnTo>
                  <a:lnTo>
                    <a:pt x="238297" y="2781300"/>
                  </a:lnTo>
                  <a:lnTo>
                    <a:pt x="259222" y="2781300"/>
                  </a:lnTo>
                  <a:lnTo>
                    <a:pt x="277177" y="2794000"/>
                  </a:lnTo>
                  <a:lnTo>
                    <a:pt x="304936" y="2806700"/>
                  </a:lnTo>
                  <a:lnTo>
                    <a:pt x="352191" y="2819400"/>
                  </a:lnTo>
                  <a:lnTo>
                    <a:pt x="411197" y="2832100"/>
                  </a:lnTo>
                  <a:lnTo>
                    <a:pt x="474208" y="2844800"/>
                  </a:lnTo>
                  <a:lnTo>
                    <a:pt x="533477" y="2870200"/>
                  </a:lnTo>
                  <a:lnTo>
                    <a:pt x="581261" y="2882900"/>
                  </a:lnTo>
                  <a:lnTo>
                    <a:pt x="609813" y="2895600"/>
                  </a:lnTo>
                  <a:lnTo>
                    <a:pt x="627070" y="2895600"/>
                  </a:lnTo>
                  <a:lnTo>
                    <a:pt x="645813" y="2908300"/>
                  </a:lnTo>
                  <a:lnTo>
                    <a:pt x="665095" y="2908300"/>
                  </a:lnTo>
                  <a:lnTo>
                    <a:pt x="683974" y="2921000"/>
                  </a:lnTo>
                  <a:lnTo>
                    <a:pt x="720998" y="2933700"/>
                  </a:lnTo>
                  <a:lnTo>
                    <a:pt x="752823" y="2946400"/>
                  </a:lnTo>
                  <a:lnTo>
                    <a:pt x="778844" y="2971800"/>
                  </a:lnTo>
                  <a:lnTo>
                    <a:pt x="798452" y="2997200"/>
                  </a:lnTo>
                  <a:lnTo>
                    <a:pt x="838255" y="2997200"/>
                  </a:lnTo>
                  <a:lnTo>
                    <a:pt x="878733" y="2984500"/>
                  </a:lnTo>
                  <a:lnTo>
                    <a:pt x="919750" y="2984500"/>
                  </a:lnTo>
                  <a:lnTo>
                    <a:pt x="961171" y="2971800"/>
                  </a:lnTo>
                  <a:lnTo>
                    <a:pt x="1018578" y="2971800"/>
                  </a:lnTo>
                  <a:lnTo>
                    <a:pt x="1050748" y="2959100"/>
                  </a:lnTo>
                  <a:lnTo>
                    <a:pt x="1087019" y="2946400"/>
                  </a:lnTo>
                  <a:lnTo>
                    <a:pt x="1126935" y="2921000"/>
                  </a:lnTo>
                  <a:lnTo>
                    <a:pt x="1170042" y="2895600"/>
                  </a:lnTo>
                  <a:lnTo>
                    <a:pt x="1215881" y="2870200"/>
                  </a:lnTo>
                  <a:lnTo>
                    <a:pt x="1263997" y="2844800"/>
                  </a:lnTo>
                  <a:lnTo>
                    <a:pt x="1313934" y="2819400"/>
                  </a:lnTo>
                  <a:lnTo>
                    <a:pt x="1365236" y="2781300"/>
                  </a:lnTo>
                  <a:lnTo>
                    <a:pt x="1391341" y="2768600"/>
                  </a:lnTo>
                  <a:close/>
                </a:path>
                <a:path w="7962265" h="3111500">
                  <a:moveTo>
                    <a:pt x="7961654" y="2895600"/>
                  </a:moveTo>
                  <a:lnTo>
                    <a:pt x="6765218" y="2895600"/>
                  </a:lnTo>
                  <a:lnTo>
                    <a:pt x="6793018" y="2908300"/>
                  </a:lnTo>
                  <a:lnTo>
                    <a:pt x="6815281" y="2921000"/>
                  </a:lnTo>
                  <a:lnTo>
                    <a:pt x="6829107" y="2933700"/>
                  </a:lnTo>
                  <a:lnTo>
                    <a:pt x="6860956" y="2921000"/>
                  </a:lnTo>
                  <a:lnTo>
                    <a:pt x="7950405" y="2921000"/>
                  </a:lnTo>
                  <a:lnTo>
                    <a:pt x="7955456" y="2908300"/>
                  </a:lnTo>
                  <a:lnTo>
                    <a:pt x="7961654" y="2908300"/>
                  </a:lnTo>
                  <a:lnTo>
                    <a:pt x="7961654" y="2895600"/>
                  </a:lnTo>
                  <a:close/>
                </a:path>
                <a:path w="7962265" h="3111500">
                  <a:moveTo>
                    <a:pt x="5909432" y="2819400"/>
                  </a:moveTo>
                  <a:lnTo>
                    <a:pt x="5607278" y="2819400"/>
                  </a:lnTo>
                  <a:lnTo>
                    <a:pt x="5615976" y="2832100"/>
                  </a:lnTo>
                  <a:lnTo>
                    <a:pt x="5623931" y="2857500"/>
                  </a:lnTo>
                  <a:lnTo>
                    <a:pt x="5631481" y="2870200"/>
                  </a:lnTo>
                  <a:lnTo>
                    <a:pt x="5638964" y="2882900"/>
                  </a:lnTo>
                  <a:lnTo>
                    <a:pt x="5658434" y="2895600"/>
                  </a:lnTo>
                  <a:lnTo>
                    <a:pt x="5679730" y="2908300"/>
                  </a:lnTo>
                  <a:lnTo>
                    <a:pt x="5767844" y="2908300"/>
                  </a:lnTo>
                  <a:lnTo>
                    <a:pt x="5796138" y="2895600"/>
                  </a:lnTo>
                  <a:lnTo>
                    <a:pt x="5821392" y="2882900"/>
                  </a:lnTo>
                  <a:lnTo>
                    <a:pt x="5844891" y="2857500"/>
                  </a:lnTo>
                  <a:lnTo>
                    <a:pt x="5867920" y="2844800"/>
                  </a:lnTo>
                  <a:lnTo>
                    <a:pt x="5909432" y="2819400"/>
                  </a:lnTo>
                  <a:close/>
                </a:path>
                <a:path w="7962265" h="3111500">
                  <a:moveTo>
                    <a:pt x="7961654" y="2654300"/>
                  </a:moveTo>
                  <a:lnTo>
                    <a:pt x="5134241" y="2654300"/>
                  </a:lnTo>
                  <a:lnTo>
                    <a:pt x="5178129" y="2679700"/>
                  </a:lnTo>
                  <a:lnTo>
                    <a:pt x="5223155" y="2692400"/>
                  </a:lnTo>
                  <a:lnTo>
                    <a:pt x="5452904" y="2819400"/>
                  </a:lnTo>
                  <a:lnTo>
                    <a:pt x="5497289" y="2832100"/>
                  </a:lnTo>
                  <a:lnTo>
                    <a:pt x="5591349" y="2832100"/>
                  </a:lnTo>
                  <a:lnTo>
                    <a:pt x="5607278" y="2819400"/>
                  </a:lnTo>
                  <a:lnTo>
                    <a:pt x="5909432" y="2819400"/>
                  </a:lnTo>
                  <a:lnTo>
                    <a:pt x="5954504" y="2794000"/>
                  </a:lnTo>
                  <a:lnTo>
                    <a:pt x="6002737" y="2768600"/>
                  </a:lnTo>
                  <a:lnTo>
                    <a:pt x="6053729" y="2755900"/>
                  </a:lnTo>
                  <a:lnTo>
                    <a:pt x="6107082" y="2743200"/>
                  </a:lnTo>
                  <a:lnTo>
                    <a:pt x="7961654" y="2743200"/>
                  </a:lnTo>
                  <a:lnTo>
                    <a:pt x="7961654" y="2654300"/>
                  </a:lnTo>
                  <a:close/>
                </a:path>
                <a:path w="7962265" h="3111500">
                  <a:moveTo>
                    <a:pt x="7961654" y="0"/>
                  </a:moveTo>
                  <a:lnTo>
                    <a:pt x="0" y="0"/>
                  </a:lnTo>
                  <a:lnTo>
                    <a:pt x="0" y="2781300"/>
                  </a:lnTo>
                  <a:lnTo>
                    <a:pt x="101680" y="2781300"/>
                  </a:lnTo>
                  <a:lnTo>
                    <a:pt x="165871" y="2768600"/>
                  </a:lnTo>
                  <a:lnTo>
                    <a:pt x="1391341" y="2768600"/>
                  </a:lnTo>
                  <a:lnTo>
                    <a:pt x="1417446" y="2755900"/>
                  </a:lnTo>
                  <a:lnTo>
                    <a:pt x="1470109" y="2717800"/>
                  </a:lnTo>
                  <a:lnTo>
                    <a:pt x="1584118" y="2641600"/>
                  </a:lnTo>
                  <a:lnTo>
                    <a:pt x="1643950" y="2603500"/>
                  </a:lnTo>
                  <a:lnTo>
                    <a:pt x="1701494" y="2565400"/>
                  </a:lnTo>
                  <a:lnTo>
                    <a:pt x="1755981" y="2527300"/>
                  </a:lnTo>
                  <a:lnTo>
                    <a:pt x="1806640" y="2501900"/>
                  </a:lnTo>
                  <a:lnTo>
                    <a:pt x="1852704" y="2463800"/>
                  </a:lnTo>
                  <a:lnTo>
                    <a:pt x="1893402" y="2438400"/>
                  </a:lnTo>
                  <a:lnTo>
                    <a:pt x="1927966" y="2425700"/>
                  </a:lnTo>
                  <a:lnTo>
                    <a:pt x="1955626" y="2400300"/>
                  </a:lnTo>
                  <a:lnTo>
                    <a:pt x="1975612" y="2400300"/>
                  </a:lnTo>
                  <a:lnTo>
                    <a:pt x="1987156" y="2387600"/>
                  </a:lnTo>
                  <a:lnTo>
                    <a:pt x="7961654" y="2387600"/>
                  </a:lnTo>
                  <a:lnTo>
                    <a:pt x="7961654" y="0"/>
                  </a:lnTo>
                  <a:close/>
                </a:path>
                <a:path w="7962265" h="3111500">
                  <a:moveTo>
                    <a:pt x="7961654" y="2438400"/>
                  </a:moveTo>
                  <a:lnTo>
                    <a:pt x="4025550" y="2438400"/>
                  </a:lnTo>
                  <a:lnTo>
                    <a:pt x="4031298" y="2451100"/>
                  </a:lnTo>
                  <a:lnTo>
                    <a:pt x="4032656" y="2451100"/>
                  </a:lnTo>
                  <a:lnTo>
                    <a:pt x="4067928" y="2463800"/>
                  </a:lnTo>
                  <a:lnTo>
                    <a:pt x="4113562" y="2476500"/>
                  </a:lnTo>
                  <a:lnTo>
                    <a:pt x="4165136" y="2501900"/>
                  </a:lnTo>
                  <a:lnTo>
                    <a:pt x="4218230" y="2527300"/>
                  </a:lnTo>
                  <a:lnTo>
                    <a:pt x="4268421" y="2552700"/>
                  </a:lnTo>
                  <a:lnTo>
                    <a:pt x="4311289" y="2578100"/>
                  </a:lnTo>
                  <a:lnTo>
                    <a:pt x="4342412" y="2603500"/>
                  </a:lnTo>
                  <a:lnTo>
                    <a:pt x="4367496" y="2667000"/>
                  </a:lnTo>
                  <a:lnTo>
                    <a:pt x="4378972" y="2692400"/>
                  </a:lnTo>
                  <a:lnTo>
                    <a:pt x="4395849" y="2730500"/>
                  </a:lnTo>
                  <a:lnTo>
                    <a:pt x="4422177" y="2755900"/>
                  </a:lnTo>
                  <a:lnTo>
                    <a:pt x="4433743" y="2768600"/>
                  </a:lnTo>
                  <a:lnTo>
                    <a:pt x="4460652" y="2768600"/>
                  </a:lnTo>
                  <a:lnTo>
                    <a:pt x="4475454" y="2781300"/>
                  </a:lnTo>
                  <a:lnTo>
                    <a:pt x="4564555" y="2755900"/>
                  </a:lnTo>
                  <a:lnTo>
                    <a:pt x="4605258" y="2730500"/>
                  </a:lnTo>
                  <a:lnTo>
                    <a:pt x="4637455" y="2705100"/>
                  </a:lnTo>
                  <a:lnTo>
                    <a:pt x="4951076" y="2705100"/>
                  </a:lnTo>
                  <a:lnTo>
                    <a:pt x="5134241" y="2654300"/>
                  </a:lnTo>
                  <a:lnTo>
                    <a:pt x="7961654" y="2654300"/>
                  </a:lnTo>
                  <a:lnTo>
                    <a:pt x="7961654" y="2438400"/>
                  </a:lnTo>
                  <a:close/>
                </a:path>
                <a:path w="7962265" h="3111500">
                  <a:moveTo>
                    <a:pt x="4795592" y="2705100"/>
                  </a:moveTo>
                  <a:lnTo>
                    <a:pt x="4637455" y="2705100"/>
                  </a:lnTo>
                  <a:lnTo>
                    <a:pt x="4664072" y="2717800"/>
                  </a:lnTo>
                  <a:lnTo>
                    <a:pt x="4691092" y="2717800"/>
                  </a:lnTo>
                  <a:lnTo>
                    <a:pt x="4718653" y="2730500"/>
                  </a:lnTo>
                  <a:lnTo>
                    <a:pt x="4746891" y="2743200"/>
                  </a:lnTo>
                  <a:lnTo>
                    <a:pt x="4754576" y="2730500"/>
                  </a:lnTo>
                  <a:lnTo>
                    <a:pt x="4771642" y="2717800"/>
                  </a:lnTo>
                  <a:lnTo>
                    <a:pt x="4795592" y="2705100"/>
                  </a:lnTo>
                  <a:close/>
                </a:path>
                <a:path w="7962265" h="3111500">
                  <a:moveTo>
                    <a:pt x="4951076" y="2705100"/>
                  </a:moveTo>
                  <a:lnTo>
                    <a:pt x="4865422" y="2705100"/>
                  </a:lnTo>
                  <a:lnTo>
                    <a:pt x="4885996" y="2717800"/>
                  </a:lnTo>
                  <a:lnTo>
                    <a:pt x="4905285" y="2717800"/>
                  </a:lnTo>
                  <a:lnTo>
                    <a:pt x="4951076" y="2705100"/>
                  </a:lnTo>
                  <a:close/>
                </a:path>
                <a:path w="7962265" h="3111500">
                  <a:moveTo>
                    <a:pt x="2960769" y="2540000"/>
                  </a:moveTo>
                  <a:lnTo>
                    <a:pt x="2753944" y="2540000"/>
                  </a:lnTo>
                  <a:lnTo>
                    <a:pt x="2771961" y="2565400"/>
                  </a:lnTo>
                  <a:lnTo>
                    <a:pt x="2791121" y="2578100"/>
                  </a:lnTo>
                  <a:lnTo>
                    <a:pt x="2812574" y="2590800"/>
                  </a:lnTo>
                  <a:lnTo>
                    <a:pt x="2837471" y="2603500"/>
                  </a:lnTo>
                  <a:lnTo>
                    <a:pt x="2847571" y="2616200"/>
                  </a:lnTo>
                  <a:lnTo>
                    <a:pt x="2900502" y="2616200"/>
                  </a:lnTo>
                  <a:lnTo>
                    <a:pt x="2918197" y="2603500"/>
                  </a:lnTo>
                  <a:lnTo>
                    <a:pt x="2933328" y="2603500"/>
                  </a:lnTo>
                  <a:lnTo>
                    <a:pt x="2944748" y="2590800"/>
                  </a:lnTo>
                  <a:lnTo>
                    <a:pt x="2955325" y="2565400"/>
                  </a:lnTo>
                  <a:lnTo>
                    <a:pt x="2960769" y="2540000"/>
                  </a:lnTo>
                  <a:close/>
                </a:path>
                <a:path w="7962265" h="3111500">
                  <a:moveTo>
                    <a:pt x="3457971" y="2501900"/>
                  </a:moveTo>
                  <a:lnTo>
                    <a:pt x="3042665" y="2501900"/>
                  </a:lnTo>
                  <a:lnTo>
                    <a:pt x="3080645" y="2514600"/>
                  </a:lnTo>
                  <a:lnTo>
                    <a:pt x="3121326" y="2552700"/>
                  </a:lnTo>
                  <a:lnTo>
                    <a:pt x="3160116" y="2578100"/>
                  </a:lnTo>
                  <a:lnTo>
                    <a:pt x="3192424" y="2590800"/>
                  </a:lnTo>
                  <a:lnTo>
                    <a:pt x="3198611" y="2590800"/>
                  </a:lnTo>
                  <a:lnTo>
                    <a:pt x="3204127" y="2578100"/>
                  </a:lnTo>
                  <a:lnTo>
                    <a:pt x="3208833" y="2578100"/>
                  </a:lnTo>
                  <a:lnTo>
                    <a:pt x="3212591" y="2565400"/>
                  </a:lnTo>
                  <a:lnTo>
                    <a:pt x="3273112" y="2565400"/>
                  </a:lnTo>
                  <a:lnTo>
                    <a:pt x="3405868" y="2514600"/>
                  </a:lnTo>
                  <a:lnTo>
                    <a:pt x="3457971" y="2501900"/>
                  </a:lnTo>
                  <a:close/>
                </a:path>
                <a:path w="7962265" h="3111500">
                  <a:moveTo>
                    <a:pt x="3273112" y="2565400"/>
                  </a:moveTo>
                  <a:lnTo>
                    <a:pt x="3212591" y="2565400"/>
                  </a:lnTo>
                  <a:lnTo>
                    <a:pt x="3215462" y="2578100"/>
                  </a:lnTo>
                  <a:lnTo>
                    <a:pt x="3222662" y="2578100"/>
                  </a:lnTo>
                  <a:lnTo>
                    <a:pt x="3273112" y="2565400"/>
                  </a:lnTo>
                  <a:close/>
                </a:path>
                <a:path w="7962265" h="3111500">
                  <a:moveTo>
                    <a:pt x="2740269" y="2552700"/>
                  </a:moveTo>
                  <a:lnTo>
                    <a:pt x="2688161" y="2552700"/>
                  </a:lnTo>
                  <a:lnTo>
                    <a:pt x="2701945" y="2565400"/>
                  </a:lnTo>
                  <a:lnTo>
                    <a:pt x="2728840" y="2565400"/>
                  </a:lnTo>
                  <a:lnTo>
                    <a:pt x="2740269" y="2552700"/>
                  </a:lnTo>
                  <a:close/>
                </a:path>
                <a:path w="7962265" h="3111500">
                  <a:moveTo>
                    <a:pt x="3537119" y="2463800"/>
                  </a:moveTo>
                  <a:lnTo>
                    <a:pt x="2597046" y="2463800"/>
                  </a:lnTo>
                  <a:lnTo>
                    <a:pt x="2607792" y="2476500"/>
                  </a:lnTo>
                  <a:lnTo>
                    <a:pt x="2623070" y="2489200"/>
                  </a:lnTo>
                  <a:lnTo>
                    <a:pt x="2635513" y="2514600"/>
                  </a:lnTo>
                  <a:lnTo>
                    <a:pt x="2648493" y="2527300"/>
                  </a:lnTo>
                  <a:lnTo>
                    <a:pt x="2665386" y="2540000"/>
                  </a:lnTo>
                  <a:lnTo>
                    <a:pt x="2675591" y="2552700"/>
                  </a:lnTo>
                  <a:lnTo>
                    <a:pt x="2748997" y="2552700"/>
                  </a:lnTo>
                  <a:lnTo>
                    <a:pt x="2753944" y="2540000"/>
                  </a:lnTo>
                  <a:lnTo>
                    <a:pt x="2960769" y="2540000"/>
                  </a:lnTo>
                  <a:lnTo>
                    <a:pt x="2970262" y="2514600"/>
                  </a:lnTo>
                  <a:lnTo>
                    <a:pt x="2992983" y="2501900"/>
                  </a:lnTo>
                  <a:lnTo>
                    <a:pt x="3457971" y="2501900"/>
                  </a:lnTo>
                  <a:lnTo>
                    <a:pt x="3480422" y="2489200"/>
                  </a:lnTo>
                  <a:lnTo>
                    <a:pt x="3497632" y="2476500"/>
                  </a:lnTo>
                  <a:lnTo>
                    <a:pt x="3537119" y="2463800"/>
                  </a:lnTo>
                  <a:close/>
                </a:path>
                <a:path w="7962265" h="3111500">
                  <a:moveTo>
                    <a:pt x="7961654" y="2387600"/>
                  </a:moveTo>
                  <a:lnTo>
                    <a:pt x="1988603" y="2387600"/>
                  </a:lnTo>
                  <a:lnTo>
                    <a:pt x="2017386" y="2413000"/>
                  </a:lnTo>
                  <a:lnTo>
                    <a:pt x="2061450" y="2438400"/>
                  </a:lnTo>
                  <a:lnTo>
                    <a:pt x="2111355" y="2463800"/>
                  </a:lnTo>
                  <a:lnTo>
                    <a:pt x="2157662" y="2489200"/>
                  </a:lnTo>
                  <a:lnTo>
                    <a:pt x="2190931" y="2514600"/>
                  </a:lnTo>
                  <a:lnTo>
                    <a:pt x="2201722" y="2540000"/>
                  </a:lnTo>
                  <a:lnTo>
                    <a:pt x="2237014" y="2514600"/>
                  </a:lnTo>
                  <a:lnTo>
                    <a:pt x="2293320" y="2489200"/>
                  </a:lnTo>
                  <a:lnTo>
                    <a:pt x="2355885" y="2476500"/>
                  </a:lnTo>
                  <a:lnTo>
                    <a:pt x="2409951" y="2451100"/>
                  </a:lnTo>
                  <a:lnTo>
                    <a:pt x="2440762" y="2438400"/>
                  </a:lnTo>
                  <a:lnTo>
                    <a:pt x="7961654" y="2438400"/>
                  </a:lnTo>
                  <a:lnTo>
                    <a:pt x="7961654" y="2387600"/>
                  </a:lnTo>
                  <a:close/>
                </a:path>
                <a:path w="7962265" h="3111500">
                  <a:moveTo>
                    <a:pt x="3926103" y="2451100"/>
                  </a:moveTo>
                  <a:lnTo>
                    <a:pt x="3659523" y="2451100"/>
                  </a:lnTo>
                  <a:lnTo>
                    <a:pt x="3675001" y="2463800"/>
                  </a:lnTo>
                  <a:lnTo>
                    <a:pt x="3700017" y="2463800"/>
                  </a:lnTo>
                  <a:lnTo>
                    <a:pt x="3715994" y="2476500"/>
                  </a:lnTo>
                  <a:lnTo>
                    <a:pt x="3732240" y="2489200"/>
                  </a:lnTo>
                  <a:lnTo>
                    <a:pt x="3749834" y="2501900"/>
                  </a:lnTo>
                  <a:lnTo>
                    <a:pt x="3769855" y="2514600"/>
                  </a:lnTo>
                  <a:lnTo>
                    <a:pt x="3786415" y="2514600"/>
                  </a:lnTo>
                  <a:lnTo>
                    <a:pt x="3809559" y="2501900"/>
                  </a:lnTo>
                  <a:lnTo>
                    <a:pt x="3831148" y="2501900"/>
                  </a:lnTo>
                  <a:lnTo>
                    <a:pt x="3850713" y="2489200"/>
                  </a:lnTo>
                  <a:lnTo>
                    <a:pt x="3867784" y="2476500"/>
                  </a:lnTo>
                  <a:lnTo>
                    <a:pt x="3890059" y="2463800"/>
                  </a:lnTo>
                  <a:lnTo>
                    <a:pt x="3926103" y="2451100"/>
                  </a:lnTo>
                  <a:close/>
                </a:path>
                <a:path w="7962265" h="3111500">
                  <a:moveTo>
                    <a:pt x="3967004" y="2438400"/>
                  </a:moveTo>
                  <a:lnTo>
                    <a:pt x="2463414" y="2438400"/>
                  </a:lnTo>
                  <a:lnTo>
                    <a:pt x="2484315" y="2451100"/>
                  </a:lnTo>
                  <a:lnTo>
                    <a:pt x="2502518" y="2463800"/>
                  </a:lnTo>
                  <a:lnTo>
                    <a:pt x="2517076" y="2476500"/>
                  </a:lnTo>
                  <a:lnTo>
                    <a:pt x="2523035" y="2463800"/>
                  </a:lnTo>
                  <a:lnTo>
                    <a:pt x="2531833" y="2463800"/>
                  </a:lnTo>
                  <a:lnTo>
                    <a:pt x="2542793" y="2451100"/>
                  </a:lnTo>
                  <a:lnTo>
                    <a:pt x="3926103" y="2451100"/>
                  </a:lnTo>
                  <a:lnTo>
                    <a:pt x="3967004" y="2438400"/>
                  </a:lnTo>
                  <a:close/>
                </a:path>
                <a:path w="7962265" h="3111500">
                  <a:moveTo>
                    <a:pt x="3642423" y="2451100"/>
                  </a:moveTo>
                  <a:lnTo>
                    <a:pt x="2569621" y="2451100"/>
                  </a:lnTo>
                  <a:lnTo>
                    <a:pt x="2583940" y="2463800"/>
                  </a:lnTo>
                  <a:lnTo>
                    <a:pt x="3588758" y="2463800"/>
                  </a:lnTo>
                  <a:lnTo>
                    <a:pt x="3642423" y="245110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8306"/>
              <a:ext cx="7962265" cy="3048000"/>
            </a:xfrm>
            <a:custGeom>
              <a:avLst/>
              <a:gdLst/>
              <a:ahLst/>
              <a:cxnLst/>
              <a:rect l="l" t="t" r="r" b="b"/>
              <a:pathLst>
                <a:path w="7962265" h="3048000">
                  <a:moveTo>
                    <a:pt x="7899558" y="2959100"/>
                  </a:moveTo>
                  <a:lnTo>
                    <a:pt x="7651644" y="2959100"/>
                  </a:lnTo>
                  <a:lnTo>
                    <a:pt x="7674288" y="2971800"/>
                  </a:lnTo>
                  <a:lnTo>
                    <a:pt x="7695718" y="2971800"/>
                  </a:lnTo>
                  <a:lnTo>
                    <a:pt x="7716138" y="2984500"/>
                  </a:lnTo>
                  <a:lnTo>
                    <a:pt x="7741022" y="3009900"/>
                  </a:lnTo>
                  <a:lnTo>
                    <a:pt x="7764555" y="3022600"/>
                  </a:lnTo>
                  <a:lnTo>
                    <a:pt x="7789438" y="3048000"/>
                  </a:lnTo>
                  <a:lnTo>
                    <a:pt x="7847660" y="3048000"/>
                  </a:lnTo>
                  <a:lnTo>
                    <a:pt x="7860588" y="3035300"/>
                  </a:lnTo>
                  <a:lnTo>
                    <a:pt x="7870410" y="3022600"/>
                  </a:lnTo>
                  <a:lnTo>
                    <a:pt x="7878139" y="3009900"/>
                  </a:lnTo>
                  <a:lnTo>
                    <a:pt x="7899558" y="2959100"/>
                  </a:lnTo>
                  <a:close/>
                </a:path>
                <a:path w="7962265" h="3048000">
                  <a:moveTo>
                    <a:pt x="7961654" y="2679700"/>
                  </a:moveTo>
                  <a:lnTo>
                    <a:pt x="6193357" y="2679700"/>
                  </a:lnTo>
                  <a:lnTo>
                    <a:pt x="6222161" y="2705100"/>
                  </a:lnTo>
                  <a:lnTo>
                    <a:pt x="7773021" y="2705100"/>
                  </a:lnTo>
                  <a:lnTo>
                    <a:pt x="7773021" y="2717800"/>
                  </a:lnTo>
                  <a:lnTo>
                    <a:pt x="6240868" y="2717800"/>
                  </a:lnTo>
                  <a:lnTo>
                    <a:pt x="6263753" y="2743200"/>
                  </a:lnTo>
                  <a:lnTo>
                    <a:pt x="6286232" y="2781300"/>
                  </a:lnTo>
                  <a:lnTo>
                    <a:pt x="6308712" y="2806700"/>
                  </a:lnTo>
                  <a:lnTo>
                    <a:pt x="6331597" y="2844800"/>
                  </a:lnTo>
                  <a:lnTo>
                    <a:pt x="6364761" y="2895600"/>
                  </a:lnTo>
                  <a:lnTo>
                    <a:pt x="6397685" y="2946400"/>
                  </a:lnTo>
                  <a:lnTo>
                    <a:pt x="6430297" y="2984500"/>
                  </a:lnTo>
                  <a:lnTo>
                    <a:pt x="6462529" y="3009900"/>
                  </a:lnTo>
                  <a:lnTo>
                    <a:pt x="6531259" y="3009900"/>
                  </a:lnTo>
                  <a:lnTo>
                    <a:pt x="6537515" y="2997200"/>
                  </a:lnTo>
                  <a:lnTo>
                    <a:pt x="6555286" y="2971800"/>
                  </a:lnTo>
                  <a:lnTo>
                    <a:pt x="6555735" y="2908300"/>
                  </a:lnTo>
                  <a:lnTo>
                    <a:pt x="6573506" y="2882900"/>
                  </a:lnTo>
                  <a:lnTo>
                    <a:pt x="6604469" y="2882900"/>
                  </a:lnTo>
                  <a:lnTo>
                    <a:pt x="6619680" y="2870200"/>
                  </a:lnTo>
                  <a:lnTo>
                    <a:pt x="6637525" y="2870200"/>
                  </a:lnTo>
                  <a:lnTo>
                    <a:pt x="6646231" y="2857500"/>
                  </a:lnTo>
                  <a:lnTo>
                    <a:pt x="7950405" y="2857500"/>
                  </a:lnTo>
                  <a:lnTo>
                    <a:pt x="7955456" y="2844800"/>
                  </a:lnTo>
                  <a:lnTo>
                    <a:pt x="7961654" y="2844800"/>
                  </a:lnTo>
                  <a:lnTo>
                    <a:pt x="7961654" y="2679700"/>
                  </a:lnTo>
                  <a:close/>
                </a:path>
                <a:path w="7962265" h="3048000">
                  <a:moveTo>
                    <a:pt x="7935792" y="2882900"/>
                  </a:moveTo>
                  <a:lnTo>
                    <a:pt x="7183030" y="2882900"/>
                  </a:lnTo>
                  <a:lnTo>
                    <a:pt x="7220787" y="2895600"/>
                  </a:lnTo>
                  <a:lnTo>
                    <a:pt x="7271860" y="2908300"/>
                  </a:lnTo>
                  <a:lnTo>
                    <a:pt x="7322136" y="2933700"/>
                  </a:lnTo>
                  <a:lnTo>
                    <a:pt x="7424729" y="2959100"/>
                  </a:lnTo>
                  <a:lnTo>
                    <a:pt x="7479258" y="2971800"/>
                  </a:lnTo>
                  <a:lnTo>
                    <a:pt x="7575942" y="2971800"/>
                  </a:lnTo>
                  <a:lnTo>
                    <a:pt x="7593739" y="2959100"/>
                  </a:lnTo>
                  <a:lnTo>
                    <a:pt x="7899558" y="2959100"/>
                  </a:lnTo>
                  <a:lnTo>
                    <a:pt x="7910267" y="2933700"/>
                  </a:lnTo>
                  <a:lnTo>
                    <a:pt x="7925824" y="2908300"/>
                  </a:lnTo>
                  <a:lnTo>
                    <a:pt x="7935792" y="2882900"/>
                  </a:lnTo>
                  <a:close/>
                </a:path>
                <a:path w="7962265" h="3048000">
                  <a:moveTo>
                    <a:pt x="7950405" y="2857500"/>
                  </a:moveTo>
                  <a:lnTo>
                    <a:pt x="6717607" y="2857500"/>
                  </a:lnTo>
                  <a:lnTo>
                    <a:pt x="6758276" y="2870200"/>
                  </a:lnTo>
                  <a:lnTo>
                    <a:pt x="6793139" y="2882900"/>
                  </a:lnTo>
                  <a:lnTo>
                    <a:pt x="6814705" y="2908300"/>
                  </a:lnTo>
                  <a:lnTo>
                    <a:pt x="6863992" y="2895600"/>
                  </a:lnTo>
                  <a:lnTo>
                    <a:pt x="6914041" y="2895600"/>
                  </a:lnTo>
                  <a:lnTo>
                    <a:pt x="6964575" y="2882900"/>
                  </a:lnTo>
                  <a:lnTo>
                    <a:pt x="7935792" y="2882900"/>
                  </a:lnTo>
                  <a:lnTo>
                    <a:pt x="7940776" y="2870200"/>
                  </a:lnTo>
                  <a:lnTo>
                    <a:pt x="7945760" y="2870200"/>
                  </a:lnTo>
                  <a:lnTo>
                    <a:pt x="7950405" y="2857500"/>
                  </a:lnTo>
                  <a:close/>
                </a:path>
                <a:path w="7962265" h="3048000">
                  <a:moveTo>
                    <a:pt x="5975921" y="2717800"/>
                  </a:moveTo>
                  <a:lnTo>
                    <a:pt x="5456808" y="2717800"/>
                  </a:lnTo>
                  <a:lnTo>
                    <a:pt x="5485018" y="2743200"/>
                  </a:lnTo>
                  <a:lnTo>
                    <a:pt x="5512422" y="2755900"/>
                  </a:lnTo>
                  <a:lnTo>
                    <a:pt x="5607278" y="2755900"/>
                  </a:lnTo>
                  <a:lnTo>
                    <a:pt x="5615976" y="2768600"/>
                  </a:lnTo>
                  <a:lnTo>
                    <a:pt x="5623931" y="2794000"/>
                  </a:lnTo>
                  <a:lnTo>
                    <a:pt x="5631481" y="2806700"/>
                  </a:lnTo>
                  <a:lnTo>
                    <a:pt x="5638964" y="2819400"/>
                  </a:lnTo>
                  <a:lnTo>
                    <a:pt x="5658021" y="2832100"/>
                  </a:lnTo>
                  <a:lnTo>
                    <a:pt x="5679101" y="2844800"/>
                  </a:lnTo>
                  <a:lnTo>
                    <a:pt x="5767844" y="2844800"/>
                  </a:lnTo>
                  <a:lnTo>
                    <a:pt x="5796138" y="2832100"/>
                  </a:lnTo>
                  <a:lnTo>
                    <a:pt x="5821392" y="2819400"/>
                  </a:lnTo>
                  <a:lnTo>
                    <a:pt x="5844891" y="2794000"/>
                  </a:lnTo>
                  <a:lnTo>
                    <a:pt x="5867920" y="2781300"/>
                  </a:lnTo>
                  <a:lnTo>
                    <a:pt x="5893296" y="2768600"/>
                  </a:lnTo>
                  <a:lnTo>
                    <a:pt x="5919215" y="2743200"/>
                  </a:lnTo>
                  <a:lnTo>
                    <a:pt x="5946487" y="2730500"/>
                  </a:lnTo>
                  <a:lnTo>
                    <a:pt x="5975921" y="2717800"/>
                  </a:lnTo>
                  <a:close/>
                </a:path>
                <a:path w="7962265" h="3048000">
                  <a:moveTo>
                    <a:pt x="1216769" y="2717800"/>
                  </a:moveTo>
                  <a:lnTo>
                    <a:pt x="550053" y="2717800"/>
                  </a:lnTo>
                  <a:lnTo>
                    <a:pt x="560404" y="2730500"/>
                  </a:lnTo>
                  <a:lnTo>
                    <a:pt x="642664" y="2730500"/>
                  </a:lnTo>
                  <a:lnTo>
                    <a:pt x="652823" y="2743200"/>
                  </a:lnTo>
                  <a:lnTo>
                    <a:pt x="662374" y="2743200"/>
                  </a:lnTo>
                  <a:lnTo>
                    <a:pt x="681533" y="2755900"/>
                  </a:lnTo>
                  <a:lnTo>
                    <a:pt x="704404" y="2768600"/>
                  </a:lnTo>
                  <a:lnTo>
                    <a:pt x="727680" y="2768600"/>
                  </a:lnTo>
                  <a:lnTo>
                    <a:pt x="748055" y="2781300"/>
                  </a:lnTo>
                  <a:lnTo>
                    <a:pt x="781431" y="2781300"/>
                  </a:lnTo>
                  <a:lnTo>
                    <a:pt x="805021" y="2794000"/>
                  </a:lnTo>
                  <a:lnTo>
                    <a:pt x="822267" y="2806700"/>
                  </a:lnTo>
                  <a:lnTo>
                    <a:pt x="836612" y="2819400"/>
                  </a:lnTo>
                  <a:lnTo>
                    <a:pt x="917971" y="2819400"/>
                  </a:lnTo>
                  <a:lnTo>
                    <a:pt x="958314" y="2806700"/>
                  </a:lnTo>
                  <a:lnTo>
                    <a:pt x="1034961" y="2806700"/>
                  </a:lnTo>
                  <a:lnTo>
                    <a:pt x="1071204" y="2794000"/>
                  </a:lnTo>
                  <a:lnTo>
                    <a:pt x="1114254" y="2768600"/>
                  </a:lnTo>
                  <a:lnTo>
                    <a:pt x="1163109" y="2755900"/>
                  </a:lnTo>
                  <a:lnTo>
                    <a:pt x="1216769" y="2717800"/>
                  </a:lnTo>
                  <a:close/>
                </a:path>
                <a:path w="7962265" h="3048000">
                  <a:moveTo>
                    <a:pt x="5596895" y="2755900"/>
                  </a:moveTo>
                  <a:lnTo>
                    <a:pt x="5539015" y="2755900"/>
                  </a:lnTo>
                  <a:lnTo>
                    <a:pt x="5564796" y="2768600"/>
                  </a:lnTo>
                  <a:lnTo>
                    <a:pt x="5586309" y="2768600"/>
                  </a:lnTo>
                  <a:lnTo>
                    <a:pt x="5596895" y="2755900"/>
                  </a:lnTo>
                  <a:close/>
                </a:path>
                <a:path w="7962265" h="3048000">
                  <a:moveTo>
                    <a:pt x="1402345" y="2616200"/>
                  </a:moveTo>
                  <a:lnTo>
                    <a:pt x="329501" y="2616200"/>
                  </a:lnTo>
                  <a:lnTo>
                    <a:pt x="373841" y="2641600"/>
                  </a:lnTo>
                  <a:lnTo>
                    <a:pt x="424851" y="2654300"/>
                  </a:lnTo>
                  <a:lnTo>
                    <a:pt x="475585" y="2679700"/>
                  </a:lnTo>
                  <a:lnTo>
                    <a:pt x="519097" y="2705100"/>
                  </a:lnTo>
                  <a:lnTo>
                    <a:pt x="1252766" y="2705100"/>
                  </a:lnTo>
                  <a:lnTo>
                    <a:pt x="1293562" y="2679700"/>
                  </a:lnTo>
                  <a:lnTo>
                    <a:pt x="1336085" y="2654300"/>
                  </a:lnTo>
                  <a:lnTo>
                    <a:pt x="1379943" y="2628900"/>
                  </a:lnTo>
                  <a:lnTo>
                    <a:pt x="1402345" y="2616200"/>
                  </a:lnTo>
                  <a:close/>
                </a:path>
                <a:path w="7962265" h="3048000">
                  <a:moveTo>
                    <a:pt x="7961654" y="2476500"/>
                  </a:moveTo>
                  <a:lnTo>
                    <a:pt x="5153685" y="2476500"/>
                  </a:lnTo>
                  <a:lnTo>
                    <a:pt x="5192849" y="2501900"/>
                  </a:lnTo>
                  <a:lnTo>
                    <a:pt x="5272479" y="2552700"/>
                  </a:lnTo>
                  <a:lnTo>
                    <a:pt x="5433047" y="2705100"/>
                  </a:lnTo>
                  <a:lnTo>
                    <a:pt x="6025590" y="2705100"/>
                  </a:lnTo>
                  <a:lnTo>
                    <a:pt x="6058410" y="2692400"/>
                  </a:lnTo>
                  <a:lnTo>
                    <a:pt x="6092107" y="2679700"/>
                  </a:lnTo>
                  <a:lnTo>
                    <a:pt x="7961654" y="2679700"/>
                  </a:lnTo>
                  <a:lnTo>
                    <a:pt x="7961654" y="2476500"/>
                  </a:lnTo>
                  <a:close/>
                </a:path>
                <a:path w="7962265" h="3048000">
                  <a:moveTo>
                    <a:pt x="1972043" y="2247900"/>
                  </a:moveTo>
                  <a:lnTo>
                    <a:pt x="0" y="2247900"/>
                  </a:lnTo>
                  <a:lnTo>
                    <a:pt x="0" y="2654300"/>
                  </a:lnTo>
                  <a:lnTo>
                    <a:pt x="23303" y="2654300"/>
                  </a:lnTo>
                  <a:lnTo>
                    <a:pt x="127261" y="2628900"/>
                  </a:lnTo>
                  <a:lnTo>
                    <a:pt x="181675" y="2628900"/>
                  </a:lnTo>
                  <a:lnTo>
                    <a:pt x="238045" y="2616200"/>
                  </a:lnTo>
                  <a:lnTo>
                    <a:pt x="1402345" y="2616200"/>
                  </a:lnTo>
                  <a:lnTo>
                    <a:pt x="1424746" y="2603500"/>
                  </a:lnTo>
                  <a:lnTo>
                    <a:pt x="1470103" y="2565400"/>
                  </a:lnTo>
                  <a:lnTo>
                    <a:pt x="1560918" y="2514600"/>
                  </a:lnTo>
                  <a:lnTo>
                    <a:pt x="1611525" y="2476500"/>
                  </a:lnTo>
                  <a:lnTo>
                    <a:pt x="1661117" y="2451100"/>
                  </a:lnTo>
                  <a:lnTo>
                    <a:pt x="1709282" y="2413000"/>
                  </a:lnTo>
                  <a:lnTo>
                    <a:pt x="1799694" y="2349500"/>
                  </a:lnTo>
                  <a:lnTo>
                    <a:pt x="1841120" y="2324100"/>
                  </a:lnTo>
                  <a:lnTo>
                    <a:pt x="1879478" y="2298700"/>
                  </a:lnTo>
                  <a:lnTo>
                    <a:pt x="1914358" y="2286000"/>
                  </a:lnTo>
                  <a:lnTo>
                    <a:pt x="1945350" y="2260600"/>
                  </a:lnTo>
                  <a:lnTo>
                    <a:pt x="1972043" y="2247900"/>
                  </a:lnTo>
                  <a:close/>
                </a:path>
                <a:path w="7962265" h="3048000">
                  <a:moveTo>
                    <a:pt x="7961654" y="2336800"/>
                  </a:moveTo>
                  <a:lnTo>
                    <a:pt x="4090473" y="2336800"/>
                  </a:lnTo>
                  <a:lnTo>
                    <a:pt x="4120408" y="2349500"/>
                  </a:lnTo>
                  <a:lnTo>
                    <a:pt x="4142106" y="2362200"/>
                  </a:lnTo>
                  <a:lnTo>
                    <a:pt x="4149292" y="2374900"/>
                  </a:lnTo>
                  <a:lnTo>
                    <a:pt x="4186565" y="2387600"/>
                  </a:lnTo>
                  <a:lnTo>
                    <a:pt x="4232102" y="2413000"/>
                  </a:lnTo>
                  <a:lnTo>
                    <a:pt x="4331640" y="2489200"/>
                  </a:lnTo>
                  <a:lnTo>
                    <a:pt x="4377480" y="2527300"/>
                  </a:lnTo>
                  <a:lnTo>
                    <a:pt x="4415260" y="2552700"/>
                  </a:lnTo>
                  <a:lnTo>
                    <a:pt x="4440897" y="2578100"/>
                  </a:lnTo>
                  <a:lnTo>
                    <a:pt x="4454111" y="2590800"/>
                  </a:lnTo>
                  <a:lnTo>
                    <a:pt x="4540243" y="2590800"/>
                  </a:lnTo>
                  <a:lnTo>
                    <a:pt x="4584083" y="2578100"/>
                  </a:lnTo>
                  <a:lnTo>
                    <a:pt x="4624009" y="2552700"/>
                  </a:lnTo>
                  <a:lnTo>
                    <a:pt x="4656175" y="2527300"/>
                  </a:lnTo>
                  <a:lnTo>
                    <a:pt x="4969941" y="2527300"/>
                  </a:lnTo>
                  <a:lnTo>
                    <a:pt x="5153685" y="2476500"/>
                  </a:lnTo>
                  <a:lnTo>
                    <a:pt x="7961654" y="2476500"/>
                  </a:lnTo>
                  <a:lnTo>
                    <a:pt x="7961654" y="2336800"/>
                  </a:lnTo>
                  <a:close/>
                </a:path>
                <a:path w="7962265" h="3048000">
                  <a:moveTo>
                    <a:pt x="4814928" y="2527300"/>
                  </a:moveTo>
                  <a:lnTo>
                    <a:pt x="4683508" y="2527300"/>
                  </a:lnTo>
                  <a:lnTo>
                    <a:pt x="4766335" y="2565400"/>
                  </a:lnTo>
                  <a:lnTo>
                    <a:pt x="4773803" y="2552700"/>
                  </a:lnTo>
                  <a:lnTo>
                    <a:pt x="4790990" y="2540000"/>
                  </a:lnTo>
                  <a:lnTo>
                    <a:pt x="4814928" y="2527300"/>
                  </a:lnTo>
                  <a:close/>
                </a:path>
                <a:path w="7962265" h="3048000">
                  <a:moveTo>
                    <a:pt x="2918109" y="2540000"/>
                  </a:moveTo>
                  <a:lnTo>
                    <a:pt x="2847057" y="2540000"/>
                  </a:lnTo>
                  <a:lnTo>
                    <a:pt x="2857993" y="2552700"/>
                  </a:lnTo>
                  <a:lnTo>
                    <a:pt x="2899998" y="2552700"/>
                  </a:lnTo>
                  <a:lnTo>
                    <a:pt x="2918109" y="2540000"/>
                  </a:lnTo>
                  <a:close/>
                </a:path>
                <a:path w="7962265" h="3048000">
                  <a:moveTo>
                    <a:pt x="2960769" y="2476500"/>
                  </a:moveTo>
                  <a:lnTo>
                    <a:pt x="2753944" y="2476500"/>
                  </a:lnTo>
                  <a:lnTo>
                    <a:pt x="2771961" y="2501900"/>
                  </a:lnTo>
                  <a:lnTo>
                    <a:pt x="2791121" y="2514600"/>
                  </a:lnTo>
                  <a:lnTo>
                    <a:pt x="2812574" y="2527300"/>
                  </a:lnTo>
                  <a:lnTo>
                    <a:pt x="2837471" y="2540000"/>
                  </a:lnTo>
                  <a:lnTo>
                    <a:pt x="2933521" y="2540000"/>
                  </a:lnTo>
                  <a:lnTo>
                    <a:pt x="2944748" y="2527300"/>
                  </a:lnTo>
                  <a:lnTo>
                    <a:pt x="2955325" y="2501900"/>
                  </a:lnTo>
                  <a:lnTo>
                    <a:pt x="2960769" y="2476500"/>
                  </a:lnTo>
                  <a:close/>
                </a:path>
                <a:path w="7962265" h="3048000">
                  <a:moveTo>
                    <a:pt x="4969941" y="2527300"/>
                  </a:moveTo>
                  <a:lnTo>
                    <a:pt x="4905319" y="2527300"/>
                  </a:lnTo>
                  <a:lnTo>
                    <a:pt x="4924005" y="2540000"/>
                  </a:lnTo>
                  <a:lnTo>
                    <a:pt x="4969941" y="2527300"/>
                  </a:lnTo>
                  <a:close/>
                </a:path>
                <a:path w="7962265" h="3048000">
                  <a:moveTo>
                    <a:pt x="3466020" y="2438400"/>
                  </a:moveTo>
                  <a:lnTo>
                    <a:pt x="3042665" y="2438400"/>
                  </a:lnTo>
                  <a:lnTo>
                    <a:pt x="3080366" y="2451100"/>
                  </a:lnTo>
                  <a:lnTo>
                    <a:pt x="3121778" y="2476500"/>
                  </a:lnTo>
                  <a:lnTo>
                    <a:pt x="3161436" y="2514600"/>
                  </a:lnTo>
                  <a:lnTo>
                    <a:pt x="3193872" y="2527300"/>
                  </a:lnTo>
                  <a:lnTo>
                    <a:pt x="3200349" y="2527300"/>
                  </a:lnTo>
                  <a:lnTo>
                    <a:pt x="3207549" y="2514600"/>
                  </a:lnTo>
                  <a:lnTo>
                    <a:pt x="3212591" y="2501900"/>
                  </a:lnTo>
                  <a:lnTo>
                    <a:pt x="3333575" y="2501900"/>
                  </a:lnTo>
                  <a:lnTo>
                    <a:pt x="3386424" y="2476500"/>
                  </a:lnTo>
                  <a:lnTo>
                    <a:pt x="3432876" y="2463800"/>
                  </a:lnTo>
                  <a:lnTo>
                    <a:pt x="3466020" y="2438400"/>
                  </a:lnTo>
                  <a:close/>
                </a:path>
                <a:path w="7962265" h="3048000">
                  <a:moveTo>
                    <a:pt x="3281244" y="2501900"/>
                  </a:moveTo>
                  <a:lnTo>
                    <a:pt x="3212591" y="2501900"/>
                  </a:lnTo>
                  <a:lnTo>
                    <a:pt x="3217633" y="2514600"/>
                  </a:lnTo>
                  <a:lnTo>
                    <a:pt x="3236340" y="2514600"/>
                  </a:lnTo>
                  <a:lnTo>
                    <a:pt x="3281244" y="2501900"/>
                  </a:lnTo>
                  <a:close/>
                </a:path>
                <a:path w="7962265" h="3048000">
                  <a:moveTo>
                    <a:pt x="3867784" y="2374900"/>
                  </a:moveTo>
                  <a:lnTo>
                    <a:pt x="3625808" y="2374900"/>
                  </a:lnTo>
                  <a:lnTo>
                    <a:pt x="3652415" y="2387600"/>
                  </a:lnTo>
                  <a:lnTo>
                    <a:pt x="3677264" y="2400300"/>
                  </a:lnTo>
                  <a:lnTo>
                    <a:pt x="3700017" y="2400300"/>
                  </a:lnTo>
                  <a:lnTo>
                    <a:pt x="3715994" y="2425700"/>
                  </a:lnTo>
                  <a:lnTo>
                    <a:pt x="3732240" y="2463800"/>
                  </a:lnTo>
                  <a:lnTo>
                    <a:pt x="3749834" y="2489200"/>
                  </a:lnTo>
                  <a:lnTo>
                    <a:pt x="3769855" y="2514600"/>
                  </a:lnTo>
                  <a:lnTo>
                    <a:pt x="3772014" y="2514600"/>
                  </a:lnTo>
                  <a:lnTo>
                    <a:pt x="3799737" y="2489200"/>
                  </a:lnTo>
                  <a:lnTo>
                    <a:pt x="3825300" y="2451100"/>
                  </a:lnTo>
                  <a:lnTo>
                    <a:pt x="3848162" y="2400300"/>
                  </a:lnTo>
                  <a:lnTo>
                    <a:pt x="3867784" y="2374900"/>
                  </a:lnTo>
                  <a:close/>
                </a:path>
                <a:path w="7962265" h="3048000">
                  <a:moveTo>
                    <a:pt x="2739193" y="2489200"/>
                  </a:moveTo>
                  <a:lnTo>
                    <a:pt x="2687618" y="2489200"/>
                  </a:lnTo>
                  <a:lnTo>
                    <a:pt x="2701334" y="2501900"/>
                  </a:lnTo>
                  <a:lnTo>
                    <a:pt x="2728033" y="2501900"/>
                  </a:lnTo>
                  <a:lnTo>
                    <a:pt x="2739193" y="2489200"/>
                  </a:lnTo>
                  <a:close/>
                </a:path>
                <a:path w="7962265" h="3048000">
                  <a:moveTo>
                    <a:pt x="3495391" y="2387600"/>
                  </a:moveTo>
                  <a:lnTo>
                    <a:pt x="2567901" y="2387600"/>
                  </a:lnTo>
                  <a:lnTo>
                    <a:pt x="2583135" y="2400300"/>
                  </a:lnTo>
                  <a:lnTo>
                    <a:pt x="2597016" y="2400300"/>
                  </a:lnTo>
                  <a:lnTo>
                    <a:pt x="2607792" y="2413000"/>
                  </a:lnTo>
                  <a:lnTo>
                    <a:pt x="2623070" y="2425700"/>
                  </a:lnTo>
                  <a:lnTo>
                    <a:pt x="2635513" y="2451100"/>
                  </a:lnTo>
                  <a:lnTo>
                    <a:pt x="2648493" y="2463800"/>
                  </a:lnTo>
                  <a:lnTo>
                    <a:pt x="2665386" y="2476500"/>
                  </a:lnTo>
                  <a:lnTo>
                    <a:pt x="2675388" y="2489200"/>
                  </a:lnTo>
                  <a:lnTo>
                    <a:pt x="2748190" y="2489200"/>
                  </a:lnTo>
                  <a:lnTo>
                    <a:pt x="2753944" y="2476500"/>
                  </a:lnTo>
                  <a:lnTo>
                    <a:pt x="2960769" y="2476500"/>
                  </a:lnTo>
                  <a:lnTo>
                    <a:pt x="2970262" y="2451100"/>
                  </a:lnTo>
                  <a:lnTo>
                    <a:pt x="2992983" y="2438400"/>
                  </a:lnTo>
                  <a:lnTo>
                    <a:pt x="3471062" y="2438400"/>
                  </a:lnTo>
                  <a:lnTo>
                    <a:pt x="3475380" y="2425700"/>
                  </a:lnTo>
                  <a:lnTo>
                    <a:pt x="3480422" y="2425700"/>
                  </a:lnTo>
                  <a:lnTo>
                    <a:pt x="3483852" y="2413000"/>
                  </a:lnTo>
                  <a:lnTo>
                    <a:pt x="3487891" y="2413000"/>
                  </a:lnTo>
                  <a:lnTo>
                    <a:pt x="3495391" y="2387600"/>
                  </a:lnTo>
                  <a:close/>
                </a:path>
                <a:path w="7962265" h="3048000">
                  <a:moveTo>
                    <a:pt x="3942024" y="2349500"/>
                  </a:moveTo>
                  <a:lnTo>
                    <a:pt x="2294958" y="2349500"/>
                  </a:lnTo>
                  <a:lnTo>
                    <a:pt x="2312958" y="2362200"/>
                  </a:lnTo>
                  <a:lnTo>
                    <a:pt x="2440762" y="2362200"/>
                  </a:lnTo>
                  <a:lnTo>
                    <a:pt x="2463414" y="2374900"/>
                  </a:lnTo>
                  <a:lnTo>
                    <a:pt x="2484315" y="2387600"/>
                  </a:lnTo>
                  <a:lnTo>
                    <a:pt x="2502518" y="2400300"/>
                  </a:lnTo>
                  <a:lnTo>
                    <a:pt x="2517076" y="2413000"/>
                  </a:lnTo>
                  <a:lnTo>
                    <a:pt x="2522498" y="2400300"/>
                  </a:lnTo>
                  <a:lnTo>
                    <a:pt x="2530752" y="2400300"/>
                  </a:lnTo>
                  <a:lnTo>
                    <a:pt x="2541166" y="2387600"/>
                  </a:lnTo>
                  <a:lnTo>
                    <a:pt x="3495391" y="2387600"/>
                  </a:lnTo>
                  <a:lnTo>
                    <a:pt x="3499141" y="2374900"/>
                  </a:lnTo>
                  <a:lnTo>
                    <a:pt x="3867784" y="2374900"/>
                  </a:lnTo>
                  <a:lnTo>
                    <a:pt x="3897376" y="2362200"/>
                  </a:lnTo>
                  <a:lnTo>
                    <a:pt x="3942024" y="2349500"/>
                  </a:lnTo>
                  <a:close/>
                </a:path>
                <a:path w="7962265" h="3048000">
                  <a:moveTo>
                    <a:pt x="3574228" y="2374900"/>
                  </a:moveTo>
                  <a:lnTo>
                    <a:pt x="3499141" y="2374900"/>
                  </a:lnTo>
                  <a:lnTo>
                    <a:pt x="3509225" y="2400300"/>
                  </a:lnTo>
                  <a:lnTo>
                    <a:pt x="3529543" y="2387600"/>
                  </a:lnTo>
                  <a:lnTo>
                    <a:pt x="3551346" y="2387600"/>
                  </a:lnTo>
                  <a:lnTo>
                    <a:pt x="3574228" y="2374900"/>
                  </a:lnTo>
                  <a:close/>
                </a:path>
                <a:path w="7962265" h="3048000">
                  <a:moveTo>
                    <a:pt x="2440762" y="2362200"/>
                  </a:moveTo>
                  <a:lnTo>
                    <a:pt x="2350033" y="2362200"/>
                  </a:lnTo>
                  <a:lnTo>
                    <a:pt x="2369001" y="2374900"/>
                  </a:lnTo>
                  <a:lnTo>
                    <a:pt x="2435720" y="2374900"/>
                  </a:lnTo>
                  <a:lnTo>
                    <a:pt x="2440762" y="2362200"/>
                  </a:lnTo>
                  <a:close/>
                </a:path>
                <a:path w="7962265" h="3048000">
                  <a:moveTo>
                    <a:pt x="7961654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773021" y="304800"/>
                  </a:lnTo>
                  <a:lnTo>
                    <a:pt x="7773021" y="330200"/>
                  </a:lnTo>
                  <a:lnTo>
                    <a:pt x="0" y="330200"/>
                  </a:lnTo>
                  <a:lnTo>
                    <a:pt x="0" y="787400"/>
                  </a:lnTo>
                  <a:lnTo>
                    <a:pt x="7773021" y="787400"/>
                  </a:lnTo>
                  <a:lnTo>
                    <a:pt x="7773021" y="812800"/>
                  </a:lnTo>
                  <a:lnTo>
                    <a:pt x="0" y="812800"/>
                  </a:lnTo>
                  <a:lnTo>
                    <a:pt x="0" y="1270000"/>
                  </a:lnTo>
                  <a:lnTo>
                    <a:pt x="7773021" y="1270000"/>
                  </a:lnTo>
                  <a:lnTo>
                    <a:pt x="7773021" y="1282700"/>
                  </a:lnTo>
                  <a:lnTo>
                    <a:pt x="0" y="1282700"/>
                  </a:lnTo>
                  <a:lnTo>
                    <a:pt x="0" y="1739900"/>
                  </a:lnTo>
                  <a:lnTo>
                    <a:pt x="7773021" y="1739900"/>
                  </a:lnTo>
                  <a:lnTo>
                    <a:pt x="7773021" y="1765300"/>
                  </a:lnTo>
                  <a:lnTo>
                    <a:pt x="0" y="1765300"/>
                  </a:lnTo>
                  <a:lnTo>
                    <a:pt x="0" y="2222500"/>
                  </a:lnTo>
                  <a:lnTo>
                    <a:pt x="7773021" y="2222500"/>
                  </a:lnTo>
                  <a:lnTo>
                    <a:pt x="7773021" y="2247900"/>
                  </a:lnTo>
                  <a:lnTo>
                    <a:pt x="2096591" y="2247900"/>
                  </a:lnTo>
                  <a:lnTo>
                    <a:pt x="2118110" y="2260600"/>
                  </a:lnTo>
                  <a:lnTo>
                    <a:pt x="2139494" y="2260600"/>
                  </a:lnTo>
                  <a:lnTo>
                    <a:pt x="2160676" y="2273300"/>
                  </a:lnTo>
                  <a:lnTo>
                    <a:pt x="2192290" y="2286000"/>
                  </a:lnTo>
                  <a:lnTo>
                    <a:pt x="2219177" y="2311400"/>
                  </a:lnTo>
                  <a:lnTo>
                    <a:pt x="2236612" y="2336800"/>
                  </a:lnTo>
                  <a:lnTo>
                    <a:pt x="2239873" y="2362200"/>
                  </a:lnTo>
                  <a:lnTo>
                    <a:pt x="2246545" y="2362200"/>
                  </a:lnTo>
                  <a:lnTo>
                    <a:pt x="2255445" y="2349500"/>
                  </a:lnTo>
                  <a:lnTo>
                    <a:pt x="3988969" y="2349500"/>
                  </a:lnTo>
                  <a:lnTo>
                    <a:pt x="4025455" y="2336800"/>
                  </a:lnTo>
                  <a:lnTo>
                    <a:pt x="7961654" y="2336800"/>
                  </a:lnTo>
                  <a:lnTo>
                    <a:pt x="796165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310273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5">
                  <a:moveTo>
                    <a:pt x="7775168" y="0"/>
                  </a:moveTo>
                  <a:lnTo>
                    <a:pt x="0" y="0"/>
                  </a:lnTo>
                  <a:lnTo>
                    <a:pt x="0" y="23038"/>
                  </a:lnTo>
                  <a:lnTo>
                    <a:pt x="7775168" y="23038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310278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5">
                  <a:moveTo>
                    <a:pt x="0" y="0"/>
                  </a:moveTo>
                  <a:lnTo>
                    <a:pt x="7775155" y="0"/>
                  </a:lnTo>
                  <a:lnTo>
                    <a:pt x="7775155" y="23037"/>
                  </a:lnTo>
                  <a:lnTo>
                    <a:pt x="0" y="2303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788352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29">
                  <a:moveTo>
                    <a:pt x="7775168" y="0"/>
                  </a:moveTo>
                  <a:lnTo>
                    <a:pt x="0" y="0"/>
                  </a:lnTo>
                  <a:lnTo>
                    <a:pt x="0" y="23762"/>
                  </a:lnTo>
                  <a:lnTo>
                    <a:pt x="7775168" y="23762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788342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29">
                  <a:moveTo>
                    <a:pt x="0" y="0"/>
                  </a:moveTo>
                  <a:lnTo>
                    <a:pt x="7775155" y="0"/>
                  </a:lnTo>
                  <a:lnTo>
                    <a:pt x="7775155" y="23761"/>
                  </a:lnTo>
                  <a:lnTo>
                    <a:pt x="0" y="237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1266413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4">
                  <a:moveTo>
                    <a:pt x="7775168" y="0"/>
                  </a:moveTo>
                  <a:lnTo>
                    <a:pt x="0" y="0"/>
                  </a:lnTo>
                  <a:lnTo>
                    <a:pt x="0" y="23043"/>
                  </a:lnTo>
                  <a:lnTo>
                    <a:pt x="7775168" y="23043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1266420"/>
              <a:ext cx="7775575" cy="23495"/>
            </a:xfrm>
            <a:custGeom>
              <a:avLst/>
              <a:gdLst/>
              <a:ahLst/>
              <a:cxnLst/>
              <a:rect l="l" t="t" r="r" b="b"/>
              <a:pathLst>
                <a:path w="7775575" h="23494">
                  <a:moveTo>
                    <a:pt x="0" y="0"/>
                  </a:moveTo>
                  <a:lnTo>
                    <a:pt x="7775155" y="0"/>
                  </a:lnTo>
                  <a:lnTo>
                    <a:pt x="7775155" y="23037"/>
                  </a:lnTo>
                  <a:lnTo>
                    <a:pt x="0" y="2303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0" y="1744489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30">
                  <a:moveTo>
                    <a:pt x="7775168" y="0"/>
                  </a:moveTo>
                  <a:lnTo>
                    <a:pt x="0" y="0"/>
                  </a:lnTo>
                  <a:lnTo>
                    <a:pt x="0" y="23757"/>
                  </a:lnTo>
                  <a:lnTo>
                    <a:pt x="7775168" y="23757"/>
                  </a:lnTo>
                  <a:lnTo>
                    <a:pt x="777516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0" y="1744484"/>
              <a:ext cx="7775575" cy="24130"/>
            </a:xfrm>
            <a:custGeom>
              <a:avLst/>
              <a:gdLst/>
              <a:ahLst/>
              <a:cxnLst/>
              <a:rect l="l" t="t" r="r" b="b"/>
              <a:pathLst>
                <a:path w="7775575" h="24130">
                  <a:moveTo>
                    <a:pt x="0" y="0"/>
                  </a:moveTo>
                  <a:lnTo>
                    <a:pt x="7775155" y="0"/>
                  </a:lnTo>
                  <a:lnTo>
                    <a:pt x="7775155" y="23761"/>
                  </a:lnTo>
                  <a:lnTo>
                    <a:pt x="0" y="237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0" y="2222004"/>
              <a:ext cx="2009775" cy="24130"/>
            </a:xfrm>
            <a:custGeom>
              <a:avLst/>
              <a:gdLst/>
              <a:ahLst/>
              <a:cxnLst/>
              <a:rect l="l" t="t" r="r" b="b"/>
              <a:pathLst>
                <a:path w="2009775" h="24130">
                  <a:moveTo>
                    <a:pt x="200947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6510"/>
                  </a:lnTo>
                  <a:lnTo>
                    <a:pt x="0" y="21590"/>
                  </a:lnTo>
                  <a:lnTo>
                    <a:pt x="0" y="24130"/>
                  </a:lnTo>
                  <a:lnTo>
                    <a:pt x="1978507" y="24130"/>
                  </a:lnTo>
                  <a:lnTo>
                    <a:pt x="1978507" y="21590"/>
                  </a:lnTo>
                  <a:lnTo>
                    <a:pt x="1985708" y="21590"/>
                  </a:lnTo>
                  <a:lnTo>
                    <a:pt x="1985708" y="16510"/>
                  </a:lnTo>
                  <a:lnTo>
                    <a:pt x="1990750" y="16510"/>
                  </a:lnTo>
                  <a:lnTo>
                    <a:pt x="1990750" y="12700"/>
                  </a:lnTo>
                  <a:lnTo>
                    <a:pt x="1997951" y="12700"/>
                  </a:lnTo>
                  <a:lnTo>
                    <a:pt x="1997951" y="10160"/>
                  </a:lnTo>
                  <a:lnTo>
                    <a:pt x="2005152" y="10160"/>
                  </a:lnTo>
                  <a:lnTo>
                    <a:pt x="2005152" y="5080"/>
                  </a:lnTo>
                  <a:lnTo>
                    <a:pt x="2009470" y="5080"/>
                  </a:lnTo>
                  <a:lnTo>
                    <a:pt x="200947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0" y="2222562"/>
              <a:ext cx="2009775" cy="23495"/>
            </a:xfrm>
            <a:custGeom>
              <a:avLst/>
              <a:gdLst/>
              <a:ahLst/>
              <a:cxnLst/>
              <a:rect l="l" t="t" r="r" b="b"/>
              <a:pathLst>
                <a:path w="2009775" h="23494">
                  <a:moveTo>
                    <a:pt x="2009470" y="0"/>
                  </a:moveTo>
                  <a:lnTo>
                    <a:pt x="2009470" y="4317"/>
                  </a:lnTo>
                  <a:lnTo>
                    <a:pt x="2005152" y="4317"/>
                  </a:lnTo>
                  <a:lnTo>
                    <a:pt x="2005152" y="9359"/>
                  </a:lnTo>
                  <a:lnTo>
                    <a:pt x="1997951" y="9359"/>
                  </a:lnTo>
                  <a:lnTo>
                    <a:pt x="1997951" y="11518"/>
                  </a:lnTo>
                  <a:lnTo>
                    <a:pt x="1990750" y="11518"/>
                  </a:lnTo>
                  <a:lnTo>
                    <a:pt x="1990750" y="16560"/>
                  </a:lnTo>
                  <a:lnTo>
                    <a:pt x="1985708" y="16560"/>
                  </a:lnTo>
                  <a:lnTo>
                    <a:pt x="1985708" y="20878"/>
                  </a:lnTo>
                  <a:lnTo>
                    <a:pt x="1978520" y="20878"/>
                  </a:lnTo>
                  <a:lnTo>
                    <a:pt x="1978520" y="23037"/>
                  </a:lnTo>
                  <a:lnTo>
                    <a:pt x="0" y="23037"/>
                  </a:lnTo>
                </a:path>
                <a:path w="2009775" h="23494">
                  <a:moveTo>
                    <a:pt x="0" y="0"/>
                  </a:moveTo>
                  <a:lnTo>
                    <a:pt x="200947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033244" y="2222004"/>
              <a:ext cx="5741035" cy="24130"/>
            </a:xfrm>
            <a:custGeom>
              <a:avLst/>
              <a:gdLst/>
              <a:ahLst/>
              <a:cxnLst/>
              <a:rect l="l" t="t" r="r" b="b"/>
              <a:pathLst>
                <a:path w="5741034" h="24130">
                  <a:moveTo>
                    <a:pt x="5740489" y="10160"/>
                  </a:moveTo>
                  <a:lnTo>
                    <a:pt x="574047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7188" y="10160"/>
                  </a:lnTo>
                  <a:lnTo>
                    <a:pt x="7188" y="12700"/>
                  </a:lnTo>
                  <a:lnTo>
                    <a:pt x="16560" y="12700"/>
                  </a:lnTo>
                  <a:lnTo>
                    <a:pt x="16560" y="16510"/>
                  </a:lnTo>
                  <a:lnTo>
                    <a:pt x="23749" y="16510"/>
                  </a:lnTo>
                  <a:lnTo>
                    <a:pt x="23749" y="21590"/>
                  </a:lnTo>
                  <a:lnTo>
                    <a:pt x="35267" y="21590"/>
                  </a:lnTo>
                  <a:lnTo>
                    <a:pt x="35267" y="24130"/>
                  </a:lnTo>
                  <a:lnTo>
                    <a:pt x="5740489" y="24130"/>
                  </a:lnTo>
                  <a:lnTo>
                    <a:pt x="5740489" y="21590"/>
                  </a:lnTo>
                  <a:lnTo>
                    <a:pt x="5740489" y="16510"/>
                  </a:lnTo>
                  <a:lnTo>
                    <a:pt x="5740489" y="12700"/>
                  </a:lnTo>
                  <a:lnTo>
                    <a:pt x="5740489" y="1016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033231" y="2222562"/>
              <a:ext cx="5741035" cy="23495"/>
            </a:xfrm>
            <a:custGeom>
              <a:avLst/>
              <a:gdLst/>
              <a:ahLst/>
              <a:cxnLst/>
              <a:rect l="l" t="t" r="r" b="b"/>
              <a:pathLst>
                <a:path w="5741034" h="23494">
                  <a:moveTo>
                    <a:pt x="5740476" y="0"/>
                  </a:moveTo>
                  <a:lnTo>
                    <a:pt x="5740476" y="23037"/>
                  </a:lnTo>
                  <a:lnTo>
                    <a:pt x="35280" y="23037"/>
                  </a:lnTo>
                  <a:lnTo>
                    <a:pt x="35280" y="20878"/>
                  </a:lnTo>
                  <a:lnTo>
                    <a:pt x="23761" y="20878"/>
                  </a:lnTo>
                  <a:lnTo>
                    <a:pt x="23761" y="16560"/>
                  </a:lnTo>
                  <a:lnTo>
                    <a:pt x="16560" y="16560"/>
                  </a:lnTo>
                  <a:lnTo>
                    <a:pt x="16560" y="11518"/>
                  </a:lnTo>
                  <a:lnTo>
                    <a:pt x="7200" y="11518"/>
                  </a:lnTo>
                  <a:lnTo>
                    <a:pt x="7200" y="9359"/>
                  </a:lnTo>
                  <a:lnTo>
                    <a:pt x="0" y="9359"/>
                  </a:lnTo>
                  <a:lnTo>
                    <a:pt x="0" y="0"/>
                  </a:lnTo>
                  <a:lnTo>
                    <a:pt x="5740476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16204" y="2700794"/>
              <a:ext cx="5513070" cy="22860"/>
            </a:xfrm>
            <a:custGeom>
              <a:avLst/>
              <a:gdLst/>
              <a:ahLst/>
              <a:cxnLst/>
              <a:rect l="l" t="t" r="r" b="b"/>
              <a:pathLst>
                <a:path w="5513070" h="22860">
                  <a:moveTo>
                    <a:pt x="73583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4330" y="3810"/>
                  </a:lnTo>
                  <a:lnTo>
                    <a:pt x="4330" y="8890"/>
                  </a:lnTo>
                  <a:lnTo>
                    <a:pt x="7200" y="8890"/>
                  </a:lnTo>
                  <a:lnTo>
                    <a:pt x="7200" y="11430"/>
                  </a:lnTo>
                  <a:lnTo>
                    <a:pt x="16560" y="11430"/>
                  </a:lnTo>
                  <a:lnTo>
                    <a:pt x="16560" y="16510"/>
                  </a:lnTo>
                  <a:lnTo>
                    <a:pt x="23761" y="16510"/>
                  </a:lnTo>
                  <a:lnTo>
                    <a:pt x="23761" y="20320"/>
                  </a:lnTo>
                  <a:lnTo>
                    <a:pt x="28803" y="20320"/>
                  </a:lnTo>
                  <a:lnTo>
                    <a:pt x="28803" y="22860"/>
                  </a:lnTo>
                  <a:lnTo>
                    <a:pt x="704875" y="22860"/>
                  </a:lnTo>
                  <a:lnTo>
                    <a:pt x="704875" y="20320"/>
                  </a:lnTo>
                  <a:lnTo>
                    <a:pt x="712076" y="20320"/>
                  </a:lnTo>
                  <a:lnTo>
                    <a:pt x="712076" y="16510"/>
                  </a:lnTo>
                  <a:lnTo>
                    <a:pt x="722160" y="16510"/>
                  </a:lnTo>
                  <a:lnTo>
                    <a:pt x="722160" y="11430"/>
                  </a:lnTo>
                  <a:lnTo>
                    <a:pt x="729361" y="11430"/>
                  </a:lnTo>
                  <a:lnTo>
                    <a:pt x="729361" y="8890"/>
                  </a:lnTo>
                  <a:lnTo>
                    <a:pt x="733679" y="8890"/>
                  </a:lnTo>
                  <a:lnTo>
                    <a:pt x="733679" y="3810"/>
                  </a:lnTo>
                  <a:lnTo>
                    <a:pt x="735838" y="3810"/>
                  </a:lnTo>
                  <a:lnTo>
                    <a:pt x="735838" y="0"/>
                  </a:lnTo>
                  <a:close/>
                </a:path>
                <a:path w="5513070" h="22860">
                  <a:moveTo>
                    <a:pt x="5512981" y="0"/>
                  </a:moveTo>
                  <a:lnTo>
                    <a:pt x="4915395" y="0"/>
                  </a:lnTo>
                  <a:lnTo>
                    <a:pt x="4915395" y="3810"/>
                  </a:lnTo>
                  <a:lnTo>
                    <a:pt x="4915395" y="8890"/>
                  </a:lnTo>
                  <a:lnTo>
                    <a:pt x="4918278" y="8890"/>
                  </a:lnTo>
                  <a:lnTo>
                    <a:pt x="4918278" y="11430"/>
                  </a:lnTo>
                  <a:lnTo>
                    <a:pt x="4927638" y="11430"/>
                  </a:lnTo>
                  <a:lnTo>
                    <a:pt x="4927638" y="16510"/>
                  </a:lnTo>
                  <a:lnTo>
                    <a:pt x="4929784" y="16510"/>
                  </a:lnTo>
                  <a:lnTo>
                    <a:pt x="4929784" y="20320"/>
                  </a:lnTo>
                  <a:lnTo>
                    <a:pt x="4934839" y="20320"/>
                  </a:lnTo>
                  <a:lnTo>
                    <a:pt x="4934839" y="22860"/>
                  </a:lnTo>
                  <a:lnTo>
                    <a:pt x="5465457" y="22860"/>
                  </a:lnTo>
                  <a:lnTo>
                    <a:pt x="5465457" y="20320"/>
                  </a:lnTo>
                  <a:lnTo>
                    <a:pt x="5477713" y="20320"/>
                  </a:lnTo>
                  <a:lnTo>
                    <a:pt x="5477713" y="16510"/>
                  </a:lnTo>
                  <a:lnTo>
                    <a:pt x="5484914" y="16510"/>
                  </a:lnTo>
                  <a:lnTo>
                    <a:pt x="5484914" y="11430"/>
                  </a:lnTo>
                  <a:lnTo>
                    <a:pt x="5496420" y="11430"/>
                  </a:lnTo>
                  <a:lnTo>
                    <a:pt x="5496420" y="8890"/>
                  </a:lnTo>
                  <a:lnTo>
                    <a:pt x="5503634" y="8890"/>
                  </a:lnTo>
                  <a:lnTo>
                    <a:pt x="5503634" y="3810"/>
                  </a:lnTo>
                  <a:lnTo>
                    <a:pt x="5512981" y="3810"/>
                  </a:lnTo>
                  <a:lnTo>
                    <a:pt x="551298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220714" y="2700794"/>
              <a:ext cx="1553845" cy="22860"/>
            </a:xfrm>
            <a:custGeom>
              <a:avLst/>
              <a:gdLst/>
              <a:ahLst/>
              <a:cxnLst/>
              <a:rect l="l" t="t" r="r" b="b"/>
              <a:pathLst>
                <a:path w="1553845" h="22860">
                  <a:moveTo>
                    <a:pt x="155374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882" y="8890"/>
                  </a:lnTo>
                  <a:lnTo>
                    <a:pt x="2882" y="11430"/>
                  </a:lnTo>
                  <a:lnTo>
                    <a:pt x="7912" y="11430"/>
                  </a:lnTo>
                  <a:lnTo>
                    <a:pt x="7912" y="16510"/>
                  </a:lnTo>
                  <a:lnTo>
                    <a:pt x="12242" y="16510"/>
                  </a:lnTo>
                  <a:lnTo>
                    <a:pt x="12242" y="20320"/>
                  </a:lnTo>
                  <a:lnTo>
                    <a:pt x="14401" y="20320"/>
                  </a:lnTo>
                  <a:lnTo>
                    <a:pt x="14401" y="22860"/>
                  </a:lnTo>
                  <a:lnTo>
                    <a:pt x="1553743" y="22860"/>
                  </a:lnTo>
                  <a:lnTo>
                    <a:pt x="1553743" y="20320"/>
                  </a:lnTo>
                  <a:lnTo>
                    <a:pt x="1553743" y="16510"/>
                  </a:lnTo>
                  <a:lnTo>
                    <a:pt x="1553743" y="11430"/>
                  </a:lnTo>
                  <a:lnTo>
                    <a:pt x="1553743" y="8890"/>
                  </a:lnTo>
                  <a:lnTo>
                    <a:pt x="155374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220688" y="2700626"/>
              <a:ext cx="1553845" cy="23495"/>
            </a:xfrm>
            <a:custGeom>
              <a:avLst/>
              <a:gdLst/>
              <a:ahLst/>
              <a:cxnLst/>
              <a:rect l="l" t="t" r="r" b="b"/>
              <a:pathLst>
                <a:path w="1553845" h="23494">
                  <a:moveTo>
                    <a:pt x="1553743" y="0"/>
                  </a:moveTo>
                  <a:lnTo>
                    <a:pt x="1553743" y="23037"/>
                  </a:lnTo>
                  <a:lnTo>
                    <a:pt x="14401" y="23037"/>
                  </a:lnTo>
                  <a:lnTo>
                    <a:pt x="14401" y="20891"/>
                  </a:lnTo>
                  <a:lnTo>
                    <a:pt x="12242" y="20891"/>
                  </a:lnTo>
                  <a:lnTo>
                    <a:pt x="12242" y="16560"/>
                  </a:lnTo>
                  <a:lnTo>
                    <a:pt x="7924" y="16560"/>
                  </a:lnTo>
                  <a:lnTo>
                    <a:pt x="7924" y="11518"/>
                  </a:lnTo>
                  <a:lnTo>
                    <a:pt x="2882" y="11518"/>
                  </a:lnTo>
                  <a:lnTo>
                    <a:pt x="2882" y="9359"/>
                  </a:lnTo>
                  <a:lnTo>
                    <a:pt x="0" y="9359"/>
                  </a:lnTo>
                  <a:lnTo>
                    <a:pt x="0" y="0"/>
                  </a:lnTo>
                  <a:lnTo>
                    <a:pt x="1553743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934" y="902"/>
              <a:ext cx="1350710" cy="1248410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618729" y="3834441"/>
            <a:ext cx="5395595" cy="939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0">
                <a:latin typeface="Tahoma"/>
                <a:cs typeface="Tahoma"/>
              </a:rPr>
              <a:t>Movie</a:t>
            </a:r>
            <a:r>
              <a:rPr dirty="0" spc="-60">
                <a:latin typeface="Tahoma"/>
                <a:cs typeface="Tahoma"/>
              </a:rPr>
              <a:t> </a:t>
            </a:r>
            <a:r>
              <a:rPr dirty="0" spc="105">
                <a:latin typeface="Tahoma"/>
                <a:cs typeface="Tahoma"/>
              </a:rPr>
              <a:t>Details</a:t>
            </a:r>
          </a:p>
        </p:txBody>
      </p:sp>
      <p:pic>
        <p:nvPicPr>
          <p:cNvPr id="25" name="object 2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9855" y="5975934"/>
            <a:ext cx="1064869" cy="237159"/>
          </a:xfrm>
          <a:prstGeom prst="rect">
            <a:avLst/>
          </a:prstGeom>
        </p:spPr>
      </p:pic>
      <p:sp>
        <p:nvSpPr>
          <p:cNvPr id="26" name="object 26" descr=""/>
          <p:cNvSpPr/>
          <p:nvPr/>
        </p:nvSpPr>
        <p:spPr>
          <a:xfrm>
            <a:off x="6959142" y="5975934"/>
            <a:ext cx="1070610" cy="236854"/>
          </a:xfrm>
          <a:custGeom>
            <a:avLst/>
            <a:gdLst/>
            <a:ahLst/>
            <a:cxnLst/>
            <a:rect l="l" t="t" r="r" b="b"/>
            <a:pathLst>
              <a:path w="1070609" h="236854">
                <a:moveTo>
                  <a:pt x="64389" y="93522"/>
                </a:moveTo>
                <a:lnTo>
                  <a:pt x="24993" y="93522"/>
                </a:lnTo>
                <a:lnTo>
                  <a:pt x="24993" y="186982"/>
                </a:lnTo>
                <a:lnTo>
                  <a:pt x="39039" y="223774"/>
                </a:lnTo>
                <a:lnTo>
                  <a:pt x="79476" y="235673"/>
                </a:lnTo>
                <a:lnTo>
                  <a:pt x="92549" y="235152"/>
                </a:lnTo>
                <a:lnTo>
                  <a:pt x="106262" y="233589"/>
                </a:lnTo>
                <a:lnTo>
                  <a:pt x="120615" y="230985"/>
                </a:lnTo>
                <a:lnTo>
                  <a:pt x="135610" y="227342"/>
                </a:lnTo>
                <a:lnTo>
                  <a:pt x="135610" y="200875"/>
                </a:lnTo>
                <a:lnTo>
                  <a:pt x="77101" y="200875"/>
                </a:lnTo>
                <a:lnTo>
                  <a:pt x="71628" y="199593"/>
                </a:lnTo>
                <a:lnTo>
                  <a:pt x="68694" y="197015"/>
                </a:lnTo>
                <a:lnTo>
                  <a:pt x="65824" y="194386"/>
                </a:lnTo>
                <a:lnTo>
                  <a:pt x="64389" y="190093"/>
                </a:lnTo>
                <a:lnTo>
                  <a:pt x="64389" y="93522"/>
                </a:lnTo>
                <a:close/>
              </a:path>
              <a:path w="1070609" h="236854">
                <a:moveTo>
                  <a:pt x="135610" y="194335"/>
                </a:moveTo>
                <a:lnTo>
                  <a:pt x="120746" y="197200"/>
                </a:lnTo>
                <a:lnTo>
                  <a:pt x="107378" y="199243"/>
                </a:lnTo>
                <a:lnTo>
                  <a:pt x="95505" y="200468"/>
                </a:lnTo>
                <a:lnTo>
                  <a:pt x="85128" y="200875"/>
                </a:lnTo>
                <a:lnTo>
                  <a:pt x="135610" y="200875"/>
                </a:lnTo>
                <a:lnTo>
                  <a:pt x="135610" y="194335"/>
                </a:lnTo>
                <a:close/>
              </a:path>
              <a:path w="1070609" h="236854">
                <a:moveTo>
                  <a:pt x="128625" y="59778"/>
                </a:moveTo>
                <a:lnTo>
                  <a:pt x="0" y="59778"/>
                </a:lnTo>
                <a:lnTo>
                  <a:pt x="0" y="93522"/>
                </a:lnTo>
                <a:lnTo>
                  <a:pt x="128625" y="93522"/>
                </a:lnTo>
                <a:lnTo>
                  <a:pt x="128625" y="59778"/>
                </a:lnTo>
                <a:close/>
              </a:path>
              <a:path w="1070609" h="236854">
                <a:moveTo>
                  <a:pt x="64389" y="17843"/>
                </a:moveTo>
                <a:lnTo>
                  <a:pt x="35102" y="17843"/>
                </a:lnTo>
                <a:lnTo>
                  <a:pt x="26466" y="59778"/>
                </a:lnTo>
                <a:lnTo>
                  <a:pt x="64389" y="59778"/>
                </a:lnTo>
                <a:lnTo>
                  <a:pt x="64389" y="17843"/>
                </a:lnTo>
                <a:close/>
              </a:path>
              <a:path w="1070609" h="236854">
                <a:moveTo>
                  <a:pt x="226974" y="59778"/>
                </a:moveTo>
                <a:lnTo>
                  <a:pt x="188683" y="59778"/>
                </a:lnTo>
                <a:lnTo>
                  <a:pt x="191246" y="70432"/>
                </a:lnTo>
                <a:lnTo>
                  <a:pt x="193352" y="80179"/>
                </a:lnTo>
                <a:lnTo>
                  <a:pt x="198196" y="233286"/>
                </a:lnTo>
                <a:lnTo>
                  <a:pt x="237604" y="233286"/>
                </a:lnTo>
                <a:lnTo>
                  <a:pt x="237604" y="151434"/>
                </a:lnTo>
                <a:lnTo>
                  <a:pt x="238416" y="139254"/>
                </a:lnTo>
                <a:lnTo>
                  <a:pt x="257651" y="102963"/>
                </a:lnTo>
                <a:lnTo>
                  <a:pt x="258472" y="102450"/>
                </a:lnTo>
                <a:lnTo>
                  <a:pt x="230098" y="102450"/>
                </a:lnTo>
                <a:lnTo>
                  <a:pt x="229349" y="102146"/>
                </a:lnTo>
                <a:lnTo>
                  <a:pt x="231082" y="93276"/>
                </a:lnTo>
                <a:lnTo>
                  <a:pt x="231510" y="91910"/>
                </a:lnTo>
                <a:lnTo>
                  <a:pt x="231470" y="83305"/>
                </a:lnTo>
                <a:lnTo>
                  <a:pt x="229955" y="72089"/>
                </a:lnTo>
                <a:lnTo>
                  <a:pt x="226974" y="59778"/>
                </a:lnTo>
                <a:close/>
              </a:path>
              <a:path w="1070609" h="236854">
                <a:moveTo>
                  <a:pt x="231510" y="91910"/>
                </a:moveTo>
                <a:lnTo>
                  <a:pt x="231082" y="93276"/>
                </a:lnTo>
                <a:lnTo>
                  <a:pt x="229349" y="102146"/>
                </a:lnTo>
                <a:lnTo>
                  <a:pt x="230098" y="102450"/>
                </a:lnTo>
                <a:lnTo>
                  <a:pt x="231393" y="94219"/>
                </a:lnTo>
                <a:lnTo>
                  <a:pt x="231510" y="91910"/>
                </a:lnTo>
                <a:close/>
              </a:path>
              <a:path w="1070609" h="236854">
                <a:moveTo>
                  <a:pt x="285559" y="56794"/>
                </a:moveTo>
                <a:lnTo>
                  <a:pt x="245440" y="68567"/>
                </a:lnTo>
                <a:lnTo>
                  <a:pt x="231393" y="94219"/>
                </a:lnTo>
                <a:lnTo>
                  <a:pt x="230098" y="102450"/>
                </a:lnTo>
                <a:lnTo>
                  <a:pt x="258472" y="102450"/>
                </a:lnTo>
                <a:lnTo>
                  <a:pt x="265669" y="97966"/>
                </a:lnTo>
                <a:lnTo>
                  <a:pt x="274676" y="94967"/>
                </a:lnTo>
                <a:lnTo>
                  <a:pt x="284670" y="93967"/>
                </a:lnTo>
                <a:lnTo>
                  <a:pt x="322503" y="93967"/>
                </a:lnTo>
                <a:lnTo>
                  <a:pt x="322503" y="60299"/>
                </a:lnTo>
                <a:lnTo>
                  <a:pt x="312336" y="58766"/>
                </a:lnTo>
                <a:lnTo>
                  <a:pt x="302788" y="57670"/>
                </a:lnTo>
                <a:lnTo>
                  <a:pt x="293862" y="57013"/>
                </a:lnTo>
                <a:lnTo>
                  <a:pt x="285559" y="56794"/>
                </a:lnTo>
                <a:close/>
              </a:path>
              <a:path w="1070609" h="236854">
                <a:moveTo>
                  <a:pt x="322503" y="93967"/>
                </a:moveTo>
                <a:lnTo>
                  <a:pt x="284670" y="93967"/>
                </a:lnTo>
                <a:lnTo>
                  <a:pt x="292414" y="94219"/>
                </a:lnTo>
                <a:lnTo>
                  <a:pt x="301301" y="94975"/>
                </a:lnTo>
                <a:lnTo>
                  <a:pt x="311330" y="96233"/>
                </a:lnTo>
                <a:lnTo>
                  <a:pt x="322503" y="97993"/>
                </a:lnTo>
                <a:lnTo>
                  <a:pt x="322503" y="93967"/>
                </a:lnTo>
                <a:close/>
              </a:path>
              <a:path w="1070609" h="236854">
                <a:moveTo>
                  <a:pt x="517131" y="199542"/>
                </a:moveTo>
                <a:lnTo>
                  <a:pt x="358482" y="199542"/>
                </a:lnTo>
                <a:lnTo>
                  <a:pt x="358482" y="233286"/>
                </a:lnTo>
                <a:lnTo>
                  <a:pt x="517131" y="233286"/>
                </a:lnTo>
                <a:lnTo>
                  <a:pt x="517131" y="199542"/>
                </a:lnTo>
                <a:close/>
              </a:path>
              <a:path w="1070609" h="236854">
                <a:moveTo>
                  <a:pt x="460629" y="59778"/>
                </a:moveTo>
                <a:lnTo>
                  <a:pt x="373799" y="59778"/>
                </a:lnTo>
                <a:lnTo>
                  <a:pt x="373799" y="93522"/>
                </a:lnTo>
                <a:lnTo>
                  <a:pt x="421233" y="93522"/>
                </a:lnTo>
                <a:lnTo>
                  <a:pt x="421233" y="199542"/>
                </a:lnTo>
                <a:lnTo>
                  <a:pt x="460629" y="199542"/>
                </a:lnTo>
                <a:lnTo>
                  <a:pt x="460629" y="59778"/>
                </a:lnTo>
                <a:close/>
              </a:path>
              <a:path w="1070609" h="236854">
                <a:moveTo>
                  <a:pt x="460629" y="0"/>
                </a:moveTo>
                <a:lnTo>
                  <a:pt x="418249" y="0"/>
                </a:lnTo>
                <a:lnTo>
                  <a:pt x="418249" y="41186"/>
                </a:lnTo>
                <a:lnTo>
                  <a:pt x="460629" y="41186"/>
                </a:lnTo>
                <a:lnTo>
                  <a:pt x="460629" y="0"/>
                </a:lnTo>
                <a:close/>
              </a:path>
              <a:path w="1070609" h="236854">
                <a:moveTo>
                  <a:pt x="570953" y="59778"/>
                </a:moveTo>
                <a:lnTo>
                  <a:pt x="527164" y="59778"/>
                </a:lnTo>
                <a:lnTo>
                  <a:pt x="596595" y="233286"/>
                </a:lnTo>
                <a:lnTo>
                  <a:pt x="636816" y="233286"/>
                </a:lnTo>
                <a:lnTo>
                  <a:pt x="655765" y="187121"/>
                </a:lnTo>
                <a:lnTo>
                  <a:pt x="616813" y="187121"/>
                </a:lnTo>
                <a:lnTo>
                  <a:pt x="615861" y="186677"/>
                </a:lnTo>
                <a:lnTo>
                  <a:pt x="616426" y="184965"/>
                </a:lnTo>
                <a:lnTo>
                  <a:pt x="614959" y="176796"/>
                </a:lnTo>
                <a:lnTo>
                  <a:pt x="612355" y="168681"/>
                </a:lnTo>
                <a:lnTo>
                  <a:pt x="570953" y="59778"/>
                </a:lnTo>
                <a:close/>
              </a:path>
              <a:path w="1070609" h="236854">
                <a:moveTo>
                  <a:pt x="616426" y="184965"/>
                </a:moveTo>
                <a:lnTo>
                  <a:pt x="615861" y="186677"/>
                </a:lnTo>
                <a:lnTo>
                  <a:pt x="616813" y="187121"/>
                </a:lnTo>
                <a:lnTo>
                  <a:pt x="616426" y="184965"/>
                </a:lnTo>
                <a:close/>
              </a:path>
              <a:path w="1070609" h="236854">
                <a:moveTo>
                  <a:pt x="708037" y="59778"/>
                </a:moveTo>
                <a:lnTo>
                  <a:pt x="664400" y="59778"/>
                </a:lnTo>
                <a:lnTo>
                  <a:pt x="621728" y="168910"/>
                </a:lnTo>
                <a:lnTo>
                  <a:pt x="616426" y="184965"/>
                </a:lnTo>
                <a:lnTo>
                  <a:pt x="616813" y="187121"/>
                </a:lnTo>
                <a:lnTo>
                  <a:pt x="655765" y="187121"/>
                </a:lnTo>
                <a:lnTo>
                  <a:pt x="708037" y="59778"/>
                </a:lnTo>
                <a:close/>
              </a:path>
              <a:path w="1070609" h="236854">
                <a:moveTo>
                  <a:pt x="882599" y="199542"/>
                </a:moveTo>
                <a:lnTo>
                  <a:pt x="723950" y="199542"/>
                </a:lnTo>
                <a:lnTo>
                  <a:pt x="723950" y="233286"/>
                </a:lnTo>
                <a:lnTo>
                  <a:pt x="882599" y="233286"/>
                </a:lnTo>
                <a:lnTo>
                  <a:pt x="882599" y="199542"/>
                </a:lnTo>
                <a:close/>
              </a:path>
              <a:path w="1070609" h="236854">
                <a:moveTo>
                  <a:pt x="826096" y="59778"/>
                </a:moveTo>
                <a:lnTo>
                  <a:pt x="739254" y="59778"/>
                </a:lnTo>
                <a:lnTo>
                  <a:pt x="739254" y="93522"/>
                </a:lnTo>
                <a:lnTo>
                  <a:pt x="786688" y="93522"/>
                </a:lnTo>
                <a:lnTo>
                  <a:pt x="786688" y="199542"/>
                </a:lnTo>
                <a:lnTo>
                  <a:pt x="826096" y="199542"/>
                </a:lnTo>
                <a:lnTo>
                  <a:pt x="826096" y="59778"/>
                </a:lnTo>
                <a:close/>
              </a:path>
              <a:path w="1070609" h="236854">
                <a:moveTo>
                  <a:pt x="826096" y="0"/>
                </a:moveTo>
                <a:lnTo>
                  <a:pt x="783717" y="0"/>
                </a:lnTo>
                <a:lnTo>
                  <a:pt x="783717" y="41186"/>
                </a:lnTo>
                <a:lnTo>
                  <a:pt x="826096" y="41186"/>
                </a:lnTo>
                <a:lnTo>
                  <a:pt x="826096" y="0"/>
                </a:lnTo>
                <a:close/>
              </a:path>
              <a:path w="1070609" h="236854">
                <a:moveTo>
                  <a:pt x="1041639" y="89801"/>
                </a:moveTo>
                <a:lnTo>
                  <a:pt x="990015" y="89801"/>
                </a:lnTo>
                <a:lnTo>
                  <a:pt x="996886" y="92011"/>
                </a:lnTo>
                <a:lnTo>
                  <a:pt x="1005001" y="100838"/>
                </a:lnTo>
                <a:lnTo>
                  <a:pt x="1007046" y="108712"/>
                </a:lnTo>
                <a:lnTo>
                  <a:pt x="1007046" y="122593"/>
                </a:lnTo>
                <a:lnTo>
                  <a:pt x="978192" y="123113"/>
                </a:lnTo>
                <a:lnTo>
                  <a:pt x="945928" y="127104"/>
                </a:lnTo>
                <a:lnTo>
                  <a:pt x="922882" y="138260"/>
                </a:lnTo>
                <a:lnTo>
                  <a:pt x="909053" y="156580"/>
                </a:lnTo>
                <a:lnTo>
                  <a:pt x="904443" y="182067"/>
                </a:lnTo>
                <a:lnTo>
                  <a:pt x="905268" y="193421"/>
                </a:lnTo>
                <a:lnTo>
                  <a:pt x="925745" y="227980"/>
                </a:lnTo>
                <a:lnTo>
                  <a:pt x="958049" y="236258"/>
                </a:lnTo>
                <a:lnTo>
                  <a:pt x="968200" y="235710"/>
                </a:lnTo>
                <a:lnTo>
                  <a:pt x="1006238" y="215653"/>
                </a:lnTo>
                <a:lnTo>
                  <a:pt x="1012274" y="203263"/>
                </a:lnTo>
                <a:lnTo>
                  <a:pt x="958240" y="203263"/>
                </a:lnTo>
                <a:lnTo>
                  <a:pt x="953287" y="201447"/>
                </a:lnTo>
                <a:lnTo>
                  <a:pt x="949900" y="197688"/>
                </a:lnTo>
                <a:lnTo>
                  <a:pt x="946797" y="194157"/>
                </a:lnTo>
                <a:lnTo>
                  <a:pt x="945184" y="189052"/>
                </a:lnTo>
                <a:lnTo>
                  <a:pt x="945184" y="175729"/>
                </a:lnTo>
                <a:lnTo>
                  <a:pt x="946518" y="170421"/>
                </a:lnTo>
                <a:lnTo>
                  <a:pt x="949198" y="166611"/>
                </a:lnTo>
                <a:lnTo>
                  <a:pt x="951877" y="162737"/>
                </a:lnTo>
                <a:lnTo>
                  <a:pt x="955814" y="159816"/>
                </a:lnTo>
                <a:lnTo>
                  <a:pt x="966228" y="155803"/>
                </a:lnTo>
                <a:lnTo>
                  <a:pt x="974305" y="154686"/>
                </a:lnTo>
                <a:lnTo>
                  <a:pt x="1007046" y="154038"/>
                </a:lnTo>
                <a:lnTo>
                  <a:pt x="1046734" y="154038"/>
                </a:lnTo>
                <a:lnTo>
                  <a:pt x="1046630" y="115900"/>
                </a:lnTo>
                <a:lnTo>
                  <a:pt x="1045679" y="103547"/>
                </a:lnTo>
                <a:lnTo>
                  <a:pt x="1042514" y="91519"/>
                </a:lnTo>
                <a:lnTo>
                  <a:pt x="1041639" y="89801"/>
                </a:lnTo>
                <a:close/>
              </a:path>
              <a:path w="1070609" h="236854">
                <a:moveTo>
                  <a:pt x="1047234" y="197167"/>
                </a:moveTo>
                <a:lnTo>
                  <a:pt x="1013358" y="197167"/>
                </a:lnTo>
                <a:lnTo>
                  <a:pt x="1014247" y="197688"/>
                </a:lnTo>
                <a:lnTo>
                  <a:pt x="1012446" y="202775"/>
                </a:lnTo>
                <a:lnTo>
                  <a:pt x="1011965" y="205737"/>
                </a:lnTo>
                <a:lnTo>
                  <a:pt x="1012169" y="213253"/>
                </a:lnTo>
                <a:lnTo>
                  <a:pt x="1013971" y="219714"/>
                </a:lnTo>
                <a:lnTo>
                  <a:pt x="1043546" y="234784"/>
                </a:lnTo>
                <a:lnTo>
                  <a:pt x="1049468" y="234551"/>
                </a:lnTo>
                <a:lnTo>
                  <a:pt x="1055939" y="233853"/>
                </a:lnTo>
                <a:lnTo>
                  <a:pt x="1062961" y="232690"/>
                </a:lnTo>
                <a:lnTo>
                  <a:pt x="1070533" y="231063"/>
                </a:lnTo>
                <a:lnTo>
                  <a:pt x="1070533" y="204152"/>
                </a:lnTo>
                <a:lnTo>
                  <a:pt x="1052169" y="204152"/>
                </a:lnTo>
                <a:lnTo>
                  <a:pt x="1049883" y="202933"/>
                </a:lnTo>
                <a:lnTo>
                  <a:pt x="1048600" y="200507"/>
                </a:lnTo>
                <a:lnTo>
                  <a:pt x="1047356" y="198081"/>
                </a:lnTo>
                <a:lnTo>
                  <a:pt x="1047234" y="197167"/>
                </a:lnTo>
                <a:close/>
              </a:path>
              <a:path w="1070609" h="236854">
                <a:moveTo>
                  <a:pt x="1070533" y="201625"/>
                </a:moveTo>
                <a:lnTo>
                  <a:pt x="1062596" y="203314"/>
                </a:lnTo>
                <a:lnTo>
                  <a:pt x="1057567" y="204152"/>
                </a:lnTo>
                <a:lnTo>
                  <a:pt x="1070533" y="204152"/>
                </a:lnTo>
                <a:lnTo>
                  <a:pt x="1070533" y="201625"/>
                </a:lnTo>
                <a:close/>
              </a:path>
              <a:path w="1070609" h="236854">
                <a:moveTo>
                  <a:pt x="1046734" y="154038"/>
                </a:moveTo>
                <a:lnTo>
                  <a:pt x="1007046" y="154038"/>
                </a:lnTo>
                <a:lnTo>
                  <a:pt x="1007046" y="167894"/>
                </a:lnTo>
                <a:lnTo>
                  <a:pt x="1005255" y="174777"/>
                </a:lnTo>
                <a:lnTo>
                  <a:pt x="998169" y="188112"/>
                </a:lnTo>
                <a:lnTo>
                  <a:pt x="993228" y="193421"/>
                </a:lnTo>
                <a:lnTo>
                  <a:pt x="980554" y="201295"/>
                </a:lnTo>
                <a:lnTo>
                  <a:pt x="973213" y="203263"/>
                </a:lnTo>
                <a:lnTo>
                  <a:pt x="1012274" y="203263"/>
                </a:lnTo>
                <a:lnTo>
                  <a:pt x="1012446" y="202775"/>
                </a:lnTo>
                <a:lnTo>
                  <a:pt x="1013358" y="197167"/>
                </a:lnTo>
                <a:lnTo>
                  <a:pt x="1047234" y="197167"/>
                </a:lnTo>
                <a:lnTo>
                  <a:pt x="1046832" y="194157"/>
                </a:lnTo>
                <a:lnTo>
                  <a:pt x="1046734" y="154038"/>
                </a:lnTo>
                <a:close/>
              </a:path>
              <a:path w="1070609" h="236854">
                <a:moveTo>
                  <a:pt x="1013358" y="197167"/>
                </a:moveTo>
                <a:lnTo>
                  <a:pt x="1012446" y="202775"/>
                </a:lnTo>
                <a:lnTo>
                  <a:pt x="1014247" y="197688"/>
                </a:lnTo>
                <a:lnTo>
                  <a:pt x="1013358" y="197167"/>
                </a:lnTo>
                <a:close/>
              </a:path>
              <a:path w="1070609" h="236854">
                <a:moveTo>
                  <a:pt x="980795" y="56794"/>
                </a:moveTo>
                <a:lnTo>
                  <a:pt x="953351" y="60256"/>
                </a:lnTo>
                <a:lnTo>
                  <a:pt x="932508" y="70643"/>
                </a:lnTo>
                <a:lnTo>
                  <a:pt x="918264" y="87955"/>
                </a:lnTo>
                <a:lnTo>
                  <a:pt x="910615" y="112191"/>
                </a:lnTo>
                <a:lnTo>
                  <a:pt x="951433" y="115900"/>
                </a:lnTo>
                <a:lnTo>
                  <a:pt x="952715" y="104800"/>
                </a:lnTo>
                <a:lnTo>
                  <a:pt x="955294" y="97688"/>
                </a:lnTo>
                <a:lnTo>
                  <a:pt x="963079" y="91389"/>
                </a:lnTo>
                <a:lnTo>
                  <a:pt x="970140" y="89801"/>
                </a:lnTo>
                <a:lnTo>
                  <a:pt x="1041639" y="89801"/>
                </a:lnTo>
                <a:lnTo>
                  <a:pt x="1037239" y="81163"/>
                </a:lnTo>
                <a:lnTo>
                  <a:pt x="1029855" y="72478"/>
                </a:lnTo>
                <a:lnTo>
                  <a:pt x="1020466" y="65618"/>
                </a:lnTo>
                <a:lnTo>
                  <a:pt x="1009159" y="60717"/>
                </a:lnTo>
                <a:lnTo>
                  <a:pt x="995935" y="57775"/>
                </a:lnTo>
                <a:lnTo>
                  <a:pt x="980795" y="56794"/>
                </a:lnTo>
                <a:close/>
              </a:path>
            </a:pathLst>
          </a:custGeom>
          <a:solidFill>
            <a:srgbClr val="4C2A1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88584" y="7071309"/>
            <a:ext cx="1800110" cy="296481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1618729" y="5530065"/>
            <a:ext cx="8065770" cy="18484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  <a:tabLst>
                <a:tab pos="4580890" algn="l"/>
                <a:tab pos="5676900" algn="l"/>
                <a:tab pos="6408420" algn="l"/>
              </a:tabLst>
            </a:pP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Delve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into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specifics</a:t>
            </a:r>
            <a:r>
              <a:rPr dirty="0" sz="2400" spc="-2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each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movie,</a:t>
            </a:r>
            <a:r>
              <a:rPr dirty="0" sz="2400" spc="-20">
                <a:solidFill>
                  <a:srgbClr val="4C2A13"/>
                </a:solidFill>
                <a:latin typeface="Courier New"/>
                <a:cs typeface="Courier New"/>
              </a:rPr>
              <a:t> from </a:t>
            </a:r>
            <a:r>
              <a:rPr dirty="0" sz="2450" i="1">
                <a:solidFill>
                  <a:srgbClr val="4C2A13"/>
                </a:solidFill>
                <a:latin typeface="Courier New"/>
                <a:cs typeface="Courier New"/>
              </a:rPr>
              <a:t>plot</a:t>
            </a:r>
            <a:r>
              <a:rPr dirty="0" sz="2450" spc="-265" i="1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50" spc="-20" i="1">
                <a:solidFill>
                  <a:srgbClr val="4C2A13"/>
                </a:solidFill>
                <a:latin typeface="Courier New"/>
                <a:cs typeface="Courier New"/>
              </a:rPr>
              <a:t>summaries</a:t>
            </a:r>
            <a:r>
              <a:rPr dirty="0" sz="2450" spc="-260" i="1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to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		.</a:t>
            </a:r>
            <a:r>
              <a:rPr dirty="0" sz="2400" spc="-1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0">
                <a:solidFill>
                  <a:srgbClr val="4C2A13"/>
                </a:solidFill>
                <a:latin typeface="Courier New"/>
                <a:cs typeface="Courier New"/>
              </a:rPr>
              <a:t>With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Flutter,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we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can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present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these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details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in</a:t>
            </a:r>
            <a:r>
              <a:rPr dirty="0" sz="2400" spc="-2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an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organized</a:t>
            </a:r>
            <a:r>
              <a:rPr dirty="0" sz="2400" spc="-4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visually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appealing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manner,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enhancing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user's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		</a:t>
            </a:r>
            <a:r>
              <a:rPr dirty="0" sz="2400" spc="-50">
                <a:solidFill>
                  <a:srgbClr val="4C2A13"/>
                </a:solidFill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10876318" y="344158"/>
            <a:ext cx="7411720" cy="9943465"/>
            <a:chOff x="10876318" y="344158"/>
            <a:chExt cx="7411720" cy="9943465"/>
          </a:xfrm>
        </p:grpSpPr>
        <p:pic>
          <p:nvPicPr>
            <p:cNvPr id="30" name="object 3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76318" y="344158"/>
              <a:ext cx="6629399" cy="9353550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16586580" y="8964003"/>
              <a:ext cx="1701800" cy="1323340"/>
            </a:xfrm>
            <a:custGeom>
              <a:avLst/>
              <a:gdLst/>
              <a:ahLst/>
              <a:cxnLst/>
              <a:rect l="l" t="t" r="r" b="b"/>
              <a:pathLst>
                <a:path w="1701800" h="1323340">
                  <a:moveTo>
                    <a:pt x="0" y="94315"/>
                  </a:moveTo>
                  <a:lnTo>
                    <a:pt x="0" y="1322995"/>
                  </a:lnTo>
                  <a:lnTo>
                    <a:pt x="1701355" y="1322995"/>
                  </a:lnTo>
                  <a:lnTo>
                    <a:pt x="1701355" y="127317"/>
                  </a:lnTo>
                  <a:lnTo>
                    <a:pt x="1669083" y="120954"/>
                  </a:lnTo>
                  <a:lnTo>
                    <a:pt x="1387474" y="120954"/>
                  </a:lnTo>
                  <a:lnTo>
                    <a:pt x="1385177" y="119515"/>
                  </a:lnTo>
                  <a:lnTo>
                    <a:pt x="164210" y="119515"/>
                  </a:lnTo>
                  <a:lnTo>
                    <a:pt x="151745" y="119054"/>
                  </a:lnTo>
                  <a:lnTo>
                    <a:pt x="138017" y="117444"/>
                  </a:lnTo>
                  <a:lnTo>
                    <a:pt x="122812" y="114350"/>
                  </a:lnTo>
                  <a:lnTo>
                    <a:pt x="105917" y="109435"/>
                  </a:lnTo>
                  <a:lnTo>
                    <a:pt x="86365" y="105274"/>
                  </a:lnTo>
                  <a:lnTo>
                    <a:pt x="75049" y="103676"/>
                  </a:lnTo>
                  <a:lnTo>
                    <a:pt x="36829" y="103676"/>
                  </a:lnTo>
                  <a:lnTo>
                    <a:pt x="29128" y="103226"/>
                  </a:lnTo>
                  <a:lnTo>
                    <a:pt x="20843" y="101695"/>
                  </a:lnTo>
                  <a:lnTo>
                    <a:pt x="11344" y="98814"/>
                  </a:lnTo>
                  <a:lnTo>
                    <a:pt x="0" y="94315"/>
                  </a:lnTo>
                  <a:close/>
                </a:path>
                <a:path w="1701800" h="1323340">
                  <a:moveTo>
                    <a:pt x="1506219" y="97196"/>
                  </a:moveTo>
                  <a:lnTo>
                    <a:pt x="1476343" y="103337"/>
                  </a:lnTo>
                  <a:lnTo>
                    <a:pt x="1417351" y="114811"/>
                  </a:lnTo>
                  <a:lnTo>
                    <a:pt x="1387474" y="120954"/>
                  </a:lnTo>
                  <a:lnTo>
                    <a:pt x="1669083" y="120954"/>
                  </a:lnTo>
                  <a:lnTo>
                    <a:pt x="1667260" y="120595"/>
                  </a:lnTo>
                  <a:lnTo>
                    <a:pt x="1623793" y="112786"/>
                  </a:lnTo>
                  <a:lnTo>
                    <a:pt x="1582352" y="106212"/>
                  </a:lnTo>
                  <a:lnTo>
                    <a:pt x="1543105" y="100980"/>
                  </a:lnTo>
                  <a:lnTo>
                    <a:pt x="1506219" y="97196"/>
                  </a:lnTo>
                  <a:close/>
                </a:path>
                <a:path w="1701800" h="1323340">
                  <a:moveTo>
                    <a:pt x="242696" y="105114"/>
                  </a:moveTo>
                  <a:lnTo>
                    <a:pt x="238378" y="105114"/>
                  </a:lnTo>
                  <a:lnTo>
                    <a:pt x="231638" y="105733"/>
                  </a:lnTo>
                  <a:lnTo>
                    <a:pt x="224361" y="107364"/>
                  </a:lnTo>
                  <a:lnTo>
                    <a:pt x="216536" y="109670"/>
                  </a:lnTo>
                  <a:lnTo>
                    <a:pt x="208152" y="112312"/>
                  </a:lnTo>
                  <a:lnTo>
                    <a:pt x="198947" y="114957"/>
                  </a:lnTo>
                  <a:lnTo>
                    <a:pt x="188610" y="117264"/>
                  </a:lnTo>
                  <a:lnTo>
                    <a:pt x="177059" y="118896"/>
                  </a:lnTo>
                  <a:lnTo>
                    <a:pt x="164210" y="119515"/>
                  </a:lnTo>
                  <a:lnTo>
                    <a:pt x="1385177" y="119515"/>
                  </a:lnTo>
                  <a:lnTo>
                    <a:pt x="1365635" y="107278"/>
                  </a:lnTo>
                  <a:lnTo>
                    <a:pt x="249935" y="107278"/>
                  </a:lnTo>
                  <a:lnTo>
                    <a:pt x="246252" y="105834"/>
                  </a:lnTo>
                  <a:lnTo>
                    <a:pt x="242696" y="105114"/>
                  </a:lnTo>
                  <a:close/>
                </a:path>
                <a:path w="1701800" h="1323340">
                  <a:moveTo>
                    <a:pt x="417702" y="0"/>
                  </a:moveTo>
                  <a:lnTo>
                    <a:pt x="358842" y="29414"/>
                  </a:lnTo>
                  <a:lnTo>
                    <a:pt x="314864" y="62004"/>
                  </a:lnTo>
                  <a:lnTo>
                    <a:pt x="280364" y="90411"/>
                  </a:lnTo>
                  <a:lnTo>
                    <a:pt x="249935" y="107278"/>
                  </a:lnTo>
                  <a:lnTo>
                    <a:pt x="1365635" y="107278"/>
                  </a:lnTo>
                  <a:lnTo>
                    <a:pt x="1343358" y="98905"/>
                  </a:lnTo>
                  <a:lnTo>
                    <a:pt x="1338026" y="97916"/>
                  </a:lnTo>
                  <a:lnTo>
                    <a:pt x="1215389" y="97916"/>
                  </a:lnTo>
                  <a:lnTo>
                    <a:pt x="1192720" y="96780"/>
                  </a:lnTo>
                  <a:lnTo>
                    <a:pt x="1170050" y="92606"/>
                  </a:lnTo>
                  <a:lnTo>
                    <a:pt x="1147381" y="84248"/>
                  </a:lnTo>
                  <a:lnTo>
                    <a:pt x="1124711" y="70557"/>
                  </a:lnTo>
                  <a:lnTo>
                    <a:pt x="1122651" y="69118"/>
                  </a:lnTo>
                  <a:lnTo>
                    <a:pt x="878458" y="69118"/>
                  </a:lnTo>
                  <a:lnTo>
                    <a:pt x="869186" y="64071"/>
                  </a:lnTo>
                  <a:lnTo>
                    <a:pt x="637285" y="64071"/>
                  </a:lnTo>
                  <a:lnTo>
                    <a:pt x="549338" y="39229"/>
                  </a:lnTo>
                  <a:lnTo>
                    <a:pt x="417702" y="0"/>
                  </a:lnTo>
                  <a:close/>
                </a:path>
                <a:path w="1701800" h="1323340">
                  <a:moveTo>
                    <a:pt x="49021" y="102237"/>
                  </a:moveTo>
                  <a:lnTo>
                    <a:pt x="44703" y="102956"/>
                  </a:lnTo>
                  <a:lnTo>
                    <a:pt x="41147" y="103676"/>
                  </a:lnTo>
                  <a:lnTo>
                    <a:pt x="75049" y="103676"/>
                  </a:lnTo>
                  <a:lnTo>
                    <a:pt x="71231" y="103137"/>
                  </a:lnTo>
                  <a:lnTo>
                    <a:pt x="59215" y="102350"/>
                  </a:lnTo>
                  <a:lnTo>
                    <a:pt x="49021" y="102237"/>
                  </a:lnTo>
                  <a:close/>
                </a:path>
                <a:path w="1701800" h="1323340">
                  <a:moveTo>
                    <a:pt x="1298193" y="93595"/>
                  </a:moveTo>
                  <a:lnTo>
                    <a:pt x="1287807" y="93831"/>
                  </a:lnTo>
                  <a:lnTo>
                    <a:pt x="1277302" y="94404"/>
                  </a:lnTo>
                  <a:lnTo>
                    <a:pt x="1235900" y="97106"/>
                  </a:lnTo>
                  <a:lnTo>
                    <a:pt x="1225657" y="97680"/>
                  </a:lnTo>
                  <a:lnTo>
                    <a:pt x="1215389" y="97916"/>
                  </a:lnTo>
                  <a:lnTo>
                    <a:pt x="1338026" y="97916"/>
                  </a:lnTo>
                  <a:lnTo>
                    <a:pt x="1320841" y="94731"/>
                  </a:lnTo>
                  <a:lnTo>
                    <a:pt x="1298193" y="93595"/>
                  </a:lnTo>
                  <a:close/>
                </a:path>
                <a:path w="1701800" h="1323340">
                  <a:moveTo>
                    <a:pt x="1023873" y="35280"/>
                  </a:moveTo>
                  <a:lnTo>
                    <a:pt x="986079" y="38238"/>
                  </a:lnTo>
                  <a:lnTo>
                    <a:pt x="948213" y="45987"/>
                  </a:lnTo>
                  <a:lnTo>
                    <a:pt x="911824" y="56842"/>
                  </a:lnTo>
                  <a:lnTo>
                    <a:pt x="878458" y="69118"/>
                  </a:lnTo>
                  <a:lnTo>
                    <a:pt x="1122651" y="69118"/>
                  </a:lnTo>
                  <a:lnTo>
                    <a:pt x="1088600" y="48183"/>
                  </a:lnTo>
                  <a:lnTo>
                    <a:pt x="1049273" y="36990"/>
                  </a:lnTo>
                  <a:lnTo>
                    <a:pt x="1023873" y="35280"/>
                  </a:lnTo>
                  <a:close/>
                </a:path>
                <a:path w="1701800" h="1323340">
                  <a:moveTo>
                    <a:pt x="774064" y="27355"/>
                  </a:moveTo>
                  <a:lnTo>
                    <a:pt x="637285" y="64071"/>
                  </a:lnTo>
                  <a:lnTo>
                    <a:pt x="869186" y="64071"/>
                  </a:lnTo>
                  <a:lnTo>
                    <a:pt x="856235" y="57022"/>
                  </a:lnTo>
                  <a:lnTo>
                    <a:pt x="831072" y="45806"/>
                  </a:lnTo>
                  <a:lnTo>
                    <a:pt x="803503" y="35805"/>
                  </a:lnTo>
                  <a:lnTo>
                    <a:pt x="774064" y="273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6586580" y="8957525"/>
              <a:ext cx="1701800" cy="1329690"/>
            </a:xfrm>
            <a:custGeom>
              <a:avLst/>
              <a:gdLst/>
              <a:ahLst/>
              <a:cxnLst/>
              <a:rect l="l" t="t" r="r" b="b"/>
              <a:pathLst>
                <a:path w="1701800" h="1329690">
                  <a:moveTo>
                    <a:pt x="0" y="98633"/>
                  </a:moveTo>
                  <a:lnTo>
                    <a:pt x="0" y="1329472"/>
                  </a:lnTo>
                  <a:lnTo>
                    <a:pt x="1701355" y="1329472"/>
                  </a:lnTo>
                  <a:lnTo>
                    <a:pt x="1701355" y="1246958"/>
                  </a:lnTo>
                  <a:lnTo>
                    <a:pt x="189356" y="1244138"/>
                  </a:lnTo>
                  <a:lnTo>
                    <a:pt x="189356" y="1229018"/>
                  </a:lnTo>
                  <a:lnTo>
                    <a:pt x="1701355" y="1229018"/>
                  </a:lnTo>
                  <a:lnTo>
                    <a:pt x="1701355" y="911441"/>
                  </a:lnTo>
                  <a:lnTo>
                    <a:pt x="189356" y="908625"/>
                  </a:lnTo>
                  <a:lnTo>
                    <a:pt x="189356" y="893504"/>
                  </a:lnTo>
                  <a:lnTo>
                    <a:pt x="1701355" y="893504"/>
                  </a:lnTo>
                  <a:lnTo>
                    <a:pt x="1701355" y="575927"/>
                  </a:lnTo>
                  <a:lnTo>
                    <a:pt x="189356" y="573107"/>
                  </a:lnTo>
                  <a:lnTo>
                    <a:pt x="189356" y="557987"/>
                  </a:lnTo>
                  <a:lnTo>
                    <a:pt x="1701355" y="557987"/>
                  </a:lnTo>
                  <a:lnTo>
                    <a:pt x="1701355" y="241001"/>
                  </a:lnTo>
                  <a:lnTo>
                    <a:pt x="189356" y="237589"/>
                  </a:lnTo>
                  <a:lnTo>
                    <a:pt x="189356" y="222473"/>
                  </a:lnTo>
                  <a:lnTo>
                    <a:pt x="1701355" y="222473"/>
                  </a:lnTo>
                  <a:lnTo>
                    <a:pt x="1701355" y="175672"/>
                  </a:lnTo>
                  <a:lnTo>
                    <a:pt x="273684" y="175672"/>
                  </a:lnTo>
                  <a:lnTo>
                    <a:pt x="248812" y="166513"/>
                  </a:lnTo>
                  <a:lnTo>
                    <a:pt x="218630" y="154790"/>
                  </a:lnTo>
                  <a:lnTo>
                    <a:pt x="190314" y="145430"/>
                  </a:lnTo>
                  <a:lnTo>
                    <a:pt x="134746" y="145430"/>
                  </a:lnTo>
                  <a:lnTo>
                    <a:pt x="101598" y="141762"/>
                  </a:lnTo>
                  <a:lnTo>
                    <a:pt x="70246" y="132290"/>
                  </a:lnTo>
                  <a:lnTo>
                    <a:pt x="40538" y="119308"/>
                  </a:lnTo>
                  <a:lnTo>
                    <a:pt x="12318" y="105112"/>
                  </a:lnTo>
                  <a:lnTo>
                    <a:pt x="8635" y="103673"/>
                  </a:lnTo>
                  <a:lnTo>
                    <a:pt x="3682" y="100072"/>
                  </a:lnTo>
                  <a:lnTo>
                    <a:pt x="0" y="98633"/>
                  </a:lnTo>
                  <a:close/>
                </a:path>
                <a:path w="1701800" h="1329690">
                  <a:moveTo>
                    <a:pt x="1701355" y="1229018"/>
                  </a:moveTo>
                  <a:lnTo>
                    <a:pt x="189356" y="1229018"/>
                  </a:lnTo>
                  <a:lnTo>
                    <a:pt x="1701355" y="1233391"/>
                  </a:lnTo>
                  <a:lnTo>
                    <a:pt x="1701355" y="1229018"/>
                  </a:lnTo>
                  <a:close/>
                </a:path>
                <a:path w="1701800" h="1329690">
                  <a:moveTo>
                    <a:pt x="1701355" y="893504"/>
                  </a:moveTo>
                  <a:lnTo>
                    <a:pt x="189356" y="893504"/>
                  </a:lnTo>
                  <a:lnTo>
                    <a:pt x="1701355" y="897876"/>
                  </a:lnTo>
                  <a:lnTo>
                    <a:pt x="1701355" y="893504"/>
                  </a:lnTo>
                  <a:close/>
                </a:path>
                <a:path w="1701800" h="1329690">
                  <a:moveTo>
                    <a:pt x="1701355" y="557987"/>
                  </a:moveTo>
                  <a:lnTo>
                    <a:pt x="189356" y="557987"/>
                  </a:lnTo>
                  <a:lnTo>
                    <a:pt x="1701355" y="562360"/>
                  </a:lnTo>
                  <a:lnTo>
                    <a:pt x="1701355" y="557987"/>
                  </a:lnTo>
                  <a:close/>
                </a:path>
                <a:path w="1701800" h="1329690">
                  <a:moveTo>
                    <a:pt x="1701355" y="222473"/>
                  </a:moveTo>
                  <a:lnTo>
                    <a:pt x="189356" y="222473"/>
                  </a:lnTo>
                  <a:lnTo>
                    <a:pt x="1701355" y="226648"/>
                  </a:lnTo>
                  <a:lnTo>
                    <a:pt x="1701355" y="222473"/>
                  </a:lnTo>
                  <a:close/>
                </a:path>
                <a:path w="1701800" h="1329690">
                  <a:moveTo>
                    <a:pt x="423417" y="29514"/>
                  </a:moveTo>
                  <a:lnTo>
                    <a:pt x="372732" y="52246"/>
                  </a:lnTo>
                  <a:lnTo>
                    <a:pt x="331209" y="79195"/>
                  </a:lnTo>
                  <a:lnTo>
                    <a:pt x="300056" y="109395"/>
                  </a:lnTo>
                  <a:lnTo>
                    <a:pt x="273684" y="175672"/>
                  </a:lnTo>
                  <a:lnTo>
                    <a:pt x="1701355" y="175672"/>
                  </a:lnTo>
                  <a:lnTo>
                    <a:pt x="1701355" y="101199"/>
                  </a:lnTo>
                  <a:lnTo>
                    <a:pt x="1678984" y="95031"/>
                  </a:lnTo>
                  <a:lnTo>
                    <a:pt x="644397" y="95031"/>
                  </a:lnTo>
                  <a:lnTo>
                    <a:pt x="519840" y="58305"/>
                  </a:lnTo>
                  <a:lnTo>
                    <a:pt x="485844" y="48234"/>
                  </a:lnTo>
                  <a:lnTo>
                    <a:pt x="423417" y="29514"/>
                  </a:lnTo>
                  <a:close/>
                </a:path>
                <a:path w="1701800" h="1329690">
                  <a:moveTo>
                    <a:pt x="162051" y="140389"/>
                  </a:moveTo>
                  <a:lnTo>
                    <a:pt x="151256" y="140389"/>
                  </a:lnTo>
                  <a:lnTo>
                    <a:pt x="147700" y="143991"/>
                  </a:lnTo>
                  <a:lnTo>
                    <a:pt x="144017" y="143991"/>
                  </a:lnTo>
                  <a:lnTo>
                    <a:pt x="140461" y="145430"/>
                  </a:lnTo>
                  <a:lnTo>
                    <a:pt x="190314" y="145430"/>
                  </a:lnTo>
                  <a:lnTo>
                    <a:pt x="188067" y="144687"/>
                  </a:lnTo>
                  <a:lnTo>
                    <a:pt x="162051" y="140389"/>
                  </a:lnTo>
                  <a:close/>
                </a:path>
                <a:path w="1701800" h="1329690">
                  <a:moveTo>
                    <a:pt x="781303" y="56870"/>
                  </a:moveTo>
                  <a:lnTo>
                    <a:pt x="644397" y="95031"/>
                  </a:lnTo>
                  <a:lnTo>
                    <a:pt x="1678984" y="95031"/>
                  </a:lnTo>
                  <a:lnTo>
                    <a:pt x="1670855" y="92790"/>
                  </a:lnTo>
                  <a:lnTo>
                    <a:pt x="1639082" y="84951"/>
                  </a:lnTo>
                  <a:lnTo>
                    <a:pt x="1387474" y="84951"/>
                  </a:lnTo>
                  <a:lnTo>
                    <a:pt x="1365720" y="71673"/>
                  </a:lnTo>
                  <a:lnTo>
                    <a:pt x="1343644" y="63527"/>
                  </a:lnTo>
                  <a:lnTo>
                    <a:pt x="1334782" y="61912"/>
                  </a:lnTo>
                  <a:lnTo>
                    <a:pt x="1213992" y="61912"/>
                  </a:lnTo>
                  <a:lnTo>
                    <a:pt x="1192238" y="60776"/>
                  </a:lnTo>
                  <a:lnTo>
                    <a:pt x="1179171" y="58305"/>
                  </a:lnTo>
                  <a:lnTo>
                    <a:pt x="784859" y="58305"/>
                  </a:lnTo>
                  <a:lnTo>
                    <a:pt x="781303" y="56870"/>
                  </a:lnTo>
                  <a:close/>
                </a:path>
                <a:path w="1701800" h="1329690">
                  <a:moveTo>
                    <a:pt x="1506219" y="61912"/>
                  </a:moveTo>
                  <a:lnTo>
                    <a:pt x="1476343" y="67131"/>
                  </a:lnTo>
                  <a:lnTo>
                    <a:pt x="1387474" y="84951"/>
                  </a:lnTo>
                  <a:lnTo>
                    <a:pt x="1639082" y="84951"/>
                  </a:lnTo>
                  <a:lnTo>
                    <a:pt x="1625661" y="81640"/>
                  </a:lnTo>
                  <a:lnTo>
                    <a:pt x="1583018" y="72645"/>
                  </a:lnTo>
                  <a:lnTo>
                    <a:pt x="1543136" y="66003"/>
                  </a:lnTo>
                  <a:lnTo>
                    <a:pt x="1506219" y="61912"/>
                  </a:lnTo>
                  <a:close/>
                </a:path>
                <a:path w="1701800" h="1329690">
                  <a:moveTo>
                    <a:pt x="1298193" y="58305"/>
                  </a:moveTo>
                  <a:lnTo>
                    <a:pt x="1256410" y="59753"/>
                  </a:lnTo>
                  <a:lnTo>
                    <a:pt x="1246443" y="61001"/>
                  </a:lnTo>
                  <a:lnTo>
                    <a:pt x="1236011" y="61642"/>
                  </a:lnTo>
                  <a:lnTo>
                    <a:pt x="1225174" y="61878"/>
                  </a:lnTo>
                  <a:lnTo>
                    <a:pt x="1213992" y="61912"/>
                  </a:lnTo>
                  <a:lnTo>
                    <a:pt x="1334782" y="61912"/>
                  </a:lnTo>
                  <a:lnTo>
                    <a:pt x="1321163" y="59431"/>
                  </a:lnTo>
                  <a:lnTo>
                    <a:pt x="1298193" y="58305"/>
                  </a:lnTo>
                  <a:close/>
                </a:path>
                <a:path w="1701800" h="1329690">
                  <a:moveTo>
                    <a:pt x="869060" y="29514"/>
                  </a:moveTo>
                  <a:lnTo>
                    <a:pt x="865504" y="29514"/>
                  </a:lnTo>
                  <a:lnTo>
                    <a:pt x="857374" y="30763"/>
                  </a:lnTo>
                  <a:lnTo>
                    <a:pt x="849042" y="34104"/>
                  </a:lnTo>
                  <a:lnTo>
                    <a:pt x="840305" y="38928"/>
                  </a:lnTo>
                  <a:lnTo>
                    <a:pt x="830960" y="44627"/>
                  </a:lnTo>
                  <a:lnTo>
                    <a:pt x="828801" y="46786"/>
                  </a:lnTo>
                  <a:lnTo>
                    <a:pt x="825118" y="46786"/>
                  </a:lnTo>
                  <a:lnTo>
                    <a:pt x="792098" y="58305"/>
                  </a:lnTo>
                  <a:lnTo>
                    <a:pt x="1179171" y="58305"/>
                  </a:lnTo>
                  <a:lnTo>
                    <a:pt x="1170162" y="56602"/>
                  </a:lnTo>
                  <a:lnTo>
                    <a:pt x="1147664" y="48234"/>
                  </a:lnTo>
                  <a:lnTo>
                    <a:pt x="1124711" y="34556"/>
                  </a:lnTo>
                  <a:lnTo>
                    <a:pt x="1122638" y="33108"/>
                  </a:lnTo>
                  <a:lnTo>
                    <a:pt x="878458" y="33108"/>
                  </a:lnTo>
                  <a:lnTo>
                    <a:pt x="874902" y="31673"/>
                  </a:lnTo>
                  <a:lnTo>
                    <a:pt x="869060" y="29514"/>
                  </a:lnTo>
                  <a:close/>
                </a:path>
                <a:path w="1701800" h="1329690">
                  <a:moveTo>
                    <a:pt x="1024635" y="0"/>
                  </a:moveTo>
                  <a:lnTo>
                    <a:pt x="986079" y="2846"/>
                  </a:lnTo>
                  <a:lnTo>
                    <a:pt x="948023" y="10348"/>
                  </a:lnTo>
                  <a:lnTo>
                    <a:pt x="911728" y="20954"/>
                  </a:lnTo>
                  <a:lnTo>
                    <a:pt x="878458" y="33108"/>
                  </a:lnTo>
                  <a:lnTo>
                    <a:pt x="1122638" y="33108"/>
                  </a:lnTo>
                  <a:lnTo>
                    <a:pt x="1088600" y="12178"/>
                  </a:lnTo>
                  <a:lnTo>
                    <a:pt x="1048797" y="1347"/>
                  </a:lnTo>
                  <a:lnTo>
                    <a:pt x="1024635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6775291" y="9179065"/>
              <a:ext cx="1513205" cy="1026160"/>
            </a:xfrm>
            <a:custGeom>
              <a:avLst/>
              <a:gdLst/>
              <a:ahLst/>
              <a:cxnLst/>
              <a:rect l="l" t="t" r="r" b="b"/>
              <a:pathLst>
                <a:path w="1513205" h="1026159">
                  <a:moveTo>
                    <a:pt x="1512633" y="1008380"/>
                  </a:moveTo>
                  <a:lnTo>
                    <a:pt x="456438" y="1008380"/>
                  </a:lnTo>
                  <a:lnTo>
                    <a:pt x="456438" y="1005840"/>
                  </a:lnTo>
                  <a:lnTo>
                    <a:pt x="0" y="1005840"/>
                  </a:lnTo>
                  <a:lnTo>
                    <a:pt x="0" y="1008380"/>
                  </a:lnTo>
                  <a:lnTo>
                    <a:pt x="0" y="1022350"/>
                  </a:lnTo>
                  <a:lnTo>
                    <a:pt x="452882" y="1022350"/>
                  </a:lnTo>
                  <a:lnTo>
                    <a:pt x="452882" y="1026160"/>
                  </a:lnTo>
                  <a:lnTo>
                    <a:pt x="1512633" y="1026160"/>
                  </a:lnTo>
                  <a:lnTo>
                    <a:pt x="1512633" y="1022350"/>
                  </a:lnTo>
                  <a:lnTo>
                    <a:pt x="1512633" y="1008380"/>
                  </a:lnTo>
                  <a:close/>
                </a:path>
                <a:path w="1513205" h="1026159">
                  <a:moveTo>
                    <a:pt x="1512633" y="673100"/>
                  </a:moveTo>
                  <a:lnTo>
                    <a:pt x="456438" y="673100"/>
                  </a:lnTo>
                  <a:lnTo>
                    <a:pt x="456438" y="670560"/>
                  </a:lnTo>
                  <a:lnTo>
                    <a:pt x="0" y="670560"/>
                  </a:lnTo>
                  <a:lnTo>
                    <a:pt x="0" y="673100"/>
                  </a:lnTo>
                  <a:lnTo>
                    <a:pt x="0" y="687070"/>
                  </a:lnTo>
                  <a:lnTo>
                    <a:pt x="452882" y="687070"/>
                  </a:lnTo>
                  <a:lnTo>
                    <a:pt x="452882" y="689610"/>
                  </a:lnTo>
                  <a:lnTo>
                    <a:pt x="1512633" y="689610"/>
                  </a:lnTo>
                  <a:lnTo>
                    <a:pt x="1512633" y="687070"/>
                  </a:lnTo>
                  <a:lnTo>
                    <a:pt x="1512633" y="673100"/>
                  </a:lnTo>
                  <a:close/>
                </a:path>
                <a:path w="1513205" h="1026159">
                  <a:moveTo>
                    <a:pt x="1512633" y="337820"/>
                  </a:moveTo>
                  <a:lnTo>
                    <a:pt x="456438" y="337820"/>
                  </a:lnTo>
                  <a:lnTo>
                    <a:pt x="456438" y="335280"/>
                  </a:lnTo>
                  <a:lnTo>
                    <a:pt x="0" y="335280"/>
                  </a:lnTo>
                  <a:lnTo>
                    <a:pt x="0" y="337820"/>
                  </a:lnTo>
                  <a:lnTo>
                    <a:pt x="0" y="351790"/>
                  </a:lnTo>
                  <a:lnTo>
                    <a:pt x="452882" y="351790"/>
                  </a:lnTo>
                  <a:lnTo>
                    <a:pt x="452882" y="355600"/>
                  </a:lnTo>
                  <a:lnTo>
                    <a:pt x="1512633" y="355600"/>
                  </a:lnTo>
                  <a:lnTo>
                    <a:pt x="1512633" y="351790"/>
                  </a:lnTo>
                  <a:lnTo>
                    <a:pt x="1512633" y="337820"/>
                  </a:lnTo>
                  <a:close/>
                </a:path>
                <a:path w="1513205" h="1026159">
                  <a:moveTo>
                    <a:pt x="1512633" y="2540"/>
                  </a:moveTo>
                  <a:lnTo>
                    <a:pt x="448564" y="2540"/>
                  </a:lnTo>
                  <a:lnTo>
                    <a:pt x="448564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6510"/>
                  </a:lnTo>
                  <a:lnTo>
                    <a:pt x="443484" y="16510"/>
                  </a:lnTo>
                  <a:lnTo>
                    <a:pt x="443484" y="19050"/>
                  </a:lnTo>
                  <a:lnTo>
                    <a:pt x="1512633" y="19050"/>
                  </a:lnTo>
                  <a:lnTo>
                    <a:pt x="1512633" y="16510"/>
                  </a:lnTo>
                  <a:lnTo>
                    <a:pt x="1512633" y="254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/>
          <p:nvPr/>
        </p:nvSpPr>
        <p:spPr>
          <a:xfrm>
            <a:off x="9161636" y="4274045"/>
            <a:ext cx="1181100" cy="1066800"/>
          </a:xfrm>
          <a:custGeom>
            <a:avLst/>
            <a:gdLst/>
            <a:ahLst/>
            <a:cxnLst/>
            <a:rect l="l" t="t" r="r" b="b"/>
            <a:pathLst>
              <a:path w="1181100" h="1066800">
                <a:moveTo>
                  <a:pt x="1114552" y="923023"/>
                </a:moveTo>
                <a:lnTo>
                  <a:pt x="1020041" y="923023"/>
                </a:lnTo>
                <a:lnTo>
                  <a:pt x="1022200" y="924471"/>
                </a:lnTo>
                <a:lnTo>
                  <a:pt x="1025083" y="928065"/>
                </a:lnTo>
                <a:lnTo>
                  <a:pt x="1015106" y="943279"/>
                </a:lnTo>
                <a:lnTo>
                  <a:pt x="1005197" y="958491"/>
                </a:lnTo>
                <a:lnTo>
                  <a:pt x="994613" y="973431"/>
                </a:lnTo>
                <a:lnTo>
                  <a:pt x="965700" y="1009896"/>
                </a:lnTo>
                <a:lnTo>
                  <a:pt x="960288" y="1017346"/>
                </a:lnTo>
                <a:lnTo>
                  <a:pt x="954535" y="1024547"/>
                </a:lnTo>
                <a:lnTo>
                  <a:pt x="975072" y="1057672"/>
                </a:lnTo>
                <a:lnTo>
                  <a:pt x="980443" y="1064145"/>
                </a:lnTo>
                <a:lnTo>
                  <a:pt x="982041" y="1066799"/>
                </a:lnTo>
                <a:lnTo>
                  <a:pt x="1002994" y="1066799"/>
                </a:lnTo>
                <a:lnTo>
                  <a:pt x="1005639" y="1064145"/>
                </a:lnTo>
                <a:lnTo>
                  <a:pt x="1009950" y="1058722"/>
                </a:lnTo>
                <a:lnTo>
                  <a:pt x="1014191" y="1053164"/>
                </a:lnTo>
                <a:lnTo>
                  <a:pt x="1018296" y="1047338"/>
                </a:lnTo>
                <a:lnTo>
                  <a:pt x="1022200" y="1041107"/>
                </a:lnTo>
                <a:lnTo>
                  <a:pt x="1029761" y="1029652"/>
                </a:lnTo>
                <a:lnTo>
                  <a:pt x="1044878" y="1006474"/>
                </a:lnTo>
                <a:lnTo>
                  <a:pt x="1052439" y="995019"/>
                </a:lnTo>
                <a:lnTo>
                  <a:pt x="1072585" y="968060"/>
                </a:lnTo>
                <a:lnTo>
                  <a:pt x="1094825" y="942919"/>
                </a:lnTo>
                <a:lnTo>
                  <a:pt x="1114552" y="923023"/>
                </a:lnTo>
                <a:close/>
              </a:path>
              <a:path w="1181100" h="1066800">
                <a:moveTo>
                  <a:pt x="9985" y="0"/>
                </a:moveTo>
                <a:lnTo>
                  <a:pt x="3508" y="0"/>
                </a:lnTo>
                <a:lnTo>
                  <a:pt x="1349" y="2882"/>
                </a:lnTo>
                <a:lnTo>
                  <a:pt x="372" y="10185"/>
                </a:lnTo>
                <a:lnTo>
                  <a:pt x="0" y="17014"/>
                </a:lnTo>
                <a:lnTo>
                  <a:pt x="842" y="23439"/>
                </a:lnTo>
                <a:lnTo>
                  <a:pt x="19705" y="57468"/>
                </a:lnTo>
                <a:lnTo>
                  <a:pt x="26546" y="65519"/>
                </a:lnTo>
                <a:lnTo>
                  <a:pt x="61750" y="107817"/>
                </a:lnTo>
                <a:lnTo>
                  <a:pt x="100171" y="146415"/>
                </a:lnTo>
                <a:lnTo>
                  <a:pt x="142083" y="181072"/>
                </a:lnTo>
                <a:lnTo>
                  <a:pt x="187761" y="211545"/>
                </a:lnTo>
                <a:lnTo>
                  <a:pt x="237480" y="237591"/>
                </a:lnTo>
                <a:lnTo>
                  <a:pt x="244907" y="240703"/>
                </a:lnTo>
                <a:lnTo>
                  <a:pt x="252063" y="244081"/>
                </a:lnTo>
                <a:lnTo>
                  <a:pt x="258947" y="248535"/>
                </a:lnTo>
                <a:lnTo>
                  <a:pt x="265560" y="254876"/>
                </a:lnTo>
                <a:lnTo>
                  <a:pt x="259924" y="264486"/>
                </a:lnTo>
                <a:lnTo>
                  <a:pt x="253952" y="273958"/>
                </a:lnTo>
                <a:lnTo>
                  <a:pt x="247847" y="283429"/>
                </a:lnTo>
                <a:lnTo>
                  <a:pt x="241811" y="293039"/>
                </a:lnTo>
                <a:lnTo>
                  <a:pt x="222188" y="332635"/>
                </a:lnTo>
                <a:lnTo>
                  <a:pt x="214442" y="376554"/>
                </a:lnTo>
                <a:lnTo>
                  <a:pt x="214218" y="396897"/>
                </a:lnTo>
                <a:lnTo>
                  <a:pt x="213231" y="438927"/>
                </a:lnTo>
                <a:lnTo>
                  <a:pt x="216909" y="507728"/>
                </a:lnTo>
                <a:lnTo>
                  <a:pt x="228033" y="553494"/>
                </a:lnTo>
                <a:lnTo>
                  <a:pt x="245502" y="597369"/>
                </a:lnTo>
                <a:lnTo>
                  <a:pt x="268443" y="639356"/>
                </a:lnTo>
                <a:lnTo>
                  <a:pt x="305155" y="690651"/>
                </a:lnTo>
                <a:lnTo>
                  <a:pt x="346192" y="738708"/>
                </a:lnTo>
                <a:lnTo>
                  <a:pt x="383628" y="775608"/>
                </a:lnTo>
                <a:lnTo>
                  <a:pt x="425389" y="809269"/>
                </a:lnTo>
                <a:lnTo>
                  <a:pt x="466332" y="835212"/>
                </a:lnTo>
                <a:lnTo>
                  <a:pt x="508357" y="859669"/>
                </a:lnTo>
                <a:lnTo>
                  <a:pt x="551790" y="881989"/>
                </a:lnTo>
                <a:lnTo>
                  <a:pt x="596725" y="901420"/>
                </a:lnTo>
                <a:lnTo>
                  <a:pt x="646827" y="920065"/>
                </a:lnTo>
                <a:lnTo>
                  <a:pt x="697877" y="935537"/>
                </a:lnTo>
                <a:lnTo>
                  <a:pt x="750008" y="947092"/>
                </a:lnTo>
                <a:lnTo>
                  <a:pt x="803354" y="953985"/>
                </a:lnTo>
                <a:lnTo>
                  <a:pt x="851588" y="956144"/>
                </a:lnTo>
                <a:lnTo>
                  <a:pt x="885568" y="954760"/>
                </a:lnTo>
                <a:lnTo>
                  <a:pt x="919346" y="950474"/>
                </a:lnTo>
                <a:lnTo>
                  <a:pt x="952719" y="943082"/>
                </a:lnTo>
                <a:lnTo>
                  <a:pt x="985485" y="932383"/>
                </a:lnTo>
                <a:lnTo>
                  <a:pt x="855894" y="932383"/>
                </a:lnTo>
                <a:lnTo>
                  <a:pt x="838934" y="932136"/>
                </a:lnTo>
                <a:lnTo>
                  <a:pt x="787504" y="929500"/>
                </a:lnTo>
                <a:lnTo>
                  <a:pt x="730451" y="922934"/>
                </a:lnTo>
                <a:lnTo>
                  <a:pt x="674474" y="907186"/>
                </a:lnTo>
                <a:lnTo>
                  <a:pt x="629112" y="889581"/>
                </a:lnTo>
                <a:lnTo>
                  <a:pt x="584219" y="870557"/>
                </a:lnTo>
                <a:lnTo>
                  <a:pt x="540540" y="848970"/>
                </a:lnTo>
                <a:lnTo>
                  <a:pt x="498821" y="823671"/>
                </a:lnTo>
                <a:lnTo>
                  <a:pt x="466646" y="802463"/>
                </a:lnTo>
                <a:lnTo>
                  <a:pt x="434649" y="780845"/>
                </a:lnTo>
                <a:lnTo>
                  <a:pt x="404464" y="757352"/>
                </a:lnTo>
                <a:lnTo>
                  <a:pt x="377155" y="730072"/>
                </a:lnTo>
                <a:lnTo>
                  <a:pt x="344214" y="691734"/>
                </a:lnTo>
                <a:lnTo>
                  <a:pt x="312359" y="652310"/>
                </a:lnTo>
                <a:lnTo>
                  <a:pt x="287634" y="617348"/>
                </a:lnTo>
                <a:lnTo>
                  <a:pt x="268441" y="580494"/>
                </a:lnTo>
                <a:lnTo>
                  <a:pt x="254647" y="541749"/>
                </a:lnTo>
                <a:lnTo>
                  <a:pt x="246116" y="501116"/>
                </a:lnTo>
                <a:lnTo>
                  <a:pt x="242151" y="462585"/>
                </a:lnTo>
                <a:lnTo>
                  <a:pt x="241355" y="423986"/>
                </a:lnTo>
                <a:lnTo>
                  <a:pt x="244200" y="385791"/>
                </a:lnTo>
                <a:lnTo>
                  <a:pt x="261318" y="318347"/>
                </a:lnTo>
                <a:lnTo>
                  <a:pt x="300260" y="272946"/>
                </a:lnTo>
                <a:lnTo>
                  <a:pt x="331066" y="260642"/>
                </a:lnTo>
                <a:lnTo>
                  <a:pt x="334673" y="260642"/>
                </a:lnTo>
                <a:lnTo>
                  <a:pt x="340439" y="259194"/>
                </a:lnTo>
                <a:lnTo>
                  <a:pt x="343309" y="256324"/>
                </a:lnTo>
                <a:lnTo>
                  <a:pt x="347627" y="253441"/>
                </a:lnTo>
                <a:lnTo>
                  <a:pt x="350510" y="249123"/>
                </a:lnTo>
                <a:lnTo>
                  <a:pt x="350510" y="240474"/>
                </a:lnTo>
                <a:lnTo>
                  <a:pt x="346192" y="234721"/>
                </a:lnTo>
                <a:lnTo>
                  <a:pt x="343309" y="233286"/>
                </a:lnTo>
                <a:lnTo>
                  <a:pt x="339715" y="232562"/>
                </a:lnTo>
                <a:lnTo>
                  <a:pt x="312359" y="232562"/>
                </a:lnTo>
                <a:lnTo>
                  <a:pt x="292134" y="231110"/>
                </a:lnTo>
                <a:lnTo>
                  <a:pt x="253841" y="220105"/>
                </a:lnTo>
                <a:lnTo>
                  <a:pt x="187405" y="182744"/>
                </a:lnTo>
                <a:lnTo>
                  <a:pt x="142274" y="150480"/>
                </a:lnTo>
                <a:lnTo>
                  <a:pt x="101192" y="113356"/>
                </a:lnTo>
                <a:lnTo>
                  <a:pt x="64696" y="70561"/>
                </a:lnTo>
                <a:lnTo>
                  <a:pt x="24404" y="18522"/>
                </a:lnTo>
                <a:lnTo>
                  <a:pt x="10709" y="1447"/>
                </a:lnTo>
                <a:lnTo>
                  <a:pt x="9985" y="0"/>
                </a:lnTo>
                <a:close/>
              </a:path>
              <a:path w="1181100" h="1066800">
                <a:moveTo>
                  <a:pt x="923572" y="749515"/>
                </a:moveTo>
                <a:lnTo>
                  <a:pt x="917095" y="749649"/>
                </a:lnTo>
                <a:lnTo>
                  <a:pt x="910616" y="750052"/>
                </a:lnTo>
                <a:lnTo>
                  <a:pt x="904136" y="750726"/>
                </a:lnTo>
                <a:lnTo>
                  <a:pt x="897651" y="751674"/>
                </a:lnTo>
                <a:lnTo>
                  <a:pt x="891174" y="752386"/>
                </a:lnTo>
                <a:lnTo>
                  <a:pt x="883973" y="755992"/>
                </a:lnTo>
                <a:lnTo>
                  <a:pt x="878220" y="759586"/>
                </a:lnTo>
                <a:lnTo>
                  <a:pt x="871741" y="766787"/>
                </a:lnTo>
                <a:lnTo>
                  <a:pt x="869581" y="776147"/>
                </a:lnTo>
                <a:lnTo>
                  <a:pt x="871741" y="785508"/>
                </a:lnTo>
                <a:lnTo>
                  <a:pt x="878220" y="792708"/>
                </a:lnTo>
                <a:lnTo>
                  <a:pt x="886856" y="797026"/>
                </a:lnTo>
                <a:lnTo>
                  <a:pt x="917794" y="805040"/>
                </a:lnTo>
                <a:lnTo>
                  <a:pt x="947515" y="817370"/>
                </a:lnTo>
                <a:lnTo>
                  <a:pt x="976964" y="831050"/>
                </a:lnTo>
                <a:lnTo>
                  <a:pt x="1007087" y="843114"/>
                </a:lnTo>
                <a:lnTo>
                  <a:pt x="1019876" y="849183"/>
                </a:lnTo>
                <a:lnTo>
                  <a:pt x="1031114" y="857146"/>
                </a:lnTo>
                <a:lnTo>
                  <a:pt x="1040597" y="867812"/>
                </a:lnTo>
                <a:lnTo>
                  <a:pt x="1048121" y="881989"/>
                </a:lnTo>
                <a:lnTo>
                  <a:pt x="1009944" y="901685"/>
                </a:lnTo>
                <a:lnTo>
                  <a:pt x="970010" y="916455"/>
                </a:lnTo>
                <a:lnTo>
                  <a:pt x="928456" y="926232"/>
                </a:lnTo>
                <a:lnTo>
                  <a:pt x="885421" y="930948"/>
                </a:lnTo>
                <a:lnTo>
                  <a:pt x="855894" y="932383"/>
                </a:lnTo>
                <a:lnTo>
                  <a:pt x="985485" y="932383"/>
                </a:lnTo>
                <a:lnTo>
                  <a:pt x="992188" y="930234"/>
                </a:lnTo>
                <a:lnTo>
                  <a:pt x="999164" y="928155"/>
                </a:lnTo>
                <a:lnTo>
                  <a:pt x="1006142" y="926212"/>
                </a:lnTo>
                <a:lnTo>
                  <a:pt x="1012853" y="924471"/>
                </a:lnTo>
                <a:lnTo>
                  <a:pt x="1015723" y="923023"/>
                </a:lnTo>
                <a:lnTo>
                  <a:pt x="1114552" y="923023"/>
                </a:lnTo>
                <a:lnTo>
                  <a:pt x="1118551" y="918990"/>
                </a:lnTo>
                <a:lnTo>
                  <a:pt x="1143155" y="895667"/>
                </a:lnTo>
                <a:lnTo>
                  <a:pt x="1172714" y="862154"/>
                </a:lnTo>
                <a:lnTo>
                  <a:pt x="1181090" y="847457"/>
                </a:lnTo>
                <a:lnTo>
                  <a:pt x="1181090" y="820792"/>
                </a:lnTo>
                <a:lnTo>
                  <a:pt x="1142930" y="800391"/>
                </a:lnTo>
                <a:lnTo>
                  <a:pt x="1091001" y="780845"/>
                </a:lnTo>
                <a:lnTo>
                  <a:pt x="1036840" y="765959"/>
                </a:lnTo>
                <a:lnTo>
                  <a:pt x="954535" y="752386"/>
                </a:lnTo>
                <a:lnTo>
                  <a:pt x="946861" y="751026"/>
                </a:lnTo>
                <a:lnTo>
                  <a:pt x="939053" y="750141"/>
                </a:lnTo>
                <a:lnTo>
                  <a:pt x="931246" y="749660"/>
                </a:lnTo>
                <a:lnTo>
                  <a:pt x="923572" y="749515"/>
                </a:lnTo>
                <a:close/>
              </a:path>
              <a:path w="1181100" h="1066800">
                <a:moveTo>
                  <a:pt x="334673" y="231838"/>
                </a:moveTo>
                <a:lnTo>
                  <a:pt x="326761" y="231838"/>
                </a:lnTo>
                <a:lnTo>
                  <a:pt x="325313" y="232562"/>
                </a:lnTo>
                <a:lnTo>
                  <a:pt x="339715" y="232562"/>
                </a:lnTo>
                <a:lnTo>
                  <a:pt x="334673" y="231838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881857" y="-359"/>
            <a:ext cx="3406775" cy="1996439"/>
            <a:chOff x="14881857" y="-359"/>
            <a:chExt cx="3406775" cy="1996439"/>
          </a:xfrm>
        </p:grpSpPr>
        <p:sp>
          <p:nvSpPr>
            <p:cNvPr id="3" name="object 3" descr=""/>
            <p:cNvSpPr/>
            <p:nvPr/>
          </p:nvSpPr>
          <p:spPr>
            <a:xfrm>
              <a:off x="14881857" y="0"/>
              <a:ext cx="3406140" cy="1995805"/>
            </a:xfrm>
            <a:custGeom>
              <a:avLst/>
              <a:gdLst/>
              <a:ahLst/>
              <a:cxnLst/>
              <a:rect l="l" t="t" r="r" b="b"/>
              <a:pathLst>
                <a:path w="3406140" h="1995805">
                  <a:moveTo>
                    <a:pt x="3406141" y="803724"/>
                  </a:moveTo>
                  <a:lnTo>
                    <a:pt x="2005442" y="803724"/>
                  </a:lnTo>
                  <a:lnTo>
                    <a:pt x="2032261" y="807042"/>
                  </a:lnTo>
                  <a:lnTo>
                    <a:pt x="2059687" y="815695"/>
                  </a:lnTo>
                  <a:lnTo>
                    <a:pt x="2071623" y="822195"/>
                  </a:lnTo>
                  <a:lnTo>
                    <a:pt x="2084499" y="828292"/>
                  </a:lnTo>
                  <a:lnTo>
                    <a:pt x="2097924" y="833310"/>
                  </a:lnTo>
                  <a:lnTo>
                    <a:pt x="2111503" y="836574"/>
                  </a:lnTo>
                  <a:lnTo>
                    <a:pt x="2135736" y="843919"/>
                  </a:lnTo>
                  <a:lnTo>
                    <a:pt x="2180440" y="872110"/>
                  </a:lnTo>
                  <a:lnTo>
                    <a:pt x="2205102" y="879055"/>
                  </a:lnTo>
                  <a:lnTo>
                    <a:pt x="2208785" y="879055"/>
                  </a:lnTo>
                  <a:lnTo>
                    <a:pt x="2213738" y="881214"/>
                  </a:lnTo>
                  <a:lnTo>
                    <a:pt x="2220215" y="886256"/>
                  </a:lnTo>
                  <a:lnTo>
                    <a:pt x="2252294" y="918284"/>
                  </a:lnTo>
                  <a:lnTo>
                    <a:pt x="2289207" y="962663"/>
                  </a:lnTo>
                  <a:lnTo>
                    <a:pt x="2323120" y="1005018"/>
                  </a:lnTo>
                  <a:lnTo>
                    <a:pt x="2346199" y="1030973"/>
                  </a:lnTo>
                  <a:lnTo>
                    <a:pt x="2355176" y="1038500"/>
                  </a:lnTo>
                  <a:lnTo>
                    <a:pt x="2363725" y="1045822"/>
                  </a:lnTo>
                  <a:lnTo>
                    <a:pt x="2371988" y="1052740"/>
                  </a:lnTo>
                  <a:lnTo>
                    <a:pt x="2426289" y="1091352"/>
                  </a:lnTo>
                  <a:lnTo>
                    <a:pt x="2470209" y="1115291"/>
                  </a:lnTo>
                  <a:lnTo>
                    <a:pt x="2512348" y="1132872"/>
                  </a:lnTo>
                  <a:lnTo>
                    <a:pt x="2553189" y="1146097"/>
                  </a:lnTo>
                  <a:lnTo>
                    <a:pt x="2642807" y="1170850"/>
                  </a:lnTo>
                  <a:lnTo>
                    <a:pt x="2692782" y="1188107"/>
                  </a:lnTo>
                  <a:lnTo>
                    <a:pt x="2744090" y="1212655"/>
                  </a:lnTo>
                  <a:lnTo>
                    <a:pt x="2797684" y="1248409"/>
                  </a:lnTo>
                  <a:lnTo>
                    <a:pt x="2837778" y="1283133"/>
                  </a:lnTo>
                  <a:lnTo>
                    <a:pt x="2851659" y="1296644"/>
                  </a:lnTo>
                  <a:lnTo>
                    <a:pt x="2893823" y="1312576"/>
                  </a:lnTo>
                  <a:lnTo>
                    <a:pt x="2935987" y="1329042"/>
                  </a:lnTo>
                  <a:lnTo>
                    <a:pt x="2941730" y="1424032"/>
                  </a:lnTo>
                  <a:lnTo>
                    <a:pt x="2944654" y="1471425"/>
                  </a:lnTo>
                  <a:lnTo>
                    <a:pt x="2947642" y="1518697"/>
                  </a:lnTo>
                  <a:lnTo>
                    <a:pt x="2950715" y="1565809"/>
                  </a:lnTo>
                  <a:lnTo>
                    <a:pt x="2953894" y="1612722"/>
                  </a:lnTo>
                  <a:lnTo>
                    <a:pt x="2964054" y="1662404"/>
                  </a:lnTo>
                  <a:lnTo>
                    <a:pt x="2968645" y="1683400"/>
                  </a:lnTo>
                  <a:lnTo>
                    <a:pt x="2957640" y="1691028"/>
                  </a:lnTo>
                  <a:lnTo>
                    <a:pt x="2947302" y="1699464"/>
                  </a:lnTo>
                  <a:lnTo>
                    <a:pt x="2953894" y="1722881"/>
                  </a:lnTo>
                  <a:lnTo>
                    <a:pt x="2956815" y="1725764"/>
                  </a:lnTo>
                  <a:lnTo>
                    <a:pt x="2959736" y="1729371"/>
                  </a:lnTo>
                  <a:lnTo>
                    <a:pt x="3000169" y="1753033"/>
                  </a:lnTo>
                  <a:lnTo>
                    <a:pt x="3046858" y="1771129"/>
                  </a:lnTo>
                  <a:lnTo>
                    <a:pt x="3069160" y="1778808"/>
                  </a:lnTo>
                  <a:lnTo>
                    <a:pt x="3089831" y="1786694"/>
                  </a:lnTo>
                  <a:lnTo>
                    <a:pt x="3107526" y="1794716"/>
                  </a:lnTo>
                  <a:lnTo>
                    <a:pt x="3120899" y="1802803"/>
                  </a:lnTo>
                  <a:lnTo>
                    <a:pt x="3123058" y="1804962"/>
                  </a:lnTo>
                  <a:lnTo>
                    <a:pt x="3125344" y="1807121"/>
                  </a:lnTo>
                  <a:lnTo>
                    <a:pt x="3127503" y="1810003"/>
                  </a:lnTo>
                  <a:lnTo>
                    <a:pt x="3230373" y="1838807"/>
                  </a:lnTo>
                  <a:lnTo>
                    <a:pt x="3245015" y="1867175"/>
                  </a:lnTo>
                  <a:lnTo>
                    <a:pt x="3260360" y="1895143"/>
                  </a:lnTo>
                  <a:lnTo>
                    <a:pt x="3275825" y="1922841"/>
                  </a:lnTo>
                  <a:lnTo>
                    <a:pt x="3290825" y="1950402"/>
                  </a:lnTo>
                  <a:lnTo>
                    <a:pt x="3327635" y="1986040"/>
                  </a:lnTo>
                  <a:lnTo>
                    <a:pt x="3374391" y="1995766"/>
                  </a:lnTo>
                  <a:lnTo>
                    <a:pt x="3406141" y="1990535"/>
                  </a:lnTo>
                  <a:lnTo>
                    <a:pt x="3406141" y="803724"/>
                  </a:lnTo>
                  <a:close/>
                </a:path>
                <a:path w="3406140" h="1995805">
                  <a:moveTo>
                    <a:pt x="3406141" y="530741"/>
                  </a:moveTo>
                  <a:lnTo>
                    <a:pt x="1181692" y="530741"/>
                  </a:lnTo>
                  <a:lnTo>
                    <a:pt x="1214343" y="531514"/>
                  </a:lnTo>
                  <a:lnTo>
                    <a:pt x="1237331" y="533091"/>
                  </a:lnTo>
                  <a:lnTo>
                    <a:pt x="1249681" y="534898"/>
                  </a:lnTo>
                  <a:lnTo>
                    <a:pt x="1275478" y="543225"/>
                  </a:lnTo>
                  <a:lnTo>
                    <a:pt x="1301084" y="551819"/>
                  </a:lnTo>
                  <a:lnTo>
                    <a:pt x="1326547" y="558792"/>
                  </a:lnTo>
                  <a:lnTo>
                    <a:pt x="1351916" y="562254"/>
                  </a:lnTo>
                  <a:lnTo>
                    <a:pt x="1393901" y="565393"/>
                  </a:lnTo>
                  <a:lnTo>
                    <a:pt x="1534260" y="574104"/>
                  </a:lnTo>
                  <a:lnTo>
                    <a:pt x="1575817" y="575221"/>
                  </a:lnTo>
                  <a:lnTo>
                    <a:pt x="1620347" y="578994"/>
                  </a:lnTo>
                  <a:lnTo>
                    <a:pt x="1663428" y="592982"/>
                  </a:lnTo>
                  <a:lnTo>
                    <a:pt x="1705479" y="614704"/>
                  </a:lnTo>
                  <a:lnTo>
                    <a:pt x="1746916" y="641677"/>
                  </a:lnTo>
                  <a:lnTo>
                    <a:pt x="1829623" y="701455"/>
                  </a:lnTo>
                  <a:lnTo>
                    <a:pt x="1871727" y="729297"/>
                  </a:lnTo>
                  <a:lnTo>
                    <a:pt x="1935574" y="792171"/>
                  </a:lnTo>
                  <a:lnTo>
                    <a:pt x="1956055" y="812812"/>
                  </a:lnTo>
                  <a:lnTo>
                    <a:pt x="1979837" y="805671"/>
                  </a:lnTo>
                  <a:lnTo>
                    <a:pt x="2005442" y="803724"/>
                  </a:lnTo>
                  <a:lnTo>
                    <a:pt x="3406141" y="803724"/>
                  </a:lnTo>
                  <a:lnTo>
                    <a:pt x="3406141" y="530741"/>
                  </a:lnTo>
                  <a:close/>
                </a:path>
                <a:path w="3406140" h="1995805">
                  <a:moveTo>
                    <a:pt x="3406141" y="0"/>
                  </a:moveTo>
                  <a:lnTo>
                    <a:pt x="0" y="0"/>
                  </a:lnTo>
                  <a:lnTo>
                    <a:pt x="764414" y="596099"/>
                  </a:lnTo>
                  <a:lnTo>
                    <a:pt x="837422" y="575158"/>
                  </a:lnTo>
                  <a:lnTo>
                    <a:pt x="907589" y="559042"/>
                  </a:lnTo>
                  <a:lnTo>
                    <a:pt x="973940" y="547178"/>
                  </a:lnTo>
                  <a:lnTo>
                    <a:pt x="1035501" y="538990"/>
                  </a:lnTo>
                  <a:lnTo>
                    <a:pt x="1091296" y="533904"/>
                  </a:lnTo>
                  <a:lnTo>
                    <a:pt x="1140351" y="531346"/>
                  </a:lnTo>
                  <a:lnTo>
                    <a:pt x="1181692" y="530741"/>
                  </a:lnTo>
                  <a:lnTo>
                    <a:pt x="3406141" y="530741"/>
                  </a:lnTo>
                  <a:lnTo>
                    <a:pt x="3406141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881857" y="0"/>
              <a:ext cx="3406140" cy="1946275"/>
            </a:xfrm>
            <a:custGeom>
              <a:avLst/>
              <a:gdLst/>
              <a:ahLst/>
              <a:cxnLst/>
              <a:rect l="l" t="t" r="r" b="b"/>
              <a:pathLst>
                <a:path w="3406140" h="1946275">
                  <a:moveTo>
                    <a:pt x="3398744" y="1945193"/>
                  </a:moveTo>
                  <a:lnTo>
                    <a:pt x="3403311" y="1945940"/>
                  </a:lnTo>
                  <a:lnTo>
                    <a:pt x="3406141" y="1946051"/>
                  </a:lnTo>
                  <a:lnTo>
                    <a:pt x="3398744" y="1945193"/>
                  </a:lnTo>
                  <a:close/>
                </a:path>
                <a:path w="3406140" h="1946275">
                  <a:moveTo>
                    <a:pt x="3386383" y="1943171"/>
                  </a:moveTo>
                  <a:lnTo>
                    <a:pt x="3391204" y="1944166"/>
                  </a:lnTo>
                  <a:lnTo>
                    <a:pt x="3398744" y="1945193"/>
                  </a:lnTo>
                  <a:lnTo>
                    <a:pt x="3386383" y="1943171"/>
                  </a:lnTo>
                  <a:close/>
                </a:path>
                <a:path w="3406140" h="1946275">
                  <a:moveTo>
                    <a:pt x="3332783" y="1903016"/>
                  </a:moveTo>
                  <a:lnTo>
                    <a:pt x="3351404" y="1937448"/>
                  </a:lnTo>
                  <a:lnTo>
                    <a:pt x="3386383" y="1943171"/>
                  </a:lnTo>
                  <a:lnTo>
                    <a:pt x="3383027" y="1942477"/>
                  </a:lnTo>
                  <a:lnTo>
                    <a:pt x="3332783" y="1903016"/>
                  </a:lnTo>
                  <a:close/>
                </a:path>
                <a:path w="3406140" h="1946275">
                  <a:moveTo>
                    <a:pt x="3406141" y="1870481"/>
                  </a:moveTo>
                  <a:lnTo>
                    <a:pt x="3315336" y="1870481"/>
                  </a:lnTo>
                  <a:lnTo>
                    <a:pt x="3406141" y="1941726"/>
                  </a:lnTo>
                  <a:lnTo>
                    <a:pt x="3406141" y="1870481"/>
                  </a:lnTo>
                  <a:close/>
                </a:path>
                <a:path w="3406140" h="1946275">
                  <a:moveTo>
                    <a:pt x="3330831" y="1899407"/>
                  </a:moveTo>
                  <a:lnTo>
                    <a:pt x="3332608" y="1902879"/>
                  </a:lnTo>
                  <a:lnTo>
                    <a:pt x="3332783" y="1903016"/>
                  </a:lnTo>
                  <a:lnTo>
                    <a:pt x="3330831" y="1899407"/>
                  </a:lnTo>
                  <a:close/>
                </a:path>
                <a:path w="3406140" h="1946275">
                  <a:moveTo>
                    <a:pt x="3406141" y="1783359"/>
                  </a:moveTo>
                  <a:lnTo>
                    <a:pt x="3269235" y="1783359"/>
                  </a:lnTo>
                  <a:lnTo>
                    <a:pt x="3288789" y="1821608"/>
                  </a:lnTo>
                  <a:lnTo>
                    <a:pt x="3309271" y="1859860"/>
                  </a:lnTo>
                  <a:lnTo>
                    <a:pt x="3330831" y="1899407"/>
                  </a:lnTo>
                  <a:lnTo>
                    <a:pt x="3328516" y="1894882"/>
                  </a:lnTo>
                  <a:lnTo>
                    <a:pt x="3324543" y="1886951"/>
                  </a:lnTo>
                  <a:lnTo>
                    <a:pt x="3320285" y="1878884"/>
                  </a:lnTo>
                  <a:lnTo>
                    <a:pt x="3315336" y="1870481"/>
                  </a:lnTo>
                  <a:lnTo>
                    <a:pt x="3406141" y="1870481"/>
                  </a:lnTo>
                  <a:lnTo>
                    <a:pt x="3406141" y="1783359"/>
                  </a:lnTo>
                  <a:close/>
                </a:path>
                <a:path w="3406140" h="1946275">
                  <a:moveTo>
                    <a:pt x="3167167" y="1774362"/>
                  </a:moveTo>
                  <a:lnTo>
                    <a:pt x="3118819" y="1774362"/>
                  </a:lnTo>
                  <a:lnTo>
                    <a:pt x="3127139" y="1775849"/>
                  </a:lnTo>
                  <a:lnTo>
                    <a:pt x="3134615" y="1779765"/>
                  </a:lnTo>
                  <a:lnTo>
                    <a:pt x="3136139" y="1780489"/>
                  </a:lnTo>
                  <a:lnTo>
                    <a:pt x="3137536" y="1784807"/>
                  </a:lnTo>
                  <a:lnTo>
                    <a:pt x="3138933" y="1786242"/>
                  </a:lnTo>
                  <a:lnTo>
                    <a:pt x="3181206" y="1785306"/>
                  </a:lnTo>
                  <a:lnTo>
                    <a:pt x="3167167" y="1774362"/>
                  </a:lnTo>
                  <a:close/>
                </a:path>
                <a:path w="3406140" h="1946275">
                  <a:moveTo>
                    <a:pt x="3186871" y="1785181"/>
                  </a:moveTo>
                  <a:lnTo>
                    <a:pt x="3181206" y="1785306"/>
                  </a:lnTo>
                  <a:lnTo>
                    <a:pt x="3181478" y="1785518"/>
                  </a:lnTo>
                  <a:lnTo>
                    <a:pt x="3186871" y="1785181"/>
                  </a:lnTo>
                  <a:close/>
                </a:path>
                <a:path w="3406140" h="1946275">
                  <a:moveTo>
                    <a:pt x="3406141" y="1562328"/>
                  </a:moveTo>
                  <a:lnTo>
                    <a:pt x="2920112" y="1562328"/>
                  </a:lnTo>
                  <a:lnTo>
                    <a:pt x="3204465" y="1784083"/>
                  </a:lnTo>
                  <a:lnTo>
                    <a:pt x="3186871" y="1785181"/>
                  </a:lnTo>
                  <a:lnTo>
                    <a:pt x="3269235" y="1783359"/>
                  </a:lnTo>
                  <a:lnTo>
                    <a:pt x="3406141" y="1783359"/>
                  </a:lnTo>
                  <a:lnTo>
                    <a:pt x="3406141" y="1562328"/>
                  </a:lnTo>
                  <a:close/>
                </a:path>
                <a:path w="3406140" h="1946275">
                  <a:moveTo>
                    <a:pt x="2920591" y="1582145"/>
                  </a:moveTo>
                  <a:lnTo>
                    <a:pt x="2921783" y="1602084"/>
                  </a:lnTo>
                  <a:lnTo>
                    <a:pt x="2924430" y="1649450"/>
                  </a:lnTo>
                  <a:lnTo>
                    <a:pt x="2925700" y="1661541"/>
                  </a:lnTo>
                  <a:lnTo>
                    <a:pt x="2939874" y="1705063"/>
                  </a:lnTo>
                  <a:lnTo>
                    <a:pt x="2983528" y="1741620"/>
                  </a:lnTo>
                  <a:lnTo>
                    <a:pt x="3038781" y="1758291"/>
                  </a:lnTo>
                  <a:lnTo>
                    <a:pt x="3066289" y="1761769"/>
                  </a:lnTo>
                  <a:lnTo>
                    <a:pt x="3066924" y="1766811"/>
                  </a:lnTo>
                  <a:lnTo>
                    <a:pt x="3069083" y="1770405"/>
                  </a:lnTo>
                  <a:lnTo>
                    <a:pt x="3072004" y="1772564"/>
                  </a:lnTo>
                  <a:lnTo>
                    <a:pt x="3077026" y="1774836"/>
                  </a:lnTo>
                  <a:lnTo>
                    <a:pt x="3083989" y="1775625"/>
                  </a:lnTo>
                  <a:lnTo>
                    <a:pt x="3092167" y="1775603"/>
                  </a:lnTo>
                  <a:lnTo>
                    <a:pt x="3100833" y="1775447"/>
                  </a:lnTo>
                  <a:lnTo>
                    <a:pt x="3109951" y="1774498"/>
                  </a:lnTo>
                  <a:lnTo>
                    <a:pt x="3118819" y="1774362"/>
                  </a:lnTo>
                  <a:lnTo>
                    <a:pt x="3167167" y="1774362"/>
                  </a:lnTo>
                  <a:lnTo>
                    <a:pt x="2920591" y="1582145"/>
                  </a:lnTo>
                  <a:close/>
                </a:path>
                <a:path w="3406140" h="1946275">
                  <a:moveTo>
                    <a:pt x="2920395" y="1578877"/>
                  </a:moveTo>
                  <a:lnTo>
                    <a:pt x="2920112" y="1581772"/>
                  </a:lnTo>
                  <a:lnTo>
                    <a:pt x="2920591" y="1582145"/>
                  </a:lnTo>
                  <a:lnTo>
                    <a:pt x="2920395" y="1578877"/>
                  </a:lnTo>
                  <a:close/>
                </a:path>
                <a:path w="3406140" h="1946275">
                  <a:moveTo>
                    <a:pt x="2919929" y="1571070"/>
                  </a:moveTo>
                  <a:lnTo>
                    <a:pt x="2920395" y="1578877"/>
                  </a:lnTo>
                  <a:lnTo>
                    <a:pt x="2920747" y="1575295"/>
                  </a:lnTo>
                  <a:lnTo>
                    <a:pt x="2919929" y="1571070"/>
                  </a:lnTo>
                  <a:close/>
                </a:path>
                <a:path w="3406140" h="1946275">
                  <a:moveTo>
                    <a:pt x="2919625" y="1566000"/>
                  </a:moveTo>
                  <a:lnTo>
                    <a:pt x="2919350" y="1568081"/>
                  </a:lnTo>
                  <a:lnTo>
                    <a:pt x="2919929" y="1571070"/>
                  </a:lnTo>
                  <a:lnTo>
                    <a:pt x="2919625" y="1566000"/>
                  </a:lnTo>
                  <a:close/>
                </a:path>
                <a:path w="3406140" h="1946275">
                  <a:moveTo>
                    <a:pt x="2408556" y="741540"/>
                  </a:moveTo>
                  <a:lnTo>
                    <a:pt x="2218818" y="741540"/>
                  </a:lnTo>
                  <a:lnTo>
                    <a:pt x="2225378" y="741985"/>
                  </a:lnTo>
                  <a:lnTo>
                    <a:pt x="2233105" y="745134"/>
                  </a:lnTo>
                  <a:lnTo>
                    <a:pt x="2284296" y="786275"/>
                  </a:lnTo>
                  <a:lnTo>
                    <a:pt x="2318402" y="820104"/>
                  </a:lnTo>
                  <a:lnTo>
                    <a:pt x="2348054" y="850829"/>
                  </a:lnTo>
                  <a:lnTo>
                    <a:pt x="2367789" y="870419"/>
                  </a:lnTo>
                  <a:lnTo>
                    <a:pt x="2411731" y="910172"/>
                  </a:lnTo>
                  <a:lnTo>
                    <a:pt x="2451790" y="947648"/>
                  </a:lnTo>
                  <a:lnTo>
                    <a:pt x="2488617" y="983295"/>
                  </a:lnTo>
                  <a:lnTo>
                    <a:pt x="2522864" y="1017554"/>
                  </a:lnTo>
                  <a:lnTo>
                    <a:pt x="2555181" y="1050872"/>
                  </a:lnTo>
                  <a:lnTo>
                    <a:pt x="2586219" y="1083693"/>
                  </a:lnTo>
                  <a:lnTo>
                    <a:pt x="2616631" y="1116460"/>
                  </a:lnTo>
                  <a:lnTo>
                    <a:pt x="2678177" y="1183614"/>
                  </a:lnTo>
                  <a:lnTo>
                    <a:pt x="2822195" y="1333372"/>
                  </a:lnTo>
                  <a:lnTo>
                    <a:pt x="2864390" y="1349838"/>
                  </a:lnTo>
                  <a:lnTo>
                    <a:pt x="2907158" y="1365770"/>
                  </a:lnTo>
                  <a:lnTo>
                    <a:pt x="2910069" y="1413432"/>
                  </a:lnTo>
                  <a:lnTo>
                    <a:pt x="2916032" y="1507877"/>
                  </a:lnTo>
                  <a:lnTo>
                    <a:pt x="2918964" y="1554940"/>
                  </a:lnTo>
                  <a:lnTo>
                    <a:pt x="2919625" y="1566000"/>
                  </a:lnTo>
                  <a:lnTo>
                    <a:pt x="2920112" y="1562328"/>
                  </a:lnTo>
                  <a:lnTo>
                    <a:pt x="3406141" y="1562328"/>
                  </a:lnTo>
                  <a:lnTo>
                    <a:pt x="3406141" y="1519580"/>
                  </a:lnTo>
                  <a:lnTo>
                    <a:pt x="2408556" y="741540"/>
                  </a:lnTo>
                  <a:close/>
                </a:path>
                <a:path w="3406140" h="1946275">
                  <a:moveTo>
                    <a:pt x="2024660" y="0"/>
                  </a:moveTo>
                  <a:lnTo>
                    <a:pt x="1483616" y="0"/>
                  </a:lnTo>
                  <a:lnTo>
                    <a:pt x="3406141" y="1499497"/>
                  </a:lnTo>
                  <a:lnTo>
                    <a:pt x="3406141" y="1077302"/>
                  </a:lnTo>
                  <a:lnTo>
                    <a:pt x="2024660" y="0"/>
                  </a:lnTo>
                  <a:close/>
                </a:path>
                <a:path w="3406140" h="1946275">
                  <a:moveTo>
                    <a:pt x="2590776" y="0"/>
                  </a:moveTo>
                  <a:lnTo>
                    <a:pt x="2050018" y="0"/>
                  </a:lnTo>
                  <a:lnTo>
                    <a:pt x="3406141" y="1057669"/>
                  </a:lnTo>
                  <a:lnTo>
                    <a:pt x="3406141" y="636022"/>
                  </a:lnTo>
                  <a:lnTo>
                    <a:pt x="2590776" y="0"/>
                  </a:lnTo>
                  <a:close/>
                </a:path>
                <a:path w="3406140" h="1946275">
                  <a:moveTo>
                    <a:pt x="2213360" y="742975"/>
                  </a:moveTo>
                  <a:lnTo>
                    <a:pt x="2029778" y="742975"/>
                  </a:lnTo>
                  <a:lnTo>
                    <a:pt x="2057103" y="746463"/>
                  </a:lnTo>
                  <a:lnTo>
                    <a:pt x="2084833" y="755218"/>
                  </a:lnTo>
                  <a:lnTo>
                    <a:pt x="2097086" y="761514"/>
                  </a:lnTo>
                  <a:lnTo>
                    <a:pt x="2109804" y="767814"/>
                  </a:lnTo>
                  <a:lnTo>
                    <a:pt x="2122641" y="773036"/>
                  </a:lnTo>
                  <a:lnTo>
                    <a:pt x="2135252" y="776096"/>
                  </a:lnTo>
                  <a:lnTo>
                    <a:pt x="2158542" y="771913"/>
                  </a:lnTo>
                  <a:lnTo>
                    <a:pt x="2177844" y="759899"/>
                  </a:lnTo>
                  <a:lnTo>
                    <a:pt x="2196741" y="747345"/>
                  </a:lnTo>
                  <a:lnTo>
                    <a:pt x="2213360" y="742975"/>
                  </a:lnTo>
                  <a:close/>
                </a:path>
                <a:path w="3406140" h="1946275">
                  <a:moveTo>
                    <a:pt x="1494017" y="469471"/>
                  </a:moveTo>
                  <a:lnTo>
                    <a:pt x="1222439" y="469471"/>
                  </a:lnTo>
                  <a:lnTo>
                    <a:pt x="1247815" y="469709"/>
                  </a:lnTo>
                  <a:lnTo>
                    <a:pt x="1274192" y="475145"/>
                  </a:lnTo>
                  <a:lnTo>
                    <a:pt x="1299369" y="482329"/>
                  </a:lnTo>
                  <a:lnTo>
                    <a:pt x="1324928" y="490527"/>
                  </a:lnTo>
                  <a:lnTo>
                    <a:pt x="1350487" y="497512"/>
                  </a:lnTo>
                  <a:lnTo>
                    <a:pt x="1391075" y="504102"/>
                  </a:lnTo>
                  <a:lnTo>
                    <a:pt x="1465180" y="522908"/>
                  </a:lnTo>
                  <a:lnTo>
                    <a:pt x="1517831" y="537308"/>
                  </a:lnTo>
                  <a:lnTo>
                    <a:pt x="1576851" y="554136"/>
                  </a:lnTo>
                  <a:lnTo>
                    <a:pt x="1639218" y="572712"/>
                  </a:lnTo>
                  <a:lnTo>
                    <a:pt x="1701909" y="592360"/>
                  </a:lnTo>
                  <a:lnTo>
                    <a:pt x="1761903" y="612400"/>
                  </a:lnTo>
                  <a:lnTo>
                    <a:pt x="1816177" y="632155"/>
                  </a:lnTo>
                  <a:lnTo>
                    <a:pt x="1861708" y="650946"/>
                  </a:lnTo>
                  <a:lnTo>
                    <a:pt x="1981201" y="752335"/>
                  </a:lnTo>
                  <a:lnTo>
                    <a:pt x="2004073" y="744888"/>
                  </a:lnTo>
                  <a:lnTo>
                    <a:pt x="2029778" y="742975"/>
                  </a:lnTo>
                  <a:lnTo>
                    <a:pt x="2213360" y="742975"/>
                  </a:lnTo>
                  <a:lnTo>
                    <a:pt x="2218818" y="741540"/>
                  </a:lnTo>
                  <a:lnTo>
                    <a:pt x="2408556" y="741540"/>
                  </a:lnTo>
                  <a:lnTo>
                    <a:pt x="2198985" y="578091"/>
                  </a:lnTo>
                  <a:lnTo>
                    <a:pt x="1657986" y="578091"/>
                  </a:lnTo>
                  <a:lnTo>
                    <a:pt x="1648032" y="575169"/>
                  </a:lnTo>
                  <a:lnTo>
                    <a:pt x="1627553" y="568782"/>
                  </a:lnTo>
                  <a:lnTo>
                    <a:pt x="1617600" y="565861"/>
                  </a:lnTo>
                  <a:lnTo>
                    <a:pt x="1494017" y="469471"/>
                  </a:lnTo>
                  <a:close/>
                </a:path>
                <a:path w="3406140" h="1946275">
                  <a:moveTo>
                    <a:pt x="3157682" y="0"/>
                  </a:moveTo>
                  <a:lnTo>
                    <a:pt x="2616947" y="0"/>
                  </a:lnTo>
                  <a:lnTo>
                    <a:pt x="3406141" y="615426"/>
                  </a:lnTo>
                  <a:lnTo>
                    <a:pt x="3406141" y="193781"/>
                  </a:lnTo>
                  <a:lnTo>
                    <a:pt x="3157682" y="0"/>
                  </a:lnTo>
                  <a:close/>
                </a:path>
                <a:path w="3406140" h="1946275">
                  <a:moveTo>
                    <a:pt x="326115" y="0"/>
                  </a:moveTo>
                  <a:lnTo>
                    <a:pt x="0" y="0"/>
                  </a:lnTo>
                  <a:lnTo>
                    <a:pt x="764414" y="596099"/>
                  </a:lnTo>
                  <a:lnTo>
                    <a:pt x="777876" y="592680"/>
                  </a:lnTo>
                  <a:lnTo>
                    <a:pt x="785238" y="590631"/>
                  </a:lnTo>
                  <a:lnTo>
                    <a:pt x="962602" y="532462"/>
                  </a:lnTo>
                  <a:lnTo>
                    <a:pt x="995805" y="522257"/>
                  </a:lnTo>
                  <a:lnTo>
                    <a:pt x="326115" y="0"/>
                  </a:lnTo>
                  <a:close/>
                </a:path>
                <a:path w="3406140" h="1946275">
                  <a:moveTo>
                    <a:pt x="1457770" y="0"/>
                  </a:moveTo>
                  <a:lnTo>
                    <a:pt x="916729" y="0"/>
                  </a:lnTo>
                  <a:lnTo>
                    <a:pt x="1657986" y="578091"/>
                  </a:lnTo>
                  <a:lnTo>
                    <a:pt x="2198985" y="578091"/>
                  </a:lnTo>
                  <a:lnTo>
                    <a:pt x="1457770" y="0"/>
                  </a:lnTo>
                  <a:close/>
                </a:path>
                <a:path w="3406140" h="1946275">
                  <a:moveTo>
                    <a:pt x="1013486" y="516823"/>
                  </a:moveTo>
                  <a:lnTo>
                    <a:pt x="995805" y="522257"/>
                  </a:lnTo>
                  <a:lnTo>
                    <a:pt x="996316" y="522655"/>
                  </a:lnTo>
                  <a:lnTo>
                    <a:pt x="1002031" y="521220"/>
                  </a:lnTo>
                  <a:lnTo>
                    <a:pt x="1013588" y="516902"/>
                  </a:lnTo>
                  <a:close/>
                </a:path>
                <a:path w="3406140" h="1946275">
                  <a:moveTo>
                    <a:pt x="892101" y="0"/>
                  </a:moveTo>
                  <a:lnTo>
                    <a:pt x="350663" y="0"/>
                  </a:lnTo>
                  <a:lnTo>
                    <a:pt x="1013486" y="516823"/>
                  </a:lnTo>
                  <a:lnTo>
                    <a:pt x="1023795" y="513654"/>
                  </a:lnTo>
                  <a:lnTo>
                    <a:pt x="1080601" y="497681"/>
                  </a:lnTo>
                  <a:lnTo>
                    <a:pt x="1129041" y="486315"/>
                  </a:lnTo>
                  <a:lnTo>
                    <a:pt x="1165137" y="481328"/>
                  </a:lnTo>
                  <a:lnTo>
                    <a:pt x="1195393" y="481328"/>
                  </a:lnTo>
                  <a:lnTo>
                    <a:pt x="1200968" y="475848"/>
                  </a:lnTo>
                  <a:lnTo>
                    <a:pt x="1222439" y="469471"/>
                  </a:lnTo>
                  <a:lnTo>
                    <a:pt x="1494017" y="469471"/>
                  </a:lnTo>
                  <a:lnTo>
                    <a:pt x="892101" y="0"/>
                  </a:lnTo>
                  <a:close/>
                </a:path>
                <a:path w="3406140" h="1946275">
                  <a:moveTo>
                    <a:pt x="1187832" y="488760"/>
                  </a:moveTo>
                  <a:lnTo>
                    <a:pt x="1186308" y="490258"/>
                  </a:lnTo>
                  <a:lnTo>
                    <a:pt x="1187832" y="488822"/>
                  </a:lnTo>
                  <a:close/>
                </a:path>
                <a:path w="3406140" h="1946275">
                  <a:moveTo>
                    <a:pt x="1195393" y="481328"/>
                  </a:moveTo>
                  <a:lnTo>
                    <a:pt x="1165137" y="481328"/>
                  </a:lnTo>
                  <a:lnTo>
                    <a:pt x="1184911" y="484492"/>
                  </a:lnTo>
                  <a:lnTo>
                    <a:pt x="1187832" y="486663"/>
                  </a:lnTo>
                  <a:lnTo>
                    <a:pt x="1187832" y="488760"/>
                  </a:lnTo>
                  <a:lnTo>
                    <a:pt x="1195393" y="481328"/>
                  </a:lnTo>
                  <a:close/>
                </a:path>
                <a:path w="3406140" h="1946275">
                  <a:moveTo>
                    <a:pt x="3406141" y="0"/>
                  </a:moveTo>
                  <a:lnTo>
                    <a:pt x="3183573" y="0"/>
                  </a:lnTo>
                  <a:lnTo>
                    <a:pt x="3406141" y="173592"/>
                  </a:lnTo>
                  <a:lnTo>
                    <a:pt x="3406141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05289" y="0"/>
              <a:ext cx="688975" cy="524510"/>
            </a:xfrm>
            <a:custGeom>
              <a:avLst/>
              <a:gdLst/>
              <a:ahLst/>
              <a:cxnLst/>
              <a:rect l="l" t="t" r="r" b="b"/>
              <a:pathLst>
                <a:path w="688975" h="524510">
                  <a:moveTo>
                    <a:pt x="25964" y="0"/>
                  </a:moveTo>
                  <a:lnTo>
                    <a:pt x="0" y="0"/>
                  </a:lnTo>
                  <a:lnTo>
                    <a:pt x="672122" y="524103"/>
                  </a:lnTo>
                  <a:lnTo>
                    <a:pt x="673519" y="521931"/>
                  </a:lnTo>
                  <a:lnTo>
                    <a:pt x="678228" y="521931"/>
                  </a:lnTo>
                  <a:lnTo>
                    <a:pt x="679996" y="519785"/>
                  </a:lnTo>
                  <a:lnTo>
                    <a:pt x="686390" y="519785"/>
                  </a:lnTo>
                  <a:lnTo>
                    <a:pt x="688632" y="516902"/>
                  </a:lnTo>
                  <a:lnTo>
                    <a:pt x="25964" y="0"/>
                  </a:lnTo>
                  <a:close/>
                </a:path>
                <a:path w="688975" h="524510">
                  <a:moveTo>
                    <a:pt x="678228" y="521931"/>
                  </a:moveTo>
                  <a:lnTo>
                    <a:pt x="673519" y="521931"/>
                  </a:lnTo>
                  <a:lnTo>
                    <a:pt x="676440" y="524103"/>
                  </a:lnTo>
                  <a:lnTo>
                    <a:pt x="678228" y="521931"/>
                  </a:lnTo>
                  <a:close/>
                </a:path>
                <a:path w="688975" h="524510">
                  <a:moveTo>
                    <a:pt x="685076" y="519785"/>
                  </a:moveTo>
                  <a:lnTo>
                    <a:pt x="679996" y="519785"/>
                  </a:lnTo>
                  <a:lnTo>
                    <a:pt x="682917" y="521931"/>
                  </a:lnTo>
                  <a:lnTo>
                    <a:pt x="685076" y="519785"/>
                  </a:lnTo>
                  <a:close/>
                </a:path>
                <a:path w="688975" h="524510">
                  <a:moveTo>
                    <a:pt x="686390" y="519785"/>
                  </a:moveTo>
                  <a:lnTo>
                    <a:pt x="685076" y="519785"/>
                  </a:lnTo>
                  <a:lnTo>
                    <a:pt x="685838" y="520496"/>
                  </a:lnTo>
                  <a:lnTo>
                    <a:pt x="686390" y="51978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205289" y="0"/>
              <a:ext cx="688975" cy="524510"/>
            </a:xfrm>
            <a:custGeom>
              <a:avLst/>
              <a:gdLst/>
              <a:ahLst/>
              <a:cxnLst/>
              <a:rect l="l" t="t" r="r" b="b"/>
              <a:pathLst>
                <a:path w="688975" h="524510">
                  <a:moveTo>
                    <a:pt x="672121" y="524103"/>
                  </a:moveTo>
                  <a:lnTo>
                    <a:pt x="673518" y="521931"/>
                  </a:lnTo>
                  <a:lnTo>
                    <a:pt x="676439" y="524103"/>
                  </a:lnTo>
                  <a:lnTo>
                    <a:pt x="679995" y="519772"/>
                  </a:lnTo>
                  <a:lnTo>
                    <a:pt x="682916" y="521931"/>
                  </a:lnTo>
                  <a:lnTo>
                    <a:pt x="685075" y="519772"/>
                  </a:lnTo>
                  <a:lnTo>
                    <a:pt x="685837" y="520496"/>
                  </a:lnTo>
                  <a:lnTo>
                    <a:pt x="688631" y="516902"/>
                  </a:lnTo>
                  <a:lnTo>
                    <a:pt x="25964" y="0"/>
                  </a:lnTo>
                </a:path>
                <a:path w="688975" h="524510">
                  <a:moveTo>
                    <a:pt x="0" y="0"/>
                  </a:moveTo>
                  <a:lnTo>
                    <a:pt x="672121" y="52410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770195" y="0"/>
              <a:ext cx="2518410" cy="1950085"/>
            </a:xfrm>
            <a:custGeom>
              <a:avLst/>
              <a:gdLst/>
              <a:ahLst/>
              <a:cxnLst/>
              <a:rect l="l" t="t" r="r" b="b"/>
              <a:pathLst>
                <a:path w="2518409" h="1950085">
                  <a:moveTo>
                    <a:pt x="2514882" y="1946808"/>
                  </a:moveTo>
                  <a:lnTo>
                    <a:pt x="2509040" y="1946808"/>
                  </a:lnTo>
                  <a:lnTo>
                    <a:pt x="2512723" y="1949678"/>
                  </a:lnTo>
                  <a:lnTo>
                    <a:pt x="2514882" y="1946808"/>
                  </a:lnTo>
                  <a:close/>
                </a:path>
                <a:path w="2518409" h="1950085">
                  <a:moveTo>
                    <a:pt x="2517803" y="1946808"/>
                  </a:moveTo>
                  <a:lnTo>
                    <a:pt x="2514882" y="1946808"/>
                  </a:lnTo>
                  <a:lnTo>
                    <a:pt x="2517803" y="1948874"/>
                  </a:lnTo>
                  <a:lnTo>
                    <a:pt x="2517803" y="1946808"/>
                  </a:lnTo>
                  <a:close/>
                </a:path>
                <a:path w="2518409" h="1950085">
                  <a:moveTo>
                    <a:pt x="2505484" y="1945360"/>
                  </a:moveTo>
                  <a:lnTo>
                    <a:pt x="2499007" y="1945360"/>
                  </a:lnTo>
                  <a:lnTo>
                    <a:pt x="2503325" y="1948243"/>
                  </a:lnTo>
                  <a:lnTo>
                    <a:pt x="2505484" y="1945360"/>
                  </a:lnTo>
                  <a:close/>
                </a:path>
                <a:path w="2518409" h="1950085">
                  <a:moveTo>
                    <a:pt x="2426236" y="1871205"/>
                  </a:moveTo>
                  <a:lnTo>
                    <a:pt x="2425601" y="1872640"/>
                  </a:lnTo>
                  <a:lnTo>
                    <a:pt x="2428522" y="1874799"/>
                  </a:lnTo>
                  <a:lnTo>
                    <a:pt x="2426236" y="1877682"/>
                  </a:lnTo>
                  <a:lnTo>
                    <a:pt x="2429919" y="1880565"/>
                  </a:lnTo>
                  <a:lnTo>
                    <a:pt x="2427760" y="1883448"/>
                  </a:lnTo>
                  <a:lnTo>
                    <a:pt x="2433475" y="1887766"/>
                  </a:lnTo>
                  <a:lnTo>
                    <a:pt x="2432840" y="1889201"/>
                  </a:lnTo>
                  <a:lnTo>
                    <a:pt x="2439317" y="1894243"/>
                  </a:lnTo>
                  <a:lnTo>
                    <a:pt x="2437158" y="1897125"/>
                  </a:lnTo>
                  <a:lnTo>
                    <a:pt x="2441476" y="1899996"/>
                  </a:lnTo>
                  <a:lnTo>
                    <a:pt x="2439317" y="1902167"/>
                  </a:lnTo>
                  <a:lnTo>
                    <a:pt x="2497610" y="1947519"/>
                  </a:lnTo>
                  <a:lnTo>
                    <a:pt x="2499007" y="1945360"/>
                  </a:lnTo>
                  <a:lnTo>
                    <a:pt x="2517803" y="1945360"/>
                  </a:lnTo>
                  <a:lnTo>
                    <a:pt x="2517803" y="1942691"/>
                  </a:lnTo>
                  <a:lnTo>
                    <a:pt x="2426236" y="1871205"/>
                  </a:lnTo>
                  <a:close/>
                </a:path>
                <a:path w="2518409" h="1950085">
                  <a:moveTo>
                    <a:pt x="2517803" y="1945360"/>
                  </a:moveTo>
                  <a:lnTo>
                    <a:pt x="2505484" y="1945360"/>
                  </a:lnTo>
                  <a:lnTo>
                    <a:pt x="2508405" y="1947519"/>
                  </a:lnTo>
                  <a:lnTo>
                    <a:pt x="2509040" y="1946808"/>
                  </a:lnTo>
                  <a:lnTo>
                    <a:pt x="2517803" y="1946808"/>
                  </a:lnTo>
                  <a:lnTo>
                    <a:pt x="2517803" y="1945360"/>
                  </a:lnTo>
                  <a:close/>
                </a:path>
                <a:path w="2518409" h="1950085">
                  <a:moveTo>
                    <a:pt x="2308346" y="1786966"/>
                  </a:moveTo>
                  <a:lnTo>
                    <a:pt x="2304570" y="1786966"/>
                  </a:lnTo>
                  <a:lnTo>
                    <a:pt x="2306729" y="1789125"/>
                  </a:lnTo>
                  <a:lnTo>
                    <a:pt x="2308346" y="1786966"/>
                  </a:lnTo>
                  <a:close/>
                </a:path>
                <a:path w="2518409" h="1950085">
                  <a:moveTo>
                    <a:pt x="2315974" y="1784807"/>
                  </a:moveTo>
                  <a:lnTo>
                    <a:pt x="2298855" y="1784807"/>
                  </a:lnTo>
                  <a:lnTo>
                    <a:pt x="2303935" y="1788401"/>
                  </a:lnTo>
                  <a:lnTo>
                    <a:pt x="2304570" y="1786966"/>
                  </a:lnTo>
                  <a:lnTo>
                    <a:pt x="2308346" y="1786966"/>
                  </a:lnTo>
                  <a:lnTo>
                    <a:pt x="2308888" y="1786242"/>
                  </a:lnTo>
                  <a:lnTo>
                    <a:pt x="2313426" y="1786242"/>
                  </a:lnTo>
                  <a:lnTo>
                    <a:pt x="2313968" y="1785518"/>
                  </a:lnTo>
                  <a:lnTo>
                    <a:pt x="2316889" y="1785518"/>
                  </a:lnTo>
                  <a:lnTo>
                    <a:pt x="2315974" y="1784807"/>
                  </a:lnTo>
                  <a:close/>
                </a:path>
                <a:path w="2518409" h="1950085">
                  <a:moveTo>
                    <a:pt x="2313426" y="1786242"/>
                  </a:moveTo>
                  <a:lnTo>
                    <a:pt x="2308888" y="1786242"/>
                  </a:lnTo>
                  <a:lnTo>
                    <a:pt x="2311809" y="1788401"/>
                  </a:lnTo>
                  <a:lnTo>
                    <a:pt x="2313426" y="1786242"/>
                  </a:lnTo>
                  <a:close/>
                </a:path>
                <a:path w="2518409" h="1950085">
                  <a:moveTo>
                    <a:pt x="2028091" y="1560893"/>
                  </a:moveTo>
                  <a:lnTo>
                    <a:pt x="2027456" y="1562328"/>
                  </a:lnTo>
                  <a:lnTo>
                    <a:pt x="2030250" y="1564487"/>
                  </a:lnTo>
                  <a:lnTo>
                    <a:pt x="2028091" y="1567370"/>
                  </a:lnTo>
                  <a:lnTo>
                    <a:pt x="2030250" y="1568805"/>
                  </a:lnTo>
                  <a:lnTo>
                    <a:pt x="2028091" y="1571688"/>
                  </a:lnTo>
                  <a:lnTo>
                    <a:pt x="2029615" y="1573123"/>
                  </a:lnTo>
                  <a:lnTo>
                    <a:pt x="2028853" y="1573847"/>
                  </a:lnTo>
                  <a:lnTo>
                    <a:pt x="2031774" y="1576006"/>
                  </a:lnTo>
                  <a:lnTo>
                    <a:pt x="2027456" y="1581772"/>
                  </a:lnTo>
                  <a:lnTo>
                    <a:pt x="2292378" y="1787690"/>
                  </a:lnTo>
                  <a:lnTo>
                    <a:pt x="2293775" y="1785518"/>
                  </a:lnTo>
                  <a:lnTo>
                    <a:pt x="2298322" y="1785518"/>
                  </a:lnTo>
                  <a:lnTo>
                    <a:pt x="2298855" y="1784807"/>
                  </a:lnTo>
                  <a:lnTo>
                    <a:pt x="2315974" y="1784807"/>
                  </a:lnTo>
                  <a:lnTo>
                    <a:pt x="2028091" y="1560893"/>
                  </a:lnTo>
                  <a:close/>
                </a:path>
                <a:path w="2518409" h="1950085">
                  <a:moveTo>
                    <a:pt x="2298322" y="1785518"/>
                  </a:moveTo>
                  <a:lnTo>
                    <a:pt x="2293775" y="1785518"/>
                  </a:lnTo>
                  <a:lnTo>
                    <a:pt x="2296696" y="1787690"/>
                  </a:lnTo>
                  <a:lnTo>
                    <a:pt x="2298322" y="1785518"/>
                  </a:lnTo>
                  <a:close/>
                </a:path>
                <a:path w="2518409" h="1950085">
                  <a:moveTo>
                    <a:pt x="2316889" y="1785518"/>
                  </a:moveTo>
                  <a:lnTo>
                    <a:pt x="2313968" y="1785518"/>
                  </a:lnTo>
                  <a:lnTo>
                    <a:pt x="2316127" y="1786966"/>
                  </a:lnTo>
                  <a:lnTo>
                    <a:pt x="2316889" y="1785518"/>
                  </a:lnTo>
                  <a:close/>
                </a:path>
                <a:path w="2518409" h="1950085">
                  <a:moveTo>
                    <a:pt x="766585" y="576656"/>
                  </a:moveTo>
                  <a:lnTo>
                    <a:pt x="763806" y="576656"/>
                  </a:lnTo>
                  <a:lnTo>
                    <a:pt x="769648" y="580974"/>
                  </a:lnTo>
                  <a:lnTo>
                    <a:pt x="770283" y="579539"/>
                  </a:lnTo>
                  <a:lnTo>
                    <a:pt x="766585" y="576656"/>
                  </a:lnTo>
                  <a:close/>
                </a:path>
                <a:path w="2518409" h="1950085">
                  <a:moveTo>
                    <a:pt x="765657" y="575932"/>
                  </a:moveTo>
                  <a:lnTo>
                    <a:pt x="757329" y="575932"/>
                  </a:lnTo>
                  <a:lnTo>
                    <a:pt x="761647" y="579539"/>
                  </a:lnTo>
                  <a:lnTo>
                    <a:pt x="763806" y="576656"/>
                  </a:lnTo>
                  <a:lnTo>
                    <a:pt x="766585" y="576656"/>
                  </a:lnTo>
                  <a:lnTo>
                    <a:pt x="765657" y="575932"/>
                  </a:lnTo>
                  <a:close/>
                </a:path>
                <a:path w="2518409" h="1950085">
                  <a:moveTo>
                    <a:pt x="762904" y="573785"/>
                  </a:moveTo>
                  <a:lnTo>
                    <a:pt x="748693" y="573785"/>
                  </a:lnTo>
                  <a:lnTo>
                    <a:pt x="755170" y="578815"/>
                  </a:lnTo>
                  <a:lnTo>
                    <a:pt x="757329" y="575932"/>
                  </a:lnTo>
                  <a:lnTo>
                    <a:pt x="765657" y="575932"/>
                  </a:lnTo>
                  <a:lnTo>
                    <a:pt x="762904" y="573785"/>
                  </a:lnTo>
                  <a:close/>
                </a:path>
                <a:path w="2518409" h="1950085">
                  <a:moveTo>
                    <a:pt x="759206" y="570903"/>
                  </a:moveTo>
                  <a:lnTo>
                    <a:pt x="742978" y="570903"/>
                  </a:lnTo>
                  <a:lnTo>
                    <a:pt x="747296" y="574497"/>
                  </a:lnTo>
                  <a:lnTo>
                    <a:pt x="748693" y="573785"/>
                  </a:lnTo>
                  <a:lnTo>
                    <a:pt x="762904" y="573785"/>
                  </a:lnTo>
                  <a:lnTo>
                    <a:pt x="759206" y="570903"/>
                  </a:lnTo>
                  <a:close/>
                </a:path>
                <a:path w="2518409" h="1950085">
                  <a:moveTo>
                    <a:pt x="756437" y="568744"/>
                  </a:moveTo>
                  <a:lnTo>
                    <a:pt x="733580" y="568744"/>
                  </a:lnTo>
                  <a:lnTo>
                    <a:pt x="740819" y="573785"/>
                  </a:lnTo>
                  <a:lnTo>
                    <a:pt x="742978" y="570903"/>
                  </a:lnTo>
                  <a:lnTo>
                    <a:pt x="759206" y="570903"/>
                  </a:lnTo>
                  <a:lnTo>
                    <a:pt x="756437" y="568744"/>
                  </a:lnTo>
                  <a:close/>
                </a:path>
                <a:path w="2518409" h="1950085">
                  <a:moveTo>
                    <a:pt x="26975" y="0"/>
                  </a:moveTo>
                  <a:lnTo>
                    <a:pt x="0" y="0"/>
                  </a:lnTo>
                  <a:lnTo>
                    <a:pt x="732183" y="570903"/>
                  </a:lnTo>
                  <a:lnTo>
                    <a:pt x="733580" y="568744"/>
                  </a:lnTo>
                  <a:lnTo>
                    <a:pt x="756437" y="568744"/>
                  </a:lnTo>
                  <a:lnTo>
                    <a:pt x="269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95436" y="1870846"/>
              <a:ext cx="92921" cy="7919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5770208" y="0"/>
              <a:ext cx="2317115" cy="1789430"/>
            </a:xfrm>
            <a:custGeom>
              <a:avLst/>
              <a:gdLst/>
              <a:ahLst/>
              <a:cxnLst/>
              <a:rect l="l" t="t" r="r" b="b"/>
              <a:pathLst>
                <a:path w="2317115" h="1789430">
                  <a:moveTo>
                    <a:pt x="2292365" y="1787689"/>
                  </a:moveTo>
                  <a:lnTo>
                    <a:pt x="2293762" y="1785518"/>
                  </a:lnTo>
                  <a:lnTo>
                    <a:pt x="2296683" y="1787689"/>
                  </a:lnTo>
                  <a:lnTo>
                    <a:pt x="2298842" y="1784807"/>
                  </a:lnTo>
                  <a:lnTo>
                    <a:pt x="2303922" y="1788401"/>
                  </a:lnTo>
                  <a:lnTo>
                    <a:pt x="2304557" y="1786966"/>
                  </a:lnTo>
                  <a:lnTo>
                    <a:pt x="2306716" y="1789125"/>
                  </a:lnTo>
                  <a:lnTo>
                    <a:pt x="2308875" y="1786242"/>
                  </a:lnTo>
                  <a:lnTo>
                    <a:pt x="2311796" y="1788401"/>
                  </a:lnTo>
                  <a:lnTo>
                    <a:pt x="2313955" y="1785518"/>
                  </a:lnTo>
                  <a:lnTo>
                    <a:pt x="2316114" y="1786966"/>
                  </a:lnTo>
                  <a:lnTo>
                    <a:pt x="2316876" y="1785518"/>
                  </a:lnTo>
                  <a:lnTo>
                    <a:pt x="2028078" y="1560880"/>
                  </a:lnTo>
                  <a:lnTo>
                    <a:pt x="2027443" y="1562328"/>
                  </a:lnTo>
                  <a:lnTo>
                    <a:pt x="2030237" y="1564487"/>
                  </a:lnTo>
                  <a:lnTo>
                    <a:pt x="2028078" y="1567370"/>
                  </a:lnTo>
                  <a:lnTo>
                    <a:pt x="2030237" y="1568805"/>
                  </a:lnTo>
                  <a:lnTo>
                    <a:pt x="2028078" y="1571688"/>
                  </a:lnTo>
                  <a:lnTo>
                    <a:pt x="2029602" y="1573123"/>
                  </a:lnTo>
                  <a:lnTo>
                    <a:pt x="2028840" y="1573847"/>
                  </a:lnTo>
                  <a:lnTo>
                    <a:pt x="2031761" y="1576006"/>
                  </a:lnTo>
                  <a:lnTo>
                    <a:pt x="2027443" y="1581772"/>
                  </a:lnTo>
                  <a:lnTo>
                    <a:pt x="2292365" y="1787689"/>
                  </a:lnTo>
                </a:path>
                <a:path w="2317115" h="1789430">
                  <a:moveTo>
                    <a:pt x="732170" y="570890"/>
                  </a:moveTo>
                  <a:lnTo>
                    <a:pt x="733567" y="568744"/>
                  </a:lnTo>
                  <a:lnTo>
                    <a:pt x="740806" y="573773"/>
                  </a:lnTo>
                  <a:lnTo>
                    <a:pt x="742965" y="570890"/>
                  </a:lnTo>
                  <a:lnTo>
                    <a:pt x="747283" y="574497"/>
                  </a:lnTo>
                  <a:lnTo>
                    <a:pt x="748680" y="573773"/>
                  </a:lnTo>
                  <a:lnTo>
                    <a:pt x="755157" y="578815"/>
                  </a:lnTo>
                  <a:lnTo>
                    <a:pt x="757316" y="575932"/>
                  </a:lnTo>
                  <a:lnTo>
                    <a:pt x="761634" y="579539"/>
                  </a:lnTo>
                  <a:lnTo>
                    <a:pt x="763793" y="576656"/>
                  </a:lnTo>
                  <a:lnTo>
                    <a:pt x="769635" y="580974"/>
                  </a:lnTo>
                  <a:lnTo>
                    <a:pt x="770270" y="579539"/>
                  </a:lnTo>
                  <a:lnTo>
                    <a:pt x="26962" y="0"/>
                  </a:lnTo>
                </a:path>
                <a:path w="2317115" h="1789430">
                  <a:moveTo>
                    <a:pt x="0" y="0"/>
                  </a:moveTo>
                  <a:lnTo>
                    <a:pt x="732170" y="57089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336544" y="0"/>
              <a:ext cx="1951989" cy="1522095"/>
            </a:xfrm>
            <a:custGeom>
              <a:avLst/>
              <a:gdLst/>
              <a:ahLst/>
              <a:cxnLst/>
              <a:rect l="l" t="t" r="r" b="b"/>
              <a:pathLst>
                <a:path w="1951990" h="1522095">
                  <a:moveTo>
                    <a:pt x="28353" y="0"/>
                  </a:moveTo>
                  <a:lnTo>
                    <a:pt x="0" y="0"/>
                  </a:lnTo>
                  <a:lnTo>
                    <a:pt x="1951454" y="1521959"/>
                  </a:lnTo>
                  <a:lnTo>
                    <a:pt x="1951454" y="1499860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336544" y="0"/>
              <a:ext cx="1951989" cy="1522095"/>
            </a:xfrm>
            <a:custGeom>
              <a:avLst/>
              <a:gdLst/>
              <a:ahLst/>
              <a:cxnLst/>
              <a:rect l="l" t="t" r="r" b="b"/>
              <a:pathLst>
                <a:path w="1951990" h="1522095">
                  <a:moveTo>
                    <a:pt x="1951454" y="1499860"/>
                  </a:moveTo>
                  <a:lnTo>
                    <a:pt x="28353" y="0"/>
                  </a:lnTo>
                </a:path>
                <a:path w="1951990" h="1522095">
                  <a:moveTo>
                    <a:pt x="0" y="0"/>
                  </a:moveTo>
                  <a:lnTo>
                    <a:pt x="1951454" y="15219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903080" y="0"/>
              <a:ext cx="1384935" cy="1080135"/>
            </a:xfrm>
            <a:custGeom>
              <a:avLst/>
              <a:gdLst/>
              <a:ahLst/>
              <a:cxnLst/>
              <a:rect l="l" t="t" r="r" b="b"/>
              <a:pathLst>
                <a:path w="1384934" h="1080135">
                  <a:moveTo>
                    <a:pt x="26734" y="0"/>
                  </a:moveTo>
                  <a:lnTo>
                    <a:pt x="0" y="0"/>
                  </a:lnTo>
                  <a:lnTo>
                    <a:pt x="1384918" y="1080125"/>
                  </a:lnTo>
                  <a:lnTo>
                    <a:pt x="1384918" y="1059246"/>
                  </a:lnTo>
                  <a:lnTo>
                    <a:pt x="26734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903080" y="0"/>
              <a:ext cx="1384935" cy="1080135"/>
            </a:xfrm>
            <a:custGeom>
              <a:avLst/>
              <a:gdLst/>
              <a:ahLst/>
              <a:cxnLst/>
              <a:rect l="l" t="t" r="r" b="b"/>
              <a:pathLst>
                <a:path w="1384934" h="1080135">
                  <a:moveTo>
                    <a:pt x="1384918" y="1059246"/>
                  </a:moveTo>
                  <a:lnTo>
                    <a:pt x="26734" y="0"/>
                  </a:lnTo>
                </a:path>
                <a:path w="1384934" h="1080135">
                  <a:moveTo>
                    <a:pt x="0" y="0"/>
                  </a:moveTo>
                  <a:lnTo>
                    <a:pt x="1384918" y="10801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7469401" y="0"/>
              <a:ext cx="819150" cy="638810"/>
            </a:xfrm>
            <a:custGeom>
              <a:avLst/>
              <a:gdLst/>
              <a:ahLst/>
              <a:cxnLst/>
              <a:rect l="l" t="t" r="r" b="b"/>
              <a:pathLst>
                <a:path w="819150" h="638810">
                  <a:moveTo>
                    <a:pt x="28336" y="0"/>
                  </a:moveTo>
                  <a:lnTo>
                    <a:pt x="0" y="0"/>
                  </a:lnTo>
                  <a:lnTo>
                    <a:pt x="818597" y="638425"/>
                  </a:lnTo>
                  <a:lnTo>
                    <a:pt x="818597" y="616327"/>
                  </a:lnTo>
                  <a:lnTo>
                    <a:pt x="28336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469401" y="0"/>
              <a:ext cx="819150" cy="638810"/>
            </a:xfrm>
            <a:custGeom>
              <a:avLst/>
              <a:gdLst/>
              <a:ahLst/>
              <a:cxnLst/>
              <a:rect l="l" t="t" r="r" b="b"/>
              <a:pathLst>
                <a:path w="819150" h="638810">
                  <a:moveTo>
                    <a:pt x="818597" y="616341"/>
                  </a:moveTo>
                  <a:lnTo>
                    <a:pt x="28299" y="0"/>
                  </a:lnTo>
                </a:path>
                <a:path w="819150" h="638810">
                  <a:moveTo>
                    <a:pt x="0" y="0"/>
                  </a:moveTo>
                  <a:lnTo>
                    <a:pt x="818597" y="6384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36199" y="-359"/>
              <a:ext cx="252159" cy="196818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6514269" y="242265"/>
              <a:ext cx="1774189" cy="1676400"/>
            </a:xfrm>
            <a:custGeom>
              <a:avLst/>
              <a:gdLst/>
              <a:ahLst/>
              <a:cxnLst/>
              <a:rect l="l" t="t" r="r" b="b"/>
              <a:pathLst>
                <a:path w="1774190" h="1676400">
                  <a:moveTo>
                    <a:pt x="771465" y="25400"/>
                  </a:moveTo>
                  <a:lnTo>
                    <a:pt x="643410" y="25400"/>
                  </a:lnTo>
                  <a:lnTo>
                    <a:pt x="454100" y="76200"/>
                  </a:lnTo>
                  <a:lnTo>
                    <a:pt x="408734" y="101600"/>
                  </a:lnTo>
                  <a:lnTo>
                    <a:pt x="364466" y="114300"/>
                  </a:lnTo>
                  <a:lnTo>
                    <a:pt x="321329" y="139700"/>
                  </a:lnTo>
                  <a:lnTo>
                    <a:pt x="279359" y="165100"/>
                  </a:lnTo>
                  <a:lnTo>
                    <a:pt x="238590" y="190500"/>
                  </a:lnTo>
                  <a:lnTo>
                    <a:pt x="199056" y="228600"/>
                  </a:lnTo>
                  <a:lnTo>
                    <a:pt x="166705" y="254000"/>
                  </a:lnTo>
                  <a:lnTo>
                    <a:pt x="136556" y="292100"/>
                  </a:lnTo>
                  <a:lnTo>
                    <a:pt x="108670" y="330200"/>
                  </a:lnTo>
                  <a:lnTo>
                    <a:pt x="83105" y="368300"/>
                  </a:lnTo>
                  <a:lnTo>
                    <a:pt x="61811" y="393700"/>
                  </a:lnTo>
                  <a:lnTo>
                    <a:pt x="44195" y="431800"/>
                  </a:lnTo>
                  <a:lnTo>
                    <a:pt x="30224" y="469900"/>
                  </a:lnTo>
                  <a:lnTo>
                    <a:pt x="19859" y="520700"/>
                  </a:lnTo>
                  <a:lnTo>
                    <a:pt x="17569" y="533400"/>
                  </a:lnTo>
                  <a:lnTo>
                    <a:pt x="12751" y="558800"/>
                  </a:lnTo>
                  <a:lnTo>
                    <a:pt x="10461" y="571500"/>
                  </a:lnTo>
                  <a:lnTo>
                    <a:pt x="3331" y="622300"/>
                  </a:lnTo>
                  <a:lnTo>
                    <a:pt x="0" y="673100"/>
                  </a:lnTo>
                  <a:lnTo>
                    <a:pt x="1549" y="711200"/>
                  </a:lnTo>
                  <a:lnTo>
                    <a:pt x="9064" y="762000"/>
                  </a:lnTo>
                  <a:lnTo>
                    <a:pt x="18639" y="800100"/>
                  </a:lnTo>
                  <a:lnTo>
                    <a:pt x="27939" y="838200"/>
                  </a:lnTo>
                  <a:lnTo>
                    <a:pt x="36978" y="876300"/>
                  </a:lnTo>
                  <a:lnTo>
                    <a:pt x="45767" y="927100"/>
                  </a:lnTo>
                  <a:lnTo>
                    <a:pt x="51500" y="939800"/>
                  </a:lnTo>
                  <a:lnTo>
                    <a:pt x="58769" y="965200"/>
                  </a:lnTo>
                  <a:lnTo>
                    <a:pt x="67252" y="990600"/>
                  </a:lnTo>
                  <a:lnTo>
                    <a:pt x="76628" y="1003300"/>
                  </a:lnTo>
                  <a:lnTo>
                    <a:pt x="98474" y="1041400"/>
                  </a:lnTo>
                  <a:lnTo>
                    <a:pt x="123167" y="1079500"/>
                  </a:lnTo>
                  <a:lnTo>
                    <a:pt x="150475" y="1117600"/>
                  </a:lnTo>
                  <a:lnTo>
                    <a:pt x="180167" y="1155700"/>
                  </a:lnTo>
                  <a:lnTo>
                    <a:pt x="212010" y="1193800"/>
                  </a:lnTo>
                  <a:lnTo>
                    <a:pt x="247633" y="1219200"/>
                  </a:lnTo>
                  <a:lnTo>
                    <a:pt x="284673" y="1257300"/>
                  </a:lnTo>
                  <a:lnTo>
                    <a:pt x="323054" y="1282700"/>
                  </a:lnTo>
                  <a:lnTo>
                    <a:pt x="362702" y="1308100"/>
                  </a:lnTo>
                  <a:lnTo>
                    <a:pt x="403541" y="1333500"/>
                  </a:lnTo>
                  <a:lnTo>
                    <a:pt x="445495" y="1358900"/>
                  </a:lnTo>
                  <a:lnTo>
                    <a:pt x="488489" y="1371600"/>
                  </a:lnTo>
                  <a:lnTo>
                    <a:pt x="503866" y="1384300"/>
                  </a:lnTo>
                  <a:lnTo>
                    <a:pt x="518731" y="1397000"/>
                  </a:lnTo>
                  <a:lnTo>
                    <a:pt x="533048" y="1397000"/>
                  </a:lnTo>
                  <a:lnTo>
                    <a:pt x="546782" y="1409700"/>
                  </a:lnTo>
                  <a:lnTo>
                    <a:pt x="577611" y="1435100"/>
                  </a:lnTo>
                  <a:lnTo>
                    <a:pt x="609393" y="1460500"/>
                  </a:lnTo>
                  <a:lnTo>
                    <a:pt x="695215" y="1511300"/>
                  </a:lnTo>
                  <a:lnTo>
                    <a:pt x="738898" y="1524000"/>
                  </a:lnTo>
                  <a:lnTo>
                    <a:pt x="827993" y="1574800"/>
                  </a:lnTo>
                  <a:lnTo>
                    <a:pt x="873480" y="1587500"/>
                  </a:lnTo>
                  <a:lnTo>
                    <a:pt x="919642" y="1612900"/>
                  </a:lnTo>
                  <a:lnTo>
                    <a:pt x="966517" y="1625600"/>
                  </a:lnTo>
                  <a:lnTo>
                    <a:pt x="996949" y="1625600"/>
                  </a:lnTo>
                  <a:lnTo>
                    <a:pt x="1006903" y="1638300"/>
                  </a:lnTo>
                  <a:lnTo>
                    <a:pt x="1040100" y="1638300"/>
                  </a:lnTo>
                  <a:lnTo>
                    <a:pt x="1107541" y="1663700"/>
                  </a:lnTo>
                  <a:lnTo>
                    <a:pt x="1210436" y="1663700"/>
                  </a:lnTo>
                  <a:lnTo>
                    <a:pt x="1244375" y="1676400"/>
                  </a:lnTo>
                  <a:lnTo>
                    <a:pt x="1533826" y="1676400"/>
                  </a:lnTo>
                  <a:lnTo>
                    <a:pt x="1618281" y="1651000"/>
                  </a:lnTo>
                  <a:lnTo>
                    <a:pt x="1205066" y="1651000"/>
                  </a:lnTo>
                  <a:lnTo>
                    <a:pt x="997505" y="1600200"/>
                  </a:lnTo>
                  <a:lnTo>
                    <a:pt x="903685" y="1574800"/>
                  </a:lnTo>
                  <a:lnTo>
                    <a:pt x="858742" y="1562100"/>
                  </a:lnTo>
                  <a:lnTo>
                    <a:pt x="727503" y="1485900"/>
                  </a:lnTo>
                  <a:lnTo>
                    <a:pt x="710618" y="1485900"/>
                  </a:lnTo>
                  <a:lnTo>
                    <a:pt x="693483" y="1473200"/>
                  </a:lnTo>
                  <a:lnTo>
                    <a:pt x="658415" y="1460500"/>
                  </a:lnTo>
                  <a:lnTo>
                    <a:pt x="659812" y="1447800"/>
                  </a:lnTo>
                  <a:lnTo>
                    <a:pt x="810595" y="1447800"/>
                  </a:lnTo>
                  <a:lnTo>
                    <a:pt x="626322" y="1397000"/>
                  </a:lnTo>
                  <a:lnTo>
                    <a:pt x="582088" y="1384300"/>
                  </a:lnTo>
                  <a:lnTo>
                    <a:pt x="546727" y="1358900"/>
                  </a:lnTo>
                  <a:lnTo>
                    <a:pt x="513127" y="1333500"/>
                  </a:lnTo>
                  <a:lnTo>
                    <a:pt x="481433" y="1320800"/>
                  </a:lnTo>
                  <a:lnTo>
                    <a:pt x="451786" y="1295400"/>
                  </a:lnTo>
                  <a:lnTo>
                    <a:pt x="444579" y="1282700"/>
                  </a:lnTo>
                  <a:lnTo>
                    <a:pt x="437753" y="1282700"/>
                  </a:lnTo>
                  <a:lnTo>
                    <a:pt x="430926" y="1270000"/>
                  </a:lnTo>
                  <a:lnTo>
                    <a:pt x="423719" y="1270000"/>
                  </a:lnTo>
                  <a:lnTo>
                    <a:pt x="408580" y="1257300"/>
                  </a:lnTo>
                  <a:lnTo>
                    <a:pt x="394620" y="1231900"/>
                  </a:lnTo>
                  <a:lnTo>
                    <a:pt x="381875" y="1219200"/>
                  </a:lnTo>
                  <a:lnTo>
                    <a:pt x="335200" y="1219200"/>
                  </a:lnTo>
                  <a:lnTo>
                    <a:pt x="296908" y="1181100"/>
                  </a:lnTo>
                  <a:lnTo>
                    <a:pt x="260871" y="1155700"/>
                  </a:lnTo>
                  <a:lnTo>
                    <a:pt x="227046" y="1117600"/>
                  </a:lnTo>
                  <a:lnTo>
                    <a:pt x="195389" y="1079500"/>
                  </a:lnTo>
                  <a:lnTo>
                    <a:pt x="165857" y="1041400"/>
                  </a:lnTo>
                  <a:lnTo>
                    <a:pt x="138408" y="1003300"/>
                  </a:lnTo>
                  <a:lnTo>
                    <a:pt x="112997" y="952500"/>
                  </a:lnTo>
                  <a:lnTo>
                    <a:pt x="89582" y="914400"/>
                  </a:lnTo>
                  <a:lnTo>
                    <a:pt x="72876" y="863600"/>
                  </a:lnTo>
                  <a:lnTo>
                    <a:pt x="65182" y="825500"/>
                  </a:lnTo>
                  <a:lnTo>
                    <a:pt x="65561" y="774700"/>
                  </a:lnTo>
                  <a:lnTo>
                    <a:pt x="73072" y="736600"/>
                  </a:lnTo>
                  <a:lnTo>
                    <a:pt x="76281" y="723900"/>
                  </a:lnTo>
                  <a:lnTo>
                    <a:pt x="41449" y="723900"/>
                  </a:lnTo>
                  <a:lnTo>
                    <a:pt x="35599" y="711200"/>
                  </a:lnTo>
                  <a:lnTo>
                    <a:pt x="32750" y="698500"/>
                  </a:lnTo>
                  <a:lnTo>
                    <a:pt x="32091" y="685800"/>
                  </a:lnTo>
                  <a:lnTo>
                    <a:pt x="32813" y="673100"/>
                  </a:lnTo>
                  <a:lnTo>
                    <a:pt x="34688" y="635000"/>
                  </a:lnTo>
                  <a:lnTo>
                    <a:pt x="36099" y="609600"/>
                  </a:lnTo>
                  <a:lnTo>
                    <a:pt x="38725" y="571500"/>
                  </a:lnTo>
                  <a:lnTo>
                    <a:pt x="44243" y="546100"/>
                  </a:lnTo>
                  <a:lnTo>
                    <a:pt x="57693" y="482600"/>
                  </a:lnTo>
                  <a:lnTo>
                    <a:pt x="76190" y="431800"/>
                  </a:lnTo>
                  <a:lnTo>
                    <a:pt x="99418" y="393700"/>
                  </a:lnTo>
                  <a:lnTo>
                    <a:pt x="127059" y="342900"/>
                  </a:lnTo>
                  <a:lnTo>
                    <a:pt x="158797" y="304800"/>
                  </a:lnTo>
                  <a:lnTo>
                    <a:pt x="191238" y="266700"/>
                  </a:lnTo>
                  <a:lnTo>
                    <a:pt x="226239" y="228600"/>
                  </a:lnTo>
                  <a:lnTo>
                    <a:pt x="263587" y="203200"/>
                  </a:lnTo>
                  <a:lnTo>
                    <a:pt x="303069" y="177800"/>
                  </a:lnTo>
                  <a:lnTo>
                    <a:pt x="344471" y="152400"/>
                  </a:lnTo>
                  <a:lnTo>
                    <a:pt x="390594" y="127000"/>
                  </a:lnTo>
                  <a:lnTo>
                    <a:pt x="437679" y="101600"/>
                  </a:lnTo>
                  <a:lnTo>
                    <a:pt x="685831" y="38100"/>
                  </a:lnTo>
                  <a:lnTo>
                    <a:pt x="737663" y="38100"/>
                  </a:lnTo>
                  <a:lnTo>
                    <a:pt x="771465" y="25400"/>
                  </a:lnTo>
                  <a:close/>
                </a:path>
                <a:path w="1774190" h="1676400">
                  <a:moveTo>
                    <a:pt x="1773754" y="1562100"/>
                  </a:moveTo>
                  <a:lnTo>
                    <a:pt x="1765849" y="1562100"/>
                  </a:lnTo>
                  <a:lnTo>
                    <a:pt x="1733978" y="1574800"/>
                  </a:lnTo>
                  <a:lnTo>
                    <a:pt x="1692621" y="1600200"/>
                  </a:lnTo>
                  <a:lnTo>
                    <a:pt x="1517316" y="1651000"/>
                  </a:lnTo>
                  <a:lnTo>
                    <a:pt x="1618281" y="1651000"/>
                  </a:lnTo>
                  <a:lnTo>
                    <a:pt x="1701593" y="1625600"/>
                  </a:lnTo>
                  <a:lnTo>
                    <a:pt x="1746928" y="1600200"/>
                  </a:lnTo>
                  <a:lnTo>
                    <a:pt x="1773754" y="1587500"/>
                  </a:lnTo>
                  <a:lnTo>
                    <a:pt x="1773754" y="1562100"/>
                  </a:lnTo>
                  <a:close/>
                </a:path>
                <a:path w="1774190" h="1676400">
                  <a:moveTo>
                    <a:pt x="1177970" y="1511300"/>
                  </a:moveTo>
                  <a:lnTo>
                    <a:pt x="1046599" y="1511300"/>
                  </a:lnTo>
                  <a:lnTo>
                    <a:pt x="1092501" y="1524000"/>
                  </a:lnTo>
                  <a:lnTo>
                    <a:pt x="1141523" y="1524000"/>
                  </a:lnTo>
                  <a:lnTo>
                    <a:pt x="1177970" y="1511300"/>
                  </a:lnTo>
                  <a:close/>
                </a:path>
                <a:path w="1774190" h="1676400">
                  <a:moveTo>
                    <a:pt x="1587380" y="1511300"/>
                  </a:moveTo>
                  <a:lnTo>
                    <a:pt x="1392110" y="1511300"/>
                  </a:lnTo>
                  <a:lnTo>
                    <a:pt x="1453181" y="1524000"/>
                  </a:lnTo>
                  <a:lnTo>
                    <a:pt x="1556654" y="1524000"/>
                  </a:lnTo>
                  <a:lnTo>
                    <a:pt x="1587380" y="1511300"/>
                  </a:lnTo>
                  <a:close/>
                </a:path>
                <a:path w="1774190" h="1676400">
                  <a:moveTo>
                    <a:pt x="1734686" y="1485900"/>
                  </a:moveTo>
                  <a:lnTo>
                    <a:pt x="1573133" y="1485900"/>
                  </a:lnTo>
                  <a:lnTo>
                    <a:pt x="1544514" y="1498600"/>
                  </a:lnTo>
                  <a:lnTo>
                    <a:pt x="954555" y="1498600"/>
                  </a:lnTo>
                  <a:lnTo>
                    <a:pt x="1000648" y="1511300"/>
                  </a:lnTo>
                  <a:lnTo>
                    <a:pt x="1656792" y="1511300"/>
                  </a:lnTo>
                  <a:lnTo>
                    <a:pt x="1734686" y="1485900"/>
                  </a:lnTo>
                  <a:close/>
                </a:path>
                <a:path w="1774190" h="1676400">
                  <a:moveTo>
                    <a:pt x="810595" y="1447800"/>
                  </a:moveTo>
                  <a:lnTo>
                    <a:pt x="690800" y="1447800"/>
                  </a:lnTo>
                  <a:lnTo>
                    <a:pt x="908224" y="1498600"/>
                  </a:lnTo>
                  <a:lnTo>
                    <a:pt x="1500044" y="1498600"/>
                  </a:lnTo>
                  <a:lnTo>
                    <a:pt x="1494964" y="1485900"/>
                  </a:lnTo>
                  <a:lnTo>
                    <a:pt x="1490011" y="1485900"/>
                  </a:lnTo>
                  <a:lnTo>
                    <a:pt x="1520259" y="1473200"/>
                  </a:lnTo>
                  <a:lnTo>
                    <a:pt x="905827" y="1473200"/>
                  </a:lnTo>
                  <a:lnTo>
                    <a:pt x="810595" y="1447800"/>
                  </a:lnTo>
                  <a:close/>
                </a:path>
                <a:path w="1774190" h="1676400">
                  <a:moveTo>
                    <a:pt x="1773754" y="1447800"/>
                  </a:moveTo>
                  <a:lnTo>
                    <a:pt x="1770346" y="1447800"/>
                  </a:lnTo>
                  <a:lnTo>
                    <a:pt x="1724913" y="1473200"/>
                  </a:lnTo>
                  <a:lnTo>
                    <a:pt x="1678267" y="1473200"/>
                  </a:lnTo>
                  <a:lnTo>
                    <a:pt x="1630346" y="1485900"/>
                  </a:lnTo>
                  <a:lnTo>
                    <a:pt x="1773754" y="1485900"/>
                  </a:lnTo>
                  <a:lnTo>
                    <a:pt x="1773754" y="1447800"/>
                  </a:lnTo>
                  <a:close/>
                </a:path>
                <a:path w="1774190" h="1676400">
                  <a:moveTo>
                    <a:pt x="1404286" y="1460500"/>
                  </a:moveTo>
                  <a:lnTo>
                    <a:pt x="1078150" y="1460500"/>
                  </a:lnTo>
                  <a:lnTo>
                    <a:pt x="1079547" y="1473200"/>
                  </a:lnTo>
                  <a:lnTo>
                    <a:pt x="1407842" y="1473200"/>
                  </a:lnTo>
                  <a:lnTo>
                    <a:pt x="1404286" y="1460500"/>
                  </a:lnTo>
                  <a:close/>
                </a:path>
                <a:path w="1774190" h="1676400">
                  <a:moveTo>
                    <a:pt x="1773754" y="1371600"/>
                  </a:moveTo>
                  <a:lnTo>
                    <a:pt x="1754933" y="1384300"/>
                  </a:lnTo>
                  <a:lnTo>
                    <a:pt x="1739205" y="1397000"/>
                  </a:lnTo>
                  <a:lnTo>
                    <a:pt x="1707034" y="1397000"/>
                  </a:lnTo>
                  <a:lnTo>
                    <a:pt x="1690163" y="1409700"/>
                  </a:lnTo>
                  <a:lnTo>
                    <a:pt x="1494964" y="1460500"/>
                  </a:lnTo>
                  <a:lnTo>
                    <a:pt x="1418002" y="1460500"/>
                  </a:lnTo>
                  <a:lnTo>
                    <a:pt x="1412160" y="1473200"/>
                  </a:lnTo>
                  <a:lnTo>
                    <a:pt x="1550733" y="1473200"/>
                  </a:lnTo>
                  <a:lnTo>
                    <a:pt x="1613074" y="1447800"/>
                  </a:lnTo>
                  <a:lnTo>
                    <a:pt x="1767341" y="1409700"/>
                  </a:lnTo>
                  <a:lnTo>
                    <a:pt x="1773754" y="1409700"/>
                  </a:lnTo>
                  <a:lnTo>
                    <a:pt x="1773754" y="1371600"/>
                  </a:lnTo>
                  <a:close/>
                </a:path>
                <a:path w="1774190" h="1676400">
                  <a:moveTo>
                    <a:pt x="1149397" y="1447800"/>
                  </a:moveTo>
                  <a:lnTo>
                    <a:pt x="1049527" y="1447800"/>
                  </a:lnTo>
                  <a:lnTo>
                    <a:pt x="1063599" y="1460500"/>
                  </a:lnTo>
                  <a:lnTo>
                    <a:pt x="1170900" y="1460500"/>
                  </a:lnTo>
                  <a:lnTo>
                    <a:pt x="1149397" y="1447800"/>
                  </a:lnTo>
                  <a:close/>
                </a:path>
                <a:path w="1774190" h="1676400">
                  <a:moveTo>
                    <a:pt x="1442386" y="1447800"/>
                  </a:moveTo>
                  <a:lnTo>
                    <a:pt x="1314311" y="1447800"/>
                  </a:lnTo>
                  <a:lnTo>
                    <a:pt x="1289859" y="1460500"/>
                  </a:lnTo>
                  <a:lnTo>
                    <a:pt x="1437433" y="1460500"/>
                  </a:lnTo>
                  <a:lnTo>
                    <a:pt x="1442386" y="1447800"/>
                  </a:lnTo>
                  <a:close/>
                </a:path>
                <a:path w="1774190" h="1676400">
                  <a:moveTo>
                    <a:pt x="1010459" y="1371600"/>
                  </a:moveTo>
                  <a:lnTo>
                    <a:pt x="839136" y="1371600"/>
                  </a:lnTo>
                  <a:lnTo>
                    <a:pt x="883380" y="1397000"/>
                  </a:lnTo>
                  <a:lnTo>
                    <a:pt x="928576" y="1409700"/>
                  </a:lnTo>
                  <a:lnTo>
                    <a:pt x="974582" y="1435100"/>
                  </a:lnTo>
                  <a:lnTo>
                    <a:pt x="1021254" y="1447800"/>
                  </a:lnTo>
                  <a:lnTo>
                    <a:pt x="1123382" y="1447800"/>
                  </a:lnTo>
                  <a:lnTo>
                    <a:pt x="1097295" y="1435100"/>
                  </a:lnTo>
                  <a:lnTo>
                    <a:pt x="1071352" y="1435100"/>
                  </a:lnTo>
                  <a:lnTo>
                    <a:pt x="1045765" y="1422400"/>
                  </a:lnTo>
                  <a:lnTo>
                    <a:pt x="1037891" y="1422400"/>
                  </a:lnTo>
                  <a:lnTo>
                    <a:pt x="1029890" y="1409700"/>
                  </a:lnTo>
                  <a:lnTo>
                    <a:pt x="1590553" y="1409700"/>
                  </a:lnTo>
                  <a:lnTo>
                    <a:pt x="1636823" y="1397000"/>
                  </a:lnTo>
                  <a:lnTo>
                    <a:pt x="1205531" y="1397000"/>
                  </a:lnTo>
                  <a:lnTo>
                    <a:pt x="1157156" y="1384300"/>
                  </a:lnTo>
                  <a:lnTo>
                    <a:pt x="1059263" y="1384300"/>
                  </a:lnTo>
                  <a:lnTo>
                    <a:pt x="1010459" y="1371600"/>
                  </a:lnTo>
                  <a:close/>
                </a:path>
                <a:path w="1774190" h="1676400">
                  <a:moveTo>
                    <a:pt x="1590553" y="1409700"/>
                  </a:moveTo>
                  <a:lnTo>
                    <a:pt x="1087510" y="1409700"/>
                  </a:lnTo>
                  <a:lnTo>
                    <a:pt x="1098978" y="1422400"/>
                  </a:lnTo>
                  <a:lnTo>
                    <a:pt x="1367756" y="1422400"/>
                  </a:lnTo>
                  <a:lnTo>
                    <a:pt x="1384855" y="1435100"/>
                  </a:lnTo>
                  <a:lnTo>
                    <a:pt x="1362404" y="1435100"/>
                  </a:lnTo>
                  <a:lnTo>
                    <a:pt x="1338691" y="1447800"/>
                  </a:lnTo>
                  <a:lnTo>
                    <a:pt x="1449625" y="1447800"/>
                  </a:lnTo>
                  <a:lnTo>
                    <a:pt x="1590553" y="1409700"/>
                  </a:lnTo>
                  <a:close/>
                </a:path>
                <a:path w="1774190" h="1676400">
                  <a:moveTo>
                    <a:pt x="1716904" y="1371600"/>
                  </a:moveTo>
                  <a:lnTo>
                    <a:pt x="1506981" y="1371600"/>
                  </a:lnTo>
                  <a:lnTo>
                    <a:pt x="1493696" y="1384300"/>
                  </a:lnTo>
                  <a:lnTo>
                    <a:pt x="1361221" y="1384300"/>
                  </a:lnTo>
                  <a:lnTo>
                    <a:pt x="1324411" y="1397000"/>
                  </a:lnTo>
                  <a:lnTo>
                    <a:pt x="1636823" y="1397000"/>
                  </a:lnTo>
                  <a:lnTo>
                    <a:pt x="1690385" y="1384300"/>
                  </a:lnTo>
                  <a:lnTo>
                    <a:pt x="1716904" y="1371600"/>
                  </a:lnTo>
                  <a:close/>
                </a:path>
                <a:path w="1774190" h="1676400">
                  <a:moveTo>
                    <a:pt x="414753" y="1092200"/>
                  </a:moveTo>
                  <a:lnTo>
                    <a:pt x="328723" y="1092200"/>
                  </a:lnTo>
                  <a:lnTo>
                    <a:pt x="367995" y="1130300"/>
                  </a:lnTo>
                  <a:lnTo>
                    <a:pt x="410241" y="1168400"/>
                  </a:lnTo>
                  <a:lnTo>
                    <a:pt x="454810" y="1193800"/>
                  </a:lnTo>
                  <a:lnTo>
                    <a:pt x="501049" y="1219200"/>
                  </a:lnTo>
                  <a:lnTo>
                    <a:pt x="548306" y="1244600"/>
                  </a:lnTo>
                  <a:lnTo>
                    <a:pt x="633504" y="1295400"/>
                  </a:lnTo>
                  <a:lnTo>
                    <a:pt x="676878" y="1308100"/>
                  </a:lnTo>
                  <a:lnTo>
                    <a:pt x="720791" y="1333500"/>
                  </a:lnTo>
                  <a:lnTo>
                    <a:pt x="810307" y="1358900"/>
                  </a:lnTo>
                  <a:lnTo>
                    <a:pt x="817366" y="1371600"/>
                  </a:lnTo>
                  <a:lnTo>
                    <a:pt x="981543" y="1371600"/>
                  </a:lnTo>
                  <a:lnTo>
                    <a:pt x="952960" y="1358900"/>
                  </a:lnTo>
                  <a:lnTo>
                    <a:pt x="896032" y="1358900"/>
                  </a:lnTo>
                  <a:lnTo>
                    <a:pt x="877921" y="1346200"/>
                  </a:lnTo>
                  <a:lnTo>
                    <a:pt x="860297" y="1346200"/>
                  </a:lnTo>
                  <a:lnTo>
                    <a:pt x="843079" y="1333500"/>
                  </a:lnTo>
                  <a:lnTo>
                    <a:pt x="826182" y="1320800"/>
                  </a:lnTo>
                  <a:lnTo>
                    <a:pt x="776140" y="1320800"/>
                  </a:lnTo>
                  <a:lnTo>
                    <a:pt x="759888" y="1308100"/>
                  </a:lnTo>
                  <a:lnTo>
                    <a:pt x="690927" y="1282700"/>
                  </a:lnTo>
                  <a:lnTo>
                    <a:pt x="657411" y="1270000"/>
                  </a:lnTo>
                  <a:lnTo>
                    <a:pt x="624633" y="1244600"/>
                  </a:lnTo>
                  <a:lnTo>
                    <a:pt x="581541" y="1219200"/>
                  </a:lnTo>
                  <a:lnTo>
                    <a:pt x="539803" y="1193800"/>
                  </a:lnTo>
                  <a:lnTo>
                    <a:pt x="499735" y="1168400"/>
                  </a:lnTo>
                  <a:lnTo>
                    <a:pt x="461655" y="1130300"/>
                  </a:lnTo>
                  <a:lnTo>
                    <a:pt x="425878" y="1104900"/>
                  </a:lnTo>
                  <a:lnTo>
                    <a:pt x="414753" y="1092200"/>
                  </a:lnTo>
                  <a:close/>
                </a:path>
                <a:path w="1774190" h="1676400">
                  <a:moveTo>
                    <a:pt x="1773754" y="1295400"/>
                  </a:moveTo>
                  <a:lnTo>
                    <a:pt x="1757956" y="1295400"/>
                  </a:lnTo>
                  <a:lnTo>
                    <a:pt x="1711753" y="1320800"/>
                  </a:lnTo>
                  <a:lnTo>
                    <a:pt x="1669147" y="1346200"/>
                  </a:lnTo>
                  <a:lnTo>
                    <a:pt x="1579647" y="1371600"/>
                  </a:lnTo>
                  <a:lnTo>
                    <a:pt x="1743376" y="1371600"/>
                  </a:lnTo>
                  <a:lnTo>
                    <a:pt x="1773754" y="1358900"/>
                  </a:lnTo>
                  <a:lnTo>
                    <a:pt x="1773754" y="1295400"/>
                  </a:lnTo>
                  <a:close/>
                </a:path>
                <a:path w="1774190" h="1676400">
                  <a:moveTo>
                    <a:pt x="1014936" y="152400"/>
                  </a:moveTo>
                  <a:lnTo>
                    <a:pt x="889523" y="152400"/>
                  </a:lnTo>
                  <a:lnTo>
                    <a:pt x="753411" y="190500"/>
                  </a:lnTo>
                  <a:lnTo>
                    <a:pt x="705018" y="215900"/>
                  </a:lnTo>
                  <a:lnTo>
                    <a:pt x="657161" y="228600"/>
                  </a:lnTo>
                  <a:lnTo>
                    <a:pt x="610090" y="254000"/>
                  </a:lnTo>
                  <a:lnTo>
                    <a:pt x="564054" y="279400"/>
                  </a:lnTo>
                  <a:lnTo>
                    <a:pt x="522844" y="304800"/>
                  </a:lnTo>
                  <a:lnTo>
                    <a:pt x="482421" y="330200"/>
                  </a:lnTo>
                  <a:lnTo>
                    <a:pt x="443234" y="355600"/>
                  </a:lnTo>
                  <a:lnTo>
                    <a:pt x="405737" y="381000"/>
                  </a:lnTo>
                  <a:lnTo>
                    <a:pt x="370379" y="419100"/>
                  </a:lnTo>
                  <a:lnTo>
                    <a:pt x="341127" y="444500"/>
                  </a:lnTo>
                  <a:lnTo>
                    <a:pt x="313816" y="482600"/>
                  </a:lnTo>
                  <a:lnTo>
                    <a:pt x="288530" y="508000"/>
                  </a:lnTo>
                  <a:lnTo>
                    <a:pt x="265350" y="546100"/>
                  </a:lnTo>
                  <a:lnTo>
                    <a:pt x="235727" y="596900"/>
                  </a:lnTo>
                  <a:lnTo>
                    <a:pt x="212010" y="647700"/>
                  </a:lnTo>
                  <a:lnTo>
                    <a:pt x="199955" y="698500"/>
                  </a:lnTo>
                  <a:lnTo>
                    <a:pt x="192908" y="749300"/>
                  </a:lnTo>
                  <a:lnTo>
                    <a:pt x="191309" y="787400"/>
                  </a:lnTo>
                  <a:lnTo>
                    <a:pt x="195594" y="838200"/>
                  </a:lnTo>
                  <a:lnTo>
                    <a:pt x="206201" y="889000"/>
                  </a:lnTo>
                  <a:lnTo>
                    <a:pt x="223567" y="939800"/>
                  </a:lnTo>
                  <a:lnTo>
                    <a:pt x="238629" y="965200"/>
                  </a:lnTo>
                  <a:lnTo>
                    <a:pt x="252428" y="1003300"/>
                  </a:lnTo>
                  <a:lnTo>
                    <a:pt x="264751" y="1041400"/>
                  </a:lnTo>
                  <a:lnTo>
                    <a:pt x="275383" y="1079500"/>
                  </a:lnTo>
                  <a:lnTo>
                    <a:pt x="285168" y="1104900"/>
                  </a:lnTo>
                  <a:lnTo>
                    <a:pt x="297370" y="1143000"/>
                  </a:lnTo>
                  <a:lnTo>
                    <a:pt x="312263" y="1168400"/>
                  </a:lnTo>
                  <a:lnTo>
                    <a:pt x="330120" y="1193800"/>
                  </a:lnTo>
                  <a:lnTo>
                    <a:pt x="335200" y="1206500"/>
                  </a:lnTo>
                  <a:lnTo>
                    <a:pt x="340153" y="1206500"/>
                  </a:lnTo>
                  <a:lnTo>
                    <a:pt x="343074" y="1219200"/>
                  </a:lnTo>
                  <a:lnTo>
                    <a:pt x="381875" y="1219200"/>
                  </a:lnTo>
                  <a:lnTo>
                    <a:pt x="370379" y="1206500"/>
                  </a:lnTo>
                  <a:lnTo>
                    <a:pt x="357314" y="1181100"/>
                  </a:lnTo>
                  <a:lnTo>
                    <a:pt x="344058" y="1168400"/>
                  </a:lnTo>
                  <a:lnTo>
                    <a:pt x="330660" y="1143000"/>
                  </a:lnTo>
                  <a:lnTo>
                    <a:pt x="317166" y="1117600"/>
                  </a:lnTo>
                  <a:lnTo>
                    <a:pt x="314366" y="1117600"/>
                  </a:lnTo>
                  <a:lnTo>
                    <a:pt x="312578" y="1104900"/>
                  </a:lnTo>
                  <a:lnTo>
                    <a:pt x="312005" y="1104900"/>
                  </a:lnTo>
                  <a:lnTo>
                    <a:pt x="312848" y="1092200"/>
                  </a:lnTo>
                  <a:lnTo>
                    <a:pt x="414753" y="1092200"/>
                  </a:lnTo>
                  <a:lnTo>
                    <a:pt x="392503" y="1066800"/>
                  </a:lnTo>
                  <a:lnTo>
                    <a:pt x="385416" y="1054100"/>
                  </a:lnTo>
                  <a:lnTo>
                    <a:pt x="342830" y="1054100"/>
                  </a:lnTo>
                  <a:lnTo>
                    <a:pt x="342463" y="1052085"/>
                  </a:lnTo>
                  <a:lnTo>
                    <a:pt x="320357" y="1041400"/>
                  </a:lnTo>
                  <a:lnTo>
                    <a:pt x="300561" y="1016000"/>
                  </a:lnTo>
                  <a:lnTo>
                    <a:pt x="288337" y="990600"/>
                  </a:lnTo>
                  <a:lnTo>
                    <a:pt x="284781" y="952500"/>
                  </a:lnTo>
                  <a:lnTo>
                    <a:pt x="331695" y="952500"/>
                  </a:lnTo>
                  <a:lnTo>
                    <a:pt x="322551" y="927100"/>
                  </a:lnTo>
                  <a:lnTo>
                    <a:pt x="315922" y="901700"/>
                  </a:lnTo>
                  <a:lnTo>
                    <a:pt x="245919" y="901700"/>
                  </a:lnTo>
                  <a:lnTo>
                    <a:pt x="242998" y="889000"/>
                  </a:lnTo>
                  <a:lnTo>
                    <a:pt x="241601" y="889000"/>
                  </a:lnTo>
                  <a:lnTo>
                    <a:pt x="232433" y="863600"/>
                  </a:lnTo>
                  <a:lnTo>
                    <a:pt x="226266" y="838200"/>
                  </a:lnTo>
                  <a:lnTo>
                    <a:pt x="222527" y="812800"/>
                  </a:lnTo>
                  <a:lnTo>
                    <a:pt x="220646" y="787400"/>
                  </a:lnTo>
                  <a:lnTo>
                    <a:pt x="221630" y="736600"/>
                  </a:lnTo>
                  <a:lnTo>
                    <a:pt x="227949" y="698500"/>
                  </a:lnTo>
                  <a:lnTo>
                    <a:pt x="239791" y="660400"/>
                  </a:lnTo>
                  <a:lnTo>
                    <a:pt x="257349" y="609600"/>
                  </a:lnTo>
                  <a:lnTo>
                    <a:pt x="280594" y="571500"/>
                  </a:lnTo>
                  <a:lnTo>
                    <a:pt x="306506" y="533400"/>
                  </a:lnTo>
                  <a:lnTo>
                    <a:pt x="335073" y="482600"/>
                  </a:lnTo>
                  <a:lnTo>
                    <a:pt x="366283" y="457200"/>
                  </a:lnTo>
                  <a:lnTo>
                    <a:pt x="400125" y="419100"/>
                  </a:lnTo>
                  <a:lnTo>
                    <a:pt x="436586" y="381000"/>
                  </a:lnTo>
                  <a:lnTo>
                    <a:pt x="475654" y="355600"/>
                  </a:lnTo>
                  <a:lnTo>
                    <a:pt x="559351" y="304800"/>
                  </a:lnTo>
                  <a:lnTo>
                    <a:pt x="602165" y="279400"/>
                  </a:lnTo>
                  <a:lnTo>
                    <a:pt x="645751" y="254000"/>
                  </a:lnTo>
                  <a:lnTo>
                    <a:pt x="690096" y="241300"/>
                  </a:lnTo>
                  <a:lnTo>
                    <a:pt x="735190" y="215900"/>
                  </a:lnTo>
                  <a:lnTo>
                    <a:pt x="920853" y="165100"/>
                  </a:lnTo>
                  <a:lnTo>
                    <a:pt x="967793" y="165100"/>
                  </a:lnTo>
                  <a:lnTo>
                    <a:pt x="1014936" y="152400"/>
                  </a:lnTo>
                  <a:close/>
                </a:path>
                <a:path w="1774190" h="1676400">
                  <a:moveTo>
                    <a:pt x="342463" y="1052085"/>
                  </a:moveTo>
                  <a:lnTo>
                    <a:pt x="342830" y="1054100"/>
                  </a:lnTo>
                  <a:lnTo>
                    <a:pt x="346630" y="1054100"/>
                  </a:lnTo>
                  <a:lnTo>
                    <a:pt x="342463" y="1052085"/>
                  </a:lnTo>
                  <a:close/>
                </a:path>
                <a:path w="1774190" h="1676400">
                  <a:moveTo>
                    <a:pt x="331695" y="952500"/>
                  </a:moveTo>
                  <a:lnTo>
                    <a:pt x="299132" y="952500"/>
                  </a:lnTo>
                  <a:lnTo>
                    <a:pt x="306808" y="977900"/>
                  </a:lnTo>
                  <a:lnTo>
                    <a:pt x="316245" y="990600"/>
                  </a:lnTo>
                  <a:lnTo>
                    <a:pt x="326493" y="1016000"/>
                  </a:lnTo>
                  <a:lnTo>
                    <a:pt x="336597" y="1028700"/>
                  </a:lnTo>
                  <a:lnTo>
                    <a:pt x="338754" y="1041400"/>
                  </a:lnTo>
                  <a:lnTo>
                    <a:pt x="340518" y="1041400"/>
                  </a:lnTo>
                  <a:lnTo>
                    <a:pt x="342463" y="1052085"/>
                  </a:lnTo>
                  <a:lnTo>
                    <a:pt x="346630" y="1054100"/>
                  </a:lnTo>
                  <a:lnTo>
                    <a:pt x="385416" y="1054100"/>
                  </a:lnTo>
                  <a:lnTo>
                    <a:pt x="364156" y="1016000"/>
                  </a:lnTo>
                  <a:lnTo>
                    <a:pt x="340839" y="977900"/>
                  </a:lnTo>
                  <a:lnTo>
                    <a:pt x="331695" y="952500"/>
                  </a:lnTo>
                  <a:close/>
                </a:path>
                <a:path w="1774190" h="1676400">
                  <a:moveTo>
                    <a:pt x="1156954" y="190500"/>
                  </a:moveTo>
                  <a:lnTo>
                    <a:pt x="1064434" y="190500"/>
                  </a:lnTo>
                  <a:lnTo>
                    <a:pt x="1041455" y="203200"/>
                  </a:lnTo>
                  <a:lnTo>
                    <a:pt x="1018333" y="203200"/>
                  </a:lnTo>
                  <a:lnTo>
                    <a:pt x="919158" y="228600"/>
                  </a:lnTo>
                  <a:lnTo>
                    <a:pt x="870889" y="254000"/>
                  </a:lnTo>
                  <a:lnTo>
                    <a:pt x="823369" y="266700"/>
                  </a:lnTo>
                  <a:lnTo>
                    <a:pt x="684323" y="342900"/>
                  </a:lnTo>
                  <a:lnTo>
                    <a:pt x="648819" y="355600"/>
                  </a:lnTo>
                  <a:lnTo>
                    <a:pt x="614981" y="381000"/>
                  </a:lnTo>
                  <a:lnTo>
                    <a:pt x="548306" y="431800"/>
                  </a:lnTo>
                  <a:lnTo>
                    <a:pt x="529216" y="444500"/>
                  </a:lnTo>
                  <a:lnTo>
                    <a:pt x="510651" y="457200"/>
                  </a:lnTo>
                  <a:lnTo>
                    <a:pt x="492371" y="482600"/>
                  </a:lnTo>
                  <a:lnTo>
                    <a:pt x="474138" y="495300"/>
                  </a:lnTo>
                  <a:lnTo>
                    <a:pt x="455628" y="508000"/>
                  </a:lnTo>
                  <a:lnTo>
                    <a:pt x="437403" y="520700"/>
                  </a:lnTo>
                  <a:lnTo>
                    <a:pt x="420274" y="533400"/>
                  </a:lnTo>
                  <a:lnTo>
                    <a:pt x="405050" y="558800"/>
                  </a:lnTo>
                  <a:lnTo>
                    <a:pt x="384917" y="584200"/>
                  </a:lnTo>
                  <a:lnTo>
                    <a:pt x="366379" y="609600"/>
                  </a:lnTo>
                  <a:lnTo>
                    <a:pt x="348793" y="635000"/>
                  </a:lnTo>
                  <a:lnTo>
                    <a:pt x="331517" y="660400"/>
                  </a:lnTo>
                  <a:lnTo>
                    <a:pt x="312594" y="685800"/>
                  </a:lnTo>
                  <a:lnTo>
                    <a:pt x="297100" y="723900"/>
                  </a:lnTo>
                  <a:lnTo>
                    <a:pt x="285511" y="749300"/>
                  </a:lnTo>
                  <a:lnTo>
                    <a:pt x="278304" y="787400"/>
                  </a:lnTo>
                  <a:lnTo>
                    <a:pt x="269208" y="838200"/>
                  </a:lnTo>
                  <a:lnTo>
                    <a:pt x="257349" y="889000"/>
                  </a:lnTo>
                  <a:lnTo>
                    <a:pt x="252396" y="901700"/>
                  </a:lnTo>
                  <a:lnTo>
                    <a:pt x="315922" y="901700"/>
                  </a:lnTo>
                  <a:lnTo>
                    <a:pt x="309292" y="876300"/>
                  </a:lnTo>
                  <a:lnTo>
                    <a:pt x="305881" y="850900"/>
                  </a:lnTo>
                  <a:lnTo>
                    <a:pt x="307149" y="825500"/>
                  </a:lnTo>
                  <a:lnTo>
                    <a:pt x="312346" y="800100"/>
                  </a:lnTo>
                  <a:lnTo>
                    <a:pt x="320722" y="774700"/>
                  </a:lnTo>
                  <a:lnTo>
                    <a:pt x="323643" y="762000"/>
                  </a:lnTo>
                  <a:lnTo>
                    <a:pt x="327199" y="762000"/>
                  </a:lnTo>
                  <a:lnTo>
                    <a:pt x="330120" y="749300"/>
                  </a:lnTo>
                  <a:lnTo>
                    <a:pt x="353456" y="698500"/>
                  </a:lnTo>
                  <a:lnTo>
                    <a:pt x="379152" y="660400"/>
                  </a:lnTo>
                  <a:lnTo>
                    <a:pt x="407358" y="622300"/>
                  </a:lnTo>
                  <a:lnTo>
                    <a:pt x="438225" y="571500"/>
                  </a:lnTo>
                  <a:lnTo>
                    <a:pt x="471905" y="533400"/>
                  </a:lnTo>
                  <a:lnTo>
                    <a:pt x="508548" y="495300"/>
                  </a:lnTo>
                  <a:lnTo>
                    <a:pt x="548306" y="469900"/>
                  </a:lnTo>
                  <a:lnTo>
                    <a:pt x="578830" y="444500"/>
                  </a:lnTo>
                  <a:lnTo>
                    <a:pt x="611711" y="419100"/>
                  </a:lnTo>
                  <a:lnTo>
                    <a:pt x="646354" y="406400"/>
                  </a:lnTo>
                  <a:lnTo>
                    <a:pt x="682164" y="393700"/>
                  </a:lnTo>
                  <a:lnTo>
                    <a:pt x="832309" y="355600"/>
                  </a:lnTo>
                  <a:lnTo>
                    <a:pt x="708072" y="355600"/>
                  </a:lnTo>
                  <a:lnTo>
                    <a:pt x="713152" y="342900"/>
                  </a:lnTo>
                  <a:lnTo>
                    <a:pt x="724582" y="342900"/>
                  </a:lnTo>
                  <a:lnTo>
                    <a:pt x="761136" y="317500"/>
                  </a:lnTo>
                  <a:lnTo>
                    <a:pt x="872918" y="279400"/>
                  </a:lnTo>
                  <a:lnTo>
                    <a:pt x="919255" y="254000"/>
                  </a:lnTo>
                  <a:lnTo>
                    <a:pt x="1156954" y="190500"/>
                  </a:lnTo>
                  <a:close/>
                </a:path>
                <a:path w="1774190" h="1676400">
                  <a:moveTo>
                    <a:pt x="965120" y="38100"/>
                  </a:moveTo>
                  <a:lnTo>
                    <a:pt x="874442" y="38100"/>
                  </a:lnTo>
                  <a:lnTo>
                    <a:pt x="824957" y="50800"/>
                  </a:lnTo>
                  <a:lnTo>
                    <a:pt x="776593" y="76200"/>
                  </a:lnTo>
                  <a:lnTo>
                    <a:pt x="729071" y="88900"/>
                  </a:lnTo>
                  <a:lnTo>
                    <a:pt x="682109" y="114300"/>
                  </a:lnTo>
                  <a:lnTo>
                    <a:pt x="635428" y="127000"/>
                  </a:lnTo>
                  <a:lnTo>
                    <a:pt x="600902" y="139700"/>
                  </a:lnTo>
                  <a:lnTo>
                    <a:pt x="567340" y="165100"/>
                  </a:lnTo>
                  <a:lnTo>
                    <a:pt x="534326" y="177800"/>
                  </a:lnTo>
                  <a:lnTo>
                    <a:pt x="501443" y="203200"/>
                  </a:lnTo>
                  <a:lnTo>
                    <a:pt x="460210" y="228600"/>
                  </a:lnTo>
                  <a:lnTo>
                    <a:pt x="421475" y="254000"/>
                  </a:lnTo>
                  <a:lnTo>
                    <a:pt x="384286" y="279400"/>
                  </a:lnTo>
                  <a:lnTo>
                    <a:pt x="347688" y="304800"/>
                  </a:lnTo>
                  <a:lnTo>
                    <a:pt x="310731" y="342900"/>
                  </a:lnTo>
                  <a:lnTo>
                    <a:pt x="272462" y="368300"/>
                  </a:lnTo>
                  <a:lnTo>
                    <a:pt x="248685" y="393700"/>
                  </a:lnTo>
                  <a:lnTo>
                    <a:pt x="225790" y="419100"/>
                  </a:lnTo>
                  <a:lnTo>
                    <a:pt x="203561" y="444500"/>
                  </a:lnTo>
                  <a:lnTo>
                    <a:pt x="181784" y="469900"/>
                  </a:lnTo>
                  <a:lnTo>
                    <a:pt x="167487" y="482600"/>
                  </a:lnTo>
                  <a:lnTo>
                    <a:pt x="153796" y="508000"/>
                  </a:lnTo>
                  <a:lnTo>
                    <a:pt x="140797" y="520700"/>
                  </a:lnTo>
                  <a:lnTo>
                    <a:pt x="128571" y="546100"/>
                  </a:lnTo>
                  <a:lnTo>
                    <a:pt x="105027" y="584200"/>
                  </a:lnTo>
                  <a:lnTo>
                    <a:pt x="84613" y="622300"/>
                  </a:lnTo>
                  <a:lnTo>
                    <a:pt x="66367" y="660400"/>
                  </a:lnTo>
                  <a:lnTo>
                    <a:pt x="49323" y="698500"/>
                  </a:lnTo>
                  <a:lnTo>
                    <a:pt x="47926" y="711200"/>
                  </a:lnTo>
                  <a:lnTo>
                    <a:pt x="44243" y="711200"/>
                  </a:lnTo>
                  <a:lnTo>
                    <a:pt x="41449" y="723900"/>
                  </a:lnTo>
                  <a:lnTo>
                    <a:pt x="76281" y="723900"/>
                  </a:lnTo>
                  <a:lnTo>
                    <a:pt x="85907" y="685800"/>
                  </a:lnTo>
                  <a:lnTo>
                    <a:pt x="102540" y="647700"/>
                  </a:lnTo>
                  <a:lnTo>
                    <a:pt x="122623" y="596900"/>
                  </a:lnTo>
                  <a:lnTo>
                    <a:pt x="145810" y="558800"/>
                  </a:lnTo>
                  <a:lnTo>
                    <a:pt x="171751" y="520700"/>
                  </a:lnTo>
                  <a:lnTo>
                    <a:pt x="201319" y="482600"/>
                  </a:lnTo>
                  <a:lnTo>
                    <a:pt x="233078" y="444500"/>
                  </a:lnTo>
                  <a:lnTo>
                    <a:pt x="266953" y="406400"/>
                  </a:lnTo>
                  <a:lnTo>
                    <a:pt x="302872" y="381000"/>
                  </a:lnTo>
                  <a:lnTo>
                    <a:pt x="340758" y="342900"/>
                  </a:lnTo>
                  <a:lnTo>
                    <a:pt x="380539" y="317500"/>
                  </a:lnTo>
                  <a:lnTo>
                    <a:pt x="418026" y="279400"/>
                  </a:lnTo>
                  <a:lnTo>
                    <a:pt x="456283" y="254000"/>
                  </a:lnTo>
                  <a:lnTo>
                    <a:pt x="495252" y="228600"/>
                  </a:lnTo>
                  <a:lnTo>
                    <a:pt x="575102" y="177800"/>
                  </a:lnTo>
                  <a:lnTo>
                    <a:pt x="615870" y="165100"/>
                  </a:lnTo>
                  <a:lnTo>
                    <a:pt x="712168" y="114300"/>
                  </a:lnTo>
                  <a:lnTo>
                    <a:pt x="761541" y="88900"/>
                  </a:lnTo>
                  <a:lnTo>
                    <a:pt x="965120" y="38100"/>
                  </a:lnTo>
                  <a:close/>
                </a:path>
                <a:path w="1774190" h="1676400">
                  <a:moveTo>
                    <a:pt x="1002331" y="317500"/>
                  </a:moveTo>
                  <a:lnTo>
                    <a:pt x="884991" y="317500"/>
                  </a:lnTo>
                  <a:lnTo>
                    <a:pt x="832975" y="330200"/>
                  </a:lnTo>
                  <a:lnTo>
                    <a:pt x="768816" y="342900"/>
                  </a:lnTo>
                  <a:lnTo>
                    <a:pt x="756538" y="355600"/>
                  </a:lnTo>
                  <a:lnTo>
                    <a:pt x="832309" y="355600"/>
                  </a:lnTo>
                  <a:lnTo>
                    <a:pt x="934132" y="330200"/>
                  </a:lnTo>
                  <a:lnTo>
                    <a:pt x="968160" y="330200"/>
                  </a:lnTo>
                  <a:lnTo>
                    <a:pt x="1002331" y="317500"/>
                  </a:lnTo>
                  <a:close/>
                </a:path>
                <a:path w="1774190" h="1676400">
                  <a:moveTo>
                    <a:pt x="1773754" y="292100"/>
                  </a:moveTo>
                  <a:lnTo>
                    <a:pt x="1721088" y="292100"/>
                  </a:lnTo>
                  <a:lnTo>
                    <a:pt x="1728354" y="304800"/>
                  </a:lnTo>
                  <a:lnTo>
                    <a:pt x="1722548" y="317500"/>
                  </a:lnTo>
                  <a:lnTo>
                    <a:pt x="1687242" y="317500"/>
                  </a:lnTo>
                  <a:lnTo>
                    <a:pt x="1706673" y="330200"/>
                  </a:lnTo>
                  <a:lnTo>
                    <a:pt x="1726104" y="330200"/>
                  </a:lnTo>
                  <a:lnTo>
                    <a:pt x="1773754" y="342900"/>
                  </a:lnTo>
                  <a:lnTo>
                    <a:pt x="1773754" y="292100"/>
                  </a:lnTo>
                  <a:close/>
                </a:path>
                <a:path w="1774190" h="1676400">
                  <a:moveTo>
                    <a:pt x="1237069" y="292100"/>
                  </a:moveTo>
                  <a:lnTo>
                    <a:pt x="1042844" y="292100"/>
                  </a:lnTo>
                  <a:lnTo>
                    <a:pt x="937141" y="317500"/>
                  </a:lnTo>
                  <a:lnTo>
                    <a:pt x="1036788" y="317500"/>
                  </a:lnTo>
                  <a:lnTo>
                    <a:pt x="1071673" y="304800"/>
                  </a:lnTo>
                  <a:lnTo>
                    <a:pt x="1181639" y="304800"/>
                  </a:lnTo>
                  <a:lnTo>
                    <a:pt x="1237069" y="292100"/>
                  </a:lnTo>
                  <a:close/>
                </a:path>
                <a:path w="1774190" h="1676400">
                  <a:moveTo>
                    <a:pt x="1708070" y="304800"/>
                  </a:moveTo>
                  <a:lnTo>
                    <a:pt x="1608615" y="304800"/>
                  </a:lnTo>
                  <a:lnTo>
                    <a:pt x="1648380" y="317500"/>
                  </a:lnTo>
                  <a:lnTo>
                    <a:pt x="1710991" y="317500"/>
                  </a:lnTo>
                  <a:lnTo>
                    <a:pt x="1708070" y="304800"/>
                  </a:lnTo>
                  <a:close/>
                </a:path>
                <a:path w="1774190" h="1676400">
                  <a:moveTo>
                    <a:pt x="1640443" y="292100"/>
                  </a:moveTo>
                  <a:lnTo>
                    <a:pt x="1471231" y="292100"/>
                  </a:lnTo>
                  <a:lnTo>
                    <a:pt x="1480675" y="304800"/>
                  </a:lnTo>
                  <a:lnTo>
                    <a:pt x="1674185" y="304800"/>
                  </a:lnTo>
                  <a:lnTo>
                    <a:pt x="1640443" y="292100"/>
                  </a:lnTo>
                  <a:close/>
                </a:path>
                <a:path w="1774190" h="1676400">
                  <a:moveTo>
                    <a:pt x="1519330" y="279400"/>
                  </a:moveTo>
                  <a:lnTo>
                    <a:pt x="1201035" y="279400"/>
                  </a:lnTo>
                  <a:lnTo>
                    <a:pt x="1148020" y="292100"/>
                  </a:lnTo>
                  <a:lnTo>
                    <a:pt x="1572815" y="292100"/>
                  </a:lnTo>
                  <a:lnTo>
                    <a:pt x="1519330" y="279400"/>
                  </a:lnTo>
                  <a:close/>
                </a:path>
                <a:path w="1774190" h="1676400">
                  <a:moveTo>
                    <a:pt x="1412160" y="177800"/>
                  </a:moveTo>
                  <a:lnTo>
                    <a:pt x="1110535" y="177800"/>
                  </a:lnTo>
                  <a:lnTo>
                    <a:pt x="1087413" y="190500"/>
                  </a:lnTo>
                  <a:lnTo>
                    <a:pt x="1363862" y="190500"/>
                  </a:lnTo>
                  <a:lnTo>
                    <a:pt x="1412859" y="203200"/>
                  </a:lnTo>
                  <a:lnTo>
                    <a:pt x="1461558" y="203200"/>
                  </a:lnTo>
                  <a:lnTo>
                    <a:pt x="1557702" y="228600"/>
                  </a:lnTo>
                  <a:lnTo>
                    <a:pt x="1632664" y="254000"/>
                  </a:lnTo>
                  <a:lnTo>
                    <a:pt x="1669787" y="279400"/>
                  </a:lnTo>
                  <a:lnTo>
                    <a:pt x="1706673" y="292100"/>
                  </a:lnTo>
                  <a:lnTo>
                    <a:pt x="1763238" y="292100"/>
                  </a:lnTo>
                  <a:lnTo>
                    <a:pt x="1741233" y="279400"/>
                  </a:lnTo>
                  <a:lnTo>
                    <a:pt x="1719252" y="279400"/>
                  </a:lnTo>
                  <a:lnTo>
                    <a:pt x="1651155" y="241300"/>
                  </a:lnTo>
                  <a:lnTo>
                    <a:pt x="1412160" y="177800"/>
                  </a:lnTo>
                  <a:close/>
                </a:path>
                <a:path w="1774190" h="1676400">
                  <a:moveTo>
                    <a:pt x="1225428" y="38100"/>
                  </a:moveTo>
                  <a:lnTo>
                    <a:pt x="1134585" y="38100"/>
                  </a:lnTo>
                  <a:lnTo>
                    <a:pt x="1229048" y="63500"/>
                  </a:lnTo>
                  <a:lnTo>
                    <a:pt x="1275938" y="63500"/>
                  </a:lnTo>
                  <a:lnTo>
                    <a:pt x="1368980" y="88900"/>
                  </a:lnTo>
                  <a:lnTo>
                    <a:pt x="1520872" y="139700"/>
                  </a:lnTo>
                  <a:lnTo>
                    <a:pt x="1540267" y="139700"/>
                  </a:lnTo>
                  <a:lnTo>
                    <a:pt x="1549701" y="152400"/>
                  </a:lnTo>
                  <a:lnTo>
                    <a:pt x="1485407" y="152400"/>
                  </a:lnTo>
                  <a:lnTo>
                    <a:pt x="1677209" y="203200"/>
                  </a:lnTo>
                  <a:lnTo>
                    <a:pt x="1703774" y="215900"/>
                  </a:lnTo>
                  <a:lnTo>
                    <a:pt x="1729612" y="228600"/>
                  </a:lnTo>
                  <a:lnTo>
                    <a:pt x="1754808" y="241300"/>
                  </a:lnTo>
                  <a:lnTo>
                    <a:pt x="1773754" y="241300"/>
                  </a:lnTo>
                  <a:lnTo>
                    <a:pt x="1773754" y="215900"/>
                  </a:lnTo>
                  <a:lnTo>
                    <a:pt x="1755681" y="215900"/>
                  </a:lnTo>
                  <a:lnTo>
                    <a:pt x="1710913" y="190500"/>
                  </a:lnTo>
                  <a:lnTo>
                    <a:pt x="1665974" y="177800"/>
                  </a:lnTo>
                  <a:lnTo>
                    <a:pt x="1620871" y="152400"/>
                  </a:lnTo>
                  <a:lnTo>
                    <a:pt x="1530499" y="127000"/>
                  </a:lnTo>
                  <a:lnTo>
                    <a:pt x="1485178" y="101600"/>
                  </a:lnTo>
                  <a:lnTo>
                    <a:pt x="1301296" y="50800"/>
                  </a:lnTo>
                  <a:lnTo>
                    <a:pt x="1254553" y="50800"/>
                  </a:lnTo>
                  <a:lnTo>
                    <a:pt x="1225428" y="38100"/>
                  </a:lnTo>
                  <a:close/>
                </a:path>
                <a:path w="1774190" h="1676400">
                  <a:moveTo>
                    <a:pt x="1388411" y="12700"/>
                  </a:moveTo>
                  <a:lnTo>
                    <a:pt x="1301702" y="12700"/>
                  </a:lnTo>
                  <a:lnTo>
                    <a:pt x="1409366" y="38100"/>
                  </a:lnTo>
                  <a:lnTo>
                    <a:pt x="1591484" y="88900"/>
                  </a:lnTo>
                  <a:lnTo>
                    <a:pt x="1683686" y="139700"/>
                  </a:lnTo>
                  <a:lnTo>
                    <a:pt x="1712321" y="152400"/>
                  </a:lnTo>
                  <a:lnTo>
                    <a:pt x="1740074" y="165100"/>
                  </a:lnTo>
                  <a:lnTo>
                    <a:pt x="1767161" y="177800"/>
                  </a:lnTo>
                  <a:lnTo>
                    <a:pt x="1773754" y="190500"/>
                  </a:lnTo>
                  <a:lnTo>
                    <a:pt x="1773754" y="165100"/>
                  </a:lnTo>
                  <a:lnTo>
                    <a:pt x="1743067" y="139700"/>
                  </a:lnTo>
                  <a:lnTo>
                    <a:pt x="1697557" y="127000"/>
                  </a:lnTo>
                  <a:lnTo>
                    <a:pt x="1650968" y="101600"/>
                  </a:lnTo>
                  <a:lnTo>
                    <a:pt x="1603478" y="76200"/>
                  </a:lnTo>
                  <a:lnTo>
                    <a:pt x="1506521" y="50800"/>
                  </a:lnTo>
                  <a:lnTo>
                    <a:pt x="1448038" y="25400"/>
                  </a:lnTo>
                  <a:lnTo>
                    <a:pt x="1418439" y="25400"/>
                  </a:lnTo>
                  <a:lnTo>
                    <a:pt x="1388411" y="12700"/>
                  </a:lnTo>
                  <a:close/>
                </a:path>
                <a:path w="1774190" h="1676400">
                  <a:moveTo>
                    <a:pt x="1301557" y="165100"/>
                  </a:moveTo>
                  <a:lnTo>
                    <a:pt x="1263951" y="165100"/>
                  </a:lnTo>
                  <a:lnTo>
                    <a:pt x="1226264" y="177800"/>
                  </a:lnTo>
                  <a:lnTo>
                    <a:pt x="1338865" y="177800"/>
                  </a:lnTo>
                  <a:lnTo>
                    <a:pt x="1301557" y="165100"/>
                  </a:lnTo>
                  <a:close/>
                </a:path>
                <a:path w="1774190" h="1676400">
                  <a:moveTo>
                    <a:pt x="1109829" y="139700"/>
                  </a:moveTo>
                  <a:lnTo>
                    <a:pt x="981217" y="139700"/>
                  </a:lnTo>
                  <a:lnTo>
                    <a:pt x="935190" y="152400"/>
                  </a:lnTo>
                  <a:lnTo>
                    <a:pt x="1062281" y="152400"/>
                  </a:lnTo>
                  <a:lnTo>
                    <a:pt x="1109829" y="139700"/>
                  </a:lnTo>
                  <a:close/>
                </a:path>
                <a:path w="1774190" h="1676400">
                  <a:moveTo>
                    <a:pt x="1489709" y="139700"/>
                  </a:moveTo>
                  <a:lnTo>
                    <a:pt x="1387316" y="139700"/>
                  </a:lnTo>
                  <a:lnTo>
                    <a:pt x="1436549" y="152400"/>
                  </a:lnTo>
                  <a:lnTo>
                    <a:pt x="1518592" y="152400"/>
                  </a:lnTo>
                  <a:lnTo>
                    <a:pt x="1489709" y="139700"/>
                  </a:lnTo>
                  <a:close/>
                </a:path>
                <a:path w="1774190" h="1676400">
                  <a:moveTo>
                    <a:pt x="1385175" y="127000"/>
                  </a:moveTo>
                  <a:lnTo>
                    <a:pt x="1065208" y="127000"/>
                  </a:lnTo>
                  <a:lnTo>
                    <a:pt x="1027731" y="139700"/>
                  </a:lnTo>
                  <a:lnTo>
                    <a:pt x="1436671" y="139700"/>
                  </a:lnTo>
                  <a:lnTo>
                    <a:pt x="1385175" y="127000"/>
                  </a:lnTo>
                  <a:close/>
                </a:path>
                <a:path w="1774190" h="1676400">
                  <a:moveTo>
                    <a:pt x="1139364" y="25400"/>
                  </a:moveTo>
                  <a:lnTo>
                    <a:pt x="896032" y="25400"/>
                  </a:lnTo>
                  <a:lnTo>
                    <a:pt x="892212" y="38100"/>
                  </a:lnTo>
                  <a:lnTo>
                    <a:pt x="1167703" y="38100"/>
                  </a:lnTo>
                  <a:lnTo>
                    <a:pt x="1139364" y="25400"/>
                  </a:lnTo>
                  <a:close/>
                </a:path>
                <a:path w="1774190" h="1676400">
                  <a:moveTo>
                    <a:pt x="1131363" y="12700"/>
                  </a:moveTo>
                  <a:lnTo>
                    <a:pt x="736695" y="12700"/>
                  </a:lnTo>
                  <a:lnTo>
                    <a:pt x="690095" y="25400"/>
                  </a:lnTo>
                  <a:lnTo>
                    <a:pt x="1135046" y="25400"/>
                  </a:lnTo>
                  <a:lnTo>
                    <a:pt x="1131363" y="12700"/>
                  </a:lnTo>
                  <a:close/>
                </a:path>
                <a:path w="1774190" h="1676400">
                  <a:moveTo>
                    <a:pt x="1298034" y="0"/>
                  </a:moveTo>
                  <a:lnTo>
                    <a:pt x="1046239" y="0"/>
                  </a:lnTo>
                  <a:lnTo>
                    <a:pt x="1013380" y="12700"/>
                  </a:lnTo>
                  <a:lnTo>
                    <a:pt x="1343201" y="12700"/>
                  </a:lnTo>
                  <a:lnTo>
                    <a:pt x="1298034" y="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284391" y="8698319"/>
            <a:ext cx="790575" cy="1214755"/>
          </a:xfrm>
          <a:custGeom>
            <a:avLst/>
            <a:gdLst/>
            <a:ahLst/>
            <a:cxnLst/>
            <a:rect l="l" t="t" r="r" b="b"/>
            <a:pathLst>
              <a:path w="790575" h="1214754">
                <a:moveTo>
                  <a:pt x="410781" y="465289"/>
                </a:moveTo>
                <a:lnTo>
                  <a:pt x="410629" y="459600"/>
                </a:lnTo>
                <a:lnTo>
                  <a:pt x="407454" y="454304"/>
                </a:lnTo>
                <a:lnTo>
                  <a:pt x="397637" y="440321"/>
                </a:lnTo>
                <a:lnTo>
                  <a:pt x="389458" y="425602"/>
                </a:lnTo>
                <a:lnTo>
                  <a:pt x="382346" y="410464"/>
                </a:lnTo>
                <a:lnTo>
                  <a:pt x="375780" y="395274"/>
                </a:lnTo>
                <a:lnTo>
                  <a:pt x="371449" y="385940"/>
                </a:lnTo>
                <a:lnTo>
                  <a:pt x="371449" y="460781"/>
                </a:lnTo>
                <a:lnTo>
                  <a:pt x="368579" y="466547"/>
                </a:lnTo>
                <a:lnTo>
                  <a:pt x="364972" y="472300"/>
                </a:lnTo>
                <a:lnTo>
                  <a:pt x="350939" y="493725"/>
                </a:lnTo>
                <a:lnTo>
                  <a:pt x="343319" y="504304"/>
                </a:lnTo>
                <a:lnTo>
                  <a:pt x="334746" y="514070"/>
                </a:lnTo>
                <a:lnTo>
                  <a:pt x="316179" y="535927"/>
                </a:lnTo>
                <a:lnTo>
                  <a:pt x="287159" y="585038"/>
                </a:lnTo>
                <a:lnTo>
                  <a:pt x="263537" y="632612"/>
                </a:lnTo>
                <a:lnTo>
                  <a:pt x="259880" y="640054"/>
                </a:lnTo>
                <a:lnTo>
                  <a:pt x="240233" y="701725"/>
                </a:lnTo>
                <a:lnTo>
                  <a:pt x="216890" y="772782"/>
                </a:lnTo>
                <a:lnTo>
                  <a:pt x="208051" y="809256"/>
                </a:lnTo>
                <a:lnTo>
                  <a:pt x="206387" y="816457"/>
                </a:lnTo>
                <a:lnTo>
                  <a:pt x="204000" y="823112"/>
                </a:lnTo>
                <a:lnTo>
                  <a:pt x="201460" y="829500"/>
                </a:lnTo>
                <a:lnTo>
                  <a:pt x="199402" y="835888"/>
                </a:lnTo>
                <a:lnTo>
                  <a:pt x="197967" y="837336"/>
                </a:lnTo>
                <a:lnTo>
                  <a:pt x="194373" y="838771"/>
                </a:lnTo>
                <a:lnTo>
                  <a:pt x="192214" y="839482"/>
                </a:lnTo>
                <a:lnTo>
                  <a:pt x="188315" y="827493"/>
                </a:lnTo>
                <a:lnTo>
                  <a:pt x="180263" y="803249"/>
                </a:lnTo>
                <a:lnTo>
                  <a:pt x="176364" y="791248"/>
                </a:lnTo>
                <a:lnTo>
                  <a:pt x="164465" y="751890"/>
                </a:lnTo>
                <a:lnTo>
                  <a:pt x="150812" y="713409"/>
                </a:lnTo>
                <a:lnTo>
                  <a:pt x="136080" y="675322"/>
                </a:lnTo>
                <a:lnTo>
                  <a:pt x="120942" y="637171"/>
                </a:lnTo>
                <a:lnTo>
                  <a:pt x="102819" y="595566"/>
                </a:lnTo>
                <a:lnTo>
                  <a:pt x="85039" y="553758"/>
                </a:lnTo>
                <a:lnTo>
                  <a:pt x="67386" y="511530"/>
                </a:lnTo>
                <a:lnTo>
                  <a:pt x="49669" y="468706"/>
                </a:lnTo>
                <a:lnTo>
                  <a:pt x="46304" y="459333"/>
                </a:lnTo>
                <a:lnTo>
                  <a:pt x="45897" y="450430"/>
                </a:lnTo>
                <a:lnTo>
                  <a:pt x="48463" y="441667"/>
                </a:lnTo>
                <a:lnTo>
                  <a:pt x="53987" y="432701"/>
                </a:lnTo>
                <a:lnTo>
                  <a:pt x="85661" y="391617"/>
                </a:lnTo>
                <a:lnTo>
                  <a:pt x="114007" y="348564"/>
                </a:lnTo>
                <a:lnTo>
                  <a:pt x="139534" y="304025"/>
                </a:lnTo>
                <a:lnTo>
                  <a:pt x="162687" y="258470"/>
                </a:lnTo>
                <a:lnTo>
                  <a:pt x="188696" y="203758"/>
                </a:lnTo>
                <a:lnTo>
                  <a:pt x="213080" y="149034"/>
                </a:lnTo>
                <a:lnTo>
                  <a:pt x="216446" y="142798"/>
                </a:lnTo>
                <a:lnTo>
                  <a:pt x="220014" y="136893"/>
                </a:lnTo>
                <a:lnTo>
                  <a:pt x="227482" y="125272"/>
                </a:lnTo>
                <a:lnTo>
                  <a:pt x="227482" y="123837"/>
                </a:lnTo>
                <a:lnTo>
                  <a:pt x="228917" y="123113"/>
                </a:lnTo>
                <a:lnTo>
                  <a:pt x="233248" y="123113"/>
                </a:lnTo>
                <a:lnTo>
                  <a:pt x="256578" y="168935"/>
                </a:lnTo>
                <a:lnTo>
                  <a:pt x="268528" y="205270"/>
                </a:lnTo>
                <a:lnTo>
                  <a:pt x="275082" y="226072"/>
                </a:lnTo>
                <a:lnTo>
                  <a:pt x="288671" y="267830"/>
                </a:lnTo>
                <a:lnTo>
                  <a:pt x="301320" y="297903"/>
                </a:lnTo>
                <a:lnTo>
                  <a:pt x="305955" y="308152"/>
                </a:lnTo>
                <a:lnTo>
                  <a:pt x="322897" y="343750"/>
                </a:lnTo>
                <a:lnTo>
                  <a:pt x="338429" y="380149"/>
                </a:lnTo>
                <a:lnTo>
                  <a:pt x="353021" y="417093"/>
                </a:lnTo>
                <a:lnTo>
                  <a:pt x="367144" y="454304"/>
                </a:lnTo>
                <a:lnTo>
                  <a:pt x="371449" y="460781"/>
                </a:lnTo>
                <a:lnTo>
                  <a:pt x="371449" y="385940"/>
                </a:lnTo>
                <a:lnTo>
                  <a:pt x="364007" y="369887"/>
                </a:lnTo>
                <a:lnTo>
                  <a:pt x="352374" y="344424"/>
                </a:lnTo>
                <a:lnTo>
                  <a:pt x="328980" y="293027"/>
                </a:lnTo>
                <a:lnTo>
                  <a:pt x="323380" y="279539"/>
                </a:lnTo>
                <a:lnTo>
                  <a:pt x="317652" y="266039"/>
                </a:lnTo>
                <a:lnTo>
                  <a:pt x="312178" y="252539"/>
                </a:lnTo>
                <a:lnTo>
                  <a:pt x="299339" y="216242"/>
                </a:lnTo>
                <a:lnTo>
                  <a:pt x="292087" y="193319"/>
                </a:lnTo>
                <a:lnTo>
                  <a:pt x="285115" y="170395"/>
                </a:lnTo>
                <a:lnTo>
                  <a:pt x="277876" y="147599"/>
                </a:lnTo>
                <a:lnTo>
                  <a:pt x="269836" y="123113"/>
                </a:lnTo>
                <a:lnTo>
                  <a:pt x="268071" y="117741"/>
                </a:lnTo>
                <a:lnTo>
                  <a:pt x="259969" y="87401"/>
                </a:lnTo>
                <a:lnTo>
                  <a:pt x="256311" y="56388"/>
                </a:lnTo>
                <a:lnTo>
                  <a:pt x="259880" y="24485"/>
                </a:lnTo>
                <a:lnTo>
                  <a:pt x="259880" y="13677"/>
                </a:lnTo>
                <a:lnTo>
                  <a:pt x="257708" y="10083"/>
                </a:lnTo>
                <a:lnTo>
                  <a:pt x="251231" y="7200"/>
                </a:lnTo>
                <a:lnTo>
                  <a:pt x="249072" y="5041"/>
                </a:lnTo>
                <a:lnTo>
                  <a:pt x="244043" y="3594"/>
                </a:lnTo>
                <a:lnTo>
                  <a:pt x="240436" y="2159"/>
                </a:lnTo>
                <a:lnTo>
                  <a:pt x="236118" y="1447"/>
                </a:lnTo>
                <a:lnTo>
                  <a:pt x="231076" y="0"/>
                </a:lnTo>
                <a:lnTo>
                  <a:pt x="222440" y="0"/>
                </a:lnTo>
                <a:lnTo>
                  <a:pt x="218846" y="723"/>
                </a:lnTo>
                <a:lnTo>
                  <a:pt x="215239" y="5041"/>
                </a:lnTo>
                <a:lnTo>
                  <a:pt x="212001" y="10668"/>
                </a:lnTo>
                <a:lnTo>
                  <a:pt x="211467" y="16560"/>
                </a:lnTo>
                <a:lnTo>
                  <a:pt x="212813" y="22466"/>
                </a:lnTo>
                <a:lnTo>
                  <a:pt x="215239" y="28079"/>
                </a:lnTo>
                <a:lnTo>
                  <a:pt x="219964" y="42443"/>
                </a:lnTo>
                <a:lnTo>
                  <a:pt x="220637" y="56527"/>
                </a:lnTo>
                <a:lnTo>
                  <a:pt x="218084" y="70612"/>
                </a:lnTo>
                <a:lnTo>
                  <a:pt x="213080" y="84963"/>
                </a:lnTo>
                <a:lnTo>
                  <a:pt x="204038" y="104940"/>
                </a:lnTo>
                <a:lnTo>
                  <a:pt x="195262" y="124917"/>
                </a:lnTo>
                <a:lnTo>
                  <a:pt x="186766" y="144907"/>
                </a:lnTo>
                <a:lnTo>
                  <a:pt x="178536" y="164871"/>
                </a:lnTo>
                <a:lnTo>
                  <a:pt x="159308" y="208114"/>
                </a:lnTo>
                <a:lnTo>
                  <a:pt x="139204" y="250469"/>
                </a:lnTo>
                <a:lnTo>
                  <a:pt x="117894" y="292150"/>
                </a:lnTo>
                <a:lnTo>
                  <a:pt x="95021" y="333349"/>
                </a:lnTo>
                <a:lnTo>
                  <a:pt x="74599" y="368719"/>
                </a:lnTo>
                <a:lnTo>
                  <a:pt x="50393" y="402475"/>
                </a:lnTo>
                <a:lnTo>
                  <a:pt x="17894" y="433349"/>
                </a:lnTo>
                <a:lnTo>
                  <a:pt x="723" y="444944"/>
                </a:lnTo>
                <a:lnTo>
                  <a:pt x="0" y="452145"/>
                </a:lnTo>
                <a:lnTo>
                  <a:pt x="4330" y="457187"/>
                </a:lnTo>
                <a:lnTo>
                  <a:pt x="15836" y="470458"/>
                </a:lnTo>
                <a:lnTo>
                  <a:pt x="25196" y="485089"/>
                </a:lnTo>
                <a:lnTo>
                  <a:pt x="54673" y="541959"/>
                </a:lnTo>
                <a:lnTo>
                  <a:pt x="77787" y="594791"/>
                </a:lnTo>
                <a:lnTo>
                  <a:pt x="90703" y="621347"/>
                </a:lnTo>
                <a:lnTo>
                  <a:pt x="110058" y="660222"/>
                </a:lnTo>
                <a:lnTo>
                  <a:pt x="124548" y="701255"/>
                </a:lnTo>
                <a:lnTo>
                  <a:pt x="125260" y="706297"/>
                </a:lnTo>
                <a:lnTo>
                  <a:pt x="128143" y="711327"/>
                </a:lnTo>
                <a:lnTo>
                  <a:pt x="129578" y="716368"/>
                </a:lnTo>
                <a:lnTo>
                  <a:pt x="137426" y="735291"/>
                </a:lnTo>
                <a:lnTo>
                  <a:pt x="144881" y="754354"/>
                </a:lnTo>
                <a:lnTo>
                  <a:pt x="159092" y="793407"/>
                </a:lnTo>
                <a:lnTo>
                  <a:pt x="163855" y="813765"/>
                </a:lnTo>
                <a:lnTo>
                  <a:pt x="165569" y="820051"/>
                </a:lnTo>
                <a:lnTo>
                  <a:pt x="166674" y="829500"/>
                </a:lnTo>
                <a:lnTo>
                  <a:pt x="167551" y="836701"/>
                </a:lnTo>
                <a:lnTo>
                  <a:pt x="168808" y="844448"/>
                </a:lnTo>
                <a:lnTo>
                  <a:pt x="170611" y="851725"/>
                </a:lnTo>
                <a:lnTo>
                  <a:pt x="172783" y="863612"/>
                </a:lnTo>
                <a:lnTo>
                  <a:pt x="175564" y="875487"/>
                </a:lnTo>
                <a:lnTo>
                  <a:pt x="178206" y="887374"/>
                </a:lnTo>
                <a:lnTo>
                  <a:pt x="179971" y="899248"/>
                </a:lnTo>
                <a:lnTo>
                  <a:pt x="180238" y="910907"/>
                </a:lnTo>
                <a:lnTo>
                  <a:pt x="179425" y="921753"/>
                </a:lnTo>
                <a:lnTo>
                  <a:pt x="178346" y="931240"/>
                </a:lnTo>
                <a:lnTo>
                  <a:pt x="177812" y="938847"/>
                </a:lnTo>
                <a:lnTo>
                  <a:pt x="177609" y="947966"/>
                </a:lnTo>
                <a:lnTo>
                  <a:pt x="177292" y="954684"/>
                </a:lnTo>
                <a:lnTo>
                  <a:pt x="177203" y="960818"/>
                </a:lnTo>
                <a:lnTo>
                  <a:pt x="177812" y="965479"/>
                </a:lnTo>
                <a:lnTo>
                  <a:pt x="178536" y="971969"/>
                </a:lnTo>
                <a:lnTo>
                  <a:pt x="183565" y="974128"/>
                </a:lnTo>
                <a:lnTo>
                  <a:pt x="198691" y="974128"/>
                </a:lnTo>
                <a:lnTo>
                  <a:pt x="204444" y="971245"/>
                </a:lnTo>
                <a:lnTo>
                  <a:pt x="205168" y="965479"/>
                </a:lnTo>
                <a:lnTo>
                  <a:pt x="206603" y="961885"/>
                </a:lnTo>
                <a:lnTo>
                  <a:pt x="206603" y="954684"/>
                </a:lnTo>
                <a:lnTo>
                  <a:pt x="209664" y="928116"/>
                </a:lnTo>
                <a:lnTo>
                  <a:pt x="212191" y="901407"/>
                </a:lnTo>
                <a:lnTo>
                  <a:pt x="215519" y="874699"/>
                </a:lnTo>
                <a:lnTo>
                  <a:pt x="221005" y="848131"/>
                </a:lnTo>
                <a:lnTo>
                  <a:pt x="223520" y="839482"/>
                </a:lnTo>
                <a:lnTo>
                  <a:pt x="233502" y="805243"/>
                </a:lnTo>
                <a:lnTo>
                  <a:pt x="245389" y="762088"/>
                </a:lnTo>
                <a:lnTo>
                  <a:pt x="257136" y="718934"/>
                </a:lnTo>
                <a:lnTo>
                  <a:pt x="269240" y="676059"/>
                </a:lnTo>
                <a:lnTo>
                  <a:pt x="287756" y="632117"/>
                </a:lnTo>
                <a:lnTo>
                  <a:pt x="295148" y="617740"/>
                </a:lnTo>
                <a:lnTo>
                  <a:pt x="297307" y="610539"/>
                </a:lnTo>
                <a:lnTo>
                  <a:pt x="302348" y="603338"/>
                </a:lnTo>
                <a:lnTo>
                  <a:pt x="305955" y="597573"/>
                </a:lnTo>
                <a:lnTo>
                  <a:pt x="324993" y="562051"/>
                </a:lnTo>
                <a:lnTo>
                  <a:pt x="347065" y="529361"/>
                </a:lnTo>
                <a:lnTo>
                  <a:pt x="373062" y="500189"/>
                </a:lnTo>
                <a:lnTo>
                  <a:pt x="403847" y="475183"/>
                </a:lnTo>
                <a:lnTo>
                  <a:pt x="408355" y="470712"/>
                </a:lnTo>
                <a:lnTo>
                  <a:pt x="410781" y="465289"/>
                </a:lnTo>
                <a:close/>
              </a:path>
              <a:path w="790575" h="1214754">
                <a:moveTo>
                  <a:pt x="657961" y="811415"/>
                </a:moveTo>
                <a:lnTo>
                  <a:pt x="653643" y="807085"/>
                </a:lnTo>
                <a:lnTo>
                  <a:pt x="647166" y="804214"/>
                </a:lnTo>
                <a:lnTo>
                  <a:pt x="636079" y="798576"/>
                </a:lnTo>
                <a:lnTo>
                  <a:pt x="601548" y="762571"/>
                </a:lnTo>
                <a:lnTo>
                  <a:pt x="593178" y="749604"/>
                </a:lnTo>
                <a:lnTo>
                  <a:pt x="593178" y="805649"/>
                </a:lnTo>
                <a:lnTo>
                  <a:pt x="590296" y="811415"/>
                </a:lnTo>
                <a:lnTo>
                  <a:pt x="585978" y="815009"/>
                </a:lnTo>
                <a:lnTo>
                  <a:pt x="580936" y="817892"/>
                </a:lnTo>
                <a:lnTo>
                  <a:pt x="573735" y="820051"/>
                </a:lnTo>
                <a:lnTo>
                  <a:pt x="567258" y="826528"/>
                </a:lnTo>
                <a:lnTo>
                  <a:pt x="563575" y="832421"/>
                </a:lnTo>
                <a:lnTo>
                  <a:pt x="530631" y="884758"/>
                </a:lnTo>
                <a:lnTo>
                  <a:pt x="515378" y="911364"/>
                </a:lnTo>
                <a:lnTo>
                  <a:pt x="496252" y="954633"/>
                </a:lnTo>
                <a:lnTo>
                  <a:pt x="480161" y="1002919"/>
                </a:lnTo>
                <a:lnTo>
                  <a:pt x="478713" y="1010119"/>
                </a:lnTo>
                <a:lnTo>
                  <a:pt x="474395" y="1017320"/>
                </a:lnTo>
                <a:lnTo>
                  <a:pt x="470801" y="1024521"/>
                </a:lnTo>
                <a:lnTo>
                  <a:pt x="464312" y="1024521"/>
                </a:lnTo>
                <a:lnTo>
                  <a:pt x="462165" y="1020914"/>
                </a:lnTo>
                <a:lnTo>
                  <a:pt x="460717" y="1017320"/>
                </a:lnTo>
                <a:lnTo>
                  <a:pt x="460006" y="1013726"/>
                </a:lnTo>
                <a:lnTo>
                  <a:pt x="449668" y="977290"/>
                </a:lnTo>
                <a:lnTo>
                  <a:pt x="436156" y="942086"/>
                </a:lnTo>
                <a:lnTo>
                  <a:pt x="421424" y="907415"/>
                </a:lnTo>
                <a:lnTo>
                  <a:pt x="407454" y="872604"/>
                </a:lnTo>
                <a:lnTo>
                  <a:pt x="404977" y="865301"/>
                </a:lnTo>
                <a:lnTo>
                  <a:pt x="401154" y="858393"/>
                </a:lnTo>
                <a:lnTo>
                  <a:pt x="396519" y="851750"/>
                </a:lnTo>
                <a:lnTo>
                  <a:pt x="391604" y="845248"/>
                </a:lnTo>
                <a:lnTo>
                  <a:pt x="387299" y="837336"/>
                </a:lnTo>
                <a:lnTo>
                  <a:pt x="389458" y="828687"/>
                </a:lnTo>
                <a:lnTo>
                  <a:pt x="398094" y="825093"/>
                </a:lnTo>
                <a:lnTo>
                  <a:pt x="426631" y="807999"/>
                </a:lnTo>
                <a:lnTo>
                  <a:pt x="428891" y="805649"/>
                </a:lnTo>
                <a:lnTo>
                  <a:pt x="448754" y="785037"/>
                </a:lnTo>
                <a:lnTo>
                  <a:pt x="466420" y="758164"/>
                </a:lnTo>
                <a:lnTo>
                  <a:pt x="488302" y="714057"/>
                </a:lnTo>
                <a:lnTo>
                  <a:pt x="502475" y="665251"/>
                </a:lnTo>
                <a:lnTo>
                  <a:pt x="503186" y="658774"/>
                </a:lnTo>
                <a:lnTo>
                  <a:pt x="506069" y="653021"/>
                </a:lnTo>
                <a:lnTo>
                  <a:pt x="513270" y="647979"/>
                </a:lnTo>
                <a:lnTo>
                  <a:pt x="518896" y="661924"/>
                </a:lnTo>
                <a:lnTo>
                  <a:pt x="524789" y="675792"/>
                </a:lnTo>
                <a:lnTo>
                  <a:pt x="530682" y="689787"/>
                </a:lnTo>
                <a:lnTo>
                  <a:pt x="536308" y="704138"/>
                </a:lnTo>
                <a:lnTo>
                  <a:pt x="541870" y="717499"/>
                </a:lnTo>
                <a:lnTo>
                  <a:pt x="547916" y="730592"/>
                </a:lnTo>
                <a:lnTo>
                  <a:pt x="554634" y="743419"/>
                </a:lnTo>
                <a:lnTo>
                  <a:pt x="562216" y="755967"/>
                </a:lnTo>
                <a:lnTo>
                  <a:pt x="570496" y="768794"/>
                </a:lnTo>
                <a:lnTo>
                  <a:pt x="578243" y="781354"/>
                </a:lnTo>
                <a:lnTo>
                  <a:pt x="585711" y="793635"/>
                </a:lnTo>
                <a:lnTo>
                  <a:pt x="593178" y="805649"/>
                </a:lnTo>
                <a:lnTo>
                  <a:pt x="593178" y="749604"/>
                </a:lnTo>
                <a:lnTo>
                  <a:pt x="586066" y="737323"/>
                </a:lnTo>
                <a:lnTo>
                  <a:pt x="578053" y="724293"/>
                </a:lnTo>
                <a:lnTo>
                  <a:pt x="568020" y="706843"/>
                </a:lnTo>
                <a:lnTo>
                  <a:pt x="559879" y="688924"/>
                </a:lnTo>
                <a:lnTo>
                  <a:pt x="554164" y="670331"/>
                </a:lnTo>
                <a:lnTo>
                  <a:pt x="551421" y="650862"/>
                </a:lnTo>
                <a:lnTo>
                  <a:pt x="551421" y="647979"/>
                </a:lnTo>
                <a:lnTo>
                  <a:pt x="551421" y="643661"/>
                </a:lnTo>
                <a:lnTo>
                  <a:pt x="549262" y="637171"/>
                </a:lnTo>
                <a:lnTo>
                  <a:pt x="547827" y="631418"/>
                </a:lnTo>
                <a:lnTo>
                  <a:pt x="536867" y="601256"/>
                </a:lnTo>
                <a:lnTo>
                  <a:pt x="526592" y="571030"/>
                </a:lnTo>
                <a:lnTo>
                  <a:pt x="518464" y="540397"/>
                </a:lnTo>
                <a:lnTo>
                  <a:pt x="513994" y="509028"/>
                </a:lnTo>
                <a:lnTo>
                  <a:pt x="513994" y="501827"/>
                </a:lnTo>
                <a:lnTo>
                  <a:pt x="504634" y="494626"/>
                </a:lnTo>
                <a:lnTo>
                  <a:pt x="488797" y="494626"/>
                </a:lnTo>
                <a:lnTo>
                  <a:pt x="479437" y="503262"/>
                </a:lnTo>
                <a:lnTo>
                  <a:pt x="480161" y="512622"/>
                </a:lnTo>
                <a:lnTo>
                  <a:pt x="480161" y="528459"/>
                </a:lnTo>
                <a:lnTo>
                  <a:pt x="481596" y="537108"/>
                </a:lnTo>
                <a:lnTo>
                  <a:pt x="481799" y="544360"/>
                </a:lnTo>
                <a:lnTo>
                  <a:pt x="482130" y="551954"/>
                </a:lnTo>
                <a:lnTo>
                  <a:pt x="482206" y="559676"/>
                </a:lnTo>
                <a:lnTo>
                  <a:pt x="481596" y="567347"/>
                </a:lnTo>
                <a:lnTo>
                  <a:pt x="479069" y="581672"/>
                </a:lnTo>
                <a:lnTo>
                  <a:pt x="477012" y="595604"/>
                </a:lnTo>
                <a:lnTo>
                  <a:pt x="475627" y="609257"/>
                </a:lnTo>
                <a:lnTo>
                  <a:pt x="475119" y="622782"/>
                </a:lnTo>
                <a:lnTo>
                  <a:pt x="475119" y="629259"/>
                </a:lnTo>
                <a:lnTo>
                  <a:pt x="472960" y="636460"/>
                </a:lnTo>
                <a:lnTo>
                  <a:pt x="470801" y="642213"/>
                </a:lnTo>
                <a:lnTo>
                  <a:pt x="466877" y="654215"/>
                </a:lnTo>
                <a:lnTo>
                  <a:pt x="462699" y="666343"/>
                </a:lnTo>
                <a:lnTo>
                  <a:pt x="444487" y="712025"/>
                </a:lnTo>
                <a:lnTo>
                  <a:pt x="421030" y="751103"/>
                </a:lnTo>
                <a:lnTo>
                  <a:pt x="395211" y="780453"/>
                </a:lnTo>
                <a:lnTo>
                  <a:pt x="394487" y="789089"/>
                </a:lnTo>
                <a:lnTo>
                  <a:pt x="390410" y="797852"/>
                </a:lnTo>
                <a:lnTo>
                  <a:pt x="383425" y="802500"/>
                </a:lnTo>
                <a:lnTo>
                  <a:pt x="374954" y="804583"/>
                </a:lnTo>
                <a:lnTo>
                  <a:pt x="366420" y="805649"/>
                </a:lnTo>
                <a:lnTo>
                  <a:pt x="357060" y="805649"/>
                </a:lnTo>
                <a:lnTo>
                  <a:pt x="349859" y="802767"/>
                </a:lnTo>
                <a:lnTo>
                  <a:pt x="343382" y="802055"/>
                </a:lnTo>
                <a:lnTo>
                  <a:pt x="328269" y="802055"/>
                </a:lnTo>
                <a:lnTo>
                  <a:pt x="319620" y="807085"/>
                </a:lnTo>
                <a:lnTo>
                  <a:pt x="314591" y="809256"/>
                </a:lnTo>
                <a:lnTo>
                  <a:pt x="312432" y="817892"/>
                </a:lnTo>
                <a:lnTo>
                  <a:pt x="316026" y="823645"/>
                </a:lnTo>
                <a:lnTo>
                  <a:pt x="318185" y="828687"/>
                </a:lnTo>
                <a:lnTo>
                  <a:pt x="321779" y="832294"/>
                </a:lnTo>
                <a:lnTo>
                  <a:pt x="328269" y="833729"/>
                </a:lnTo>
                <a:lnTo>
                  <a:pt x="346519" y="839520"/>
                </a:lnTo>
                <a:lnTo>
                  <a:pt x="382257" y="880529"/>
                </a:lnTo>
                <a:lnTo>
                  <a:pt x="411581" y="946315"/>
                </a:lnTo>
                <a:lnTo>
                  <a:pt x="433362" y="1013726"/>
                </a:lnTo>
                <a:lnTo>
                  <a:pt x="443077" y="1070787"/>
                </a:lnTo>
                <a:lnTo>
                  <a:pt x="444703" y="1099781"/>
                </a:lnTo>
                <a:lnTo>
                  <a:pt x="444157" y="1128915"/>
                </a:lnTo>
                <a:lnTo>
                  <a:pt x="442366" y="1142441"/>
                </a:lnTo>
                <a:lnTo>
                  <a:pt x="441109" y="1156093"/>
                </a:lnTo>
                <a:lnTo>
                  <a:pt x="440118" y="1170025"/>
                </a:lnTo>
                <a:lnTo>
                  <a:pt x="439115" y="1184351"/>
                </a:lnTo>
                <a:lnTo>
                  <a:pt x="439115" y="1190828"/>
                </a:lnTo>
                <a:lnTo>
                  <a:pt x="440563" y="1198041"/>
                </a:lnTo>
                <a:lnTo>
                  <a:pt x="441286" y="1203794"/>
                </a:lnTo>
                <a:lnTo>
                  <a:pt x="442722" y="1210271"/>
                </a:lnTo>
                <a:lnTo>
                  <a:pt x="449199" y="1214589"/>
                </a:lnTo>
                <a:lnTo>
                  <a:pt x="456399" y="1214589"/>
                </a:lnTo>
                <a:lnTo>
                  <a:pt x="463600" y="1213866"/>
                </a:lnTo>
                <a:lnTo>
                  <a:pt x="469353" y="1210995"/>
                </a:lnTo>
                <a:lnTo>
                  <a:pt x="471512" y="1203794"/>
                </a:lnTo>
                <a:lnTo>
                  <a:pt x="474395" y="1196594"/>
                </a:lnTo>
                <a:lnTo>
                  <a:pt x="484835" y="1138453"/>
                </a:lnTo>
                <a:lnTo>
                  <a:pt x="492391" y="1082840"/>
                </a:lnTo>
                <a:lnTo>
                  <a:pt x="494563" y="1060183"/>
                </a:lnTo>
                <a:lnTo>
                  <a:pt x="497878" y="1037666"/>
                </a:lnTo>
                <a:lnTo>
                  <a:pt x="500557" y="1024521"/>
                </a:lnTo>
                <a:lnTo>
                  <a:pt x="502412" y="1015415"/>
                </a:lnTo>
                <a:lnTo>
                  <a:pt x="508228" y="993559"/>
                </a:lnTo>
                <a:lnTo>
                  <a:pt x="523354" y="950010"/>
                </a:lnTo>
                <a:lnTo>
                  <a:pt x="540626" y="908608"/>
                </a:lnTo>
                <a:lnTo>
                  <a:pt x="574459" y="853884"/>
                </a:lnTo>
                <a:lnTo>
                  <a:pt x="613333" y="830846"/>
                </a:lnTo>
                <a:lnTo>
                  <a:pt x="621969" y="830122"/>
                </a:lnTo>
                <a:lnTo>
                  <a:pt x="648601" y="830122"/>
                </a:lnTo>
                <a:lnTo>
                  <a:pt x="655802" y="826528"/>
                </a:lnTo>
                <a:lnTo>
                  <a:pt x="657237" y="820051"/>
                </a:lnTo>
                <a:lnTo>
                  <a:pt x="657961" y="811415"/>
                </a:lnTo>
                <a:close/>
              </a:path>
              <a:path w="790575" h="1214754">
                <a:moveTo>
                  <a:pt x="790422" y="215277"/>
                </a:moveTo>
                <a:lnTo>
                  <a:pt x="786104" y="211670"/>
                </a:lnTo>
                <a:lnTo>
                  <a:pt x="776338" y="205524"/>
                </a:lnTo>
                <a:lnTo>
                  <a:pt x="754926" y="193751"/>
                </a:lnTo>
                <a:lnTo>
                  <a:pt x="744347" y="187198"/>
                </a:lnTo>
                <a:lnTo>
                  <a:pt x="727798" y="171475"/>
                </a:lnTo>
                <a:lnTo>
                  <a:pt x="727798" y="215277"/>
                </a:lnTo>
                <a:lnTo>
                  <a:pt x="726351" y="222465"/>
                </a:lnTo>
                <a:lnTo>
                  <a:pt x="721309" y="223913"/>
                </a:lnTo>
                <a:lnTo>
                  <a:pt x="714108" y="227507"/>
                </a:lnTo>
                <a:lnTo>
                  <a:pt x="699719" y="231838"/>
                </a:lnTo>
                <a:lnTo>
                  <a:pt x="662266" y="264642"/>
                </a:lnTo>
                <a:lnTo>
                  <a:pt x="649859" y="301231"/>
                </a:lnTo>
                <a:lnTo>
                  <a:pt x="644283" y="323265"/>
                </a:lnTo>
                <a:lnTo>
                  <a:pt x="642404" y="329514"/>
                </a:lnTo>
                <a:lnTo>
                  <a:pt x="640600" y="335965"/>
                </a:lnTo>
                <a:lnTo>
                  <a:pt x="638111" y="341998"/>
                </a:lnTo>
                <a:lnTo>
                  <a:pt x="634212" y="347027"/>
                </a:lnTo>
                <a:lnTo>
                  <a:pt x="632764" y="348475"/>
                </a:lnTo>
                <a:lnTo>
                  <a:pt x="630605" y="348475"/>
                </a:lnTo>
                <a:lnTo>
                  <a:pt x="629894" y="347027"/>
                </a:lnTo>
                <a:lnTo>
                  <a:pt x="629894" y="344868"/>
                </a:lnTo>
                <a:lnTo>
                  <a:pt x="623201" y="318770"/>
                </a:lnTo>
                <a:lnTo>
                  <a:pt x="614235" y="293751"/>
                </a:lnTo>
                <a:lnTo>
                  <a:pt x="601751" y="270357"/>
                </a:lnTo>
                <a:lnTo>
                  <a:pt x="584530" y="249110"/>
                </a:lnTo>
                <a:lnTo>
                  <a:pt x="580936" y="245516"/>
                </a:lnTo>
                <a:lnTo>
                  <a:pt x="582345" y="239890"/>
                </a:lnTo>
                <a:lnTo>
                  <a:pt x="582434" y="239674"/>
                </a:lnTo>
                <a:lnTo>
                  <a:pt x="585978" y="234708"/>
                </a:lnTo>
                <a:lnTo>
                  <a:pt x="591604" y="228231"/>
                </a:lnTo>
                <a:lnTo>
                  <a:pt x="597496" y="221665"/>
                </a:lnTo>
                <a:lnTo>
                  <a:pt x="603389" y="214972"/>
                </a:lnTo>
                <a:lnTo>
                  <a:pt x="627634" y="177482"/>
                </a:lnTo>
                <a:lnTo>
                  <a:pt x="644067" y="137642"/>
                </a:lnTo>
                <a:lnTo>
                  <a:pt x="647077" y="130771"/>
                </a:lnTo>
                <a:lnTo>
                  <a:pt x="651027" y="124574"/>
                </a:lnTo>
                <a:lnTo>
                  <a:pt x="656526" y="119519"/>
                </a:lnTo>
                <a:lnTo>
                  <a:pt x="663727" y="121678"/>
                </a:lnTo>
                <a:lnTo>
                  <a:pt x="664438" y="126720"/>
                </a:lnTo>
                <a:lnTo>
                  <a:pt x="665886" y="131749"/>
                </a:lnTo>
                <a:lnTo>
                  <a:pt x="675195" y="152654"/>
                </a:lnTo>
                <a:lnTo>
                  <a:pt x="686943" y="171983"/>
                </a:lnTo>
                <a:lnTo>
                  <a:pt x="701103" y="189572"/>
                </a:lnTo>
                <a:lnTo>
                  <a:pt x="717715" y="205193"/>
                </a:lnTo>
                <a:lnTo>
                  <a:pt x="727798" y="215277"/>
                </a:lnTo>
                <a:lnTo>
                  <a:pt x="727798" y="171475"/>
                </a:lnTo>
                <a:lnTo>
                  <a:pt x="720394" y="164426"/>
                </a:lnTo>
                <a:lnTo>
                  <a:pt x="702322" y="138328"/>
                </a:lnTo>
                <a:lnTo>
                  <a:pt x="694245" y="119519"/>
                </a:lnTo>
                <a:lnTo>
                  <a:pt x="689787" y="109143"/>
                </a:lnTo>
                <a:lnTo>
                  <a:pt x="682434" y="77038"/>
                </a:lnTo>
                <a:lnTo>
                  <a:pt x="681202" y="67221"/>
                </a:lnTo>
                <a:lnTo>
                  <a:pt x="679018" y="57340"/>
                </a:lnTo>
                <a:lnTo>
                  <a:pt x="676567" y="47586"/>
                </a:lnTo>
                <a:lnTo>
                  <a:pt x="674522" y="38163"/>
                </a:lnTo>
                <a:lnTo>
                  <a:pt x="673074" y="30962"/>
                </a:lnTo>
                <a:lnTo>
                  <a:pt x="669480" y="25920"/>
                </a:lnTo>
                <a:lnTo>
                  <a:pt x="660844" y="25196"/>
                </a:lnTo>
                <a:lnTo>
                  <a:pt x="652919" y="25196"/>
                </a:lnTo>
                <a:lnTo>
                  <a:pt x="645007" y="28803"/>
                </a:lnTo>
                <a:lnTo>
                  <a:pt x="641413" y="36004"/>
                </a:lnTo>
                <a:lnTo>
                  <a:pt x="639241" y="41757"/>
                </a:lnTo>
                <a:lnTo>
                  <a:pt x="637082" y="48234"/>
                </a:lnTo>
                <a:lnTo>
                  <a:pt x="637082" y="54000"/>
                </a:lnTo>
                <a:lnTo>
                  <a:pt x="633882" y="85813"/>
                </a:lnTo>
                <a:lnTo>
                  <a:pt x="613702" y="144005"/>
                </a:lnTo>
                <a:lnTo>
                  <a:pt x="588848" y="192582"/>
                </a:lnTo>
                <a:lnTo>
                  <a:pt x="554723" y="222897"/>
                </a:lnTo>
                <a:lnTo>
                  <a:pt x="529831" y="227507"/>
                </a:lnTo>
                <a:lnTo>
                  <a:pt x="525500" y="227507"/>
                </a:lnTo>
                <a:lnTo>
                  <a:pt x="521906" y="228231"/>
                </a:lnTo>
                <a:lnTo>
                  <a:pt x="518312" y="233273"/>
                </a:lnTo>
                <a:lnTo>
                  <a:pt x="514705" y="236867"/>
                </a:lnTo>
                <a:lnTo>
                  <a:pt x="513270" y="241909"/>
                </a:lnTo>
                <a:lnTo>
                  <a:pt x="511111" y="247662"/>
                </a:lnTo>
                <a:lnTo>
                  <a:pt x="516864" y="251269"/>
                </a:lnTo>
                <a:lnTo>
                  <a:pt x="520471" y="252704"/>
                </a:lnTo>
                <a:lnTo>
                  <a:pt x="525500" y="254876"/>
                </a:lnTo>
                <a:lnTo>
                  <a:pt x="531266" y="254876"/>
                </a:lnTo>
                <a:lnTo>
                  <a:pt x="536308" y="256311"/>
                </a:lnTo>
                <a:lnTo>
                  <a:pt x="545579" y="258203"/>
                </a:lnTo>
                <a:lnTo>
                  <a:pt x="579577" y="291223"/>
                </a:lnTo>
                <a:lnTo>
                  <a:pt x="597814" y="330796"/>
                </a:lnTo>
                <a:lnTo>
                  <a:pt x="609828" y="381368"/>
                </a:lnTo>
                <a:lnTo>
                  <a:pt x="614807" y="440766"/>
                </a:lnTo>
                <a:lnTo>
                  <a:pt x="616216" y="470865"/>
                </a:lnTo>
                <a:lnTo>
                  <a:pt x="616216" y="537108"/>
                </a:lnTo>
                <a:lnTo>
                  <a:pt x="621245" y="543585"/>
                </a:lnTo>
                <a:lnTo>
                  <a:pt x="627011" y="545020"/>
                </a:lnTo>
                <a:lnTo>
                  <a:pt x="633488" y="545020"/>
                </a:lnTo>
                <a:lnTo>
                  <a:pt x="640689" y="540702"/>
                </a:lnTo>
                <a:lnTo>
                  <a:pt x="642848" y="534936"/>
                </a:lnTo>
                <a:lnTo>
                  <a:pt x="646328" y="527786"/>
                </a:lnTo>
                <a:lnTo>
                  <a:pt x="649058" y="520369"/>
                </a:lnTo>
                <a:lnTo>
                  <a:pt x="650836" y="512673"/>
                </a:lnTo>
                <a:lnTo>
                  <a:pt x="651484" y="504710"/>
                </a:lnTo>
                <a:lnTo>
                  <a:pt x="653313" y="482993"/>
                </a:lnTo>
                <a:lnTo>
                  <a:pt x="655358" y="461149"/>
                </a:lnTo>
                <a:lnTo>
                  <a:pt x="657250" y="439305"/>
                </a:lnTo>
                <a:lnTo>
                  <a:pt x="658685" y="417588"/>
                </a:lnTo>
                <a:lnTo>
                  <a:pt x="660869" y="387578"/>
                </a:lnTo>
                <a:lnTo>
                  <a:pt x="666407" y="348475"/>
                </a:lnTo>
                <a:lnTo>
                  <a:pt x="675246" y="298780"/>
                </a:lnTo>
                <a:lnTo>
                  <a:pt x="697001" y="261531"/>
                </a:lnTo>
                <a:lnTo>
                  <a:pt x="732066" y="244411"/>
                </a:lnTo>
                <a:lnTo>
                  <a:pt x="740029" y="243357"/>
                </a:lnTo>
                <a:lnTo>
                  <a:pt x="749617" y="241884"/>
                </a:lnTo>
                <a:lnTo>
                  <a:pt x="759015" y="239674"/>
                </a:lnTo>
                <a:lnTo>
                  <a:pt x="768273" y="236778"/>
                </a:lnTo>
                <a:lnTo>
                  <a:pt x="777455" y="233273"/>
                </a:lnTo>
                <a:lnTo>
                  <a:pt x="779614" y="231838"/>
                </a:lnTo>
                <a:lnTo>
                  <a:pt x="781786" y="231114"/>
                </a:lnTo>
                <a:lnTo>
                  <a:pt x="784656" y="229666"/>
                </a:lnTo>
                <a:lnTo>
                  <a:pt x="789698" y="226072"/>
                </a:lnTo>
                <a:lnTo>
                  <a:pt x="790422" y="21527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6958" y="802801"/>
            <a:ext cx="5838825" cy="8824912"/>
          </a:xfrm>
          <a:prstGeom prst="rect">
            <a:avLst/>
          </a:prstGeom>
        </p:spPr>
      </p:pic>
      <p:sp>
        <p:nvSpPr>
          <p:cNvPr id="20" name="object 20" descr=""/>
          <p:cNvSpPr/>
          <p:nvPr/>
        </p:nvSpPr>
        <p:spPr>
          <a:xfrm>
            <a:off x="7701508" y="8773985"/>
            <a:ext cx="9180830" cy="40005"/>
          </a:xfrm>
          <a:custGeom>
            <a:avLst/>
            <a:gdLst/>
            <a:ahLst/>
            <a:cxnLst/>
            <a:rect l="l" t="t" r="r" b="b"/>
            <a:pathLst>
              <a:path w="9180830" h="40004">
                <a:moveTo>
                  <a:pt x="9180716" y="1447"/>
                </a:moveTo>
                <a:lnTo>
                  <a:pt x="12" y="0"/>
                </a:lnTo>
                <a:lnTo>
                  <a:pt x="0" y="38100"/>
                </a:lnTo>
                <a:lnTo>
                  <a:pt x="9180716" y="39547"/>
                </a:lnTo>
                <a:lnTo>
                  <a:pt x="9180716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27739" y="9424"/>
            <a:ext cx="3939457" cy="1270000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5839947" y="2001609"/>
            <a:ext cx="676910" cy="1174115"/>
          </a:xfrm>
          <a:custGeom>
            <a:avLst/>
            <a:gdLst/>
            <a:ahLst/>
            <a:cxnLst/>
            <a:rect l="l" t="t" r="r" b="b"/>
            <a:pathLst>
              <a:path w="676909" h="1174114">
                <a:moveTo>
                  <a:pt x="7874" y="0"/>
                </a:moveTo>
                <a:lnTo>
                  <a:pt x="0" y="0"/>
                </a:lnTo>
                <a:lnTo>
                  <a:pt x="1397" y="5041"/>
                </a:lnTo>
                <a:lnTo>
                  <a:pt x="1397" y="12242"/>
                </a:lnTo>
                <a:lnTo>
                  <a:pt x="7874" y="15113"/>
                </a:lnTo>
                <a:lnTo>
                  <a:pt x="24130" y="23490"/>
                </a:lnTo>
                <a:lnTo>
                  <a:pt x="32055" y="27169"/>
                </a:lnTo>
                <a:lnTo>
                  <a:pt x="90058" y="49093"/>
                </a:lnTo>
                <a:lnTo>
                  <a:pt x="138779" y="69837"/>
                </a:lnTo>
                <a:lnTo>
                  <a:pt x="186690" y="92200"/>
                </a:lnTo>
                <a:lnTo>
                  <a:pt x="233934" y="115912"/>
                </a:lnTo>
                <a:lnTo>
                  <a:pt x="269619" y="134228"/>
                </a:lnTo>
                <a:lnTo>
                  <a:pt x="304720" y="153893"/>
                </a:lnTo>
                <a:lnTo>
                  <a:pt x="338464" y="175447"/>
                </a:lnTo>
                <a:lnTo>
                  <a:pt x="370078" y="199428"/>
                </a:lnTo>
                <a:lnTo>
                  <a:pt x="384629" y="211509"/>
                </a:lnTo>
                <a:lnTo>
                  <a:pt x="399049" y="223183"/>
                </a:lnTo>
                <a:lnTo>
                  <a:pt x="462651" y="279578"/>
                </a:lnTo>
                <a:lnTo>
                  <a:pt x="495608" y="314018"/>
                </a:lnTo>
                <a:lnTo>
                  <a:pt x="525771" y="350384"/>
                </a:lnTo>
                <a:lnTo>
                  <a:pt x="553064" y="388804"/>
                </a:lnTo>
                <a:lnTo>
                  <a:pt x="577411" y="429402"/>
                </a:lnTo>
                <a:lnTo>
                  <a:pt x="598737" y="472305"/>
                </a:lnTo>
                <a:lnTo>
                  <a:pt x="616966" y="517639"/>
                </a:lnTo>
                <a:lnTo>
                  <a:pt x="629771" y="556642"/>
                </a:lnTo>
                <a:lnTo>
                  <a:pt x="638254" y="595845"/>
                </a:lnTo>
                <a:lnTo>
                  <a:pt x="642951" y="635182"/>
                </a:lnTo>
                <a:lnTo>
                  <a:pt x="644398" y="674585"/>
                </a:lnTo>
                <a:lnTo>
                  <a:pt x="643862" y="699538"/>
                </a:lnTo>
                <a:lnTo>
                  <a:pt x="639790" y="749709"/>
                </a:lnTo>
                <a:lnTo>
                  <a:pt x="627209" y="816455"/>
                </a:lnTo>
                <a:lnTo>
                  <a:pt x="614330" y="856829"/>
                </a:lnTo>
                <a:lnTo>
                  <a:pt x="598642" y="896257"/>
                </a:lnTo>
                <a:lnTo>
                  <a:pt x="581025" y="935215"/>
                </a:lnTo>
                <a:lnTo>
                  <a:pt x="547766" y="989749"/>
                </a:lnTo>
                <a:lnTo>
                  <a:pt x="509651" y="1041044"/>
                </a:lnTo>
                <a:lnTo>
                  <a:pt x="470146" y="1074248"/>
                </a:lnTo>
                <a:lnTo>
                  <a:pt x="455041" y="1081354"/>
                </a:lnTo>
                <a:lnTo>
                  <a:pt x="449199" y="1084237"/>
                </a:lnTo>
                <a:lnTo>
                  <a:pt x="441325" y="1079919"/>
                </a:lnTo>
                <a:lnTo>
                  <a:pt x="441325" y="1074877"/>
                </a:lnTo>
                <a:lnTo>
                  <a:pt x="442166" y="1058275"/>
                </a:lnTo>
                <a:lnTo>
                  <a:pt x="442817" y="1041941"/>
                </a:lnTo>
                <a:lnTo>
                  <a:pt x="443611" y="1025876"/>
                </a:lnTo>
                <a:lnTo>
                  <a:pt x="444881" y="1010081"/>
                </a:lnTo>
                <a:lnTo>
                  <a:pt x="446787" y="999393"/>
                </a:lnTo>
                <a:lnTo>
                  <a:pt x="448135" y="988842"/>
                </a:lnTo>
                <a:lnTo>
                  <a:pt x="448935" y="978293"/>
                </a:lnTo>
                <a:lnTo>
                  <a:pt x="449199" y="967613"/>
                </a:lnTo>
                <a:lnTo>
                  <a:pt x="449066" y="960163"/>
                </a:lnTo>
                <a:lnTo>
                  <a:pt x="448611" y="952849"/>
                </a:lnTo>
                <a:lnTo>
                  <a:pt x="447752" y="945535"/>
                </a:lnTo>
                <a:lnTo>
                  <a:pt x="446405" y="938085"/>
                </a:lnTo>
                <a:lnTo>
                  <a:pt x="444744" y="925805"/>
                </a:lnTo>
                <a:lnTo>
                  <a:pt x="441499" y="914873"/>
                </a:lnTo>
                <a:lnTo>
                  <a:pt x="435850" y="905288"/>
                </a:lnTo>
                <a:lnTo>
                  <a:pt x="426974" y="897051"/>
                </a:lnTo>
                <a:lnTo>
                  <a:pt x="420945" y="894857"/>
                </a:lnTo>
                <a:lnTo>
                  <a:pt x="413893" y="895702"/>
                </a:lnTo>
                <a:lnTo>
                  <a:pt x="407793" y="899380"/>
                </a:lnTo>
                <a:lnTo>
                  <a:pt x="404622" y="905687"/>
                </a:lnTo>
                <a:lnTo>
                  <a:pt x="404622" y="916495"/>
                </a:lnTo>
                <a:lnTo>
                  <a:pt x="403225" y="923696"/>
                </a:lnTo>
                <a:lnTo>
                  <a:pt x="399454" y="969386"/>
                </a:lnTo>
                <a:lnTo>
                  <a:pt x="392112" y="1014404"/>
                </a:lnTo>
                <a:lnTo>
                  <a:pt x="380579" y="1058343"/>
                </a:lnTo>
                <a:lnTo>
                  <a:pt x="364236" y="1100797"/>
                </a:lnTo>
                <a:lnTo>
                  <a:pt x="358568" y="1113838"/>
                </a:lnTo>
                <a:lnTo>
                  <a:pt x="354520" y="1124108"/>
                </a:lnTo>
                <a:lnTo>
                  <a:pt x="352091" y="1132083"/>
                </a:lnTo>
                <a:lnTo>
                  <a:pt x="351282" y="1138237"/>
                </a:lnTo>
                <a:lnTo>
                  <a:pt x="353194" y="1145830"/>
                </a:lnTo>
                <a:lnTo>
                  <a:pt x="358965" y="1152545"/>
                </a:lnTo>
                <a:lnTo>
                  <a:pt x="368641" y="1160206"/>
                </a:lnTo>
                <a:lnTo>
                  <a:pt x="382270" y="1170635"/>
                </a:lnTo>
                <a:lnTo>
                  <a:pt x="385191" y="1172070"/>
                </a:lnTo>
                <a:lnTo>
                  <a:pt x="389509" y="1172070"/>
                </a:lnTo>
                <a:lnTo>
                  <a:pt x="389509" y="1173518"/>
                </a:lnTo>
                <a:lnTo>
                  <a:pt x="426100" y="1163905"/>
                </a:lnTo>
                <a:lnTo>
                  <a:pt x="460787" y="1150654"/>
                </a:lnTo>
                <a:lnTo>
                  <a:pt x="494379" y="1136056"/>
                </a:lnTo>
                <a:lnTo>
                  <a:pt x="527685" y="1122400"/>
                </a:lnTo>
                <a:lnTo>
                  <a:pt x="556496" y="1109987"/>
                </a:lnTo>
                <a:lnTo>
                  <a:pt x="584914" y="1097106"/>
                </a:lnTo>
                <a:lnTo>
                  <a:pt x="613356" y="1084633"/>
                </a:lnTo>
                <a:lnTo>
                  <a:pt x="642239" y="1073442"/>
                </a:lnTo>
                <a:lnTo>
                  <a:pt x="648575" y="1071010"/>
                </a:lnTo>
                <a:lnTo>
                  <a:pt x="654637" y="1068041"/>
                </a:lnTo>
                <a:lnTo>
                  <a:pt x="660437" y="1064533"/>
                </a:lnTo>
                <a:lnTo>
                  <a:pt x="665988" y="1060488"/>
                </a:lnTo>
                <a:lnTo>
                  <a:pt x="671703" y="1056157"/>
                </a:lnTo>
                <a:lnTo>
                  <a:pt x="673100" y="1051115"/>
                </a:lnTo>
                <a:lnTo>
                  <a:pt x="673100" y="1043927"/>
                </a:lnTo>
                <a:lnTo>
                  <a:pt x="671703" y="1036726"/>
                </a:lnTo>
                <a:lnTo>
                  <a:pt x="665988" y="1030236"/>
                </a:lnTo>
                <a:lnTo>
                  <a:pt x="658749" y="1028801"/>
                </a:lnTo>
                <a:lnTo>
                  <a:pt x="643318" y="1026021"/>
                </a:lnTo>
                <a:lnTo>
                  <a:pt x="628459" y="1027090"/>
                </a:lnTo>
                <a:lnTo>
                  <a:pt x="614172" y="1029916"/>
                </a:lnTo>
                <a:lnTo>
                  <a:pt x="600456" y="1032408"/>
                </a:lnTo>
                <a:lnTo>
                  <a:pt x="589956" y="1035758"/>
                </a:lnTo>
                <a:lnTo>
                  <a:pt x="579897" y="1038702"/>
                </a:lnTo>
                <a:lnTo>
                  <a:pt x="569862" y="1040296"/>
                </a:lnTo>
                <a:lnTo>
                  <a:pt x="559435" y="1039596"/>
                </a:lnTo>
                <a:lnTo>
                  <a:pt x="559435" y="1030236"/>
                </a:lnTo>
                <a:lnTo>
                  <a:pt x="574754" y="1007392"/>
                </a:lnTo>
                <a:lnTo>
                  <a:pt x="588645" y="983535"/>
                </a:lnTo>
                <a:lnTo>
                  <a:pt x="614045" y="935215"/>
                </a:lnTo>
                <a:lnTo>
                  <a:pt x="635713" y="888555"/>
                </a:lnTo>
                <a:lnTo>
                  <a:pt x="652097" y="840818"/>
                </a:lnTo>
                <a:lnTo>
                  <a:pt x="663797" y="792122"/>
                </a:lnTo>
                <a:lnTo>
                  <a:pt x="671411" y="742588"/>
                </a:lnTo>
                <a:lnTo>
                  <a:pt x="675540" y="692333"/>
                </a:lnTo>
                <a:lnTo>
                  <a:pt x="676783" y="641477"/>
                </a:lnTo>
                <a:lnTo>
                  <a:pt x="676783" y="637870"/>
                </a:lnTo>
                <a:lnTo>
                  <a:pt x="675259" y="632117"/>
                </a:lnTo>
                <a:lnTo>
                  <a:pt x="675259" y="627799"/>
                </a:lnTo>
                <a:lnTo>
                  <a:pt x="661797" y="560481"/>
                </a:lnTo>
                <a:lnTo>
                  <a:pt x="640715" y="495325"/>
                </a:lnTo>
                <a:lnTo>
                  <a:pt x="614156" y="434760"/>
                </a:lnTo>
                <a:lnTo>
                  <a:pt x="579501" y="377977"/>
                </a:lnTo>
                <a:lnTo>
                  <a:pt x="552610" y="341866"/>
                </a:lnTo>
                <a:lnTo>
                  <a:pt x="524398" y="307239"/>
                </a:lnTo>
                <a:lnTo>
                  <a:pt x="494401" y="274501"/>
                </a:lnTo>
                <a:lnTo>
                  <a:pt x="462153" y="244055"/>
                </a:lnTo>
                <a:lnTo>
                  <a:pt x="411432" y="200685"/>
                </a:lnTo>
                <a:lnTo>
                  <a:pt x="358521" y="160553"/>
                </a:lnTo>
                <a:lnTo>
                  <a:pt x="295894" y="117535"/>
                </a:lnTo>
                <a:lnTo>
                  <a:pt x="228981" y="82080"/>
                </a:lnTo>
                <a:lnTo>
                  <a:pt x="204184" y="71275"/>
                </a:lnTo>
                <a:lnTo>
                  <a:pt x="191762" y="65267"/>
                </a:lnTo>
                <a:lnTo>
                  <a:pt x="179959" y="58318"/>
                </a:lnTo>
                <a:lnTo>
                  <a:pt x="153128" y="45143"/>
                </a:lnTo>
                <a:lnTo>
                  <a:pt x="125714" y="33928"/>
                </a:lnTo>
                <a:lnTo>
                  <a:pt x="97895" y="23389"/>
                </a:lnTo>
                <a:lnTo>
                  <a:pt x="69850" y="12242"/>
                </a:lnTo>
                <a:lnTo>
                  <a:pt x="59993" y="8909"/>
                </a:lnTo>
                <a:lnTo>
                  <a:pt x="49863" y="7197"/>
                </a:lnTo>
                <a:lnTo>
                  <a:pt x="39471" y="6567"/>
                </a:lnTo>
                <a:lnTo>
                  <a:pt x="28829" y="6477"/>
                </a:lnTo>
                <a:lnTo>
                  <a:pt x="20828" y="7924"/>
                </a:lnTo>
                <a:lnTo>
                  <a:pt x="13716" y="6477"/>
                </a:lnTo>
                <a:lnTo>
                  <a:pt x="7874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7707680" y="1229512"/>
            <a:ext cx="7410450" cy="8712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50">
                <a:latin typeface="Tahoma"/>
                <a:cs typeface="Tahoma"/>
              </a:rPr>
              <a:t>Interactive</a:t>
            </a:r>
            <a:r>
              <a:rPr dirty="0" sz="5550" spc="90">
                <a:latin typeface="Tahoma"/>
                <a:cs typeface="Tahoma"/>
              </a:rPr>
              <a:t> </a:t>
            </a:r>
            <a:r>
              <a:rPr dirty="0" sz="5550" spc="95">
                <a:latin typeface="Tahoma"/>
                <a:cs typeface="Tahoma"/>
              </a:rPr>
              <a:t>Features</a:t>
            </a:r>
            <a:endParaRPr sz="5550">
              <a:latin typeface="Tahoma"/>
              <a:cs typeface="Tahoma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85757" y="3514394"/>
            <a:ext cx="2525229" cy="23627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54203" y="3514394"/>
            <a:ext cx="2509901" cy="23715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318615" y="4428794"/>
            <a:ext cx="1976247" cy="296494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7707833" y="2883370"/>
            <a:ext cx="8613775" cy="2310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35330" indent="-635">
              <a:lnSpc>
                <a:spcPct val="122400"/>
              </a:lnSpc>
              <a:spcBef>
                <a:spcPts val="95"/>
              </a:spcBef>
              <a:tabLst>
                <a:tab pos="4215130" algn="l"/>
              </a:tabLst>
            </a:pP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Implement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interactive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features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such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as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50" spc="-20" i="1">
                <a:solidFill>
                  <a:srgbClr val="4C2A13"/>
                </a:solidFill>
                <a:latin typeface="Courier New"/>
                <a:cs typeface="Courier New"/>
              </a:rPr>
              <a:t>user </a:t>
            </a:r>
            <a:r>
              <a:rPr dirty="0" sz="2450" spc="-10" i="1">
                <a:solidFill>
                  <a:srgbClr val="4C2A13"/>
                </a:solidFill>
                <a:latin typeface="Courier New"/>
                <a:cs typeface="Courier New"/>
              </a:rPr>
              <a:t>reviews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,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	,</a:t>
            </a:r>
            <a:r>
              <a:rPr dirty="0" sz="2400" spc="-1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ts val="3600"/>
              </a:lnSpc>
              <a:spcBef>
                <a:spcPts val="90"/>
              </a:spcBef>
            </a:pP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algorithms.</a:t>
            </a:r>
            <a:r>
              <a:rPr dirty="0" sz="2400" spc="-4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With</a:t>
            </a:r>
            <a:r>
              <a:rPr dirty="0" sz="2400" spc="-4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Flutter's</a:t>
            </a:r>
            <a:r>
              <a:rPr dirty="0" sz="2400" spc="-4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capabilities,</a:t>
            </a:r>
            <a:r>
              <a:rPr dirty="0" sz="2400" spc="-4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we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can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create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dynamic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engaging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movie</a:t>
            </a:r>
            <a:r>
              <a:rPr dirty="0" sz="2400" spc="60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experience.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359" y="8176406"/>
            <a:ext cx="2875915" cy="2111375"/>
            <a:chOff x="-359" y="8176406"/>
            <a:chExt cx="2875915" cy="2111375"/>
          </a:xfrm>
        </p:grpSpPr>
        <p:sp>
          <p:nvSpPr>
            <p:cNvPr id="4" name="object 4" descr=""/>
            <p:cNvSpPr/>
            <p:nvPr/>
          </p:nvSpPr>
          <p:spPr>
            <a:xfrm>
              <a:off x="0" y="8176406"/>
              <a:ext cx="2875915" cy="2110740"/>
            </a:xfrm>
            <a:custGeom>
              <a:avLst/>
              <a:gdLst/>
              <a:ahLst/>
              <a:cxnLst/>
              <a:rect l="l" t="t" r="r" b="b"/>
              <a:pathLst>
                <a:path w="2875915" h="2110740">
                  <a:moveTo>
                    <a:pt x="0" y="0"/>
                  </a:moveTo>
                  <a:lnTo>
                    <a:pt x="0" y="2110592"/>
                  </a:lnTo>
                  <a:lnTo>
                    <a:pt x="2875364" y="2110592"/>
                  </a:lnTo>
                  <a:lnTo>
                    <a:pt x="2825902" y="2051874"/>
                  </a:lnTo>
                  <a:lnTo>
                    <a:pt x="2812518" y="2046901"/>
                  </a:lnTo>
                  <a:lnTo>
                    <a:pt x="2798725" y="2040714"/>
                  </a:lnTo>
                  <a:lnTo>
                    <a:pt x="2756582" y="2012116"/>
                  </a:lnTo>
                  <a:lnTo>
                    <a:pt x="2740427" y="1983722"/>
                  </a:lnTo>
                  <a:lnTo>
                    <a:pt x="2743822" y="1969795"/>
                  </a:lnTo>
                  <a:lnTo>
                    <a:pt x="2701073" y="1959263"/>
                  </a:lnTo>
                  <a:lnTo>
                    <a:pt x="2680135" y="1954505"/>
                  </a:lnTo>
                  <a:lnTo>
                    <a:pt x="2658859" y="1950354"/>
                  </a:lnTo>
                  <a:lnTo>
                    <a:pt x="2651384" y="1920653"/>
                  </a:lnTo>
                  <a:lnTo>
                    <a:pt x="2637358" y="1889334"/>
                  </a:lnTo>
                  <a:lnTo>
                    <a:pt x="2633704" y="1883863"/>
                  </a:lnTo>
                  <a:lnTo>
                    <a:pt x="2435402" y="1883863"/>
                  </a:lnTo>
                  <a:lnTo>
                    <a:pt x="2391055" y="1883529"/>
                  </a:lnTo>
                  <a:lnTo>
                    <a:pt x="2336669" y="1877636"/>
                  </a:lnTo>
                  <a:lnTo>
                    <a:pt x="2280363" y="1867903"/>
                  </a:lnTo>
                  <a:lnTo>
                    <a:pt x="2230257" y="1856050"/>
                  </a:lnTo>
                  <a:lnTo>
                    <a:pt x="2203407" y="1846857"/>
                  </a:lnTo>
                  <a:lnTo>
                    <a:pt x="2191388" y="1846857"/>
                  </a:lnTo>
                  <a:lnTo>
                    <a:pt x="2151582" y="1821329"/>
                  </a:lnTo>
                  <a:lnTo>
                    <a:pt x="2113937" y="1777296"/>
                  </a:lnTo>
                  <a:lnTo>
                    <a:pt x="2101849" y="1745337"/>
                  </a:lnTo>
                  <a:lnTo>
                    <a:pt x="2095020" y="1730398"/>
                  </a:lnTo>
                  <a:lnTo>
                    <a:pt x="2061997" y="1699077"/>
                  </a:lnTo>
                  <a:lnTo>
                    <a:pt x="2045518" y="1694036"/>
                  </a:lnTo>
                  <a:lnTo>
                    <a:pt x="2003678" y="1694036"/>
                  </a:lnTo>
                  <a:lnTo>
                    <a:pt x="1994657" y="1692451"/>
                  </a:lnTo>
                  <a:lnTo>
                    <a:pt x="1934414" y="1651929"/>
                  </a:lnTo>
                  <a:lnTo>
                    <a:pt x="1907649" y="1624469"/>
                  </a:lnTo>
                  <a:lnTo>
                    <a:pt x="1879841" y="1591077"/>
                  </a:lnTo>
                  <a:lnTo>
                    <a:pt x="1866585" y="1568332"/>
                  </a:lnTo>
                  <a:lnTo>
                    <a:pt x="1835375" y="1519800"/>
                  </a:lnTo>
                  <a:lnTo>
                    <a:pt x="1797416" y="1466948"/>
                  </a:lnTo>
                  <a:lnTo>
                    <a:pt x="1763915" y="1431241"/>
                  </a:lnTo>
                  <a:lnTo>
                    <a:pt x="1761032" y="1429802"/>
                  </a:lnTo>
                  <a:lnTo>
                    <a:pt x="1758886" y="1428358"/>
                  </a:lnTo>
                  <a:lnTo>
                    <a:pt x="1757438" y="1427640"/>
                  </a:lnTo>
                  <a:lnTo>
                    <a:pt x="1759597" y="1419002"/>
                  </a:lnTo>
                  <a:lnTo>
                    <a:pt x="1756714" y="1413243"/>
                  </a:lnTo>
                  <a:lnTo>
                    <a:pt x="1751672" y="1409641"/>
                  </a:lnTo>
                  <a:lnTo>
                    <a:pt x="1729229" y="1404241"/>
                  </a:lnTo>
                  <a:lnTo>
                    <a:pt x="1692460" y="1404241"/>
                  </a:lnTo>
                  <a:lnTo>
                    <a:pt x="1656305" y="1404174"/>
                  </a:lnTo>
                  <a:lnTo>
                    <a:pt x="1627847" y="1396683"/>
                  </a:lnTo>
                  <a:lnTo>
                    <a:pt x="1621679" y="1392588"/>
                  </a:lnTo>
                  <a:lnTo>
                    <a:pt x="1608806" y="1384937"/>
                  </a:lnTo>
                  <a:lnTo>
                    <a:pt x="1602638" y="1380843"/>
                  </a:lnTo>
                  <a:lnTo>
                    <a:pt x="1601203" y="1380124"/>
                  </a:lnTo>
                  <a:lnTo>
                    <a:pt x="1598320" y="1377960"/>
                  </a:lnTo>
                  <a:lnTo>
                    <a:pt x="1596885" y="1376522"/>
                  </a:lnTo>
                  <a:lnTo>
                    <a:pt x="1589234" y="1358782"/>
                  </a:lnTo>
                  <a:lnTo>
                    <a:pt x="1593464" y="1340972"/>
                  </a:lnTo>
                  <a:lnTo>
                    <a:pt x="1601744" y="1322759"/>
                  </a:lnTo>
                  <a:lnTo>
                    <a:pt x="1606245" y="1303804"/>
                  </a:lnTo>
                  <a:lnTo>
                    <a:pt x="1578165" y="1262043"/>
                  </a:lnTo>
                  <a:lnTo>
                    <a:pt x="1559240" y="1251962"/>
                  </a:lnTo>
                  <a:lnTo>
                    <a:pt x="1471599" y="1251962"/>
                  </a:lnTo>
                  <a:lnTo>
                    <a:pt x="1472391" y="1244750"/>
                  </a:lnTo>
                  <a:lnTo>
                    <a:pt x="1469805" y="1237471"/>
                  </a:lnTo>
                  <a:lnTo>
                    <a:pt x="1465066" y="1231308"/>
                  </a:lnTo>
                  <a:lnTo>
                    <a:pt x="1346384" y="1231308"/>
                  </a:lnTo>
                  <a:lnTo>
                    <a:pt x="1336338" y="1229104"/>
                  </a:lnTo>
                  <a:lnTo>
                    <a:pt x="1302137" y="1200325"/>
                  </a:lnTo>
                  <a:lnTo>
                    <a:pt x="1301870" y="1195937"/>
                  </a:lnTo>
                  <a:lnTo>
                    <a:pt x="1286949" y="1195937"/>
                  </a:lnTo>
                  <a:lnTo>
                    <a:pt x="1271267" y="1195443"/>
                  </a:lnTo>
                  <a:lnTo>
                    <a:pt x="1255315" y="1191709"/>
                  </a:lnTo>
                  <a:lnTo>
                    <a:pt x="1239767" y="1185005"/>
                  </a:lnTo>
                  <a:lnTo>
                    <a:pt x="1224052" y="1153201"/>
                  </a:lnTo>
                  <a:lnTo>
                    <a:pt x="1190718" y="1107695"/>
                  </a:lnTo>
                  <a:lnTo>
                    <a:pt x="1157250" y="1060164"/>
                  </a:lnTo>
                  <a:lnTo>
                    <a:pt x="1145548" y="1032670"/>
                  </a:lnTo>
                  <a:lnTo>
                    <a:pt x="1111171" y="1032670"/>
                  </a:lnTo>
                  <a:lnTo>
                    <a:pt x="1054820" y="1030295"/>
                  </a:lnTo>
                  <a:lnTo>
                    <a:pt x="994825" y="1023196"/>
                  </a:lnTo>
                  <a:lnTo>
                    <a:pt x="953933" y="1019403"/>
                  </a:lnTo>
                  <a:lnTo>
                    <a:pt x="952489" y="1019403"/>
                  </a:lnTo>
                  <a:lnTo>
                    <a:pt x="952489" y="1018684"/>
                  </a:lnTo>
                  <a:lnTo>
                    <a:pt x="944365" y="1007214"/>
                  </a:lnTo>
                  <a:lnTo>
                    <a:pt x="916371" y="945293"/>
                  </a:lnTo>
                  <a:lnTo>
                    <a:pt x="897413" y="898538"/>
                  </a:lnTo>
                  <a:lnTo>
                    <a:pt x="875754" y="843717"/>
                  </a:lnTo>
                  <a:lnTo>
                    <a:pt x="826158" y="717266"/>
                  </a:lnTo>
                  <a:lnTo>
                    <a:pt x="799132" y="649332"/>
                  </a:lnTo>
                  <a:lnTo>
                    <a:pt x="774625" y="588184"/>
                  </a:lnTo>
                  <a:lnTo>
                    <a:pt x="749792" y="527998"/>
                  </a:lnTo>
                  <a:lnTo>
                    <a:pt x="724947" y="470052"/>
                  </a:lnTo>
                  <a:lnTo>
                    <a:pt x="700405" y="415627"/>
                  </a:lnTo>
                  <a:lnTo>
                    <a:pt x="676478" y="366002"/>
                  </a:lnTo>
                  <a:lnTo>
                    <a:pt x="653483" y="322457"/>
                  </a:lnTo>
                  <a:lnTo>
                    <a:pt x="631731" y="286273"/>
                  </a:lnTo>
                  <a:lnTo>
                    <a:pt x="593219" y="241103"/>
                  </a:lnTo>
                  <a:lnTo>
                    <a:pt x="591780" y="240379"/>
                  </a:lnTo>
                  <a:lnTo>
                    <a:pt x="590336" y="238931"/>
                  </a:lnTo>
                  <a:lnTo>
                    <a:pt x="588897" y="238931"/>
                  </a:lnTo>
                  <a:lnTo>
                    <a:pt x="543538" y="198348"/>
                  </a:lnTo>
                  <a:lnTo>
                    <a:pt x="521467" y="178291"/>
                  </a:lnTo>
                  <a:lnTo>
                    <a:pt x="512132" y="169457"/>
                  </a:lnTo>
                  <a:lnTo>
                    <a:pt x="451290" y="169457"/>
                  </a:lnTo>
                  <a:lnTo>
                    <a:pt x="424504" y="167209"/>
                  </a:lnTo>
                  <a:lnTo>
                    <a:pt x="397380" y="159023"/>
                  </a:lnTo>
                  <a:lnTo>
                    <a:pt x="384387" y="153890"/>
                  </a:lnTo>
                  <a:lnTo>
                    <a:pt x="371192" y="148218"/>
                  </a:lnTo>
                  <a:lnTo>
                    <a:pt x="357591" y="143628"/>
                  </a:lnTo>
                  <a:lnTo>
                    <a:pt x="343381" y="141738"/>
                  </a:lnTo>
                  <a:lnTo>
                    <a:pt x="308776" y="132792"/>
                  </a:lnTo>
                  <a:lnTo>
                    <a:pt x="254368" y="112166"/>
                  </a:lnTo>
                  <a:lnTo>
                    <a:pt x="193359" y="87878"/>
                  </a:lnTo>
                  <a:lnTo>
                    <a:pt x="138950" y="67944"/>
                  </a:lnTo>
                  <a:lnTo>
                    <a:pt x="104343" y="60382"/>
                  </a:lnTo>
                  <a:lnTo>
                    <a:pt x="89540" y="58368"/>
                  </a:lnTo>
                  <a:lnTo>
                    <a:pt x="74466" y="52911"/>
                  </a:lnTo>
                  <a:lnTo>
                    <a:pt x="59392" y="44887"/>
                  </a:lnTo>
                  <a:lnTo>
                    <a:pt x="31625" y="26536"/>
                  </a:lnTo>
                  <a:lnTo>
                    <a:pt x="25866" y="20783"/>
                  </a:lnTo>
                  <a:lnTo>
                    <a:pt x="0" y="0"/>
                  </a:lnTo>
                  <a:close/>
                </a:path>
                <a:path w="2875915" h="2110740">
                  <a:moveTo>
                    <a:pt x="2555900" y="1824356"/>
                  </a:moveTo>
                  <a:lnTo>
                    <a:pt x="2528005" y="1830846"/>
                  </a:lnTo>
                  <a:lnTo>
                    <a:pt x="2503887" y="1843885"/>
                  </a:lnTo>
                  <a:lnTo>
                    <a:pt x="2482198" y="1860299"/>
                  </a:lnTo>
                  <a:lnTo>
                    <a:pt x="2461590" y="1876916"/>
                  </a:lnTo>
                  <a:lnTo>
                    <a:pt x="2435402" y="1883863"/>
                  </a:lnTo>
                  <a:lnTo>
                    <a:pt x="2633704" y="1883863"/>
                  </a:lnTo>
                  <a:lnTo>
                    <a:pt x="2618064" y="1860444"/>
                  </a:lnTo>
                  <a:lnTo>
                    <a:pt x="2594787" y="1838032"/>
                  </a:lnTo>
                  <a:lnTo>
                    <a:pt x="2585471" y="1831948"/>
                  </a:lnTo>
                  <a:lnTo>
                    <a:pt x="2575886" y="1827686"/>
                  </a:lnTo>
                  <a:lnTo>
                    <a:pt x="2566030" y="1825177"/>
                  </a:lnTo>
                  <a:lnTo>
                    <a:pt x="2555900" y="1824356"/>
                  </a:lnTo>
                  <a:close/>
                </a:path>
                <a:path w="2875915" h="2110740">
                  <a:moveTo>
                    <a:pt x="2194470" y="1843797"/>
                  </a:moveTo>
                  <a:lnTo>
                    <a:pt x="2191388" y="1846857"/>
                  </a:lnTo>
                  <a:lnTo>
                    <a:pt x="2203407" y="1846857"/>
                  </a:lnTo>
                  <a:lnTo>
                    <a:pt x="2194470" y="1843797"/>
                  </a:lnTo>
                  <a:close/>
                </a:path>
                <a:path w="2875915" h="2110740">
                  <a:moveTo>
                    <a:pt x="2033104" y="1692776"/>
                  </a:moveTo>
                  <a:lnTo>
                    <a:pt x="2018559" y="1693204"/>
                  </a:lnTo>
                  <a:lnTo>
                    <a:pt x="2003678" y="1694036"/>
                  </a:lnTo>
                  <a:lnTo>
                    <a:pt x="2045518" y="1694036"/>
                  </a:lnTo>
                  <a:lnTo>
                    <a:pt x="2033104" y="1692776"/>
                  </a:lnTo>
                  <a:close/>
                </a:path>
                <a:path w="2875915" h="2110740">
                  <a:moveTo>
                    <a:pt x="1727265" y="1403768"/>
                  </a:moveTo>
                  <a:lnTo>
                    <a:pt x="1692460" y="1404241"/>
                  </a:lnTo>
                  <a:lnTo>
                    <a:pt x="1729229" y="1404241"/>
                  </a:lnTo>
                  <a:lnTo>
                    <a:pt x="1727265" y="1403768"/>
                  </a:lnTo>
                  <a:close/>
                </a:path>
                <a:path w="2875915" h="2110740">
                  <a:moveTo>
                    <a:pt x="1528503" y="1245888"/>
                  </a:moveTo>
                  <a:lnTo>
                    <a:pt x="1509042" y="1246202"/>
                  </a:lnTo>
                  <a:lnTo>
                    <a:pt x="1490119" y="1248677"/>
                  </a:lnTo>
                  <a:lnTo>
                    <a:pt x="1471599" y="1251962"/>
                  </a:lnTo>
                  <a:lnTo>
                    <a:pt x="1559240" y="1251962"/>
                  </a:lnTo>
                  <a:lnTo>
                    <a:pt x="1556594" y="1250907"/>
                  </a:lnTo>
                  <a:lnTo>
                    <a:pt x="1548637" y="1249085"/>
                  </a:lnTo>
                  <a:lnTo>
                    <a:pt x="1528503" y="1245888"/>
                  </a:lnTo>
                  <a:close/>
                </a:path>
                <a:path w="2875915" h="2110740">
                  <a:moveTo>
                    <a:pt x="1419771" y="1213083"/>
                  </a:moveTo>
                  <a:lnTo>
                    <a:pt x="1403069" y="1216199"/>
                  </a:lnTo>
                  <a:lnTo>
                    <a:pt x="1372381" y="1227562"/>
                  </a:lnTo>
                  <a:lnTo>
                    <a:pt x="1355686" y="1231082"/>
                  </a:lnTo>
                  <a:lnTo>
                    <a:pt x="1346384" y="1231308"/>
                  </a:lnTo>
                  <a:lnTo>
                    <a:pt x="1465066" y="1231308"/>
                  </a:lnTo>
                  <a:lnTo>
                    <a:pt x="1429260" y="1213163"/>
                  </a:lnTo>
                  <a:lnTo>
                    <a:pt x="1419771" y="1213083"/>
                  </a:lnTo>
                  <a:close/>
                </a:path>
                <a:path w="2875915" h="2110740">
                  <a:moveTo>
                    <a:pt x="1301686" y="1192922"/>
                  </a:moveTo>
                  <a:lnTo>
                    <a:pt x="1286949" y="1195937"/>
                  </a:lnTo>
                  <a:lnTo>
                    <a:pt x="1301870" y="1195937"/>
                  </a:lnTo>
                  <a:lnTo>
                    <a:pt x="1301686" y="1192922"/>
                  </a:lnTo>
                  <a:close/>
                </a:path>
                <a:path w="2875915" h="2110740">
                  <a:moveTo>
                    <a:pt x="1141129" y="1022286"/>
                  </a:moveTo>
                  <a:lnTo>
                    <a:pt x="1111171" y="1032670"/>
                  </a:lnTo>
                  <a:lnTo>
                    <a:pt x="1145548" y="1032670"/>
                  </a:lnTo>
                  <a:lnTo>
                    <a:pt x="1141129" y="1022286"/>
                  </a:lnTo>
                  <a:close/>
                </a:path>
                <a:path w="2875915" h="2110740">
                  <a:moveTo>
                    <a:pt x="500340" y="158299"/>
                  </a:moveTo>
                  <a:lnTo>
                    <a:pt x="476861" y="166308"/>
                  </a:lnTo>
                  <a:lnTo>
                    <a:pt x="451290" y="169457"/>
                  </a:lnTo>
                  <a:lnTo>
                    <a:pt x="512132" y="169457"/>
                  </a:lnTo>
                  <a:lnTo>
                    <a:pt x="500340" y="158299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8316620"/>
              <a:ext cx="2679700" cy="1970405"/>
            </a:xfrm>
            <a:custGeom>
              <a:avLst/>
              <a:gdLst/>
              <a:ahLst/>
              <a:cxnLst/>
              <a:rect l="l" t="t" r="r" b="b"/>
              <a:pathLst>
                <a:path w="2679700" h="1970404">
                  <a:moveTo>
                    <a:pt x="0" y="1635727"/>
                  </a:moveTo>
                  <a:lnTo>
                    <a:pt x="0" y="1970378"/>
                  </a:lnTo>
                  <a:lnTo>
                    <a:pt x="472958" y="1970378"/>
                  </a:lnTo>
                  <a:lnTo>
                    <a:pt x="0" y="1635727"/>
                  </a:lnTo>
                  <a:close/>
                </a:path>
                <a:path w="2679700" h="1970404">
                  <a:moveTo>
                    <a:pt x="0" y="1209038"/>
                  </a:moveTo>
                  <a:lnTo>
                    <a:pt x="68" y="1616193"/>
                  </a:lnTo>
                  <a:lnTo>
                    <a:pt x="500633" y="1970378"/>
                  </a:lnTo>
                  <a:lnTo>
                    <a:pt x="1076129" y="1970378"/>
                  </a:lnTo>
                  <a:lnTo>
                    <a:pt x="0" y="1209038"/>
                  </a:lnTo>
                  <a:close/>
                </a:path>
                <a:path w="2679700" h="1970404">
                  <a:moveTo>
                    <a:pt x="0" y="781969"/>
                  </a:moveTo>
                  <a:lnTo>
                    <a:pt x="0" y="1189607"/>
                  </a:lnTo>
                  <a:lnTo>
                    <a:pt x="1103453" y="1970378"/>
                  </a:lnTo>
                  <a:lnTo>
                    <a:pt x="1679864" y="1970378"/>
                  </a:lnTo>
                  <a:lnTo>
                    <a:pt x="0" y="781969"/>
                  </a:lnTo>
                  <a:close/>
                </a:path>
                <a:path w="2679700" h="1970404">
                  <a:moveTo>
                    <a:pt x="0" y="355251"/>
                  </a:moveTo>
                  <a:lnTo>
                    <a:pt x="0" y="762372"/>
                  </a:lnTo>
                  <a:lnTo>
                    <a:pt x="1707565" y="1970378"/>
                  </a:lnTo>
                  <a:lnTo>
                    <a:pt x="2283066" y="1970378"/>
                  </a:lnTo>
                  <a:lnTo>
                    <a:pt x="909294" y="998709"/>
                  </a:lnTo>
                  <a:lnTo>
                    <a:pt x="903530" y="998709"/>
                  </a:lnTo>
                  <a:lnTo>
                    <a:pt x="901372" y="997270"/>
                  </a:lnTo>
                  <a:lnTo>
                    <a:pt x="896331" y="992230"/>
                  </a:lnTo>
                  <a:lnTo>
                    <a:pt x="893455" y="987189"/>
                  </a:lnTo>
                  <a:lnTo>
                    <a:pt x="0" y="355251"/>
                  </a:lnTo>
                  <a:close/>
                </a:path>
                <a:path w="2679700" h="1970404">
                  <a:moveTo>
                    <a:pt x="942414" y="1003030"/>
                  </a:moveTo>
                  <a:lnTo>
                    <a:pt x="2309653" y="1970378"/>
                  </a:lnTo>
                  <a:lnTo>
                    <a:pt x="2679548" y="1970378"/>
                  </a:lnTo>
                  <a:lnTo>
                    <a:pt x="2675222" y="1958807"/>
                  </a:lnTo>
                  <a:lnTo>
                    <a:pt x="2678302" y="1944779"/>
                  </a:lnTo>
                  <a:lnTo>
                    <a:pt x="2657559" y="1940110"/>
                  </a:lnTo>
                  <a:lnTo>
                    <a:pt x="2594787" y="1924618"/>
                  </a:lnTo>
                  <a:lnTo>
                    <a:pt x="2586901" y="1895132"/>
                  </a:lnTo>
                  <a:lnTo>
                    <a:pt x="2573275" y="1864229"/>
                  </a:lnTo>
                  <a:lnTo>
                    <a:pt x="2554384" y="1835622"/>
                  </a:lnTo>
                  <a:lnTo>
                    <a:pt x="2530703" y="1813022"/>
                  </a:lnTo>
                  <a:lnTo>
                    <a:pt x="2526306" y="1810376"/>
                  </a:lnTo>
                  <a:lnTo>
                    <a:pt x="2332482" y="1810376"/>
                  </a:lnTo>
                  <a:lnTo>
                    <a:pt x="2273270" y="1808998"/>
                  </a:lnTo>
                  <a:lnTo>
                    <a:pt x="2258010" y="1806067"/>
                  </a:lnTo>
                  <a:lnTo>
                    <a:pt x="2219785" y="1806067"/>
                  </a:lnTo>
                  <a:lnTo>
                    <a:pt x="2202213" y="1803120"/>
                  </a:lnTo>
                  <a:lnTo>
                    <a:pt x="2181671" y="1794503"/>
                  </a:lnTo>
                  <a:lnTo>
                    <a:pt x="2162073" y="1782781"/>
                  </a:lnTo>
                  <a:lnTo>
                    <a:pt x="2153437" y="1776301"/>
                  </a:lnTo>
                  <a:lnTo>
                    <a:pt x="2146236" y="1771260"/>
                  </a:lnTo>
                  <a:lnTo>
                    <a:pt x="2144077" y="1765501"/>
                  </a:lnTo>
                  <a:lnTo>
                    <a:pt x="2125108" y="1746735"/>
                  </a:lnTo>
                  <a:lnTo>
                    <a:pt x="2099797" y="1723380"/>
                  </a:lnTo>
                  <a:lnTo>
                    <a:pt x="2076645" y="1699485"/>
                  </a:lnTo>
                  <a:lnTo>
                    <a:pt x="2064156" y="1679102"/>
                  </a:lnTo>
                  <a:lnTo>
                    <a:pt x="2065280" y="1653014"/>
                  </a:lnTo>
                  <a:lnTo>
                    <a:pt x="2070998" y="1616144"/>
                  </a:lnTo>
                  <a:lnTo>
                    <a:pt x="2072779" y="1590543"/>
                  </a:lnTo>
                  <a:lnTo>
                    <a:pt x="1977758" y="1590543"/>
                  </a:lnTo>
                  <a:lnTo>
                    <a:pt x="1958894" y="1588103"/>
                  </a:lnTo>
                  <a:lnTo>
                    <a:pt x="1921970" y="1574850"/>
                  </a:lnTo>
                  <a:lnTo>
                    <a:pt x="1879479" y="1541404"/>
                  </a:lnTo>
                  <a:lnTo>
                    <a:pt x="1866370" y="1522861"/>
                  </a:lnTo>
                  <a:lnTo>
                    <a:pt x="1846719" y="1522861"/>
                  </a:lnTo>
                  <a:lnTo>
                    <a:pt x="1849449" y="1510488"/>
                  </a:lnTo>
                  <a:lnTo>
                    <a:pt x="1851844" y="1500544"/>
                  </a:lnTo>
                  <a:lnTo>
                    <a:pt x="1853295" y="1493299"/>
                  </a:lnTo>
                  <a:lnTo>
                    <a:pt x="1837439" y="1438209"/>
                  </a:lnTo>
                  <a:lnTo>
                    <a:pt x="1810089" y="1398396"/>
                  </a:lnTo>
                  <a:lnTo>
                    <a:pt x="1776934" y="1361418"/>
                  </a:lnTo>
                  <a:lnTo>
                    <a:pt x="1745195" y="1334227"/>
                  </a:lnTo>
                  <a:lnTo>
                    <a:pt x="1733676" y="1325584"/>
                  </a:lnTo>
                  <a:lnTo>
                    <a:pt x="1730806" y="1325584"/>
                  </a:lnTo>
                  <a:lnTo>
                    <a:pt x="1732241" y="1316228"/>
                  </a:lnTo>
                  <a:lnTo>
                    <a:pt x="1730082" y="1309745"/>
                  </a:lnTo>
                  <a:lnTo>
                    <a:pt x="1725764" y="1306867"/>
                  </a:lnTo>
                  <a:lnTo>
                    <a:pt x="1703398" y="1301467"/>
                  </a:lnTo>
                  <a:lnTo>
                    <a:pt x="1666184" y="1301467"/>
                  </a:lnTo>
                  <a:lnTo>
                    <a:pt x="1629576" y="1301399"/>
                  </a:lnTo>
                  <a:lnTo>
                    <a:pt x="1601203" y="1293904"/>
                  </a:lnTo>
                  <a:lnTo>
                    <a:pt x="1595352" y="1290239"/>
                  </a:lnTo>
                  <a:lnTo>
                    <a:pt x="1582568" y="1283175"/>
                  </a:lnTo>
                  <a:lnTo>
                    <a:pt x="1576717" y="1279508"/>
                  </a:lnTo>
                  <a:lnTo>
                    <a:pt x="1573847" y="1277345"/>
                  </a:lnTo>
                  <a:lnTo>
                    <a:pt x="1573123" y="1276626"/>
                  </a:lnTo>
                  <a:lnTo>
                    <a:pt x="1569516" y="1274467"/>
                  </a:lnTo>
                  <a:lnTo>
                    <a:pt x="1561972" y="1256320"/>
                  </a:lnTo>
                  <a:lnTo>
                    <a:pt x="1566371" y="1238377"/>
                  </a:lnTo>
                  <a:lnTo>
                    <a:pt x="1574683" y="1220300"/>
                  </a:lnTo>
                  <a:lnTo>
                    <a:pt x="1578876" y="1201751"/>
                  </a:lnTo>
                  <a:lnTo>
                    <a:pt x="1550085" y="1159989"/>
                  </a:lnTo>
                  <a:lnTo>
                    <a:pt x="1530679" y="1149189"/>
                  </a:lnTo>
                  <a:lnTo>
                    <a:pt x="1444967" y="1149189"/>
                  </a:lnTo>
                  <a:lnTo>
                    <a:pt x="1444933" y="1141977"/>
                  </a:lnTo>
                  <a:lnTo>
                    <a:pt x="1441996" y="1134698"/>
                  </a:lnTo>
                  <a:lnTo>
                    <a:pt x="1437679" y="1129028"/>
                  </a:lnTo>
                  <a:lnTo>
                    <a:pt x="1328331" y="1129028"/>
                  </a:lnTo>
                  <a:lnTo>
                    <a:pt x="1319215" y="1128420"/>
                  </a:lnTo>
                  <a:lnTo>
                    <a:pt x="1282529" y="1110715"/>
                  </a:lnTo>
                  <a:lnTo>
                    <a:pt x="1274343" y="1093580"/>
                  </a:lnTo>
                  <a:lnTo>
                    <a:pt x="1259996" y="1093580"/>
                  </a:lnTo>
                  <a:lnTo>
                    <a:pt x="1244448" y="1093119"/>
                  </a:lnTo>
                  <a:lnTo>
                    <a:pt x="1228360" y="1089554"/>
                  </a:lnTo>
                  <a:lnTo>
                    <a:pt x="1212407" y="1082951"/>
                  </a:lnTo>
                  <a:lnTo>
                    <a:pt x="1211689" y="1077910"/>
                  </a:lnTo>
                  <a:lnTo>
                    <a:pt x="1208806" y="1073590"/>
                  </a:lnTo>
                  <a:lnTo>
                    <a:pt x="1169816" y="1052351"/>
                  </a:lnTo>
                  <a:lnTo>
                    <a:pt x="1156251" y="1046949"/>
                  </a:lnTo>
                  <a:lnTo>
                    <a:pt x="1143864" y="1041640"/>
                  </a:lnTo>
                  <a:lnTo>
                    <a:pt x="1131139" y="1036331"/>
                  </a:lnTo>
                  <a:lnTo>
                    <a:pt x="1119090" y="1030751"/>
                  </a:lnTo>
                  <a:lnTo>
                    <a:pt x="1108730" y="1024630"/>
                  </a:lnTo>
                  <a:lnTo>
                    <a:pt x="1107617" y="1023741"/>
                  </a:lnTo>
                  <a:lnTo>
                    <a:pt x="1032432" y="1023741"/>
                  </a:lnTo>
                  <a:lnTo>
                    <a:pt x="1006490" y="1020308"/>
                  </a:lnTo>
                  <a:lnTo>
                    <a:pt x="990301" y="1016394"/>
                  </a:lnTo>
                  <a:lnTo>
                    <a:pt x="974180" y="1012209"/>
                  </a:lnTo>
                  <a:lnTo>
                    <a:pt x="958195" y="1007754"/>
                  </a:lnTo>
                  <a:lnTo>
                    <a:pt x="942414" y="1003030"/>
                  </a:lnTo>
                  <a:close/>
                </a:path>
                <a:path w="2679700" h="1970404">
                  <a:moveTo>
                    <a:pt x="2491104" y="1800059"/>
                  </a:moveTo>
                  <a:lnTo>
                    <a:pt x="2396358" y="1807571"/>
                  </a:lnTo>
                  <a:lnTo>
                    <a:pt x="2332482" y="1810376"/>
                  </a:lnTo>
                  <a:lnTo>
                    <a:pt x="2526306" y="1810376"/>
                  </a:lnTo>
                  <a:lnTo>
                    <a:pt x="2521783" y="1807654"/>
                  </a:lnTo>
                  <a:lnTo>
                    <a:pt x="2512256" y="1803569"/>
                  </a:lnTo>
                  <a:lnTo>
                    <a:pt x="2502053" y="1800970"/>
                  </a:lnTo>
                  <a:lnTo>
                    <a:pt x="2491104" y="1800059"/>
                  </a:lnTo>
                  <a:close/>
                </a:path>
                <a:path w="2679700" h="1970404">
                  <a:moveTo>
                    <a:pt x="2230475" y="1800778"/>
                  </a:moveTo>
                  <a:lnTo>
                    <a:pt x="2219785" y="1806067"/>
                  </a:lnTo>
                  <a:lnTo>
                    <a:pt x="2258010" y="1806067"/>
                  </a:lnTo>
                  <a:lnTo>
                    <a:pt x="2230475" y="1800778"/>
                  </a:lnTo>
                  <a:close/>
                </a:path>
                <a:path w="2679700" h="1970404">
                  <a:moveTo>
                    <a:pt x="2064880" y="1558144"/>
                  </a:moveTo>
                  <a:lnTo>
                    <a:pt x="2061997" y="1558144"/>
                  </a:lnTo>
                  <a:lnTo>
                    <a:pt x="2043670" y="1559561"/>
                  </a:lnTo>
                  <a:lnTo>
                    <a:pt x="2020144" y="1571103"/>
                  </a:lnTo>
                  <a:lnTo>
                    <a:pt x="1996485" y="1584266"/>
                  </a:lnTo>
                  <a:lnTo>
                    <a:pt x="1977758" y="1590543"/>
                  </a:lnTo>
                  <a:lnTo>
                    <a:pt x="2072779" y="1590543"/>
                  </a:lnTo>
                  <a:lnTo>
                    <a:pt x="2073471" y="1580587"/>
                  </a:lnTo>
                  <a:lnTo>
                    <a:pt x="2064880" y="1558144"/>
                  </a:lnTo>
                  <a:close/>
                </a:path>
                <a:path w="2679700" h="1970404">
                  <a:moveTo>
                    <a:pt x="1861121" y="1513505"/>
                  </a:moveTo>
                  <a:lnTo>
                    <a:pt x="1846719" y="1522861"/>
                  </a:lnTo>
                  <a:lnTo>
                    <a:pt x="1866370" y="1522861"/>
                  </a:lnTo>
                  <a:lnTo>
                    <a:pt x="1861121" y="1513505"/>
                  </a:lnTo>
                  <a:close/>
                </a:path>
                <a:path w="2679700" h="1970404">
                  <a:moveTo>
                    <a:pt x="1701442" y="1300994"/>
                  </a:moveTo>
                  <a:lnTo>
                    <a:pt x="1666184" y="1301467"/>
                  </a:lnTo>
                  <a:lnTo>
                    <a:pt x="1703398" y="1301467"/>
                  </a:lnTo>
                  <a:lnTo>
                    <a:pt x="1701442" y="1300994"/>
                  </a:lnTo>
                  <a:close/>
                </a:path>
                <a:path w="2679700" h="1970404">
                  <a:moveTo>
                    <a:pt x="1501564" y="1143416"/>
                  </a:moveTo>
                  <a:lnTo>
                    <a:pt x="1482134" y="1143698"/>
                  </a:lnTo>
                  <a:lnTo>
                    <a:pt x="1463380" y="1146005"/>
                  </a:lnTo>
                  <a:lnTo>
                    <a:pt x="1444967" y="1149189"/>
                  </a:lnTo>
                  <a:lnTo>
                    <a:pt x="1530679" y="1149189"/>
                  </a:lnTo>
                  <a:lnTo>
                    <a:pt x="1529227" y="1148547"/>
                  </a:lnTo>
                  <a:lnTo>
                    <a:pt x="1522006" y="1146306"/>
                  </a:lnTo>
                  <a:lnTo>
                    <a:pt x="1501564" y="1143416"/>
                  </a:lnTo>
                  <a:close/>
                </a:path>
                <a:path w="2679700" h="1970404">
                  <a:moveTo>
                    <a:pt x="1393126" y="1110311"/>
                  </a:moveTo>
                  <a:lnTo>
                    <a:pt x="1376622" y="1113235"/>
                  </a:lnTo>
                  <a:lnTo>
                    <a:pt x="1360995" y="1119130"/>
                  </a:lnTo>
                  <a:lnTo>
                    <a:pt x="1345234" y="1125294"/>
                  </a:lnTo>
                  <a:lnTo>
                    <a:pt x="1328331" y="1129028"/>
                  </a:lnTo>
                  <a:lnTo>
                    <a:pt x="1437679" y="1129028"/>
                  </a:lnTo>
                  <a:lnTo>
                    <a:pt x="1436763" y="1127825"/>
                  </a:lnTo>
                  <a:lnTo>
                    <a:pt x="1429842" y="1121829"/>
                  </a:lnTo>
                  <a:lnTo>
                    <a:pt x="1421171" y="1116687"/>
                  </a:lnTo>
                  <a:lnTo>
                    <a:pt x="1411755" y="1113099"/>
                  </a:lnTo>
                  <a:lnTo>
                    <a:pt x="1402204" y="1110996"/>
                  </a:lnTo>
                  <a:lnTo>
                    <a:pt x="1393126" y="1110311"/>
                  </a:lnTo>
                  <a:close/>
                </a:path>
                <a:path w="2679700" h="1970404">
                  <a:moveTo>
                    <a:pt x="1274330" y="1090868"/>
                  </a:moveTo>
                  <a:lnTo>
                    <a:pt x="1259996" y="1093580"/>
                  </a:lnTo>
                  <a:lnTo>
                    <a:pt x="1274343" y="1093580"/>
                  </a:lnTo>
                  <a:lnTo>
                    <a:pt x="1274330" y="1090868"/>
                  </a:lnTo>
                  <a:close/>
                </a:path>
                <a:path w="2679700" h="1970404">
                  <a:moveTo>
                    <a:pt x="1092170" y="1000152"/>
                  </a:moveTo>
                  <a:lnTo>
                    <a:pt x="1078378" y="1014944"/>
                  </a:lnTo>
                  <a:lnTo>
                    <a:pt x="1057430" y="1022380"/>
                  </a:lnTo>
                  <a:lnTo>
                    <a:pt x="1032432" y="1023741"/>
                  </a:lnTo>
                  <a:lnTo>
                    <a:pt x="1107617" y="1023741"/>
                  </a:lnTo>
                  <a:lnTo>
                    <a:pt x="1101788" y="1019084"/>
                  </a:lnTo>
                  <a:lnTo>
                    <a:pt x="1096399" y="1013201"/>
                  </a:lnTo>
                  <a:lnTo>
                    <a:pt x="1093036" y="1006912"/>
                  </a:lnTo>
                  <a:lnTo>
                    <a:pt x="1092170" y="1000152"/>
                  </a:lnTo>
                  <a:close/>
                </a:path>
                <a:path w="2679700" h="1970404">
                  <a:moveTo>
                    <a:pt x="907851" y="997270"/>
                  </a:moveTo>
                  <a:lnTo>
                    <a:pt x="904974" y="997989"/>
                  </a:lnTo>
                  <a:lnTo>
                    <a:pt x="903530" y="998709"/>
                  </a:lnTo>
                  <a:lnTo>
                    <a:pt x="909294" y="998709"/>
                  </a:lnTo>
                  <a:lnTo>
                    <a:pt x="907851" y="997270"/>
                  </a:lnTo>
                  <a:close/>
                </a:path>
                <a:path w="2679700" h="1970404">
                  <a:moveTo>
                    <a:pt x="0" y="0"/>
                  </a:moveTo>
                  <a:lnTo>
                    <a:pt x="0" y="336209"/>
                  </a:lnTo>
                  <a:lnTo>
                    <a:pt x="881211" y="959829"/>
                  </a:lnTo>
                  <a:lnTo>
                    <a:pt x="867943" y="928900"/>
                  </a:lnTo>
                  <a:lnTo>
                    <a:pt x="852382" y="890565"/>
                  </a:lnTo>
                  <a:lnTo>
                    <a:pt x="834794" y="845969"/>
                  </a:lnTo>
                  <a:lnTo>
                    <a:pt x="794592" y="742584"/>
                  </a:lnTo>
                  <a:lnTo>
                    <a:pt x="772508" y="686086"/>
                  </a:lnTo>
                  <a:lnTo>
                    <a:pt x="749453" y="627914"/>
                  </a:lnTo>
                  <a:lnTo>
                    <a:pt x="728580" y="576833"/>
                  </a:lnTo>
                  <a:lnTo>
                    <a:pt x="707568" y="526130"/>
                  </a:lnTo>
                  <a:lnTo>
                    <a:pt x="686624" y="476704"/>
                  </a:lnTo>
                  <a:lnTo>
                    <a:pt x="665957" y="429454"/>
                  </a:lnTo>
                  <a:lnTo>
                    <a:pt x="645774" y="385280"/>
                  </a:lnTo>
                  <a:lnTo>
                    <a:pt x="209466" y="76404"/>
                  </a:lnTo>
                  <a:lnTo>
                    <a:pt x="165027" y="68774"/>
                  </a:lnTo>
                  <a:lnTo>
                    <a:pt x="114784" y="58582"/>
                  </a:lnTo>
                  <a:lnTo>
                    <a:pt x="69943" y="47043"/>
                  </a:lnTo>
                  <a:lnTo>
                    <a:pt x="41706" y="35370"/>
                  </a:lnTo>
                  <a:lnTo>
                    <a:pt x="40267" y="34646"/>
                  </a:lnTo>
                  <a:lnTo>
                    <a:pt x="0" y="0"/>
                  </a:lnTo>
                  <a:close/>
                </a:path>
                <a:path w="2679700" h="1970404">
                  <a:moveTo>
                    <a:pt x="236105" y="76404"/>
                  </a:moveTo>
                  <a:lnTo>
                    <a:pt x="632816" y="357201"/>
                  </a:lnTo>
                  <a:lnTo>
                    <a:pt x="608034" y="308869"/>
                  </a:lnTo>
                  <a:lnTo>
                    <a:pt x="584668" y="268640"/>
                  </a:lnTo>
                  <a:lnTo>
                    <a:pt x="563057" y="238132"/>
                  </a:lnTo>
                  <a:lnTo>
                    <a:pt x="543539" y="218961"/>
                  </a:lnTo>
                  <a:lnTo>
                    <a:pt x="540658" y="217526"/>
                  </a:lnTo>
                  <a:lnTo>
                    <a:pt x="537780" y="216802"/>
                  </a:lnTo>
                  <a:lnTo>
                    <a:pt x="516044" y="196832"/>
                  </a:lnTo>
                  <a:lnTo>
                    <a:pt x="494038" y="176932"/>
                  </a:lnTo>
                  <a:lnTo>
                    <a:pt x="471763" y="157168"/>
                  </a:lnTo>
                  <a:lnTo>
                    <a:pt x="456708" y="144104"/>
                  </a:lnTo>
                  <a:lnTo>
                    <a:pt x="431915" y="144104"/>
                  </a:lnTo>
                  <a:lnTo>
                    <a:pt x="417719" y="142642"/>
                  </a:lnTo>
                  <a:lnTo>
                    <a:pt x="378663" y="126086"/>
                  </a:lnTo>
                  <a:lnTo>
                    <a:pt x="327937" y="113424"/>
                  </a:lnTo>
                  <a:lnTo>
                    <a:pt x="304266" y="110908"/>
                  </a:lnTo>
                  <a:lnTo>
                    <a:pt x="296852" y="108897"/>
                  </a:lnTo>
                  <a:lnTo>
                    <a:pt x="289844" y="105399"/>
                  </a:lnTo>
                  <a:lnTo>
                    <a:pt x="282902" y="100889"/>
                  </a:lnTo>
                  <a:lnTo>
                    <a:pt x="280024" y="99441"/>
                  </a:lnTo>
                  <a:lnTo>
                    <a:pt x="277143" y="97282"/>
                  </a:lnTo>
                  <a:lnTo>
                    <a:pt x="273541" y="94399"/>
                  </a:lnTo>
                  <a:lnTo>
                    <a:pt x="269944" y="92240"/>
                  </a:lnTo>
                  <a:lnTo>
                    <a:pt x="267782" y="88646"/>
                  </a:lnTo>
                  <a:lnTo>
                    <a:pt x="259187" y="82881"/>
                  </a:lnTo>
                  <a:lnTo>
                    <a:pt x="252483" y="79644"/>
                  </a:lnTo>
                  <a:lnTo>
                    <a:pt x="244969" y="77485"/>
                  </a:lnTo>
                  <a:lnTo>
                    <a:pt x="236105" y="76404"/>
                  </a:lnTo>
                  <a:close/>
                </a:path>
                <a:path w="2679700" h="1970404">
                  <a:moveTo>
                    <a:pt x="449218" y="137605"/>
                  </a:moveTo>
                  <a:lnTo>
                    <a:pt x="431915" y="144104"/>
                  </a:lnTo>
                  <a:lnTo>
                    <a:pt x="456708" y="144104"/>
                  </a:lnTo>
                  <a:lnTo>
                    <a:pt x="449218" y="137605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9932310"/>
              <a:ext cx="501650" cy="354965"/>
            </a:xfrm>
            <a:custGeom>
              <a:avLst/>
              <a:gdLst/>
              <a:ahLst/>
              <a:cxnLst/>
              <a:rect l="l" t="t" r="r" b="b"/>
              <a:pathLst>
                <a:path w="501650" h="354965">
                  <a:moveTo>
                    <a:pt x="0" y="0"/>
                  </a:moveTo>
                  <a:lnTo>
                    <a:pt x="0" y="21526"/>
                  </a:lnTo>
                  <a:lnTo>
                    <a:pt x="470862" y="354687"/>
                  </a:lnTo>
                  <a:lnTo>
                    <a:pt x="501286" y="354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9932314"/>
              <a:ext cx="501650" cy="354965"/>
            </a:xfrm>
            <a:custGeom>
              <a:avLst/>
              <a:gdLst/>
              <a:ahLst/>
              <a:cxnLst/>
              <a:rect l="l" t="t" r="r" b="b"/>
              <a:pathLst>
                <a:path w="501650" h="354965">
                  <a:moveTo>
                    <a:pt x="501283" y="354683"/>
                  </a:moveTo>
                  <a:lnTo>
                    <a:pt x="0" y="0"/>
                  </a:lnTo>
                </a:path>
                <a:path w="501650" h="354965">
                  <a:moveTo>
                    <a:pt x="0" y="21536"/>
                  </a:moveTo>
                  <a:lnTo>
                    <a:pt x="470844" y="35468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9506866"/>
              <a:ext cx="1102995" cy="780415"/>
            </a:xfrm>
            <a:custGeom>
              <a:avLst/>
              <a:gdLst/>
              <a:ahLst/>
              <a:cxnLst/>
              <a:rect l="l" t="t" r="r" b="b"/>
              <a:pathLst>
                <a:path w="1102995" h="780415">
                  <a:moveTo>
                    <a:pt x="0" y="0"/>
                  </a:moveTo>
                  <a:lnTo>
                    <a:pt x="0" y="20449"/>
                  </a:lnTo>
                  <a:lnTo>
                    <a:pt x="1073674" y="780132"/>
                  </a:lnTo>
                  <a:lnTo>
                    <a:pt x="1102716" y="780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9506863"/>
              <a:ext cx="1102995" cy="780415"/>
            </a:xfrm>
            <a:custGeom>
              <a:avLst/>
              <a:gdLst/>
              <a:ahLst/>
              <a:cxnLst/>
              <a:rect l="l" t="t" r="r" b="b"/>
              <a:pathLst>
                <a:path w="1102995" h="780415">
                  <a:moveTo>
                    <a:pt x="1102721" y="780135"/>
                  </a:moveTo>
                  <a:lnTo>
                    <a:pt x="0" y="0"/>
                  </a:lnTo>
                </a:path>
                <a:path w="1102995" h="780415">
                  <a:moveTo>
                    <a:pt x="0" y="20452"/>
                  </a:moveTo>
                  <a:lnTo>
                    <a:pt x="1073673" y="780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9078754"/>
              <a:ext cx="1708150" cy="1208405"/>
            </a:xfrm>
            <a:custGeom>
              <a:avLst/>
              <a:gdLst/>
              <a:ahLst/>
              <a:cxnLst/>
              <a:rect l="l" t="t" r="r" b="b"/>
              <a:pathLst>
                <a:path w="1708150" h="1208404">
                  <a:moveTo>
                    <a:pt x="0" y="0"/>
                  </a:moveTo>
                  <a:lnTo>
                    <a:pt x="0" y="21533"/>
                  </a:lnTo>
                  <a:lnTo>
                    <a:pt x="1677206" y="1208244"/>
                  </a:lnTo>
                  <a:lnTo>
                    <a:pt x="1707634" y="1208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9078751"/>
              <a:ext cx="1708150" cy="1208405"/>
            </a:xfrm>
            <a:custGeom>
              <a:avLst/>
              <a:gdLst/>
              <a:ahLst/>
              <a:cxnLst/>
              <a:rect l="l" t="t" r="r" b="b"/>
              <a:pathLst>
                <a:path w="1708150" h="1208404">
                  <a:moveTo>
                    <a:pt x="1707640" y="1208246"/>
                  </a:moveTo>
                  <a:lnTo>
                    <a:pt x="0" y="0"/>
                  </a:lnTo>
                </a:path>
                <a:path w="1708150" h="1208404">
                  <a:moveTo>
                    <a:pt x="0" y="21533"/>
                  </a:moveTo>
                  <a:lnTo>
                    <a:pt x="1677212" y="12082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8652838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0" y="0"/>
                  </a:moveTo>
                  <a:lnTo>
                    <a:pt x="0" y="20436"/>
                  </a:lnTo>
                  <a:lnTo>
                    <a:pt x="894173" y="653133"/>
                  </a:lnTo>
                  <a:lnTo>
                    <a:pt x="895612" y="650970"/>
                  </a:lnTo>
                  <a:lnTo>
                    <a:pt x="893455" y="648812"/>
                  </a:lnTo>
                  <a:lnTo>
                    <a:pt x="895612" y="645931"/>
                  </a:lnTo>
                  <a:lnTo>
                    <a:pt x="890572" y="643053"/>
                  </a:lnTo>
                  <a:lnTo>
                    <a:pt x="892011" y="640890"/>
                  </a:lnTo>
                  <a:lnTo>
                    <a:pt x="887695" y="638012"/>
                  </a:lnTo>
                  <a:lnTo>
                    <a:pt x="889853" y="635850"/>
                  </a:lnTo>
                  <a:lnTo>
                    <a:pt x="886970" y="633692"/>
                  </a:lnTo>
                  <a:lnTo>
                    <a:pt x="889133" y="630814"/>
                  </a:lnTo>
                  <a:lnTo>
                    <a:pt x="884812" y="627932"/>
                  </a:lnTo>
                  <a:lnTo>
                    <a:pt x="885532" y="626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8652839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894174" y="653135"/>
                  </a:moveTo>
                  <a:lnTo>
                    <a:pt x="895613" y="650971"/>
                  </a:lnTo>
                  <a:lnTo>
                    <a:pt x="893455" y="648813"/>
                  </a:lnTo>
                  <a:lnTo>
                    <a:pt x="895613" y="645931"/>
                  </a:lnTo>
                  <a:lnTo>
                    <a:pt x="890572" y="643053"/>
                  </a:lnTo>
                  <a:lnTo>
                    <a:pt x="892011" y="640891"/>
                  </a:lnTo>
                  <a:lnTo>
                    <a:pt x="887696" y="638013"/>
                  </a:lnTo>
                  <a:lnTo>
                    <a:pt x="889853" y="635850"/>
                  </a:lnTo>
                  <a:lnTo>
                    <a:pt x="886970" y="633692"/>
                  </a:lnTo>
                  <a:lnTo>
                    <a:pt x="889133" y="630815"/>
                  </a:lnTo>
                  <a:lnTo>
                    <a:pt x="884813" y="627933"/>
                  </a:lnTo>
                  <a:lnTo>
                    <a:pt x="885532" y="626494"/>
                  </a:lnTo>
                  <a:lnTo>
                    <a:pt x="0" y="0"/>
                  </a:lnTo>
                </a:path>
                <a:path w="895985" h="653415">
                  <a:moveTo>
                    <a:pt x="0" y="20441"/>
                  </a:moveTo>
                  <a:lnTo>
                    <a:pt x="894174" y="653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08570" y="9311733"/>
              <a:ext cx="1400175" cy="975360"/>
            </a:xfrm>
            <a:custGeom>
              <a:avLst/>
              <a:gdLst/>
              <a:ahLst/>
              <a:cxnLst/>
              <a:rect l="l" t="t" r="r" b="b"/>
              <a:pathLst>
                <a:path w="1400175" h="975359">
                  <a:moveTo>
                    <a:pt x="3601" y="0"/>
                  </a:moveTo>
                  <a:lnTo>
                    <a:pt x="0" y="5039"/>
                  </a:lnTo>
                  <a:lnTo>
                    <a:pt x="1371205" y="975265"/>
                  </a:lnTo>
                  <a:lnTo>
                    <a:pt x="1399608" y="975265"/>
                  </a:lnTo>
                  <a:lnTo>
                    <a:pt x="30242" y="6478"/>
                  </a:lnTo>
                  <a:lnTo>
                    <a:pt x="29522" y="7917"/>
                  </a:lnTo>
                  <a:lnTo>
                    <a:pt x="22318" y="2876"/>
                  </a:lnTo>
                  <a:lnTo>
                    <a:pt x="20161" y="5759"/>
                  </a:lnTo>
                  <a:lnTo>
                    <a:pt x="16559" y="2876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76"/>
                  </a:lnTo>
                  <a:lnTo>
                    <a:pt x="360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08571" y="9311734"/>
              <a:ext cx="1400175" cy="975360"/>
            </a:xfrm>
            <a:custGeom>
              <a:avLst/>
              <a:gdLst/>
              <a:ahLst/>
              <a:cxnLst/>
              <a:rect l="l" t="t" r="r" b="b"/>
              <a:pathLst>
                <a:path w="1400175" h="975359">
                  <a:moveTo>
                    <a:pt x="1399610" y="975264"/>
                  </a:moveTo>
                  <a:lnTo>
                    <a:pt x="30242" y="6478"/>
                  </a:lnTo>
                  <a:lnTo>
                    <a:pt x="29522" y="7917"/>
                  </a:lnTo>
                  <a:lnTo>
                    <a:pt x="22318" y="2876"/>
                  </a:lnTo>
                  <a:lnTo>
                    <a:pt x="20161" y="5759"/>
                  </a:lnTo>
                  <a:lnTo>
                    <a:pt x="16559" y="2876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76"/>
                  </a:lnTo>
                  <a:lnTo>
                    <a:pt x="3601" y="0"/>
                  </a:lnTo>
                  <a:lnTo>
                    <a:pt x="0" y="5039"/>
                  </a:lnTo>
                  <a:lnTo>
                    <a:pt x="1371207" y="9752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06583" y="8390141"/>
              <a:ext cx="440055" cy="313690"/>
            </a:xfrm>
            <a:custGeom>
              <a:avLst/>
              <a:gdLst/>
              <a:ahLst/>
              <a:cxnLst/>
              <a:rect l="l" t="t" r="r" b="b"/>
              <a:pathLst>
                <a:path w="440055" h="313690">
                  <a:moveTo>
                    <a:pt x="8642" y="0"/>
                  </a:moveTo>
                  <a:lnTo>
                    <a:pt x="7922" y="1447"/>
                  </a:lnTo>
                  <a:lnTo>
                    <a:pt x="6479" y="0"/>
                  </a:lnTo>
                  <a:lnTo>
                    <a:pt x="4320" y="2882"/>
                  </a:lnTo>
                  <a:lnTo>
                    <a:pt x="2162" y="1447"/>
                  </a:lnTo>
                  <a:lnTo>
                    <a:pt x="0" y="3606"/>
                  </a:lnTo>
                  <a:lnTo>
                    <a:pt x="437753" y="313194"/>
                  </a:lnTo>
                  <a:lnTo>
                    <a:pt x="439191" y="310324"/>
                  </a:lnTo>
                  <a:lnTo>
                    <a:pt x="437753" y="309600"/>
                  </a:lnTo>
                  <a:lnTo>
                    <a:pt x="439916" y="306717"/>
                  </a:lnTo>
                  <a:lnTo>
                    <a:pt x="437033" y="304558"/>
                  </a:lnTo>
                  <a:lnTo>
                    <a:pt x="437753" y="303834"/>
                  </a:lnTo>
                  <a:lnTo>
                    <a:pt x="434152" y="300964"/>
                  </a:lnTo>
                  <a:lnTo>
                    <a:pt x="436314" y="298081"/>
                  </a:lnTo>
                  <a:lnTo>
                    <a:pt x="429835" y="293763"/>
                  </a:lnTo>
                  <a:lnTo>
                    <a:pt x="431993" y="290880"/>
                  </a:lnTo>
                  <a:lnTo>
                    <a:pt x="428391" y="287997"/>
                  </a:lnTo>
                  <a:lnTo>
                    <a:pt x="429116" y="286562"/>
                  </a:lnTo>
                  <a:lnTo>
                    <a:pt x="26640" y="2159"/>
                  </a:lnTo>
                  <a:lnTo>
                    <a:pt x="25920" y="3606"/>
                  </a:lnTo>
                  <a:lnTo>
                    <a:pt x="23039" y="1447"/>
                  </a:lnTo>
                  <a:lnTo>
                    <a:pt x="20880" y="4318"/>
                  </a:lnTo>
                  <a:lnTo>
                    <a:pt x="17279" y="1447"/>
                  </a:lnTo>
                  <a:lnTo>
                    <a:pt x="15120" y="4318"/>
                  </a:lnTo>
                  <a:lnTo>
                    <a:pt x="864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15356834" y="-360"/>
            <a:ext cx="2931795" cy="2284730"/>
            <a:chOff x="15356834" y="-360"/>
            <a:chExt cx="2931795" cy="2284730"/>
          </a:xfrm>
        </p:grpSpPr>
        <p:sp>
          <p:nvSpPr>
            <p:cNvPr id="18" name="object 18" descr=""/>
            <p:cNvSpPr/>
            <p:nvPr/>
          </p:nvSpPr>
          <p:spPr>
            <a:xfrm>
              <a:off x="15357493" y="0"/>
              <a:ext cx="2931160" cy="2252980"/>
            </a:xfrm>
            <a:custGeom>
              <a:avLst/>
              <a:gdLst/>
              <a:ahLst/>
              <a:cxnLst/>
              <a:rect l="l" t="t" r="r" b="b"/>
              <a:pathLst>
                <a:path w="2931159" h="2252980">
                  <a:moveTo>
                    <a:pt x="2930557" y="2207475"/>
                  </a:moveTo>
                  <a:lnTo>
                    <a:pt x="2869927" y="2207475"/>
                  </a:lnTo>
                  <a:lnTo>
                    <a:pt x="2872510" y="2213919"/>
                  </a:lnTo>
                  <a:lnTo>
                    <a:pt x="2906153" y="2247703"/>
                  </a:lnTo>
                  <a:lnTo>
                    <a:pt x="2930557" y="2252788"/>
                  </a:lnTo>
                  <a:lnTo>
                    <a:pt x="2930557" y="2207475"/>
                  </a:lnTo>
                  <a:close/>
                </a:path>
                <a:path w="2931159" h="2252980">
                  <a:moveTo>
                    <a:pt x="2930557" y="840976"/>
                  </a:moveTo>
                  <a:lnTo>
                    <a:pt x="1559209" y="840976"/>
                  </a:lnTo>
                  <a:lnTo>
                    <a:pt x="1584734" y="843348"/>
                  </a:lnTo>
                  <a:lnTo>
                    <a:pt x="1610807" y="850985"/>
                  </a:lnTo>
                  <a:lnTo>
                    <a:pt x="1636630" y="863955"/>
                  </a:lnTo>
                  <a:lnTo>
                    <a:pt x="1647409" y="872318"/>
                  </a:lnTo>
                  <a:lnTo>
                    <a:pt x="1659045" y="880610"/>
                  </a:lnTo>
                  <a:lnTo>
                    <a:pt x="1671348" y="887956"/>
                  </a:lnTo>
                  <a:lnTo>
                    <a:pt x="1684128" y="893483"/>
                  </a:lnTo>
                  <a:lnTo>
                    <a:pt x="1706529" y="904796"/>
                  </a:lnTo>
                  <a:lnTo>
                    <a:pt x="1726085" y="922456"/>
                  </a:lnTo>
                  <a:lnTo>
                    <a:pt x="1745903" y="939847"/>
                  </a:lnTo>
                  <a:lnTo>
                    <a:pt x="1769091" y="950353"/>
                  </a:lnTo>
                  <a:lnTo>
                    <a:pt x="1772647" y="951077"/>
                  </a:lnTo>
                  <a:lnTo>
                    <a:pt x="1777727" y="953960"/>
                  </a:lnTo>
                  <a:lnTo>
                    <a:pt x="1782807" y="960437"/>
                  </a:lnTo>
                  <a:lnTo>
                    <a:pt x="1809124" y="997113"/>
                  </a:lnTo>
                  <a:lnTo>
                    <a:pt x="1838179" y="1047018"/>
                  </a:lnTo>
                  <a:lnTo>
                    <a:pt x="1864567" y="1094491"/>
                  </a:lnTo>
                  <a:lnTo>
                    <a:pt x="1882883" y="1123873"/>
                  </a:lnTo>
                  <a:lnTo>
                    <a:pt x="1890618" y="1132909"/>
                  </a:lnTo>
                  <a:lnTo>
                    <a:pt x="1904707" y="1149898"/>
                  </a:lnTo>
                  <a:lnTo>
                    <a:pt x="1911585" y="1157719"/>
                  </a:lnTo>
                  <a:lnTo>
                    <a:pt x="1951789" y="1196929"/>
                  </a:lnTo>
                  <a:lnTo>
                    <a:pt x="1991237" y="1227740"/>
                  </a:lnTo>
                  <a:lnTo>
                    <a:pt x="2030027" y="1252122"/>
                  </a:lnTo>
                  <a:lnTo>
                    <a:pt x="2068256" y="1272046"/>
                  </a:lnTo>
                  <a:lnTo>
                    <a:pt x="2106022" y="1289481"/>
                  </a:lnTo>
                  <a:lnTo>
                    <a:pt x="2152395" y="1311369"/>
                  </a:lnTo>
                  <a:lnTo>
                    <a:pt x="2198684" y="1336636"/>
                  </a:lnTo>
                  <a:lnTo>
                    <a:pt x="2245093" y="1369466"/>
                  </a:lnTo>
                  <a:lnTo>
                    <a:pt x="2291823" y="1414043"/>
                  </a:lnTo>
                  <a:lnTo>
                    <a:pt x="2325827" y="1454235"/>
                  </a:lnTo>
                  <a:lnTo>
                    <a:pt x="2337162" y="1469478"/>
                  </a:lnTo>
                  <a:lnTo>
                    <a:pt x="2356807" y="1481449"/>
                  </a:lnTo>
                  <a:lnTo>
                    <a:pt x="2395240" y="1504308"/>
                  </a:lnTo>
                  <a:lnTo>
                    <a:pt x="2414886" y="1516278"/>
                  </a:lnTo>
                  <a:lnTo>
                    <a:pt x="2404848" y="1610571"/>
                  </a:lnTo>
                  <a:lnTo>
                    <a:pt x="2399868" y="1657665"/>
                  </a:lnTo>
                  <a:lnTo>
                    <a:pt x="2394951" y="1704700"/>
                  </a:lnTo>
                  <a:lnTo>
                    <a:pt x="2390127" y="1751655"/>
                  </a:lnTo>
                  <a:lnTo>
                    <a:pt x="2385422" y="1798510"/>
                  </a:lnTo>
                  <a:lnTo>
                    <a:pt x="2384122" y="1810642"/>
                  </a:lnTo>
                  <a:lnTo>
                    <a:pt x="2383691" y="1823175"/>
                  </a:lnTo>
                  <a:lnTo>
                    <a:pt x="2384475" y="1835977"/>
                  </a:lnTo>
                  <a:lnTo>
                    <a:pt x="2386819" y="1848916"/>
                  </a:lnTo>
                  <a:lnTo>
                    <a:pt x="2388003" y="1870584"/>
                  </a:lnTo>
                  <a:lnTo>
                    <a:pt x="2375913" y="1876456"/>
                  </a:lnTo>
                  <a:lnTo>
                    <a:pt x="2364227" y="1883138"/>
                  </a:lnTo>
                  <a:lnTo>
                    <a:pt x="2366626" y="1907235"/>
                  </a:lnTo>
                  <a:lnTo>
                    <a:pt x="2369547" y="1910829"/>
                  </a:lnTo>
                  <a:lnTo>
                    <a:pt x="2371706" y="1914436"/>
                  </a:lnTo>
                  <a:lnTo>
                    <a:pt x="2407551" y="1944584"/>
                  </a:lnTo>
                  <a:lnTo>
                    <a:pt x="2450192" y="1970595"/>
                  </a:lnTo>
                  <a:lnTo>
                    <a:pt x="2470895" y="1981898"/>
                  </a:lnTo>
                  <a:lnTo>
                    <a:pt x="2489990" y="1993001"/>
                  </a:lnTo>
                  <a:lnTo>
                    <a:pt x="2520804" y="2016671"/>
                  </a:lnTo>
                  <a:lnTo>
                    <a:pt x="2523598" y="2021713"/>
                  </a:lnTo>
                  <a:lnTo>
                    <a:pt x="2620118" y="2067788"/>
                  </a:lnTo>
                  <a:lnTo>
                    <a:pt x="2629968" y="2097917"/>
                  </a:lnTo>
                  <a:lnTo>
                    <a:pt x="2640723" y="2127910"/>
                  </a:lnTo>
                  <a:lnTo>
                    <a:pt x="2651622" y="2157903"/>
                  </a:lnTo>
                  <a:lnTo>
                    <a:pt x="2661901" y="2188032"/>
                  </a:lnTo>
                  <a:lnTo>
                    <a:pt x="2691670" y="2229137"/>
                  </a:lnTo>
                  <a:lnTo>
                    <a:pt x="2736069" y="2246350"/>
                  </a:lnTo>
                  <a:lnTo>
                    <a:pt x="2774415" y="2246452"/>
                  </a:lnTo>
                  <a:lnTo>
                    <a:pt x="2810046" y="2239600"/>
                  </a:lnTo>
                  <a:lnTo>
                    <a:pt x="2842153" y="2226405"/>
                  </a:lnTo>
                  <a:lnTo>
                    <a:pt x="2869927" y="2207475"/>
                  </a:lnTo>
                  <a:lnTo>
                    <a:pt x="2930557" y="2207475"/>
                  </a:lnTo>
                  <a:lnTo>
                    <a:pt x="2930557" y="840976"/>
                  </a:lnTo>
                  <a:close/>
                </a:path>
                <a:path w="2931159" h="2252980">
                  <a:moveTo>
                    <a:pt x="2930557" y="418377"/>
                  </a:moveTo>
                  <a:lnTo>
                    <a:pt x="610343" y="418377"/>
                  </a:lnTo>
                  <a:lnTo>
                    <a:pt x="672452" y="420549"/>
                  </a:lnTo>
                  <a:lnTo>
                    <a:pt x="728342" y="424854"/>
                  </a:lnTo>
                  <a:lnTo>
                    <a:pt x="777149" y="430564"/>
                  </a:lnTo>
                  <a:lnTo>
                    <a:pt x="818010" y="436947"/>
                  </a:lnTo>
                  <a:lnTo>
                    <a:pt x="872439" y="448817"/>
                  </a:lnTo>
                  <a:lnTo>
                    <a:pt x="908344" y="464957"/>
                  </a:lnTo>
                  <a:lnTo>
                    <a:pt x="932193" y="477412"/>
                  </a:lnTo>
                  <a:lnTo>
                    <a:pt x="956184" y="488380"/>
                  </a:lnTo>
                  <a:lnTo>
                    <a:pt x="1021565" y="506346"/>
                  </a:lnTo>
                  <a:lnTo>
                    <a:pt x="1090149" y="522863"/>
                  </a:lnTo>
                  <a:lnTo>
                    <a:pt x="1158733" y="538568"/>
                  </a:lnTo>
                  <a:lnTo>
                    <a:pt x="1199623" y="546442"/>
                  </a:lnTo>
                  <a:lnTo>
                    <a:pt x="1242598" y="557458"/>
                  </a:lnTo>
                  <a:lnTo>
                    <a:pt x="1282575" y="578397"/>
                  </a:lnTo>
                  <a:lnTo>
                    <a:pt x="1320348" y="606843"/>
                  </a:lnTo>
                  <a:lnTo>
                    <a:pt x="1356712" y="640377"/>
                  </a:lnTo>
                  <a:lnTo>
                    <a:pt x="1428396" y="713033"/>
                  </a:lnTo>
                  <a:lnTo>
                    <a:pt x="1465307" y="747318"/>
                  </a:lnTo>
                  <a:lnTo>
                    <a:pt x="1482773" y="771613"/>
                  </a:lnTo>
                  <a:lnTo>
                    <a:pt x="1517992" y="819920"/>
                  </a:lnTo>
                  <a:lnTo>
                    <a:pt x="1535030" y="843800"/>
                  </a:lnTo>
                  <a:lnTo>
                    <a:pt x="1559209" y="840976"/>
                  </a:lnTo>
                  <a:lnTo>
                    <a:pt x="2930557" y="840976"/>
                  </a:lnTo>
                  <a:lnTo>
                    <a:pt x="2930557" y="418377"/>
                  </a:lnTo>
                  <a:close/>
                </a:path>
                <a:path w="2931159" h="2252980">
                  <a:moveTo>
                    <a:pt x="2930557" y="0"/>
                  </a:moveTo>
                  <a:lnTo>
                    <a:pt x="0" y="0"/>
                  </a:lnTo>
                  <a:lnTo>
                    <a:pt x="395332" y="431965"/>
                  </a:lnTo>
                  <a:lnTo>
                    <a:pt x="470919" y="423355"/>
                  </a:lnTo>
                  <a:lnTo>
                    <a:pt x="542877" y="419069"/>
                  </a:lnTo>
                  <a:lnTo>
                    <a:pt x="610343" y="418377"/>
                  </a:lnTo>
                  <a:lnTo>
                    <a:pt x="2930557" y="418377"/>
                  </a:lnTo>
                  <a:lnTo>
                    <a:pt x="293055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6834" y="0"/>
              <a:ext cx="2931795" cy="2284730"/>
            </a:xfrm>
            <a:custGeom>
              <a:avLst/>
              <a:gdLst/>
              <a:ahLst/>
              <a:cxnLst/>
              <a:rect l="l" t="t" r="r" b="b"/>
              <a:pathLst>
                <a:path w="2931794" h="2284730">
                  <a:moveTo>
                    <a:pt x="2931215" y="2185873"/>
                  </a:moveTo>
                  <a:lnTo>
                    <a:pt x="2886460" y="2185873"/>
                  </a:lnTo>
                  <a:lnTo>
                    <a:pt x="2889258" y="2197497"/>
                  </a:lnTo>
                  <a:lnTo>
                    <a:pt x="2892270" y="2211885"/>
                  </a:lnTo>
                  <a:lnTo>
                    <a:pt x="2901404" y="2252022"/>
                  </a:lnTo>
                  <a:lnTo>
                    <a:pt x="2922401" y="2278024"/>
                  </a:lnTo>
                  <a:lnTo>
                    <a:pt x="2931215" y="2284355"/>
                  </a:lnTo>
                  <a:lnTo>
                    <a:pt x="2931215" y="2185873"/>
                  </a:lnTo>
                  <a:close/>
                </a:path>
                <a:path w="2931794" h="2284730">
                  <a:moveTo>
                    <a:pt x="2598620" y="2009489"/>
                  </a:moveTo>
                  <a:lnTo>
                    <a:pt x="2667512" y="2019554"/>
                  </a:lnTo>
                  <a:lnTo>
                    <a:pt x="2680988" y="2060730"/>
                  </a:lnTo>
                  <a:lnTo>
                    <a:pt x="2709178" y="2143889"/>
                  </a:lnTo>
                  <a:lnTo>
                    <a:pt x="2723011" y="2185873"/>
                  </a:lnTo>
                  <a:lnTo>
                    <a:pt x="2772928" y="2202782"/>
                  </a:lnTo>
                  <a:lnTo>
                    <a:pt x="2814689" y="2211524"/>
                  </a:lnTo>
                  <a:lnTo>
                    <a:pt x="2851474" y="2207440"/>
                  </a:lnTo>
                  <a:lnTo>
                    <a:pt x="2856092" y="2204593"/>
                  </a:lnTo>
                  <a:lnTo>
                    <a:pt x="2782828" y="2204593"/>
                  </a:lnTo>
                  <a:lnTo>
                    <a:pt x="2768652" y="2200813"/>
                  </a:lnTo>
                  <a:lnTo>
                    <a:pt x="2761629" y="2198722"/>
                  </a:lnTo>
                  <a:lnTo>
                    <a:pt x="2753999" y="2195957"/>
                  </a:lnTo>
                  <a:lnTo>
                    <a:pt x="2710819" y="2148433"/>
                  </a:lnTo>
                  <a:lnTo>
                    <a:pt x="2708067" y="2139894"/>
                  </a:lnTo>
                  <a:lnTo>
                    <a:pt x="2705279" y="2131421"/>
                  </a:lnTo>
                  <a:lnTo>
                    <a:pt x="2702372" y="2122816"/>
                  </a:lnTo>
                  <a:lnTo>
                    <a:pt x="2699262" y="2113876"/>
                  </a:lnTo>
                  <a:lnTo>
                    <a:pt x="2931215" y="2113876"/>
                  </a:lnTo>
                  <a:lnTo>
                    <a:pt x="2931215" y="2010194"/>
                  </a:lnTo>
                  <a:lnTo>
                    <a:pt x="2604266" y="2010194"/>
                  </a:lnTo>
                  <a:lnTo>
                    <a:pt x="2598620" y="2009489"/>
                  </a:lnTo>
                  <a:close/>
                </a:path>
                <a:path w="2931794" h="2284730">
                  <a:moveTo>
                    <a:pt x="2931215" y="2113876"/>
                  </a:moveTo>
                  <a:lnTo>
                    <a:pt x="2699262" y="2113876"/>
                  </a:lnTo>
                  <a:lnTo>
                    <a:pt x="2782828" y="2204593"/>
                  </a:lnTo>
                  <a:lnTo>
                    <a:pt x="2856092" y="2204593"/>
                  </a:lnTo>
                  <a:lnTo>
                    <a:pt x="2886460" y="2185873"/>
                  </a:lnTo>
                  <a:lnTo>
                    <a:pt x="2931215" y="2185873"/>
                  </a:lnTo>
                  <a:lnTo>
                    <a:pt x="2931215" y="2113876"/>
                  </a:lnTo>
                  <a:close/>
                </a:path>
                <a:path w="2931794" h="2284730">
                  <a:moveTo>
                    <a:pt x="1963692" y="817880"/>
                  </a:moveTo>
                  <a:lnTo>
                    <a:pt x="1805690" y="817880"/>
                  </a:lnTo>
                  <a:lnTo>
                    <a:pt x="1812052" y="819522"/>
                  </a:lnTo>
                  <a:lnTo>
                    <a:pt x="1819057" y="823999"/>
                  </a:lnTo>
                  <a:lnTo>
                    <a:pt x="1862471" y="872803"/>
                  </a:lnTo>
                  <a:lnTo>
                    <a:pt x="1890685" y="911841"/>
                  </a:lnTo>
                  <a:lnTo>
                    <a:pt x="1915136" y="947097"/>
                  </a:lnTo>
                  <a:lnTo>
                    <a:pt x="1931801" y="969797"/>
                  </a:lnTo>
                  <a:lnTo>
                    <a:pt x="1968290" y="1016394"/>
                  </a:lnTo>
                  <a:lnTo>
                    <a:pt x="2001348" y="1060076"/>
                  </a:lnTo>
                  <a:lnTo>
                    <a:pt x="2031553" y="1101394"/>
                  </a:lnTo>
                  <a:lnTo>
                    <a:pt x="2059480" y="1140898"/>
                  </a:lnTo>
                  <a:lnTo>
                    <a:pt x="2085709" y="1179141"/>
                  </a:lnTo>
                  <a:lnTo>
                    <a:pt x="2110815" y="1216673"/>
                  </a:lnTo>
                  <a:lnTo>
                    <a:pt x="2135375" y="1254045"/>
                  </a:lnTo>
                  <a:lnTo>
                    <a:pt x="2185166" y="1330515"/>
                  </a:lnTo>
                  <a:lnTo>
                    <a:pt x="2239792" y="1411066"/>
                  </a:lnTo>
                  <a:lnTo>
                    <a:pt x="2269909" y="1454954"/>
                  </a:lnTo>
                  <a:lnTo>
                    <a:pt x="2302514" y="1501876"/>
                  </a:lnTo>
                  <a:lnTo>
                    <a:pt x="2321856" y="1513835"/>
                  </a:lnTo>
                  <a:lnTo>
                    <a:pt x="2380238" y="1547952"/>
                  </a:lnTo>
                  <a:lnTo>
                    <a:pt x="2375322" y="1595314"/>
                  </a:lnTo>
                  <a:lnTo>
                    <a:pt x="2365792" y="1689436"/>
                  </a:lnTo>
                  <a:lnTo>
                    <a:pt x="2360981" y="1736437"/>
                  </a:lnTo>
                  <a:lnTo>
                    <a:pt x="2360201" y="1743830"/>
                  </a:lnTo>
                  <a:lnTo>
                    <a:pt x="2604266" y="2010194"/>
                  </a:lnTo>
                  <a:lnTo>
                    <a:pt x="2931215" y="2010194"/>
                  </a:lnTo>
                  <a:lnTo>
                    <a:pt x="2931215" y="1874829"/>
                  </a:lnTo>
                  <a:lnTo>
                    <a:pt x="1963692" y="817880"/>
                  </a:lnTo>
                  <a:close/>
                </a:path>
                <a:path w="2931794" h="2284730">
                  <a:moveTo>
                    <a:pt x="2580757" y="2006880"/>
                  </a:moveTo>
                  <a:lnTo>
                    <a:pt x="2581152" y="2007311"/>
                  </a:lnTo>
                  <a:lnTo>
                    <a:pt x="2598620" y="2009489"/>
                  </a:lnTo>
                  <a:lnTo>
                    <a:pt x="2580757" y="2006880"/>
                  </a:lnTo>
                  <a:close/>
                </a:path>
                <a:path w="2931794" h="2284730">
                  <a:moveTo>
                    <a:pt x="2358060" y="1764112"/>
                  </a:moveTo>
                  <a:lnTo>
                    <a:pt x="2356008" y="1783558"/>
                  </a:lnTo>
                  <a:lnTo>
                    <a:pt x="2350774" y="1830920"/>
                  </a:lnTo>
                  <a:lnTo>
                    <a:pt x="2349498" y="1842617"/>
                  </a:lnTo>
                  <a:lnTo>
                    <a:pt x="2356515" y="1887910"/>
                  </a:lnTo>
                  <a:lnTo>
                    <a:pt x="2368046" y="1908670"/>
                  </a:lnTo>
                  <a:lnTo>
                    <a:pt x="2370205" y="1911553"/>
                  </a:lnTo>
                  <a:lnTo>
                    <a:pt x="2418163" y="1946297"/>
                  </a:lnTo>
                  <a:lnTo>
                    <a:pt x="2471678" y="1965553"/>
                  </a:lnTo>
                  <a:lnTo>
                    <a:pt x="2471043" y="1970595"/>
                  </a:lnTo>
                  <a:lnTo>
                    <a:pt x="2512524" y="1984532"/>
                  </a:lnTo>
                  <a:lnTo>
                    <a:pt x="2521240" y="1985805"/>
                  </a:lnTo>
                  <a:lnTo>
                    <a:pt x="2529146" y="1988832"/>
                  </a:lnTo>
                  <a:lnTo>
                    <a:pt x="2535813" y="1994357"/>
                  </a:lnTo>
                  <a:lnTo>
                    <a:pt x="2536575" y="1995068"/>
                  </a:lnTo>
                  <a:lnTo>
                    <a:pt x="2537972" y="1999399"/>
                  </a:lnTo>
                  <a:lnTo>
                    <a:pt x="2539369" y="2000834"/>
                  </a:lnTo>
                  <a:lnTo>
                    <a:pt x="2580757" y="2006880"/>
                  </a:lnTo>
                  <a:lnTo>
                    <a:pt x="2358060" y="1764112"/>
                  </a:lnTo>
                  <a:close/>
                </a:path>
                <a:path w="2931794" h="2284730">
                  <a:moveTo>
                    <a:pt x="1687580" y="0"/>
                  </a:moveTo>
                  <a:lnTo>
                    <a:pt x="1236897" y="0"/>
                  </a:lnTo>
                  <a:lnTo>
                    <a:pt x="2931215" y="1850619"/>
                  </a:lnTo>
                  <a:lnTo>
                    <a:pt x="2931215" y="1358587"/>
                  </a:lnTo>
                  <a:lnTo>
                    <a:pt x="1687580" y="0"/>
                  </a:lnTo>
                  <a:close/>
                </a:path>
                <a:path w="2931794" h="2284730">
                  <a:moveTo>
                    <a:pt x="2360172" y="1743798"/>
                  </a:moveTo>
                  <a:lnTo>
                    <a:pt x="2359410" y="1749552"/>
                  </a:lnTo>
                  <a:lnTo>
                    <a:pt x="2358648" y="1756752"/>
                  </a:lnTo>
                  <a:lnTo>
                    <a:pt x="2357251" y="1763229"/>
                  </a:lnTo>
                  <a:lnTo>
                    <a:pt x="2358060" y="1764112"/>
                  </a:lnTo>
                  <a:lnTo>
                    <a:pt x="2360201" y="1743830"/>
                  </a:lnTo>
                  <a:close/>
                </a:path>
                <a:path w="2931794" h="2284730">
                  <a:moveTo>
                    <a:pt x="2159707" y="0"/>
                  </a:moveTo>
                  <a:lnTo>
                    <a:pt x="1709089" y="0"/>
                  </a:lnTo>
                  <a:lnTo>
                    <a:pt x="2931215" y="1335059"/>
                  </a:lnTo>
                  <a:lnTo>
                    <a:pt x="2931215" y="842942"/>
                  </a:lnTo>
                  <a:lnTo>
                    <a:pt x="2159707" y="0"/>
                  </a:lnTo>
                  <a:close/>
                </a:path>
                <a:path w="2931794" h="2284730">
                  <a:moveTo>
                    <a:pt x="1934187" y="785648"/>
                  </a:moveTo>
                  <a:lnTo>
                    <a:pt x="1593132" y="785648"/>
                  </a:lnTo>
                  <a:lnTo>
                    <a:pt x="1618714" y="788092"/>
                  </a:lnTo>
                  <a:lnTo>
                    <a:pt x="1645107" y="796070"/>
                  </a:lnTo>
                  <a:lnTo>
                    <a:pt x="1671070" y="809244"/>
                  </a:lnTo>
                  <a:lnTo>
                    <a:pt x="1682161" y="817287"/>
                  </a:lnTo>
                  <a:lnTo>
                    <a:pt x="1693692" y="825530"/>
                  </a:lnTo>
                  <a:lnTo>
                    <a:pt x="1705628" y="832827"/>
                  </a:lnTo>
                  <a:lnTo>
                    <a:pt x="1717933" y="838034"/>
                  </a:lnTo>
                  <a:lnTo>
                    <a:pt x="1741253" y="837825"/>
                  </a:lnTo>
                  <a:lnTo>
                    <a:pt x="1762097" y="829310"/>
                  </a:lnTo>
                  <a:lnTo>
                    <a:pt x="1782798" y="820118"/>
                  </a:lnTo>
                  <a:lnTo>
                    <a:pt x="1805690" y="817880"/>
                  </a:lnTo>
                  <a:lnTo>
                    <a:pt x="1963692" y="817880"/>
                  </a:lnTo>
                  <a:lnTo>
                    <a:pt x="1934187" y="785648"/>
                  </a:lnTo>
                  <a:close/>
                </a:path>
                <a:path w="2931794" h="2284730">
                  <a:moveTo>
                    <a:pt x="2632251" y="0"/>
                  </a:moveTo>
                  <a:lnTo>
                    <a:pt x="2181621" y="0"/>
                  </a:lnTo>
                  <a:lnTo>
                    <a:pt x="2931215" y="818843"/>
                  </a:lnTo>
                  <a:lnTo>
                    <a:pt x="2931215" y="326646"/>
                  </a:lnTo>
                  <a:lnTo>
                    <a:pt x="2632251" y="0"/>
                  </a:lnTo>
                  <a:close/>
                </a:path>
                <a:path w="2931794" h="2284730">
                  <a:moveTo>
                    <a:pt x="1095478" y="384175"/>
                  </a:moveTo>
                  <a:lnTo>
                    <a:pt x="868414" y="384175"/>
                  </a:lnTo>
                  <a:lnTo>
                    <a:pt x="893538" y="388617"/>
                  </a:lnTo>
                  <a:lnTo>
                    <a:pt x="918739" y="398127"/>
                  </a:lnTo>
                  <a:lnTo>
                    <a:pt x="942191" y="409520"/>
                  </a:lnTo>
                  <a:lnTo>
                    <a:pt x="965982" y="421794"/>
                  </a:lnTo>
                  <a:lnTo>
                    <a:pt x="989892" y="432850"/>
                  </a:lnTo>
                  <a:lnTo>
                    <a:pt x="1028581" y="446065"/>
                  </a:lnTo>
                  <a:lnTo>
                    <a:pt x="1098782" y="476821"/>
                  </a:lnTo>
                  <a:lnTo>
                    <a:pt x="1148388" y="499762"/>
                  </a:lnTo>
                  <a:lnTo>
                    <a:pt x="1203846" y="526179"/>
                  </a:lnTo>
                  <a:lnTo>
                    <a:pt x="1262288" y="554898"/>
                  </a:lnTo>
                  <a:lnTo>
                    <a:pt x="1320849" y="584742"/>
                  </a:lnTo>
                  <a:lnTo>
                    <a:pt x="1376665" y="614538"/>
                  </a:lnTo>
                  <a:lnTo>
                    <a:pt x="1426870" y="643110"/>
                  </a:lnTo>
                  <a:lnTo>
                    <a:pt x="1468599" y="669283"/>
                  </a:lnTo>
                  <a:lnTo>
                    <a:pt x="1569597" y="789076"/>
                  </a:lnTo>
                  <a:lnTo>
                    <a:pt x="1593132" y="785648"/>
                  </a:lnTo>
                  <a:lnTo>
                    <a:pt x="1934187" y="785648"/>
                  </a:lnTo>
                  <a:lnTo>
                    <a:pt x="1730380" y="563003"/>
                  </a:lnTo>
                  <a:lnTo>
                    <a:pt x="1279402" y="563003"/>
                  </a:lnTo>
                  <a:lnTo>
                    <a:pt x="1261098" y="553734"/>
                  </a:lnTo>
                  <a:lnTo>
                    <a:pt x="1251702" y="549132"/>
                  </a:lnTo>
                  <a:lnTo>
                    <a:pt x="1242699" y="545007"/>
                  </a:lnTo>
                  <a:lnTo>
                    <a:pt x="1095478" y="384175"/>
                  </a:lnTo>
                  <a:close/>
                </a:path>
                <a:path w="2931794" h="2284730">
                  <a:moveTo>
                    <a:pt x="1215010" y="0"/>
                  </a:moveTo>
                  <a:lnTo>
                    <a:pt x="764024" y="0"/>
                  </a:lnTo>
                  <a:lnTo>
                    <a:pt x="1279402" y="563003"/>
                  </a:lnTo>
                  <a:lnTo>
                    <a:pt x="1730380" y="563003"/>
                  </a:lnTo>
                  <a:lnTo>
                    <a:pt x="1215010" y="0"/>
                  </a:lnTo>
                  <a:close/>
                </a:path>
                <a:path w="2931794" h="2284730">
                  <a:moveTo>
                    <a:pt x="271412" y="0"/>
                  </a:moveTo>
                  <a:lnTo>
                    <a:pt x="0" y="0"/>
                  </a:lnTo>
                  <a:lnTo>
                    <a:pt x="395990" y="432689"/>
                  </a:lnTo>
                  <a:lnTo>
                    <a:pt x="409833" y="431423"/>
                  </a:lnTo>
                  <a:lnTo>
                    <a:pt x="417457" y="430454"/>
                  </a:lnTo>
                  <a:lnTo>
                    <a:pt x="424819" y="429082"/>
                  </a:lnTo>
                  <a:lnTo>
                    <a:pt x="601906" y="402591"/>
                  </a:lnTo>
                  <a:lnTo>
                    <a:pt x="635873" y="398127"/>
                  </a:lnTo>
                  <a:lnTo>
                    <a:pt x="271412" y="0"/>
                  </a:lnTo>
                  <a:close/>
                </a:path>
                <a:path w="2931794" h="2284730">
                  <a:moveTo>
                    <a:pt x="654213" y="395717"/>
                  </a:moveTo>
                  <a:lnTo>
                    <a:pt x="635873" y="398127"/>
                  </a:lnTo>
                  <a:lnTo>
                    <a:pt x="636528" y="398843"/>
                  </a:lnTo>
                  <a:lnTo>
                    <a:pt x="642243" y="398119"/>
                  </a:lnTo>
                  <a:lnTo>
                    <a:pt x="648720" y="397408"/>
                  </a:lnTo>
                  <a:lnTo>
                    <a:pt x="654435" y="395960"/>
                  </a:lnTo>
                  <a:lnTo>
                    <a:pt x="654213" y="395717"/>
                  </a:lnTo>
                  <a:close/>
                </a:path>
                <a:path w="2931794" h="2284730">
                  <a:moveTo>
                    <a:pt x="862983" y="384835"/>
                  </a:moveTo>
                  <a:lnTo>
                    <a:pt x="773595" y="384835"/>
                  </a:lnTo>
                  <a:lnTo>
                    <a:pt x="809893" y="385938"/>
                  </a:lnTo>
                  <a:lnTo>
                    <a:pt x="828679" y="392366"/>
                  </a:lnTo>
                  <a:lnTo>
                    <a:pt x="830838" y="395249"/>
                  </a:lnTo>
                  <a:lnTo>
                    <a:pt x="830838" y="397408"/>
                  </a:lnTo>
                  <a:lnTo>
                    <a:pt x="829441" y="398843"/>
                  </a:lnTo>
                  <a:lnTo>
                    <a:pt x="846124" y="386886"/>
                  </a:lnTo>
                  <a:lnTo>
                    <a:pt x="862983" y="384835"/>
                  </a:lnTo>
                  <a:close/>
                </a:path>
                <a:path w="2931794" h="2284730">
                  <a:moveTo>
                    <a:pt x="743817" y="0"/>
                  </a:moveTo>
                  <a:lnTo>
                    <a:pt x="291976" y="0"/>
                  </a:lnTo>
                  <a:lnTo>
                    <a:pt x="654213" y="395717"/>
                  </a:lnTo>
                  <a:lnTo>
                    <a:pt x="665373" y="394250"/>
                  </a:lnTo>
                  <a:lnTo>
                    <a:pt x="724012" y="387969"/>
                  </a:lnTo>
                  <a:lnTo>
                    <a:pt x="773595" y="384835"/>
                  </a:lnTo>
                  <a:lnTo>
                    <a:pt x="862983" y="384835"/>
                  </a:lnTo>
                  <a:lnTo>
                    <a:pt x="868414" y="384175"/>
                  </a:lnTo>
                  <a:lnTo>
                    <a:pt x="1095478" y="384175"/>
                  </a:lnTo>
                  <a:lnTo>
                    <a:pt x="743817" y="0"/>
                  </a:lnTo>
                  <a:close/>
                </a:path>
                <a:path w="2931794" h="2284730">
                  <a:moveTo>
                    <a:pt x="2931215" y="0"/>
                  </a:moveTo>
                  <a:lnTo>
                    <a:pt x="2654206" y="0"/>
                  </a:lnTo>
                  <a:lnTo>
                    <a:pt x="2931215" y="302600"/>
                  </a:lnTo>
                  <a:lnTo>
                    <a:pt x="2931215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626903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73371" y="398843"/>
                  </a:moveTo>
                  <a:lnTo>
                    <a:pt x="368618" y="398843"/>
                  </a:lnTo>
                  <a:lnTo>
                    <a:pt x="370777" y="401002"/>
                  </a:lnTo>
                  <a:lnTo>
                    <a:pt x="373371" y="398843"/>
                  </a:lnTo>
                  <a:close/>
                </a:path>
                <a:path w="384809" h="401320">
                  <a:moveTo>
                    <a:pt x="21992" y="0"/>
                  </a:moveTo>
                  <a:lnTo>
                    <a:pt x="0" y="0"/>
                  </a:lnTo>
                  <a:lnTo>
                    <a:pt x="366459" y="400291"/>
                  </a:lnTo>
                  <a:lnTo>
                    <a:pt x="368618" y="398843"/>
                  </a:lnTo>
                  <a:lnTo>
                    <a:pt x="373371" y="398843"/>
                  </a:lnTo>
                  <a:lnTo>
                    <a:pt x="375095" y="397408"/>
                  </a:lnTo>
                  <a:lnTo>
                    <a:pt x="382580" y="397408"/>
                  </a:lnTo>
                  <a:lnTo>
                    <a:pt x="384366" y="395960"/>
                  </a:lnTo>
                  <a:lnTo>
                    <a:pt x="21992" y="0"/>
                  </a:lnTo>
                  <a:close/>
                </a:path>
                <a:path w="384809" h="401320">
                  <a:moveTo>
                    <a:pt x="382580" y="397408"/>
                  </a:moveTo>
                  <a:lnTo>
                    <a:pt x="375095" y="397408"/>
                  </a:lnTo>
                  <a:lnTo>
                    <a:pt x="377889" y="400291"/>
                  </a:lnTo>
                  <a:lnTo>
                    <a:pt x="380048" y="398119"/>
                  </a:lnTo>
                  <a:lnTo>
                    <a:pt x="381703" y="398119"/>
                  </a:lnTo>
                  <a:lnTo>
                    <a:pt x="382580" y="397408"/>
                  </a:lnTo>
                  <a:close/>
                </a:path>
                <a:path w="384809" h="401320">
                  <a:moveTo>
                    <a:pt x="381703" y="398119"/>
                  </a:moveTo>
                  <a:lnTo>
                    <a:pt x="380048" y="398119"/>
                  </a:lnTo>
                  <a:lnTo>
                    <a:pt x="380810" y="398843"/>
                  </a:lnTo>
                  <a:lnTo>
                    <a:pt x="381703" y="398119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5626796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66488" y="400329"/>
                  </a:moveTo>
                  <a:lnTo>
                    <a:pt x="368647" y="398894"/>
                  </a:lnTo>
                  <a:lnTo>
                    <a:pt x="370805" y="401053"/>
                  </a:lnTo>
                  <a:lnTo>
                    <a:pt x="375123" y="397446"/>
                  </a:lnTo>
                  <a:lnTo>
                    <a:pt x="378044" y="400329"/>
                  </a:lnTo>
                  <a:lnTo>
                    <a:pt x="380203" y="398170"/>
                  </a:lnTo>
                  <a:lnTo>
                    <a:pt x="380965" y="398894"/>
                  </a:lnTo>
                  <a:lnTo>
                    <a:pt x="384521" y="396011"/>
                  </a:lnTo>
                  <a:lnTo>
                    <a:pt x="22093" y="0"/>
                  </a:lnTo>
                </a:path>
                <a:path w="384809" h="401320">
                  <a:moveTo>
                    <a:pt x="0" y="0"/>
                  </a:moveTo>
                  <a:lnTo>
                    <a:pt x="366488" y="40032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6098787" y="0"/>
              <a:ext cx="2041525" cy="2207260"/>
            </a:xfrm>
            <a:custGeom>
              <a:avLst/>
              <a:gdLst/>
              <a:ahLst/>
              <a:cxnLst/>
              <a:rect l="l" t="t" r="r" b="b"/>
              <a:pathLst>
                <a:path w="2041525" h="2207260">
                  <a:moveTo>
                    <a:pt x="2038873" y="2203145"/>
                  </a:moveTo>
                  <a:lnTo>
                    <a:pt x="2032112" y="2203145"/>
                  </a:lnTo>
                  <a:lnTo>
                    <a:pt x="2035795" y="2206752"/>
                  </a:lnTo>
                  <a:lnTo>
                    <a:pt x="2038589" y="2204593"/>
                  </a:lnTo>
                  <a:lnTo>
                    <a:pt x="2040198" y="2204593"/>
                  </a:lnTo>
                  <a:lnTo>
                    <a:pt x="2038873" y="2203145"/>
                  </a:lnTo>
                  <a:close/>
                </a:path>
                <a:path w="2041525" h="2207260">
                  <a:moveTo>
                    <a:pt x="2040198" y="2204593"/>
                  </a:moveTo>
                  <a:lnTo>
                    <a:pt x="2038589" y="2204593"/>
                  </a:lnTo>
                  <a:lnTo>
                    <a:pt x="2040113" y="2206752"/>
                  </a:lnTo>
                  <a:lnTo>
                    <a:pt x="2041510" y="2206028"/>
                  </a:lnTo>
                  <a:lnTo>
                    <a:pt x="2040198" y="2204593"/>
                  </a:lnTo>
                  <a:close/>
                </a:path>
                <a:path w="2041525" h="2207260">
                  <a:moveTo>
                    <a:pt x="2037560" y="2201710"/>
                  </a:moveTo>
                  <a:lnTo>
                    <a:pt x="2025635" y="2201710"/>
                  </a:lnTo>
                  <a:lnTo>
                    <a:pt x="2029318" y="2205316"/>
                  </a:lnTo>
                  <a:lnTo>
                    <a:pt x="2032112" y="2203145"/>
                  </a:lnTo>
                  <a:lnTo>
                    <a:pt x="2038873" y="2203145"/>
                  </a:lnTo>
                  <a:lnTo>
                    <a:pt x="2037560" y="2201710"/>
                  </a:lnTo>
                  <a:close/>
                </a:path>
                <a:path w="2041525" h="2207260">
                  <a:moveTo>
                    <a:pt x="2034935" y="2198839"/>
                  </a:moveTo>
                  <a:lnTo>
                    <a:pt x="2016364" y="2198839"/>
                  </a:lnTo>
                  <a:lnTo>
                    <a:pt x="2019920" y="2202434"/>
                  </a:lnTo>
                  <a:lnTo>
                    <a:pt x="2022079" y="2199551"/>
                  </a:lnTo>
                  <a:lnTo>
                    <a:pt x="2035585" y="2199551"/>
                  </a:lnTo>
                  <a:lnTo>
                    <a:pt x="2034935" y="2198839"/>
                  </a:lnTo>
                  <a:close/>
                </a:path>
                <a:path w="2041525" h="2207260">
                  <a:moveTo>
                    <a:pt x="2035585" y="2199551"/>
                  </a:moveTo>
                  <a:lnTo>
                    <a:pt x="2022079" y="2199551"/>
                  </a:lnTo>
                  <a:lnTo>
                    <a:pt x="2025000" y="2202434"/>
                  </a:lnTo>
                  <a:lnTo>
                    <a:pt x="2025635" y="2201710"/>
                  </a:lnTo>
                  <a:lnTo>
                    <a:pt x="2037560" y="2201710"/>
                  </a:lnTo>
                  <a:lnTo>
                    <a:pt x="2035585" y="2199551"/>
                  </a:lnTo>
                  <a:close/>
                </a:path>
                <a:path w="2041525" h="2207260">
                  <a:moveTo>
                    <a:pt x="1956547" y="2113153"/>
                  </a:moveTo>
                  <a:lnTo>
                    <a:pt x="1955912" y="2114588"/>
                  </a:lnTo>
                  <a:lnTo>
                    <a:pt x="1958071" y="2116747"/>
                  </a:lnTo>
                  <a:lnTo>
                    <a:pt x="1955912" y="2119630"/>
                  </a:lnTo>
                  <a:lnTo>
                    <a:pt x="1958706" y="2123236"/>
                  </a:lnTo>
                  <a:lnTo>
                    <a:pt x="1956547" y="2125395"/>
                  </a:lnTo>
                  <a:lnTo>
                    <a:pt x="1960865" y="2131148"/>
                  </a:lnTo>
                  <a:lnTo>
                    <a:pt x="1960230" y="2131872"/>
                  </a:lnTo>
                  <a:lnTo>
                    <a:pt x="1965945" y="2138349"/>
                  </a:lnTo>
                  <a:lnTo>
                    <a:pt x="1963024" y="2140508"/>
                  </a:lnTo>
                  <a:lnTo>
                    <a:pt x="1966707" y="2144115"/>
                  </a:lnTo>
                  <a:lnTo>
                    <a:pt x="1964548" y="2146274"/>
                  </a:lnTo>
                  <a:lnTo>
                    <a:pt x="2014205" y="2200275"/>
                  </a:lnTo>
                  <a:lnTo>
                    <a:pt x="2016364" y="2198839"/>
                  </a:lnTo>
                  <a:lnTo>
                    <a:pt x="2034935" y="2198839"/>
                  </a:lnTo>
                  <a:lnTo>
                    <a:pt x="1956547" y="2113153"/>
                  </a:lnTo>
                  <a:close/>
                </a:path>
                <a:path w="2041525" h="2207260">
                  <a:moveTo>
                    <a:pt x="1860789" y="2010194"/>
                  </a:moveTo>
                  <a:lnTo>
                    <a:pt x="1855836" y="2010194"/>
                  </a:lnTo>
                  <a:lnTo>
                    <a:pt x="1857995" y="2013077"/>
                  </a:lnTo>
                  <a:lnTo>
                    <a:pt x="1860789" y="2010194"/>
                  </a:lnTo>
                  <a:close/>
                </a:path>
                <a:path w="2041525" h="2207260">
                  <a:moveTo>
                    <a:pt x="1855836" y="2010194"/>
                  </a:moveTo>
                  <a:lnTo>
                    <a:pt x="1850756" y="2010194"/>
                  </a:lnTo>
                  <a:lnTo>
                    <a:pt x="1852915" y="2012353"/>
                  </a:lnTo>
                  <a:lnTo>
                    <a:pt x="1855836" y="2010194"/>
                  </a:lnTo>
                  <a:close/>
                </a:path>
                <a:path w="2041525" h="2207260">
                  <a:moveTo>
                    <a:pt x="1859650" y="2007311"/>
                  </a:moveTo>
                  <a:lnTo>
                    <a:pt x="1845676" y="2007311"/>
                  </a:lnTo>
                  <a:lnTo>
                    <a:pt x="1849994" y="2011629"/>
                  </a:lnTo>
                  <a:lnTo>
                    <a:pt x="1850756" y="2010194"/>
                  </a:lnTo>
                  <a:lnTo>
                    <a:pt x="1862287" y="2010194"/>
                  </a:lnTo>
                  <a:lnTo>
                    <a:pt x="1859650" y="2007311"/>
                  </a:lnTo>
                  <a:close/>
                </a:path>
                <a:path w="2041525" h="2207260">
                  <a:moveTo>
                    <a:pt x="1862287" y="2010194"/>
                  </a:moveTo>
                  <a:lnTo>
                    <a:pt x="1860789" y="2010194"/>
                  </a:lnTo>
                  <a:lnTo>
                    <a:pt x="1862313" y="2011629"/>
                  </a:lnTo>
                  <a:lnTo>
                    <a:pt x="1862948" y="2010918"/>
                  </a:lnTo>
                  <a:lnTo>
                    <a:pt x="1862287" y="2010194"/>
                  </a:lnTo>
                  <a:close/>
                </a:path>
                <a:path w="2041525" h="2207260">
                  <a:moveTo>
                    <a:pt x="1858989" y="2006587"/>
                  </a:moveTo>
                  <a:lnTo>
                    <a:pt x="1840596" y="2006587"/>
                  </a:lnTo>
                  <a:lnTo>
                    <a:pt x="1843517" y="2009470"/>
                  </a:lnTo>
                  <a:lnTo>
                    <a:pt x="1845676" y="2007311"/>
                  </a:lnTo>
                  <a:lnTo>
                    <a:pt x="1859650" y="2007311"/>
                  </a:lnTo>
                  <a:lnTo>
                    <a:pt x="1858989" y="2006587"/>
                  </a:lnTo>
                  <a:close/>
                </a:path>
                <a:path w="2041525" h="2207260">
                  <a:moveTo>
                    <a:pt x="1616061" y="1740916"/>
                  </a:moveTo>
                  <a:lnTo>
                    <a:pt x="1615299" y="1742351"/>
                  </a:lnTo>
                  <a:lnTo>
                    <a:pt x="1617458" y="1744522"/>
                  </a:lnTo>
                  <a:lnTo>
                    <a:pt x="1614537" y="1747393"/>
                  </a:lnTo>
                  <a:lnTo>
                    <a:pt x="1616696" y="1749552"/>
                  </a:lnTo>
                  <a:lnTo>
                    <a:pt x="1613902" y="1751711"/>
                  </a:lnTo>
                  <a:lnTo>
                    <a:pt x="1615299" y="1753158"/>
                  </a:lnTo>
                  <a:lnTo>
                    <a:pt x="1614537" y="1754593"/>
                  </a:lnTo>
                  <a:lnTo>
                    <a:pt x="1616696" y="1756752"/>
                  </a:lnTo>
                  <a:lnTo>
                    <a:pt x="1612378" y="1761070"/>
                  </a:lnTo>
                  <a:lnTo>
                    <a:pt x="1838437" y="2008746"/>
                  </a:lnTo>
                  <a:lnTo>
                    <a:pt x="1840596" y="2006587"/>
                  </a:lnTo>
                  <a:lnTo>
                    <a:pt x="1858989" y="2006587"/>
                  </a:lnTo>
                  <a:lnTo>
                    <a:pt x="1616061" y="1740916"/>
                  </a:lnTo>
                  <a:close/>
                </a:path>
                <a:path w="2041525" h="2207260">
                  <a:moveTo>
                    <a:pt x="535021" y="560120"/>
                  </a:moveTo>
                  <a:lnTo>
                    <a:pt x="533132" y="560120"/>
                  </a:lnTo>
                  <a:lnTo>
                    <a:pt x="537450" y="565162"/>
                  </a:lnTo>
                  <a:lnTo>
                    <a:pt x="538974" y="564438"/>
                  </a:lnTo>
                  <a:lnTo>
                    <a:pt x="535021" y="560120"/>
                  </a:lnTo>
                  <a:close/>
                </a:path>
                <a:path w="2041525" h="2207260">
                  <a:moveTo>
                    <a:pt x="533708" y="558685"/>
                  </a:moveTo>
                  <a:lnTo>
                    <a:pt x="526655" y="558685"/>
                  </a:lnTo>
                  <a:lnTo>
                    <a:pt x="530338" y="562279"/>
                  </a:lnTo>
                  <a:lnTo>
                    <a:pt x="533132" y="560120"/>
                  </a:lnTo>
                  <a:lnTo>
                    <a:pt x="535021" y="560120"/>
                  </a:lnTo>
                  <a:lnTo>
                    <a:pt x="533708" y="558685"/>
                  </a:lnTo>
                  <a:close/>
                </a:path>
                <a:path w="2041525" h="2207260">
                  <a:moveTo>
                    <a:pt x="529755" y="554367"/>
                  </a:moveTo>
                  <a:lnTo>
                    <a:pt x="518019" y="554367"/>
                  </a:lnTo>
                  <a:lnTo>
                    <a:pt x="524496" y="560844"/>
                  </a:lnTo>
                  <a:lnTo>
                    <a:pt x="526655" y="558685"/>
                  </a:lnTo>
                  <a:lnTo>
                    <a:pt x="533708" y="558685"/>
                  </a:lnTo>
                  <a:lnTo>
                    <a:pt x="529755" y="554367"/>
                  </a:lnTo>
                  <a:close/>
                </a:path>
                <a:path w="2041525" h="2207260">
                  <a:moveTo>
                    <a:pt x="527116" y="551484"/>
                  </a:moveTo>
                  <a:lnTo>
                    <a:pt x="513701" y="551484"/>
                  </a:lnTo>
                  <a:lnTo>
                    <a:pt x="517257" y="555802"/>
                  </a:lnTo>
                  <a:lnTo>
                    <a:pt x="518019" y="554367"/>
                  </a:lnTo>
                  <a:lnTo>
                    <a:pt x="529755" y="554367"/>
                  </a:lnTo>
                  <a:lnTo>
                    <a:pt x="527116" y="551484"/>
                  </a:lnTo>
                  <a:close/>
                </a:path>
                <a:path w="2041525" h="2207260">
                  <a:moveTo>
                    <a:pt x="523164" y="547166"/>
                  </a:moveTo>
                  <a:lnTo>
                    <a:pt x="505065" y="547166"/>
                  </a:lnTo>
                  <a:lnTo>
                    <a:pt x="510780" y="553643"/>
                  </a:lnTo>
                  <a:lnTo>
                    <a:pt x="513701" y="551484"/>
                  </a:lnTo>
                  <a:lnTo>
                    <a:pt x="527116" y="551484"/>
                  </a:lnTo>
                  <a:lnTo>
                    <a:pt x="523164" y="547166"/>
                  </a:lnTo>
                  <a:close/>
                </a:path>
                <a:path w="2041525" h="2207260">
                  <a:moveTo>
                    <a:pt x="22323" y="0"/>
                  </a:moveTo>
                  <a:lnTo>
                    <a:pt x="0" y="0"/>
                  </a:lnTo>
                  <a:lnTo>
                    <a:pt x="502906" y="549325"/>
                  </a:lnTo>
                  <a:lnTo>
                    <a:pt x="505065" y="547166"/>
                  </a:lnTo>
                  <a:lnTo>
                    <a:pt x="523164" y="547166"/>
                  </a:lnTo>
                  <a:lnTo>
                    <a:pt x="2232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4251" y="2112831"/>
              <a:ext cx="86444" cy="94318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6098786" y="0"/>
              <a:ext cx="1863089" cy="2013585"/>
            </a:xfrm>
            <a:custGeom>
              <a:avLst/>
              <a:gdLst/>
              <a:ahLst/>
              <a:cxnLst/>
              <a:rect l="l" t="t" r="r" b="b"/>
              <a:pathLst>
                <a:path w="1863090" h="2013585">
                  <a:moveTo>
                    <a:pt x="1838477" y="2008784"/>
                  </a:moveTo>
                  <a:lnTo>
                    <a:pt x="1840636" y="2006625"/>
                  </a:lnTo>
                  <a:lnTo>
                    <a:pt x="1843557" y="2009508"/>
                  </a:lnTo>
                  <a:lnTo>
                    <a:pt x="1845716" y="2007349"/>
                  </a:lnTo>
                  <a:lnTo>
                    <a:pt x="1850034" y="2011667"/>
                  </a:lnTo>
                  <a:lnTo>
                    <a:pt x="1850796" y="2010232"/>
                  </a:lnTo>
                  <a:lnTo>
                    <a:pt x="1852828" y="2012391"/>
                  </a:lnTo>
                  <a:lnTo>
                    <a:pt x="1855749" y="2010232"/>
                  </a:lnTo>
                  <a:lnTo>
                    <a:pt x="1857908" y="2013115"/>
                  </a:lnTo>
                  <a:lnTo>
                    <a:pt x="1860829" y="2010232"/>
                  </a:lnTo>
                  <a:lnTo>
                    <a:pt x="1862226" y="2011667"/>
                  </a:lnTo>
                  <a:lnTo>
                    <a:pt x="1862988" y="2010956"/>
                  </a:lnTo>
                  <a:lnTo>
                    <a:pt x="1615974" y="1740954"/>
                  </a:lnTo>
                  <a:lnTo>
                    <a:pt x="1615339" y="1742389"/>
                  </a:lnTo>
                  <a:lnTo>
                    <a:pt x="1617498" y="1744561"/>
                  </a:lnTo>
                  <a:lnTo>
                    <a:pt x="1614577" y="1747431"/>
                  </a:lnTo>
                  <a:lnTo>
                    <a:pt x="1616736" y="1749602"/>
                  </a:lnTo>
                  <a:lnTo>
                    <a:pt x="1613815" y="1751749"/>
                  </a:lnTo>
                  <a:lnTo>
                    <a:pt x="1615339" y="1753197"/>
                  </a:lnTo>
                  <a:lnTo>
                    <a:pt x="1614577" y="1754632"/>
                  </a:lnTo>
                  <a:lnTo>
                    <a:pt x="1616736" y="1756791"/>
                  </a:lnTo>
                  <a:lnTo>
                    <a:pt x="1612418" y="1761121"/>
                  </a:lnTo>
                  <a:lnTo>
                    <a:pt x="1838477" y="2008784"/>
                  </a:lnTo>
                </a:path>
                <a:path w="1863090" h="2013585">
                  <a:moveTo>
                    <a:pt x="502951" y="549364"/>
                  </a:moveTo>
                  <a:lnTo>
                    <a:pt x="505110" y="547205"/>
                  </a:lnTo>
                  <a:lnTo>
                    <a:pt x="510825" y="553694"/>
                  </a:lnTo>
                  <a:lnTo>
                    <a:pt x="513746" y="551523"/>
                  </a:lnTo>
                  <a:lnTo>
                    <a:pt x="517302" y="555841"/>
                  </a:lnTo>
                  <a:lnTo>
                    <a:pt x="518064" y="554405"/>
                  </a:lnTo>
                  <a:lnTo>
                    <a:pt x="524541" y="560882"/>
                  </a:lnTo>
                  <a:lnTo>
                    <a:pt x="526700" y="558723"/>
                  </a:lnTo>
                  <a:lnTo>
                    <a:pt x="530256" y="562330"/>
                  </a:lnTo>
                  <a:lnTo>
                    <a:pt x="533177" y="560171"/>
                  </a:lnTo>
                  <a:lnTo>
                    <a:pt x="537495" y="565213"/>
                  </a:lnTo>
                  <a:lnTo>
                    <a:pt x="538892" y="564489"/>
                  </a:lnTo>
                  <a:lnTo>
                    <a:pt x="22207" y="0"/>
                  </a:lnTo>
                </a:path>
                <a:path w="1863090" h="2013585">
                  <a:moveTo>
                    <a:pt x="0" y="0"/>
                  </a:moveTo>
                  <a:lnTo>
                    <a:pt x="502951" y="5493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6570817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23473" y="0"/>
                  </a:moveTo>
                  <a:lnTo>
                    <a:pt x="0" y="0"/>
                  </a:lnTo>
                  <a:lnTo>
                    <a:pt x="1717232" y="1876132"/>
                  </a:lnTo>
                  <a:lnTo>
                    <a:pt x="1717232" y="1850448"/>
                  </a:lnTo>
                  <a:lnTo>
                    <a:pt x="2347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6570741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1717309" y="1850577"/>
                  </a:moveTo>
                  <a:lnTo>
                    <a:pt x="23498" y="0"/>
                  </a:lnTo>
                </a:path>
                <a:path w="1717675" h="1876425">
                  <a:moveTo>
                    <a:pt x="0" y="0"/>
                  </a:moveTo>
                  <a:lnTo>
                    <a:pt x="1717309" y="187614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7043366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22492" y="0"/>
                  </a:moveTo>
                  <a:lnTo>
                    <a:pt x="0" y="0"/>
                  </a:lnTo>
                  <a:lnTo>
                    <a:pt x="1244683" y="1359863"/>
                  </a:lnTo>
                  <a:lnTo>
                    <a:pt x="1244683" y="1335101"/>
                  </a:lnTo>
                  <a:lnTo>
                    <a:pt x="2249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7043298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1244752" y="1335109"/>
                  </a:moveTo>
                  <a:lnTo>
                    <a:pt x="22539" y="0"/>
                  </a:lnTo>
                </a:path>
                <a:path w="1245234" h="1360170">
                  <a:moveTo>
                    <a:pt x="0" y="0"/>
                  </a:moveTo>
                  <a:lnTo>
                    <a:pt x="1244752" y="135988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7515884" y="0"/>
              <a:ext cx="772160" cy="843915"/>
            </a:xfrm>
            <a:custGeom>
              <a:avLst/>
              <a:gdLst/>
              <a:ahLst/>
              <a:cxnLst/>
              <a:rect l="l" t="t" r="r" b="b"/>
              <a:pathLst>
                <a:path w="772159" h="843915">
                  <a:moveTo>
                    <a:pt x="23433" y="0"/>
                  </a:moveTo>
                  <a:lnTo>
                    <a:pt x="0" y="0"/>
                  </a:lnTo>
                  <a:lnTo>
                    <a:pt x="772165" y="843601"/>
                  </a:lnTo>
                  <a:lnTo>
                    <a:pt x="772165" y="818026"/>
                  </a:lnTo>
                  <a:lnTo>
                    <a:pt x="2343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7515852" y="0"/>
              <a:ext cx="772795" cy="843915"/>
            </a:xfrm>
            <a:custGeom>
              <a:avLst/>
              <a:gdLst/>
              <a:ahLst/>
              <a:cxnLst/>
              <a:rect l="l" t="t" r="r" b="b"/>
              <a:pathLst>
                <a:path w="772794" h="843915">
                  <a:moveTo>
                    <a:pt x="772198" y="818041"/>
                  </a:moveTo>
                  <a:lnTo>
                    <a:pt x="23441" y="0"/>
                  </a:lnTo>
                </a:path>
                <a:path w="772794" h="843915">
                  <a:moveTo>
                    <a:pt x="0" y="0"/>
                  </a:moveTo>
                  <a:lnTo>
                    <a:pt x="772198" y="84362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7987794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22553" y="0"/>
                  </a:moveTo>
                  <a:lnTo>
                    <a:pt x="0" y="0"/>
                  </a:lnTo>
                  <a:lnTo>
                    <a:pt x="300255" y="328040"/>
                  </a:lnTo>
                  <a:lnTo>
                    <a:pt x="300255" y="303356"/>
                  </a:lnTo>
                  <a:lnTo>
                    <a:pt x="225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7987740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300310" y="303375"/>
                  </a:moveTo>
                  <a:lnTo>
                    <a:pt x="22588" y="0"/>
                  </a:lnTo>
                </a:path>
                <a:path w="300355" h="328295">
                  <a:moveTo>
                    <a:pt x="0" y="0"/>
                  </a:moveTo>
                  <a:lnTo>
                    <a:pt x="300310" y="32808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3" name="object 3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9"/>
            <a:ext cx="3392627" cy="1358911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71944" y="8982443"/>
            <a:ext cx="2216092" cy="1304554"/>
          </a:xfrm>
          <a:prstGeom prst="rect">
            <a:avLst/>
          </a:prstGeom>
        </p:spPr>
      </p:pic>
      <p:sp>
        <p:nvSpPr>
          <p:cNvPr id="35" name="object 35" descr=""/>
          <p:cNvSpPr/>
          <p:nvPr/>
        </p:nvSpPr>
        <p:spPr>
          <a:xfrm>
            <a:off x="322147" y="9539235"/>
            <a:ext cx="1891664" cy="748030"/>
          </a:xfrm>
          <a:custGeom>
            <a:avLst/>
            <a:gdLst/>
            <a:ahLst/>
            <a:cxnLst/>
            <a:rect l="l" t="t" r="r" b="b"/>
            <a:pathLst>
              <a:path w="1891664" h="748029">
                <a:moveTo>
                  <a:pt x="1869529" y="303118"/>
                </a:moveTo>
                <a:lnTo>
                  <a:pt x="1863052" y="303118"/>
                </a:lnTo>
                <a:lnTo>
                  <a:pt x="1856562" y="306720"/>
                </a:lnTo>
                <a:lnTo>
                  <a:pt x="1848650" y="310321"/>
                </a:lnTo>
                <a:lnTo>
                  <a:pt x="1844319" y="314642"/>
                </a:lnTo>
                <a:lnTo>
                  <a:pt x="1837842" y="319683"/>
                </a:lnTo>
                <a:lnTo>
                  <a:pt x="1828176" y="332878"/>
                </a:lnTo>
                <a:lnTo>
                  <a:pt x="1779787" y="414419"/>
                </a:lnTo>
                <a:lnTo>
                  <a:pt x="1756089" y="457650"/>
                </a:lnTo>
                <a:lnTo>
                  <a:pt x="1712858" y="537147"/>
                </a:lnTo>
                <a:lnTo>
                  <a:pt x="1690260" y="578202"/>
                </a:lnTo>
                <a:lnTo>
                  <a:pt x="1667205" y="619199"/>
                </a:lnTo>
                <a:lnTo>
                  <a:pt x="1642723" y="661330"/>
                </a:lnTo>
                <a:lnTo>
                  <a:pt x="1617162" y="703528"/>
                </a:lnTo>
                <a:lnTo>
                  <a:pt x="1589896" y="747762"/>
                </a:lnTo>
                <a:lnTo>
                  <a:pt x="1633381" y="747762"/>
                </a:lnTo>
                <a:lnTo>
                  <a:pt x="1660803" y="702762"/>
                </a:lnTo>
                <a:lnTo>
                  <a:pt x="1686481" y="659983"/>
                </a:lnTo>
                <a:lnTo>
                  <a:pt x="1711815" y="617067"/>
                </a:lnTo>
                <a:lnTo>
                  <a:pt x="1736757" y="574009"/>
                </a:lnTo>
                <a:lnTo>
                  <a:pt x="1761260" y="530802"/>
                </a:lnTo>
                <a:lnTo>
                  <a:pt x="1785277" y="487442"/>
                </a:lnTo>
                <a:lnTo>
                  <a:pt x="1794706" y="472445"/>
                </a:lnTo>
                <a:lnTo>
                  <a:pt x="1804601" y="457560"/>
                </a:lnTo>
                <a:lnTo>
                  <a:pt x="1814640" y="442992"/>
                </a:lnTo>
                <a:lnTo>
                  <a:pt x="1824876" y="428402"/>
                </a:lnTo>
                <a:lnTo>
                  <a:pt x="1829206" y="426958"/>
                </a:lnTo>
                <a:lnTo>
                  <a:pt x="1877511" y="426958"/>
                </a:lnTo>
                <a:lnTo>
                  <a:pt x="1882477" y="391825"/>
                </a:lnTo>
                <a:lnTo>
                  <a:pt x="1889684" y="342002"/>
                </a:lnTo>
                <a:lnTo>
                  <a:pt x="1891119" y="334798"/>
                </a:lnTo>
                <a:lnTo>
                  <a:pt x="1890408" y="326881"/>
                </a:lnTo>
                <a:lnTo>
                  <a:pt x="1888960" y="321122"/>
                </a:lnTo>
                <a:lnTo>
                  <a:pt x="1888236" y="313918"/>
                </a:lnTo>
                <a:lnTo>
                  <a:pt x="1882483" y="308159"/>
                </a:lnTo>
                <a:lnTo>
                  <a:pt x="1875282" y="305281"/>
                </a:lnTo>
                <a:lnTo>
                  <a:pt x="1869529" y="303118"/>
                </a:lnTo>
                <a:close/>
              </a:path>
              <a:path w="1891664" h="748029">
                <a:moveTo>
                  <a:pt x="1877511" y="426958"/>
                </a:moveTo>
                <a:lnTo>
                  <a:pt x="1829206" y="426958"/>
                </a:lnTo>
                <a:lnTo>
                  <a:pt x="1829918" y="429121"/>
                </a:lnTo>
                <a:lnTo>
                  <a:pt x="1834959" y="431279"/>
                </a:lnTo>
                <a:lnTo>
                  <a:pt x="1834926" y="446220"/>
                </a:lnTo>
                <a:lnTo>
                  <a:pt x="1827008" y="529403"/>
                </a:lnTo>
                <a:lnTo>
                  <a:pt x="1820207" y="578202"/>
                </a:lnTo>
                <a:lnTo>
                  <a:pt x="1812535" y="626710"/>
                </a:lnTo>
                <a:lnTo>
                  <a:pt x="1804132" y="675004"/>
                </a:lnTo>
                <a:lnTo>
                  <a:pt x="1795135" y="723160"/>
                </a:lnTo>
                <a:lnTo>
                  <a:pt x="1790300" y="747762"/>
                </a:lnTo>
                <a:lnTo>
                  <a:pt x="1823408" y="747762"/>
                </a:lnTo>
                <a:lnTo>
                  <a:pt x="1833640" y="694337"/>
                </a:lnTo>
                <a:lnTo>
                  <a:pt x="1843354" y="642836"/>
                </a:lnTo>
                <a:lnTo>
                  <a:pt x="1852968" y="591121"/>
                </a:lnTo>
                <a:lnTo>
                  <a:pt x="1860863" y="541643"/>
                </a:lnTo>
                <a:lnTo>
                  <a:pt x="1868275" y="491819"/>
                </a:lnTo>
                <a:lnTo>
                  <a:pt x="1875410" y="441822"/>
                </a:lnTo>
                <a:lnTo>
                  <a:pt x="1877511" y="426958"/>
                </a:lnTo>
                <a:close/>
              </a:path>
              <a:path w="1891664" h="748029">
                <a:moveTo>
                  <a:pt x="1367688" y="296640"/>
                </a:moveTo>
                <a:lnTo>
                  <a:pt x="1362646" y="300241"/>
                </a:lnTo>
                <a:lnTo>
                  <a:pt x="1352374" y="306968"/>
                </a:lnTo>
                <a:lnTo>
                  <a:pt x="1343115" y="315720"/>
                </a:lnTo>
                <a:lnTo>
                  <a:pt x="1299548" y="377285"/>
                </a:lnTo>
                <a:lnTo>
                  <a:pt x="1273668" y="420295"/>
                </a:lnTo>
                <a:lnTo>
                  <a:pt x="1249241" y="464238"/>
                </a:lnTo>
                <a:lnTo>
                  <a:pt x="1225782" y="508804"/>
                </a:lnTo>
                <a:lnTo>
                  <a:pt x="1202804" y="553680"/>
                </a:lnTo>
                <a:lnTo>
                  <a:pt x="1184771" y="590141"/>
                </a:lnTo>
                <a:lnTo>
                  <a:pt x="1165996" y="626130"/>
                </a:lnTo>
                <a:lnTo>
                  <a:pt x="1146008" y="661713"/>
                </a:lnTo>
                <a:lnTo>
                  <a:pt x="1096646" y="742046"/>
                </a:lnTo>
                <a:lnTo>
                  <a:pt x="1093067" y="747762"/>
                </a:lnTo>
                <a:lnTo>
                  <a:pt x="1134508" y="747762"/>
                </a:lnTo>
                <a:lnTo>
                  <a:pt x="1145921" y="729357"/>
                </a:lnTo>
                <a:lnTo>
                  <a:pt x="1171910" y="687766"/>
                </a:lnTo>
                <a:lnTo>
                  <a:pt x="1196587" y="645275"/>
                </a:lnTo>
                <a:lnTo>
                  <a:pt x="1220365" y="602196"/>
                </a:lnTo>
                <a:lnTo>
                  <a:pt x="1266888" y="515520"/>
                </a:lnTo>
                <a:lnTo>
                  <a:pt x="1278664" y="492974"/>
                </a:lnTo>
                <a:lnTo>
                  <a:pt x="1291455" y="470158"/>
                </a:lnTo>
                <a:lnTo>
                  <a:pt x="1305463" y="447883"/>
                </a:lnTo>
                <a:lnTo>
                  <a:pt x="1320889" y="426958"/>
                </a:lnTo>
                <a:lnTo>
                  <a:pt x="1321600" y="424801"/>
                </a:lnTo>
                <a:lnTo>
                  <a:pt x="1328090" y="423362"/>
                </a:lnTo>
                <a:lnTo>
                  <a:pt x="1372375" y="423362"/>
                </a:lnTo>
                <a:lnTo>
                  <a:pt x="1381564" y="376663"/>
                </a:lnTo>
                <a:lnTo>
                  <a:pt x="1391450" y="329039"/>
                </a:lnTo>
                <a:lnTo>
                  <a:pt x="1392885" y="323999"/>
                </a:lnTo>
                <a:lnTo>
                  <a:pt x="1394320" y="320403"/>
                </a:lnTo>
                <a:lnTo>
                  <a:pt x="1392885" y="316081"/>
                </a:lnTo>
                <a:lnTo>
                  <a:pt x="1390726" y="311040"/>
                </a:lnTo>
                <a:lnTo>
                  <a:pt x="1389291" y="303118"/>
                </a:lnTo>
                <a:lnTo>
                  <a:pt x="1382801" y="300241"/>
                </a:lnTo>
                <a:lnTo>
                  <a:pt x="1382090" y="300241"/>
                </a:lnTo>
                <a:lnTo>
                  <a:pt x="1380642" y="299521"/>
                </a:lnTo>
                <a:lnTo>
                  <a:pt x="1379918" y="299521"/>
                </a:lnTo>
                <a:lnTo>
                  <a:pt x="1374889" y="297359"/>
                </a:lnTo>
                <a:lnTo>
                  <a:pt x="1367688" y="296640"/>
                </a:lnTo>
                <a:close/>
              </a:path>
              <a:path w="1891664" h="748029">
                <a:moveTo>
                  <a:pt x="1372375" y="423362"/>
                </a:moveTo>
                <a:lnTo>
                  <a:pt x="1328090" y="423362"/>
                </a:lnTo>
                <a:lnTo>
                  <a:pt x="1335291" y="426238"/>
                </a:lnTo>
                <a:lnTo>
                  <a:pt x="1336002" y="430560"/>
                </a:lnTo>
                <a:lnTo>
                  <a:pt x="1334567" y="434162"/>
                </a:lnTo>
                <a:lnTo>
                  <a:pt x="1336726" y="438482"/>
                </a:lnTo>
                <a:lnTo>
                  <a:pt x="1334567" y="445681"/>
                </a:lnTo>
                <a:lnTo>
                  <a:pt x="1334567" y="450721"/>
                </a:lnTo>
                <a:lnTo>
                  <a:pt x="1328748" y="482772"/>
                </a:lnTo>
                <a:lnTo>
                  <a:pt x="1323134" y="514349"/>
                </a:lnTo>
                <a:lnTo>
                  <a:pt x="1317657" y="545792"/>
                </a:lnTo>
                <a:lnTo>
                  <a:pt x="1312253" y="577438"/>
                </a:lnTo>
                <a:lnTo>
                  <a:pt x="1305333" y="623172"/>
                </a:lnTo>
                <a:lnTo>
                  <a:pt x="1298897" y="669426"/>
                </a:lnTo>
                <a:lnTo>
                  <a:pt x="1292391" y="715852"/>
                </a:lnTo>
                <a:lnTo>
                  <a:pt x="1287473" y="747762"/>
                </a:lnTo>
                <a:lnTo>
                  <a:pt x="1315276" y="747762"/>
                </a:lnTo>
                <a:lnTo>
                  <a:pt x="1321195" y="713531"/>
                </a:lnTo>
                <a:lnTo>
                  <a:pt x="1337685" y="616960"/>
                </a:lnTo>
                <a:lnTo>
                  <a:pt x="1345994" y="568711"/>
                </a:lnTo>
                <a:lnTo>
                  <a:pt x="1354454" y="520526"/>
                </a:lnTo>
                <a:lnTo>
                  <a:pt x="1363147" y="472437"/>
                </a:lnTo>
                <a:lnTo>
                  <a:pt x="1372375" y="423362"/>
                </a:lnTo>
                <a:close/>
              </a:path>
              <a:path w="1891664" h="748029">
                <a:moveTo>
                  <a:pt x="959797" y="29984"/>
                </a:moveTo>
                <a:lnTo>
                  <a:pt x="930005" y="54722"/>
                </a:lnTo>
                <a:lnTo>
                  <a:pt x="906944" y="88200"/>
                </a:lnTo>
                <a:lnTo>
                  <a:pt x="872800" y="149668"/>
                </a:lnTo>
                <a:lnTo>
                  <a:pt x="849407" y="192569"/>
                </a:lnTo>
                <a:lnTo>
                  <a:pt x="825636" y="235228"/>
                </a:lnTo>
                <a:lnTo>
                  <a:pt x="801208" y="277611"/>
                </a:lnTo>
                <a:lnTo>
                  <a:pt x="749674" y="362880"/>
                </a:lnTo>
                <a:lnTo>
                  <a:pt x="723045" y="406082"/>
                </a:lnTo>
                <a:lnTo>
                  <a:pt x="696077" y="449242"/>
                </a:lnTo>
                <a:lnTo>
                  <a:pt x="668840" y="492390"/>
                </a:lnTo>
                <a:lnTo>
                  <a:pt x="559128" y="664557"/>
                </a:lnTo>
                <a:lnTo>
                  <a:pt x="538102" y="696114"/>
                </a:lnTo>
                <a:lnTo>
                  <a:pt x="517818" y="728008"/>
                </a:lnTo>
                <a:lnTo>
                  <a:pt x="505391" y="747762"/>
                </a:lnTo>
                <a:lnTo>
                  <a:pt x="546698" y="747762"/>
                </a:lnTo>
                <a:lnTo>
                  <a:pt x="564883" y="720068"/>
                </a:lnTo>
                <a:lnTo>
                  <a:pt x="650574" y="587823"/>
                </a:lnTo>
                <a:lnTo>
                  <a:pt x="679366" y="544319"/>
                </a:lnTo>
                <a:lnTo>
                  <a:pt x="704804" y="505416"/>
                </a:lnTo>
                <a:lnTo>
                  <a:pt x="729981" y="466373"/>
                </a:lnTo>
                <a:lnTo>
                  <a:pt x="754878" y="427050"/>
                </a:lnTo>
                <a:lnTo>
                  <a:pt x="779475" y="387306"/>
                </a:lnTo>
                <a:lnTo>
                  <a:pt x="803751" y="347003"/>
                </a:lnTo>
                <a:lnTo>
                  <a:pt x="827688" y="306001"/>
                </a:lnTo>
                <a:lnTo>
                  <a:pt x="846294" y="274905"/>
                </a:lnTo>
                <a:lnTo>
                  <a:pt x="865306" y="244081"/>
                </a:lnTo>
                <a:lnTo>
                  <a:pt x="904037" y="182095"/>
                </a:lnTo>
                <a:lnTo>
                  <a:pt x="906889" y="175681"/>
                </a:lnTo>
                <a:lnTo>
                  <a:pt x="912649" y="170642"/>
                </a:lnTo>
                <a:lnTo>
                  <a:pt x="965575" y="170642"/>
                </a:lnTo>
                <a:lnTo>
                  <a:pt x="967672" y="156587"/>
                </a:lnTo>
                <a:lnTo>
                  <a:pt x="976411" y="98777"/>
                </a:lnTo>
                <a:lnTo>
                  <a:pt x="980639" y="74027"/>
                </a:lnTo>
                <a:lnTo>
                  <a:pt x="982485" y="61922"/>
                </a:lnTo>
                <a:lnTo>
                  <a:pt x="983376" y="52549"/>
                </a:lnTo>
                <a:lnTo>
                  <a:pt x="980956" y="44190"/>
                </a:lnTo>
                <a:lnTo>
                  <a:pt x="975700" y="37316"/>
                </a:lnTo>
                <a:lnTo>
                  <a:pt x="968083" y="32400"/>
                </a:lnTo>
                <a:lnTo>
                  <a:pt x="967372" y="31681"/>
                </a:lnTo>
                <a:lnTo>
                  <a:pt x="965924" y="30961"/>
                </a:lnTo>
                <a:lnTo>
                  <a:pt x="959797" y="29984"/>
                </a:lnTo>
                <a:close/>
              </a:path>
              <a:path w="1891664" h="748029">
                <a:moveTo>
                  <a:pt x="965575" y="170642"/>
                </a:moveTo>
                <a:lnTo>
                  <a:pt x="912649" y="170642"/>
                </a:lnTo>
                <a:lnTo>
                  <a:pt x="922005" y="174962"/>
                </a:lnTo>
                <a:lnTo>
                  <a:pt x="922350" y="182161"/>
                </a:lnTo>
                <a:lnTo>
                  <a:pt x="923831" y="196628"/>
                </a:lnTo>
                <a:lnTo>
                  <a:pt x="924169" y="203761"/>
                </a:lnTo>
                <a:lnTo>
                  <a:pt x="918418" y="254510"/>
                </a:lnTo>
                <a:lnTo>
                  <a:pt x="912639" y="306001"/>
                </a:lnTo>
                <a:lnTo>
                  <a:pt x="906650" y="355737"/>
                </a:lnTo>
                <a:lnTo>
                  <a:pt x="899686" y="406082"/>
                </a:lnTo>
                <a:lnTo>
                  <a:pt x="891892" y="456745"/>
                </a:lnTo>
                <a:lnTo>
                  <a:pt x="883643" y="507230"/>
                </a:lnTo>
                <a:lnTo>
                  <a:pt x="874956" y="557563"/>
                </a:lnTo>
                <a:lnTo>
                  <a:pt x="865847" y="607770"/>
                </a:lnTo>
                <a:lnTo>
                  <a:pt x="856333" y="657875"/>
                </a:lnTo>
                <a:lnTo>
                  <a:pt x="846431" y="707905"/>
                </a:lnTo>
                <a:lnTo>
                  <a:pt x="838238" y="747762"/>
                </a:lnTo>
                <a:lnTo>
                  <a:pt x="870372" y="747762"/>
                </a:lnTo>
                <a:lnTo>
                  <a:pt x="875432" y="721945"/>
                </a:lnTo>
                <a:lnTo>
                  <a:pt x="884324" y="675940"/>
                </a:lnTo>
                <a:lnTo>
                  <a:pt x="893207" y="630718"/>
                </a:lnTo>
                <a:lnTo>
                  <a:pt x="902584" y="582012"/>
                </a:lnTo>
                <a:lnTo>
                  <a:pt x="911341" y="533146"/>
                </a:lnTo>
                <a:lnTo>
                  <a:pt x="919577" y="484200"/>
                </a:lnTo>
                <a:lnTo>
                  <a:pt x="927393" y="435254"/>
                </a:lnTo>
                <a:lnTo>
                  <a:pt x="934889" y="386387"/>
                </a:lnTo>
                <a:lnTo>
                  <a:pt x="942166" y="337681"/>
                </a:lnTo>
                <a:lnTo>
                  <a:pt x="948022" y="292667"/>
                </a:lnTo>
                <a:lnTo>
                  <a:pt x="954294" y="247479"/>
                </a:lnTo>
                <a:lnTo>
                  <a:pt x="960878" y="202120"/>
                </a:lnTo>
                <a:lnTo>
                  <a:pt x="965575" y="170642"/>
                </a:lnTo>
                <a:close/>
              </a:path>
              <a:path w="1891664" h="748029">
                <a:moveTo>
                  <a:pt x="475610" y="0"/>
                </a:moveTo>
                <a:lnTo>
                  <a:pt x="469850" y="0"/>
                </a:lnTo>
                <a:lnTo>
                  <a:pt x="464091" y="1443"/>
                </a:lnTo>
                <a:lnTo>
                  <a:pt x="456169" y="4321"/>
                </a:lnTo>
                <a:lnTo>
                  <a:pt x="448970" y="6484"/>
                </a:lnTo>
                <a:lnTo>
                  <a:pt x="444649" y="12962"/>
                </a:lnTo>
                <a:lnTo>
                  <a:pt x="431509" y="32108"/>
                </a:lnTo>
                <a:lnTo>
                  <a:pt x="418369" y="51660"/>
                </a:lnTo>
                <a:lnTo>
                  <a:pt x="394251" y="91439"/>
                </a:lnTo>
                <a:lnTo>
                  <a:pt x="374529" y="126889"/>
                </a:lnTo>
                <a:lnTo>
                  <a:pt x="355280" y="162811"/>
                </a:lnTo>
                <a:lnTo>
                  <a:pt x="336436" y="198868"/>
                </a:lnTo>
                <a:lnTo>
                  <a:pt x="317932" y="234722"/>
                </a:lnTo>
                <a:lnTo>
                  <a:pt x="302373" y="261304"/>
                </a:lnTo>
                <a:lnTo>
                  <a:pt x="271254" y="315012"/>
                </a:lnTo>
                <a:lnTo>
                  <a:pt x="199399" y="436589"/>
                </a:lnTo>
                <a:lnTo>
                  <a:pt x="171353" y="483649"/>
                </a:lnTo>
                <a:lnTo>
                  <a:pt x="115880" y="575550"/>
                </a:lnTo>
                <a:lnTo>
                  <a:pt x="88250" y="619918"/>
                </a:lnTo>
                <a:lnTo>
                  <a:pt x="71780" y="646188"/>
                </a:lnTo>
                <a:lnTo>
                  <a:pt x="54229" y="671310"/>
                </a:lnTo>
                <a:lnTo>
                  <a:pt x="36410" y="695757"/>
                </a:lnTo>
                <a:lnTo>
                  <a:pt x="19130" y="720001"/>
                </a:lnTo>
                <a:lnTo>
                  <a:pt x="0" y="747762"/>
                </a:lnTo>
                <a:lnTo>
                  <a:pt x="45819" y="747762"/>
                </a:lnTo>
                <a:lnTo>
                  <a:pt x="94010" y="676081"/>
                </a:lnTo>
                <a:lnTo>
                  <a:pt x="121191" y="633335"/>
                </a:lnTo>
                <a:lnTo>
                  <a:pt x="148047" y="590542"/>
                </a:lnTo>
                <a:lnTo>
                  <a:pt x="174624" y="547707"/>
                </a:lnTo>
                <a:lnTo>
                  <a:pt x="200970" y="504837"/>
                </a:lnTo>
                <a:lnTo>
                  <a:pt x="253158" y="419013"/>
                </a:lnTo>
                <a:lnTo>
                  <a:pt x="330890" y="290160"/>
                </a:lnTo>
                <a:lnTo>
                  <a:pt x="355257" y="251077"/>
                </a:lnTo>
                <a:lnTo>
                  <a:pt x="378950" y="212400"/>
                </a:lnTo>
                <a:lnTo>
                  <a:pt x="425931" y="134640"/>
                </a:lnTo>
                <a:lnTo>
                  <a:pt x="428089" y="130324"/>
                </a:lnTo>
                <a:lnTo>
                  <a:pt x="432411" y="124559"/>
                </a:lnTo>
                <a:lnTo>
                  <a:pt x="435287" y="121682"/>
                </a:lnTo>
                <a:lnTo>
                  <a:pt x="438889" y="118799"/>
                </a:lnTo>
                <a:lnTo>
                  <a:pt x="488372" y="118799"/>
                </a:lnTo>
                <a:lnTo>
                  <a:pt x="491371" y="95160"/>
                </a:lnTo>
                <a:lnTo>
                  <a:pt x="497929" y="41761"/>
                </a:lnTo>
                <a:lnTo>
                  <a:pt x="499368" y="34563"/>
                </a:lnTo>
                <a:lnTo>
                  <a:pt x="499368" y="29522"/>
                </a:lnTo>
                <a:lnTo>
                  <a:pt x="481369" y="2162"/>
                </a:lnTo>
                <a:lnTo>
                  <a:pt x="475610" y="0"/>
                </a:lnTo>
                <a:close/>
              </a:path>
              <a:path w="1891664" h="748029">
                <a:moveTo>
                  <a:pt x="488372" y="118799"/>
                </a:moveTo>
                <a:lnTo>
                  <a:pt x="441767" y="118799"/>
                </a:lnTo>
                <a:lnTo>
                  <a:pt x="446087" y="120243"/>
                </a:lnTo>
                <a:lnTo>
                  <a:pt x="448970" y="121682"/>
                </a:lnTo>
                <a:lnTo>
                  <a:pt x="452567" y="126723"/>
                </a:lnTo>
                <a:lnTo>
                  <a:pt x="451847" y="128160"/>
                </a:lnTo>
                <a:lnTo>
                  <a:pt x="445338" y="178337"/>
                </a:lnTo>
                <a:lnTo>
                  <a:pt x="438657" y="228546"/>
                </a:lnTo>
                <a:lnTo>
                  <a:pt x="431631" y="278652"/>
                </a:lnTo>
                <a:lnTo>
                  <a:pt x="424086" y="328515"/>
                </a:lnTo>
                <a:lnTo>
                  <a:pt x="415851" y="377998"/>
                </a:lnTo>
                <a:lnTo>
                  <a:pt x="406559" y="433215"/>
                </a:lnTo>
                <a:lnTo>
                  <a:pt x="396051" y="488701"/>
                </a:lnTo>
                <a:lnTo>
                  <a:pt x="384464" y="544457"/>
                </a:lnTo>
                <a:lnTo>
                  <a:pt x="371932" y="600482"/>
                </a:lnTo>
                <a:lnTo>
                  <a:pt x="360153" y="651615"/>
                </a:lnTo>
                <a:lnTo>
                  <a:pt x="347496" y="702428"/>
                </a:lnTo>
                <a:lnTo>
                  <a:pt x="335349" y="747762"/>
                </a:lnTo>
                <a:lnTo>
                  <a:pt x="372310" y="747762"/>
                </a:lnTo>
                <a:lnTo>
                  <a:pt x="382953" y="709277"/>
                </a:lnTo>
                <a:lnTo>
                  <a:pt x="395150" y="661409"/>
                </a:lnTo>
                <a:lnTo>
                  <a:pt x="406470" y="613306"/>
                </a:lnTo>
                <a:lnTo>
                  <a:pt x="416996" y="565008"/>
                </a:lnTo>
                <a:lnTo>
                  <a:pt x="426814" y="516559"/>
                </a:lnTo>
                <a:lnTo>
                  <a:pt x="436007" y="468000"/>
                </a:lnTo>
                <a:lnTo>
                  <a:pt x="445402" y="414602"/>
                </a:lnTo>
                <a:lnTo>
                  <a:pt x="454188" y="361306"/>
                </a:lnTo>
                <a:lnTo>
                  <a:pt x="462435" y="308077"/>
                </a:lnTo>
                <a:lnTo>
                  <a:pt x="470209" y="254882"/>
                </a:lnTo>
                <a:lnTo>
                  <a:pt x="477578" y="201687"/>
                </a:lnTo>
                <a:lnTo>
                  <a:pt x="484609" y="148457"/>
                </a:lnTo>
                <a:lnTo>
                  <a:pt x="488372" y="118799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7524891" y="0"/>
            <a:ext cx="763270" cy="1353185"/>
          </a:xfrm>
          <a:custGeom>
            <a:avLst/>
            <a:gdLst/>
            <a:ahLst/>
            <a:cxnLst/>
            <a:rect l="l" t="t" r="r" b="b"/>
            <a:pathLst>
              <a:path w="763269" h="1353185">
                <a:moveTo>
                  <a:pt x="763155" y="641827"/>
                </a:moveTo>
                <a:lnTo>
                  <a:pt x="718277" y="679863"/>
                </a:lnTo>
                <a:lnTo>
                  <a:pt x="679811" y="713749"/>
                </a:lnTo>
                <a:lnTo>
                  <a:pt x="641916" y="748258"/>
                </a:lnTo>
                <a:lnTo>
                  <a:pt x="604611" y="783348"/>
                </a:lnTo>
                <a:lnTo>
                  <a:pt x="566718" y="817151"/>
                </a:lnTo>
                <a:lnTo>
                  <a:pt x="527661" y="849845"/>
                </a:lnTo>
                <a:lnTo>
                  <a:pt x="448468" y="914401"/>
                </a:lnTo>
                <a:lnTo>
                  <a:pt x="409539" y="947508"/>
                </a:lnTo>
                <a:lnTo>
                  <a:pt x="373122" y="979460"/>
                </a:lnTo>
                <a:lnTo>
                  <a:pt x="153253" y="1175029"/>
                </a:lnTo>
                <a:lnTo>
                  <a:pt x="121519" y="1205001"/>
                </a:lnTo>
                <a:lnTo>
                  <a:pt x="89880" y="1235506"/>
                </a:lnTo>
                <a:lnTo>
                  <a:pt x="81422" y="1244746"/>
                </a:lnTo>
                <a:lnTo>
                  <a:pt x="71941" y="1252701"/>
                </a:lnTo>
                <a:lnTo>
                  <a:pt x="60983" y="1258900"/>
                </a:lnTo>
                <a:lnTo>
                  <a:pt x="48097" y="1262875"/>
                </a:lnTo>
                <a:lnTo>
                  <a:pt x="33399" y="1271703"/>
                </a:lnTo>
                <a:lnTo>
                  <a:pt x="24427" y="1284379"/>
                </a:lnTo>
                <a:lnTo>
                  <a:pt x="20433" y="1299622"/>
                </a:lnTo>
                <a:lnTo>
                  <a:pt x="20665" y="1316151"/>
                </a:lnTo>
                <a:lnTo>
                  <a:pt x="48281" y="1350461"/>
                </a:lnTo>
                <a:lnTo>
                  <a:pt x="59066" y="1352689"/>
                </a:lnTo>
                <a:lnTo>
                  <a:pt x="70113" y="1351946"/>
                </a:lnTo>
                <a:lnTo>
                  <a:pt x="80482" y="1347825"/>
                </a:lnTo>
                <a:lnTo>
                  <a:pt x="84800" y="1344955"/>
                </a:lnTo>
                <a:lnTo>
                  <a:pt x="89118" y="1342783"/>
                </a:lnTo>
                <a:lnTo>
                  <a:pt x="129446" y="1302955"/>
                </a:lnTo>
                <a:lnTo>
                  <a:pt x="170144" y="1270099"/>
                </a:lnTo>
                <a:lnTo>
                  <a:pt x="212768" y="1239923"/>
                </a:lnTo>
                <a:lnTo>
                  <a:pt x="256715" y="1211725"/>
                </a:lnTo>
                <a:lnTo>
                  <a:pt x="301382" y="1184807"/>
                </a:lnTo>
                <a:lnTo>
                  <a:pt x="346166" y="1158468"/>
                </a:lnTo>
                <a:lnTo>
                  <a:pt x="347500" y="1157757"/>
                </a:lnTo>
                <a:lnTo>
                  <a:pt x="249011" y="1157757"/>
                </a:lnTo>
                <a:lnTo>
                  <a:pt x="254787" y="1148238"/>
                </a:lnTo>
                <a:lnTo>
                  <a:pt x="258837" y="1141015"/>
                </a:lnTo>
                <a:lnTo>
                  <a:pt x="262102" y="1135683"/>
                </a:lnTo>
                <a:lnTo>
                  <a:pt x="385949" y="1020143"/>
                </a:lnTo>
                <a:lnTo>
                  <a:pt x="426491" y="983408"/>
                </a:lnTo>
                <a:lnTo>
                  <a:pt x="467756" y="947252"/>
                </a:lnTo>
                <a:lnTo>
                  <a:pt x="509615" y="912241"/>
                </a:lnTo>
                <a:lnTo>
                  <a:pt x="549925" y="879237"/>
                </a:lnTo>
                <a:lnTo>
                  <a:pt x="589562" y="845264"/>
                </a:lnTo>
                <a:lnTo>
                  <a:pt x="628723" y="810674"/>
                </a:lnTo>
                <a:lnTo>
                  <a:pt x="706411" y="741051"/>
                </a:lnTo>
                <a:lnTo>
                  <a:pt x="745333" y="706724"/>
                </a:lnTo>
                <a:lnTo>
                  <a:pt x="763155" y="691491"/>
                </a:lnTo>
                <a:lnTo>
                  <a:pt x="763155" y="641827"/>
                </a:lnTo>
                <a:close/>
              </a:path>
              <a:path w="763269" h="1353185">
                <a:moveTo>
                  <a:pt x="763155" y="911791"/>
                </a:moveTo>
                <a:lnTo>
                  <a:pt x="589657" y="988820"/>
                </a:lnTo>
                <a:lnTo>
                  <a:pt x="543194" y="1010242"/>
                </a:lnTo>
                <a:lnTo>
                  <a:pt x="497018" y="1032415"/>
                </a:lnTo>
                <a:lnTo>
                  <a:pt x="451211" y="1055584"/>
                </a:lnTo>
                <a:lnTo>
                  <a:pt x="405856" y="1079995"/>
                </a:lnTo>
                <a:lnTo>
                  <a:pt x="370026" y="1100244"/>
                </a:lnTo>
                <a:lnTo>
                  <a:pt x="332291" y="1119414"/>
                </a:lnTo>
                <a:lnTo>
                  <a:pt x="292127" y="1138315"/>
                </a:lnTo>
                <a:lnTo>
                  <a:pt x="249011" y="1157757"/>
                </a:lnTo>
                <a:lnTo>
                  <a:pt x="347500" y="1157757"/>
                </a:lnTo>
                <a:lnTo>
                  <a:pt x="395221" y="1132324"/>
                </a:lnTo>
                <a:lnTo>
                  <a:pt x="539079" y="1053350"/>
                </a:lnTo>
                <a:lnTo>
                  <a:pt x="604706" y="1021222"/>
                </a:lnTo>
                <a:lnTo>
                  <a:pt x="637627" y="1005666"/>
                </a:lnTo>
                <a:lnTo>
                  <a:pt x="670905" y="990714"/>
                </a:lnTo>
                <a:lnTo>
                  <a:pt x="715116" y="971846"/>
                </a:lnTo>
                <a:lnTo>
                  <a:pt x="763155" y="951945"/>
                </a:lnTo>
                <a:lnTo>
                  <a:pt x="763155" y="911791"/>
                </a:lnTo>
                <a:close/>
              </a:path>
              <a:path w="763269" h="1353185">
                <a:moveTo>
                  <a:pt x="640118" y="0"/>
                </a:moveTo>
                <a:lnTo>
                  <a:pt x="578541" y="0"/>
                </a:lnTo>
                <a:lnTo>
                  <a:pt x="551334" y="24385"/>
                </a:lnTo>
                <a:lnTo>
                  <a:pt x="512258" y="61195"/>
                </a:lnTo>
                <a:lnTo>
                  <a:pt x="473697" y="98965"/>
                </a:lnTo>
                <a:lnTo>
                  <a:pt x="435447" y="137515"/>
                </a:lnTo>
                <a:lnTo>
                  <a:pt x="398491" y="175536"/>
                </a:lnTo>
                <a:lnTo>
                  <a:pt x="361854" y="213791"/>
                </a:lnTo>
                <a:lnTo>
                  <a:pt x="325489" y="252262"/>
                </a:lnTo>
                <a:lnTo>
                  <a:pt x="289347" y="290934"/>
                </a:lnTo>
                <a:lnTo>
                  <a:pt x="217550" y="368818"/>
                </a:lnTo>
                <a:lnTo>
                  <a:pt x="38699" y="565912"/>
                </a:lnTo>
                <a:lnTo>
                  <a:pt x="9124" y="603581"/>
                </a:lnTo>
                <a:lnTo>
                  <a:pt x="0" y="628611"/>
                </a:lnTo>
                <a:lnTo>
                  <a:pt x="1266" y="638003"/>
                </a:lnTo>
                <a:lnTo>
                  <a:pt x="5246" y="645909"/>
                </a:lnTo>
                <a:lnTo>
                  <a:pt x="11394" y="651586"/>
                </a:lnTo>
                <a:lnTo>
                  <a:pt x="17109" y="655193"/>
                </a:lnTo>
                <a:lnTo>
                  <a:pt x="23586" y="657352"/>
                </a:lnTo>
                <a:lnTo>
                  <a:pt x="30825" y="655916"/>
                </a:lnTo>
                <a:lnTo>
                  <a:pt x="40050" y="655218"/>
                </a:lnTo>
                <a:lnTo>
                  <a:pt x="48525" y="653034"/>
                </a:lnTo>
                <a:lnTo>
                  <a:pt x="56596" y="649230"/>
                </a:lnTo>
                <a:lnTo>
                  <a:pt x="64607" y="643674"/>
                </a:lnTo>
                <a:lnTo>
                  <a:pt x="101937" y="610435"/>
                </a:lnTo>
                <a:lnTo>
                  <a:pt x="140882" y="579489"/>
                </a:lnTo>
                <a:lnTo>
                  <a:pt x="181113" y="550307"/>
                </a:lnTo>
                <a:lnTo>
                  <a:pt x="222302" y="522361"/>
                </a:lnTo>
                <a:lnTo>
                  <a:pt x="292892" y="476631"/>
                </a:lnTo>
                <a:lnTo>
                  <a:pt x="190591" y="476631"/>
                </a:lnTo>
                <a:lnTo>
                  <a:pt x="229373" y="420833"/>
                </a:lnTo>
                <a:lnTo>
                  <a:pt x="269839" y="374396"/>
                </a:lnTo>
                <a:lnTo>
                  <a:pt x="302116" y="339690"/>
                </a:lnTo>
                <a:lnTo>
                  <a:pt x="334722" y="305302"/>
                </a:lnTo>
                <a:lnTo>
                  <a:pt x="422393" y="213729"/>
                </a:lnTo>
                <a:lnTo>
                  <a:pt x="433131" y="202460"/>
                </a:lnTo>
                <a:lnTo>
                  <a:pt x="465673" y="167754"/>
                </a:lnTo>
                <a:lnTo>
                  <a:pt x="502375" y="129544"/>
                </a:lnTo>
                <a:lnTo>
                  <a:pt x="539757" y="92103"/>
                </a:lnTo>
                <a:lnTo>
                  <a:pt x="577970" y="55494"/>
                </a:lnTo>
                <a:lnTo>
                  <a:pt x="617165" y="19781"/>
                </a:lnTo>
                <a:lnTo>
                  <a:pt x="640118" y="0"/>
                </a:lnTo>
                <a:close/>
              </a:path>
              <a:path w="763269" h="1353185">
                <a:moveTo>
                  <a:pt x="763155" y="153848"/>
                </a:moveTo>
                <a:lnTo>
                  <a:pt x="750442" y="160952"/>
                </a:lnTo>
                <a:lnTo>
                  <a:pt x="704052" y="187909"/>
                </a:lnTo>
                <a:lnTo>
                  <a:pt x="660660" y="213791"/>
                </a:lnTo>
                <a:lnTo>
                  <a:pt x="616147" y="238752"/>
                </a:lnTo>
                <a:lnTo>
                  <a:pt x="525805" y="288069"/>
                </a:lnTo>
                <a:lnTo>
                  <a:pt x="481548" y="313194"/>
                </a:lnTo>
                <a:lnTo>
                  <a:pt x="278809" y="435381"/>
                </a:lnTo>
                <a:lnTo>
                  <a:pt x="226613" y="466106"/>
                </a:lnTo>
                <a:lnTo>
                  <a:pt x="215213" y="472314"/>
                </a:lnTo>
                <a:lnTo>
                  <a:pt x="203408" y="476363"/>
                </a:lnTo>
                <a:lnTo>
                  <a:pt x="190591" y="476631"/>
                </a:lnTo>
                <a:lnTo>
                  <a:pt x="292892" y="476631"/>
                </a:lnTo>
                <a:lnTo>
                  <a:pt x="348325" y="440639"/>
                </a:lnTo>
                <a:lnTo>
                  <a:pt x="393330" y="411928"/>
                </a:lnTo>
                <a:lnTo>
                  <a:pt x="438663" y="384028"/>
                </a:lnTo>
                <a:lnTo>
                  <a:pt x="484250" y="356802"/>
                </a:lnTo>
                <a:lnTo>
                  <a:pt x="530014" y="330117"/>
                </a:lnTo>
                <a:lnTo>
                  <a:pt x="713323" y="226072"/>
                </a:lnTo>
                <a:lnTo>
                  <a:pt x="763155" y="198588"/>
                </a:lnTo>
                <a:lnTo>
                  <a:pt x="763155" y="153848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596504" y="1190148"/>
            <a:ext cx="4456430" cy="939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0">
                <a:latin typeface="Tahoma"/>
                <a:cs typeface="Tahoma"/>
              </a:rPr>
              <a:t>Conclusion</a:t>
            </a:r>
          </a:p>
        </p:txBody>
      </p:sp>
      <p:pic>
        <p:nvPicPr>
          <p:cNvPr id="38" name="object 3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99712" y="3693769"/>
            <a:ext cx="1617827" cy="236270"/>
          </a:xfrm>
          <a:prstGeom prst="rect">
            <a:avLst/>
          </a:prstGeom>
        </p:spPr>
      </p:pic>
      <p:sp>
        <p:nvSpPr>
          <p:cNvPr id="39" name="object 39" descr=""/>
          <p:cNvSpPr/>
          <p:nvPr/>
        </p:nvSpPr>
        <p:spPr>
          <a:xfrm>
            <a:off x="3638308" y="4121746"/>
            <a:ext cx="521334" cy="240029"/>
          </a:xfrm>
          <a:custGeom>
            <a:avLst/>
            <a:gdLst/>
            <a:ahLst/>
            <a:cxnLst/>
            <a:rect l="l" t="t" r="r" b="b"/>
            <a:pathLst>
              <a:path w="521335" h="240029">
                <a:moveTo>
                  <a:pt x="137199" y="33312"/>
                </a:moveTo>
                <a:lnTo>
                  <a:pt x="85572" y="33312"/>
                </a:lnTo>
                <a:lnTo>
                  <a:pt x="92430" y="35521"/>
                </a:lnTo>
                <a:lnTo>
                  <a:pt x="100558" y="44335"/>
                </a:lnTo>
                <a:lnTo>
                  <a:pt x="102590" y="52222"/>
                </a:lnTo>
                <a:lnTo>
                  <a:pt x="102590" y="66090"/>
                </a:lnTo>
                <a:lnTo>
                  <a:pt x="73748" y="66611"/>
                </a:lnTo>
                <a:lnTo>
                  <a:pt x="41480" y="70604"/>
                </a:lnTo>
                <a:lnTo>
                  <a:pt x="18434" y="81764"/>
                </a:lnTo>
                <a:lnTo>
                  <a:pt x="4608" y="100088"/>
                </a:lnTo>
                <a:lnTo>
                  <a:pt x="0" y="125577"/>
                </a:lnTo>
                <a:lnTo>
                  <a:pt x="825" y="136918"/>
                </a:lnTo>
                <a:lnTo>
                  <a:pt x="21302" y="171490"/>
                </a:lnTo>
                <a:lnTo>
                  <a:pt x="53606" y="179768"/>
                </a:lnTo>
                <a:lnTo>
                  <a:pt x="63755" y="179220"/>
                </a:lnTo>
                <a:lnTo>
                  <a:pt x="101795" y="159156"/>
                </a:lnTo>
                <a:lnTo>
                  <a:pt x="107831" y="146761"/>
                </a:lnTo>
                <a:lnTo>
                  <a:pt x="53797" y="146761"/>
                </a:lnTo>
                <a:lnTo>
                  <a:pt x="48844" y="144945"/>
                </a:lnTo>
                <a:lnTo>
                  <a:pt x="45567" y="141338"/>
                </a:lnTo>
                <a:lnTo>
                  <a:pt x="42354" y="137668"/>
                </a:lnTo>
                <a:lnTo>
                  <a:pt x="40741" y="132562"/>
                </a:lnTo>
                <a:lnTo>
                  <a:pt x="40741" y="119227"/>
                </a:lnTo>
                <a:lnTo>
                  <a:pt x="42075" y="113919"/>
                </a:lnTo>
                <a:lnTo>
                  <a:pt x="44754" y="110109"/>
                </a:lnTo>
                <a:lnTo>
                  <a:pt x="47434" y="106248"/>
                </a:lnTo>
                <a:lnTo>
                  <a:pt x="51371" y="103314"/>
                </a:lnTo>
                <a:lnTo>
                  <a:pt x="56578" y="101333"/>
                </a:lnTo>
                <a:lnTo>
                  <a:pt x="61772" y="99301"/>
                </a:lnTo>
                <a:lnTo>
                  <a:pt x="69862" y="98183"/>
                </a:lnTo>
                <a:lnTo>
                  <a:pt x="102590" y="97548"/>
                </a:lnTo>
                <a:lnTo>
                  <a:pt x="142290" y="97548"/>
                </a:lnTo>
                <a:lnTo>
                  <a:pt x="142187" y="59397"/>
                </a:lnTo>
                <a:lnTo>
                  <a:pt x="141235" y="47046"/>
                </a:lnTo>
                <a:lnTo>
                  <a:pt x="138071" y="35023"/>
                </a:lnTo>
                <a:lnTo>
                  <a:pt x="137199" y="33312"/>
                </a:lnTo>
                <a:close/>
              </a:path>
              <a:path w="521335" h="240029">
                <a:moveTo>
                  <a:pt x="142791" y="140665"/>
                </a:moveTo>
                <a:lnTo>
                  <a:pt x="108915" y="140665"/>
                </a:lnTo>
                <a:lnTo>
                  <a:pt x="109804" y="141185"/>
                </a:lnTo>
                <a:lnTo>
                  <a:pt x="108004" y="146271"/>
                </a:lnTo>
                <a:lnTo>
                  <a:pt x="107522" y="149242"/>
                </a:lnTo>
                <a:lnTo>
                  <a:pt x="107726" y="156760"/>
                </a:lnTo>
                <a:lnTo>
                  <a:pt x="109527" y="163219"/>
                </a:lnTo>
                <a:lnTo>
                  <a:pt x="139090" y="178282"/>
                </a:lnTo>
                <a:lnTo>
                  <a:pt x="145019" y="178049"/>
                </a:lnTo>
                <a:lnTo>
                  <a:pt x="151493" y="177350"/>
                </a:lnTo>
                <a:lnTo>
                  <a:pt x="158512" y="176187"/>
                </a:lnTo>
                <a:lnTo>
                  <a:pt x="166077" y="174561"/>
                </a:lnTo>
                <a:lnTo>
                  <a:pt x="166077" y="147650"/>
                </a:lnTo>
                <a:lnTo>
                  <a:pt x="147726" y="147650"/>
                </a:lnTo>
                <a:lnTo>
                  <a:pt x="145440" y="146443"/>
                </a:lnTo>
                <a:lnTo>
                  <a:pt x="144157" y="144005"/>
                </a:lnTo>
                <a:lnTo>
                  <a:pt x="142913" y="141579"/>
                </a:lnTo>
                <a:lnTo>
                  <a:pt x="142791" y="140665"/>
                </a:lnTo>
                <a:close/>
              </a:path>
              <a:path w="521335" h="240029">
                <a:moveTo>
                  <a:pt x="166077" y="145122"/>
                </a:moveTo>
                <a:lnTo>
                  <a:pt x="158153" y="146812"/>
                </a:lnTo>
                <a:lnTo>
                  <a:pt x="153123" y="147650"/>
                </a:lnTo>
                <a:lnTo>
                  <a:pt x="166077" y="147650"/>
                </a:lnTo>
                <a:lnTo>
                  <a:pt x="166077" y="145122"/>
                </a:lnTo>
                <a:close/>
              </a:path>
              <a:path w="521335" h="240029">
                <a:moveTo>
                  <a:pt x="142290" y="97548"/>
                </a:moveTo>
                <a:lnTo>
                  <a:pt x="102590" y="97548"/>
                </a:lnTo>
                <a:lnTo>
                  <a:pt x="102590" y="111404"/>
                </a:lnTo>
                <a:lnTo>
                  <a:pt x="100812" y="118287"/>
                </a:lnTo>
                <a:lnTo>
                  <a:pt x="93726" y="131622"/>
                </a:lnTo>
                <a:lnTo>
                  <a:pt x="88785" y="136918"/>
                </a:lnTo>
                <a:lnTo>
                  <a:pt x="76098" y="144805"/>
                </a:lnTo>
                <a:lnTo>
                  <a:pt x="68770" y="146761"/>
                </a:lnTo>
                <a:lnTo>
                  <a:pt x="107831" y="146761"/>
                </a:lnTo>
                <a:lnTo>
                  <a:pt x="108004" y="146271"/>
                </a:lnTo>
                <a:lnTo>
                  <a:pt x="108915" y="140665"/>
                </a:lnTo>
                <a:lnTo>
                  <a:pt x="142791" y="140665"/>
                </a:lnTo>
                <a:lnTo>
                  <a:pt x="142390" y="137668"/>
                </a:lnTo>
                <a:lnTo>
                  <a:pt x="142290" y="97548"/>
                </a:lnTo>
                <a:close/>
              </a:path>
              <a:path w="521335" h="240029">
                <a:moveTo>
                  <a:pt x="108915" y="140665"/>
                </a:moveTo>
                <a:lnTo>
                  <a:pt x="108004" y="146271"/>
                </a:lnTo>
                <a:lnTo>
                  <a:pt x="109804" y="141185"/>
                </a:lnTo>
                <a:lnTo>
                  <a:pt x="108915" y="140665"/>
                </a:lnTo>
                <a:close/>
              </a:path>
              <a:path w="521335" h="240029">
                <a:moveTo>
                  <a:pt x="76352" y="304"/>
                </a:moveTo>
                <a:lnTo>
                  <a:pt x="48906" y="3765"/>
                </a:lnTo>
                <a:lnTo>
                  <a:pt x="28060" y="14147"/>
                </a:lnTo>
                <a:lnTo>
                  <a:pt x="13816" y="31455"/>
                </a:lnTo>
                <a:lnTo>
                  <a:pt x="6172" y="55689"/>
                </a:lnTo>
                <a:lnTo>
                  <a:pt x="46977" y="59397"/>
                </a:lnTo>
                <a:lnTo>
                  <a:pt x="48272" y="48298"/>
                </a:lnTo>
                <a:lnTo>
                  <a:pt x="50850" y="41186"/>
                </a:lnTo>
                <a:lnTo>
                  <a:pt x="58635" y="34899"/>
                </a:lnTo>
                <a:lnTo>
                  <a:pt x="65697" y="33312"/>
                </a:lnTo>
                <a:lnTo>
                  <a:pt x="137199" y="33312"/>
                </a:lnTo>
                <a:lnTo>
                  <a:pt x="132796" y="24671"/>
                </a:lnTo>
                <a:lnTo>
                  <a:pt x="125412" y="15989"/>
                </a:lnTo>
                <a:lnTo>
                  <a:pt x="116016" y="9129"/>
                </a:lnTo>
                <a:lnTo>
                  <a:pt x="104706" y="4227"/>
                </a:lnTo>
                <a:lnTo>
                  <a:pt x="91485" y="1285"/>
                </a:lnTo>
                <a:lnTo>
                  <a:pt x="76352" y="304"/>
                </a:lnTo>
                <a:close/>
              </a:path>
              <a:path w="521335" h="240029">
                <a:moveTo>
                  <a:pt x="227558" y="3276"/>
                </a:moveTo>
                <a:lnTo>
                  <a:pt x="189560" y="3276"/>
                </a:lnTo>
                <a:lnTo>
                  <a:pt x="190276" y="11275"/>
                </a:lnTo>
                <a:lnTo>
                  <a:pt x="190753" y="19900"/>
                </a:lnTo>
                <a:lnTo>
                  <a:pt x="191096" y="31087"/>
                </a:lnTo>
                <a:lnTo>
                  <a:pt x="191198" y="239991"/>
                </a:lnTo>
                <a:lnTo>
                  <a:pt x="230759" y="239991"/>
                </a:lnTo>
                <a:lnTo>
                  <a:pt x="230759" y="170776"/>
                </a:lnTo>
                <a:lnTo>
                  <a:pt x="230426" y="161390"/>
                </a:lnTo>
                <a:lnTo>
                  <a:pt x="223837" y="147281"/>
                </a:lnTo>
                <a:lnTo>
                  <a:pt x="224586" y="146532"/>
                </a:lnTo>
                <a:lnTo>
                  <a:pt x="257612" y="146532"/>
                </a:lnTo>
                <a:lnTo>
                  <a:pt x="250288" y="144233"/>
                </a:lnTo>
                <a:lnTo>
                  <a:pt x="244113" y="140328"/>
                </a:lnTo>
                <a:lnTo>
                  <a:pt x="230759" y="92557"/>
                </a:lnTo>
                <a:lnTo>
                  <a:pt x="231292" y="78024"/>
                </a:lnTo>
                <a:lnTo>
                  <a:pt x="244259" y="41214"/>
                </a:lnTo>
                <a:lnTo>
                  <a:pt x="254356" y="35471"/>
                </a:lnTo>
                <a:lnTo>
                  <a:pt x="224739" y="35471"/>
                </a:lnTo>
                <a:lnTo>
                  <a:pt x="224142" y="35090"/>
                </a:lnTo>
                <a:lnTo>
                  <a:pt x="226326" y="26262"/>
                </a:lnTo>
                <a:lnTo>
                  <a:pt x="229771" y="18789"/>
                </a:lnTo>
                <a:lnTo>
                  <a:pt x="229590" y="16040"/>
                </a:lnTo>
                <a:lnTo>
                  <a:pt x="229336" y="13309"/>
                </a:lnTo>
                <a:lnTo>
                  <a:pt x="229146" y="10541"/>
                </a:lnTo>
                <a:lnTo>
                  <a:pt x="228549" y="7188"/>
                </a:lnTo>
                <a:lnTo>
                  <a:pt x="227558" y="3276"/>
                </a:lnTo>
                <a:close/>
              </a:path>
              <a:path w="521335" h="240029">
                <a:moveTo>
                  <a:pt x="257612" y="146532"/>
                </a:moveTo>
                <a:lnTo>
                  <a:pt x="224586" y="146532"/>
                </a:lnTo>
                <a:lnTo>
                  <a:pt x="227287" y="147768"/>
                </a:lnTo>
                <a:lnTo>
                  <a:pt x="229215" y="152220"/>
                </a:lnTo>
                <a:lnTo>
                  <a:pt x="230373" y="159889"/>
                </a:lnTo>
                <a:lnTo>
                  <a:pt x="230474" y="161493"/>
                </a:lnTo>
                <a:lnTo>
                  <a:pt x="241012" y="171645"/>
                </a:lnTo>
                <a:lnTo>
                  <a:pt x="255453" y="177737"/>
                </a:lnTo>
                <a:lnTo>
                  <a:pt x="273799" y="179768"/>
                </a:lnTo>
                <a:lnTo>
                  <a:pt x="302062" y="174113"/>
                </a:lnTo>
                <a:lnTo>
                  <a:pt x="322251" y="157148"/>
                </a:lnTo>
                <a:lnTo>
                  <a:pt x="326446" y="147358"/>
                </a:lnTo>
                <a:lnTo>
                  <a:pt x="266509" y="147358"/>
                </a:lnTo>
                <a:lnTo>
                  <a:pt x="257708" y="146562"/>
                </a:lnTo>
                <a:close/>
              </a:path>
              <a:path w="521335" h="240029">
                <a:moveTo>
                  <a:pt x="224586" y="146532"/>
                </a:moveTo>
                <a:lnTo>
                  <a:pt x="223837" y="147281"/>
                </a:lnTo>
                <a:lnTo>
                  <a:pt x="230426" y="161390"/>
                </a:lnTo>
                <a:lnTo>
                  <a:pt x="230373" y="159889"/>
                </a:lnTo>
                <a:lnTo>
                  <a:pt x="229215" y="152220"/>
                </a:lnTo>
                <a:lnTo>
                  <a:pt x="227287" y="147768"/>
                </a:lnTo>
                <a:lnTo>
                  <a:pt x="224586" y="146532"/>
                </a:lnTo>
                <a:close/>
              </a:path>
              <a:path w="521335" h="240029">
                <a:moveTo>
                  <a:pt x="328442" y="33312"/>
                </a:moveTo>
                <a:lnTo>
                  <a:pt x="266814" y="33312"/>
                </a:lnTo>
                <a:lnTo>
                  <a:pt x="274284" y="34069"/>
                </a:lnTo>
                <a:lnTo>
                  <a:pt x="280712" y="36341"/>
                </a:lnTo>
                <a:lnTo>
                  <a:pt x="297628" y="74649"/>
                </a:lnTo>
                <a:lnTo>
                  <a:pt x="298107" y="89293"/>
                </a:lnTo>
                <a:lnTo>
                  <a:pt x="297623" y="104338"/>
                </a:lnTo>
                <a:lnTo>
                  <a:pt x="280579" y="144178"/>
                </a:lnTo>
                <a:lnTo>
                  <a:pt x="266509" y="147358"/>
                </a:lnTo>
                <a:lnTo>
                  <a:pt x="326446" y="147358"/>
                </a:lnTo>
                <a:lnTo>
                  <a:pt x="334365" y="128874"/>
                </a:lnTo>
                <a:lnTo>
                  <a:pt x="338404" y="89293"/>
                </a:lnTo>
                <a:lnTo>
                  <a:pt x="337404" y="68471"/>
                </a:lnTo>
                <a:lnTo>
                  <a:pt x="334405" y="50392"/>
                </a:lnTo>
                <a:lnTo>
                  <a:pt x="329408" y="35052"/>
                </a:lnTo>
                <a:lnTo>
                  <a:pt x="328442" y="33312"/>
                </a:lnTo>
                <a:close/>
              </a:path>
              <a:path w="521335" h="240029">
                <a:moveTo>
                  <a:pt x="229771" y="18789"/>
                </a:moveTo>
                <a:lnTo>
                  <a:pt x="226326" y="26262"/>
                </a:lnTo>
                <a:lnTo>
                  <a:pt x="224142" y="35090"/>
                </a:lnTo>
                <a:lnTo>
                  <a:pt x="224739" y="35471"/>
                </a:lnTo>
                <a:lnTo>
                  <a:pt x="228549" y="33388"/>
                </a:lnTo>
                <a:lnTo>
                  <a:pt x="230339" y="29870"/>
                </a:lnTo>
                <a:lnTo>
                  <a:pt x="229844" y="19900"/>
                </a:lnTo>
                <a:lnTo>
                  <a:pt x="229771" y="18789"/>
                </a:lnTo>
                <a:close/>
              </a:path>
              <a:path w="521335" h="240029">
                <a:moveTo>
                  <a:pt x="273799" y="0"/>
                </a:moveTo>
                <a:lnTo>
                  <a:pt x="234427" y="12737"/>
                </a:lnTo>
                <a:lnTo>
                  <a:pt x="229771" y="18789"/>
                </a:lnTo>
                <a:lnTo>
                  <a:pt x="230339" y="29870"/>
                </a:lnTo>
                <a:lnTo>
                  <a:pt x="228549" y="33388"/>
                </a:lnTo>
                <a:lnTo>
                  <a:pt x="224739" y="35471"/>
                </a:lnTo>
                <a:lnTo>
                  <a:pt x="254356" y="35471"/>
                </a:lnTo>
                <a:lnTo>
                  <a:pt x="258010" y="34190"/>
                </a:lnTo>
                <a:lnTo>
                  <a:pt x="266814" y="33312"/>
                </a:lnTo>
                <a:lnTo>
                  <a:pt x="328442" y="33312"/>
                </a:lnTo>
                <a:lnTo>
                  <a:pt x="322414" y="22453"/>
                </a:lnTo>
                <a:lnTo>
                  <a:pt x="313411" y="12633"/>
                </a:lnTo>
                <a:lnTo>
                  <a:pt x="302307" y="5616"/>
                </a:lnTo>
                <a:lnTo>
                  <a:pt x="289103" y="1404"/>
                </a:lnTo>
                <a:lnTo>
                  <a:pt x="273799" y="0"/>
                </a:lnTo>
                <a:close/>
              </a:path>
              <a:path w="521335" h="240029">
                <a:moveTo>
                  <a:pt x="410286" y="3276"/>
                </a:moveTo>
                <a:lnTo>
                  <a:pt x="372300" y="3276"/>
                </a:lnTo>
                <a:lnTo>
                  <a:pt x="373017" y="11275"/>
                </a:lnTo>
                <a:lnTo>
                  <a:pt x="373493" y="19900"/>
                </a:lnTo>
                <a:lnTo>
                  <a:pt x="373836" y="31087"/>
                </a:lnTo>
                <a:lnTo>
                  <a:pt x="373938" y="239991"/>
                </a:lnTo>
                <a:lnTo>
                  <a:pt x="413486" y="239991"/>
                </a:lnTo>
                <a:lnTo>
                  <a:pt x="413486" y="170776"/>
                </a:lnTo>
                <a:lnTo>
                  <a:pt x="413153" y="161373"/>
                </a:lnTo>
                <a:lnTo>
                  <a:pt x="406577" y="147281"/>
                </a:lnTo>
                <a:lnTo>
                  <a:pt x="407314" y="146532"/>
                </a:lnTo>
                <a:lnTo>
                  <a:pt x="440344" y="146532"/>
                </a:lnTo>
                <a:lnTo>
                  <a:pt x="433017" y="144233"/>
                </a:lnTo>
                <a:lnTo>
                  <a:pt x="426841" y="140328"/>
                </a:lnTo>
                <a:lnTo>
                  <a:pt x="413486" y="92557"/>
                </a:lnTo>
                <a:lnTo>
                  <a:pt x="414020" y="78024"/>
                </a:lnTo>
                <a:lnTo>
                  <a:pt x="426989" y="41214"/>
                </a:lnTo>
                <a:lnTo>
                  <a:pt x="437089" y="35471"/>
                </a:lnTo>
                <a:lnTo>
                  <a:pt x="407466" y="35471"/>
                </a:lnTo>
                <a:lnTo>
                  <a:pt x="406869" y="35090"/>
                </a:lnTo>
                <a:lnTo>
                  <a:pt x="409053" y="26262"/>
                </a:lnTo>
                <a:lnTo>
                  <a:pt x="412499" y="18789"/>
                </a:lnTo>
                <a:lnTo>
                  <a:pt x="412318" y="16040"/>
                </a:lnTo>
                <a:lnTo>
                  <a:pt x="411873" y="10541"/>
                </a:lnTo>
                <a:lnTo>
                  <a:pt x="411276" y="7188"/>
                </a:lnTo>
                <a:lnTo>
                  <a:pt x="410286" y="3276"/>
                </a:lnTo>
                <a:close/>
              </a:path>
              <a:path w="521335" h="240029">
                <a:moveTo>
                  <a:pt x="440344" y="146532"/>
                </a:moveTo>
                <a:lnTo>
                  <a:pt x="407314" y="146532"/>
                </a:lnTo>
                <a:lnTo>
                  <a:pt x="410014" y="147768"/>
                </a:lnTo>
                <a:lnTo>
                  <a:pt x="411943" y="152220"/>
                </a:lnTo>
                <a:lnTo>
                  <a:pt x="413100" y="159889"/>
                </a:lnTo>
                <a:lnTo>
                  <a:pt x="413209" y="161493"/>
                </a:lnTo>
                <a:lnTo>
                  <a:pt x="423748" y="171645"/>
                </a:lnTo>
                <a:lnTo>
                  <a:pt x="438192" y="177737"/>
                </a:lnTo>
                <a:lnTo>
                  <a:pt x="456539" y="179768"/>
                </a:lnTo>
                <a:lnTo>
                  <a:pt x="484800" y="174113"/>
                </a:lnTo>
                <a:lnTo>
                  <a:pt x="504985" y="157148"/>
                </a:lnTo>
                <a:lnTo>
                  <a:pt x="509178" y="147358"/>
                </a:lnTo>
                <a:lnTo>
                  <a:pt x="449249" y="147358"/>
                </a:lnTo>
                <a:lnTo>
                  <a:pt x="440441" y="146562"/>
                </a:lnTo>
                <a:close/>
              </a:path>
              <a:path w="521335" h="240029">
                <a:moveTo>
                  <a:pt x="407314" y="146532"/>
                </a:moveTo>
                <a:lnTo>
                  <a:pt x="406577" y="147281"/>
                </a:lnTo>
                <a:lnTo>
                  <a:pt x="413153" y="161373"/>
                </a:lnTo>
                <a:lnTo>
                  <a:pt x="413100" y="159889"/>
                </a:lnTo>
                <a:lnTo>
                  <a:pt x="411943" y="152220"/>
                </a:lnTo>
                <a:lnTo>
                  <a:pt x="410014" y="147768"/>
                </a:lnTo>
                <a:lnTo>
                  <a:pt x="407314" y="146532"/>
                </a:lnTo>
                <a:close/>
              </a:path>
              <a:path w="521335" h="240029">
                <a:moveTo>
                  <a:pt x="511180" y="33312"/>
                </a:moveTo>
                <a:lnTo>
                  <a:pt x="449541" y="33312"/>
                </a:lnTo>
                <a:lnTo>
                  <a:pt x="457013" y="34069"/>
                </a:lnTo>
                <a:lnTo>
                  <a:pt x="463445" y="36341"/>
                </a:lnTo>
                <a:lnTo>
                  <a:pt x="480366" y="74649"/>
                </a:lnTo>
                <a:lnTo>
                  <a:pt x="480847" y="89293"/>
                </a:lnTo>
                <a:lnTo>
                  <a:pt x="480362" y="104338"/>
                </a:lnTo>
                <a:lnTo>
                  <a:pt x="463315" y="144178"/>
                </a:lnTo>
                <a:lnTo>
                  <a:pt x="449249" y="147358"/>
                </a:lnTo>
                <a:lnTo>
                  <a:pt x="509178" y="147358"/>
                </a:lnTo>
                <a:lnTo>
                  <a:pt x="517095" y="128874"/>
                </a:lnTo>
                <a:lnTo>
                  <a:pt x="521131" y="89293"/>
                </a:lnTo>
                <a:lnTo>
                  <a:pt x="520133" y="68471"/>
                </a:lnTo>
                <a:lnTo>
                  <a:pt x="517139" y="50392"/>
                </a:lnTo>
                <a:lnTo>
                  <a:pt x="512146" y="35052"/>
                </a:lnTo>
                <a:lnTo>
                  <a:pt x="511180" y="33312"/>
                </a:lnTo>
                <a:close/>
              </a:path>
              <a:path w="521335" h="240029">
                <a:moveTo>
                  <a:pt x="412499" y="18789"/>
                </a:moveTo>
                <a:lnTo>
                  <a:pt x="409053" y="26262"/>
                </a:lnTo>
                <a:lnTo>
                  <a:pt x="406869" y="35090"/>
                </a:lnTo>
                <a:lnTo>
                  <a:pt x="407466" y="35471"/>
                </a:lnTo>
                <a:lnTo>
                  <a:pt x="411276" y="33388"/>
                </a:lnTo>
                <a:lnTo>
                  <a:pt x="413067" y="29870"/>
                </a:lnTo>
                <a:lnTo>
                  <a:pt x="412572" y="19900"/>
                </a:lnTo>
                <a:lnTo>
                  <a:pt x="412499" y="18789"/>
                </a:lnTo>
                <a:close/>
              </a:path>
              <a:path w="521335" h="240029">
                <a:moveTo>
                  <a:pt x="456539" y="0"/>
                </a:moveTo>
                <a:lnTo>
                  <a:pt x="417155" y="12737"/>
                </a:lnTo>
                <a:lnTo>
                  <a:pt x="412499" y="18789"/>
                </a:lnTo>
                <a:lnTo>
                  <a:pt x="413067" y="29870"/>
                </a:lnTo>
                <a:lnTo>
                  <a:pt x="411276" y="33388"/>
                </a:lnTo>
                <a:lnTo>
                  <a:pt x="407466" y="35471"/>
                </a:lnTo>
                <a:lnTo>
                  <a:pt x="437089" y="35471"/>
                </a:lnTo>
                <a:lnTo>
                  <a:pt x="440743" y="34190"/>
                </a:lnTo>
                <a:lnTo>
                  <a:pt x="449541" y="33312"/>
                </a:lnTo>
                <a:lnTo>
                  <a:pt x="511180" y="33312"/>
                </a:lnTo>
                <a:lnTo>
                  <a:pt x="505155" y="22453"/>
                </a:lnTo>
                <a:lnTo>
                  <a:pt x="496144" y="12633"/>
                </a:lnTo>
                <a:lnTo>
                  <a:pt x="485038" y="5616"/>
                </a:lnTo>
                <a:lnTo>
                  <a:pt x="471836" y="1404"/>
                </a:lnTo>
                <a:lnTo>
                  <a:pt x="456539" y="0"/>
                </a:lnTo>
                <a:close/>
              </a:path>
            </a:pathLst>
          </a:custGeom>
          <a:solidFill>
            <a:srgbClr val="4C2A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1596504" y="2885956"/>
            <a:ext cx="15192375" cy="148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  <a:tabLst>
                <a:tab pos="2753360" algn="l"/>
                <a:tab pos="10610850" algn="l"/>
              </a:tabLst>
            </a:pP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In</a:t>
            </a:r>
            <a:r>
              <a:rPr dirty="0" sz="2400" spc="-4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conclusion,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this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Flutter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project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has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provided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comprehensive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exploration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the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movie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world,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demonstrating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potential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Flutter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in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creating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immersive</a:t>
            </a:r>
            <a:r>
              <a:rPr dirty="0" sz="2400" spc="-3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and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interactive</a:t>
            </a:r>
            <a:r>
              <a:rPr dirty="0" sz="2400" spc="-4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movie</a:t>
            </a:r>
            <a:r>
              <a:rPr dirty="0" sz="2400" spc="-4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catalogues.</a:t>
            </a:r>
            <a:r>
              <a:rPr dirty="0" sz="2400" spc="-4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Let's</a:t>
            </a:r>
            <a:r>
              <a:rPr dirty="0" sz="2400" spc="-4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continue</a:t>
            </a:r>
            <a:r>
              <a:rPr dirty="0" sz="2400" spc="-3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4C2A13"/>
                </a:solidFill>
                <a:latin typeface="Courier New"/>
                <a:cs typeface="Courier New"/>
              </a:rPr>
              <a:t>to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	the</a:t>
            </a:r>
            <a:r>
              <a:rPr dirty="0" sz="2400" spc="-2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art</a:t>
            </a:r>
            <a:r>
              <a:rPr dirty="0" sz="2400" spc="-1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dirty="0" sz="2400" spc="-2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cinema</a:t>
            </a:r>
            <a:r>
              <a:rPr dirty="0" sz="2400" spc="-15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through innovative</a:t>
            </a:r>
            <a:r>
              <a:rPr dirty="0" sz="2400">
                <a:solidFill>
                  <a:srgbClr val="4C2A13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4C2A13"/>
                </a:solidFill>
                <a:latin typeface="Courier New"/>
                <a:cs typeface="Courier New"/>
              </a:rPr>
              <a:t>development.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6201" y="7886698"/>
            <a:ext cx="1931758" cy="24003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-359" y="-359"/>
            <a:ext cx="17545050" cy="2281555"/>
            <a:chOff x="-359" y="-359"/>
            <a:chExt cx="17545050" cy="228155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758" y="280"/>
              <a:ext cx="16800528" cy="107315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74229" y="501154"/>
              <a:ext cx="13198475" cy="31750"/>
            </a:xfrm>
            <a:custGeom>
              <a:avLst/>
              <a:gdLst/>
              <a:ahLst/>
              <a:cxnLst/>
              <a:rect l="l" t="t" r="r" b="b"/>
              <a:pathLst>
                <a:path w="13198475" h="31750">
                  <a:moveTo>
                    <a:pt x="1319828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2700"/>
                  </a:lnTo>
                  <a:lnTo>
                    <a:pt x="0" y="31750"/>
                  </a:lnTo>
                  <a:lnTo>
                    <a:pt x="13154343" y="31750"/>
                  </a:lnTo>
                  <a:lnTo>
                    <a:pt x="13154343" y="27940"/>
                  </a:lnTo>
                  <a:lnTo>
                    <a:pt x="13163741" y="27940"/>
                  </a:lnTo>
                  <a:lnTo>
                    <a:pt x="13163741" y="24130"/>
                  </a:lnTo>
                  <a:lnTo>
                    <a:pt x="13170218" y="24130"/>
                  </a:lnTo>
                  <a:lnTo>
                    <a:pt x="13170218" y="20320"/>
                  </a:lnTo>
                  <a:lnTo>
                    <a:pt x="13177457" y="20320"/>
                  </a:lnTo>
                  <a:lnTo>
                    <a:pt x="13177457" y="16510"/>
                  </a:lnTo>
                  <a:lnTo>
                    <a:pt x="13181775" y="16510"/>
                  </a:lnTo>
                  <a:lnTo>
                    <a:pt x="13181775" y="12700"/>
                  </a:lnTo>
                  <a:lnTo>
                    <a:pt x="13189014" y="12700"/>
                  </a:lnTo>
                  <a:lnTo>
                    <a:pt x="13189014" y="8890"/>
                  </a:lnTo>
                  <a:lnTo>
                    <a:pt x="13198285" y="8890"/>
                  </a:lnTo>
                  <a:lnTo>
                    <a:pt x="13198285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74237" y="501765"/>
              <a:ext cx="16157575" cy="31750"/>
            </a:xfrm>
            <a:custGeom>
              <a:avLst/>
              <a:gdLst/>
              <a:ahLst/>
              <a:cxnLst/>
              <a:rect l="l" t="t" r="r" b="b"/>
              <a:pathLst>
                <a:path w="16157575" h="31750">
                  <a:moveTo>
                    <a:pt x="16157421" y="31673"/>
                  </a:moveTo>
                  <a:lnTo>
                    <a:pt x="16157421" y="0"/>
                  </a:lnTo>
                  <a:lnTo>
                    <a:pt x="15775909" y="0"/>
                  </a:lnTo>
                  <a:lnTo>
                    <a:pt x="15775909" y="8635"/>
                  </a:lnTo>
                  <a:lnTo>
                    <a:pt x="15780227" y="8635"/>
                  </a:lnTo>
                  <a:lnTo>
                    <a:pt x="15780227" y="11518"/>
                  </a:lnTo>
                  <a:lnTo>
                    <a:pt x="15782386" y="11518"/>
                  </a:lnTo>
                  <a:lnTo>
                    <a:pt x="15782386" y="15836"/>
                  </a:lnTo>
                  <a:lnTo>
                    <a:pt x="15787339" y="15836"/>
                  </a:lnTo>
                  <a:lnTo>
                    <a:pt x="15787339" y="20154"/>
                  </a:lnTo>
                  <a:lnTo>
                    <a:pt x="15791657" y="20154"/>
                  </a:lnTo>
                  <a:lnTo>
                    <a:pt x="15791657" y="23037"/>
                  </a:lnTo>
                  <a:lnTo>
                    <a:pt x="15793816" y="23037"/>
                  </a:lnTo>
                  <a:lnTo>
                    <a:pt x="15793816" y="27355"/>
                  </a:lnTo>
                  <a:lnTo>
                    <a:pt x="15798897" y="27355"/>
                  </a:lnTo>
                  <a:lnTo>
                    <a:pt x="15798897" y="31673"/>
                  </a:lnTo>
                  <a:lnTo>
                    <a:pt x="16157421" y="31673"/>
                  </a:lnTo>
                  <a:close/>
                </a:path>
                <a:path w="16157575" h="31750">
                  <a:moveTo>
                    <a:pt x="15258887" y="31673"/>
                  </a:moveTo>
                  <a:lnTo>
                    <a:pt x="15258887" y="27355"/>
                  </a:lnTo>
                  <a:lnTo>
                    <a:pt x="15266126" y="27355"/>
                  </a:lnTo>
                  <a:lnTo>
                    <a:pt x="15266126" y="23037"/>
                  </a:lnTo>
                  <a:lnTo>
                    <a:pt x="15273238" y="23037"/>
                  </a:lnTo>
                  <a:lnTo>
                    <a:pt x="15273238" y="20154"/>
                  </a:lnTo>
                  <a:lnTo>
                    <a:pt x="15282636" y="20154"/>
                  </a:lnTo>
                  <a:lnTo>
                    <a:pt x="15282636" y="15836"/>
                  </a:lnTo>
                  <a:lnTo>
                    <a:pt x="15284795" y="15836"/>
                  </a:lnTo>
                  <a:lnTo>
                    <a:pt x="15284795" y="11518"/>
                  </a:lnTo>
                  <a:lnTo>
                    <a:pt x="15294193" y="11518"/>
                  </a:lnTo>
                  <a:lnTo>
                    <a:pt x="15294193" y="8635"/>
                  </a:lnTo>
                  <a:lnTo>
                    <a:pt x="15300671" y="8635"/>
                  </a:lnTo>
                  <a:lnTo>
                    <a:pt x="15300671" y="0"/>
                  </a:lnTo>
                  <a:lnTo>
                    <a:pt x="13494966" y="0"/>
                  </a:lnTo>
                  <a:lnTo>
                    <a:pt x="13494966" y="4317"/>
                  </a:lnTo>
                  <a:lnTo>
                    <a:pt x="13499285" y="4317"/>
                  </a:lnTo>
                  <a:lnTo>
                    <a:pt x="13499285" y="8635"/>
                  </a:lnTo>
                  <a:lnTo>
                    <a:pt x="13501444" y="8635"/>
                  </a:lnTo>
                  <a:lnTo>
                    <a:pt x="13501444" y="11518"/>
                  </a:lnTo>
                  <a:lnTo>
                    <a:pt x="13510715" y="11518"/>
                  </a:lnTo>
                  <a:lnTo>
                    <a:pt x="13510715" y="15836"/>
                  </a:lnTo>
                  <a:lnTo>
                    <a:pt x="13517954" y="15836"/>
                  </a:lnTo>
                  <a:lnTo>
                    <a:pt x="13517954" y="20154"/>
                  </a:lnTo>
                  <a:lnTo>
                    <a:pt x="13522272" y="20154"/>
                  </a:lnTo>
                  <a:lnTo>
                    <a:pt x="13522272" y="23037"/>
                  </a:lnTo>
                  <a:lnTo>
                    <a:pt x="13529511" y="23037"/>
                  </a:lnTo>
                  <a:lnTo>
                    <a:pt x="13529511" y="27355"/>
                  </a:lnTo>
                  <a:lnTo>
                    <a:pt x="13535988" y="27355"/>
                  </a:lnTo>
                  <a:lnTo>
                    <a:pt x="13535988" y="31673"/>
                  </a:lnTo>
                  <a:lnTo>
                    <a:pt x="15258887" y="31673"/>
                  </a:lnTo>
                  <a:close/>
                </a:path>
                <a:path w="16157575" h="31750">
                  <a:moveTo>
                    <a:pt x="13154349" y="31673"/>
                  </a:moveTo>
                  <a:lnTo>
                    <a:pt x="13154349" y="27355"/>
                  </a:lnTo>
                  <a:lnTo>
                    <a:pt x="13163747" y="27355"/>
                  </a:lnTo>
                  <a:lnTo>
                    <a:pt x="13163747" y="23037"/>
                  </a:lnTo>
                  <a:lnTo>
                    <a:pt x="13170224" y="23037"/>
                  </a:lnTo>
                  <a:lnTo>
                    <a:pt x="13170224" y="20154"/>
                  </a:lnTo>
                  <a:lnTo>
                    <a:pt x="13177336" y="20154"/>
                  </a:lnTo>
                  <a:lnTo>
                    <a:pt x="13177336" y="15836"/>
                  </a:lnTo>
                  <a:lnTo>
                    <a:pt x="13181654" y="15836"/>
                  </a:lnTo>
                  <a:lnTo>
                    <a:pt x="13181654" y="11518"/>
                  </a:lnTo>
                  <a:lnTo>
                    <a:pt x="13188893" y="11518"/>
                  </a:lnTo>
                  <a:lnTo>
                    <a:pt x="13188893" y="8635"/>
                  </a:lnTo>
                  <a:lnTo>
                    <a:pt x="13198292" y="8635"/>
                  </a:lnTo>
                  <a:lnTo>
                    <a:pt x="13198292" y="0"/>
                  </a:lnTo>
                  <a:lnTo>
                    <a:pt x="0" y="0"/>
                  </a:lnTo>
                  <a:lnTo>
                    <a:pt x="0" y="31673"/>
                  </a:lnTo>
                  <a:lnTo>
                    <a:pt x="13154349" y="316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74240" y="37376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500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6157500" y="32397"/>
                  </a:lnTo>
                  <a:lnTo>
                    <a:pt x="16157500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74237" y="37370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421" y="32409"/>
                  </a:moveTo>
                  <a:lnTo>
                    <a:pt x="16157421" y="0"/>
                  </a:lnTo>
                  <a:lnTo>
                    <a:pt x="0" y="0"/>
                  </a:lnTo>
                  <a:lnTo>
                    <a:pt x="0" y="32409"/>
                  </a:lnTo>
                  <a:lnTo>
                    <a:pt x="16157421" y="324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59" y="-359"/>
              <a:ext cx="1785641" cy="2281069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16641681" y="8856998"/>
            <a:ext cx="899794" cy="698500"/>
          </a:xfrm>
          <a:custGeom>
            <a:avLst/>
            <a:gdLst/>
            <a:ahLst/>
            <a:cxnLst/>
            <a:rect l="l" t="t" r="r" b="b"/>
            <a:pathLst>
              <a:path w="899794" h="698500">
                <a:moveTo>
                  <a:pt x="376353" y="427990"/>
                </a:moveTo>
                <a:lnTo>
                  <a:pt x="331612" y="427990"/>
                </a:lnTo>
                <a:lnTo>
                  <a:pt x="338490" y="429260"/>
                </a:lnTo>
                <a:lnTo>
                  <a:pt x="345392" y="433070"/>
                </a:lnTo>
                <a:lnTo>
                  <a:pt x="352579" y="439420"/>
                </a:lnTo>
                <a:lnTo>
                  <a:pt x="360314" y="449580"/>
                </a:lnTo>
                <a:lnTo>
                  <a:pt x="387010" y="488950"/>
                </a:lnTo>
                <a:lnTo>
                  <a:pt x="415289" y="528320"/>
                </a:lnTo>
                <a:lnTo>
                  <a:pt x="445450" y="566420"/>
                </a:lnTo>
                <a:lnTo>
                  <a:pt x="477789" y="603250"/>
                </a:lnTo>
                <a:lnTo>
                  <a:pt x="482107" y="608330"/>
                </a:lnTo>
                <a:lnTo>
                  <a:pt x="487060" y="615950"/>
                </a:lnTo>
                <a:lnTo>
                  <a:pt x="492140" y="623570"/>
                </a:lnTo>
                <a:lnTo>
                  <a:pt x="505223" y="640080"/>
                </a:lnTo>
                <a:lnTo>
                  <a:pt x="518509" y="657860"/>
                </a:lnTo>
                <a:lnTo>
                  <a:pt x="531913" y="674370"/>
                </a:lnTo>
                <a:lnTo>
                  <a:pt x="545353" y="692150"/>
                </a:lnTo>
                <a:lnTo>
                  <a:pt x="546877" y="69469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399" y="69850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706" y="688340"/>
                </a:lnTo>
                <a:lnTo>
                  <a:pt x="568894" y="659130"/>
                </a:lnTo>
                <a:lnTo>
                  <a:pt x="56412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491184" y="589280"/>
                </a:lnTo>
                <a:lnTo>
                  <a:pt x="433772" y="514350"/>
                </a:lnTo>
                <a:lnTo>
                  <a:pt x="405780" y="476250"/>
                </a:lnTo>
                <a:lnTo>
                  <a:pt x="380099" y="434340"/>
                </a:lnTo>
                <a:lnTo>
                  <a:pt x="376353" y="427990"/>
                </a:lnTo>
                <a:close/>
              </a:path>
              <a:path w="899794" h="698500">
                <a:moveTo>
                  <a:pt x="501538" y="381000"/>
                </a:moveTo>
                <a:lnTo>
                  <a:pt x="496458" y="381000"/>
                </a:lnTo>
                <a:lnTo>
                  <a:pt x="490743" y="383540"/>
                </a:lnTo>
                <a:lnTo>
                  <a:pt x="485663" y="384810"/>
                </a:lnTo>
                <a:lnTo>
                  <a:pt x="478895" y="388620"/>
                </a:lnTo>
                <a:lnTo>
                  <a:pt x="475233" y="396240"/>
                </a:lnTo>
                <a:lnTo>
                  <a:pt x="475358" y="402590"/>
                </a:lnTo>
                <a:lnTo>
                  <a:pt x="479948" y="408940"/>
                </a:lnTo>
                <a:lnTo>
                  <a:pt x="487060" y="415290"/>
                </a:lnTo>
                <a:lnTo>
                  <a:pt x="492140" y="419100"/>
                </a:lnTo>
                <a:lnTo>
                  <a:pt x="492902" y="427990"/>
                </a:lnTo>
                <a:lnTo>
                  <a:pt x="499500" y="468630"/>
                </a:lnTo>
                <a:lnTo>
                  <a:pt x="508158" y="508000"/>
                </a:lnTo>
                <a:lnTo>
                  <a:pt x="518173" y="547370"/>
                </a:lnTo>
                <a:lnTo>
                  <a:pt x="528843" y="588010"/>
                </a:lnTo>
                <a:lnTo>
                  <a:pt x="531171" y="598170"/>
                </a:lnTo>
                <a:lnTo>
                  <a:pt x="532987" y="608330"/>
                </a:lnTo>
                <a:lnTo>
                  <a:pt x="536082" y="629920"/>
                </a:lnTo>
                <a:lnTo>
                  <a:pt x="533923" y="631190"/>
                </a:lnTo>
                <a:lnTo>
                  <a:pt x="564123" y="631190"/>
                </a:lnTo>
                <a:lnTo>
                  <a:pt x="563689" y="628650"/>
                </a:lnTo>
                <a:lnTo>
                  <a:pt x="558365" y="599440"/>
                </a:lnTo>
                <a:lnTo>
                  <a:pt x="551195" y="570230"/>
                </a:lnTo>
                <a:lnTo>
                  <a:pt x="544508" y="547370"/>
                </a:lnTo>
                <a:lnTo>
                  <a:pt x="538368" y="523240"/>
                </a:lnTo>
                <a:lnTo>
                  <a:pt x="526684" y="476250"/>
                </a:lnTo>
                <a:lnTo>
                  <a:pt x="521730" y="435610"/>
                </a:lnTo>
                <a:lnTo>
                  <a:pt x="521604" y="420370"/>
                </a:lnTo>
                <a:lnTo>
                  <a:pt x="523128" y="414020"/>
                </a:lnTo>
                <a:lnTo>
                  <a:pt x="526684" y="408940"/>
                </a:lnTo>
                <a:lnTo>
                  <a:pt x="534558" y="405130"/>
                </a:lnTo>
                <a:lnTo>
                  <a:pt x="565546" y="400050"/>
                </a:lnTo>
                <a:lnTo>
                  <a:pt x="621045" y="400050"/>
                </a:lnTo>
                <a:lnTo>
                  <a:pt x="663828" y="398780"/>
                </a:lnTo>
                <a:lnTo>
                  <a:pt x="749919" y="391160"/>
                </a:lnTo>
                <a:lnTo>
                  <a:pt x="793130" y="384810"/>
                </a:lnTo>
                <a:lnTo>
                  <a:pt x="815490" y="382270"/>
                </a:lnTo>
                <a:lnTo>
                  <a:pt x="512968" y="382270"/>
                </a:lnTo>
                <a:lnTo>
                  <a:pt x="501538" y="381000"/>
                </a:lnTo>
                <a:close/>
              </a:path>
              <a:path w="899794" h="698500">
                <a:moveTo>
                  <a:pt x="15509" y="256540"/>
                </a:moveTo>
                <a:lnTo>
                  <a:pt x="9032" y="256540"/>
                </a:lnTo>
                <a:lnTo>
                  <a:pt x="5349" y="25908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50403" y="289560"/>
                </a:lnTo>
                <a:lnTo>
                  <a:pt x="68937" y="297180"/>
                </a:lnTo>
                <a:lnTo>
                  <a:pt x="85994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576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5920"/>
                </a:lnTo>
                <a:lnTo>
                  <a:pt x="247284" y="378460"/>
                </a:lnTo>
                <a:lnTo>
                  <a:pt x="239982" y="388620"/>
                </a:lnTo>
                <a:lnTo>
                  <a:pt x="236033" y="393700"/>
                </a:lnTo>
                <a:lnTo>
                  <a:pt x="231536" y="398780"/>
                </a:lnTo>
                <a:lnTo>
                  <a:pt x="207928" y="427990"/>
                </a:lnTo>
                <a:lnTo>
                  <a:pt x="185642" y="457200"/>
                </a:lnTo>
                <a:lnTo>
                  <a:pt x="164332" y="487680"/>
                </a:lnTo>
                <a:lnTo>
                  <a:pt x="129510" y="54102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3250"/>
                </a:lnTo>
                <a:lnTo>
                  <a:pt x="70246" y="604520"/>
                </a:lnTo>
                <a:lnTo>
                  <a:pt x="69484" y="60833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2438" y="618490"/>
                </a:lnTo>
                <a:lnTo>
                  <a:pt x="83835" y="619760"/>
                </a:lnTo>
                <a:lnTo>
                  <a:pt x="88915" y="619760"/>
                </a:lnTo>
                <a:lnTo>
                  <a:pt x="92471" y="618490"/>
                </a:lnTo>
                <a:lnTo>
                  <a:pt x="95392" y="615950"/>
                </a:lnTo>
                <a:lnTo>
                  <a:pt x="108035" y="608330"/>
                </a:lnTo>
                <a:lnTo>
                  <a:pt x="120713" y="599440"/>
                </a:lnTo>
                <a:lnTo>
                  <a:pt x="132986" y="591820"/>
                </a:lnTo>
                <a:lnTo>
                  <a:pt x="144414" y="582930"/>
                </a:lnTo>
                <a:lnTo>
                  <a:pt x="171154" y="558800"/>
                </a:lnTo>
                <a:lnTo>
                  <a:pt x="210566" y="521970"/>
                </a:lnTo>
                <a:lnTo>
                  <a:pt x="176799" y="521970"/>
                </a:lnTo>
                <a:lnTo>
                  <a:pt x="174640" y="519430"/>
                </a:lnTo>
                <a:lnTo>
                  <a:pt x="174640" y="516890"/>
                </a:lnTo>
                <a:lnTo>
                  <a:pt x="194286" y="485140"/>
                </a:lnTo>
                <a:lnTo>
                  <a:pt x="241149" y="426720"/>
                </a:lnTo>
                <a:lnTo>
                  <a:pt x="272883" y="392430"/>
                </a:lnTo>
                <a:lnTo>
                  <a:pt x="287012" y="381000"/>
                </a:lnTo>
                <a:lnTo>
                  <a:pt x="293385" y="374650"/>
                </a:lnTo>
                <a:lnTo>
                  <a:pt x="296868" y="369570"/>
                </a:lnTo>
                <a:lnTo>
                  <a:pt x="296767" y="364490"/>
                </a:lnTo>
                <a:lnTo>
                  <a:pt x="293546" y="359410"/>
                </a:lnTo>
                <a:lnTo>
                  <a:pt x="287670" y="355600"/>
                </a:lnTo>
                <a:lnTo>
                  <a:pt x="279669" y="355600"/>
                </a:lnTo>
                <a:lnTo>
                  <a:pt x="236783" y="345440"/>
                </a:lnTo>
                <a:lnTo>
                  <a:pt x="195945" y="331470"/>
                </a:lnTo>
                <a:lnTo>
                  <a:pt x="116982" y="298450"/>
                </a:lnTo>
                <a:lnTo>
                  <a:pt x="113426" y="29718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63" y="287020"/>
                </a:lnTo>
                <a:lnTo>
                  <a:pt x="137154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22214" y="28067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7970"/>
                </a:lnTo>
                <a:lnTo>
                  <a:pt x="181244" y="266700"/>
                </a:lnTo>
                <a:lnTo>
                  <a:pt x="167687" y="266700"/>
                </a:lnTo>
                <a:lnTo>
                  <a:pt x="153987" y="265430"/>
                </a:lnTo>
                <a:lnTo>
                  <a:pt x="110140" y="265430"/>
                </a:lnTo>
                <a:lnTo>
                  <a:pt x="89677" y="262890"/>
                </a:lnTo>
                <a:lnTo>
                  <a:pt x="71606" y="260350"/>
                </a:lnTo>
                <a:lnTo>
                  <a:pt x="15509" y="256540"/>
                </a:lnTo>
                <a:close/>
              </a:path>
              <a:path w="899794" h="698500">
                <a:moveTo>
                  <a:pt x="352440" y="402590"/>
                </a:moveTo>
                <a:lnTo>
                  <a:pt x="342407" y="402590"/>
                </a:lnTo>
                <a:lnTo>
                  <a:pt x="338724" y="405130"/>
                </a:lnTo>
                <a:lnTo>
                  <a:pt x="309580" y="420370"/>
                </a:lnTo>
                <a:lnTo>
                  <a:pt x="282447" y="438150"/>
                </a:lnTo>
                <a:lnTo>
                  <a:pt x="257196" y="457200"/>
                </a:lnTo>
                <a:lnTo>
                  <a:pt x="233695" y="478790"/>
                </a:lnTo>
                <a:lnTo>
                  <a:pt x="223297" y="487680"/>
                </a:lnTo>
                <a:lnTo>
                  <a:pt x="212709" y="497840"/>
                </a:lnTo>
                <a:lnTo>
                  <a:pt x="201977" y="506730"/>
                </a:lnTo>
                <a:lnTo>
                  <a:pt x="191150" y="51689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799" y="521970"/>
                </a:lnTo>
                <a:lnTo>
                  <a:pt x="210566" y="521970"/>
                </a:lnTo>
                <a:lnTo>
                  <a:pt x="224156" y="509270"/>
                </a:lnTo>
                <a:lnTo>
                  <a:pt x="250967" y="485140"/>
                </a:lnTo>
                <a:lnTo>
                  <a:pt x="289401" y="450850"/>
                </a:lnTo>
                <a:lnTo>
                  <a:pt x="324994" y="429260"/>
                </a:lnTo>
                <a:lnTo>
                  <a:pt x="331612" y="427990"/>
                </a:lnTo>
                <a:lnTo>
                  <a:pt x="376353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0314" y="406400"/>
                </a:lnTo>
                <a:lnTo>
                  <a:pt x="356758" y="403860"/>
                </a:lnTo>
                <a:lnTo>
                  <a:pt x="352440" y="402590"/>
                </a:lnTo>
                <a:close/>
              </a:path>
              <a:path w="899794" h="698500">
                <a:moveTo>
                  <a:pt x="582818" y="381000"/>
                </a:moveTo>
                <a:lnTo>
                  <a:pt x="554083" y="381000"/>
                </a:lnTo>
                <a:lnTo>
                  <a:pt x="530631" y="382270"/>
                </a:lnTo>
                <a:lnTo>
                  <a:pt x="589414" y="382270"/>
                </a:lnTo>
                <a:lnTo>
                  <a:pt x="582818" y="381000"/>
                </a:lnTo>
                <a:close/>
              </a:path>
              <a:path w="899794" h="698500">
                <a:moveTo>
                  <a:pt x="639033" y="287020"/>
                </a:moveTo>
                <a:lnTo>
                  <a:pt x="563387" y="287020"/>
                </a:lnTo>
                <a:lnTo>
                  <a:pt x="565546" y="289560"/>
                </a:lnTo>
                <a:lnTo>
                  <a:pt x="569229" y="289560"/>
                </a:lnTo>
                <a:lnTo>
                  <a:pt x="603234" y="295910"/>
                </a:lnTo>
                <a:lnTo>
                  <a:pt x="637238" y="303530"/>
                </a:lnTo>
                <a:lnTo>
                  <a:pt x="671242" y="312420"/>
                </a:lnTo>
                <a:lnTo>
                  <a:pt x="813958" y="345440"/>
                </a:lnTo>
                <a:lnTo>
                  <a:pt x="817514" y="346710"/>
                </a:lnTo>
                <a:lnTo>
                  <a:pt x="821197" y="347980"/>
                </a:lnTo>
                <a:lnTo>
                  <a:pt x="824753" y="350520"/>
                </a:lnTo>
                <a:lnTo>
                  <a:pt x="827674" y="351790"/>
                </a:lnTo>
                <a:lnTo>
                  <a:pt x="828309" y="355600"/>
                </a:lnTo>
                <a:lnTo>
                  <a:pt x="827674" y="356870"/>
                </a:lnTo>
                <a:lnTo>
                  <a:pt x="823991" y="356870"/>
                </a:lnTo>
                <a:lnTo>
                  <a:pt x="785258" y="364490"/>
                </a:lnTo>
                <a:lnTo>
                  <a:pt x="746728" y="370840"/>
                </a:lnTo>
                <a:lnTo>
                  <a:pt x="708316" y="375920"/>
                </a:lnTo>
                <a:lnTo>
                  <a:pt x="669940" y="379730"/>
                </a:lnTo>
                <a:lnTo>
                  <a:pt x="654815" y="381000"/>
                </a:lnTo>
                <a:lnTo>
                  <a:pt x="639714" y="381000"/>
                </a:lnTo>
                <a:lnTo>
                  <a:pt x="624613" y="382270"/>
                </a:lnTo>
                <a:lnTo>
                  <a:pt x="815490" y="382270"/>
                </a:lnTo>
                <a:lnTo>
                  <a:pt x="884570" y="370840"/>
                </a:lnTo>
                <a:lnTo>
                  <a:pt x="893206" y="370840"/>
                </a:lnTo>
                <a:lnTo>
                  <a:pt x="899408" y="369570"/>
                </a:lnTo>
                <a:lnTo>
                  <a:pt x="899408" y="351790"/>
                </a:lnTo>
                <a:lnTo>
                  <a:pt x="897524" y="350520"/>
                </a:lnTo>
                <a:lnTo>
                  <a:pt x="885967" y="346710"/>
                </a:lnTo>
                <a:lnTo>
                  <a:pt x="833028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899794" h="698500">
                <a:moveTo>
                  <a:pt x="357616" y="284480"/>
                </a:moveTo>
                <a:lnTo>
                  <a:pt x="156618" y="284480"/>
                </a:lnTo>
                <a:lnTo>
                  <a:pt x="165242" y="285750"/>
                </a:lnTo>
                <a:lnTo>
                  <a:pt x="173866" y="285750"/>
                </a:lnTo>
                <a:lnTo>
                  <a:pt x="182514" y="287020"/>
                </a:lnTo>
                <a:lnTo>
                  <a:pt x="208446" y="289560"/>
                </a:lnTo>
                <a:lnTo>
                  <a:pt x="234521" y="29337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18192" y="303530"/>
                </a:lnTo>
                <a:lnTo>
                  <a:pt x="327929" y="307340"/>
                </a:lnTo>
                <a:lnTo>
                  <a:pt x="336565" y="309880"/>
                </a:lnTo>
                <a:lnTo>
                  <a:pt x="347360" y="309880"/>
                </a:lnTo>
                <a:lnTo>
                  <a:pt x="360314" y="307340"/>
                </a:lnTo>
                <a:lnTo>
                  <a:pt x="368950" y="30734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7180"/>
                </a:lnTo>
                <a:lnTo>
                  <a:pt x="371109" y="294640"/>
                </a:lnTo>
                <a:lnTo>
                  <a:pt x="370474" y="293370"/>
                </a:lnTo>
                <a:lnTo>
                  <a:pt x="367553" y="29210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899794" h="698500">
                <a:moveTo>
                  <a:pt x="485716" y="76200"/>
                </a:moveTo>
                <a:lnTo>
                  <a:pt x="456072" y="76200"/>
                </a:lnTo>
                <a:lnTo>
                  <a:pt x="459755" y="78740"/>
                </a:lnTo>
                <a:lnTo>
                  <a:pt x="459755" y="82550"/>
                </a:lnTo>
                <a:lnTo>
                  <a:pt x="460390" y="86360"/>
                </a:lnTo>
                <a:lnTo>
                  <a:pt x="460390" y="91440"/>
                </a:lnTo>
                <a:lnTo>
                  <a:pt x="456922" y="133350"/>
                </a:lnTo>
                <a:lnTo>
                  <a:pt x="453004" y="177800"/>
                </a:lnTo>
                <a:lnTo>
                  <a:pt x="448602" y="22606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9400"/>
                </a:lnTo>
                <a:lnTo>
                  <a:pt x="468391" y="279400"/>
                </a:lnTo>
                <a:lnTo>
                  <a:pt x="490509" y="280670"/>
                </a:lnTo>
                <a:lnTo>
                  <a:pt x="534793" y="287020"/>
                </a:lnTo>
                <a:lnTo>
                  <a:pt x="556910" y="288290"/>
                </a:lnTo>
                <a:lnTo>
                  <a:pt x="559831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549921" y="26797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1460"/>
                </a:lnTo>
                <a:lnTo>
                  <a:pt x="475053" y="241300"/>
                </a:lnTo>
                <a:lnTo>
                  <a:pt x="474868" y="226060"/>
                </a:lnTo>
                <a:lnTo>
                  <a:pt x="475087" y="218440"/>
                </a:lnTo>
                <a:lnTo>
                  <a:pt x="476047" y="205740"/>
                </a:lnTo>
                <a:lnTo>
                  <a:pt x="476265" y="198120"/>
                </a:lnTo>
                <a:lnTo>
                  <a:pt x="479226" y="158750"/>
                </a:lnTo>
                <a:lnTo>
                  <a:pt x="485716" y="76200"/>
                </a:lnTo>
                <a:close/>
              </a:path>
              <a:path w="899794" h="698500">
                <a:moveTo>
                  <a:pt x="479948" y="0"/>
                </a:moveTo>
                <a:lnTo>
                  <a:pt x="471312" y="0"/>
                </a:lnTo>
                <a:lnTo>
                  <a:pt x="465470" y="1270"/>
                </a:lnTo>
                <a:lnTo>
                  <a:pt x="463311" y="6350"/>
                </a:lnTo>
                <a:lnTo>
                  <a:pt x="459755" y="11430"/>
                </a:lnTo>
                <a:lnTo>
                  <a:pt x="456072" y="15240"/>
                </a:lnTo>
                <a:lnTo>
                  <a:pt x="454675" y="21590"/>
                </a:lnTo>
                <a:lnTo>
                  <a:pt x="449875" y="35560"/>
                </a:lnTo>
                <a:lnTo>
                  <a:pt x="430926" y="76200"/>
                </a:lnTo>
                <a:lnTo>
                  <a:pt x="414813" y="102870"/>
                </a:lnTo>
                <a:lnTo>
                  <a:pt x="407548" y="116840"/>
                </a:lnTo>
                <a:lnTo>
                  <a:pt x="401462" y="130810"/>
                </a:lnTo>
                <a:lnTo>
                  <a:pt x="386397" y="162560"/>
                </a:lnTo>
                <a:lnTo>
                  <a:pt x="370189" y="193040"/>
                </a:lnTo>
                <a:lnTo>
                  <a:pt x="355742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4160"/>
                </a:lnTo>
                <a:lnTo>
                  <a:pt x="342407" y="266700"/>
                </a:lnTo>
                <a:lnTo>
                  <a:pt x="339486" y="276860"/>
                </a:lnTo>
                <a:lnTo>
                  <a:pt x="334406" y="280670"/>
                </a:lnTo>
                <a:lnTo>
                  <a:pt x="355996" y="280670"/>
                </a:lnTo>
                <a:lnTo>
                  <a:pt x="358155" y="274320"/>
                </a:lnTo>
                <a:lnTo>
                  <a:pt x="360920" y="265430"/>
                </a:lnTo>
                <a:lnTo>
                  <a:pt x="363791" y="257810"/>
                </a:lnTo>
                <a:lnTo>
                  <a:pt x="366924" y="248920"/>
                </a:lnTo>
                <a:lnTo>
                  <a:pt x="377549" y="226060"/>
                </a:lnTo>
                <a:lnTo>
                  <a:pt x="384873" y="209550"/>
                </a:lnTo>
                <a:lnTo>
                  <a:pt x="392745" y="193040"/>
                </a:lnTo>
                <a:lnTo>
                  <a:pt x="401462" y="177800"/>
                </a:lnTo>
                <a:lnTo>
                  <a:pt x="411827" y="154940"/>
                </a:lnTo>
                <a:lnTo>
                  <a:pt x="422560" y="133350"/>
                </a:lnTo>
                <a:lnTo>
                  <a:pt x="433699" y="111760"/>
                </a:lnTo>
                <a:lnTo>
                  <a:pt x="445277" y="88900"/>
                </a:lnTo>
                <a:lnTo>
                  <a:pt x="447436" y="8509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716" y="76200"/>
                </a:lnTo>
                <a:lnTo>
                  <a:pt x="488584" y="36830"/>
                </a:lnTo>
                <a:lnTo>
                  <a:pt x="488951" y="30480"/>
                </a:lnTo>
                <a:lnTo>
                  <a:pt x="489140" y="2413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948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0" y="8333968"/>
            <a:ext cx="2432685" cy="1953260"/>
            <a:chOff x="0" y="8333968"/>
            <a:chExt cx="2432685" cy="1953260"/>
          </a:xfrm>
        </p:grpSpPr>
        <p:sp>
          <p:nvSpPr>
            <p:cNvPr id="12" name="object 12" descr=""/>
            <p:cNvSpPr/>
            <p:nvPr/>
          </p:nvSpPr>
          <p:spPr>
            <a:xfrm>
              <a:off x="0" y="8333968"/>
              <a:ext cx="2432685" cy="1953260"/>
            </a:xfrm>
            <a:custGeom>
              <a:avLst/>
              <a:gdLst/>
              <a:ahLst/>
              <a:cxnLst/>
              <a:rect l="l" t="t" r="r" b="b"/>
              <a:pathLst>
                <a:path w="2432685" h="1953259">
                  <a:moveTo>
                    <a:pt x="2832" y="111529"/>
                  </a:moveTo>
                  <a:lnTo>
                    <a:pt x="0" y="124229"/>
                  </a:lnTo>
                  <a:lnTo>
                    <a:pt x="0" y="1953029"/>
                  </a:lnTo>
                  <a:lnTo>
                    <a:pt x="2116202" y="1953029"/>
                  </a:lnTo>
                  <a:lnTo>
                    <a:pt x="2419121" y="1216429"/>
                  </a:lnTo>
                  <a:lnTo>
                    <a:pt x="2432075" y="1191029"/>
                  </a:lnTo>
                  <a:lnTo>
                    <a:pt x="2429192" y="1178329"/>
                  </a:lnTo>
                  <a:lnTo>
                    <a:pt x="2426309" y="1178329"/>
                  </a:lnTo>
                  <a:lnTo>
                    <a:pt x="2424874" y="1165629"/>
                  </a:lnTo>
                  <a:lnTo>
                    <a:pt x="2388882" y="1165629"/>
                  </a:lnTo>
                  <a:lnTo>
                    <a:pt x="2387434" y="1140229"/>
                  </a:lnTo>
                  <a:lnTo>
                    <a:pt x="2290241" y="1140229"/>
                  </a:lnTo>
                  <a:lnTo>
                    <a:pt x="2286634" y="1127529"/>
                  </a:lnTo>
                  <a:lnTo>
                    <a:pt x="2282316" y="1127529"/>
                  </a:lnTo>
                  <a:lnTo>
                    <a:pt x="2285199" y="1114829"/>
                  </a:lnTo>
                  <a:lnTo>
                    <a:pt x="2277274" y="1114829"/>
                  </a:lnTo>
                  <a:lnTo>
                    <a:pt x="2267203" y="1102129"/>
                  </a:lnTo>
                  <a:lnTo>
                    <a:pt x="2123922" y="1102129"/>
                  </a:lnTo>
                  <a:lnTo>
                    <a:pt x="2121039" y="1089429"/>
                  </a:lnTo>
                  <a:lnTo>
                    <a:pt x="2091524" y="1089429"/>
                  </a:lnTo>
                  <a:lnTo>
                    <a:pt x="2087194" y="1076729"/>
                  </a:lnTo>
                  <a:lnTo>
                    <a:pt x="2072804" y="1076729"/>
                  </a:lnTo>
                  <a:lnTo>
                    <a:pt x="2066603" y="1064029"/>
                  </a:lnTo>
                  <a:lnTo>
                    <a:pt x="2061013" y="1064029"/>
                  </a:lnTo>
                  <a:lnTo>
                    <a:pt x="2056099" y="1051329"/>
                  </a:lnTo>
                  <a:lnTo>
                    <a:pt x="2051926" y="1051329"/>
                  </a:lnTo>
                  <a:lnTo>
                    <a:pt x="2051450" y="1038629"/>
                  </a:lnTo>
                  <a:lnTo>
                    <a:pt x="2049222" y="1025929"/>
                  </a:lnTo>
                  <a:lnTo>
                    <a:pt x="2041118" y="1025929"/>
                  </a:lnTo>
                  <a:lnTo>
                    <a:pt x="2038235" y="1013229"/>
                  </a:lnTo>
                  <a:lnTo>
                    <a:pt x="2015921" y="1013229"/>
                  </a:lnTo>
                  <a:lnTo>
                    <a:pt x="2016645" y="1000529"/>
                  </a:lnTo>
                  <a:lnTo>
                    <a:pt x="2009816" y="987829"/>
                  </a:lnTo>
                  <a:lnTo>
                    <a:pt x="2003053" y="987829"/>
                  </a:lnTo>
                  <a:lnTo>
                    <a:pt x="1995885" y="975129"/>
                  </a:lnTo>
                  <a:lnTo>
                    <a:pt x="1987841" y="975129"/>
                  </a:lnTo>
                  <a:lnTo>
                    <a:pt x="1987841" y="962429"/>
                  </a:lnTo>
                  <a:lnTo>
                    <a:pt x="1802803" y="962429"/>
                  </a:lnTo>
                  <a:lnTo>
                    <a:pt x="1799932" y="949729"/>
                  </a:lnTo>
                  <a:lnTo>
                    <a:pt x="1792008" y="949729"/>
                  </a:lnTo>
                  <a:lnTo>
                    <a:pt x="1789125" y="937029"/>
                  </a:lnTo>
                  <a:lnTo>
                    <a:pt x="1778330" y="937029"/>
                  </a:lnTo>
                  <a:lnTo>
                    <a:pt x="1769745" y="924329"/>
                  </a:lnTo>
                  <a:lnTo>
                    <a:pt x="1762039" y="924329"/>
                  </a:lnTo>
                  <a:lnTo>
                    <a:pt x="1754737" y="911629"/>
                  </a:lnTo>
                  <a:lnTo>
                    <a:pt x="1747367" y="911629"/>
                  </a:lnTo>
                  <a:lnTo>
                    <a:pt x="1743631" y="898929"/>
                  </a:lnTo>
                  <a:lnTo>
                    <a:pt x="1739626" y="886229"/>
                  </a:lnTo>
                  <a:lnTo>
                    <a:pt x="1734812" y="873529"/>
                  </a:lnTo>
                  <a:lnTo>
                    <a:pt x="1698206" y="873529"/>
                  </a:lnTo>
                  <a:lnTo>
                    <a:pt x="1693732" y="860829"/>
                  </a:lnTo>
                  <a:lnTo>
                    <a:pt x="1689796" y="848129"/>
                  </a:lnTo>
                  <a:lnTo>
                    <a:pt x="1685455" y="835429"/>
                  </a:lnTo>
                  <a:lnTo>
                    <a:pt x="1681820" y="835429"/>
                  </a:lnTo>
                  <a:lnTo>
                    <a:pt x="1680143" y="822729"/>
                  </a:lnTo>
                  <a:lnTo>
                    <a:pt x="1678061" y="810029"/>
                  </a:lnTo>
                  <a:lnTo>
                    <a:pt x="1649450" y="810029"/>
                  </a:lnTo>
                  <a:lnTo>
                    <a:pt x="1644490" y="797329"/>
                  </a:lnTo>
                  <a:lnTo>
                    <a:pt x="1641619" y="784629"/>
                  </a:lnTo>
                  <a:lnTo>
                    <a:pt x="1639422" y="771929"/>
                  </a:lnTo>
                  <a:lnTo>
                    <a:pt x="1636483" y="771929"/>
                  </a:lnTo>
                  <a:lnTo>
                    <a:pt x="1638126" y="759229"/>
                  </a:lnTo>
                  <a:lnTo>
                    <a:pt x="1483131" y="759229"/>
                  </a:lnTo>
                  <a:lnTo>
                    <a:pt x="1483855" y="746529"/>
                  </a:lnTo>
                  <a:lnTo>
                    <a:pt x="935940" y="746529"/>
                  </a:lnTo>
                  <a:lnTo>
                    <a:pt x="930180" y="733829"/>
                  </a:lnTo>
                  <a:lnTo>
                    <a:pt x="901377" y="733829"/>
                  </a:lnTo>
                  <a:lnTo>
                    <a:pt x="902821" y="721129"/>
                  </a:lnTo>
                  <a:lnTo>
                    <a:pt x="892119" y="721129"/>
                  </a:lnTo>
                  <a:lnTo>
                    <a:pt x="890848" y="708429"/>
                  </a:lnTo>
                  <a:lnTo>
                    <a:pt x="891062" y="695729"/>
                  </a:lnTo>
                  <a:lnTo>
                    <a:pt x="892021" y="683029"/>
                  </a:lnTo>
                  <a:lnTo>
                    <a:pt x="894348" y="670329"/>
                  </a:lnTo>
                  <a:lnTo>
                    <a:pt x="897148" y="657629"/>
                  </a:lnTo>
                  <a:lnTo>
                    <a:pt x="899004" y="644929"/>
                  </a:lnTo>
                  <a:lnTo>
                    <a:pt x="898499" y="644929"/>
                  </a:lnTo>
                  <a:lnTo>
                    <a:pt x="900804" y="632229"/>
                  </a:lnTo>
                  <a:lnTo>
                    <a:pt x="903448" y="619529"/>
                  </a:lnTo>
                  <a:lnTo>
                    <a:pt x="906497" y="606829"/>
                  </a:lnTo>
                  <a:lnTo>
                    <a:pt x="910019" y="594129"/>
                  </a:lnTo>
                  <a:lnTo>
                    <a:pt x="915723" y="581429"/>
                  </a:lnTo>
                  <a:lnTo>
                    <a:pt x="918929" y="568729"/>
                  </a:lnTo>
                  <a:lnTo>
                    <a:pt x="919841" y="556029"/>
                  </a:lnTo>
                  <a:lnTo>
                    <a:pt x="918660" y="543329"/>
                  </a:lnTo>
                  <a:lnTo>
                    <a:pt x="918861" y="530629"/>
                  </a:lnTo>
                  <a:lnTo>
                    <a:pt x="920819" y="517929"/>
                  </a:lnTo>
                  <a:lnTo>
                    <a:pt x="921697" y="505229"/>
                  </a:lnTo>
                  <a:lnTo>
                    <a:pt x="912177" y="505229"/>
                  </a:lnTo>
                  <a:lnTo>
                    <a:pt x="915779" y="492529"/>
                  </a:lnTo>
                  <a:lnTo>
                    <a:pt x="914340" y="479829"/>
                  </a:lnTo>
                  <a:lnTo>
                    <a:pt x="899219" y="479829"/>
                  </a:lnTo>
                  <a:lnTo>
                    <a:pt x="894899" y="467129"/>
                  </a:lnTo>
                  <a:lnTo>
                    <a:pt x="880502" y="467129"/>
                  </a:lnTo>
                  <a:lnTo>
                    <a:pt x="878338" y="454429"/>
                  </a:lnTo>
                  <a:lnTo>
                    <a:pt x="871860" y="454429"/>
                  </a:lnTo>
                  <a:lnTo>
                    <a:pt x="866100" y="441729"/>
                  </a:lnTo>
                  <a:lnTo>
                    <a:pt x="796979" y="441729"/>
                  </a:lnTo>
                  <a:lnTo>
                    <a:pt x="790500" y="429029"/>
                  </a:lnTo>
                  <a:lnTo>
                    <a:pt x="757380" y="429029"/>
                  </a:lnTo>
                  <a:lnTo>
                    <a:pt x="753779" y="416329"/>
                  </a:lnTo>
                  <a:lnTo>
                    <a:pt x="735780" y="416329"/>
                  </a:lnTo>
                  <a:lnTo>
                    <a:pt x="737042" y="403629"/>
                  </a:lnTo>
                  <a:lnTo>
                    <a:pt x="651544" y="403629"/>
                  </a:lnTo>
                  <a:lnTo>
                    <a:pt x="647942" y="390929"/>
                  </a:lnTo>
                  <a:lnTo>
                    <a:pt x="640744" y="390929"/>
                  </a:lnTo>
                  <a:lnTo>
                    <a:pt x="637862" y="378229"/>
                  </a:lnTo>
                  <a:lnTo>
                    <a:pt x="619864" y="378229"/>
                  </a:lnTo>
                  <a:lnTo>
                    <a:pt x="611167" y="365529"/>
                  </a:lnTo>
                  <a:lnTo>
                    <a:pt x="560824" y="365529"/>
                  </a:lnTo>
                  <a:lnTo>
                    <a:pt x="559385" y="352829"/>
                  </a:lnTo>
                  <a:lnTo>
                    <a:pt x="545703" y="352829"/>
                  </a:lnTo>
                  <a:lnTo>
                    <a:pt x="541387" y="340129"/>
                  </a:lnTo>
                  <a:lnTo>
                    <a:pt x="538505" y="340129"/>
                  </a:lnTo>
                  <a:lnTo>
                    <a:pt x="534183" y="327429"/>
                  </a:lnTo>
                  <a:lnTo>
                    <a:pt x="515466" y="327429"/>
                  </a:lnTo>
                  <a:lnTo>
                    <a:pt x="508255" y="314729"/>
                  </a:lnTo>
                  <a:lnTo>
                    <a:pt x="502596" y="314729"/>
                  </a:lnTo>
                  <a:lnTo>
                    <a:pt x="498152" y="302029"/>
                  </a:lnTo>
                  <a:lnTo>
                    <a:pt x="494586" y="289329"/>
                  </a:lnTo>
                  <a:lnTo>
                    <a:pt x="485943" y="289329"/>
                  </a:lnTo>
                  <a:lnTo>
                    <a:pt x="483066" y="276629"/>
                  </a:lnTo>
                  <a:lnTo>
                    <a:pt x="479464" y="263929"/>
                  </a:lnTo>
                  <a:lnTo>
                    <a:pt x="476587" y="263929"/>
                  </a:lnTo>
                  <a:lnTo>
                    <a:pt x="474424" y="251229"/>
                  </a:lnTo>
                  <a:lnTo>
                    <a:pt x="445964" y="251229"/>
                  </a:lnTo>
                  <a:lnTo>
                    <a:pt x="442747" y="238529"/>
                  </a:lnTo>
                  <a:lnTo>
                    <a:pt x="441148" y="225829"/>
                  </a:lnTo>
                  <a:lnTo>
                    <a:pt x="441304" y="213129"/>
                  </a:lnTo>
                  <a:lnTo>
                    <a:pt x="439146" y="200429"/>
                  </a:lnTo>
                  <a:lnTo>
                    <a:pt x="412507" y="200429"/>
                  </a:lnTo>
                  <a:lnTo>
                    <a:pt x="405309" y="187729"/>
                  </a:lnTo>
                  <a:lnTo>
                    <a:pt x="287947" y="187729"/>
                  </a:lnTo>
                  <a:lnTo>
                    <a:pt x="288667" y="175029"/>
                  </a:lnTo>
                  <a:lnTo>
                    <a:pt x="271387" y="175029"/>
                  </a:lnTo>
                  <a:lnTo>
                    <a:pt x="267067" y="162329"/>
                  </a:lnTo>
                  <a:lnTo>
                    <a:pt x="244027" y="162329"/>
                  </a:lnTo>
                  <a:lnTo>
                    <a:pt x="242590" y="149629"/>
                  </a:lnTo>
                  <a:lnTo>
                    <a:pt x="9110" y="149629"/>
                  </a:lnTo>
                  <a:lnTo>
                    <a:pt x="5892" y="136929"/>
                  </a:lnTo>
                  <a:lnTo>
                    <a:pt x="4024" y="124229"/>
                  </a:lnTo>
                  <a:lnTo>
                    <a:pt x="2832" y="111529"/>
                  </a:lnTo>
                  <a:close/>
                </a:path>
                <a:path w="2432685" h="1953259">
                  <a:moveTo>
                    <a:pt x="2387434" y="1127529"/>
                  </a:moveTo>
                  <a:lnTo>
                    <a:pt x="2297442" y="1127529"/>
                  </a:lnTo>
                  <a:lnTo>
                    <a:pt x="2290241" y="1140229"/>
                  </a:lnTo>
                  <a:lnTo>
                    <a:pt x="2387434" y="1140229"/>
                  </a:lnTo>
                  <a:lnTo>
                    <a:pt x="2387434" y="1127529"/>
                  </a:lnTo>
                  <a:close/>
                </a:path>
                <a:path w="2432685" h="1953259">
                  <a:moveTo>
                    <a:pt x="2324353" y="1114829"/>
                  </a:moveTo>
                  <a:lnTo>
                    <a:pt x="2315521" y="1114829"/>
                  </a:lnTo>
                  <a:lnTo>
                    <a:pt x="2306078" y="1127529"/>
                  </a:lnTo>
                  <a:lnTo>
                    <a:pt x="2332510" y="1127529"/>
                  </a:lnTo>
                  <a:lnTo>
                    <a:pt x="2324353" y="1114829"/>
                  </a:lnTo>
                  <a:close/>
                </a:path>
                <a:path w="2432685" h="1953259">
                  <a:moveTo>
                    <a:pt x="2247036" y="1089429"/>
                  </a:moveTo>
                  <a:lnTo>
                    <a:pt x="2148320" y="1089429"/>
                  </a:lnTo>
                  <a:lnTo>
                    <a:pt x="2140030" y="1102129"/>
                  </a:lnTo>
                  <a:lnTo>
                    <a:pt x="2249919" y="1102129"/>
                  </a:lnTo>
                  <a:lnTo>
                    <a:pt x="2247036" y="1089429"/>
                  </a:lnTo>
                  <a:close/>
                </a:path>
                <a:path w="2432685" h="1953259">
                  <a:moveTo>
                    <a:pt x="1957603" y="949729"/>
                  </a:moveTo>
                  <a:lnTo>
                    <a:pt x="1840242" y="949729"/>
                  </a:lnTo>
                  <a:lnTo>
                    <a:pt x="1829930" y="962429"/>
                  </a:lnTo>
                  <a:lnTo>
                    <a:pt x="1958327" y="962429"/>
                  </a:lnTo>
                  <a:lnTo>
                    <a:pt x="1957603" y="949729"/>
                  </a:lnTo>
                  <a:close/>
                </a:path>
                <a:path w="2432685" h="1953259">
                  <a:moveTo>
                    <a:pt x="1982088" y="949729"/>
                  </a:moveTo>
                  <a:lnTo>
                    <a:pt x="1971281" y="949729"/>
                  </a:lnTo>
                  <a:lnTo>
                    <a:pt x="1966239" y="962429"/>
                  </a:lnTo>
                  <a:lnTo>
                    <a:pt x="1985682" y="962429"/>
                  </a:lnTo>
                  <a:lnTo>
                    <a:pt x="1982088" y="949729"/>
                  </a:lnTo>
                  <a:close/>
                </a:path>
                <a:path w="2432685" h="1953259">
                  <a:moveTo>
                    <a:pt x="1877682" y="937029"/>
                  </a:moveTo>
                  <a:lnTo>
                    <a:pt x="1870114" y="937029"/>
                  </a:lnTo>
                  <a:lnTo>
                    <a:pt x="1860857" y="949729"/>
                  </a:lnTo>
                  <a:lnTo>
                    <a:pt x="1879841" y="949729"/>
                  </a:lnTo>
                  <a:lnTo>
                    <a:pt x="1877682" y="937029"/>
                  </a:lnTo>
                  <a:close/>
                </a:path>
                <a:path w="2432685" h="1953259">
                  <a:moveTo>
                    <a:pt x="1673212" y="797329"/>
                  </a:moveTo>
                  <a:lnTo>
                    <a:pt x="1665287" y="797329"/>
                  </a:lnTo>
                  <a:lnTo>
                    <a:pt x="1658810" y="810029"/>
                  </a:lnTo>
                  <a:lnTo>
                    <a:pt x="1678061" y="810029"/>
                  </a:lnTo>
                  <a:lnTo>
                    <a:pt x="1673212" y="797329"/>
                  </a:lnTo>
                  <a:close/>
                </a:path>
                <a:path w="2432685" h="1953259">
                  <a:moveTo>
                    <a:pt x="1618487" y="746529"/>
                  </a:moveTo>
                  <a:lnTo>
                    <a:pt x="1509775" y="746529"/>
                  </a:lnTo>
                  <a:lnTo>
                    <a:pt x="1501627" y="759229"/>
                  </a:lnTo>
                  <a:lnTo>
                    <a:pt x="1619211" y="759229"/>
                  </a:lnTo>
                  <a:lnTo>
                    <a:pt x="1618487" y="746529"/>
                  </a:lnTo>
                  <a:close/>
                </a:path>
                <a:path w="2432685" h="1953259">
                  <a:moveTo>
                    <a:pt x="1639525" y="733829"/>
                  </a:moveTo>
                  <a:lnTo>
                    <a:pt x="1631272" y="733829"/>
                  </a:lnTo>
                  <a:lnTo>
                    <a:pt x="1625985" y="746529"/>
                  </a:lnTo>
                  <a:lnTo>
                    <a:pt x="1619211" y="759229"/>
                  </a:lnTo>
                  <a:lnTo>
                    <a:pt x="1638126" y="759229"/>
                  </a:lnTo>
                  <a:lnTo>
                    <a:pt x="1639365" y="746529"/>
                  </a:lnTo>
                  <a:lnTo>
                    <a:pt x="1639525" y="733829"/>
                  </a:lnTo>
                  <a:close/>
                </a:path>
                <a:path w="2432685" h="1953259">
                  <a:moveTo>
                    <a:pt x="1448574" y="733829"/>
                  </a:moveTo>
                  <a:lnTo>
                    <a:pt x="968844" y="733829"/>
                  </a:lnTo>
                  <a:lnTo>
                    <a:pt x="961137" y="746529"/>
                  </a:lnTo>
                  <a:lnTo>
                    <a:pt x="1450009" y="746529"/>
                  </a:lnTo>
                  <a:lnTo>
                    <a:pt x="1448574" y="733829"/>
                  </a:lnTo>
                  <a:close/>
                </a:path>
                <a:path w="2432685" h="1953259">
                  <a:moveTo>
                    <a:pt x="1483131" y="733829"/>
                  </a:moveTo>
                  <a:lnTo>
                    <a:pt x="1464411" y="733829"/>
                  </a:lnTo>
                  <a:lnTo>
                    <a:pt x="1458645" y="746529"/>
                  </a:lnTo>
                  <a:lnTo>
                    <a:pt x="1483855" y="746529"/>
                  </a:lnTo>
                  <a:lnTo>
                    <a:pt x="1483131" y="733829"/>
                  </a:lnTo>
                  <a:close/>
                </a:path>
                <a:path w="2432685" h="1953259">
                  <a:moveTo>
                    <a:pt x="1562328" y="733829"/>
                  </a:moveTo>
                  <a:lnTo>
                    <a:pt x="1530197" y="733829"/>
                  </a:lnTo>
                  <a:lnTo>
                    <a:pt x="1520424" y="746529"/>
                  </a:lnTo>
                  <a:lnTo>
                    <a:pt x="1567370" y="746529"/>
                  </a:lnTo>
                  <a:lnTo>
                    <a:pt x="1562328" y="733829"/>
                  </a:lnTo>
                  <a:close/>
                </a:path>
                <a:path w="2432685" h="1953259">
                  <a:moveTo>
                    <a:pt x="1333372" y="683029"/>
                  </a:moveTo>
                  <a:lnTo>
                    <a:pt x="1013090" y="683029"/>
                  </a:lnTo>
                  <a:lnTo>
                    <a:pt x="1004518" y="695729"/>
                  </a:lnTo>
                  <a:lnTo>
                    <a:pt x="995135" y="708429"/>
                  </a:lnTo>
                  <a:lnTo>
                    <a:pt x="987776" y="721129"/>
                  </a:lnTo>
                  <a:lnTo>
                    <a:pt x="978856" y="733829"/>
                  </a:lnTo>
                  <a:lnTo>
                    <a:pt x="1411858" y="733829"/>
                  </a:lnTo>
                  <a:lnTo>
                    <a:pt x="1411858" y="721129"/>
                  </a:lnTo>
                  <a:lnTo>
                    <a:pt x="1388084" y="721129"/>
                  </a:lnTo>
                  <a:lnTo>
                    <a:pt x="1385938" y="708429"/>
                  </a:lnTo>
                  <a:lnTo>
                    <a:pt x="1372971" y="708429"/>
                  </a:lnTo>
                  <a:lnTo>
                    <a:pt x="1370088" y="695729"/>
                  </a:lnTo>
                  <a:lnTo>
                    <a:pt x="1335531" y="695729"/>
                  </a:lnTo>
                  <a:lnTo>
                    <a:pt x="1333372" y="683029"/>
                  </a:lnTo>
                  <a:close/>
                </a:path>
                <a:path w="2432685" h="1953259">
                  <a:moveTo>
                    <a:pt x="1397457" y="708429"/>
                  </a:moveTo>
                  <a:lnTo>
                    <a:pt x="1390967" y="708429"/>
                  </a:lnTo>
                  <a:lnTo>
                    <a:pt x="1388084" y="721129"/>
                  </a:lnTo>
                  <a:lnTo>
                    <a:pt x="1397457" y="721129"/>
                  </a:lnTo>
                  <a:lnTo>
                    <a:pt x="1397457" y="708429"/>
                  </a:lnTo>
                  <a:close/>
                </a:path>
                <a:path w="2432685" h="1953259">
                  <a:moveTo>
                    <a:pt x="1080655" y="594129"/>
                  </a:moveTo>
                  <a:lnTo>
                    <a:pt x="1075528" y="594129"/>
                  </a:lnTo>
                  <a:lnTo>
                    <a:pt x="1067878" y="606829"/>
                  </a:lnTo>
                  <a:lnTo>
                    <a:pt x="1058879" y="619529"/>
                  </a:lnTo>
                  <a:lnTo>
                    <a:pt x="1041924" y="644929"/>
                  </a:lnTo>
                  <a:lnTo>
                    <a:pt x="1034846" y="657629"/>
                  </a:lnTo>
                  <a:lnTo>
                    <a:pt x="1027635" y="670329"/>
                  </a:lnTo>
                  <a:lnTo>
                    <a:pt x="1018738" y="683029"/>
                  </a:lnTo>
                  <a:lnTo>
                    <a:pt x="1316088" y="683029"/>
                  </a:lnTo>
                  <a:lnTo>
                    <a:pt x="1314653" y="670329"/>
                  </a:lnTo>
                  <a:lnTo>
                    <a:pt x="1228253" y="670329"/>
                  </a:lnTo>
                  <a:lnTo>
                    <a:pt x="1227534" y="657629"/>
                  </a:lnTo>
                  <a:lnTo>
                    <a:pt x="1224657" y="657629"/>
                  </a:lnTo>
                  <a:lnTo>
                    <a:pt x="1220336" y="644929"/>
                  </a:lnTo>
                  <a:lnTo>
                    <a:pt x="1194414" y="644929"/>
                  </a:lnTo>
                  <a:lnTo>
                    <a:pt x="1193695" y="632229"/>
                  </a:lnTo>
                  <a:lnTo>
                    <a:pt x="1189375" y="632229"/>
                  </a:lnTo>
                  <a:lnTo>
                    <a:pt x="1191538" y="619529"/>
                  </a:lnTo>
                  <a:lnTo>
                    <a:pt x="1151934" y="619529"/>
                  </a:lnTo>
                  <a:lnTo>
                    <a:pt x="1150495" y="606829"/>
                  </a:lnTo>
                  <a:lnTo>
                    <a:pt x="1081375" y="606829"/>
                  </a:lnTo>
                  <a:lnTo>
                    <a:pt x="1080655" y="594129"/>
                  </a:lnTo>
                  <a:close/>
                </a:path>
                <a:path w="2432685" h="1953259">
                  <a:moveTo>
                    <a:pt x="1276489" y="657629"/>
                  </a:moveTo>
                  <a:lnTo>
                    <a:pt x="1271447" y="657629"/>
                  </a:lnTo>
                  <a:lnTo>
                    <a:pt x="1263535" y="670329"/>
                  </a:lnTo>
                  <a:lnTo>
                    <a:pt x="1279372" y="670329"/>
                  </a:lnTo>
                  <a:lnTo>
                    <a:pt x="1276489" y="657629"/>
                  </a:lnTo>
                  <a:close/>
                </a:path>
                <a:path w="2432685" h="1953259">
                  <a:moveTo>
                    <a:pt x="1185773" y="606829"/>
                  </a:moveTo>
                  <a:lnTo>
                    <a:pt x="1183614" y="606829"/>
                  </a:lnTo>
                  <a:lnTo>
                    <a:pt x="1177855" y="619529"/>
                  </a:lnTo>
                  <a:lnTo>
                    <a:pt x="1187936" y="619529"/>
                  </a:lnTo>
                  <a:lnTo>
                    <a:pt x="1185773" y="606829"/>
                  </a:lnTo>
                  <a:close/>
                </a:path>
                <a:path w="2432685" h="1953259">
                  <a:moveTo>
                    <a:pt x="1132497" y="594129"/>
                  </a:moveTo>
                  <a:lnTo>
                    <a:pt x="1094338" y="594129"/>
                  </a:lnTo>
                  <a:lnTo>
                    <a:pt x="1087859" y="606829"/>
                  </a:lnTo>
                  <a:lnTo>
                    <a:pt x="1133935" y="606829"/>
                  </a:lnTo>
                  <a:lnTo>
                    <a:pt x="1132497" y="594129"/>
                  </a:lnTo>
                  <a:close/>
                </a:path>
                <a:path w="2432685" h="1953259">
                  <a:moveTo>
                    <a:pt x="1115218" y="581429"/>
                  </a:moveTo>
                  <a:lnTo>
                    <a:pt x="1113774" y="581429"/>
                  </a:lnTo>
                  <a:lnTo>
                    <a:pt x="1111616" y="594129"/>
                  </a:lnTo>
                  <a:lnTo>
                    <a:pt x="1117376" y="594129"/>
                  </a:lnTo>
                  <a:lnTo>
                    <a:pt x="1115218" y="581429"/>
                  </a:lnTo>
                  <a:close/>
                </a:path>
                <a:path w="2432685" h="1953259">
                  <a:moveTo>
                    <a:pt x="843061" y="429029"/>
                  </a:moveTo>
                  <a:lnTo>
                    <a:pt x="807059" y="429029"/>
                  </a:lnTo>
                  <a:lnTo>
                    <a:pt x="796979" y="441729"/>
                  </a:lnTo>
                  <a:lnTo>
                    <a:pt x="846658" y="441729"/>
                  </a:lnTo>
                  <a:lnTo>
                    <a:pt x="843061" y="429029"/>
                  </a:lnTo>
                  <a:close/>
                </a:path>
                <a:path w="2432685" h="1953259">
                  <a:moveTo>
                    <a:pt x="665222" y="390929"/>
                  </a:moveTo>
                  <a:lnTo>
                    <a:pt x="658742" y="403629"/>
                  </a:lnTo>
                  <a:lnTo>
                    <a:pt x="667384" y="403629"/>
                  </a:lnTo>
                  <a:lnTo>
                    <a:pt x="665222" y="390929"/>
                  </a:lnTo>
                  <a:close/>
                </a:path>
                <a:path w="2432685" h="1953259">
                  <a:moveTo>
                    <a:pt x="734971" y="390929"/>
                  </a:moveTo>
                  <a:lnTo>
                    <a:pt x="719401" y="390929"/>
                  </a:lnTo>
                  <a:lnTo>
                    <a:pt x="710717" y="403629"/>
                  </a:lnTo>
                  <a:lnTo>
                    <a:pt x="736681" y="403629"/>
                  </a:lnTo>
                  <a:lnTo>
                    <a:pt x="734971" y="390929"/>
                  </a:lnTo>
                  <a:close/>
                </a:path>
                <a:path w="2432685" h="1953259">
                  <a:moveTo>
                    <a:pt x="384427" y="175029"/>
                  </a:moveTo>
                  <a:lnTo>
                    <a:pt x="370025" y="175029"/>
                  </a:lnTo>
                  <a:lnTo>
                    <a:pt x="361389" y="187729"/>
                  </a:lnTo>
                  <a:lnTo>
                    <a:pt x="387305" y="187729"/>
                  </a:lnTo>
                  <a:lnTo>
                    <a:pt x="384427" y="175029"/>
                  </a:lnTo>
                  <a:close/>
                </a:path>
                <a:path w="2432685" h="1953259">
                  <a:moveTo>
                    <a:pt x="287228" y="162329"/>
                  </a:moveTo>
                  <a:lnTo>
                    <a:pt x="285070" y="162329"/>
                  </a:lnTo>
                  <a:lnTo>
                    <a:pt x="282187" y="175029"/>
                  </a:lnTo>
                  <a:lnTo>
                    <a:pt x="288667" y="175029"/>
                  </a:lnTo>
                  <a:lnTo>
                    <a:pt x="287228" y="162329"/>
                  </a:lnTo>
                  <a:close/>
                </a:path>
                <a:path w="2432685" h="1953259">
                  <a:moveTo>
                    <a:pt x="84911" y="124229"/>
                  </a:moveTo>
                  <a:lnTo>
                    <a:pt x="75157" y="136929"/>
                  </a:lnTo>
                  <a:lnTo>
                    <a:pt x="67361" y="149629"/>
                  </a:lnTo>
                  <a:lnTo>
                    <a:pt x="214510" y="149629"/>
                  </a:lnTo>
                  <a:lnTo>
                    <a:pt x="213791" y="136929"/>
                  </a:lnTo>
                  <a:lnTo>
                    <a:pt x="81309" y="136929"/>
                  </a:lnTo>
                  <a:lnTo>
                    <a:pt x="84911" y="124229"/>
                  </a:lnTo>
                  <a:close/>
                </a:path>
                <a:path w="2432685" h="1953259">
                  <a:moveTo>
                    <a:pt x="184269" y="124229"/>
                  </a:moveTo>
                  <a:lnTo>
                    <a:pt x="91335" y="124229"/>
                  </a:lnTo>
                  <a:lnTo>
                    <a:pt x="86981" y="136929"/>
                  </a:lnTo>
                  <a:lnTo>
                    <a:pt x="187871" y="136929"/>
                  </a:lnTo>
                  <a:lnTo>
                    <a:pt x="184269" y="124229"/>
                  </a:lnTo>
                  <a:close/>
                </a:path>
                <a:path w="2432685" h="1953259">
                  <a:moveTo>
                    <a:pt x="148272" y="111529"/>
                  </a:moveTo>
                  <a:lnTo>
                    <a:pt x="105072" y="111529"/>
                  </a:lnTo>
                  <a:lnTo>
                    <a:pt x="102909" y="124229"/>
                  </a:lnTo>
                  <a:lnTo>
                    <a:pt x="148991" y="124229"/>
                  </a:lnTo>
                  <a:lnTo>
                    <a:pt x="148272" y="111529"/>
                  </a:lnTo>
                  <a:close/>
                </a:path>
                <a:path w="2432685" h="1953259">
                  <a:moveTo>
                    <a:pt x="145389" y="98829"/>
                  </a:moveTo>
                  <a:lnTo>
                    <a:pt x="127211" y="98829"/>
                  </a:lnTo>
                  <a:lnTo>
                    <a:pt x="118505" y="111529"/>
                  </a:lnTo>
                  <a:lnTo>
                    <a:pt x="147548" y="111529"/>
                  </a:lnTo>
                  <a:lnTo>
                    <a:pt x="145389" y="98829"/>
                  </a:lnTo>
                  <a:close/>
                </a:path>
                <a:path w="2432685" h="1953259">
                  <a:moveTo>
                    <a:pt x="674" y="0"/>
                  </a:moveTo>
                  <a:lnTo>
                    <a:pt x="0" y="0"/>
                  </a:lnTo>
                  <a:lnTo>
                    <a:pt x="0" y="19223"/>
                  </a:lnTo>
                  <a:lnTo>
                    <a:pt x="1180" y="15996"/>
                  </a:lnTo>
                  <a:lnTo>
                    <a:pt x="3463" y="6297"/>
                  </a:lnTo>
                  <a:lnTo>
                    <a:pt x="2911" y="173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7C3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8334018"/>
              <a:ext cx="2431415" cy="1213485"/>
            </a:xfrm>
            <a:custGeom>
              <a:avLst/>
              <a:gdLst/>
              <a:ahLst/>
              <a:cxnLst/>
              <a:rect l="l" t="t" r="r" b="b"/>
              <a:pathLst>
                <a:path w="2431415" h="1213484">
                  <a:moveTo>
                    <a:pt x="2425372" y="1195335"/>
                  </a:moveTo>
                  <a:lnTo>
                    <a:pt x="2399491" y="1195335"/>
                  </a:lnTo>
                  <a:lnTo>
                    <a:pt x="2405443" y="1196605"/>
                  </a:lnTo>
                  <a:lnTo>
                    <a:pt x="2411196" y="1200415"/>
                  </a:lnTo>
                  <a:lnTo>
                    <a:pt x="2415514" y="1206765"/>
                  </a:lnTo>
                  <a:lnTo>
                    <a:pt x="2418397" y="1213115"/>
                  </a:lnTo>
                  <a:lnTo>
                    <a:pt x="2425372" y="1195335"/>
                  </a:lnTo>
                  <a:close/>
                </a:path>
                <a:path w="2431415" h="1213484">
                  <a:moveTo>
                    <a:pt x="2395359" y="1161045"/>
                  </a:moveTo>
                  <a:lnTo>
                    <a:pt x="2263883" y="1161045"/>
                  </a:lnTo>
                  <a:lnTo>
                    <a:pt x="2272331" y="1162315"/>
                  </a:lnTo>
                  <a:lnTo>
                    <a:pt x="2280374" y="1164855"/>
                  </a:lnTo>
                  <a:lnTo>
                    <a:pt x="2288082" y="1168665"/>
                  </a:lnTo>
                  <a:lnTo>
                    <a:pt x="2294559" y="1171205"/>
                  </a:lnTo>
                  <a:lnTo>
                    <a:pt x="2314003" y="1182635"/>
                  </a:lnTo>
                  <a:lnTo>
                    <a:pt x="2320808" y="1190255"/>
                  </a:lnTo>
                  <a:lnTo>
                    <a:pt x="2327409" y="1197875"/>
                  </a:lnTo>
                  <a:lnTo>
                    <a:pt x="2334146" y="1204225"/>
                  </a:lnTo>
                  <a:lnTo>
                    <a:pt x="2341359" y="1209305"/>
                  </a:lnTo>
                  <a:lnTo>
                    <a:pt x="2348152" y="1210575"/>
                  </a:lnTo>
                  <a:lnTo>
                    <a:pt x="2355757" y="1211845"/>
                  </a:lnTo>
                  <a:lnTo>
                    <a:pt x="2364444" y="1209305"/>
                  </a:lnTo>
                  <a:lnTo>
                    <a:pt x="2374480" y="1204225"/>
                  </a:lnTo>
                  <a:lnTo>
                    <a:pt x="2384076" y="1197875"/>
                  </a:lnTo>
                  <a:lnTo>
                    <a:pt x="2392390" y="1195335"/>
                  </a:lnTo>
                  <a:lnTo>
                    <a:pt x="2425372" y="1195335"/>
                  </a:lnTo>
                  <a:lnTo>
                    <a:pt x="2431351" y="1180095"/>
                  </a:lnTo>
                  <a:lnTo>
                    <a:pt x="2428481" y="1177555"/>
                  </a:lnTo>
                  <a:lnTo>
                    <a:pt x="2425598" y="1172475"/>
                  </a:lnTo>
                  <a:lnTo>
                    <a:pt x="2424874" y="1166125"/>
                  </a:lnTo>
                  <a:lnTo>
                    <a:pt x="2417777" y="1164855"/>
                  </a:lnTo>
                  <a:lnTo>
                    <a:pt x="2404125" y="1164855"/>
                  </a:lnTo>
                  <a:lnTo>
                    <a:pt x="2395359" y="1161045"/>
                  </a:lnTo>
                  <a:close/>
                </a:path>
                <a:path w="2431415" h="1213484">
                  <a:moveTo>
                    <a:pt x="2054819" y="1046745"/>
                  </a:moveTo>
                  <a:lnTo>
                    <a:pt x="2004402" y="1046745"/>
                  </a:lnTo>
                  <a:lnTo>
                    <a:pt x="2007285" y="1049285"/>
                  </a:lnTo>
                  <a:lnTo>
                    <a:pt x="2014870" y="1056905"/>
                  </a:lnTo>
                  <a:lnTo>
                    <a:pt x="2019888" y="1069605"/>
                  </a:lnTo>
                  <a:lnTo>
                    <a:pt x="2023285" y="1086115"/>
                  </a:lnTo>
                  <a:lnTo>
                    <a:pt x="2026005" y="1102625"/>
                  </a:lnTo>
                  <a:lnTo>
                    <a:pt x="2033619" y="1115325"/>
                  </a:lnTo>
                  <a:lnTo>
                    <a:pt x="2040493" y="1128025"/>
                  </a:lnTo>
                  <a:lnTo>
                    <a:pt x="2046961" y="1139455"/>
                  </a:lnTo>
                  <a:lnTo>
                    <a:pt x="2053361" y="1147075"/>
                  </a:lnTo>
                  <a:lnTo>
                    <a:pt x="2059127" y="1147075"/>
                  </a:lnTo>
                  <a:lnTo>
                    <a:pt x="2067763" y="1150885"/>
                  </a:lnTo>
                  <a:lnTo>
                    <a:pt x="2068486" y="1159775"/>
                  </a:lnTo>
                  <a:lnTo>
                    <a:pt x="2067249" y="1162500"/>
                  </a:lnTo>
                  <a:lnTo>
                    <a:pt x="2068486" y="1163585"/>
                  </a:lnTo>
                  <a:lnTo>
                    <a:pt x="2069922" y="1163585"/>
                  </a:lnTo>
                  <a:lnTo>
                    <a:pt x="2071369" y="1167395"/>
                  </a:lnTo>
                  <a:lnTo>
                    <a:pt x="2074240" y="1168665"/>
                  </a:lnTo>
                  <a:lnTo>
                    <a:pt x="2077941" y="1169935"/>
                  </a:lnTo>
                  <a:lnTo>
                    <a:pt x="2082791" y="1168665"/>
                  </a:lnTo>
                  <a:lnTo>
                    <a:pt x="2089125" y="1164855"/>
                  </a:lnTo>
                  <a:lnTo>
                    <a:pt x="2097277" y="1158505"/>
                  </a:lnTo>
                  <a:lnTo>
                    <a:pt x="2114978" y="1158505"/>
                  </a:lnTo>
                  <a:lnTo>
                    <a:pt x="2128064" y="1153425"/>
                  </a:lnTo>
                  <a:lnTo>
                    <a:pt x="2144690" y="1148345"/>
                  </a:lnTo>
                  <a:lnTo>
                    <a:pt x="2158479" y="1145805"/>
                  </a:lnTo>
                  <a:lnTo>
                    <a:pt x="2187964" y="1145805"/>
                  </a:lnTo>
                  <a:lnTo>
                    <a:pt x="2191600" y="1139455"/>
                  </a:lnTo>
                  <a:lnTo>
                    <a:pt x="2226068" y="1139455"/>
                  </a:lnTo>
                  <a:lnTo>
                    <a:pt x="2235193" y="1136915"/>
                  </a:lnTo>
                  <a:lnTo>
                    <a:pt x="2386546" y="1136915"/>
                  </a:lnTo>
                  <a:lnTo>
                    <a:pt x="2386204" y="1130565"/>
                  </a:lnTo>
                  <a:lnTo>
                    <a:pt x="2290241" y="1130565"/>
                  </a:lnTo>
                  <a:lnTo>
                    <a:pt x="2283040" y="1126755"/>
                  </a:lnTo>
                  <a:lnTo>
                    <a:pt x="2280881" y="1120405"/>
                  </a:lnTo>
                  <a:lnTo>
                    <a:pt x="2284475" y="1105165"/>
                  </a:lnTo>
                  <a:lnTo>
                    <a:pt x="2283751" y="1105165"/>
                  </a:lnTo>
                  <a:lnTo>
                    <a:pt x="2283040" y="1103895"/>
                  </a:lnTo>
                  <a:lnTo>
                    <a:pt x="2279802" y="1102625"/>
                  </a:lnTo>
                  <a:lnTo>
                    <a:pt x="2267203" y="1102625"/>
                  </a:lnTo>
                  <a:lnTo>
                    <a:pt x="2260714" y="1100085"/>
                  </a:lnTo>
                  <a:lnTo>
                    <a:pt x="2257120" y="1098815"/>
                  </a:lnTo>
                  <a:lnTo>
                    <a:pt x="2254961" y="1096275"/>
                  </a:lnTo>
                  <a:lnTo>
                    <a:pt x="2253525" y="1092465"/>
                  </a:lnTo>
                  <a:lnTo>
                    <a:pt x="2130493" y="1092465"/>
                  </a:lnTo>
                  <a:lnTo>
                    <a:pt x="2123198" y="1091195"/>
                  </a:lnTo>
                  <a:lnTo>
                    <a:pt x="2120315" y="1089925"/>
                  </a:lnTo>
                  <a:lnTo>
                    <a:pt x="2117445" y="1087385"/>
                  </a:lnTo>
                  <a:lnTo>
                    <a:pt x="2116721" y="1082305"/>
                  </a:lnTo>
                  <a:lnTo>
                    <a:pt x="2103223" y="1079765"/>
                  </a:lnTo>
                  <a:lnTo>
                    <a:pt x="2096674" y="1079765"/>
                  </a:lnTo>
                  <a:lnTo>
                    <a:pt x="2090800" y="1077225"/>
                  </a:lnTo>
                  <a:lnTo>
                    <a:pt x="2086482" y="1075955"/>
                  </a:lnTo>
                  <a:lnTo>
                    <a:pt x="2083599" y="1072145"/>
                  </a:lnTo>
                  <a:lnTo>
                    <a:pt x="2082164" y="1067065"/>
                  </a:lnTo>
                  <a:lnTo>
                    <a:pt x="2078558" y="1067065"/>
                  </a:lnTo>
                  <a:lnTo>
                    <a:pt x="2071369" y="1064525"/>
                  </a:lnTo>
                  <a:lnTo>
                    <a:pt x="2065697" y="1060715"/>
                  </a:lnTo>
                  <a:lnTo>
                    <a:pt x="2060566" y="1055635"/>
                  </a:lnTo>
                  <a:lnTo>
                    <a:pt x="2055976" y="1049285"/>
                  </a:lnTo>
                  <a:lnTo>
                    <a:pt x="2054819" y="1046745"/>
                  </a:lnTo>
                  <a:close/>
                </a:path>
                <a:path w="2431415" h="1213484">
                  <a:moveTo>
                    <a:pt x="2067039" y="1162964"/>
                  </a:moveTo>
                  <a:lnTo>
                    <a:pt x="2065604" y="1166125"/>
                  </a:lnTo>
                  <a:lnTo>
                    <a:pt x="2067039" y="1163585"/>
                  </a:lnTo>
                  <a:lnTo>
                    <a:pt x="2067039" y="1162964"/>
                  </a:lnTo>
                  <a:close/>
                </a:path>
                <a:path w="2431415" h="1213484">
                  <a:moveTo>
                    <a:pt x="2067039" y="1162315"/>
                  </a:moveTo>
                  <a:lnTo>
                    <a:pt x="2067039" y="1162964"/>
                  </a:lnTo>
                  <a:lnTo>
                    <a:pt x="2067249" y="1162500"/>
                  </a:lnTo>
                  <a:lnTo>
                    <a:pt x="2067039" y="1162315"/>
                  </a:lnTo>
                  <a:close/>
                </a:path>
                <a:path w="2431415" h="1213484">
                  <a:moveTo>
                    <a:pt x="2386546" y="1136915"/>
                  </a:moveTo>
                  <a:lnTo>
                    <a:pt x="2235193" y="1136915"/>
                  </a:lnTo>
                  <a:lnTo>
                    <a:pt x="2243442" y="1139455"/>
                  </a:lnTo>
                  <a:lnTo>
                    <a:pt x="2247467" y="1141995"/>
                  </a:lnTo>
                  <a:lnTo>
                    <a:pt x="2250820" y="1145805"/>
                  </a:lnTo>
                  <a:lnTo>
                    <a:pt x="2253364" y="1153425"/>
                  </a:lnTo>
                  <a:lnTo>
                    <a:pt x="2254961" y="1162315"/>
                  </a:lnTo>
                  <a:lnTo>
                    <a:pt x="2263883" y="1161045"/>
                  </a:lnTo>
                  <a:lnTo>
                    <a:pt x="2395359" y="1161045"/>
                  </a:lnTo>
                  <a:lnTo>
                    <a:pt x="2392476" y="1159775"/>
                  </a:lnTo>
                  <a:lnTo>
                    <a:pt x="2387434" y="1153425"/>
                  </a:lnTo>
                  <a:lnTo>
                    <a:pt x="2386546" y="1136915"/>
                  </a:lnTo>
                  <a:close/>
                </a:path>
                <a:path w="2431415" h="1213484">
                  <a:moveTo>
                    <a:pt x="2114978" y="1158505"/>
                  </a:moveTo>
                  <a:lnTo>
                    <a:pt x="2098725" y="1158505"/>
                  </a:lnTo>
                  <a:lnTo>
                    <a:pt x="2111707" y="1159775"/>
                  </a:lnTo>
                  <a:lnTo>
                    <a:pt x="2114978" y="1158505"/>
                  </a:lnTo>
                  <a:close/>
                </a:path>
                <a:path w="2431415" h="1213484">
                  <a:moveTo>
                    <a:pt x="2187964" y="1145805"/>
                  </a:moveTo>
                  <a:lnTo>
                    <a:pt x="2158479" y="1145805"/>
                  </a:lnTo>
                  <a:lnTo>
                    <a:pt x="2162085" y="1150885"/>
                  </a:lnTo>
                  <a:lnTo>
                    <a:pt x="2169274" y="1155965"/>
                  </a:lnTo>
                  <a:lnTo>
                    <a:pt x="2174691" y="1157235"/>
                  </a:lnTo>
                  <a:lnTo>
                    <a:pt x="2180170" y="1154695"/>
                  </a:lnTo>
                  <a:lnTo>
                    <a:pt x="2185783" y="1149615"/>
                  </a:lnTo>
                  <a:lnTo>
                    <a:pt x="2187964" y="1145805"/>
                  </a:lnTo>
                  <a:close/>
                </a:path>
                <a:path w="2431415" h="1213484">
                  <a:moveTo>
                    <a:pt x="2226068" y="1139455"/>
                  </a:moveTo>
                  <a:lnTo>
                    <a:pt x="2191600" y="1139455"/>
                  </a:lnTo>
                  <a:lnTo>
                    <a:pt x="2190876" y="1140725"/>
                  </a:lnTo>
                  <a:lnTo>
                    <a:pt x="2198077" y="1140725"/>
                  </a:lnTo>
                  <a:lnTo>
                    <a:pt x="2203119" y="1143265"/>
                  </a:lnTo>
                  <a:lnTo>
                    <a:pt x="2207437" y="1144535"/>
                  </a:lnTo>
                  <a:lnTo>
                    <a:pt x="2208161" y="1147075"/>
                  </a:lnTo>
                  <a:lnTo>
                    <a:pt x="2216810" y="1141995"/>
                  </a:lnTo>
                  <a:lnTo>
                    <a:pt x="2226068" y="1139455"/>
                  </a:lnTo>
                  <a:close/>
                </a:path>
                <a:path w="2431415" h="1213484">
                  <a:moveTo>
                    <a:pt x="2198077" y="1140725"/>
                  </a:moveTo>
                  <a:lnTo>
                    <a:pt x="2191600" y="1140725"/>
                  </a:lnTo>
                  <a:lnTo>
                    <a:pt x="2192324" y="1141995"/>
                  </a:lnTo>
                  <a:lnTo>
                    <a:pt x="2198077" y="1140725"/>
                  </a:lnTo>
                  <a:close/>
                </a:path>
                <a:path w="2431415" h="1213484">
                  <a:moveTo>
                    <a:pt x="2323450" y="1114055"/>
                  </a:moveTo>
                  <a:lnTo>
                    <a:pt x="2314485" y="1115325"/>
                  </a:lnTo>
                  <a:lnTo>
                    <a:pt x="2304643" y="1117865"/>
                  </a:lnTo>
                  <a:lnTo>
                    <a:pt x="2296718" y="1125485"/>
                  </a:lnTo>
                  <a:lnTo>
                    <a:pt x="2290241" y="1130565"/>
                  </a:lnTo>
                  <a:lnTo>
                    <a:pt x="2386204" y="1130565"/>
                  </a:lnTo>
                  <a:lnTo>
                    <a:pt x="2385999" y="1126755"/>
                  </a:lnTo>
                  <a:lnTo>
                    <a:pt x="2384380" y="1122945"/>
                  </a:lnTo>
                  <a:lnTo>
                    <a:pt x="2347124" y="1122945"/>
                  </a:lnTo>
                  <a:lnTo>
                    <a:pt x="2344242" y="1120405"/>
                  </a:lnTo>
                  <a:lnTo>
                    <a:pt x="2338476" y="1117865"/>
                  </a:lnTo>
                  <a:lnTo>
                    <a:pt x="2331470" y="1115325"/>
                  </a:lnTo>
                  <a:lnTo>
                    <a:pt x="2323450" y="1114055"/>
                  </a:lnTo>
                  <a:close/>
                </a:path>
                <a:path w="2431415" h="1213484">
                  <a:moveTo>
                    <a:pt x="2371820" y="1117865"/>
                  </a:moveTo>
                  <a:lnTo>
                    <a:pt x="2364219" y="1117865"/>
                  </a:lnTo>
                  <a:lnTo>
                    <a:pt x="2347124" y="1122945"/>
                  </a:lnTo>
                  <a:lnTo>
                    <a:pt x="2384380" y="1122945"/>
                  </a:lnTo>
                  <a:lnTo>
                    <a:pt x="2383840" y="1121675"/>
                  </a:lnTo>
                  <a:lnTo>
                    <a:pt x="2378074" y="1119135"/>
                  </a:lnTo>
                  <a:lnTo>
                    <a:pt x="2371820" y="1117865"/>
                  </a:lnTo>
                  <a:close/>
                </a:path>
                <a:path w="2431415" h="1213484">
                  <a:moveTo>
                    <a:pt x="2276563" y="1101355"/>
                  </a:moveTo>
                  <a:lnTo>
                    <a:pt x="2267203" y="1102625"/>
                  </a:lnTo>
                  <a:lnTo>
                    <a:pt x="2279802" y="1102625"/>
                  </a:lnTo>
                  <a:lnTo>
                    <a:pt x="2276563" y="1101355"/>
                  </a:lnTo>
                  <a:close/>
                </a:path>
                <a:path w="2431415" h="1213484">
                  <a:moveTo>
                    <a:pt x="2185266" y="1079765"/>
                  </a:moveTo>
                  <a:lnTo>
                    <a:pt x="2174949" y="1083575"/>
                  </a:lnTo>
                  <a:lnTo>
                    <a:pt x="2164497" y="1088655"/>
                  </a:lnTo>
                  <a:lnTo>
                    <a:pt x="2155596" y="1089925"/>
                  </a:lnTo>
                  <a:lnTo>
                    <a:pt x="2147501" y="1089925"/>
                  </a:lnTo>
                  <a:lnTo>
                    <a:pt x="2130493" y="1092465"/>
                  </a:lnTo>
                  <a:lnTo>
                    <a:pt x="2249919" y="1092465"/>
                  </a:lnTo>
                  <a:lnTo>
                    <a:pt x="2244153" y="1088655"/>
                  </a:lnTo>
                  <a:lnTo>
                    <a:pt x="2243254" y="1087385"/>
                  </a:lnTo>
                  <a:lnTo>
                    <a:pt x="2199525" y="1087385"/>
                  </a:lnTo>
                  <a:lnTo>
                    <a:pt x="2198077" y="1083575"/>
                  </a:lnTo>
                  <a:lnTo>
                    <a:pt x="2196642" y="1081035"/>
                  </a:lnTo>
                  <a:lnTo>
                    <a:pt x="2193759" y="1081035"/>
                  </a:lnTo>
                  <a:lnTo>
                    <a:pt x="2185266" y="1079765"/>
                  </a:lnTo>
                  <a:close/>
                </a:path>
                <a:path w="2431415" h="1213484">
                  <a:moveTo>
                    <a:pt x="2213927" y="1081035"/>
                  </a:moveTo>
                  <a:lnTo>
                    <a:pt x="2205278" y="1087385"/>
                  </a:lnTo>
                  <a:lnTo>
                    <a:pt x="2243254" y="1087385"/>
                  </a:lnTo>
                  <a:lnTo>
                    <a:pt x="2242356" y="1086115"/>
                  </a:lnTo>
                  <a:lnTo>
                    <a:pt x="2221115" y="1086115"/>
                  </a:lnTo>
                  <a:lnTo>
                    <a:pt x="2219680" y="1084845"/>
                  </a:lnTo>
                  <a:lnTo>
                    <a:pt x="2219680" y="1083575"/>
                  </a:lnTo>
                  <a:lnTo>
                    <a:pt x="2213927" y="1081035"/>
                  </a:lnTo>
                  <a:close/>
                </a:path>
                <a:path w="2431415" h="1213484">
                  <a:moveTo>
                    <a:pt x="2232634" y="1081035"/>
                  </a:moveTo>
                  <a:lnTo>
                    <a:pt x="2227605" y="1081035"/>
                  </a:lnTo>
                  <a:lnTo>
                    <a:pt x="2221115" y="1086115"/>
                  </a:lnTo>
                  <a:lnTo>
                    <a:pt x="2242356" y="1086115"/>
                  </a:lnTo>
                  <a:lnTo>
                    <a:pt x="2240559" y="1083575"/>
                  </a:lnTo>
                  <a:lnTo>
                    <a:pt x="2236965" y="1082305"/>
                  </a:lnTo>
                  <a:lnTo>
                    <a:pt x="2232634" y="1081035"/>
                  </a:lnTo>
                  <a:close/>
                </a:path>
                <a:path w="2431415" h="1213484">
                  <a:moveTo>
                    <a:pt x="1991134" y="966735"/>
                  </a:moveTo>
                  <a:lnTo>
                    <a:pt x="1966239" y="966735"/>
                  </a:lnTo>
                  <a:lnTo>
                    <a:pt x="1967687" y="968005"/>
                  </a:lnTo>
                  <a:lnTo>
                    <a:pt x="1969597" y="970545"/>
                  </a:lnTo>
                  <a:lnTo>
                    <a:pt x="1970025" y="978165"/>
                  </a:lnTo>
                  <a:lnTo>
                    <a:pt x="1969103" y="989595"/>
                  </a:lnTo>
                  <a:lnTo>
                    <a:pt x="1966963" y="1004835"/>
                  </a:lnTo>
                  <a:lnTo>
                    <a:pt x="1970717" y="1014995"/>
                  </a:lnTo>
                  <a:lnTo>
                    <a:pt x="1974340" y="1027695"/>
                  </a:lnTo>
                  <a:lnTo>
                    <a:pt x="1979312" y="1040395"/>
                  </a:lnTo>
                  <a:lnTo>
                    <a:pt x="1987118" y="1049285"/>
                  </a:lnTo>
                  <a:lnTo>
                    <a:pt x="1994318" y="1049285"/>
                  </a:lnTo>
                  <a:lnTo>
                    <a:pt x="2004402" y="1046745"/>
                  </a:lnTo>
                  <a:lnTo>
                    <a:pt x="2054819" y="1046745"/>
                  </a:lnTo>
                  <a:lnTo>
                    <a:pt x="2051926" y="1040395"/>
                  </a:lnTo>
                  <a:lnTo>
                    <a:pt x="2050924" y="1030235"/>
                  </a:lnTo>
                  <a:lnTo>
                    <a:pt x="2048233" y="1022615"/>
                  </a:lnTo>
                  <a:lnTo>
                    <a:pt x="2044328" y="1017535"/>
                  </a:lnTo>
                  <a:lnTo>
                    <a:pt x="2039683" y="1013725"/>
                  </a:lnTo>
                  <a:lnTo>
                    <a:pt x="2034641" y="1012455"/>
                  </a:lnTo>
                  <a:lnTo>
                    <a:pt x="2028888" y="1011185"/>
                  </a:lnTo>
                  <a:lnTo>
                    <a:pt x="2023846" y="1008645"/>
                  </a:lnTo>
                  <a:lnTo>
                    <a:pt x="2022982" y="1006105"/>
                  </a:lnTo>
                  <a:lnTo>
                    <a:pt x="2015197" y="1006105"/>
                  </a:lnTo>
                  <a:lnTo>
                    <a:pt x="2015197" y="994675"/>
                  </a:lnTo>
                  <a:lnTo>
                    <a:pt x="2008690" y="985654"/>
                  </a:lnTo>
                  <a:lnTo>
                    <a:pt x="2002239" y="976895"/>
                  </a:lnTo>
                  <a:lnTo>
                    <a:pt x="1995150" y="969275"/>
                  </a:lnTo>
                  <a:lnTo>
                    <a:pt x="1991134" y="966735"/>
                  </a:lnTo>
                  <a:close/>
                </a:path>
                <a:path w="2431415" h="1213484">
                  <a:moveTo>
                    <a:pt x="1842187" y="995945"/>
                  </a:moveTo>
                  <a:lnTo>
                    <a:pt x="1795602" y="995945"/>
                  </a:lnTo>
                  <a:lnTo>
                    <a:pt x="1799208" y="1004835"/>
                  </a:lnTo>
                  <a:lnTo>
                    <a:pt x="1797761" y="1020075"/>
                  </a:lnTo>
                  <a:lnTo>
                    <a:pt x="1800644" y="1021345"/>
                  </a:lnTo>
                  <a:lnTo>
                    <a:pt x="1803526" y="1017535"/>
                  </a:lnTo>
                  <a:lnTo>
                    <a:pt x="1808568" y="1007375"/>
                  </a:lnTo>
                  <a:lnTo>
                    <a:pt x="1823775" y="1007375"/>
                  </a:lnTo>
                  <a:lnTo>
                    <a:pt x="1831606" y="1003565"/>
                  </a:lnTo>
                  <a:lnTo>
                    <a:pt x="1842187" y="995945"/>
                  </a:lnTo>
                  <a:close/>
                </a:path>
                <a:path w="2431415" h="1213484">
                  <a:moveTo>
                    <a:pt x="1823775" y="1007375"/>
                  </a:moveTo>
                  <a:lnTo>
                    <a:pt x="1808568" y="1007375"/>
                  </a:lnTo>
                  <a:lnTo>
                    <a:pt x="1804250" y="1016265"/>
                  </a:lnTo>
                  <a:lnTo>
                    <a:pt x="1802803" y="1020075"/>
                  </a:lnTo>
                  <a:lnTo>
                    <a:pt x="1803526" y="1021345"/>
                  </a:lnTo>
                  <a:lnTo>
                    <a:pt x="1808114" y="1018805"/>
                  </a:lnTo>
                  <a:lnTo>
                    <a:pt x="1815404" y="1013725"/>
                  </a:lnTo>
                  <a:lnTo>
                    <a:pt x="1823775" y="1007375"/>
                  </a:lnTo>
                  <a:close/>
                </a:path>
                <a:path w="2431415" h="1213484">
                  <a:moveTo>
                    <a:pt x="2021687" y="1002295"/>
                  </a:moveTo>
                  <a:lnTo>
                    <a:pt x="2015197" y="1006105"/>
                  </a:lnTo>
                  <a:lnTo>
                    <a:pt x="2022982" y="1006105"/>
                  </a:lnTo>
                  <a:lnTo>
                    <a:pt x="2021687" y="1002295"/>
                  </a:lnTo>
                  <a:close/>
                </a:path>
                <a:path w="2431415" h="1213484">
                  <a:moveTo>
                    <a:pt x="1930687" y="990865"/>
                  </a:moveTo>
                  <a:lnTo>
                    <a:pt x="1859775" y="990865"/>
                  </a:lnTo>
                  <a:lnTo>
                    <a:pt x="1870586" y="994675"/>
                  </a:lnTo>
                  <a:lnTo>
                    <a:pt x="1882000" y="997215"/>
                  </a:lnTo>
                  <a:lnTo>
                    <a:pt x="1894635" y="997215"/>
                  </a:lnTo>
                  <a:lnTo>
                    <a:pt x="1905312" y="1001025"/>
                  </a:lnTo>
                  <a:lnTo>
                    <a:pt x="1916934" y="1001025"/>
                  </a:lnTo>
                  <a:lnTo>
                    <a:pt x="1930687" y="990865"/>
                  </a:lnTo>
                  <a:close/>
                </a:path>
                <a:path w="2431415" h="1213484">
                  <a:moveTo>
                    <a:pt x="1987118" y="964195"/>
                  </a:moveTo>
                  <a:lnTo>
                    <a:pt x="1771129" y="964195"/>
                  </a:lnTo>
                  <a:lnTo>
                    <a:pt x="1774012" y="965465"/>
                  </a:lnTo>
                  <a:lnTo>
                    <a:pt x="1779598" y="973085"/>
                  </a:lnTo>
                  <a:lnTo>
                    <a:pt x="1782556" y="983245"/>
                  </a:lnTo>
                  <a:lnTo>
                    <a:pt x="1784842" y="993405"/>
                  </a:lnTo>
                  <a:lnTo>
                    <a:pt x="1788413" y="998485"/>
                  </a:lnTo>
                  <a:lnTo>
                    <a:pt x="1790560" y="999755"/>
                  </a:lnTo>
                  <a:lnTo>
                    <a:pt x="1792731" y="998485"/>
                  </a:lnTo>
                  <a:lnTo>
                    <a:pt x="1795602" y="995945"/>
                  </a:lnTo>
                  <a:lnTo>
                    <a:pt x="1842187" y="995945"/>
                  </a:lnTo>
                  <a:lnTo>
                    <a:pt x="1847478" y="992135"/>
                  </a:lnTo>
                  <a:lnTo>
                    <a:pt x="1859775" y="990865"/>
                  </a:lnTo>
                  <a:lnTo>
                    <a:pt x="1930687" y="990865"/>
                  </a:lnTo>
                  <a:lnTo>
                    <a:pt x="1932406" y="989595"/>
                  </a:lnTo>
                  <a:lnTo>
                    <a:pt x="1947525" y="989595"/>
                  </a:lnTo>
                  <a:lnTo>
                    <a:pt x="1953285" y="984515"/>
                  </a:lnTo>
                  <a:lnTo>
                    <a:pt x="1955898" y="984515"/>
                  </a:lnTo>
                  <a:lnTo>
                    <a:pt x="1961197" y="973085"/>
                  </a:lnTo>
                  <a:lnTo>
                    <a:pt x="1966239" y="966735"/>
                  </a:lnTo>
                  <a:lnTo>
                    <a:pt x="1991134" y="966735"/>
                  </a:lnTo>
                  <a:lnTo>
                    <a:pt x="1987118" y="964195"/>
                  </a:lnTo>
                  <a:close/>
                </a:path>
                <a:path w="2431415" h="1213484">
                  <a:moveTo>
                    <a:pt x="1947525" y="989595"/>
                  </a:moveTo>
                  <a:lnTo>
                    <a:pt x="1932406" y="989595"/>
                  </a:lnTo>
                  <a:lnTo>
                    <a:pt x="1933841" y="990865"/>
                  </a:lnTo>
                  <a:lnTo>
                    <a:pt x="1934565" y="990865"/>
                  </a:lnTo>
                  <a:lnTo>
                    <a:pt x="1941766" y="994675"/>
                  </a:lnTo>
                  <a:lnTo>
                    <a:pt x="1947525" y="989595"/>
                  </a:lnTo>
                  <a:close/>
                </a:path>
                <a:path w="2431415" h="1213484">
                  <a:moveTo>
                    <a:pt x="1955369" y="985654"/>
                  </a:moveTo>
                  <a:lnTo>
                    <a:pt x="1954720" y="987055"/>
                  </a:lnTo>
                  <a:lnTo>
                    <a:pt x="1955444" y="985785"/>
                  </a:lnTo>
                  <a:lnTo>
                    <a:pt x="1955369" y="985654"/>
                  </a:lnTo>
                  <a:close/>
                </a:path>
                <a:path w="2431415" h="1213484">
                  <a:moveTo>
                    <a:pt x="1955898" y="984515"/>
                  </a:moveTo>
                  <a:lnTo>
                    <a:pt x="1954720" y="984515"/>
                  </a:lnTo>
                  <a:lnTo>
                    <a:pt x="1955369" y="985654"/>
                  </a:lnTo>
                  <a:lnTo>
                    <a:pt x="1955898" y="984515"/>
                  </a:lnTo>
                  <a:close/>
                </a:path>
                <a:path w="2431415" h="1213484">
                  <a:moveTo>
                    <a:pt x="1781924" y="929905"/>
                  </a:moveTo>
                  <a:lnTo>
                    <a:pt x="1727923" y="929905"/>
                  </a:lnTo>
                  <a:lnTo>
                    <a:pt x="1732241" y="932445"/>
                  </a:lnTo>
                  <a:lnTo>
                    <a:pt x="1740694" y="940065"/>
                  </a:lnTo>
                  <a:lnTo>
                    <a:pt x="1747457" y="950225"/>
                  </a:lnTo>
                  <a:lnTo>
                    <a:pt x="1753814" y="961655"/>
                  </a:lnTo>
                  <a:lnTo>
                    <a:pt x="1761045" y="969275"/>
                  </a:lnTo>
                  <a:lnTo>
                    <a:pt x="1767522" y="964195"/>
                  </a:lnTo>
                  <a:lnTo>
                    <a:pt x="1987118" y="964195"/>
                  </a:lnTo>
                  <a:lnTo>
                    <a:pt x="1987118" y="959115"/>
                  </a:lnTo>
                  <a:lnTo>
                    <a:pt x="1813706" y="959115"/>
                  </a:lnTo>
                  <a:lnTo>
                    <a:pt x="1807844" y="957845"/>
                  </a:lnTo>
                  <a:lnTo>
                    <a:pt x="1802079" y="954035"/>
                  </a:lnTo>
                  <a:lnTo>
                    <a:pt x="1799208" y="950225"/>
                  </a:lnTo>
                  <a:lnTo>
                    <a:pt x="1794890" y="943875"/>
                  </a:lnTo>
                  <a:lnTo>
                    <a:pt x="1791284" y="940065"/>
                  </a:lnTo>
                  <a:lnTo>
                    <a:pt x="1789125" y="932445"/>
                  </a:lnTo>
                  <a:lnTo>
                    <a:pt x="1783372" y="931175"/>
                  </a:lnTo>
                  <a:lnTo>
                    <a:pt x="1781924" y="929905"/>
                  </a:lnTo>
                  <a:close/>
                </a:path>
                <a:path w="2431415" h="1213484">
                  <a:moveTo>
                    <a:pt x="1876971" y="936255"/>
                  </a:moveTo>
                  <a:lnTo>
                    <a:pt x="1869701" y="936255"/>
                  </a:lnTo>
                  <a:lnTo>
                    <a:pt x="1860408" y="937525"/>
                  </a:lnTo>
                  <a:lnTo>
                    <a:pt x="1850037" y="941335"/>
                  </a:lnTo>
                  <a:lnTo>
                    <a:pt x="1839531" y="943875"/>
                  </a:lnTo>
                  <a:lnTo>
                    <a:pt x="1829211" y="952765"/>
                  </a:lnTo>
                  <a:lnTo>
                    <a:pt x="1820716" y="957845"/>
                  </a:lnTo>
                  <a:lnTo>
                    <a:pt x="1813706" y="959115"/>
                  </a:lnTo>
                  <a:lnTo>
                    <a:pt x="1987118" y="959115"/>
                  </a:lnTo>
                  <a:lnTo>
                    <a:pt x="1987118" y="956575"/>
                  </a:lnTo>
                  <a:lnTo>
                    <a:pt x="1984959" y="951495"/>
                  </a:lnTo>
                  <a:lnTo>
                    <a:pt x="1958327" y="951495"/>
                  </a:lnTo>
                  <a:lnTo>
                    <a:pt x="1957603" y="950225"/>
                  </a:lnTo>
                  <a:lnTo>
                    <a:pt x="1957603" y="948955"/>
                  </a:lnTo>
                  <a:lnTo>
                    <a:pt x="1956168" y="948955"/>
                  </a:lnTo>
                  <a:lnTo>
                    <a:pt x="1949678" y="945145"/>
                  </a:lnTo>
                  <a:lnTo>
                    <a:pt x="1943134" y="942605"/>
                  </a:lnTo>
                  <a:lnTo>
                    <a:pt x="1939659" y="941335"/>
                  </a:lnTo>
                  <a:lnTo>
                    <a:pt x="1882000" y="941335"/>
                  </a:lnTo>
                  <a:lnTo>
                    <a:pt x="1879841" y="940065"/>
                  </a:lnTo>
                  <a:lnTo>
                    <a:pt x="1879130" y="937525"/>
                  </a:lnTo>
                  <a:lnTo>
                    <a:pt x="1876971" y="936255"/>
                  </a:lnTo>
                  <a:close/>
                </a:path>
                <a:path w="2431415" h="1213484">
                  <a:moveTo>
                    <a:pt x="1976549" y="948955"/>
                  </a:moveTo>
                  <a:lnTo>
                    <a:pt x="1963859" y="951495"/>
                  </a:lnTo>
                  <a:lnTo>
                    <a:pt x="1984959" y="951495"/>
                  </a:lnTo>
                  <a:lnTo>
                    <a:pt x="1982088" y="950225"/>
                  </a:lnTo>
                  <a:lnTo>
                    <a:pt x="1976549" y="948955"/>
                  </a:lnTo>
                  <a:close/>
                </a:path>
                <a:path w="2431415" h="1213484">
                  <a:moveTo>
                    <a:pt x="1902345" y="938795"/>
                  </a:moveTo>
                  <a:lnTo>
                    <a:pt x="1892917" y="938795"/>
                  </a:lnTo>
                  <a:lnTo>
                    <a:pt x="1882000" y="941335"/>
                  </a:lnTo>
                  <a:lnTo>
                    <a:pt x="1919452" y="941335"/>
                  </a:lnTo>
                  <a:lnTo>
                    <a:pt x="1902345" y="938795"/>
                  </a:lnTo>
                  <a:close/>
                </a:path>
                <a:path w="2431415" h="1213484">
                  <a:moveTo>
                    <a:pt x="1936184" y="940065"/>
                  </a:moveTo>
                  <a:lnTo>
                    <a:pt x="1928425" y="940065"/>
                  </a:lnTo>
                  <a:lnTo>
                    <a:pt x="1919452" y="941335"/>
                  </a:lnTo>
                  <a:lnTo>
                    <a:pt x="1939659" y="941335"/>
                  </a:lnTo>
                  <a:lnTo>
                    <a:pt x="1936184" y="940065"/>
                  </a:lnTo>
                  <a:close/>
                </a:path>
                <a:path w="2431415" h="1213484">
                  <a:moveTo>
                    <a:pt x="1743841" y="891805"/>
                  </a:moveTo>
                  <a:lnTo>
                    <a:pt x="1663852" y="891805"/>
                  </a:lnTo>
                  <a:lnTo>
                    <a:pt x="1675492" y="904505"/>
                  </a:lnTo>
                  <a:lnTo>
                    <a:pt x="1689495" y="913395"/>
                  </a:lnTo>
                  <a:lnTo>
                    <a:pt x="1703634" y="921015"/>
                  </a:lnTo>
                  <a:lnTo>
                    <a:pt x="1715681" y="932445"/>
                  </a:lnTo>
                  <a:lnTo>
                    <a:pt x="1722170" y="929905"/>
                  </a:lnTo>
                  <a:lnTo>
                    <a:pt x="1777606" y="929905"/>
                  </a:lnTo>
                  <a:lnTo>
                    <a:pt x="1769123" y="924825"/>
                  </a:lnTo>
                  <a:lnTo>
                    <a:pt x="1761586" y="915935"/>
                  </a:lnTo>
                  <a:lnTo>
                    <a:pt x="1754319" y="908315"/>
                  </a:lnTo>
                  <a:lnTo>
                    <a:pt x="1746643" y="899425"/>
                  </a:lnTo>
                  <a:lnTo>
                    <a:pt x="1743841" y="891805"/>
                  </a:lnTo>
                  <a:close/>
                </a:path>
                <a:path w="2431415" h="1213484">
                  <a:moveTo>
                    <a:pt x="887570" y="880375"/>
                  </a:moveTo>
                  <a:lnTo>
                    <a:pt x="834419" y="880375"/>
                  </a:lnTo>
                  <a:lnTo>
                    <a:pt x="832261" y="891805"/>
                  </a:lnTo>
                  <a:lnTo>
                    <a:pt x="834419" y="899425"/>
                  </a:lnTo>
                  <a:lnTo>
                    <a:pt x="840898" y="903235"/>
                  </a:lnTo>
                  <a:lnTo>
                    <a:pt x="849541" y="894345"/>
                  </a:lnTo>
                  <a:lnTo>
                    <a:pt x="853744" y="894345"/>
                  </a:lnTo>
                  <a:lnTo>
                    <a:pt x="854445" y="893075"/>
                  </a:lnTo>
                  <a:lnTo>
                    <a:pt x="858539" y="886725"/>
                  </a:lnTo>
                  <a:lnTo>
                    <a:pt x="862095" y="885455"/>
                  </a:lnTo>
                  <a:lnTo>
                    <a:pt x="880821" y="885455"/>
                  </a:lnTo>
                  <a:lnTo>
                    <a:pt x="882613" y="884185"/>
                  </a:lnTo>
                  <a:lnTo>
                    <a:pt x="887570" y="880375"/>
                  </a:lnTo>
                  <a:close/>
                </a:path>
                <a:path w="2431415" h="1213484">
                  <a:moveTo>
                    <a:pt x="851698" y="898054"/>
                  </a:moveTo>
                  <a:lnTo>
                    <a:pt x="849541" y="901965"/>
                  </a:lnTo>
                  <a:lnTo>
                    <a:pt x="851698" y="898155"/>
                  </a:lnTo>
                  <a:close/>
                </a:path>
                <a:path w="2431415" h="1213484">
                  <a:moveTo>
                    <a:pt x="853744" y="894345"/>
                  </a:moveTo>
                  <a:lnTo>
                    <a:pt x="849541" y="894345"/>
                  </a:lnTo>
                  <a:lnTo>
                    <a:pt x="850979" y="895615"/>
                  </a:lnTo>
                  <a:lnTo>
                    <a:pt x="851698" y="895615"/>
                  </a:lnTo>
                  <a:lnTo>
                    <a:pt x="851698" y="898054"/>
                  </a:lnTo>
                  <a:lnTo>
                    <a:pt x="853744" y="894345"/>
                  </a:lnTo>
                  <a:close/>
                </a:path>
                <a:path w="2431415" h="1213484">
                  <a:moveTo>
                    <a:pt x="1687605" y="842275"/>
                  </a:moveTo>
                  <a:lnTo>
                    <a:pt x="1603374" y="842275"/>
                  </a:lnTo>
                  <a:lnTo>
                    <a:pt x="1610563" y="844815"/>
                  </a:lnTo>
                  <a:lnTo>
                    <a:pt x="1613446" y="847355"/>
                  </a:lnTo>
                  <a:lnTo>
                    <a:pt x="1615605" y="849895"/>
                  </a:lnTo>
                  <a:lnTo>
                    <a:pt x="1617052" y="854975"/>
                  </a:lnTo>
                  <a:lnTo>
                    <a:pt x="1624215" y="863865"/>
                  </a:lnTo>
                  <a:lnTo>
                    <a:pt x="1631179" y="874025"/>
                  </a:lnTo>
                  <a:lnTo>
                    <a:pt x="1638818" y="882915"/>
                  </a:lnTo>
                  <a:lnTo>
                    <a:pt x="1648002" y="890535"/>
                  </a:lnTo>
                  <a:lnTo>
                    <a:pt x="1652333" y="893075"/>
                  </a:lnTo>
                  <a:lnTo>
                    <a:pt x="1657375" y="893075"/>
                  </a:lnTo>
                  <a:lnTo>
                    <a:pt x="1663852" y="891805"/>
                  </a:lnTo>
                  <a:lnTo>
                    <a:pt x="1743841" y="891805"/>
                  </a:lnTo>
                  <a:lnTo>
                    <a:pt x="1742907" y="889265"/>
                  </a:lnTo>
                  <a:lnTo>
                    <a:pt x="1738902" y="880375"/>
                  </a:lnTo>
                  <a:lnTo>
                    <a:pt x="1734088" y="872755"/>
                  </a:lnTo>
                  <a:lnTo>
                    <a:pt x="1731006" y="870215"/>
                  </a:lnTo>
                  <a:lnTo>
                    <a:pt x="1706333" y="870215"/>
                  </a:lnTo>
                  <a:lnTo>
                    <a:pt x="1702727" y="868945"/>
                  </a:lnTo>
                  <a:lnTo>
                    <a:pt x="1697080" y="863865"/>
                  </a:lnTo>
                  <a:lnTo>
                    <a:pt x="1692647" y="854975"/>
                  </a:lnTo>
                  <a:lnTo>
                    <a:pt x="1688755" y="844815"/>
                  </a:lnTo>
                  <a:lnTo>
                    <a:pt x="1687605" y="842275"/>
                  </a:lnTo>
                  <a:close/>
                </a:path>
                <a:path w="2431415" h="1213484">
                  <a:moveTo>
                    <a:pt x="880821" y="885455"/>
                  </a:moveTo>
                  <a:lnTo>
                    <a:pt x="862095" y="885455"/>
                  </a:lnTo>
                  <a:lnTo>
                    <a:pt x="865380" y="886725"/>
                  </a:lnTo>
                  <a:lnTo>
                    <a:pt x="866819" y="886725"/>
                  </a:lnTo>
                  <a:lnTo>
                    <a:pt x="869702" y="889265"/>
                  </a:lnTo>
                  <a:lnTo>
                    <a:pt x="871860" y="891805"/>
                  </a:lnTo>
                  <a:lnTo>
                    <a:pt x="880821" y="885455"/>
                  </a:lnTo>
                  <a:close/>
                </a:path>
                <a:path w="2431415" h="1213484">
                  <a:moveTo>
                    <a:pt x="880979" y="461275"/>
                  </a:moveTo>
                  <a:lnTo>
                    <a:pt x="802739" y="461275"/>
                  </a:lnTo>
                  <a:lnTo>
                    <a:pt x="807779" y="463815"/>
                  </a:lnTo>
                  <a:lnTo>
                    <a:pt x="811381" y="465085"/>
                  </a:lnTo>
                  <a:lnTo>
                    <a:pt x="825127" y="475245"/>
                  </a:lnTo>
                  <a:lnTo>
                    <a:pt x="837120" y="482865"/>
                  </a:lnTo>
                  <a:lnTo>
                    <a:pt x="845603" y="486675"/>
                  </a:lnTo>
                  <a:lnTo>
                    <a:pt x="848820" y="489215"/>
                  </a:lnTo>
                  <a:lnTo>
                    <a:pt x="830822" y="527315"/>
                  </a:lnTo>
                  <a:lnTo>
                    <a:pt x="867539" y="545095"/>
                  </a:lnTo>
                  <a:lnTo>
                    <a:pt x="860305" y="562875"/>
                  </a:lnTo>
                  <a:lnTo>
                    <a:pt x="854489" y="583195"/>
                  </a:lnTo>
                  <a:lnTo>
                    <a:pt x="849618" y="606055"/>
                  </a:lnTo>
                  <a:lnTo>
                    <a:pt x="845219" y="628915"/>
                  </a:lnTo>
                  <a:lnTo>
                    <a:pt x="844500" y="636535"/>
                  </a:lnTo>
                  <a:lnTo>
                    <a:pt x="843061" y="642885"/>
                  </a:lnTo>
                  <a:lnTo>
                    <a:pt x="842342" y="647965"/>
                  </a:lnTo>
                  <a:lnTo>
                    <a:pt x="840898" y="656855"/>
                  </a:lnTo>
                  <a:lnTo>
                    <a:pt x="840179" y="664475"/>
                  </a:lnTo>
                  <a:lnTo>
                    <a:pt x="839459" y="670825"/>
                  </a:lnTo>
                  <a:lnTo>
                    <a:pt x="837302" y="678445"/>
                  </a:lnTo>
                  <a:lnTo>
                    <a:pt x="835858" y="686065"/>
                  </a:lnTo>
                  <a:lnTo>
                    <a:pt x="835737" y="693685"/>
                  </a:lnTo>
                  <a:lnTo>
                    <a:pt x="831257" y="740675"/>
                  </a:lnTo>
                  <a:lnTo>
                    <a:pt x="822269" y="786395"/>
                  </a:lnTo>
                  <a:lnTo>
                    <a:pt x="814495" y="832115"/>
                  </a:lnTo>
                  <a:lnTo>
                    <a:pt x="813539" y="879105"/>
                  </a:lnTo>
                  <a:lnTo>
                    <a:pt x="817859" y="881645"/>
                  </a:lnTo>
                  <a:lnTo>
                    <a:pt x="824339" y="881645"/>
                  </a:lnTo>
                  <a:lnTo>
                    <a:pt x="834419" y="880375"/>
                  </a:lnTo>
                  <a:lnTo>
                    <a:pt x="887570" y="880375"/>
                  </a:lnTo>
                  <a:lnTo>
                    <a:pt x="894178" y="875295"/>
                  </a:lnTo>
                  <a:lnTo>
                    <a:pt x="904663" y="870215"/>
                  </a:lnTo>
                  <a:lnTo>
                    <a:pt x="912177" y="868945"/>
                  </a:lnTo>
                  <a:lnTo>
                    <a:pt x="923419" y="868945"/>
                  </a:lnTo>
                  <a:lnTo>
                    <a:pt x="929728" y="863865"/>
                  </a:lnTo>
                  <a:lnTo>
                    <a:pt x="936940" y="856245"/>
                  </a:lnTo>
                  <a:lnTo>
                    <a:pt x="940981" y="852435"/>
                  </a:lnTo>
                  <a:lnTo>
                    <a:pt x="943849" y="852435"/>
                  </a:lnTo>
                  <a:lnTo>
                    <a:pt x="944758" y="851165"/>
                  </a:lnTo>
                  <a:lnTo>
                    <a:pt x="950654" y="843545"/>
                  </a:lnTo>
                  <a:lnTo>
                    <a:pt x="956820" y="837195"/>
                  </a:lnTo>
                  <a:lnTo>
                    <a:pt x="984358" y="806715"/>
                  </a:lnTo>
                  <a:lnTo>
                    <a:pt x="993537" y="795285"/>
                  </a:lnTo>
                  <a:lnTo>
                    <a:pt x="1000333" y="788935"/>
                  </a:lnTo>
                  <a:lnTo>
                    <a:pt x="1006858" y="781315"/>
                  </a:lnTo>
                  <a:lnTo>
                    <a:pt x="1011763" y="774965"/>
                  </a:lnTo>
                  <a:lnTo>
                    <a:pt x="1013698" y="773695"/>
                  </a:lnTo>
                  <a:lnTo>
                    <a:pt x="1020844" y="773695"/>
                  </a:lnTo>
                  <a:lnTo>
                    <a:pt x="1021956" y="772425"/>
                  </a:lnTo>
                  <a:lnTo>
                    <a:pt x="1029538" y="759725"/>
                  </a:lnTo>
                  <a:lnTo>
                    <a:pt x="1033859" y="758455"/>
                  </a:lnTo>
                  <a:lnTo>
                    <a:pt x="1038899" y="754645"/>
                  </a:lnTo>
                  <a:lnTo>
                    <a:pt x="1044658" y="750835"/>
                  </a:lnTo>
                  <a:lnTo>
                    <a:pt x="1047831" y="750835"/>
                  </a:lnTo>
                  <a:lnTo>
                    <a:pt x="1051139" y="749565"/>
                  </a:lnTo>
                  <a:lnTo>
                    <a:pt x="1056606" y="744485"/>
                  </a:lnTo>
                  <a:lnTo>
                    <a:pt x="1057484" y="743215"/>
                  </a:lnTo>
                  <a:lnTo>
                    <a:pt x="950337" y="743215"/>
                  </a:lnTo>
                  <a:lnTo>
                    <a:pt x="948179" y="741945"/>
                  </a:lnTo>
                  <a:lnTo>
                    <a:pt x="946020" y="741945"/>
                  </a:lnTo>
                  <a:lnTo>
                    <a:pt x="944577" y="739405"/>
                  </a:lnTo>
                  <a:lnTo>
                    <a:pt x="942419" y="738135"/>
                  </a:lnTo>
                  <a:lnTo>
                    <a:pt x="937379" y="738135"/>
                  </a:lnTo>
                  <a:lnTo>
                    <a:pt x="935221" y="736865"/>
                  </a:lnTo>
                  <a:lnTo>
                    <a:pt x="934496" y="736865"/>
                  </a:lnTo>
                  <a:lnTo>
                    <a:pt x="933057" y="735595"/>
                  </a:lnTo>
                  <a:lnTo>
                    <a:pt x="918930" y="733055"/>
                  </a:lnTo>
                  <a:lnTo>
                    <a:pt x="912101" y="733055"/>
                  </a:lnTo>
                  <a:lnTo>
                    <a:pt x="906418" y="731785"/>
                  </a:lnTo>
                  <a:lnTo>
                    <a:pt x="902821" y="730515"/>
                  </a:lnTo>
                  <a:lnTo>
                    <a:pt x="900658" y="725435"/>
                  </a:lnTo>
                  <a:lnTo>
                    <a:pt x="901377" y="717815"/>
                  </a:lnTo>
                  <a:lnTo>
                    <a:pt x="894899" y="717815"/>
                  </a:lnTo>
                  <a:lnTo>
                    <a:pt x="891400" y="712735"/>
                  </a:lnTo>
                  <a:lnTo>
                    <a:pt x="890129" y="705115"/>
                  </a:lnTo>
                  <a:lnTo>
                    <a:pt x="890344" y="694955"/>
                  </a:lnTo>
                  <a:lnTo>
                    <a:pt x="891302" y="683525"/>
                  </a:lnTo>
                  <a:lnTo>
                    <a:pt x="893932" y="668285"/>
                  </a:lnTo>
                  <a:lnTo>
                    <a:pt x="896699" y="654315"/>
                  </a:lnTo>
                  <a:lnTo>
                    <a:pt x="898387" y="644155"/>
                  </a:lnTo>
                  <a:lnTo>
                    <a:pt x="905373" y="604785"/>
                  </a:lnTo>
                  <a:lnTo>
                    <a:pt x="915003" y="573035"/>
                  </a:lnTo>
                  <a:lnTo>
                    <a:pt x="918209" y="557795"/>
                  </a:lnTo>
                  <a:lnTo>
                    <a:pt x="919119" y="547635"/>
                  </a:lnTo>
                  <a:lnTo>
                    <a:pt x="917936" y="541285"/>
                  </a:lnTo>
                  <a:lnTo>
                    <a:pt x="918140" y="531125"/>
                  </a:lnTo>
                  <a:lnTo>
                    <a:pt x="920098" y="515885"/>
                  </a:lnTo>
                  <a:lnTo>
                    <a:pt x="920975" y="501915"/>
                  </a:lnTo>
                  <a:lnTo>
                    <a:pt x="918443" y="495565"/>
                  </a:lnTo>
                  <a:lnTo>
                    <a:pt x="911458" y="495565"/>
                  </a:lnTo>
                  <a:lnTo>
                    <a:pt x="915060" y="482865"/>
                  </a:lnTo>
                  <a:lnTo>
                    <a:pt x="914460" y="476515"/>
                  </a:lnTo>
                  <a:lnTo>
                    <a:pt x="902101" y="476515"/>
                  </a:lnTo>
                  <a:lnTo>
                    <a:pt x="900658" y="471435"/>
                  </a:lnTo>
                  <a:lnTo>
                    <a:pt x="897780" y="468895"/>
                  </a:lnTo>
                  <a:lnTo>
                    <a:pt x="894179" y="467625"/>
                  </a:lnTo>
                  <a:lnTo>
                    <a:pt x="888419" y="465085"/>
                  </a:lnTo>
                  <a:lnTo>
                    <a:pt x="886980" y="465085"/>
                  </a:lnTo>
                  <a:lnTo>
                    <a:pt x="881940" y="462545"/>
                  </a:lnTo>
                  <a:lnTo>
                    <a:pt x="880979" y="461275"/>
                  </a:lnTo>
                  <a:close/>
                </a:path>
                <a:path w="2431415" h="1213484">
                  <a:moveTo>
                    <a:pt x="923419" y="868945"/>
                  </a:moveTo>
                  <a:lnTo>
                    <a:pt x="912177" y="868945"/>
                  </a:lnTo>
                  <a:lnTo>
                    <a:pt x="913621" y="870215"/>
                  </a:lnTo>
                  <a:lnTo>
                    <a:pt x="914340" y="870215"/>
                  </a:lnTo>
                  <a:lnTo>
                    <a:pt x="915060" y="871485"/>
                  </a:lnTo>
                  <a:lnTo>
                    <a:pt x="915060" y="872755"/>
                  </a:lnTo>
                  <a:lnTo>
                    <a:pt x="915779" y="872755"/>
                  </a:lnTo>
                  <a:lnTo>
                    <a:pt x="921842" y="870215"/>
                  </a:lnTo>
                  <a:lnTo>
                    <a:pt x="923419" y="868945"/>
                  </a:lnTo>
                  <a:close/>
                </a:path>
                <a:path w="2431415" h="1213484">
                  <a:moveTo>
                    <a:pt x="1724329" y="866405"/>
                  </a:moveTo>
                  <a:lnTo>
                    <a:pt x="1720011" y="866405"/>
                  </a:lnTo>
                  <a:lnTo>
                    <a:pt x="1714245" y="867675"/>
                  </a:lnTo>
                  <a:lnTo>
                    <a:pt x="1709927" y="870215"/>
                  </a:lnTo>
                  <a:lnTo>
                    <a:pt x="1731006" y="870215"/>
                  </a:lnTo>
                  <a:lnTo>
                    <a:pt x="1727923" y="867675"/>
                  </a:lnTo>
                  <a:lnTo>
                    <a:pt x="1724329" y="866405"/>
                  </a:lnTo>
                  <a:close/>
                </a:path>
                <a:path w="2431415" h="1213484">
                  <a:moveTo>
                    <a:pt x="943849" y="852435"/>
                  </a:moveTo>
                  <a:lnTo>
                    <a:pt x="941699" y="852435"/>
                  </a:lnTo>
                  <a:lnTo>
                    <a:pt x="940260" y="854975"/>
                  </a:lnTo>
                  <a:lnTo>
                    <a:pt x="938098" y="860055"/>
                  </a:lnTo>
                  <a:lnTo>
                    <a:pt x="940213" y="857515"/>
                  </a:lnTo>
                  <a:lnTo>
                    <a:pt x="943849" y="852435"/>
                  </a:lnTo>
                  <a:close/>
                </a:path>
                <a:path w="2431415" h="1213484">
                  <a:moveTo>
                    <a:pt x="1681937" y="828305"/>
                  </a:moveTo>
                  <a:lnTo>
                    <a:pt x="1583207" y="828305"/>
                  </a:lnTo>
                  <a:lnTo>
                    <a:pt x="1582483" y="837195"/>
                  </a:lnTo>
                  <a:lnTo>
                    <a:pt x="1584642" y="841005"/>
                  </a:lnTo>
                  <a:lnTo>
                    <a:pt x="1588249" y="843545"/>
                  </a:lnTo>
                  <a:lnTo>
                    <a:pt x="1594726" y="846085"/>
                  </a:lnTo>
                  <a:lnTo>
                    <a:pt x="1603374" y="842275"/>
                  </a:lnTo>
                  <a:lnTo>
                    <a:pt x="1687605" y="842275"/>
                  </a:lnTo>
                  <a:lnTo>
                    <a:pt x="1684731" y="835925"/>
                  </a:lnTo>
                  <a:lnTo>
                    <a:pt x="1681937" y="828305"/>
                  </a:lnTo>
                  <a:close/>
                </a:path>
                <a:path w="2431415" h="1213484">
                  <a:moveTo>
                    <a:pt x="1472885" y="827035"/>
                  </a:moveTo>
                  <a:lnTo>
                    <a:pt x="1452892" y="827035"/>
                  </a:lnTo>
                  <a:lnTo>
                    <a:pt x="1448574" y="834655"/>
                  </a:lnTo>
                  <a:lnTo>
                    <a:pt x="1447850" y="838465"/>
                  </a:lnTo>
                  <a:lnTo>
                    <a:pt x="1449298" y="838465"/>
                  </a:lnTo>
                  <a:lnTo>
                    <a:pt x="1454279" y="837195"/>
                  </a:lnTo>
                  <a:lnTo>
                    <a:pt x="1462704" y="832115"/>
                  </a:lnTo>
                  <a:lnTo>
                    <a:pt x="1472885" y="827035"/>
                  </a:lnTo>
                  <a:close/>
                </a:path>
                <a:path w="2431415" h="1213484">
                  <a:moveTo>
                    <a:pt x="1678668" y="807985"/>
                  </a:moveTo>
                  <a:lnTo>
                    <a:pt x="1575295" y="807985"/>
                  </a:lnTo>
                  <a:lnTo>
                    <a:pt x="1575180" y="811795"/>
                  </a:lnTo>
                  <a:lnTo>
                    <a:pt x="1573852" y="820685"/>
                  </a:lnTo>
                  <a:lnTo>
                    <a:pt x="1573064" y="828305"/>
                  </a:lnTo>
                  <a:lnTo>
                    <a:pt x="1574571" y="833385"/>
                  </a:lnTo>
                  <a:lnTo>
                    <a:pt x="1576006" y="833385"/>
                  </a:lnTo>
                  <a:lnTo>
                    <a:pt x="1579613" y="832115"/>
                  </a:lnTo>
                  <a:lnTo>
                    <a:pt x="1583207" y="828305"/>
                  </a:lnTo>
                  <a:lnTo>
                    <a:pt x="1681937" y="828305"/>
                  </a:lnTo>
                  <a:lnTo>
                    <a:pt x="1681006" y="825765"/>
                  </a:lnTo>
                  <a:lnTo>
                    <a:pt x="1679238" y="811795"/>
                  </a:lnTo>
                  <a:lnTo>
                    <a:pt x="1678668" y="807985"/>
                  </a:lnTo>
                  <a:close/>
                </a:path>
                <a:path w="2431415" h="1213484">
                  <a:moveTo>
                    <a:pt x="1648726" y="800365"/>
                  </a:moveTo>
                  <a:lnTo>
                    <a:pt x="1416176" y="800365"/>
                  </a:lnTo>
                  <a:lnTo>
                    <a:pt x="1421218" y="801635"/>
                  </a:lnTo>
                  <a:lnTo>
                    <a:pt x="1429854" y="806715"/>
                  </a:lnTo>
                  <a:lnTo>
                    <a:pt x="1433448" y="816875"/>
                  </a:lnTo>
                  <a:lnTo>
                    <a:pt x="1437779" y="819415"/>
                  </a:lnTo>
                  <a:lnTo>
                    <a:pt x="1438490" y="824495"/>
                  </a:lnTo>
                  <a:lnTo>
                    <a:pt x="1441373" y="825765"/>
                  </a:lnTo>
                  <a:lnTo>
                    <a:pt x="1442808" y="827035"/>
                  </a:lnTo>
                  <a:lnTo>
                    <a:pt x="1447126" y="828305"/>
                  </a:lnTo>
                  <a:lnTo>
                    <a:pt x="1451457" y="827035"/>
                  </a:lnTo>
                  <a:lnTo>
                    <a:pt x="1472885" y="827035"/>
                  </a:lnTo>
                  <a:lnTo>
                    <a:pt x="1483131" y="823225"/>
                  </a:lnTo>
                  <a:lnTo>
                    <a:pt x="1528636" y="823225"/>
                  </a:lnTo>
                  <a:lnTo>
                    <a:pt x="1540014" y="819415"/>
                  </a:lnTo>
                  <a:lnTo>
                    <a:pt x="1550126" y="815605"/>
                  </a:lnTo>
                  <a:lnTo>
                    <a:pt x="1559361" y="811795"/>
                  </a:lnTo>
                  <a:lnTo>
                    <a:pt x="1566841" y="809255"/>
                  </a:lnTo>
                  <a:lnTo>
                    <a:pt x="1571688" y="807985"/>
                  </a:lnTo>
                  <a:lnTo>
                    <a:pt x="1678668" y="807985"/>
                  </a:lnTo>
                  <a:lnTo>
                    <a:pt x="1677717" y="801635"/>
                  </a:lnTo>
                  <a:lnTo>
                    <a:pt x="1650885" y="801635"/>
                  </a:lnTo>
                  <a:lnTo>
                    <a:pt x="1648726" y="800365"/>
                  </a:lnTo>
                  <a:close/>
                </a:path>
                <a:path w="2431415" h="1213484">
                  <a:moveTo>
                    <a:pt x="1528636" y="823225"/>
                  </a:moveTo>
                  <a:lnTo>
                    <a:pt x="1496673" y="823225"/>
                  </a:lnTo>
                  <a:lnTo>
                    <a:pt x="1510487" y="824495"/>
                  </a:lnTo>
                  <a:lnTo>
                    <a:pt x="1524843" y="824495"/>
                  </a:lnTo>
                  <a:lnTo>
                    <a:pt x="1528636" y="823225"/>
                  </a:lnTo>
                  <a:close/>
                </a:path>
                <a:path w="2431415" h="1213484">
                  <a:moveTo>
                    <a:pt x="1574571" y="807985"/>
                  </a:moveTo>
                  <a:lnTo>
                    <a:pt x="1571688" y="807985"/>
                  </a:lnTo>
                  <a:lnTo>
                    <a:pt x="1573123" y="809255"/>
                  </a:lnTo>
                  <a:lnTo>
                    <a:pt x="1573123" y="811795"/>
                  </a:lnTo>
                  <a:lnTo>
                    <a:pt x="1570964" y="816875"/>
                  </a:lnTo>
                  <a:lnTo>
                    <a:pt x="1573847" y="810525"/>
                  </a:lnTo>
                  <a:lnTo>
                    <a:pt x="1574571" y="807985"/>
                  </a:lnTo>
                  <a:close/>
                </a:path>
                <a:path w="2431415" h="1213484">
                  <a:moveTo>
                    <a:pt x="1641538" y="785125"/>
                  </a:moveTo>
                  <a:lnTo>
                    <a:pt x="1391691" y="785125"/>
                  </a:lnTo>
                  <a:lnTo>
                    <a:pt x="1398892" y="787665"/>
                  </a:lnTo>
                  <a:lnTo>
                    <a:pt x="1401051" y="794015"/>
                  </a:lnTo>
                  <a:lnTo>
                    <a:pt x="1401051" y="804175"/>
                  </a:lnTo>
                  <a:lnTo>
                    <a:pt x="1409687" y="800365"/>
                  </a:lnTo>
                  <a:lnTo>
                    <a:pt x="1648726" y="800365"/>
                  </a:lnTo>
                  <a:lnTo>
                    <a:pt x="1643768" y="794015"/>
                  </a:lnTo>
                  <a:lnTo>
                    <a:pt x="1641538" y="785125"/>
                  </a:lnTo>
                  <a:close/>
                </a:path>
                <a:path w="2431415" h="1213484">
                  <a:moveTo>
                    <a:pt x="1669605" y="790205"/>
                  </a:moveTo>
                  <a:lnTo>
                    <a:pt x="1664563" y="791475"/>
                  </a:lnTo>
                  <a:lnTo>
                    <a:pt x="1657375" y="799095"/>
                  </a:lnTo>
                  <a:lnTo>
                    <a:pt x="1653768" y="801635"/>
                  </a:lnTo>
                  <a:lnTo>
                    <a:pt x="1677717" y="801635"/>
                  </a:lnTo>
                  <a:lnTo>
                    <a:pt x="1677337" y="799095"/>
                  </a:lnTo>
                  <a:lnTo>
                    <a:pt x="1673212" y="791475"/>
                  </a:lnTo>
                  <a:lnTo>
                    <a:pt x="1669605" y="790205"/>
                  </a:lnTo>
                  <a:close/>
                </a:path>
                <a:path w="2431415" h="1213484">
                  <a:moveTo>
                    <a:pt x="1636751" y="763535"/>
                  </a:moveTo>
                  <a:lnTo>
                    <a:pt x="1329778" y="763535"/>
                  </a:lnTo>
                  <a:lnTo>
                    <a:pt x="1333372" y="764805"/>
                  </a:lnTo>
                  <a:lnTo>
                    <a:pt x="1339849" y="768615"/>
                  </a:lnTo>
                  <a:lnTo>
                    <a:pt x="1342732" y="776235"/>
                  </a:lnTo>
                  <a:lnTo>
                    <a:pt x="1347050" y="781315"/>
                  </a:lnTo>
                  <a:lnTo>
                    <a:pt x="1348485" y="788935"/>
                  </a:lnTo>
                  <a:lnTo>
                    <a:pt x="1355699" y="794015"/>
                  </a:lnTo>
                  <a:lnTo>
                    <a:pt x="1361452" y="796555"/>
                  </a:lnTo>
                  <a:lnTo>
                    <a:pt x="1368653" y="796555"/>
                  </a:lnTo>
                  <a:lnTo>
                    <a:pt x="1375130" y="795285"/>
                  </a:lnTo>
                  <a:lnTo>
                    <a:pt x="1384490" y="786395"/>
                  </a:lnTo>
                  <a:lnTo>
                    <a:pt x="1391691" y="785125"/>
                  </a:lnTo>
                  <a:lnTo>
                    <a:pt x="1641538" y="785125"/>
                  </a:lnTo>
                  <a:lnTo>
                    <a:pt x="1640901" y="782585"/>
                  </a:lnTo>
                  <a:lnTo>
                    <a:pt x="1638709" y="771155"/>
                  </a:lnTo>
                  <a:lnTo>
                    <a:pt x="1636751" y="763535"/>
                  </a:lnTo>
                  <a:close/>
                </a:path>
                <a:path w="2431415" h="1213484">
                  <a:moveTo>
                    <a:pt x="1020844" y="773695"/>
                  </a:moveTo>
                  <a:lnTo>
                    <a:pt x="1013698" y="773695"/>
                  </a:lnTo>
                  <a:lnTo>
                    <a:pt x="1010815" y="780045"/>
                  </a:lnTo>
                  <a:lnTo>
                    <a:pt x="1009376" y="782585"/>
                  </a:lnTo>
                  <a:lnTo>
                    <a:pt x="1010815" y="783855"/>
                  </a:lnTo>
                  <a:lnTo>
                    <a:pt x="1012730" y="782585"/>
                  </a:lnTo>
                  <a:lnTo>
                    <a:pt x="1016398" y="778775"/>
                  </a:lnTo>
                  <a:lnTo>
                    <a:pt x="1020844" y="773695"/>
                  </a:lnTo>
                  <a:close/>
                </a:path>
                <a:path w="2431415" h="1213484">
                  <a:moveTo>
                    <a:pt x="1323151" y="764805"/>
                  </a:moveTo>
                  <a:lnTo>
                    <a:pt x="1306741" y="764805"/>
                  </a:lnTo>
                  <a:lnTo>
                    <a:pt x="1312494" y="768615"/>
                  </a:lnTo>
                  <a:lnTo>
                    <a:pt x="1314653" y="768615"/>
                  </a:lnTo>
                  <a:lnTo>
                    <a:pt x="1315377" y="769885"/>
                  </a:lnTo>
                  <a:lnTo>
                    <a:pt x="1316812" y="769885"/>
                  </a:lnTo>
                  <a:lnTo>
                    <a:pt x="1323151" y="764805"/>
                  </a:lnTo>
                  <a:close/>
                </a:path>
                <a:path w="2431415" h="1213484">
                  <a:moveTo>
                    <a:pt x="1482407" y="750835"/>
                  </a:moveTo>
                  <a:lnTo>
                    <a:pt x="1276303" y="750835"/>
                  </a:lnTo>
                  <a:lnTo>
                    <a:pt x="1282255" y="752105"/>
                  </a:lnTo>
                  <a:lnTo>
                    <a:pt x="1282966" y="752105"/>
                  </a:lnTo>
                  <a:lnTo>
                    <a:pt x="1285849" y="757185"/>
                  </a:lnTo>
                  <a:lnTo>
                    <a:pt x="1286573" y="760995"/>
                  </a:lnTo>
                  <a:lnTo>
                    <a:pt x="1289456" y="763535"/>
                  </a:lnTo>
                  <a:lnTo>
                    <a:pt x="1291615" y="764805"/>
                  </a:lnTo>
                  <a:lnTo>
                    <a:pt x="1297368" y="767345"/>
                  </a:lnTo>
                  <a:lnTo>
                    <a:pt x="1306741" y="764805"/>
                  </a:lnTo>
                  <a:lnTo>
                    <a:pt x="1323151" y="764805"/>
                  </a:lnTo>
                  <a:lnTo>
                    <a:pt x="1324736" y="763535"/>
                  </a:lnTo>
                  <a:lnTo>
                    <a:pt x="1636751" y="763535"/>
                  </a:lnTo>
                  <a:lnTo>
                    <a:pt x="1635772" y="759725"/>
                  </a:lnTo>
                  <a:lnTo>
                    <a:pt x="1486738" y="759725"/>
                  </a:lnTo>
                  <a:lnTo>
                    <a:pt x="1482407" y="757185"/>
                  </a:lnTo>
                  <a:lnTo>
                    <a:pt x="1482407" y="750835"/>
                  </a:lnTo>
                  <a:close/>
                </a:path>
                <a:path w="2431415" h="1213484">
                  <a:moveTo>
                    <a:pt x="1554416" y="730515"/>
                  </a:moveTo>
                  <a:lnTo>
                    <a:pt x="1549374" y="730515"/>
                  </a:lnTo>
                  <a:lnTo>
                    <a:pt x="1539123" y="733055"/>
                  </a:lnTo>
                  <a:lnTo>
                    <a:pt x="1519702" y="735595"/>
                  </a:lnTo>
                  <a:lnTo>
                    <a:pt x="1509052" y="740675"/>
                  </a:lnTo>
                  <a:lnTo>
                    <a:pt x="1500804" y="750835"/>
                  </a:lnTo>
                  <a:lnTo>
                    <a:pt x="1494380" y="755915"/>
                  </a:lnTo>
                  <a:lnTo>
                    <a:pt x="1489713" y="759725"/>
                  </a:lnTo>
                  <a:lnTo>
                    <a:pt x="1635772" y="759725"/>
                  </a:lnTo>
                  <a:lnTo>
                    <a:pt x="1637514" y="749565"/>
                  </a:lnTo>
                  <a:lnTo>
                    <a:pt x="1637690" y="748295"/>
                  </a:lnTo>
                  <a:lnTo>
                    <a:pt x="1618487" y="748295"/>
                  </a:lnTo>
                  <a:lnTo>
                    <a:pt x="1617776" y="741945"/>
                  </a:lnTo>
                  <a:lnTo>
                    <a:pt x="1571688" y="741945"/>
                  </a:lnTo>
                  <a:lnTo>
                    <a:pt x="1568818" y="740675"/>
                  </a:lnTo>
                  <a:lnTo>
                    <a:pt x="1563776" y="738135"/>
                  </a:lnTo>
                  <a:lnTo>
                    <a:pt x="1560893" y="733055"/>
                  </a:lnTo>
                  <a:lnTo>
                    <a:pt x="1556562" y="731785"/>
                  </a:lnTo>
                  <a:lnTo>
                    <a:pt x="1554416" y="730515"/>
                  </a:lnTo>
                  <a:close/>
                </a:path>
                <a:path w="2431415" h="1213484">
                  <a:moveTo>
                    <a:pt x="1379920" y="706385"/>
                  </a:moveTo>
                  <a:lnTo>
                    <a:pt x="1210255" y="706385"/>
                  </a:lnTo>
                  <a:lnTo>
                    <a:pt x="1213133" y="708925"/>
                  </a:lnTo>
                  <a:lnTo>
                    <a:pt x="1216645" y="712735"/>
                  </a:lnTo>
                  <a:lnTo>
                    <a:pt x="1219076" y="719085"/>
                  </a:lnTo>
                  <a:lnTo>
                    <a:pt x="1221235" y="726705"/>
                  </a:lnTo>
                  <a:lnTo>
                    <a:pt x="1223933" y="731785"/>
                  </a:lnTo>
                  <a:lnTo>
                    <a:pt x="1225375" y="741945"/>
                  </a:lnTo>
                  <a:lnTo>
                    <a:pt x="1228972" y="749565"/>
                  </a:lnTo>
                  <a:lnTo>
                    <a:pt x="1237614" y="753375"/>
                  </a:lnTo>
                  <a:lnTo>
                    <a:pt x="1244094" y="752105"/>
                  </a:lnTo>
                  <a:lnTo>
                    <a:pt x="1253455" y="745755"/>
                  </a:lnTo>
                  <a:lnTo>
                    <a:pt x="1482568" y="745755"/>
                  </a:lnTo>
                  <a:lnTo>
                    <a:pt x="1483131" y="736865"/>
                  </a:lnTo>
                  <a:lnTo>
                    <a:pt x="1482652" y="735595"/>
                  </a:lnTo>
                  <a:lnTo>
                    <a:pt x="1449298" y="735595"/>
                  </a:lnTo>
                  <a:lnTo>
                    <a:pt x="1446415" y="733055"/>
                  </a:lnTo>
                  <a:lnTo>
                    <a:pt x="1445691" y="730515"/>
                  </a:lnTo>
                  <a:lnTo>
                    <a:pt x="1445209" y="727975"/>
                  </a:lnTo>
                  <a:lnTo>
                    <a:pt x="1414729" y="727975"/>
                  </a:lnTo>
                  <a:lnTo>
                    <a:pt x="1412570" y="726705"/>
                  </a:lnTo>
                  <a:lnTo>
                    <a:pt x="1411858" y="725435"/>
                  </a:lnTo>
                  <a:lnTo>
                    <a:pt x="1411135" y="722895"/>
                  </a:lnTo>
                  <a:lnTo>
                    <a:pt x="1410411" y="717815"/>
                  </a:lnTo>
                  <a:lnTo>
                    <a:pt x="1410049" y="716545"/>
                  </a:lnTo>
                  <a:lnTo>
                    <a:pt x="1398892" y="716545"/>
                  </a:lnTo>
                  <a:lnTo>
                    <a:pt x="1397457" y="712735"/>
                  </a:lnTo>
                  <a:lnTo>
                    <a:pt x="1396733" y="708925"/>
                  </a:lnTo>
                  <a:lnTo>
                    <a:pt x="1383779" y="708925"/>
                  </a:lnTo>
                  <a:lnTo>
                    <a:pt x="1381607" y="707655"/>
                  </a:lnTo>
                  <a:lnTo>
                    <a:pt x="1379920" y="706385"/>
                  </a:lnTo>
                  <a:close/>
                </a:path>
                <a:path w="2431415" h="1213484">
                  <a:moveTo>
                    <a:pt x="1482568" y="745755"/>
                  </a:moveTo>
                  <a:lnTo>
                    <a:pt x="1253455" y="745755"/>
                  </a:lnTo>
                  <a:lnTo>
                    <a:pt x="1254174" y="749565"/>
                  </a:lnTo>
                  <a:lnTo>
                    <a:pt x="1255613" y="752105"/>
                  </a:lnTo>
                  <a:lnTo>
                    <a:pt x="1257776" y="753375"/>
                  </a:lnTo>
                  <a:lnTo>
                    <a:pt x="1263321" y="753375"/>
                  </a:lnTo>
                  <a:lnTo>
                    <a:pt x="1276303" y="750835"/>
                  </a:lnTo>
                  <a:lnTo>
                    <a:pt x="1482407" y="750835"/>
                  </a:lnTo>
                  <a:lnTo>
                    <a:pt x="1482407" y="748295"/>
                  </a:lnTo>
                  <a:lnTo>
                    <a:pt x="1482568" y="745755"/>
                  </a:lnTo>
                  <a:close/>
                </a:path>
                <a:path w="2431415" h="1213484">
                  <a:moveTo>
                    <a:pt x="1637207" y="727975"/>
                  </a:moveTo>
                  <a:lnTo>
                    <a:pt x="1634891" y="727975"/>
                  </a:lnTo>
                  <a:lnTo>
                    <a:pt x="1631091" y="731785"/>
                  </a:lnTo>
                  <a:lnTo>
                    <a:pt x="1625668" y="738135"/>
                  </a:lnTo>
                  <a:lnTo>
                    <a:pt x="1618487" y="748295"/>
                  </a:lnTo>
                  <a:lnTo>
                    <a:pt x="1637690" y="748295"/>
                  </a:lnTo>
                  <a:lnTo>
                    <a:pt x="1638919" y="739405"/>
                  </a:lnTo>
                  <a:lnTo>
                    <a:pt x="1639108" y="731785"/>
                  </a:lnTo>
                  <a:lnTo>
                    <a:pt x="1637207" y="727975"/>
                  </a:lnTo>
                  <a:close/>
                </a:path>
                <a:path w="2431415" h="1213484">
                  <a:moveTo>
                    <a:pt x="1079936" y="590815"/>
                  </a:moveTo>
                  <a:lnTo>
                    <a:pt x="1079216" y="590815"/>
                  </a:lnTo>
                  <a:lnTo>
                    <a:pt x="1074805" y="594625"/>
                  </a:lnTo>
                  <a:lnTo>
                    <a:pt x="1067156" y="604785"/>
                  </a:lnTo>
                  <a:lnTo>
                    <a:pt x="1058157" y="617485"/>
                  </a:lnTo>
                  <a:lnTo>
                    <a:pt x="1049699" y="630185"/>
                  </a:lnTo>
                  <a:lnTo>
                    <a:pt x="1041102" y="641615"/>
                  </a:lnTo>
                  <a:lnTo>
                    <a:pt x="1033857" y="649235"/>
                  </a:lnTo>
                  <a:lnTo>
                    <a:pt x="1026612" y="659395"/>
                  </a:lnTo>
                  <a:lnTo>
                    <a:pt x="1018019" y="672095"/>
                  </a:lnTo>
                  <a:lnTo>
                    <a:pt x="1012685" y="675905"/>
                  </a:lnTo>
                  <a:lnTo>
                    <a:pt x="1003977" y="688605"/>
                  </a:lnTo>
                  <a:lnTo>
                    <a:pt x="994729" y="701305"/>
                  </a:lnTo>
                  <a:lnTo>
                    <a:pt x="987776" y="710195"/>
                  </a:lnTo>
                  <a:lnTo>
                    <a:pt x="978428" y="722895"/>
                  </a:lnTo>
                  <a:lnTo>
                    <a:pt x="972928" y="726705"/>
                  </a:lnTo>
                  <a:lnTo>
                    <a:pt x="967832" y="729245"/>
                  </a:lnTo>
                  <a:lnTo>
                    <a:pt x="959698" y="735595"/>
                  </a:lnTo>
                  <a:lnTo>
                    <a:pt x="953938" y="743215"/>
                  </a:lnTo>
                  <a:lnTo>
                    <a:pt x="1057484" y="743215"/>
                  </a:lnTo>
                  <a:lnTo>
                    <a:pt x="1066258" y="730515"/>
                  </a:lnTo>
                  <a:lnTo>
                    <a:pt x="1072095" y="725435"/>
                  </a:lnTo>
                  <a:lnTo>
                    <a:pt x="1075705" y="724165"/>
                  </a:lnTo>
                  <a:lnTo>
                    <a:pt x="1078912" y="724165"/>
                  </a:lnTo>
                  <a:lnTo>
                    <a:pt x="1086968" y="719085"/>
                  </a:lnTo>
                  <a:lnTo>
                    <a:pt x="1092627" y="712735"/>
                  </a:lnTo>
                  <a:lnTo>
                    <a:pt x="1098420" y="705115"/>
                  </a:lnTo>
                  <a:lnTo>
                    <a:pt x="1102255" y="701305"/>
                  </a:lnTo>
                  <a:lnTo>
                    <a:pt x="1110178" y="688605"/>
                  </a:lnTo>
                  <a:lnTo>
                    <a:pt x="1113055" y="684795"/>
                  </a:lnTo>
                  <a:lnTo>
                    <a:pt x="1333310" y="684795"/>
                  </a:lnTo>
                  <a:lnTo>
                    <a:pt x="1331213" y="674635"/>
                  </a:lnTo>
                  <a:lnTo>
                    <a:pt x="1317536" y="674635"/>
                  </a:lnTo>
                  <a:lnTo>
                    <a:pt x="1313218" y="672095"/>
                  </a:lnTo>
                  <a:lnTo>
                    <a:pt x="1313376" y="669555"/>
                  </a:lnTo>
                  <a:lnTo>
                    <a:pt x="1293050" y="669555"/>
                  </a:lnTo>
                  <a:lnTo>
                    <a:pt x="1290891" y="668285"/>
                  </a:lnTo>
                  <a:lnTo>
                    <a:pt x="1288370" y="667015"/>
                  </a:lnTo>
                  <a:lnTo>
                    <a:pt x="1240045" y="667015"/>
                  </a:lnTo>
                  <a:lnTo>
                    <a:pt x="1233294" y="665745"/>
                  </a:lnTo>
                  <a:lnTo>
                    <a:pt x="1229692" y="663205"/>
                  </a:lnTo>
                  <a:lnTo>
                    <a:pt x="1227534" y="659395"/>
                  </a:lnTo>
                  <a:lnTo>
                    <a:pt x="1227534" y="650505"/>
                  </a:lnTo>
                  <a:lnTo>
                    <a:pt x="1223933" y="646695"/>
                  </a:lnTo>
                  <a:lnTo>
                    <a:pt x="1220336" y="644155"/>
                  </a:lnTo>
                  <a:lnTo>
                    <a:pt x="1216016" y="641615"/>
                  </a:lnTo>
                  <a:lnTo>
                    <a:pt x="1200175" y="641615"/>
                  </a:lnTo>
                  <a:lnTo>
                    <a:pt x="1198736" y="640345"/>
                  </a:lnTo>
                  <a:lnTo>
                    <a:pt x="1193695" y="639075"/>
                  </a:lnTo>
                  <a:lnTo>
                    <a:pt x="1192976" y="628915"/>
                  </a:lnTo>
                  <a:lnTo>
                    <a:pt x="1188655" y="623835"/>
                  </a:lnTo>
                  <a:lnTo>
                    <a:pt x="1190573" y="613675"/>
                  </a:lnTo>
                  <a:lnTo>
                    <a:pt x="1158413" y="613675"/>
                  </a:lnTo>
                  <a:lnTo>
                    <a:pt x="1154097" y="612405"/>
                  </a:lnTo>
                  <a:lnTo>
                    <a:pt x="1151215" y="611135"/>
                  </a:lnTo>
                  <a:lnTo>
                    <a:pt x="1149776" y="607325"/>
                  </a:lnTo>
                  <a:lnTo>
                    <a:pt x="1149776" y="602245"/>
                  </a:lnTo>
                  <a:lnTo>
                    <a:pt x="1138257" y="602245"/>
                  </a:lnTo>
                  <a:lnTo>
                    <a:pt x="1133935" y="599705"/>
                  </a:lnTo>
                  <a:lnTo>
                    <a:pt x="1084257" y="599705"/>
                  </a:lnTo>
                  <a:lnTo>
                    <a:pt x="1081375" y="598435"/>
                  </a:lnTo>
                  <a:lnTo>
                    <a:pt x="1080655" y="597165"/>
                  </a:lnTo>
                  <a:lnTo>
                    <a:pt x="1080655" y="592085"/>
                  </a:lnTo>
                  <a:lnTo>
                    <a:pt x="1079936" y="590815"/>
                  </a:lnTo>
                  <a:close/>
                </a:path>
                <a:path w="2431415" h="1213484">
                  <a:moveTo>
                    <a:pt x="1584642" y="735595"/>
                  </a:moveTo>
                  <a:lnTo>
                    <a:pt x="1576730" y="741945"/>
                  </a:lnTo>
                  <a:lnTo>
                    <a:pt x="1617776" y="741945"/>
                  </a:lnTo>
                  <a:lnTo>
                    <a:pt x="1615605" y="736865"/>
                  </a:lnTo>
                  <a:lnTo>
                    <a:pt x="1585366" y="736865"/>
                  </a:lnTo>
                  <a:lnTo>
                    <a:pt x="1584642" y="735595"/>
                  </a:lnTo>
                  <a:close/>
                </a:path>
                <a:path w="2431415" h="1213484">
                  <a:moveTo>
                    <a:pt x="1605822" y="734325"/>
                  </a:moveTo>
                  <a:lnTo>
                    <a:pt x="1591554" y="736865"/>
                  </a:lnTo>
                  <a:lnTo>
                    <a:pt x="1615605" y="736865"/>
                  </a:lnTo>
                  <a:lnTo>
                    <a:pt x="1612010" y="735595"/>
                  </a:lnTo>
                  <a:lnTo>
                    <a:pt x="1605822" y="734325"/>
                  </a:lnTo>
                  <a:close/>
                </a:path>
                <a:path w="2431415" h="1213484">
                  <a:moveTo>
                    <a:pt x="1479524" y="730515"/>
                  </a:moveTo>
                  <a:lnTo>
                    <a:pt x="1472576" y="730515"/>
                  </a:lnTo>
                  <a:lnTo>
                    <a:pt x="1456246" y="735595"/>
                  </a:lnTo>
                  <a:lnTo>
                    <a:pt x="1482652" y="735595"/>
                  </a:lnTo>
                  <a:lnTo>
                    <a:pt x="1481696" y="733055"/>
                  </a:lnTo>
                  <a:lnTo>
                    <a:pt x="1480248" y="731785"/>
                  </a:lnTo>
                  <a:lnTo>
                    <a:pt x="1479524" y="730515"/>
                  </a:lnTo>
                  <a:close/>
                </a:path>
                <a:path w="2431415" h="1213484">
                  <a:moveTo>
                    <a:pt x="1435085" y="724165"/>
                  </a:moveTo>
                  <a:lnTo>
                    <a:pt x="1427784" y="725435"/>
                  </a:lnTo>
                  <a:lnTo>
                    <a:pt x="1420617" y="727975"/>
                  </a:lnTo>
                  <a:lnTo>
                    <a:pt x="1445209" y="727975"/>
                  </a:lnTo>
                  <a:lnTo>
                    <a:pt x="1444967" y="726705"/>
                  </a:lnTo>
                  <a:lnTo>
                    <a:pt x="1443532" y="725435"/>
                  </a:lnTo>
                  <a:lnTo>
                    <a:pt x="1441373" y="725435"/>
                  </a:lnTo>
                  <a:lnTo>
                    <a:pt x="1435085" y="724165"/>
                  </a:lnTo>
                  <a:close/>
                </a:path>
                <a:path w="2431415" h="1213484">
                  <a:moveTo>
                    <a:pt x="1371892" y="698765"/>
                  </a:moveTo>
                  <a:lnTo>
                    <a:pt x="1157693" y="698765"/>
                  </a:lnTo>
                  <a:lnTo>
                    <a:pt x="1164897" y="701305"/>
                  </a:lnTo>
                  <a:lnTo>
                    <a:pt x="1167775" y="706385"/>
                  </a:lnTo>
                  <a:lnTo>
                    <a:pt x="1172095" y="710195"/>
                  </a:lnTo>
                  <a:lnTo>
                    <a:pt x="1178282" y="711465"/>
                  </a:lnTo>
                  <a:lnTo>
                    <a:pt x="1191738" y="714005"/>
                  </a:lnTo>
                  <a:lnTo>
                    <a:pt x="1198736" y="716545"/>
                  </a:lnTo>
                  <a:lnTo>
                    <a:pt x="1205934" y="708925"/>
                  </a:lnTo>
                  <a:lnTo>
                    <a:pt x="1210255" y="706385"/>
                  </a:lnTo>
                  <a:lnTo>
                    <a:pt x="1379920" y="706385"/>
                  </a:lnTo>
                  <a:lnTo>
                    <a:pt x="1376546" y="703845"/>
                  </a:lnTo>
                  <a:lnTo>
                    <a:pt x="1371892" y="698765"/>
                  </a:lnTo>
                  <a:close/>
                </a:path>
                <a:path w="2431415" h="1213484">
                  <a:moveTo>
                    <a:pt x="1405369" y="712735"/>
                  </a:moveTo>
                  <a:lnTo>
                    <a:pt x="1401775" y="714005"/>
                  </a:lnTo>
                  <a:lnTo>
                    <a:pt x="1398892" y="716545"/>
                  </a:lnTo>
                  <a:lnTo>
                    <a:pt x="1410049" y="716545"/>
                  </a:lnTo>
                  <a:lnTo>
                    <a:pt x="1409687" y="715275"/>
                  </a:lnTo>
                  <a:lnTo>
                    <a:pt x="1405369" y="712735"/>
                  </a:lnTo>
                  <a:close/>
                </a:path>
                <a:path w="2431415" h="1213484">
                  <a:moveTo>
                    <a:pt x="1393850" y="706385"/>
                  </a:moveTo>
                  <a:lnTo>
                    <a:pt x="1390256" y="706385"/>
                  </a:lnTo>
                  <a:lnTo>
                    <a:pt x="1387373" y="708925"/>
                  </a:lnTo>
                  <a:lnTo>
                    <a:pt x="1396733" y="708925"/>
                  </a:lnTo>
                  <a:lnTo>
                    <a:pt x="1393850" y="706385"/>
                  </a:lnTo>
                  <a:close/>
                </a:path>
                <a:path w="2431415" h="1213484">
                  <a:moveTo>
                    <a:pt x="1333310" y="684795"/>
                  </a:moveTo>
                  <a:lnTo>
                    <a:pt x="1124574" y="684795"/>
                  </a:lnTo>
                  <a:lnTo>
                    <a:pt x="1128896" y="686065"/>
                  </a:lnTo>
                  <a:lnTo>
                    <a:pt x="1132497" y="689875"/>
                  </a:lnTo>
                  <a:lnTo>
                    <a:pt x="1133217" y="693685"/>
                  </a:lnTo>
                  <a:lnTo>
                    <a:pt x="1136818" y="693685"/>
                  </a:lnTo>
                  <a:lnTo>
                    <a:pt x="1138976" y="694955"/>
                  </a:lnTo>
                  <a:lnTo>
                    <a:pt x="1139695" y="703845"/>
                  </a:lnTo>
                  <a:lnTo>
                    <a:pt x="1144017" y="706385"/>
                  </a:lnTo>
                  <a:lnTo>
                    <a:pt x="1148337" y="703845"/>
                  </a:lnTo>
                  <a:lnTo>
                    <a:pt x="1154097" y="698765"/>
                  </a:lnTo>
                  <a:lnTo>
                    <a:pt x="1371892" y="698765"/>
                  </a:lnTo>
                  <a:lnTo>
                    <a:pt x="1367237" y="693685"/>
                  </a:lnTo>
                  <a:lnTo>
                    <a:pt x="1365550" y="692415"/>
                  </a:lnTo>
                  <a:lnTo>
                    <a:pt x="1344167" y="692415"/>
                  </a:lnTo>
                  <a:lnTo>
                    <a:pt x="1341297" y="691145"/>
                  </a:lnTo>
                  <a:lnTo>
                    <a:pt x="1334096" y="688605"/>
                  </a:lnTo>
                  <a:lnTo>
                    <a:pt x="1333310" y="684795"/>
                  </a:lnTo>
                  <a:close/>
                </a:path>
                <a:path w="2431415" h="1213484">
                  <a:moveTo>
                    <a:pt x="1124574" y="684795"/>
                  </a:moveTo>
                  <a:lnTo>
                    <a:pt x="1115218" y="684795"/>
                  </a:lnTo>
                  <a:lnTo>
                    <a:pt x="1115218" y="692415"/>
                  </a:lnTo>
                  <a:lnTo>
                    <a:pt x="1110898" y="703845"/>
                  </a:lnTo>
                  <a:lnTo>
                    <a:pt x="1111616" y="703845"/>
                  </a:lnTo>
                  <a:lnTo>
                    <a:pt x="1114494" y="700035"/>
                  </a:lnTo>
                  <a:lnTo>
                    <a:pt x="1119534" y="688605"/>
                  </a:lnTo>
                  <a:lnTo>
                    <a:pt x="1124574" y="684795"/>
                  </a:lnTo>
                  <a:close/>
                </a:path>
                <a:path w="2431415" h="1213484">
                  <a:moveTo>
                    <a:pt x="1360017" y="688605"/>
                  </a:moveTo>
                  <a:lnTo>
                    <a:pt x="1354251" y="688605"/>
                  </a:lnTo>
                  <a:lnTo>
                    <a:pt x="1348485" y="692415"/>
                  </a:lnTo>
                  <a:lnTo>
                    <a:pt x="1365550" y="692415"/>
                  </a:lnTo>
                  <a:lnTo>
                    <a:pt x="1362176" y="689875"/>
                  </a:lnTo>
                  <a:lnTo>
                    <a:pt x="1360017" y="688605"/>
                  </a:lnTo>
                  <a:close/>
                </a:path>
                <a:path w="2431415" h="1213484">
                  <a:moveTo>
                    <a:pt x="1324736" y="672095"/>
                  </a:moveTo>
                  <a:lnTo>
                    <a:pt x="1323289" y="672095"/>
                  </a:lnTo>
                  <a:lnTo>
                    <a:pt x="1320418" y="674635"/>
                  </a:lnTo>
                  <a:lnTo>
                    <a:pt x="1331213" y="674635"/>
                  </a:lnTo>
                  <a:lnTo>
                    <a:pt x="1324736" y="672095"/>
                  </a:lnTo>
                  <a:close/>
                </a:path>
                <a:path w="2431415" h="1213484">
                  <a:moveTo>
                    <a:pt x="1310335" y="658125"/>
                  </a:moveTo>
                  <a:lnTo>
                    <a:pt x="1308900" y="658125"/>
                  </a:lnTo>
                  <a:lnTo>
                    <a:pt x="1306017" y="660665"/>
                  </a:lnTo>
                  <a:lnTo>
                    <a:pt x="1299527" y="668285"/>
                  </a:lnTo>
                  <a:lnTo>
                    <a:pt x="1295209" y="669555"/>
                  </a:lnTo>
                  <a:lnTo>
                    <a:pt x="1313376" y="669555"/>
                  </a:lnTo>
                  <a:lnTo>
                    <a:pt x="1313929" y="660665"/>
                  </a:lnTo>
                  <a:lnTo>
                    <a:pt x="1310335" y="658125"/>
                  </a:lnTo>
                  <a:close/>
                </a:path>
                <a:path w="2431415" h="1213484">
                  <a:moveTo>
                    <a:pt x="1275054" y="656855"/>
                  </a:moveTo>
                  <a:lnTo>
                    <a:pt x="1270012" y="656855"/>
                  </a:lnTo>
                  <a:lnTo>
                    <a:pt x="1263535" y="661935"/>
                  </a:lnTo>
                  <a:lnTo>
                    <a:pt x="1255975" y="663205"/>
                  </a:lnTo>
                  <a:lnTo>
                    <a:pt x="1247875" y="664475"/>
                  </a:lnTo>
                  <a:lnTo>
                    <a:pt x="1240045" y="667015"/>
                  </a:lnTo>
                  <a:lnTo>
                    <a:pt x="1288370" y="667015"/>
                  </a:lnTo>
                  <a:lnTo>
                    <a:pt x="1285849" y="665745"/>
                  </a:lnTo>
                  <a:lnTo>
                    <a:pt x="1283690" y="661935"/>
                  </a:lnTo>
                  <a:lnTo>
                    <a:pt x="1278648" y="659395"/>
                  </a:lnTo>
                  <a:lnTo>
                    <a:pt x="1275054" y="656855"/>
                  </a:lnTo>
                  <a:close/>
                </a:path>
                <a:path w="2431415" h="1213484">
                  <a:moveTo>
                    <a:pt x="1206653" y="639075"/>
                  </a:moveTo>
                  <a:lnTo>
                    <a:pt x="1203056" y="641615"/>
                  </a:lnTo>
                  <a:lnTo>
                    <a:pt x="1216016" y="641615"/>
                  </a:lnTo>
                  <a:lnTo>
                    <a:pt x="1213857" y="640345"/>
                  </a:lnTo>
                  <a:lnTo>
                    <a:pt x="1206653" y="639075"/>
                  </a:lnTo>
                  <a:close/>
                </a:path>
                <a:path w="2431415" h="1213484">
                  <a:moveTo>
                    <a:pt x="1172815" y="607325"/>
                  </a:moveTo>
                  <a:lnTo>
                    <a:pt x="1172095" y="607325"/>
                  </a:lnTo>
                  <a:lnTo>
                    <a:pt x="1164178" y="612405"/>
                  </a:lnTo>
                  <a:lnTo>
                    <a:pt x="1158413" y="613675"/>
                  </a:lnTo>
                  <a:lnTo>
                    <a:pt x="1190573" y="613675"/>
                  </a:lnTo>
                  <a:lnTo>
                    <a:pt x="1190812" y="612405"/>
                  </a:lnTo>
                  <a:lnTo>
                    <a:pt x="1190333" y="609865"/>
                  </a:lnTo>
                  <a:lnTo>
                    <a:pt x="1176417" y="609865"/>
                  </a:lnTo>
                  <a:lnTo>
                    <a:pt x="1172815" y="607325"/>
                  </a:lnTo>
                  <a:close/>
                </a:path>
                <a:path w="2431415" h="1213484">
                  <a:moveTo>
                    <a:pt x="1183614" y="604785"/>
                  </a:moveTo>
                  <a:lnTo>
                    <a:pt x="1176417" y="609865"/>
                  </a:lnTo>
                  <a:lnTo>
                    <a:pt x="1190333" y="609865"/>
                  </a:lnTo>
                  <a:lnTo>
                    <a:pt x="1190094" y="608595"/>
                  </a:lnTo>
                  <a:lnTo>
                    <a:pt x="1187216" y="607325"/>
                  </a:lnTo>
                  <a:lnTo>
                    <a:pt x="1183614" y="604785"/>
                  </a:lnTo>
                  <a:close/>
                </a:path>
                <a:path w="2431415" h="1213484">
                  <a:moveTo>
                    <a:pt x="1149776" y="598435"/>
                  </a:moveTo>
                  <a:lnTo>
                    <a:pt x="1144017" y="602245"/>
                  </a:lnTo>
                  <a:lnTo>
                    <a:pt x="1149776" y="602245"/>
                  </a:lnTo>
                  <a:lnTo>
                    <a:pt x="1149776" y="598435"/>
                  </a:lnTo>
                  <a:close/>
                </a:path>
                <a:path w="2431415" h="1213484">
                  <a:moveTo>
                    <a:pt x="1101536" y="581925"/>
                  </a:moveTo>
                  <a:lnTo>
                    <a:pt x="1097935" y="584465"/>
                  </a:lnTo>
                  <a:lnTo>
                    <a:pt x="1093618" y="588275"/>
                  </a:lnTo>
                  <a:lnTo>
                    <a:pt x="1087135" y="598435"/>
                  </a:lnTo>
                  <a:lnTo>
                    <a:pt x="1084257" y="599705"/>
                  </a:lnTo>
                  <a:lnTo>
                    <a:pt x="1133935" y="599705"/>
                  </a:lnTo>
                  <a:lnTo>
                    <a:pt x="1131778" y="593355"/>
                  </a:lnTo>
                  <a:lnTo>
                    <a:pt x="1121698" y="593355"/>
                  </a:lnTo>
                  <a:lnTo>
                    <a:pt x="1118096" y="590815"/>
                  </a:lnTo>
                  <a:lnTo>
                    <a:pt x="1118096" y="588275"/>
                  </a:lnTo>
                  <a:lnTo>
                    <a:pt x="1105138" y="588275"/>
                  </a:lnTo>
                  <a:lnTo>
                    <a:pt x="1105138" y="585735"/>
                  </a:lnTo>
                  <a:lnTo>
                    <a:pt x="1104418" y="583195"/>
                  </a:lnTo>
                  <a:lnTo>
                    <a:pt x="1103694" y="583195"/>
                  </a:lnTo>
                  <a:lnTo>
                    <a:pt x="1101536" y="581925"/>
                  </a:lnTo>
                  <a:close/>
                </a:path>
                <a:path w="2431415" h="1213484">
                  <a:moveTo>
                    <a:pt x="1127457" y="590815"/>
                  </a:moveTo>
                  <a:lnTo>
                    <a:pt x="1124574" y="593355"/>
                  </a:lnTo>
                  <a:lnTo>
                    <a:pt x="1131778" y="593355"/>
                  </a:lnTo>
                  <a:lnTo>
                    <a:pt x="1127457" y="590815"/>
                  </a:lnTo>
                  <a:close/>
                </a:path>
                <a:path w="2431415" h="1213484">
                  <a:moveTo>
                    <a:pt x="1114494" y="581925"/>
                  </a:moveTo>
                  <a:lnTo>
                    <a:pt x="1110178" y="581925"/>
                  </a:lnTo>
                  <a:lnTo>
                    <a:pt x="1105138" y="588275"/>
                  </a:lnTo>
                  <a:lnTo>
                    <a:pt x="1118096" y="588275"/>
                  </a:lnTo>
                  <a:lnTo>
                    <a:pt x="1118096" y="583195"/>
                  </a:lnTo>
                  <a:lnTo>
                    <a:pt x="1114494" y="581925"/>
                  </a:lnTo>
                  <a:close/>
                </a:path>
                <a:path w="2431415" h="1213484">
                  <a:moveTo>
                    <a:pt x="917936" y="494295"/>
                  </a:moveTo>
                  <a:lnTo>
                    <a:pt x="914340" y="494295"/>
                  </a:lnTo>
                  <a:lnTo>
                    <a:pt x="911458" y="495565"/>
                  </a:lnTo>
                  <a:lnTo>
                    <a:pt x="918443" y="495565"/>
                  </a:lnTo>
                  <a:lnTo>
                    <a:pt x="917936" y="494295"/>
                  </a:lnTo>
                  <a:close/>
                </a:path>
                <a:path w="2431415" h="1213484">
                  <a:moveTo>
                    <a:pt x="910738" y="473975"/>
                  </a:moveTo>
                  <a:lnTo>
                    <a:pt x="908580" y="473975"/>
                  </a:lnTo>
                  <a:lnTo>
                    <a:pt x="904979" y="475245"/>
                  </a:lnTo>
                  <a:lnTo>
                    <a:pt x="902101" y="476515"/>
                  </a:lnTo>
                  <a:lnTo>
                    <a:pt x="914460" y="476515"/>
                  </a:lnTo>
                  <a:lnTo>
                    <a:pt x="914340" y="475245"/>
                  </a:lnTo>
                  <a:lnTo>
                    <a:pt x="910738" y="473975"/>
                  </a:lnTo>
                  <a:close/>
                </a:path>
                <a:path w="2431415" h="1213484">
                  <a:moveTo>
                    <a:pt x="778981" y="421905"/>
                  </a:moveTo>
                  <a:lnTo>
                    <a:pt x="662613" y="421905"/>
                  </a:lnTo>
                  <a:lnTo>
                    <a:pt x="668902" y="423175"/>
                  </a:lnTo>
                  <a:lnTo>
                    <a:pt x="674583" y="424445"/>
                  </a:lnTo>
                  <a:lnTo>
                    <a:pt x="709141" y="447305"/>
                  </a:lnTo>
                  <a:lnTo>
                    <a:pt x="712022" y="447305"/>
                  </a:lnTo>
                  <a:lnTo>
                    <a:pt x="725769" y="448575"/>
                  </a:lnTo>
                  <a:lnTo>
                    <a:pt x="772502" y="465085"/>
                  </a:lnTo>
                  <a:lnTo>
                    <a:pt x="777542" y="468895"/>
                  </a:lnTo>
                  <a:lnTo>
                    <a:pt x="786179" y="463815"/>
                  </a:lnTo>
                  <a:lnTo>
                    <a:pt x="792664" y="462545"/>
                  </a:lnTo>
                  <a:lnTo>
                    <a:pt x="797698" y="462545"/>
                  </a:lnTo>
                  <a:lnTo>
                    <a:pt x="802739" y="461275"/>
                  </a:lnTo>
                  <a:lnTo>
                    <a:pt x="880979" y="461275"/>
                  </a:lnTo>
                  <a:lnTo>
                    <a:pt x="879058" y="458735"/>
                  </a:lnTo>
                  <a:lnTo>
                    <a:pt x="877859" y="452385"/>
                  </a:lnTo>
                  <a:lnTo>
                    <a:pt x="874741" y="452385"/>
                  </a:lnTo>
                  <a:lnTo>
                    <a:pt x="873298" y="451115"/>
                  </a:lnTo>
                  <a:lnTo>
                    <a:pt x="866819" y="447305"/>
                  </a:lnTo>
                  <a:lnTo>
                    <a:pt x="864661" y="435875"/>
                  </a:lnTo>
                  <a:lnTo>
                    <a:pt x="862260" y="434605"/>
                  </a:lnTo>
                  <a:lnTo>
                    <a:pt x="845939" y="434605"/>
                  </a:lnTo>
                  <a:lnTo>
                    <a:pt x="842697" y="430795"/>
                  </a:lnTo>
                  <a:lnTo>
                    <a:pt x="796979" y="430795"/>
                  </a:lnTo>
                  <a:lnTo>
                    <a:pt x="791220" y="429525"/>
                  </a:lnTo>
                  <a:lnTo>
                    <a:pt x="786179" y="426985"/>
                  </a:lnTo>
                  <a:lnTo>
                    <a:pt x="781864" y="425715"/>
                  </a:lnTo>
                  <a:lnTo>
                    <a:pt x="778981" y="421905"/>
                  </a:lnTo>
                  <a:close/>
                </a:path>
                <a:path w="2431415" h="1213484">
                  <a:moveTo>
                    <a:pt x="877619" y="451115"/>
                  </a:moveTo>
                  <a:lnTo>
                    <a:pt x="876180" y="451115"/>
                  </a:lnTo>
                  <a:lnTo>
                    <a:pt x="874741" y="452385"/>
                  </a:lnTo>
                  <a:lnTo>
                    <a:pt x="877859" y="452385"/>
                  </a:lnTo>
                  <a:lnTo>
                    <a:pt x="877619" y="451115"/>
                  </a:lnTo>
                  <a:close/>
                </a:path>
                <a:path w="2431415" h="1213484">
                  <a:moveTo>
                    <a:pt x="855300" y="430795"/>
                  </a:moveTo>
                  <a:lnTo>
                    <a:pt x="850979" y="430795"/>
                  </a:lnTo>
                  <a:lnTo>
                    <a:pt x="845939" y="434605"/>
                  </a:lnTo>
                  <a:lnTo>
                    <a:pt x="862260" y="434605"/>
                  </a:lnTo>
                  <a:lnTo>
                    <a:pt x="857458" y="432065"/>
                  </a:lnTo>
                  <a:lnTo>
                    <a:pt x="855300" y="430795"/>
                  </a:lnTo>
                  <a:close/>
                </a:path>
                <a:path w="2431415" h="1213484">
                  <a:moveTo>
                    <a:pt x="827098" y="420635"/>
                  </a:moveTo>
                  <a:lnTo>
                    <a:pt x="821191" y="420635"/>
                  </a:lnTo>
                  <a:lnTo>
                    <a:pt x="814339" y="421905"/>
                  </a:lnTo>
                  <a:lnTo>
                    <a:pt x="806340" y="424445"/>
                  </a:lnTo>
                  <a:lnTo>
                    <a:pt x="796979" y="430795"/>
                  </a:lnTo>
                  <a:lnTo>
                    <a:pt x="842697" y="430795"/>
                  </a:lnTo>
                  <a:lnTo>
                    <a:pt x="841617" y="429525"/>
                  </a:lnTo>
                  <a:lnTo>
                    <a:pt x="838020" y="425715"/>
                  </a:lnTo>
                  <a:lnTo>
                    <a:pt x="832261" y="421905"/>
                  </a:lnTo>
                  <a:lnTo>
                    <a:pt x="827098" y="420635"/>
                  </a:lnTo>
                  <a:close/>
                </a:path>
                <a:path w="2431415" h="1213484">
                  <a:moveTo>
                    <a:pt x="696583" y="401585"/>
                  </a:moveTo>
                  <a:lnTo>
                    <a:pt x="578822" y="401585"/>
                  </a:lnTo>
                  <a:lnTo>
                    <a:pt x="602842" y="413015"/>
                  </a:lnTo>
                  <a:lnTo>
                    <a:pt x="608073" y="416825"/>
                  </a:lnTo>
                  <a:lnTo>
                    <a:pt x="613439" y="421905"/>
                  </a:lnTo>
                  <a:lnTo>
                    <a:pt x="624960" y="426985"/>
                  </a:lnTo>
                  <a:lnTo>
                    <a:pt x="631654" y="428255"/>
                  </a:lnTo>
                  <a:lnTo>
                    <a:pt x="639292" y="428255"/>
                  </a:lnTo>
                  <a:lnTo>
                    <a:pt x="647942" y="426985"/>
                  </a:lnTo>
                  <a:lnTo>
                    <a:pt x="655649" y="423175"/>
                  </a:lnTo>
                  <a:lnTo>
                    <a:pt x="662613" y="421905"/>
                  </a:lnTo>
                  <a:lnTo>
                    <a:pt x="778981" y="421905"/>
                  </a:lnTo>
                  <a:lnTo>
                    <a:pt x="775379" y="420635"/>
                  </a:lnTo>
                  <a:lnTo>
                    <a:pt x="770341" y="419365"/>
                  </a:lnTo>
                  <a:lnTo>
                    <a:pt x="758101" y="419365"/>
                  </a:lnTo>
                  <a:lnTo>
                    <a:pt x="756662" y="418095"/>
                  </a:lnTo>
                  <a:lnTo>
                    <a:pt x="753782" y="416825"/>
                  </a:lnTo>
                  <a:lnTo>
                    <a:pt x="742260" y="416825"/>
                  </a:lnTo>
                  <a:lnTo>
                    <a:pt x="736500" y="414285"/>
                  </a:lnTo>
                  <a:lnTo>
                    <a:pt x="735061" y="414285"/>
                  </a:lnTo>
                  <a:lnTo>
                    <a:pt x="736323" y="402855"/>
                  </a:lnTo>
                  <a:lnTo>
                    <a:pt x="699785" y="402855"/>
                  </a:lnTo>
                  <a:lnTo>
                    <a:pt x="696583" y="401585"/>
                  </a:lnTo>
                  <a:close/>
                </a:path>
                <a:path w="2431415" h="1213484">
                  <a:moveTo>
                    <a:pt x="765304" y="418095"/>
                  </a:moveTo>
                  <a:lnTo>
                    <a:pt x="758819" y="419365"/>
                  </a:lnTo>
                  <a:lnTo>
                    <a:pt x="770341" y="419365"/>
                  </a:lnTo>
                  <a:lnTo>
                    <a:pt x="765304" y="418095"/>
                  </a:lnTo>
                  <a:close/>
                </a:path>
                <a:path w="2431415" h="1213484">
                  <a:moveTo>
                    <a:pt x="750902" y="415555"/>
                  </a:moveTo>
                  <a:lnTo>
                    <a:pt x="742260" y="416825"/>
                  </a:lnTo>
                  <a:lnTo>
                    <a:pt x="753782" y="416825"/>
                  </a:lnTo>
                  <a:lnTo>
                    <a:pt x="750902" y="415555"/>
                  </a:lnTo>
                  <a:close/>
                </a:path>
                <a:path w="2431415" h="1213484">
                  <a:moveTo>
                    <a:pt x="540504" y="334275"/>
                  </a:moveTo>
                  <a:lnTo>
                    <a:pt x="480903" y="334275"/>
                  </a:lnTo>
                  <a:lnTo>
                    <a:pt x="485943" y="335545"/>
                  </a:lnTo>
                  <a:lnTo>
                    <a:pt x="492390" y="343165"/>
                  </a:lnTo>
                  <a:lnTo>
                    <a:pt x="497555" y="352055"/>
                  </a:lnTo>
                  <a:lnTo>
                    <a:pt x="502855" y="362215"/>
                  </a:lnTo>
                  <a:lnTo>
                    <a:pt x="509706" y="368565"/>
                  </a:lnTo>
                  <a:lnTo>
                    <a:pt x="510425" y="368565"/>
                  </a:lnTo>
                  <a:lnTo>
                    <a:pt x="511145" y="369835"/>
                  </a:lnTo>
                  <a:lnTo>
                    <a:pt x="514747" y="371105"/>
                  </a:lnTo>
                  <a:lnTo>
                    <a:pt x="521944" y="374915"/>
                  </a:lnTo>
                  <a:lnTo>
                    <a:pt x="540068" y="382535"/>
                  </a:lnTo>
                  <a:lnTo>
                    <a:pt x="545703" y="386345"/>
                  </a:lnTo>
                  <a:lnTo>
                    <a:pt x="549304" y="387615"/>
                  </a:lnTo>
                  <a:lnTo>
                    <a:pt x="553625" y="388885"/>
                  </a:lnTo>
                  <a:lnTo>
                    <a:pt x="556502" y="392695"/>
                  </a:lnTo>
                  <a:lnTo>
                    <a:pt x="565144" y="397775"/>
                  </a:lnTo>
                  <a:lnTo>
                    <a:pt x="566583" y="411745"/>
                  </a:lnTo>
                  <a:lnTo>
                    <a:pt x="570185" y="413015"/>
                  </a:lnTo>
                  <a:lnTo>
                    <a:pt x="570904" y="414285"/>
                  </a:lnTo>
                  <a:lnTo>
                    <a:pt x="573782" y="411745"/>
                  </a:lnTo>
                  <a:lnTo>
                    <a:pt x="577383" y="404125"/>
                  </a:lnTo>
                  <a:lnTo>
                    <a:pt x="578822" y="401585"/>
                  </a:lnTo>
                  <a:lnTo>
                    <a:pt x="696583" y="401585"/>
                  </a:lnTo>
                  <a:lnTo>
                    <a:pt x="693382" y="400315"/>
                  </a:lnTo>
                  <a:lnTo>
                    <a:pt x="686373" y="400315"/>
                  </a:lnTo>
                  <a:lnTo>
                    <a:pt x="679230" y="399045"/>
                  </a:lnTo>
                  <a:lnTo>
                    <a:pt x="672425" y="396505"/>
                  </a:lnTo>
                  <a:lnTo>
                    <a:pt x="669542" y="395235"/>
                  </a:lnTo>
                  <a:lnTo>
                    <a:pt x="668101" y="393965"/>
                  </a:lnTo>
                  <a:lnTo>
                    <a:pt x="653703" y="393965"/>
                  </a:lnTo>
                  <a:lnTo>
                    <a:pt x="650101" y="392695"/>
                  </a:lnTo>
                  <a:lnTo>
                    <a:pt x="645478" y="387615"/>
                  </a:lnTo>
                  <a:lnTo>
                    <a:pt x="641733" y="382535"/>
                  </a:lnTo>
                  <a:lnTo>
                    <a:pt x="637851" y="377455"/>
                  </a:lnTo>
                  <a:lnTo>
                    <a:pt x="632821" y="372375"/>
                  </a:lnTo>
                  <a:lnTo>
                    <a:pt x="624904" y="372375"/>
                  </a:lnTo>
                  <a:lnTo>
                    <a:pt x="623465" y="371105"/>
                  </a:lnTo>
                  <a:lnTo>
                    <a:pt x="619145" y="368565"/>
                  </a:lnTo>
                  <a:lnTo>
                    <a:pt x="610156" y="364755"/>
                  </a:lnTo>
                  <a:lnTo>
                    <a:pt x="600694" y="363485"/>
                  </a:lnTo>
                  <a:lnTo>
                    <a:pt x="595896" y="362215"/>
                  </a:lnTo>
                  <a:lnTo>
                    <a:pt x="570185" y="362215"/>
                  </a:lnTo>
                  <a:lnTo>
                    <a:pt x="565864" y="360945"/>
                  </a:lnTo>
                  <a:lnTo>
                    <a:pt x="562987" y="359675"/>
                  </a:lnTo>
                  <a:lnTo>
                    <a:pt x="560104" y="355865"/>
                  </a:lnTo>
                  <a:lnTo>
                    <a:pt x="558666" y="352055"/>
                  </a:lnTo>
                  <a:lnTo>
                    <a:pt x="555783" y="350785"/>
                  </a:lnTo>
                  <a:lnTo>
                    <a:pt x="555064" y="350785"/>
                  </a:lnTo>
                  <a:lnTo>
                    <a:pt x="547549" y="344435"/>
                  </a:lnTo>
                  <a:lnTo>
                    <a:pt x="540504" y="334275"/>
                  </a:lnTo>
                  <a:close/>
                </a:path>
                <a:path w="2431415" h="1213484">
                  <a:moveTo>
                    <a:pt x="731460" y="387615"/>
                  </a:moveTo>
                  <a:lnTo>
                    <a:pt x="726015" y="387615"/>
                  </a:lnTo>
                  <a:lnTo>
                    <a:pt x="718681" y="390155"/>
                  </a:lnTo>
                  <a:lnTo>
                    <a:pt x="709997" y="396505"/>
                  </a:lnTo>
                  <a:lnTo>
                    <a:pt x="700504" y="402855"/>
                  </a:lnTo>
                  <a:lnTo>
                    <a:pt x="736323" y="402855"/>
                  </a:lnTo>
                  <a:lnTo>
                    <a:pt x="735962" y="395235"/>
                  </a:lnTo>
                  <a:lnTo>
                    <a:pt x="734251" y="390155"/>
                  </a:lnTo>
                  <a:lnTo>
                    <a:pt x="731460" y="387615"/>
                  </a:lnTo>
                  <a:close/>
                </a:path>
                <a:path w="2431415" h="1213484">
                  <a:moveTo>
                    <a:pt x="664502" y="388885"/>
                  </a:moveTo>
                  <a:lnTo>
                    <a:pt x="658023" y="393965"/>
                  </a:lnTo>
                  <a:lnTo>
                    <a:pt x="668101" y="393965"/>
                  </a:lnTo>
                  <a:lnTo>
                    <a:pt x="666661" y="392695"/>
                  </a:lnTo>
                  <a:lnTo>
                    <a:pt x="664502" y="388885"/>
                  </a:lnTo>
                  <a:close/>
                </a:path>
                <a:path w="2431415" h="1213484">
                  <a:moveTo>
                    <a:pt x="581704" y="357135"/>
                  </a:moveTo>
                  <a:lnTo>
                    <a:pt x="574506" y="362215"/>
                  </a:lnTo>
                  <a:lnTo>
                    <a:pt x="595896" y="362215"/>
                  </a:lnTo>
                  <a:lnTo>
                    <a:pt x="591097" y="360945"/>
                  </a:lnTo>
                  <a:lnTo>
                    <a:pt x="581704" y="357135"/>
                  </a:lnTo>
                  <a:close/>
                </a:path>
                <a:path w="2431415" h="1213484">
                  <a:moveTo>
                    <a:pt x="495051" y="284745"/>
                  </a:moveTo>
                  <a:lnTo>
                    <a:pt x="367868" y="284745"/>
                  </a:lnTo>
                  <a:lnTo>
                    <a:pt x="370746" y="293635"/>
                  </a:lnTo>
                  <a:lnTo>
                    <a:pt x="377229" y="298715"/>
                  </a:lnTo>
                  <a:lnTo>
                    <a:pt x="383708" y="301255"/>
                  </a:lnTo>
                  <a:lnTo>
                    <a:pt x="402437" y="308875"/>
                  </a:lnTo>
                  <a:lnTo>
                    <a:pt x="411068" y="312685"/>
                  </a:lnTo>
                  <a:lnTo>
                    <a:pt x="414665" y="313955"/>
                  </a:lnTo>
                  <a:lnTo>
                    <a:pt x="416827" y="316495"/>
                  </a:lnTo>
                  <a:lnTo>
                    <a:pt x="424745" y="317765"/>
                  </a:lnTo>
                  <a:lnTo>
                    <a:pt x="431948" y="320305"/>
                  </a:lnTo>
                  <a:lnTo>
                    <a:pt x="436265" y="322845"/>
                  </a:lnTo>
                  <a:lnTo>
                    <a:pt x="442748" y="325385"/>
                  </a:lnTo>
                  <a:lnTo>
                    <a:pt x="446345" y="329195"/>
                  </a:lnTo>
                  <a:lnTo>
                    <a:pt x="443468" y="334275"/>
                  </a:lnTo>
                  <a:lnTo>
                    <a:pt x="443468" y="335545"/>
                  </a:lnTo>
                  <a:lnTo>
                    <a:pt x="440585" y="350785"/>
                  </a:lnTo>
                  <a:lnTo>
                    <a:pt x="447065" y="353325"/>
                  </a:lnTo>
                  <a:lnTo>
                    <a:pt x="449947" y="354595"/>
                  </a:lnTo>
                  <a:lnTo>
                    <a:pt x="455706" y="353325"/>
                  </a:lnTo>
                  <a:lnTo>
                    <a:pt x="464343" y="344435"/>
                  </a:lnTo>
                  <a:lnTo>
                    <a:pt x="474424" y="335545"/>
                  </a:lnTo>
                  <a:lnTo>
                    <a:pt x="480903" y="334275"/>
                  </a:lnTo>
                  <a:lnTo>
                    <a:pt x="540504" y="334275"/>
                  </a:lnTo>
                  <a:lnTo>
                    <a:pt x="535219" y="326655"/>
                  </a:lnTo>
                  <a:lnTo>
                    <a:pt x="527705" y="320305"/>
                  </a:lnTo>
                  <a:lnTo>
                    <a:pt x="526266" y="319035"/>
                  </a:lnTo>
                  <a:lnTo>
                    <a:pt x="519786" y="319035"/>
                  </a:lnTo>
                  <a:lnTo>
                    <a:pt x="514027" y="317765"/>
                  </a:lnTo>
                  <a:lnTo>
                    <a:pt x="507232" y="311415"/>
                  </a:lnTo>
                  <a:lnTo>
                    <a:pt x="501786" y="303795"/>
                  </a:lnTo>
                  <a:lnTo>
                    <a:pt x="497421" y="292365"/>
                  </a:lnTo>
                  <a:lnTo>
                    <a:pt x="495051" y="284745"/>
                  </a:lnTo>
                  <a:close/>
                </a:path>
                <a:path w="2431415" h="1213484">
                  <a:moveTo>
                    <a:pt x="480702" y="265695"/>
                  </a:moveTo>
                  <a:lnTo>
                    <a:pt x="342666" y="265695"/>
                  </a:lnTo>
                  <a:lnTo>
                    <a:pt x="338345" y="274585"/>
                  </a:lnTo>
                  <a:lnTo>
                    <a:pt x="340508" y="279665"/>
                  </a:lnTo>
                  <a:lnTo>
                    <a:pt x="352028" y="284745"/>
                  </a:lnTo>
                  <a:lnTo>
                    <a:pt x="358507" y="286015"/>
                  </a:lnTo>
                  <a:lnTo>
                    <a:pt x="367868" y="284745"/>
                  </a:lnTo>
                  <a:lnTo>
                    <a:pt x="495051" y="284745"/>
                  </a:lnTo>
                  <a:lnTo>
                    <a:pt x="493866" y="280935"/>
                  </a:lnTo>
                  <a:lnTo>
                    <a:pt x="490984" y="280935"/>
                  </a:lnTo>
                  <a:lnTo>
                    <a:pt x="489545" y="279665"/>
                  </a:lnTo>
                  <a:lnTo>
                    <a:pt x="483537" y="273315"/>
                  </a:lnTo>
                  <a:lnTo>
                    <a:pt x="480702" y="265695"/>
                  </a:lnTo>
                  <a:close/>
                </a:path>
                <a:path w="2431415" h="1213484">
                  <a:moveTo>
                    <a:pt x="478279" y="259345"/>
                  </a:moveTo>
                  <a:lnTo>
                    <a:pt x="326826" y="259345"/>
                  </a:lnTo>
                  <a:lnTo>
                    <a:pt x="328989" y="260615"/>
                  </a:lnTo>
                  <a:lnTo>
                    <a:pt x="334030" y="263155"/>
                  </a:lnTo>
                  <a:lnTo>
                    <a:pt x="336188" y="269505"/>
                  </a:lnTo>
                  <a:lnTo>
                    <a:pt x="338345" y="270775"/>
                  </a:lnTo>
                  <a:lnTo>
                    <a:pt x="339069" y="270775"/>
                  </a:lnTo>
                  <a:lnTo>
                    <a:pt x="340508" y="269505"/>
                  </a:lnTo>
                  <a:lnTo>
                    <a:pt x="342666" y="265695"/>
                  </a:lnTo>
                  <a:lnTo>
                    <a:pt x="480702" y="265695"/>
                  </a:lnTo>
                  <a:lnTo>
                    <a:pt x="479284" y="261885"/>
                  </a:lnTo>
                  <a:lnTo>
                    <a:pt x="478279" y="259345"/>
                  </a:lnTo>
                  <a:close/>
                </a:path>
                <a:path w="2431415" h="1213484">
                  <a:moveTo>
                    <a:pt x="449947" y="244105"/>
                  </a:moveTo>
                  <a:lnTo>
                    <a:pt x="257710" y="244105"/>
                  </a:lnTo>
                  <a:lnTo>
                    <a:pt x="264189" y="247915"/>
                  </a:lnTo>
                  <a:lnTo>
                    <a:pt x="267785" y="249185"/>
                  </a:lnTo>
                  <a:lnTo>
                    <a:pt x="271387" y="251725"/>
                  </a:lnTo>
                  <a:lnTo>
                    <a:pt x="274270" y="254265"/>
                  </a:lnTo>
                  <a:lnTo>
                    <a:pt x="277867" y="258075"/>
                  </a:lnTo>
                  <a:lnTo>
                    <a:pt x="282187" y="260615"/>
                  </a:lnTo>
                  <a:lnTo>
                    <a:pt x="287947" y="264425"/>
                  </a:lnTo>
                  <a:lnTo>
                    <a:pt x="293987" y="265695"/>
                  </a:lnTo>
                  <a:lnTo>
                    <a:pt x="301176" y="266965"/>
                  </a:lnTo>
                  <a:lnTo>
                    <a:pt x="309311" y="265695"/>
                  </a:lnTo>
                  <a:lnTo>
                    <a:pt x="318189" y="261885"/>
                  </a:lnTo>
                  <a:lnTo>
                    <a:pt x="323230" y="259345"/>
                  </a:lnTo>
                  <a:lnTo>
                    <a:pt x="478279" y="259345"/>
                  </a:lnTo>
                  <a:lnTo>
                    <a:pt x="474762" y="250455"/>
                  </a:lnTo>
                  <a:lnTo>
                    <a:pt x="471353" y="246645"/>
                  </a:lnTo>
                  <a:lnTo>
                    <a:pt x="454987" y="246645"/>
                  </a:lnTo>
                  <a:lnTo>
                    <a:pt x="449947" y="244105"/>
                  </a:lnTo>
                  <a:close/>
                </a:path>
                <a:path w="2431415" h="1213484">
                  <a:moveTo>
                    <a:pt x="257710" y="244105"/>
                  </a:moveTo>
                  <a:lnTo>
                    <a:pt x="247629" y="244105"/>
                  </a:lnTo>
                  <a:lnTo>
                    <a:pt x="249788" y="246645"/>
                  </a:lnTo>
                  <a:lnTo>
                    <a:pt x="251226" y="246645"/>
                  </a:lnTo>
                  <a:lnTo>
                    <a:pt x="251226" y="247915"/>
                  </a:lnTo>
                  <a:lnTo>
                    <a:pt x="249788" y="251725"/>
                  </a:lnTo>
                  <a:lnTo>
                    <a:pt x="252670" y="245375"/>
                  </a:lnTo>
                  <a:lnTo>
                    <a:pt x="257710" y="244105"/>
                  </a:lnTo>
                  <a:close/>
                </a:path>
                <a:path w="2431415" h="1213484">
                  <a:moveTo>
                    <a:pt x="443958" y="237755"/>
                  </a:moveTo>
                  <a:lnTo>
                    <a:pt x="229632" y="237755"/>
                  </a:lnTo>
                  <a:lnTo>
                    <a:pt x="233947" y="242835"/>
                  </a:lnTo>
                  <a:lnTo>
                    <a:pt x="236829" y="242835"/>
                  </a:lnTo>
                  <a:lnTo>
                    <a:pt x="241870" y="246645"/>
                  </a:lnTo>
                  <a:lnTo>
                    <a:pt x="247629" y="244105"/>
                  </a:lnTo>
                  <a:lnTo>
                    <a:pt x="449947" y="244105"/>
                  </a:lnTo>
                  <a:lnTo>
                    <a:pt x="445245" y="240295"/>
                  </a:lnTo>
                  <a:lnTo>
                    <a:pt x="443958" y="237755"/>
                  </a:lnTo>
                  <a:close/>
                </a:path>
                <a:path w="2431415" h="1213484">
                  <a:moveTo>
                    <a:pt x="467945" y="242835"/>
                  </a:moveTo>
                  <a:lnTo>
                    <a:pt x="467226" y="244105"/>
                  </a:lnTo>
                  <a:lnTo>
                    <a:pt x="460747" y="245375"/>
                  </a:lnTo>
                  <a:lnTo>
                    <a:pt x="454987" y="246645"/>
                  </a:lnTo>
                  <a:lnTo>
                    <a:pt x="471353" y="246645"/>
                  </a:lnTo>
                  <a:lnTo>
                    <a:pt x="467945" y="242835"/>
                  </a:lnTo>
                  <a:close/>
                </a:path>
                <a:path w="2431415" h="1213484">
                  <a:moveTo>
                    <a:pt x="268363" y="162825"/>
                  </a:moveTo>
                  <a:lnTo>
                    <a:pt x="120912" y="162825"/>
                  </a:lnTo>
                  <a:lnTo>
                    <a:pt x="123790" y="164095"/>
                  </a:lnTo>
                  <a:lnTo>
                    <a:pt x="124509" y="175525"/>
                  </a:lnTo>
                  <a:lnTo>
                    <a:pt x="130989" y="179335"/>
                  </a:lnTo>
                  <a:lnTo>
                    <a:pt x="138192" y="179335"/>
                  </a:lnTo>
                  <a:lnTo>
                    <a:pt x="139630" y="184415"/>
                  </a:lnTo>
                  <a:lnTo>
                    <a:pt x="142513" y="186955"/>
                  </a:lnTo>
                  <a:lnTo>
                    <a:pt x="146828" y="188225"/>
                  </a:lnTo>
                  <a:lnTo>
                    <a:pt x="153313" y="192035"/>
                  </a:lnTo>
                  <a:lnTo>
                    <a:pt x="162669" y="192035"/>
                  </a:lnTo>
                  <a:lnTo>
                    <a:pt x="170591" y="195845"/>
                  </a:lnTo>
                  <a:lnTo>
                    <a:pt x="176350" y="198385"/>
                  </a:lnTo>
                  <a:lnTo>
                    <a:pt x="179947" y="202195"/>
                  </a:lnTo>
                  <a:lnTo>
                    <a:pt x="183549" y="208545"/>
                  </a:lnTo>
                  <a:lnTo>
                    <a:pt x="187835" y="218705"/>
                  </a:lnTo>
                  <a:lnTo>
                    <a:pt x="192998" y="226325"/>
                  </a:lnTo>
                  <a:lnTo>
                    <a:pt x="198837" y="232675"/>
                  </a:lnTo>
                  <a:lnTo>
                    <a:pt x="205149" y="237755"/>
                  </a:lnTo>
                  <a:lnTo>
                    <a:pt x="212347" y="241565"/>
                  </a:lnTo>
                  <a:lnTo>
                    <a:pt x="220990" y="241565"/>
                  </a:lnTo>
                  <a:lnTo>
                    <a:pt x="229632" y="237755"/>
                  </a:lnTo>
                  <a:lnTo>
                    <a:pt x="443958" y="237755"/>
                  </a:lnTo>
                  <a:lnTo>
                    <a:pt x="442027" y="233945"/>
                  </a:lnTo>
                  <a:lnTo>
                    <a:pt x="440429" y="223785"/>
                  </a:lnTo>
                  <a:lnTo>
                    <a:pt x="440585" y="211085"/>
                  </a:lnTo>
                  <a:lnTo>
                    <a:pt x="438428" y="200925"/>
                  </a:lnTo>
                  <a:lnTo>
                    <a:pt x="433387" y="195845"/>
                  </a:lnTo>
                  <a:lnTo>
                    <a:pt x="428346" y="193305"/>
                  </a:lnTo>
                  <a:lnTo>
                    <a:pt x="421148" y="190765"/>
                  </a:lnTo>
                  <a:lnTo>
                    <a:pt x="412507" y="189495"/>
                  </a:lnTo>
                  <a:lnTo>
                    <a:pt x="408548" y="188225"/>
                  </a:lnTo>
                  <a:lnTo>
                    <a:pt x="401707" y="188225"/>
                  </a:lnTo>
                  <a:lnTo>
                    <a:pt x="397385" y="186955"/>
                  </a:lnTo>
                  <a:lnTo>
                    <a:pt x="390907" y="183145"/>
                  </a:lnTo>
                  <a:lnTo>
                    <a:pt x="300186" y="183145"/>
                  </a:lnTo>
                  <a:lnTo>
                    <a:pt x="299466" y="181875"/>
                  </a:lnTo>
                  <a:lnTo>
                    <a:pt x="287947" y="181875"/>
                  </a:lnTo>
                  <a:lnTo>
                    <a:pt x="287228" y="180605"/>
                  </a:lnTo>
                  <a:lnTo>
                    <a:pt x="286509" y="180605"/>
                  </a:lnTo>
                  <a:lnTo>
                    <a:pt x="286509" y="179335"/>
                  </a:lnTo>
                  <a:lnTo>
                    <a:pt x="287467" y="174255"/>
                  </a:lnTo>
                  <a:lnTo>
                    <a:pt x="273551" y="174255"/>
                  </a:lnTo>
                  <a:lnTo>
                    <a:pt x="271387" y="166635"/>
                  </a:lnTo>
                  <a:lnTo>
                    <a:pt x="268363" y="162825"/>
                  </a:lnTo>
                  <a:close/>
                </a:path>
                <a:path w="2431415" h="1213484">
                  <a:moveTo>
                    <a:pt x="114881" y="167905"/>
                  </a:moveTo>
                  <a:lnTo>
                    <a:pt x="18627" y="167905"/>
                  </a:lnTo>
                  <a:lnTo>
                    <a:pt x="25871" y="169175"/>
                  </a:lnTo>
                  <a:lnTo>
                    <a:pt x="28034" y="170445"/>
                  </a:lnTo>
                  <a:lnTo>
                    <a:pt x="30911" y="172985"/>
                  </a:lnTo>
                  <a:lnTo>
                    <a:pt x="32350" y="176795"/>
                  </a:lnTo>
                  <a:lnTo>
                    <a:pt x="33793" y="183145"/>
                  </a:lnTo>
                  <a:lnTo>
                    <a:pt x="35951" y="186955"/>
                  </a:lnTo>
                  <a:lnTo>
                    <a:pt x="39553" y="188225"/>
                  </a:lnTo>
                  <a:lnTo>
                    <a:pt x="49104" y="188225"/>
                  </a:lnTo>
                  <a:lnTo>
                    <a:pt x="61423" y="183145"/>
                  </a:lnTo>
                  <a:lnTo>
                    <a:pt x="74685" y="176795"/>
                  </a:lnTo>
                  <a:lnTo>
                    <a:pt x="87069" y="169175"/>
                  </a:lnTo>
                  <a:lnTo>
                    <a:pt x="112451" y="169175"/>
                  </a:lnTo>
                  <a:lnTo>
                    <a:pt x="114881" y="167905"/>
                  </a:lnTo>
                  <a:close/>
                </a:path>
                <a:path w="2431415" h="1213484">
                  <a:moveTo>
                    <a:pt x="404588" y="186955"/>
                  </a:moveTo>
                  <a:lnTo>
                    <a:pt x="401707" y="188225"/>
                  </a:lnTo>
                  <a:lnTo>
                    <a:pt x="408548" y="188225"/>
                  </a:lnTo>
                  <a:lnTo>
                    <a:pt x="404588" y="186955"/>
                  </a:lnTo>
                  <a:close/>
                </a:path>
                <a:path w="2431415" h="1213484">
                  <a:moveTo>
                    <a:pt x="370025" y="170445"/>
                  </a:moveTo>
                  <a:lnTo>
                    <a:pt x="359945" y="176795"/>
                  </a:lnTo>
                  <a:lnTo>
                    <a:pt x="332228" y="176795"/>
                  </a:lnTo>
                  <a:lnTo>
                    <a:pt x="317220" y="178065"/>
                  </a:lnTo>
                  <a:lnTo>
                    <a:pt x="300186" y="183145"/>
                  </a:lnTo>
                  <a:lnTo>
                    <a:pt x="390907" y="183145"/>
                  </a:lnTo>
                  <a:lnTo>
                    <a:pt x="386585" y="176795"/>
                  </a:lnTo>
                  <a:lnTo>
                    <a:pt x="380107" y="172985"/>
                  </a:lnTo>
                  <a:lnTo>
                    <a:pt x="370025" y="170445"/>
                  </a:lnTo>
                  <a:close/>
                </a:path>
                <a:path w="2431415" h="1213484">
                  <a:moveTo>
                    <a:pt x="295145" y="179335"/>
                  </a:moveTo>
                  <a:lnTo>
                    <a:pt x="290829" y="181875"/>
                  </a:lnTo>
                  <a:lnTo>
                    <a:pt x="299466" y="181875"/>
                  </a:lnTo>
                  <a:lnTo>
                    <a:pt x="298747" y="180605"/>
                  </a:lnTo>
                  <a:lnTo>
                    <a:pt x="298028" y="180605"/>
                  </a:lnTo>
                  <a:lnTo>
                    <a:pt x="295145" y="179335"/>
                  </a:lnTo>
                  <a:close/>
                </a:path>
                <a:path w="2431415" h="1213484">
                  <a:moveTo>
                    <a:pt x="2113" y="110755"/>
                  </a:moveTo>
                  <a:lnTo>
                    <a:pt x="0" y="113295"/>
                  </a:lnTo>
                  <a:lnTo>
                    <a:pt x="0" y="174255"/>
                  </a:lnTo>
                  <a:lnTo>
                    <a:pt x="2832" y="174255"/>
                  </a:lnTo>
                  <a:lnTo>
                    <a:pt x="3552" y="176795"/>
                  </a:lnTo>
                  <a:lnTo>
                    <a:pt x="2832" y="179335"/>
                  </a:lnTo>
                  <a:lnTo>
                    <a:pt x="6027" y="174255"/>
                  </a:lnTo>
                  <a:lnTo>
                    <a:pt x="11652" y="170445"/>
                  </a:lnTo>
                  <a:lnTo>
                    <a:pt x="18627" y="167905"/>
                  </a:lnTo>
                  <a:lnTo>
                    <a:pt x="114881" y="167905"/>
                  </a:lnTo>
                  <a:lnTo>
                    <a:pt x="117311" y="166635"/>
                  </a:lnTo>
                  <a:lnTo>
                    <a:pt x="117850" y="166635"/>
                  </a:lnTo>
                  <a:lnTo>
                    <a:pt x="119469" y="162825"/>
                  </a:lnTo>
                  <a:lnTo>
                    <a:pt x="268363" y="162825"/>
                  </a:lnTo>
                  <a:lnTo>
                    <a:pt x="266348" y="160285"/>
                  </a:lnTo>
                  <a:lnTo>
                    <a:pt x="259868" y="156475"/>
                  </a:lnTo>
                  <a:lnTo>
                    <a:pt x="242590" y="156475"/>
                  </a:lnTo>
                  <a:lnTo>
                    <a:pt x="243309" y="152665"/>
                  </a:lnTo>
                  <a:lnTo>
                    <a:pt x="241870" y="147585"/>
                  </a:lnTo>
                  <a:lnTo>
                    <a:pt x="240427" y="143775"/>
                  </a:lnTo>
                  <a:lnTo>
                    <a:pt x="16514" y="143775"/>
                  </a:lnTo>
                  <a:lnTo>
                    <a:pt x="12913" y="142505"/>
                  </a:lnTo>
                  <a:lnTo>
                    <a:pt x="8085" y="137425"/>
                  </a:lnTo>
                  <a:lnTo>
                    <a:pt x="5081" y="129805"/>
                  </a:lnTo>
                  <a:lnTo>
                    <a:pt x="3293" y="119645"/>
                  </a:lnTo>
                  <a:lnTo>
                    <a:pt x="2113" y="110755"/>
                  </a:lnTo>
                  <a:close/>
                </a:path>
                <a:path w="2431415" h="1213484">
                  <a:moveTo>
                    <a:pt x="112451" y="169175"/>
                  </a:moveTo>
                  <a:lnTo>
                    <a:pt x="87069" y="169175"/>
                  </a:lnTo>
                  <a:lnTo>
                    <a:pt x="89951" y="172985"/>
                  </a:lnTo>
                  <a:lnTo>
                    <a:pt x="91390" y="172985"/>
                  </a:lnTo>
                  <a:lnTo>
                    <a:pt x="99490" y="174255"/>
                  </a:lnTo>
                  <a:lnTo>
                    <a:pt x="107591" y="171715"/>
                  </a:lnTo>
                  <a:lnTo>
                    <a:pt x="112451" y="169175"/>
                  </a:lnTo>
                  <a:close/>
                </a:path>
                <a:path w="2431415" h="1213484">
                  <a:moveTo>
                    <a:pt x="284350" y="161555"/>
                  </a:moveTo>
                  <a:lnTo>
                    <a:pt x="281468" y="165365"/>
                  </a:lnTo>
                  <a:lnTo>
                    <a:pt x="273551" y="174255"/>
                  </a:lnTo>
                  <a:lnTo>
                    <a:pt x="287467" y="174255"/>
                  </a:lnTo>
                  <a:lnTo>
                    <a:pt x="287947" y="171715"/>
                  </a:lnTo>
                  <a:lnTo>
                    <a:pt x="288667" y="164095"/>
                  </a:lnTo>
                  <a:lnTo>
                    <a:pt x="284350" y="161555"/>
                  </a:lnTo>
                  <a:close/>
                </a:path>
                <a:path w="2431415" h="1213484">
                  <a:moveTo>
                    <a:pt x="118030" y="166635"/>
                  </a:moveTo>
                  <a:lnTo>
                    <a:pt x="117850" y="166635"/>
                  </a:lnTo>
                  <a:lnTo>
                    <a:pt x="117311" y="167905"/>
                  </a:lnTo>
                  <a:lnTo>
                    <a:pt x="118030" y="166635"/>
                  </a:lnTo>
                  <a:close/>
                </a:path>
                <a:path w="2431415" h="1213484">
                  <a:moveTo>
                    <a:pt x="254828" y="155205"/>
                  </a:moveTo>
                  <a:lnTo>
                    <a:pt x="249788" y="155205"/>
                  </a:lnTo>
                  <a:lnTo>
                    <a:pt x="242590" y="156475"/>
                  </a:lnTo>
                  <a:lnTo>
                    <a:pt x="259868" y="156475"/>
                  </a:lnTo>
                  <a:lnTo>
                    <a:pt x="254828" y="155205"/>
                  </a:lnTo>
                  <a:close/>
                </a:path>
                <a:path w="2431415" h="1213484">
                  <a:moveTo>
                    <a:pt x="24432" y="142505"/>
                  </a:moveTo>
                  <a:lnTo>
                    <a:pt x="19392" y="143775"/>
                  </a:lnTo>
                  <a:lnTo>
                    <a:pt x="32375" y="143775"/>
                  </a:lnTo>
                  <a:lnTo>
                    <a:pt x="24432" y="142505"/>
                  </a:lnTo>
                  <a:close/>
                </a:path>
                <a:path w="2431415" h="1213484">
                  <a:moveTo>
                    <a:pt x="53950" y="141235"/>
                  </a:moveTo>
                  <a:lnTo>
                    <a:pt x="46909" y="141235"/>
                  </a:lnTo>
                  <a:lnTo>
                    <a:pt x="39912" y="142505"/>
                  </a:lnTo>
                  <a:lnTo>
                    <a:pt x="32375" y="143775"/>
                  </a:lnTo>
                  <a:lnTo>
                    <a:pt x="54669" y="143775"/>
                  </a:lnTo>
                  <a:lnTo>
                    <a:pt x="53950" y="141235"/>
                  </a:lnTo>
                  <a:close/>
                </a:path>
                <a:path w="2431415" h="1213484">
                  <a:moveTo>
                    <a:pt x="83472" y="120915"/>
                  </a:moveTo>
                  <a:lnTo>
                    <a:pt x="73718" y="132345"/>
                  </a:lnTo>
                  <a:lnTo>
                    <a:pt x="65922" y="139965"/>
                  </a:lnTo>
                  <a:lnTo>
                    <a:pt x="59882" y="143775"/>
                  </a:lnTo>
                  <a:lnTo>
                    <a:pt x="220270" y="143775"/>
                  </a:lnTo>
                  <a:lnTo>
                    <a:pt x="214510" y="139965"/>
                  </a:lnTo>
                  <a:lnTo>
                    <a:pt x="213067" y="137425"/>
                  </a:lnTo>
                  <a:lnTo>
                    <a:pt x="211628" y="136155"/>
                  </a:lnTo>
                  <a:lnTo>
                    <a:pt x="210908" y="134885"/>
                  </a:lnTo>
                  <a:lnTo>
                    <a:pt x="208751" y="134885"/>
                  </a:lnTo>
                  <a:lnTo>
                    <a:pt x="208032" y="133615"/>
                  </a:lnTo>
                  <a:lnTo>
                    <a:pt x="79871" y="133615"/>
                  </a:lnTo>
                  <a:lnTo>
                    <a:pt x="81309" y="129805"/>
                  </a:lnTo>
                  <a:lnTo>
                    <a:pt x="83472" y="120915"/>
                  </a:lnTo>
                  <a:close/>
                </a:path>
                <a:path w="2431415" h="1213484">
                  <a:moveTo>
                    <a:pt x="236829" y="142505"/>
                  </a:moveTo>
                  <a:lnTo>
                    <a:pt x="224591" y="142505"/>
                  </a:lnTo>
                  <a:lnTo>
                    <a:pt x="220270" y="143775"/>
                  </a:lnTo>
                  <a:lnTo>
                    <a:pt x="238268" y="143775"/>
                  </a:lnTo>
                  <a:lnTo>
                    <a:pt x="236829" y="142505"/>
                  </a:lnTo>
                  <a:close/>
                </a:path>
                <a:path w="2431415" h="1213484">
                  <a:moveTo>
                    <a:pt x="232509" y="141235"/>
                  </a:moveTo>
                  <a:lnTo>
                    <a:pt x="227468" y="142505"/>
                  </a:lnTo>
                  <a:lnTo>
                    <a:pt x="234666" y="142505"/>
                  </a:lnTo>
                  <a:lnTo>
                    <a:pt x="232509" y="141235"/>
                  </a:lnTo>
                  <a:close/>
                </a:path>
                <a:path w="2431415" h="1213484">
                  <a:moveTo>
                    <a:pt x="95711" y="114565"/>
                  </a:moveTo>
                  <a:lnTo>
                    <a:pt x="90514" y="122185"/>
                  </a:lnTo>
                  <a:lnTo>
                    <a:pt x="85990" y="128535"/>
                  </a:lnTo>
                  <a:lnTo>
                    <a:pt x="82547" y="132345"/>
                  </a:lnTo>
                  <a:lnTo>
                    <a:pt x="80590" y="133615"/>
                  </a:lnTo>
                  <a:lnTo>
                    <a:pt x="208032" y="133615"/>
                  </a:lnTo>
                  <a:lnTo>
                    <a:pt x="202267" y="131075"/>
                  </a:lnTo>
                  <a:lnTo>
                    <a:pt x="196507" y="129805"/>
                  </a:lnTo>
                  <a:lnTo>
                    <a:pt x="191472" y="128535"/>
                  </a:lnTo>
                  <a:lnTo>
                    <a:pt x="184269" y="123455"/>
                  </a:lnTo>
                  <a:lnTo>
                    <a:pt x="182830" y="120915"/>
                  </a:lnTo>
                  <a:lnTo>
                    <a:pt x="94272" y="120915"/>
                  </a:lnTo>
                  <a:lnTo>
                    <a:pt x="93553" y="119645"/>
                  </a:lnTo>
                  <a:lnTo>
                    <a:pt x="94992" y="118375"/>
                  </a:lnTo>
                  <a:lnTo>
                    <a:pt x="95711" y="114565"/>
                  </a:lnTo>
                  <a:close/>
                </a:path>
                <a:path w="2431415" h="1213484">
                  <a:moveTo>
                    <a:pt x="105792" y="104405"/>
                  </a:moveTo>
                  <a:lnTo>
                    <a:pt x="95711" y="120915"/>
                  </a:lnTo>
                  <a:lnTo>
                    <a:pt x="182830" y="120915"/>
                  </a:lnTo>
                  <a:lnTo>
                    <a:pt x="182111" y="119645"/>
                  </a:lnTo>
                  <a:lnTo>
                    <a:pt x="181029" y="118375"/>
                  </a:lnTo>
                  <a:lnTo>
                    <a:pt x="158664" y="118375"/>
                  </a:lnTo>
                  <a:lnTo>
                    <a:pt x="152587" y="117105"/>
                  </a:lnTo>
                  <a:lnTo>
                    <a:pt x="149711" y="115835"/>
                  </a:lnTo>
                  <a:lnTo>
                    <a:pt x="148272" y="113295"/>
                  </a:lnTo>
                  <a:lnTo>
                    <a:pt x="146828" y="108215"/>
                  </a:lnTo>
                  <a:lnTo>
                    <a:pt x="108669" y="108215"/>
                  </a:lnTo>
                  <a:lnTo>
                    <a:pt x="108669" y="106945"/>
                  </a:lnTo>
                  <a:lnTo>
                    <a:pt x="107949" y="106945"/>
                  </a:lnTo>
                  <a:lnTo>
                    <a:pt x="105792" y="104405"/>
                  </a:lnTo>
                  <a:close/>
                </a:path>
                <a:path w="2431415" h="1213484">
                  <a:moveTo>
                    <a:pt x="172435" y="115835"/>
                  </a:moveTo>
                  <a:lnTo>
                    <a:pt x="158664" y="118375"/>
                  </a:lnTo>
                  <a:lnTo>
                    <a:pt x="181029" y="118375"/>
                  </a:lnTo>
                  <a:lnTo>
                    <a:pt x="179947" y="117105"/>
                  </a:lnTo>
                  <a:lnTo>
                    <a:pt x="178509" y="117105"/>
                  </a:lnTo>
                  <a:lnTo>
                    <a:pt x="172435" y="115835"/>
                  </a:lnTo>
                  <a:close/>
                </a:path>
                <a:path w="2431415" h="1213484">
                  <a:moveTo>
                    <a:pt x="141069" y="95515"/>
                  </a:moveTo>
                  <a:lnTo>
                    <a:pt x="134388" y="95515"/>
                  </a:lnTo>
                  <a:lnTo>
                    <a:pt x="126491" y="98055"/>
                  </a:lnTo>
                  <a:lnTo>
                    <a:pt x="117783" y="101865"/>
                  </a:lnTo>
                  <a:lnTo>
                    <a:pt x="108669" y="108215"/>
                  </a:lnTo>
                  <a:lnTo>
                    <a:pt x="146828" y="108215"/>
                  </a:lnTo>
                  <a:lnTo>
                    <a:pt x="146828" y="101865"/>
                  </a:lnTo>
                  <a:lnTo>
                    <a:pt x="144670" y="98055"/>
                  </a:lnTo>
                  <a:lnTo>
                    <a:pt x="141069" y="95515"/>
                  </a:lnTo>
                  <a:close/>
                </a:path>
                <a:path w="2431415" h="1213484">
                  <a:moveTo>
                    <a:pt x="0" y="0"/>
                  </a:moveTo>
                  <a:lnTo>
                    <a:pt x="0" y="17358"/>
                  </a:lnTo>
                  <a:lnTo>
                    <a:pt x="357" y="16252"/>
                  </a:lnTo>
                  <a:lnTo>
                    <a:pt x="2291" y="6519"/>
                  </a:lnTo>
                  <a:lnTo>
                    <a:pt x="1796" y="1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5729914" y="-359"/>
            <a:ext cx="2559050" cy="1918970"/>
            <a:chOff x="15729914" y="-359"/>
            <a:chExt cx="2559050" cy="1918970"/>
          </a:xfrm>
        </p:grpSpPr>
        <p:sp>
          <p:nvSpPr>
            <p:cNvPr id="15" name="object 15" descr=""/>
            <p:cNvSpPr/>
            <p:nvPr/>
          </p:nvSpPr>
          <p:spPr>
            <a:xfrm>
              <a:off x="15729914" y="0"/>
              <a:ext cx="2558415" cy="1918335"/>
            </a:xfrm>
            <a:custGeom>
              <a:avLst/>
              <a:gdLst/>
              <a:ahLst/>
              <a:cxnLst/>
              <a:rect l="l" t="t" r="r" b="b"/>
              <a:pathLst>
                <a:path w="2558415" h="1918335">
                  <a:moveTo>
                    <a:pt x="2558097" y="1463016"/>
                  </a:moveTo>
                  <a:lnTo>
                    <a:pt x="2250873" y="1463016"/>
                  </a:lnTo>
                  <a:lnTo>
                    <a:pt x="2306989" y="1468809"/>
                  </a:lnTo>
                  <a:lnTo>
                    <a:pt x="2366606" y="1479597"/>
                  </a:lnTo>
                  <a:lnTo>
                    <a:pt x="2407589" y="1486001"/>
                  </a:lnTo>
                  <a:lnTo>
                    <a:pt x="2408986" y="1486001"/>
                  </a:lnTo>
                  <a:lnTo>
                    <a:pt x="2416207" y="1498106"/>
                  </a:lnTo>
                  <a:lnTo>
                    <a:pt x="2440309" y="1561806"/>
                  </a:lnTo>
                  <a:lnTo>
                    <a:pt x="2456468" y="1609655"/>
                  </a:lnTo>
                  <a:lnTo>
                    <a:pt x="2474884" y="1665671"/>
                  </a:lnTo>
                  <a:lnTo>
                    <a:pt x="2495193" y="1727981"/>
                  </a:lnTo>
                  <a:lnTo>
                    <a:pt x="2517036" y="1794713"/>
                  </a:lnTo>
                  <a:lnTo>
                    <a:pt x="2540050" y="1863991"/>
                  </a:lnTo>
                  <a:lnTo>
                    <a:pt x="2558097" y="1918001"/>
                  </a:lnTo>
                  <a:lnTo>
                    <a:pt x="2558097" y="1463016"/>
                  </a:lnTo>
                  <a:close/>
                </a:path>
                <a:path w="2558415" h="1918335">
                  <a:moveTo>
                    <a:pt x="2558097" y="1289553"/>
                  </a:moveTo>
                  <a:lnTo>
                    <a:pt x="2085366" y="1289553"/>
                  </a:lnTo>
                  <a:lnTo>
                    <a:pt x="2100979" y="1290880"/>
                  </a:lnTo>
                  <a:lnTo>
                    <a:pt x="2116735" y="1295447"/>
                  </a:lnTo>
                  <a:lnTo>
                    <a:pt x="2131872" y="1303121"/>
                  </a:lnTo>
                  <a:lnTo>
                    <a:pt x="2145703" y="1335723"/>
                  </a:lnTo>
                  <a:lnTo>
                    <a:pt x="2176132" y="1383041"/>
                  </a:lnTo>
                  <a:lnTo>
                    <a:pt x="2206560" y="1432518"/>
                  </a:lnTo>
                  <a:lnTo>
                    <a:pt x="2220391" y="1471599"/>
                  </a:lnTo>
                  <a:lnTo>
                    <a:pt x="2250873" y="1463016"/>
                  </a:lnTo>
                  <a:lnTo>
                    <a:pt x="2558097" y="1463016"/>
                  </a:lnTo>
                  <a:lnTo>
                    <a:pt x="2558097" y="1289553"/>
                  </a:lnTo>
                  <a:close/>
                </a:path>
                <a:path w="2558415" h="1918335">
                  <a:moveTo>
                    <a:pt x="2558097" y="1250556"/>
                  </a:moveTo>
                  <a:lnTo>
                    <a:pt x="2018842" y="1250556"/>
                  </a:lnTo>
                  <a:lnTo>
                    <a:pt x="2028409" y="1250873"/>
                  </a:lnTo>
                  <a:lnTo>
                    <a:pt x="2038321" y="1253618"/>
                  </a:lnTo>
                  <a:lnTo>
                    <a:pt x="2070736" y="1284086"/>
                  </a:lnTo>
                  <a:lnTo>
                    <a:pt x="2070658" y="1291602"/>
                  </a:lnTo>
                  <a:lnTo>
                    <a:pt x="2085366" y="1289553"/>
                  </a:lnTo>
                  <a:lnTo>
                    <a:pt x="2558097" y="1289553"/>
                  </a:lnTo>
                  <a:lnTo>
                    <a:pt x="2558097" y="1250556"/>
                  </a:lnTo>
                  <a:close/>
                </a:path>
                <a:path w="2558415" h="1918335">
                  <a:moveTo>
                    <a:pt x="2558097" y="1223200"/>
                  </a:moveTo>
                  <a:lnTo>
                    <a:pt x="1903653" y="1223200"/>
                  </a:lnTo>
                  <a:lnTo>
                    <a:pt x="1902695" y="1230005"/>
                  </a:lnTo>
                  <a:lnTo>
                    <a:pt x="1934387" y="1260995"/>
                  </a:lnTo>
                  <a:lnTo>
                    <a:pt x="1953310" y="1264958"/>
                  </a:lnTo>
                  <a:lnTo>
                    <a:pt x="1970390" y="1262504"/>
                  </a:lnTo>
                  <a:lnTo>
                    <a:pt x="2001691" y="1253010"/>
                  </a:lnTo>
                  <a:lnTo>
                    <a:pt x="2018842" y="1250556"/>
                  </a:lnTo>
                  <a:lnTo>
                    <a:pt x="2558097" y="1250556"/>
                  </a:lnTo>
                  <a:lnTo>
                    <a:pt x="2558097" y="1223200"/>
                  </a:lnTo>
                  <a:close/>
                </a:path>
                <a:path w="2558415" h="1918335">
                  <a:moveTo>
                    <a:pt x="2558097" y="586257"/>
                  </a:moveTo>
                  <a:lnTo>
                    <a:pt x="1221195" y="586257"/>
                  </a:lnTo>
                  <a:lnTo>
                    <a:pt x="1225949" y="586730"/>
                  </a:lnTo>
                  <a:lnTo>
                    <a:pt x="1232180" y="589904"/>
                  </a:lnTo>
                  <a:lnTo>
                    <a:pt x="1278734" y="637219"/>
                  </a:lnTo>
                  <a:lnTo>
                    <a:pt x="1300911" y="677443"/>
                  </a:lnTo>
                  <a:lnTo>
                    <a:pt x="1304348" y="692927"/>
                  </a:lnTo>
                  <a:lnTo>
                    <a:pt x="1310404" y="708409"/>
                  </a:lnTo>
                  <a:lnTo>
                    <a:pt x="1337614" y="739368"/>
                  </a:lnTo>
                  <a:lnTo>
                    <a:pt x="1384267" y="749932"/>
                  </a:lnTo>
                  <a:lnTo>
                    <a:pt x="1398828" y="750163"/>
                  </a:lnTo>
                  <a:lnTo>
                    <a:pt x="1408189" y="751989"/>
                  </a:lnTo>
                  <a:lnTo>
                    <a:pt x="1466057" y="796327"/>
                  </a:lnTo>
                  <a:lnTo>
                    <a:pt x="1491141" y="825138"/>
                  </a:lnTo>
                  <a:lnTo>
                    <a:pt x="1516938" y="859599"/>
                  </a:lnTo>
                  <a:lnTo>
                    <a:pt x="1528944" y="883467"/>
                  </a:lnTo>
                  <a:lnTo>
                    <a:pt x="1557261" y="933858"/>
                  </a:lnTo>
                  <a:lnTo>
                    <a:pt x="1592055" y="988699"/>
                  </a:lnTo>
                  <a:lnTo>
                    <a:pt x="1623491" y="1025918"/>
                  </a:lnTo>
                  <a:lnTo>
                    <a:pt x="1629333" y="1030249"/>
                  </a:lnTo>
                  <a:lnTo>
                    <a:pt x="1627174" y="1038885"/>
                  </a:lnTo>
                  <a:lnTo>
                    <a:pt x="1629333" y="1044638"/>
                  </a:lnTo>
                  <a:lnTo>
                    <a:pt x="1634286" y="1048245"/>
                  </a:lnTo>
                  <a:lnTo>
                    <a:pt x="1658416" y="1055960"/>
                  </a:lnTo>
                  <a:lnTo>
                    <a:pt x="1693119" y="1057603"/>
                  </a:lnTo>
                  <a:lnTo>
                    <a:pt x="1729012" y="1059787"/>
                  </a:lnTo>
                  <a:lnTo>
                    <a:pt x="1756714" y="1069124"/>
                  </a:lnTo>
                  <a:lnTo>
                    <a:pt x="1762741" y="1073644"/>
                  </a:lnTo>
                  <a:lnTo>
                    <a:pt x="1775127" y="1081881"/>
                  </a:lnTo>
                  <a:lnTo>
                    <a:pt x="1781225" y="1086408"/>
                  </a:lnTo>
                  <a:lnTo>
                    <a:pt x="1782622" y="1087120"/>
                  </a:lnTo>
                  <a:lnTo>
                    <a:pt x="1784781" y="1089279"/>
                  </a:lnTo>
                  <a:lnTo>
                    <a:pt x="1786178" y="1091438"/>
                  </a:lnTo>
                  <a:lnTo>
                    <a:pt x="1793209" y="1109261"/>
                  </a:lnTo>
                  <a:lnTo>
                    <a:pt x="1788131" y="1126542"/>
                  </a:lnTo>
                  <a:lnTo>
                    <a:pt x="1778838" y="1144092"/>
                  </a:lnTo>
                  <a:lnTo>
                    <a:pt x="1773224" y="1162723"/>
                  </a:lnTo>
                  <a:lnTo>
                    <a:pt x="1798497" y="1205928"/>
                  </a:lnTo>
                  <a:lnTo>
                    <a:pt x="1846771" y="1225733"/>
                  </a:lnTo>
                  <a:lnTo>
                    <a:pt x="1866395" y="1226712"/>
                  </a:lnTo>
                  <a:lnTo>
                    <a:pt x="1885375" y="1225395"/>
                  </a:lnTo>
                  <a:lnTo>
                    <a:pt x="1903653" y="1223200"/>
                  </a:lnTo>
                  <a:lnTo>
                    <a:pt x="2558097" y="1223200"/>
                  </a:lnTo>
                  <a:lnTo>
                    <a:pt x="2558097" y="586257"/>
                  </a:lnTo>
                  <a:close/>
                </a:path>
                <a:path w="2558415" h="1918335">
                  <a:moveTo>
                    <a:pt x="2558097" y="534874"/>
                  </a:moveTo>
                  <a:lnTo>
                    <a:pt x="979812" y="534874"/>
                  </a:lnTo>
                  <a:lnTo>
                    <a:pt x="1024127" y="537637"/>
                  </a:lnTo>
                  <a:lnTo>
                    <a:pt x="1078121" y="546681"/>
                  </a:lnTo>
                  <a:lnTo>
                    <a:pt x="1133789" y="559744"/>
                  </a:lnTo>
                  <a:lnTo>
                    <a:pt x="1183120" y="574566"/>
                  </a:lnTo>
                  <a:lnTo>
                    <a:pt x="1218107" y="588886"/>
                  </a:lnTo>
                  <a:lnTo>
                    <a:pt x="1221195" y="586257"/>
                  </a:lnTo>
                  <a:lnTo>
                    <a:pt x="2558097" y="586257"/>
                  </a:lnTo>
                  <a:lnTo>
                    <a:pt x="2558097" y="534874"/>
                  </a:lnTo>
                  <a:close/>
                </a:path>
                <a:path w="2558415" h="1918335">
                  <a:moveTo>
                    <a:pt x="2558097" y="81292"/>
                  </a:moveTo>
                  <a:lnTo>
                    <a:pt x="153974" y="81292"/>
                  </a:lnTo>
                  <a:lnTo>
                    <a:pt x="160048" y="92232"/>
                  </a:lnTo>
                  <a:lnTo>
                    <a:pt x="220266" y="141131"/>
                  </a:lnTo>
                  <a:lnTo>
                    <a:pt x="262318" y="155913"/>
                  </a:lnTo>
                  <a:lnTo>
                    <a:pt x="308896" y="166463"/>
                  </a:lnTo>
                  <a:lnTo>
                    <a:pt x="406733" y="182628"/>
                  </a:lnTo>
                  <a:lnTo>
                    <a:pt x="453544" y="192122"/>
                  </a:lnTo>
                  <a:lnTo>
                    <a:pt x="495985" y="205143"/>
                  </a:lnTo>
                  <a:lnTo>
                    <a:pt x="599617" y="344093"/>
                  </a:lnTo>
                  <a:lnTo>
                    <a:pt x="612841" y="349723"/>
                  </a:lnTo>
                  <a:lnTo>
                    <a:pt x="651560" y="373621"/>
                  </a:lnTo>
                  <a:lnTo>
                    <a:pt x="677040" y="402594"/>
                  </a:lnTo>
                  <a:lnTo>
                    <a:pt x="681046" y="417150"/>
                  </a:lnTo>
                  <a:lnTo>
                    <a:pt x="676706" y="430492"/>
                  </a:lnTo>
                  <a:lnTo>
                    <a:pt x="718854" y="443900"/>
                  </a:lnTo>
                  <a:lnTo>
                    <a:pt x="739696" y="450030"/>
                  </a:lnTo>
                  <a:lnTo>
                    <a:pt x="760907" y="455688"/>
                  </a:lnTo>
                  <a:lnTo>
                    <a:pt x="766583" y="485346"/>
                  </a:lnTo>
                  <a:lnTo>
                    <a:pt x="795983" y="547628"/>
                  </a:lnTo>
                  <a:lnTo>
                    <a:pt x="827033" y="577824"/>
                  </a:lnTo>
                  <a:lnTo>
                    <a:pt x="855268" y="586727"/>
                  </a:lnTo>
                  <a:lnTo>
                    <a:pt x="883819" y="581860"/>
                  </a:lnTo>
                  <a:lnTo>
                    <a:pt x="908799" y="570442"/>
                  </a:lnTo>
                  <a:lnTo>
                    <a:pt x="931492" y="555648"/>
                  </a:lnTo>
                  <a:lnTo>
                    <a:pt x="953185" y="540651"/>
                  </a:lnTo>
                  <a:lnTo>
                    <a:pt x="979812" y="534874"/>
                  </a:lnTo>
                  <a:lnTo>
                    <a:pt x="2558097" y="534874"/>
                  </a:lnTo>
                  <a:lnTo>
                    <a:pt x="2558097" y="81292"/>
                  </a:lnTo>
                  <a:close/>
                </a:path>
                <a:path w="2558415" h="1918335">
                  <a:moveTo>
                    <a:pt x="2558097" y="0"/>
                  </a:moveTo>
                  <a:lnTo>
                    <a:pt x="0" y="0"/>
                  </a:lnTo>
                  <a:lnTo>
                    <a:pt x="4845" y="17492"/>
                  </a:lnTo>
                  <a:lnTo>
                    <a:pt x="23672" y="56819"/>
                  </a:lnTo>
                  <a:lnTo>
                    <a:pt x="59280" y="88956"/>
                  </a:lnTo>
                  <a:lnTo>
                    <a:pt x="105714" y="105054"/>
                  </a:lnTo>
                  <a:lnTo>
                    <a:pt x="129320" y="92640"/>
                  </a:lnTo>
                  <a:lnTo>
                    <a:pt x="141594" y="86630"/>
                  </a:lnTo>
                  <a:lnTo>
                    <a:pt x="153974" y="81292"/>
                  </a:lnTo>
                  <a:lnTo>
                    <a:pt x="2558097" y="81292"/>
                  </a:lnTo>
                  <a:lnTo>
                    <a:pt x="255809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770863" y="0"/>
              <a:ext cx="2517775" cy="1633220"/>
            </a:xfrm>
            <a:custGeom>
              <a:avLst/>
              <a:gdLst/>
              <a:ahLst/>
              <a:cxnLst/>
              <a:rect l="l" t="t" r="r" b="b"/>
              <a:pathLst>
                <a:path w="2517775" h="1633220">
                  <a:moveTo>
                    <a:pt x="2442967" y="1408963"/>
                  </a:moveTo>
                  <a:lnTo>
                    <a:pt x="2454451" y="1440859"/>
                  </a:lnTo>
                  <a:lnTo>
                    <a:pt x="2467767" y="1480237"/>
                  </a:lnTo>
                  <a:lnTo>
                    <a:pt x="2482728" y="1525938"/>
                  </a:lnTo>
                  <a:lnTo>
                    <a:pt x="2517147" y="1632658"/>
                  </a:lnTo>
                  <a:lnTo>
                    <a:pt x="2517147" y="1468361"/>
                  </a:lnTo>
                  <a:lnTo>
                    <a:pt x="2442967" y="1408963"/>
                  </a:lnTo>
                  <a:close/>
                </a:path>
                <a:path w="2517775" h="1633220">
                  <a:moveTo>
                    <a:pt x="2517147" y="1369364"/>
                  </a:moveTo>
                  <a:lnTo>
                    <a:pt x="2423536" y="1369364"/>
                  </a:lnTo>
                  <a:lnTo>
                    <a:pt x="2424933" y="1370799"/>
                  </a:lnTo>
                  <a:lnTo>
                    <a:pt x="2426457" y="1371523"/>
                  </a:lnTo>
                  <a:lnTo>
                    <a:pt x="2430013" y="1376553"/>
                  </a:lnTo>
                  <a:lnTo>
                    <a:pt x="2432172" y="1380883"/>
                  </a:lnTo>
                  <a:lnTo>
                    <a:pt x="2517147" y="1448915"/>
                  </a:lnTo>
                  <a:lnTo>
                    <a:pt x="2517147" y="1369364"/>
                  </a:lnTo>
                  <a:close/>
                </a:path>
                <a:path w="2517775" h="1633220">
                  <a:moveTo>
                    <a:pt x="1239350" y="0"/>
                  </a:moveTo>
                  <a:lnTo>
                    <a:pt x="707056" y="0"/>
                  </a:lnTo>
                  <a:lnTo>
                    <a:pt x="2417059" y="1368640"/>
                  </a:lnTo>
                  <a:lnTo>
                    <a:pt x="2418456" y="1370076"/>
                  </a:lnTo>
                  <a:lnTo>
                    <a:pt x="2421377" y="1369364"/>
                  </a:lnTo>
                  <a:lnTo>
                    <a:pt x="2517147" y="1369364"/>
                  </a:lnTo>
                  <a:lnTo>
                    <a:pt x="2517147" y="1023035"/>
                  </a:lnTo>
                  <a:lnTo>
                    <a:pt x="1239350" y="0"/>
                  </a:lnTo>
                  <a:close/>
                </a:path>
                <a:path w="2517775" h="1633220">
                  <a:moveTo>
                    <a:pt x="2352310" y="1336243"/>
                  </a:moveTo>
                  <a:lnTo>
                    <a:pt x="2270786" y="1336243"/>
                  </a:lnTo>
                  <a:lnTo>
                    <a:pt x="2295734" y="1336262"/>
                  </a:lnTo>
                  <a:lnTo>
                    <a:pt x="2321301" y="1341272"/>
                  </a:lnTo>
                  <a:lnTo>
                    <a:pt x="2337364" y="1346261"/>
                  </a:lnTo>
                  <a:lnTo>
                    <a:pt x="2353225" y="1351449"/>
                  </a:lnTo>
                  <a:lnTo>
                    <a:pt x="2384674" y="1362151"/>
                  </a:lnTo>
                  <a:lnTo>
                    <a:pt x="2352310" y="1336243"/>
                  </a:lnTo>
                  <a:close/>
                </a:path>
                <a:path w="2517775" h="1633220">
                  <a:moveTo>
                    <a:pt x="2248623" y="1253240"/>
                  </a:moveTo>
                  <a:lnTo>
                    <a:pt x="2072815" y="1253240"/>
                  </a:lnTo>
                  <a:lnTo>
                    <a:pt x="2088271" y="1254702"/>
                  </a:lnTo>
                  <a:lnTo>
                    <a:pt x="2104133" y="1259137"/>
                  </a:lnTo>
                  <a:lnTo>
                    <a:pt x="2119625" y="1266405"/>
                  </a:lnTo>
                  <a:lnTo>
                    <a:pt x="2120387" y="1271447"/>
                  </a:lnTo>
                  <a:lnTo>
                    <a:pt x="2123308" y="1276477"/>
                  </a:lnTo>
                  <a:lnTo>
                    <a:pt x="2160253" y="1299655"/>
                  </a:lnTo>
                  <a:lnTo>
                    <a:pt x="2198333" y="1317788"/>
                  </a:lnTo>
                  <a:lnTo>
                    <a:pt x="2209910" y="1324122"/>
                  </a:lnTo>
                  <a:lnTo>
                    <a:pt x="2234941" y="1357122"/>
                  </a:lnTo>
                  <a:lnTo>
                    <a:pt x="2249506" y="1342701"/>
                  </a:lnTo>
                  <a:lnTo>
                    <a:pt x="2270786" y="1336243"/>
                  </a:lnTo>
                  <a:lnTo>
                    <a:pt x="2352310" y="1336243"/>
                  </a:lnTo>
                  <a:lnTo>
                    <a:pt x="2248623" y="1253240"/>
                  </a:lnTo>
                  <a:close/>
                </a:path>
                <a:path w="2517775" h="1633220">
                  <a:moveTo>
                    <a:pt x="2199406" y="1213840"/>
                  </a:moveTo>
                  <a:lnTo>
                    <a:pt x="2006595" y="1213840"/>
                  </a:lnTo>
                  <a:lnTo>
                    <a:pt x="2015693" y="1214987"/>
                  </a:lnTo>
                  <a:lnTo>
                    <a:pt x="2025946" y="1218160"/>
                  </a:lnTo>
                  <a:lnTo>
                    <a:pt x="2056252" y="1241379"/>
                  </a:lnTo>
                  <a:lnTo>
                    <a:pt x="2058716" y="1248199"/>
                  </a:lnTo>
                  <a:lnTo>
                    <a:pt x="2058538" y="1254887"/>
                  </a:lnTo>
                  <a:lnTo>
                    <a:pt x="2072815" y="1253240"/>
                  </a:lnTo>
                  <a:lnTo>
                    <a:pt x="2248623" y="1253240"/>
                  </a:lnTo>
                  <a:lnTo>
                    <a:pt x="2199406" y="1213840"/>
                  </a:lnTo>
                  <a:close/>
                </a:path>
                <a:path w="2517775" h="1633220">
                  <a:moveTo>
                    <a:pt x="2166122" y="1187196"/>
                  </a:moveTo>
                  <a:lnTo>
                    <a:pt x="1891406" y="1187196"/>
                  </a:lnTo>
                  <a:lnTo>
                    <a:pt x="1890959" y="1194119"/>
                  </a:lnTo>
                  <a:lnTo>
                    <a:pt x="1922568" y="1225002"/>
                  </a:lnTo>
                  <a:lnTo>
                    <a:pt x="1941063" y="1228242"/>
                  </a:lnTo>
                  <a:lnTo>
                    <a:pt x="1957713" y="1226699"/>
                  </a:lnTo>
                  <a:lnTo>
                    <a:pt x="1973590" y="1221851"/>
                  </a:lnTo>
                  <a:lnTo>
                    <a:pt x="1989586" y="1216598"/>
                  </a:lnTo>
                  <a:lnTo>
                    <a:pt x="2006595" y="1213840"/>
                  </a:lnTo>
                  <a:lnTo>
                    <a:pt x="2199406" y="1213840"/>
                  </a:lnTo>
                  <a:lnTo>
                    <a:pt x="2166122" y="1187196"/>
                  </a:lnTo>
                  <a:close/>
                </a:path>
                <a:path w="2517775" h="1633220">
                  <a:moveTo>
                    <a:pt x="1669669" y="789774"/>
                  </a:moveTo>
                  <a:lnTo>
                    <a:pt x="1512692" y="789774"/>
                  </a:lnTo>
                  <a:lnTo>
                    <a:pt x="1509056" y="802146"/>
                  </a:lnTo>
                  <a:lnTo>
                    <a:pt x="1505992" y="812087"/>
                  </a:lnTo>
                  <a:lnTo>
                    <a:pt x="1504119" y="819330"/>
                  </a:lnTo>
                  <a:lnTo>
                    <a:pt x="1504056" y="823607"/>
                  </a:lnTo>
                  <a:lnTo>
                    <a:pt x="1503421" y="829373"/>
                  </a:lnTo>
                  <a:lnTo>
                    <a:pt x="1516777" y="875324"/>
                  </a:lnTo>
                  <a:lnTo>
                    <a:pt x="1541632" y="916576"/>
                  </a:lnTo>
                  <a:lnTo>
                    <a:pt x="1572558" y="955264"/>
                  </a:lnTo>
                  <a:lnTo>
                    <a:pt x="1602735" y="984161"/>
                  </a:lnTo>
                  <a:lnTo>
                    <a:pt x="1617086" y="994244"/>
                  </a:lnTo>
                  <a:lnTo>
                    <a:pt x="1614292" y="1002880"/>
                  </a:lnTo>
                  <a:lnTo>
                    <a:pt x="1616451" y="1009370"/>
                  </a:lnTo>
                  <a:lnTo>
                    <a:pt x="1620769" y="1012240"/>
                  </a:lnTo>
                  <a:lnTo>
                    <a:pt x="1644724" y="1019757"/>
                  </a:lnTo>
                  <a:lnTo>
                    <a:pt x="1679919" y="1021603"/>
                  </a:lnTo>
                  <a:lnTo>
                    <a:pt x="1716495" y="1023988"/>
                  </a:lnTo>
                  <a:lnTo>
                    <a:pt x="1744594" y="1033119"/>
                  </a:lnTo>
                  <a:lnTo>
                    <a:pt x="1750007" y="1037319"/>
                  </a:lnTo>
                  <a:lnTo>
                    <a:pt x="1756087" y="1041315"/>
                  </a:lnTo>
                  <a:lnTo>
                    <a:pt x="1762167" y="1045176"/>
                  </a:lnTo>
                  <a:lnTo>
                    <a:pt x="1767581" y="1048969"/>
                  </a:lnTo>
                  <a:lnTo>
                    <a:pt x="1770502" y="1051115"/>
                  </a:lnTo>
                  <a:lnTo>
                    <a:pt x="1771264" y="1052563"/>
                  </a:lnTo>
                  <a:lnTo>
                    <a:pt x="1774058" y="1054722"/>
                  </a:lnTo>
                  <a:lnTo>
                    <a:pt x="1780660" y="1072958"/>
                  </a:lnTo>
                  <a:lnTo>
                    <a:pt x="1775439" y="1090453"/>
                  </a:lnTo>
                  <a:lnTo>
                    <a:pt x="1766289" y="1108082"/>
                  </a:lnTo>
                  <a:lnTo>
                    <a:pt x="1761104" y="1126718"/>
                  </a:lnTo>
                  <a:lnTo>
                    <a:pt x="1787012" y="1169924"/>
                  </a:lnTo>
                  <a:lnTo>
                    <a:pt x="1834559" y="1189323"/>
                  </a:lnTo>
                  <a:lnTo>
                    <a:pt x="1854020" y="1190169"/>
                  </a:lnTo>
                  <a:lnTo>
                    <a:pt x="1872933" y="1188989"/>
                  </a:lnTo>
                  <a:lnTo>
                    <a:pt x="1891406" y="1187196"/>
                  </a:lnTo>
                  <a:lnTo>
                    <a:pt x="2166122" y="1187196"/>
                  </a:lnTo>
                  <a:lnTo>
                    <a:pt x="1669669" y="789774"/>
                  </a:lnTo>
                  <a:close/>
                </a:path>
                <a:path w="2517775" h="1633220">
                  <a:moveTo>
                    <a:pt x="1797015" y="0"/>
                  </a:moveTo>
                  <a:lnTo>
                    <a:pt x="1264669" y="0"/>
                  </a:lnTo>
                  <a:lnTo>
                    <a:pt x="2517147" y="1002767"/>
                  </a:lnTo>
                  <a:lnTo>
                    <a:pt x="2517147" y="576476"/>
                  </a:lnTo>
                  <a:lnTo>
                    <a:pt x="1797015" y="0"/>
                  </a:lnTo>
                  <a:close/>
                </a:path>
                <a:path w="2517775" h="1633220">
                  <a:moveTo>
                    <a:pt x="1576115" y="714883"/>
                  </a:moveTo>
                  <a:lnTo>
                    <a:pt x="1385946" y="714883"/>
                  </a:lnTo>
                  <a:lnTo>
                    <a:pt x="1404402" y="718090"/>
                  </a:lnTo>
                  <a:lnTo>
                    <a:pt x="1422728" y="724336"/>
                  </a:lnTo>
                  <a:lnTo>
                    <a:pt x="1457320" y="745134"/>
                  </a:lnTo>
                  <a:lnTo>
                    <a:pt x="1490717" y="783296"/>
                  </a:lnTo>
                  <a:lnTo>
                    <a:pt x="1498341" y="798410"/>
                  </a:lnTo>
                  <a:lnTo>
                    <a:pt x="1512692" y="789774"/>
                  </a:lnTo>
                  <a:lnTo>
                    <a:pt x="1669669" y="789774"/>
                  </a:lnTo>
                  <a:lnTo>
                    <a:pt x="1576115" y="714883"/>
                  </a:lnTo>
                  <a:close/>
                </a:path>
                <a:path w="2517775" h="1633220">
                  <a:moveTo>
                    <a:pt x="1289361" y="485330"/>
                  </a:moveTo>
                  <a:lnTo>
                    <a:pt x="1157147" y="485330"/>
                  </a:lnTo>
                  <a:lnTo>
                    <a:pt x="1174332" y="489175"/>
                  </a:lnTo>
                  <a:lnTo>
                    <a:pt x="1194231" y="498959"/>
                  </a:lnTo>
                  <a:lnTo>
                    <a:pt x="1228102" y="525923"/>
                  </a:lnTo>
                  <a:lnTo>
                    <a:pt x="1230498" y="530567"/>
                  </a:lnTo>
                  <a:lnTo>
                    <a:pt x="1248176" y="550211"/>
                  </a:lnTo>
                  <a:lnTo>
                    <a:pt x="1271915" y="574851"/>
                  </a:lnTo>
                  <a:lnTo>
                    <a:pt x="1293488" y="600032"/>
                  </a:lnTo>
                  <a:lnTo>
                    <a:pt x="1304666" y="621296"/>
                  </a:lnTo>
                  <a:lnTo>
                    <a:pt x="1302308" y="647373"/>
                  </a:lnTo>
                  <a:lnTo>
                    <a:pt x="1294474" y="683574"/>
                  </a:lnTo>
                  <a:lnTo>
                    <a:pt x="1289735" y="718694"/>
                  </a:lnTo>
                  <a:lnTo>
                    <a:pt x="1296665" y="741527"/>
                  </a:lnTo>
                  <a:lnTo>
                    <a:pt x="1299586" y="741527"/>
                  </a:lnTo>
                  <a:lnTo>
                    <a:pt x="1318276" y="741722"/>
                  </a:lnTo>
                  <a:lnTo>
                    <a:pt x="1342527" y="731720"/>
                  </a:lnTo>
                  <a:lnTo>
                    <a:pt x="1366898" y="719960"/>
                  </a:lnTo>
                  <a:lnTo>
                    <a:pt x="1385946" y="714883"/>
                  </a:lnTo>
                  <a:lnTo>
                    <a:pt x="1576115" y="714883"/>
                  </a:lnTo>
                  <a:lnTo>
                    <a:pt x="1289361" y="485330"/>
                  </a:lnTo>
                  <a:close/>
                </a:path>
                <a:path w="2517775" h="1633220">
                  <a:moveTo>
                    <a:pt x="2354816" y="0"/>
                  </a:moveTo>
                  <a:lnTo>
                    <a:pt x="1822028" y="0"/>
                  </a:lnTo>
                  <a:lnTo>
                    <a:pt x="2517147" y="556530"/>
                  </a:lnTo>
                  <a:lnTo>
                    <a:pt x="2517147" y="129966"/>
                  </a:lnTo>
                  <a:lnTo>
                    <a:pt x="2354816" y="0"/>
                  </a:lnTo>
                  <a:close/>
                </a:path>
                <a:path w="2517775" h="1633220">
                  <a:moveTo>
                    <a:pt x="1274073" y="473092"/>
                  </a:moveTo>
                  <a:lnTo>
                    <a:pt x="980726" y="473092"/>
                  </a:lnTo>
                  <a:lnTo>
                    <a:pt x="1044827" y="474147"/>
                  </a:lnTo>
                  <a:lnTo>
                    <a:pt x="1104002" y="479213"/>
                  </a:lnTo>
                  <a:lnTo>
                    <a:pt x="1146297" y="490258"/>
                  </a:lnTo>
                  <a:lnTo>
                    <a:pt x="1157147" y="485330"/>
                  </a:lnTo>
                  <a:lnTo>
                    <a:pt x="1289361" y="485330"/>
                  </a:lnTo>
                  <a:lnTo>
                    <a:pt x="1274073" y="473092"/>
                  </a:lnTo>
                  <a:close/>
                </a:path>
                <a:path w="2517775" h="1633220">
                  <a:moveTo>
                    <a:pt x="786868" y="83074"/>
                  </a:moveTo>
                  <a:lnTo>
                    <a:pt x="431441" y="83074"/>
                  </a:lnTo>
                  <a:lnTo>
                    <a:pt x="482599" y="84502"/>
                  </a:lnTo>
                  <a:lnTo>
                    <a:pt x="526283" y="94259"/>
                  </a:lnTo>
                  <a:lnTo>
                    <a:pt x="629280" y="231775"/>
                  </a:lnTo>
                  <a:lnTo>
                    <a:pt x="642460" y="238132"/>
                  </a:lnTo>
                  <a:lnTo>
                    <a:pt x="655854" y="245365"/>
                  </a:lnTo>
                  <a:lnTo>
                    <a:pt x="696306" y="276487"/>
                  </a:lnTo>
                  <a:lnTo>
                    <a:pt x="711201" y="305871"/>
                  </a:lnTo>
                  <a:lnTo>
                    <a:pt x="707004" y="319621"/>
                  </a:lnTo>
                  <a:lnTo>
                    <a:pt x="727675" y="325476"/>
                  </a:lnTo>
                  <a:lnTo>
                    <a:pt x="769208" y="338548"/>
                  </a:lnTo>
                  <a:lnTo>
                    <a:pt x="789808" y="344817"/>
                  </a:lnTo>
                  <a:lnTo>
                    <a:pt x="795965" y="374549"/>
                  </a:lnTo>
                  <a:lnTo>
                    <a:pt x="824758" y="435636"/>
                  </a:lnTo>
                  <a:lnTo>
                    <a:pt x="855633" y="465617"/>
                  </a:lnTo>
                  <a:lnTo>
                    <a:pt x="885566" y="475132"/>
                  </a:lnTo>
                  <a:lnTo>
                    <a:pt x="923654" y="474076"/>
                  </a:lnTo>
                  <a:lnTo>
                    <a:pt x="980726" y="473092"/>
                  </a:lnTo>
                  <a:lnTo>
                    <a:pt x="1274073" y="473092"/>
                  </a:lnTo>
                  <a:lnTo>
                    <a:pt x="786868" y="83074"/>
                  </a:lnTo>
                  <a:close/>
                </a:path>
                <a:path w="2517775" h="1633220">
                  <a:moveTo>
                    <a:pt x="2517147" y="0"/>
                  </a:moveTo>
                  <a:lnTo>
                    <a:pt x="2380141" y="0"/>
                  </a:lnTo>
                  <a:lnTo>
                    <a:pt x="2517147" y="109690"/>
                  </a:lnTo>
                  <a:lnTo>
                    <a:pt x="2517147" y="0"/>
                  </a:lnTo>
                  <a:close/>
                </a:path>
                <a:path w="2517775" h="1633220">
                  <a:moveTo>
                    <a:pt x="180732" y="44577"/>
                  </a:moveTo>
                  <a:lnTo>
                    <a:pt x="141854" y="44577"/>
                  </a:lnTo>
                  <a:lnTo>
                    <a:pt x="146027" y="52162"/>
                  </a:lnTo>
                  <a:lnTo>
                    <a:pt x="177755" y="79677"/>
                  </a:lnTo>
                  <a:lnTo>
                    <a:pt x="218411" y="91649"/>
                  </a:lnTo>
                  <a:lnTo>
                    <a:pt x="242692" y="94259"/>
                  </a:lnTo>
                  <a:lnTo>
                    <a:pt x="180732" y="44577"/>
                  </a:lnTo>
                  <a:close/>
                </a:path>
                <a:path w="2517775" h="1633220">
                  <a:moveTo>
                    <a:pt x="683093" y="0"/>
                  </a:moveTo>
                  <a:lnTo>
                    <a:pt x="149845" y="0"/>
                  </a:lnTo>
                  <a:lnTo>
                    <a:pt x="265679" y="92824"/>
                  </a:lnTo>
                  <a:lnTo>
                    <a:pt x="319726" y="90827"/>
                  </a:lnTo>
                  <a:lnTo>
                    <a:pt x="376065" y="86380"/>
                  </a:lnTo>
                  <a:lnTo>
                    <a:pt x="431441" y="83074"/>
                  </a:lnTo>
                  <a:lnTo>
                    <a:pt x="786868" y="83074"/>
                  </a:lnTo>
                  <a:lnTo>
                    <a:pt x="683093" y="0"/>
                  </a:lnTo>
                  <a:close/>
                </a:path>
                <a:path w="2517775" h="1633220">
                  <a:moveTo>
                    <a:pt x="125140" y="0"/>
                  </a:moveTo>
                  <a:lnTo>
                    <a:pt x="0" y="0"/>
                  </a:lnTo>
                  <a:lnTo>
                    <a:pt x="328" y="844"/>
                  </a:lnTo>
                  <a:lnTo>
                    <a:pt x="27054" y="37413"/>
                  </a:lnTo>
                  <a:lnTo>
                    <a:pt x="62415" y="60598"/>
                  </a:lnTo>
                  <a:lnTo>
                    <a:pt x="93594" y="68338"/>
                  </a:lnTo>
                  <a:lnTo>
                    <a:pt x="105510" y="62500"/>
                  </a:lnTo>
                  <a:lnTo>
                    <a:pt x="117486" y="56191"/>
                  </a:lnTo>
                  <a:lnTo>
                    <a:pt x="129580" y="50015"/>
                  </a:lnTo>
                  <a:lnTo>
                    <a:pt x="141854" y="44577"/>
                  </a:lnTo>
                  <a:lnTo>
                    <a:pt x="180732" y="44577"/>
                  </a:lnTo>
                  <a:lnTo>
                    <a:pt x="12514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24784" y="-359"/>
              <a:ext cx="163587" cy="131106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7569458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26139" y="0"/>
                  </a:moveTo>
                  <a:lnTo>
                    <a:pt x="0" y="0"/>
                  </a:lnTo>
                  <a:lnTo>
                    <a:pt x="718552" y="575267"/>
                  </a:lnTo>
                  <a:lnTo>
                    <a:pt x="718552" y="554327"/>
                  </a:lnTo>
                  <a:lnTo>
                    <a:pt x="2613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7569457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0" y="0"/>
                  </a:moveTo>
                  <a:lnTo>
                    <a:pt x="718554" y="575277"/>
                  </a:lnTo>
                </a:path>
                <a:path w="718819" h="575310">
                  <a:moveTo>
                    <a:pt x="718554" y="554288"/>
                  </a:moveTo>
                  <a:lnTo>
                    <a:pt x="2618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7011240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26975" y="0"/>
                  </a:moveTo>
                  <a:lnTo>
                    <a:pt x="0" y="0"/>
                  </a:lnTo>
                  <a:lnTo>
                    <a:pt x="1276771" y="1022148"/>
                  </a:lnTo>
                  <a:lnTo>
                    <a:pt x="1276771" y="1000552"/>
                  </a:lnTo>
                  <a:lnTo>
                    <a:pt x="269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7011277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0" y="0"/>
                  </a:moveTo>
                  <a:lnTo>
                    <a:pt x="1276734" y="1022107"/>
                  </a:lnTo>
                </a:path>
                <a:path w="1276984" h="1022350">
                  <a:moveTo>
                    <a:pt x="1276734" y="1000506"/>
                  </a:moveTo>
                  <a:lnTo>
                    <a:pt x="2698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01969" y="1378351"/>
              <a:ext cx="86402" cy="88433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6454772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26808" y="0"/>
                  </a:moveTo>
                  <a:lnTo>
                    <a:pt x="0" y="0"/>
                  </a:lnTo>
                  <a:lnTo>
                    <a:pt x="1705083" y="1365034"/>
                  </a:lnTo>
                  <a:lnTo>
                    <a:pt x="1705718" y="1363599"/>
                  </a:lnTo>
                  <a:lnTo>
                    <a:pt x="1712195" y="1369364"/>
                  </a:lnTo>
                  <a:lnTo>
                    <a:pt x="1715116" y="1366481"/>
                  </a:lnTo>
                  <a:lnTo>
                    <a:pt x="1718672" y="1369364"/>
                  </a:lnTo>
                  <a:lnTo>
                    <a:pt x="1720958" y="1367193"/>
                  </a:lnTo>
                  <a:lnTo>
                    <a:pt x="1725911" y="1371523"/>
                  </a:lnTo>
                  <a:lnTo>
                    <a:pt x="1727435" y="1370076"/>
                  </a:lnTo>
                  <a:lnTo>
                    <a:pt x="1731753" y="1372958"/>
                  </a:lnTo>
                  <a:lnTo>
                    <a:pt x="1735309" y="1367917"/>
                  </a:lnTo>
                  <a:lnTo>
                    <a:pt x="2680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6454800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0" y="0"/>
                  </a:moveTo>
                  <a:lnTo>
                    <a:pt x="1705110" y="1365045"/>
                  </a:lnTo>
                  <a:lnTo>
                    <a:pt x="1705745" y="1363598"/>
                  </a:lnTo>
                  <a:lnTo>
                    <a:pt x="1712222" y="1369363"/>
                  </a:lnTo>
                  <a:lnTo>
                    <a:pt x="1715143" y="1366481"/>
                  </a:lnTo>
                  <a:lnTo>
                    <a:pt x="1718699" y="1369363"/>
                  </a:lnTo>
                  <a:lnTo>
                    <a:pt x="1720985" y="1367192"/>
                  </a:lnTo>
                  <a:lnTo>
                    <a:pt x="1725938" y="1371522"/>
                  </a:lnTo>
                  <a:lnTo>
                    <a:pt x="1727462" y="1370075"/>
                  </a:lnTo>
                  <a:lnTo>
                    <a:pt x="1731780" y="1372958"/>
                  </a:lnTo>
                  <a:lnTo>
                    <a:pt x="1735336" y="1367916"/>
                  </a:lnTo>
                  <a:lnTo>
                    <a:pt x="2682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8833" y="0"/>
              <a:ext cx="141264" cy="97142"/>
            </a:xfrm>
            <a:prstGeom prst="rect">
              <a:avLst/>
            </a:prstGeom>
          </p:spPr>
        </p:pic>
      </p:grpSp>
      <p:grpSp>
        <p:nvGrpSpPr>
          <p:cNvPr id="26" name="object 26" descr=""/>
          <p:cNvGrpSpPr/>
          <p:nvPr/>
        </p:nvGrpSpPr>
        <p:grpSpPr>
          <a:xfrm>
            <a:off x="0" y="9400320"/>
            <a:ext cx="3649979" cy="887094"/>
            <a:chOff x="0" y="9400320"/>
            <a:chExt cx="3649979" cy="887094"/>
          </a:xfrm>
        </p:grpSpPr>
        <p:sp>
          <p:nvSpPr>
            <p:cNvPr id="27" name="object 27" descr=""/>
            <p:cNvSpPr/>
            <p:nvPr/>
          </p:nvSpPr>
          <p:spPr>
            <a:xfrm>
              <a:off x="0" y="9400320"/>
              <a:ext cx="3648710" cy="887094"/>
            </a:xfrm>
            <a:custGeom>
              <a:avLst/>
              <a:gdLst/>
              <a:ahLst/>
              <a:cxnLst/>
              <a:rect l="l" t="t" r="r" b="b"/>
              <a:pathLst>
                <a:path w="3648710" h="887095">
                  <a:moveTo>
                    <a:pt x="0" y="62024"/>
                  </a:moveTo>
                  <a:lnTo>
                    <a:pt x="0" y="886677"/>
                  </a:lnTo>
                  <a:lnTo>
                    <a:pt x="3648125" y="886677"/>
                  </a:lnTo>
                  <a:lnTo>
                    <a:pt x="3648125" y="419025"/>
                  </a:lnTo>
                  <a:lnTo>
                    <a:pt x="2197366" y="419025"/>
                  </a:lnTo>
                  <a:lnTo>
                    <a:pt x="2145517" y="414502"/>
                  </a:lnTo>
                  <a:lnTo>
                    <a:pt x="2081179" y="404445"/>
                  </a:lnTo>
                  <a:lnTo>
                    <a:pt x="2021296" y="394119"/>
                  </a:lnTo>
                  <a:lnTo>
                    <a:pt x="1982812" y="388787"/>
                  </a:lnTo>
                  <a:lnTo>
                    <a:pt x="1904933" y="381095"/>
                  </a:lnTo>
                  <a:lnTo>
                    <a:pt x="1862115" y="374452"/>
                  </a:lnTo>
                  <a:lnTo>
                    <a:pt x="1817034" y="366166"/>
                  </a:lnTo>
                  <a:lnTo>
                    <a:pt x="1769928" y="356405"/>
                  </a:lnTo>
                  <a:lnTo>
                    <a:pt x="1721040" y="345334"/>
                  </a:lnTo>
                  <a:lnTo>
                    <a:pt x="1670608" y="333121"/>
                  </a:lnTo>
                  <a:lnTo>
                    <a:pt x="1618875" y="319933"/>
                  </a:lnTo>
                  <a:lnTo>
                    <a:pt x="1458266" y="276180"/>
                  </a:lnTo>
                  <a:lnTo>
                    <a:pt x="1134362" y="184838"/>
                  </a:lnTo>
                  <a:lnTo>
                    <a:pt x="1032653" y="158144"/>
                  </a:lnTo>
                  <a:lnTo>
                    <a:pt x="984055" y="146251"/>
                  </a:lnTo>
                  <a:lnTo>
                    <a:pt x="937281" y="135550"/>
                  </a:lnTo>
                  <a:lnTo>
                    <a:pt x="905338" y="128874"/>
                  </a:lnTo>
                  <a:lnTo>
                    <a:pt x="674608" y="128874"/>
                  </a:lnTo>
                  <a:lnTo>
                    <a:pt x="656541" y="116849"/>
                  </a:lnTo>
                  <a:lnTo>
                    <a:pt x="638069" y="109347"/>
                  </a:lnTo>
                  <a:lnTo>
                    <a:pt x="631498" y="107994"/>
                  </a:lnTo>
                  <a:lnTo>
                    <a:pt x="531331" y="107994"/>
                  </a:lnTo>
                  <a:lnTo>
                    <a:pt x="512432" y="107004"/>
                  </a:lnTo>
                  <a:lnTo>
                    <a:pt x="493534" y="103314"/>
                  </a:lnTo>
                  <a:lnTo>
                    <a:pt x="474635" y="95844"/>
                  </a:lnTo>
                  <a:lnTo>
                    <a:pt x="455736" y="83516"/>
                  </a:lnTo>
                  <a:lnTo>
                    <a:pt x="453875" y="82077"/>
                  </a:lnTo>
                  <a:lnTo>
                    <a:pt x="250541" y="82077"/>
                  </a:lnTo>
                  <a:lnTo>
                    <a:pt x="243426" y="77757"/>
                  </a:lnTo>
                  <a:lnTo>
                    <a:pt x="50383" y="77757"/>
                  </a:lnTo>
                  <a:lnTo>
                    <a:pt x="0" y="62024"/>
                  </a:lnTo>
                  <a:close/>
                </a:path>
                <a:path w="3648710" h="887095">
                  <a:moveTo>
                    <a:pt x="2485364" y="334068"/>
                  </a:moveTo>
                  <a:lnTo>
                    <a:pt x="2447380" y="364217"/>
                  </a:lnTo>
                  <a:lnTo>
                    <a:pt x="2391041" y="383028"/>
                  </a:lnTo>
                  <a:lnTo>
                    <a:pt x="2358466" y="388516"/>
                  </a:lnTo>
                  <a:lnTo>
                    <a:pt x="2342853" y="391835"/>
                  </a:lnTo>
                  <a:lnTo>
                    <a:pt x="2329129" y="396706"/>
                  </a:lnTo>
                  <a:lnTo>
                    <a:pt x="2302463" y="404401"/>
                  </a:lnTo>
                  <a:lnTo>
                    <a:pt x="2242661" y="408452"/>
                  </a:lnTo>
                  <a:lnTo>
                    <a:pt x="2216810" y="416147"/>
                  </a:lnTo>
                  <a:lnTo>
                    <a:pt x="2213203" y="418306"/>
                  </a:lnTo>
                  <a:lnTo>
                    <a:pt x="2206002" y="419025"/>
                  </a:lnTo>
                  <a:lnTo>
                    <a:pt x="3648125" y="419025"/>
                  </a:lnTo>
                  <a:lnTo>
                    <a:pt x="3648125" y="344868"/>
                  </a:lnTo>
                  <a:lnTo>
                    <a:pt x="2619273" y="344868"/>
                  </a:lnTo>
                  <a:lnTo>
                    <a:pt x="2552590" y="340008"/>
                  </a:lnTo>
                  <a:lnTo>
                    <a:pt x="2485364" y="334068"/>
                  </a:lnTo>
                  <a:close/>
                </a:path>
                <a:path w="3648710" h="887095">
                  <a:moveTo>
                    <a:pt x="3375977" y="0"/>
                  </a:moveTo>
                  <a:lnTo>
                    <a:pt x="3337813" y="0"/>
                  </a:lnTo>
                  <a:lnTo>
                    <a:pt x="3238742" y="2426"/>
                  </a:lnTo>
                  <a:lnTo>
                    <a:pt x="3159544" y="8832"/>
                  </a:lnTo>
                  <a:lnTo>
                    <a:pt x="3097700" y="17909"/>
                  </a:lnTo>
                  <a:lnTo>
                    <a:pt x="3050693" y="28345"/>
                  </a:lnTo>
                  <a:lnTo>
                    <a:pt x="2973501" y="54717"/>
                  </a:lnTo>
                  <a:lnTo>
                    <a:pt x="2915099" y="69657"/>
                  </a:lnTo>
                  <a:lnTo>
                    <a:pt x="2862630" y="87838"/>
                  </a:lnTo>
                  <a:lnTo>
                    <a:pt x="2826359" y="134994"/>
                  </a:lnTo>
                  <a:lnTo>
                    <a:pt x="2809070" y="163973"/>
                  </a:lnTo>
                  <a:lnTo>
                    <a:pt x="2792793" y="182154"/>
                  </a:lnTo>
                  <a:lnTo>
                    <a:pt x="2761228" y="208736"/>
                  </a:lnTo>
                  <a:lnTo>
                    <a:pt x="2741200" y="237711"/>
                  </a:lnTo>
                  <a:lnTo>
                    <a:pt x="2727141" y="266976"/>
                  </a:lnTo>
                  <a:lnTo>
                    <a:pt x="2713486" y="294428"/>
                  </a:lnTo>
                  <a:lnTo>
                    <a:pt x="2694667" y="317962"/>
                  </a:lnTo>
                  <a:lnTo>
                    <a:pt x="2665118" y="335477"/>
                  </a:lnTo>
                  <a:lnTo>
                    <a:pt x="2619273" y="344868"/>
                  </a:lnTo>
                  <a:lnTo>
                    <a:pt x="3648125" y="344868"/>
                  </a:lnTo>
                  <a:lnTo>
                    <a:pt x="3648125" y="57595"/>
                  </a:lnTo>
                  <a:lnTo>
                    <a:pt x="3557273" y="41792"/>
                  </a:lnTo>
                  <a:lnTo>
                    <a:pt x="3484424" y="26540"/>
                  </a:lnTo>
                  <a:lnTo>
                    <a:pt x="3429786" y="13431"/>
                  </a:lnTo>
                  <a:lnTo>
                    <a:pt x="3393567" y="4054"/>
                  </a:lnTo>
                  <a:lnTo>
                    <a:pt x="3375977" y="0"/>
                  </a:lnTo>
                  <a:close/>
                </a:path>
                <a:path w="3648710" h="887095">
                  <a:moveTo>
                    <a:pt x="773245" y="107994"/>
                  </a:moveTo>
                  <a:lnTo>
                    <a:pt x="674608" y="128874"/>
                  </a:lnTo>
                  <a:lnTo>
                    <a:pt x="905338" y="128874"/>
                  </a:lnTo>
                  <a:lnTo>
                    <a:pt x="892573" y="126206"/>
                  </a:lnTo>
                  <a:lnTo>
                    <a:pt x="850171" y="118388"/>
                  </a:lnTo>
                  <a:lnTo>
                    <a:pt x="810315" y="112262"/>
                  </a:lnTo>
                  <a:lnTo>
                    <a:pt x="773245" y="107994"/>
                  </a:lnTo>
                  <a:close/>
                </a:path>
                <a:path w="3648710" h="887095">
                  <a:moveTo>
                    <a:pt x="600452" y="104397"/>
                  </a:moveTo>
                  <a:lnTo>
                    <a:pt x="591801" y="104532"/>
                  </a:lnTo>
                  <a:lnTo>
                    <a:pt x="583082" y="104937"/>
                  </a:lnTo>
                  <a:lnTo>
                    <a:pt x="574228" y="105611"/>
                  </a:lnTo>
                  <a:lnTo>
                    <a:pt x="565170" y="106555"/>
                  </a:lnTo>
                  <a:lnTo>
                    <a:pt x="548520" y="107544"/>
                  </a:lnTo>
                  <a:lnTo>
                    <a:pt x="539959" y="107870"/>
                  </a:lnTo>
                  <a:lnTo>
                    <a:pt x="531331" y="107994"/>
                  </a:lnTo>
                  <a:lnTo>
                    <a:pt x="631498" y="107994"/>
                  </a:lnTo>
                  <a:lnTo>
                    <a:pt x="619327" y="105488"/>
                  </a:lnTo>
                  <a:lnTo>
                    <a:pt x="600452" y="104397"/>
                  </a:lnTo>
                  <a:close/>
                </a:path>
                <a:path w="3648710" h="887095">
                  <a:moveTo>
                    <a:pt x="372219" y="51836"/>
                  </a:moveTo>
                  <a:lnTo>
                    <a:pt x="340549" y="54435"/>
                  </a:lnTo>
                  <a:lnTo>
                    <a:pt x="308949" y="61286"/>
                  </a:lnTo>
                  <a:lnTo>
                    <a:pt x="278564" y="70973"/>
                  </a:lnTo>
                  <a:lnTo>
                    <a:pt x="250541" y="82077"/>
                  </a:lnTo>
                  <a:lnTo>
                    <a:pt x="453875" y="82077"/>
                  </a:lnTo>
                  <a:lnTo>
                    <a:pt x="413255" y="57595"/>
                  </a:lnTo>
                  <a:lnTo>
                    <a:pt x="372219" y="51836"/>
                  </a:lnTo>
                  <a:close/>
                </a:path>
                <a:path w="3648710" h="887095">
                  <a:moveTo>
                    <a:pt x="164142" y="43919"/>
                  </a:moveTo>
                  <a:lnTo>
                    <a:pt x="50383" y="77757"/>
                  </a:lnTo>
                  <a:lnTo>
                    <a:pt x="243426" y="77757"/>
                  </a:lnTo>
                  <a:lnTo>
                    <a:pt x="232384" y="71051"/>
                  </a:lnTo>
                  <a:lnTo>
                    <a:pt x="211662" y="60836"/>
                  </a:lnTo>
                  <a:lnTo>
                    <a:pt x="188779" y="51702"/>
                  </a:lnTo>
                  <a:lnTo>
                    <a:pt x="164142" y="43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0" y="9401039"/>
              <a:ext cx="3648710" cy="886460"/>
            </a:xfrm>
            <a:custGeom>
              <a:avLst/>
              <a:gdLst/>
              <a:ahLst/>
              <a:cxnLst/>
              <a:rect l="l" t="t" r="r" b="b"/>
              <a:pathLst>
                <a:path w="3648710" h="886459">
                  <a:moveTo>
                    <a:pt x="0" y="229812"/>
                  </a:moveTo>
                  <a:lnTo>
                    <a:pt x="0" y="520366"/>
                  </a:lnTo>
                  <a:lnTo>
                    <a:pt x="1610053" y="523412"/>
                  </a:lnTo>
                  <a:lnTo>
                    <a:pt x="3648125" y="520546"/>
                  </a:lnTo>
                  <a:lnTo>
                    <a:pt x="3648125" y="516225"/>
                  </a:lnTo>
                  <a:lnTo>
                    <a:pt x="2259279" y="516225"/>
                  </a:lnTo>
                  <a:lnTo>
                    <a:pt x="2209838" y="514313"/>
                  </a:lnTo>
                  <a:lnTo>
                    <a:pt x="2106904" y="505899"/>
                  </a:lnTo>
                  <a:lnTo>
                    <a:pt x="2075687" y="503986"/>
                  </a:lnTo>
                  <a:lnTo>
                    <a:pt x="2042284" y="501045"/>
                  </a:lnTo>
                  <a:lnTo>
                    <a:pt x="1967224" y="487466"/>
                  </a:lnTo>
                  <a:lnTo>
                    <a:pt x="1925999" y="477219"/>
                  </a:lnTo>
                  <a:lnTo>
                    <a:pt x="1882599" y="464927"/>
                  </a:lnTo>
                  <a:lnTo>
                    <a:pt x="1837241" y="450787"/>
                  </a:lnTo>
                  <a:lnTo>
                    <a:pt x="1790141" y="434993"/>
                  </a:lnTo>
                  <a:lnTo>
                    <a:pt x="1741515" y="417742"/>
                  </a:lnTo>
                  <a:lnTo>
                    <a:pt x="1691580" y="399228"/>
                  </a:lnTo>
                  <a:lnTo>
                    <a:pt x="1640551" y="379648"/>
                  </a:lnTo>
                  <a:lnTo>
                    <a:pt x="1277461" y="231834"/>
                  </a:lnTo>
                  <a:lnTo>
                    <a:pt x="240448" y="230390"/>
                  </a:lnTo>
                  <a:lnTo>
                    <a:pt x="0" y="229812"/>
                  </a:lnTo>
                  <a:close/>
                </a:path>
                <a:path w="3648710" h="886459">
                  <a:moveTo>
                    <a:pt x="2505519" y="385187"/>
                  </a:moveTo>
                  <a:lnTo>
                    <a:pt x="2468078" y="415336"/>
                  </a:lnTo>
                  <a:lnTo>
                    <a:pt x="2411196" y="434146"/>
                  </a:lnTo>
                  <a:lnTo>
                    <a:pt x="2379071" y="439636"/>
                  </a:lnTo>
                  <a:lnTo>
                    <a:pt x="2364119" y="442954"/>
                  </a:lnTo>
                  <a:lnTo>
                    <a:pt x="2350719" y="447823"/>
                  </a:lnTo>
                  <a:lnTo>
                    <a:pt x="2332599" y="461785"/>
                  </a:lnTo>
                  <a:lnTo>
                    <a:pt x="2323455" y="479054"/>
                  </a:lnTo>
                  <a:lnTo>
                    <a:pt x="2314982" y="496728"/>
                  </a:lnTo>
                  <a:lnTo>
                    <a:pt x="2298877" y="511903"/>
                  </a:lnTo>
                  <a:lnTo>
                    <a:pt x="2292692" y="513793"/>
                  </a:lnTo>
                  <a:lnTo>
                    <a:pt x="2283940" y="515144"/>
                  </a:lnTo>
                  <a:lnTo>
                    <a:pt x="2272758" y="515955"/>
                  </a:lnTo>
                  <a:lnTo>
                    <a:pt x="2259279" y="516225"/>
                  </a:lnTo>
                  <a:lnTo>
                    <a:pt x="3648125" y="516225"/>
                  </a:lnTo>
                  <a:lnTo>
                    <a:pt x="3648125" y="395987"/>
                  </a:lnTo>
                  <a:lnTo>
                    <a:pt x="2640875" y="395987"/>
                  </a:lnTo>
                  <a:lnTo>
                    <a:pt x="2606667" y="393592"/>
                  </a:lnTo>
                  <a:lnTo>
                    <a:pt x="2505519" y="385187"/>
                  </a:lnTo>
                  <a:close/>
                </a:path>
                <a:path w="3648710" h="886459">
                  <a:moveTo>
                    <a:pt x="3648125" y="228951"/>
                  </a:moveTo>
                  <a:lnTo>
                    <a:pt x="2824957" y="230390"/>
                  </a:lnTo>
                  <a:lnTo>
                    <a:pt x="2801697" y="267561"/>
                  </a:lnTo>
                  <a:lnTo>
                    <a:pt x="2768381" y="312800"/>
                  </a:lnTo>
                  <a:lnTo>
                    <a:pt x="2730298" y="352799"/>
                  </a:lnTo>
                  <a:lnTo>
                    <a:pt x="2687709" y="382286"/>
                  </a:lnTo>
                  <a:lnTo>
                    <a:pt x="2640875" y="395987"/>
                  </a:lnTo>
                  <a:lnTo>
                    <a:pt x="3648125" y="395987"/>
                  </a:lnTo>
                  <a:lnTo>
                    <a:pt x="3648125" y="228951"/>
                  </a:lnTo>
                  <a:close/>
                </a:path>
                <a:path w="3648710" h="886459">
                  <a:moveTo>
                    <a:pt x="1247326" y="219589"/>
                  </a:moveTo>
                  <a:lnTo>
                    <a:pt x="1277461" y="231834"/>
                  </a:lnTo>
                  <a:lnTo>
                    <a:pt x="1277950" y="231834"/>
                  </a:lnTo>
                  <a:lnTo>
                    <a:pt x="1270694" y="228604"/>
                  </a:lnTo>
                  <a:lnTo>
                    <a:pt x="1263101" y="225442"/>
                  </a:lnTo>
                  <a:lnTo>
                    <a:pt x="1255372" y="222415"/>
                  </a:lnTo>
                  <a:lnTo>
                    <a:pt x="1247710" y="219590"/>
                  </a:lnTo>
                  <a:lnTo>
                    <a:pt x="1247326" y="219589"/>
                  </a:lnTo>
                  <a:close/>
                </a:path>
                <a:path w="3648710" h="886459">
                  <a:moveTo>
                    <a:pt x="2828172" y="225252"/>
                  </a:moveTo>
                  <a:lnTo>
                    <a:pt x="2827350" y="226075"/>
                  </a:lnTo>
                  <a:lnTo>
                    <a:pt x="2824467" y="230390"/>
                  </a:lnTo>
                  <a:lnTo>
                    <a:pt x="2824957" y="230390"/>
                  </a:lnTo>
                  <a:lnTo>
                    <a:pt x="2828172" y="225252"/>
                  </a:lnTo>
                  <a:close/>
                </a:path>
                <a:path w="3648710" h="886459">
                  <a:moveTo>
                    <a:pt x="2830945" y="220690"/>
                  </a:moveTo>
                  <a:lnTo>
                    <a:pt x="2829948" y="222415"/>
                  </a:lnTo>
                  <a:lnTo>
                    <a:pt x="2828172" y="225252"/>
                  </a:lnTo>
                  <a:lnTo>
                    <a:pt x="2830232" y="223192"/>
                  </a:lnTo>
                  <a:lnTo>
                    <a:pt x="2830945" y="220690"/>
                  </a:lnTo>
                  <a:close/>
                </a:path>
                <a:path w="3648710" h="886459">
                  <a:moveTo>
                    <a:pt x="2832408" y="218151"/>
                  </a:moveTo>
                  <a:lnTo>
                    <a:pt x="2831668" y="218151"/>
                  </a:lnTo>
                  <a:lnTo>
                    <a:pt x="2830945" y="220690"/>
                  </a:lnTo>
                  <a:lnTo>
                    <a:pt x="2832408" y="218151"/>
                  </a:lnTo>
                  <a:close/>
                </a:path>
                <a:path w="3648710" h="886459">
                  <a:moveTo>
                    <a:pt x="0" y="81727"/>
                  </a:moveTo>
                  <a:lnTo>
                    <a:pt x="0" y="216164"/>
                  </a:lnTo>
                  <a:lnTo>
                    <a:pt x="1247326" y="219589"/>
                  </a:lnTo>
                  <a:lnTo>
                    <a:pt x="1103973" y="163458"/>
                  </a:lnTo>
                  <a:lnTo>
                    <a:pt x="1048969" y="143115"/>
                  </a:lnTo>
                  <a:lnTo>
                    <a:pt x="996028" y="124532"/>
                  </a:lnTo>
                  <a:lnTo>
                    <a:pt x="945462" y="108047"/>
                  </a:lnTo>
                  <a:lnTo>
                    <a:pt x="56142" y="100077"/>
                  </a:lnTo>
                  <a:lnTo>
                    <a:pt x="0" y="81727"/>
                  </a:lnTo>
                  <a:close/>
                </a:path>
                <a:path w="3648710" h="886459">
                  <a:moveTo>
                    <a:pt x="3058464" y="51117"/>
                  </a:moveTo>
                  <a:lnTo>
                    <a:pt x="3019481" y="95363"/>
                  </a:lnTo>
                  <a:lnTo>
                    <a:pt x="2964586" y="113250"/>
                  </a:lnTo>
                  <a:lnTo>
                    <a:pt x="2935617" y="120326"/>
                  </a:lnTo>
                  <a:lnTo>
                    <a:pt x="2907591" y="128616"/>
                  </a:lnTo>
                  <a:lnTo>
                    <a:pt x="2882061" y="139674"/>
                  </a:lnTo>
                  <a:lnTo>
                    <a:pt x="2870428" y="153139"/>
                  </a:lnTo>
                  <a:lnTo>
                    <a:pt x="2852982" y="182457"/>
                  </a:lnTo>
                  <a:lnTo>
                    <a:pt x="2832408" y="218151"/>
                  </a:lnTo>
                  <a:lnTo>
                    <a:pt x="3648125" y="216714"/>
                  </a:lnTo>
                  <a:lnTo>
                    <a:pt x="3648125" y="100077"/>
                  </a:lnTo>
                  <a:lnTo>
                    <a:pt x="3629184" y="90999"/>
                  </a:lnTo>
                  <a:lnTo>
                    <a:pt x="3609875" y="78691"/>
                  </a:lnTo>
                  <a:lnTo>
                    <a:pt x="3591834" y="67980"/>
                  </a:lnTo>
                  <a:lnTo>
                    <a:pt x="3585916" y="66238"/>
                  </a:lnTo>
                  <a:lnTo>
                    <a:pt x="3568928" y="66238"/>
                  </a:lnTo>
                  <a:lnTo>
                    <a:pt x="3567750" y="64799"/>
                  </a:lnTo>
                  <a:lnTo>
                    <a:pt x="3489731" y="64799"/>
                  </a:lnTo>
                  <a:lnTo>
                    <a:pt x="3479053" y="61953"/>
                  </a:lnTo>
                  <a:lnTo>
                    <a:pt x="3471405" y="57597"/>
                  </a:lnTo>
                  <a:lnTo>
                    <a:pt x="3069259" y="57597"/>
                  </a:lnTo>
                  <a:lnTo>
                    <a:pt x="3064217" y="56158"/>
                  </a:lnTo>
                  <a:lnTo>
                    <a:pt x="3058464" y="51117"/>
                  </a:lnTo>
                  <a:close/>
                </a:path>
                <a:path w="3648710" h="886459">
                  <a:moveTo>
                    <a:pt x="170621" y="64799"/>
                  </a:moveTo>
                  <a:lnTo>
                    <a:pt x="56142" y="100077"/>
                  </a:lnTo>
                  <a:lnTo>
                    <a:pt x="918304" y="100077"/>
                  </a:lnTo>
                  <a:lnTo>
                    <a:pt x="897587" y="93997"/>
                  </a:lnTo>
                  <a:lnTo>
                    <a:pt x="884529" y="90716"/>
                  </a:lnTo>
                  <a:lnTo>
                    <a:pt x="674608" y="90716"/>
                  </a:lnTo>
                  <a:lnTo>
                    <a:pt x="656339" y="78691"/>
                  </a:lnTo>
                  <a:lnTo>
                    <a:pt x="638069" y="71188"/>
                  </a:lnTo>
                  <a:lnTo>
                    <a:pt x="631591" y="69839"/>
                  </a:lnTo>
                  <a:lnTo>
                    <a:pt x="530612" y="69839"/>
                  </a:lnTo>
                  <a:lnTo>
                    <a:pt x="512230" y="68748"/>
                  </a:lnTo>
                  <a:lnTo>
                    <a:pt x="500185" y="66238"/>
                  </a:lnTo>
                  <a:lnTo>
                    <a:pt x="173503" y="66238"/>
                  </a:lnTo>
                  <a:lnTo>
                    <a:pt x="170621" y="64799"/>
                  </a:lnTo>
                  <a:close/>
                </a:path>
                <a:path w="3648710" h="886459">
                  <a:moveTo>
                    <a:pt x="773245" y="69839"/>
                  </a:moveTo>
                  <a:lnTo>
                    <a:pt x="748620" y="74519"/>
                  </a:lnTo>
                  <a:lnTo>
                    <a:pt x="674608" y="90716"/>
                  </a:lnTo>
                  <a:lnTo>
                    <a:pt x="884529" y="90716"/>
                  </a:lnTo>
                  <a:lnTo>
                    <a:pt x="852717" y="82721"/>
                  </a:lnTo>
                  <a:lnTo>
                    <a:pt x="811165" y="74556"/>
                  </a:lnTo>
                  <a:lnTo>
                    <a:pt x="773245" y="69839"/>
                  </a:lnTo>
                  <a:close/>
                </a:path>
                <a:path w="3648710" h="886459">
                  <a:moveTo>
                    <a:pt x="600452" y="66238"/>
                  </a:moveTo>
                  <a:lnTo>
                    <a:pt x="592104" y="66271"/>
                  </a:lnTo>
                  <a:lnTo>
                    <a:pt x="583352" y="66507"/>
                  </a:lnTo>
                  <a:lnTo>
                    <a:pt x="574329" y="67148"/>
                  </a:lnTo>
                  <a:lnTo>
                    <a:pt x="565170" y="68395"/>
                  </a:lnTo>
                  <a:lnTo>
                    <a:pt x="556935" y="69230"/>
                  </a:lnTo>
                  <a:lnTo>
                    <a:pt x="548430" y="69659"/>
                  </a:lnTo>
                  <a:lnTo>
                    <a:pt x="539656" y="69817"/>
                  </a:lnTo>
                  <a:lnTo>
                    <a:pt x="530612" y="69839"/>
                  </a:lnTo>
                  <a:lnTo>
                    <a:pt x="631591" y="69839"/>
                  </a:lnTo>
                  <a:lnTo>
                    <a:pt x="619530" y="67329"/>
                  </a:lnTo>
                  <a:lnTo>
                    <a:pt x="600452" y="66238"/>
                  </a:lnTo>
                  <a:close/>
                </a:path>
                <a:path w="3648710" h="886459">
                  <a:moveTo>
                    <a:pt x="243338" y="41036"/>
                  </a:moveTo>
                  <a:lnTo>
                    <a:pt x="240461" y="41036"/>
                  </a:lnTo>
                  <a:lnTo>
                    <a:pt x="233429" y="42048"/>
                  </a:lnTo>
                  <a:lnTo>
                    <a:pt x="226330" y="44816"/>
                  </a:lnTo>
                  <a:lnTo>
                    <a:pt x="219097" y="48935"/>
                  </a:lnTo>
                  <a:lnTo>
                    <a:pt x="211663" y="53999"/>
                  </a:lnTo>
                  <a:lnTo>
                    <a:pt x="210219" y="56158"/>
                  </a:lnTo>
                  <a:lnTo>
                    <a:pt x="206622" y="56158"/>
                  </a:lnTo>
                  <a:lnTo>
                    <a:pt x="179263" y="66238"/>
                  </a:lnTo>
                  <a:lnTo>
                    <a:pt x="500185" y="66238"/>
                  </a:lnTo>
                  <a:lnTo>
                    <a:pt x="493713" y="64889"/>
                  </a:lnTo>
                  <a:lnTo>
                    <a:pt x="474927" y="57385"/>
                  </a:lnTo>
                  <a:lnTo>
                    <a:pt x="455736" y="45358"/>
                  </a:lnTo>
                  <a:lnTo>
                    <a:pt x="453901" y="43919"/>
                  </a:lnTo>
                  <a:lnTo>
                    <a:pt x="250541" y="43919"/>
                  </a:lnTo>
                  <a:lnTo>
                    <a:pt x="247660" y="42480"/>
                  </a:lnTo>
                  <a:lnTo>
                    <a:pt x="243338" y="41036"/>
                  </a:lnTo>
                  <a:close/>
                </a:path>
                <a:path w="3648710" h="886459">
                  <a:moveTo>
                    <a:pt x="3576129" y="63356"/>
                  </a:moveTo>
                  <a:lnTo>
                    <a:pt x="3573246" y="63356"/>
                  </a:lnTo>
                  <a:lnTo>
                    <a:pt x="3571811" y="64799"/>
                  </a:lnTo>
                  <a:lnTo>
                    <a:pt x="3568928" y="66238"/>
                  </a:lnTo>
                  <a:lnTo>
                    <a:pt x="3585916" y="66238"/>
                  </a:lnTo>
                  <a:lnTo>
                    <a:pt x="3576129" y="63356"/>
                  </a:lnTo>
                  <a:close/>
                </a:path>
                <a:path w="3648710" h="886459">
                  <a:moveTo>
                    <a:pt x="3536530" y="53999"/>
                  </a:moveTo>
                  <a:lnTo>
                    <a:pt x="3494049" y="63356"/>
                  </a:lnTo>
                  <a:lnTo>
                    <a:pt x="3492614" y="64799"/>
                  </a:lnTo>
                  <a:lnTo>
                    <a:pt x="3567750" y="64799"/>
                  </a:lnTo>
                  <a:lnTo>
                    <a:pt x="3564877" y="61288"/>
                  </a:lnTo>
                  <a:lnTo>
                    <a:pt x="3557587" y="57419"/>
                  </a:lnTo>
                  <a:lnTo>
                    <a:pt x="3547868" y="54899"/>
                  </a:lnTo>
                  <a:lnTo>
                    <a:pt x="3536530" y="53999"/>
                  </a:lnTo>
                  <a:close/>
                </a:path>
                <a:path w="3648710" h="886459">
                  <a:moveTo>
                    <a:pt x="3116059" y="33119"/>
                  </a:moveTo>
                  <a:lnTo>
                    <a:pt x="3105264" y="33119"/>
                  </a:lnTo>
                  <a:lnTo>
                    <a:pt x="3099498" y="38878"/>
                  </a:lnTo>
                  <a:lnTo>
                    <a:pt x="3091586" y="45358"/>
                  </a:lnTo>
                  <a:lnTo>
                    <a:pt x="3079343" y="57597"/>
                  </a:lnTo>
                  <a:lnTo>
                    <a:pt x="3471405" y="57597"/>
                  </a:lnTo>
                  <a:lnTo>
                    <a:pt x="3465879" y="54449"/>
                  </a:lnTo>
                  <a:lnTo>
                    <a:pt x="3450949" y="43841"/>
                  </a:lnTo>
                  <a:lnTo>
                    <a:pt x="3447272" y="41036"/>
                  </a:lnTo>
                  <a:lnTo>
                    <a:pt x="3126866" y="41036"/>
                  </a:lnTo>
                  <a:lnTo>
                    <a:pt x="3120377" y="34557"/>
                  </a:lnTo>
                  <a:lnTo>
                    <a:pt x="3116059" y="33119"/>
                  </a:lnTo>
                  <a:close/>
                </a:path>
                <a:path w="3648710" h="886459">
                  <a:moveTo>
                    <a:pt x="372219" y="13676"/>
                  </a:moveTo>
                  <a:lnTo>
                    <a:pt x="340246" y="16275"/>
                  </a:lnTo>
                  <a:lnTo>
                    <a:pt x="308679" y="23127"/>
                  </a:lnTo>
                  <a:lnTo>
                    <a:pt x="278463" y="32814"/>
                  </a:lnTo>
                  <a:lnTo>
                    <a:pt x="250541" y="43919"/>
                  </a:lnTo>
                  <a:lnTo>
                    <a:pt x="453901" y="43919"/>
                  </a:lnTo>
                  <a:lnTo>
                    <a:pt x="413255" y="19437"/>
                  </a:lnTo>
                  <a:lnTo>
                    <a:pt x="372219" y="13676"/>
                  </a:lnTo>
                  <a:close/>
                </a:path>
                <a:path w="3648710" h="886459">
                  <a:moveTo>
                    <a:pt x="3202457" y="15120"/>
                  </a:moveTo>
                  <a:lnTo>
                    <a:pt x="3181434" y="16943"/>
                  </a:lnTo>
                  <a:lnTo>
                    <a:pt x="3160613" y="22140"/>
                  </a:lnTo>
                  <a:lnTo>
                    <a:pt x="3141817" y="30306"/>
                  </a:lnTo>
                  <a:lnTo>
                    <a:pt x="3126866" y="41036"/>
                  </a:lnTo>
                  <a:lnTo>
                    <a:pt x="3447272" y="41036"/>
                  </a:lnTo>
                  <a:lnTo>
                    <a:pt x="3426577" y="25201"/>
                  </a:lnTo>
                  <a:lnTo>
                    <a:pt x="3236302" y="25201"/>
                  </a:lnTo>
                  <a:lnTo>
                    <a:pt x="3230403" y="20587"/>
                  </a:lnTo>
                  <a:lnTo>
                    <a:pt x="3222618" y="17459"/>
                  </a:lnTo>
                  <a:lnTo>
                    <a:pt x="3213214" y="15682"/>
                  </a:lnTo>
                  <a:lnTo>
                    <a:pt x="3202457" y="15120"/>
                  </a:lnTo>
                  <a:close/>
                </a:path>
                <a:path w="3648710" h="886459">
                  <a:moveTo>
                    <a:pt x="3299663" y="1438"/>
                  </a:moveTo>
                  <a:lnTo>
                    <a:pt x="3288444" y="9909"/>
                  </a:lnTo>
                  <a:lnTo>
                    <a:pt x="3273650" y="16828"/>
                  </a:lnTo>
                  <a:lnTo>
                    <a:pt x="3256021" y="21993"/>
                  </a:lnTo>
                  <a:lnTo>
                    <a:pt x="3236302" y="25201"/>
                  </a:lnTo>
                  <a:lnTo>
                    <a:pt x="3426577" y="25201"/>
                  </a:lnTo>
                  <a:lnTo>
                    <a:pt x="3424569" y="23658"/>
                  </a:lnTo>
                  <a:lnTo>
                    <a:pt x="3414131" y="16110"/>
                  </a:lnTo>
                  <a:lnTo>
                    <a:pt x="3407248" y="11518"/>
                  </a:lnTo>
                  <a:lnTo>
                    <a:pt x="3330612" y="11518"/>
                  </a:lnTo>
                  <a:lnTo>
                    <a:pt x="3320415" y="10753"/>
                  </a:lnTo>
                  <a:lnTo>
                    <a:pt x="3311632" y="8638"/>
                  </a:lnTo>
                  <a:lnTo>
                    <a:pt x="3304602" y="5443"/>
                  </a:lnTo>
                  <a:lnTo>
                    <a:pt x="3299663" y="1438"/>
                  </a:lnTo>
                  <a:close/>
                </a:path>
                <a:path w="3648710" h="886459">
                  <a:moveTo>
                    <a:pt x="3383178" y="0"/>
                  </a:moveTo>
                  <a:lnTo>
                    <a:pt x="3375977" y="0"/>
                  </a:lnTo>
                  <a:lnTo>
                    <a:pt x="3366663" y="4836"/>
                  </a:lnTo>
                  <a:lnTo>
                    <a:pt x="3355457" y="8458"/>
                  </a:lnTo>
                  <a:lnTo>
                    <a:pt x="3343169" y="10731"/>
                  </a:lnTo>
                  <a:lnTo>
                    <a:pt x="3330612" y="11518"/>
                  </a:lnTo>
                  <a:lnTo>
                    <a:pt x="3407248" y="11518"/>
                  </a:lnTo>
                  <a:lnTo>
                    <a:pt x="3404231" y="9506"/>
                  </a:lnTo>
                  <a:lnTo>
                    <a:pt x="3395408" y="4320"/>
                  </a:lnTo>
                  <a:lnTo>
                    <a:pt x="3389655" y="1438"/>
                  </a:lnTo>
                  <a:lnTo>
                    <a:pt x="3383178" y="0"/>
                  </a:lnTo>
                  <a:close/>
                </a:path>
                <a:path w="3648710" h="886459">
                  <a:moveTo>
                    <a:pt x="0" y="533464"/>
                  </a:moveTo>
                  <a:lnTo>
                    <a:pt x="0" y="824197"/>
                  </a:lnTo>
                  <a:lnTo>
                    <a:pt x="1610053" y="827245"/>
                  </a:lnTo>
                  <a:lnTo>
                    <a:pt x="3648125" y="822935"/>
                  </a:lnTo>
                  <a:lnTo>
                    <a:pt x="3648125" y="535659"/>
                  </a:lnTo>
                  <a:lnTo>
                    <a:pt x="1661073" y="535659"/>
                  </a:lnTo>
                  <a:lnTo>
                    <a:pt x="0" y="533464"/>
                  </a:lnTo>
                  <a:close/>
                </a:path>
                <a:path w="3648710" h="886459">
                  <a:moveTo>
                    <a:pt x="3648125" y="532785"/>
                  </a:moveTo>
                  <a:lnTo>
                    <a:pt x="1661073" y="535659"/>
                  </a:lnTo>
                  <a:lnTo>
                    <a:pt x="3648125" y="535659"/>
                  </a:lnTo>
                  <a:lnTo>
                    <a:pt x="3648125" y="532785"/>
                  </a:lnTo>
                  <a:close/>
                </a:path>
                <a:path w="3648710" h="886459">
                  <a:moveTo>
                    <a:pt x="0" y="837294"/>
                  </a:moveTo>
                  <a:lnTo>
                    <a:pt x="0" y="885958"/>
                  </a:lnTo>
                  <a:lnTo>
                    <a:pt x="3648125" y="885958"/>
                  </a:lnTo>
                  <a:lnTo>
                    <a:pt x="3648125" y="839492"/>
                  </a:lnTo>
                  <a:lnTo>
                    <a:pt x="1661073" y="839492"/>
                  </a:lnTo>
                  <a:lnTo>
                    <a:pt x="0" y="837294"/>
                  </a:lnTo>
                  <a:close/>
                </a:path>
                <a:path w="3648710" h="886459">
                  <a:moveTo>
                    <a:pt x="3648125" y="836612"/>
                  </a:moveTo>
                  <a:lnTo>
                    <a:pt x="1661073" y="839492"/>
                  </a:lnTo>
                  <a:lnTo>
                    <a:pt x="3648125" y="839492"/>
                  </a:lnTo>
                  <a:lnTo>
                    <a:pt x="3648125" y="836612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0" y="9615945"/>
              <a:ext cx="1279525" cy="16510"/>
            </a:xfrm>
            <a:custGeom>
              <a:avLst/>
              <a:gdLst/>
              <a:ahLst/>
              <a:cxnLst/>
              <a:rect l="l" t="t" r="r" b="b"/>
              <a:pathLst>
                <a:path w="1279525" h="16509">
                  <a:moveTo>
                    <a:pt x="1279372" y="13970"/>
                  </a:moveTo>
                  <a:lnTo>
                    <a:pt x="1272895" y="13970"/>
                  </a:lnTo>
                  <a:lnTo>
                    <a:pt x="1272895" y="12700"/>
                  </a:lnTo>
                  <a:lnTo>
                    <a:pt x="1268590" y="12700"/>
                  </a:lnTo>
                  <a:lnTo>
                    <a:pt x="1268590" y="10160"/>
                  </a:lnTo>
                  <a:lnTo>
                    <a:pt x="1260665" y="10160"/>
                  </a:lnTo>
                  <a:lnTo>
                    <a:pt x="1260665" y="6350"/>
                  </a:lnTo>
                  <a:lnTo>
                    <a:pt x="1256347" y="6350"/>
                  </a:lnTo>
                  <a:lnTo>
                    <a:pt x="1256347" y="5080"/>
                  </a:lnTo>
                  <a:lnTo>
                    <a:pt x="1248422" y="5080"/>
                  </a:lnTo>
                  <a:lnTo>
                    <a:pt x="1248422" y="2540"/>
                  </a:lnTo>
                  <a:lnTo>
                    <a:pt x="50380" y="2540"/>
                  </a:lnTo>
                  <a:lnTo>
                    <a:pt x="503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45339" y="13970"/>
                  </a:lnTo>
                  <a:lnTo>
                    <a:pt x="45339" y="16510"/>
                  </a:lnTo>
                  <a:lnTo>
                    <a:pt x="1279372" y="16510"/>
                  </a:lnTo>
                  <a:lnTo>
                    <a:pt x="1279372" y="1397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22308" y="9615945"/>
              <a:ext cx="826769" cy="16510"/>
            </a:xfrm>
            <a:custGeom>
              <a:avLst/>
              <a:gdLst/>
              <a:ahLst/>
              <a:cxnLst/>
              <a:rect l="l" t="t" r="r" b="b"/>
              <a:pathLst>
                <a:path w="826770" h="16509">
                  <a:moveTo>
                    <a:pt x="826541" y="0"/>
                  </a:moveTo>
                  <a:lnTo>
                    <a:pt x="554393" y="0"/>
                  </a:lnTo>
                  <a:lnTo>
                    <a:pt x="554393" y="2540"/>
                  </a:lnTo>
                  <a:lnTo>
                    <a:pt x="7200" y="2540"/>
                  </a:lnTo>
                  <a:lnTo>
                    <a:pt x="7200" y="5080"/>
                  </a:lnTo>
                  <a:lnTo>
                    <a:pt x="5765" y="5080"/>
                  </a:lnTo>
                  <a:lnTo>
                    <a:pt x="5765" y="10160"/>
                  </a:lnTo>
                  <a:lnTo>
                    <a:pt x="2882" y="10160"/>
                  </a:lnTo>
                  <a:lnTo>
                    <a:pt x="2882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16510"/>
                  </a:lnTo>
                  <a:lnTo>
                    <a:pt x="561581" y="16510"/>
                  </a:lnTo>
                  <a:lnTo>
                    <a:pt x="561581" y="13970"/>
                  </a:lnTo>
                  <a:lnTo>
                    <a:pt x="826541" y="13970"/>
                  </a:lnTo>
                  <a:lnTo>
                    <a:pt x="826541" y="12700"/>
                  </a:lnTo>
                  <a:lnTo>
                    <a:pt x="826541" y="10160"/>
                  </a:lnTo>
                  <a:lnTo>
                    <a:pt x="826541" y="5080"/>
                  </a:lnTo>
                  <a:lnTo>
                    <a:pt x="826541" y="2540"/>
                  </a:lnTo>
                  <a:lnTo>
                    <a:pt x="8265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0" y="9919475"/>
              <a:ext cx="3649979" cy="321310"/>
            </a:xfrm>
            <a:custGeom>
              <a:avLst/>
              <a:gdLst/>
              <a:ahLst/>
              <a:cxnLst/>
              <a:rect l="l" t="t" r="r" b="b"/>
              <a:pathLst>
                <a:path w="3649979" h="321309">
                  <a:moveTo>
                    <a:pt x="3649561" y="303530"/>
                  </a:moveTo>
                  <a:lnTo>
                    <a:pt x="3392525" y="303530"/>
                  </a:lnTo>
                  <a:lnTo>
                    <a:pt x="3392525" y="306070"/>
                  </a:lnTo>
                  <a:lnTo>
                    <a:pt x="56857" y="306070"/>
                  </a:lnTo>
                  <a:lnTo>
                    <a:pt x="56857" y="303530"/>
                  </a:lnTo>
                  <a:lnTo>
                    <a:pt x="0" y="303530"/>
                  </a:lnTo>
                  <a:lnTo>
                    <a:pt x="0" y="306070"/>
                  </a:lnTo>
                  <a:lnTo>
                    <a:pt x="0" y="318770"/>
                  </a:lnTo>
                  <a:lnTo>
                    <a:pt x="53975" y="318770"/>
                  </a:lnTo>
                  <a:lnTo>
                    <a:pt x="53975" y="321310"/>
                  </a:lnTo>
                  <a:lnTo>
                    <a:pt x="3395395" y="321310"/>
                  </a:lnTo>
                  <a:lnTo>
                    <a:pt x="3395395" y="318770"/>
                  </a:lnTo>
                  <a:lnTo>
                    <a:pt x="3649561" y="318770"/>
                  </a:lnTo>
                  <a:lnTo>
                    <a:pt x="3649561" y="306070"/>
                  </a:lnTo>
                  <a:lnTo>
                    <a:pt x="3649561" y="303530"/>
                  </a:lnTo>
                  <a:close/>
                </a:path>
                <a:path w="3649979" h="321309">
                  <a:moveTo>
                    <a:pt x="3649561" y="0"/>
                  </a:moveTo>
                  <a:lnTo>
                    <a:pt x="3392525" y="0"/>
                  </a:lnTo>
                  <a:lnTo>
                    <a:pt x="3392525" y="2540"/>
                  </a:lnTo>
                  <a:lnTo>
                    <a:pt x="56857" y="2540"/>
                  </a:lnTo>
                  <a:lnTo>
                    <a:pt x="5685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970"/>
                  </a:lnTo>
                  <a:lnTo>
                    <a:pt x="53975" y="13970"/>
                  </a:lnTo>
                  <a:lnTo>
                    <a:pt x="53975" y="17780"/>
                  </a:lnTo>
                  <a:lnTo>
                    <a:pt x="3395395" y="17780"/>
                  </a:lnTo>
                  <a:lnTo>
                    <a:pt x="3395395" y="13970"/>
                  </a:lnTo>
                  <a:lnTo>
                    <a:pt x="3649561" y="13970"/>
                  </a:lnTo>
                  <a:lnTo>
                    <a:pt x="3649561" y="2540"/>
                  </a:lnTo>
                  <a:lnTo>
                    <a:pt x="3649561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14693772" y="9086155"/>
            <a:ext cx="3594735" cy="1201420"/>
            <a:chOff x="14693772" y="9086155"/>
            <a:chExt cx="3594735" cy="1201420"/>
          </a:xfrm>
        </p:grpSpPr>
        <p:sp>
          <p:nvSpPr>
            <p:cNvPr id="33" name="object 33" descr=""/>
            <p:cNvSpPr/>
            <p:nvPr/>
          </p:nvSpPr>
          <p:spPr>
            <a:xfrm>
              <a:off x="14693772" y="9086155"/>
              <a:ext cx="3594735" cy="1201420"/>
            </a:xfrm>
            <a:custGeom>
              <a:avLst/>
              <a:gdLst/>
              <a:ahLst/>
              <a:cxnLst/>
              <a:rect l="l" t="t" r="r" b="b"/>
              <a:pathLst>
                <a:path w="3594734" h="1201420">
                  <a:moveTo>
                    <a:pt x="0" y="1115504"/>
                  </a:moveTo>
                  <a:lnTo>
                    <a:pt x="23930" y="1200842"/>
                  </a:lnTo>
                  <a:lnTo>
                    <a:pt x="3594239" y="1200842"/>
                  </a:lnTo>
                  <a:lnTo>
                    <a:pt x="3594239" y="1117036"/>
                  </a:lnTo>
                  <a:lnTo>
                    <a:pt x="18526" y="1117036"/>
                  </a:lnTo>
                  <a:lnTo>
                    <a:pt x="10209" y="1116912"/>
                  </a:lnTo>
                  <a:lnTo>
                    <a:pt x="0" y="1115504"/>
                  </a:lnTo>
                  <a:close/>
                </a:path>
                <a:path w="3594734" h="1201420">
                  <a:moveTo>
                    <a:pt x="88518" y="1104704"/>
                  </a:moveTo>
                  <a:lnTo>
                    <a:pt x="49782" y="1109364"/>
                  </a:lnTo>
                  <a:lnTo>
                    <a:pt x="38861" y="1113346"/>
                  </a:lnTo>
                  <a:lnTo>
                    <a:pt x="31622" y="1114785"/>
                  </a:lnTo>
                  <a:lnTo>
                    <a:pt x="25485" y="1116215"/>
                  </a:lnTo>
                  <a:lnTo>
                    <a:pt x="18526" y="1117036"/>
                  </a:lnTo>
                  <a:lnTo>
                    <a:pt x="3594239" y="1117036"/>
                  </a:lnTo>
                  <a:lnTo>
                    <a:pt x="3594239" y="1105257"/>
                  </a:lnTo>
                  <a:lnTo>
                    <a:pt x="103296" y="1105257"/>
                  </a:lnTo>
                  <a:lnTo>
                    <a:pt x="88518" y="1104704"/>
                  </a:lnTo>
                  <a:close/>
                </a:path>
                <a:path w="3594734" h="1201420">
                  <a:moveTo>
                    <a:pt x="311784" y="939109"/>
                  </a:moveTo>
                  <a:lnTo>
                    <a:pt x="271680" y="978325"/>
                  </a:lnTo>
                  <a:lnTo>
                    <a:pt x="244506" y="1016867"/>
                  </a:lnTo>
                  <a:lnTo>
                    <a:pt x="223952" y="1049469"/>
                  </a:lnTo>
                  <a:lnTo>
                    <a:pt x="203707" y="1070866"/>
                  </a:lnTo>
                  <a:lnTo>
                    <a:pt x="197230" y="1070866"/>
                  </a:lnTo>
                  <a:lnTo>
                    <a:pt x="194436" y="1071585"/>
                  </a:lnTo>
                  <a:lnTo>
                    <a:pt x="188664" y="1073713"/>
                  </a:lnTo>
                  <a:lnTo>
                    <a:pt x="183118" y="1076718"/>
                  </a:lnTo>
                  <a:lnTo>
                    <a:pt x="177452" y="1080397"/>
                  </a:lnTo>
                  <a:lnTo>
                    <a:pt x="171322" y="1084548"/>
                  </a:lnTo>
                  <a:lnTo>
                    <a:pt x="164536" y="1088957"/>
                  </a:lnTo>
                  <a:lnTo>
                    <a:pt x="127898" y="1103390"/>
                  </a:lnTo>
                  <a:lnTo>
                    <a:pt x="103296" y="1105257"/>
                  </a:lnTo>
                  <a:lnTo>
                    <a:pt x="3594239" y="1105257"/>
                  </a:lnTo>
                  <a:lnTo>
                    <a:pt x="3594239" y="946307"/>
                  </a:lnTo>
                  <a:lnTo>
                    <a:pt x="503300" y="946307"/>
                  </a:lnTo>
                  <a:lnTo>
                    <a:pt x="311784" y="939109"/>
                  </a:lnTo>
                  <a:close/>
                </a:path>
                <a:path w="3594734" h="1201420">
                  <a:moveTo>
                    <a:pt x="603376" y="882950"/>
                  </a:moveTo>
                  <a:lnTo>
                    <a:pt x="503300" y="946307"/>
                  </a:lnTo>
                  <a:lnTo>
                    <a:pt x="3594239" y="946307"/>
                  </a:lnTo>
                  <a:lnTo>
                    <a:pt x="3594239" y="896627"/>
                  </a:lnTo>
                  <a:lnTo>
                    <a:pt x="696975" y="896627"/>
                  </a:lnTo>
                  <a:lnTo>
                    <a:pt x="676636" y="890847"/>
                  </a:lnTo>
                  <a:lnTo>
                    <a:pt x="653891" y="886550"/>
                  </a:lnTo>
                  <a:lnTo>
                    <a:pt x="629288" y="883873"/>
                  </a:lnTo>
                  <a:lnTo>
                    <a:pt x="603376" y="882950"/>
                  </a:lnTo>
                  <a:close/>
                </a:path>
                <a:path w="3594734" h="1201420">
                  <a:moveTo>
                    <a:pt x="837183" y="828939"/>
                  </a:moveTo>
                  <a:lnTo>
                    <a:pt x="776482" y="845510"/>
                  </a:lnTo>
                  <a:lnTo>
                    <a:pt x="721151" y="878145"/>
                  </a:lnTo>
                  <a:lnTo>
                    <a:pt x="696975" y="896627"/>
                  </a:lnTo>
                  <a:lnTo>
                    <a:pt x="3594239" y="896627"/>
                  </a:lnTo>
                  <a:lnTo>
                    <a:pt x="3594239" y="851090"/>
                  </a:lnTo>
                  <a:lnTo>
                    <a:pt x="936672" y="851090"/>
                  </a:lnTo>
                  <a:lnTo>
                    <a:pt x="916422" y="849156"/>
                  </a:lnTo>
                  <a:lnTo>
                    <a:pt x="894968" y="842633"/>
                  </a:lnTo>
                  <a:lnTo>
                    <a:pt x="884171" y="838265"/>
                  </a:lnTo>
                  <a:lnTo>
                    <a:pt x="873077" y="834169"/>
                  </a:lnTo>
                  <a:lnTo>
                    <a:pt x="861054" y="830884"/>
                  </a:lnTo>
                  <a:lnTo>
                    <a:pt x="847470" y="828950"/>
                  </a:lnTo>
                  <a:lnTo>
                    <a:pt x="837183" y="828939"/>
                  </a:lnTo>
                  <a:close/>
                </a:path>
                <a:path w="3594734" h="1201420">
                  <a:moveTo>
                    <a:pt x="1077626" y="817971"/>
                  </a:moveTo>
                  <a:lnTo>
                    <a:pt x="1031835" y="825902"/>
                  </a:lnTo>
                  <a:lnTo>
                    <a:pt x="990853" y="840381"/>
                  </a:lnTo>
                  <a:lnTo>
                    <a:pt x="982614" y="843115"/>
                  </a:lnTo>
                  <a:lnTo>
                    <a:pt x="974089" y="845510"/>
                  </a:lnTo>
                  <a:lnTo>
                    <a:pt x="955851" y="849515"/>
                  </a:lnTo>
                  <a:lnTo>
                    <a:pt x="936672" y="851090"/>
                  </a:lnTo>
                  <a:lnTo>
                    <a:pt x="3594239" y="851090"/>
                  </a:lnTo>
                  <a:lnTo>
                    <a:pt x="3594239" y="826792"/>
                  </a:lnTo>
                  <a:lnTo>
                    <a:pt x="1118107" y="826792"/>
                  </a:lnTo>
                  <a:lnTo>
                    <a:pt x="1097462" y="820153"/>
                  </a:lnTo>
                  <a:lnTo>
                    <a:pt x="1077626" y="817971"/>
                  </a:lnTo>
                  <a:close/>
                </a:path>
                <a:path w="3594734" h="1201420">
                  <a:moveTo>
                    <a:pt x="1630466" y="756488"/>
                  </a:moveTo>
                  <a:lnTo>
                    <a:pt x="1575877" y="756755"/>
                  </a:lnTo>
                  <a:lnTo>
                    <a:pt x="1470723" y="758475"/>
                  </a:lnTo>
                  <a:lnTo>
                    <a:pt x="1420712" y="760119"/>
                  </a:lnTo>
                  <a:lnTo>
                    <a:pt x="1372781" y="762412"/>
                  </a:lnTo>
                  <a:lnTo>
                    <a:pt x="1327206" y="765451"/>
                  </a:lnTo>
                  <a:lnTo>
                    <a:pt x="1284264" y="769330"/>
                  </a:lnTo>
                  <a:lnTo>
                    <a:pt x="1244233" y="774145"/>
                  </a:lnTo>
                  <a:lnTo>
                    <a:pt x="1118107" y="826792"/>
                  </a:lnTo>
                  <a:lnTo>
                    <a:pt x="3594239" y="826792"/>
                  </a:lnTo>
                  <a:lnTo>
                    <a:pt x="3594239" y="757270"/>
                  </a:lnTo>
                  <a:lnTo>
                    <a:pt x="1912464" y="757270"/>
                  </a:lnTo>
                  <a:lnTo>
                    <a:pt x="1630466" y="756488"/>
                  </a:lnTo>
                  <a:close/>
                </a:path>
                <a:path w="3594734" h="1201420">
                  <a:moveTo>
                    <a:pt x="3594239" y="0"/>
                  </a:moveTo>
                  <a:lnTo>
                    <a:pt x="3552628" y="12763"/>
                  </a:lnTo>
                  <a:lnTo>
                    <a:pt x="3478072" y="40358"/>
                  </a:lnTo>
                  <a:lnTo>
                    <a:pt x="3420992" y="65862"/>
                  </a:lnTo>
                  <a:lnTo>
                    <a:pt x="3378613" y="88671"/>
                  </a:lnTo>
                  <a:lnTo>
                    <a:pt x="3326846" y="123785"/>
                  </a:lnTo>
                  <a:lnTo>
                    <a:pt x="3311905" y="134881"/>
                  </a:lnTo>
                  <a:lnTo>
                    <a:pt x="3285801" y="150125"/>
                  </a:lnTo>
                  <a:lnTo>
                    <a:pt x="3234878" y="180340"/>
                  </a:lnTo>
                  <a:lnTo>
                    <a:pt x="3201280" y="219366"/>
                  </a:lnTo>
                  <a:lnTo>
                    <a:pt x="3182913" y="284480"/>
                  </a:lnTo>
                  <a:lnTo>
                    <a:pt x="3172205" y="306236"/>
                  </a:lnTo>
                  <a:lnTo>
                    <a:pt x="3148940" y="340533"/>
                  </a:lnTo>
                  <a:lnTo>
                    <a:pt x="3137455" y="373962"/>
                  </a:lnTo>
                  <a:lnTo>
                    <a:pt x="3131820" y="406005"/>
                  </a:lnTo>
                  <a:lnTo>
                    <a:pt x="3126103" y="436146"/>
                  </a:lnTo>
                  <a:lnTo>
                    <a:pt x="3090696" y="488659"/>
                  </a:lnTo>
                  <a:lnTo>
                    <a:pt x="3049142" y="509997"/>
                  </a:lnTo>
                  <a:lnTo>
                    <a:pt x="2983436" y="523495"/>
                  </a:lnTo>
                  <a:lnTo>
                    <a:pt x="2916681" y="535913"/>
                  </a:lnTo>
                  <a:lnTo>
                    <a:pt x="2905940" y="555882"/>
                  </a:lnTo>
                  <a:lnTo>
                    <a:pt x="2888662" y="575244"/>
                  </a:lnTo>
                  <a:lnTo>
                    <a:pt x="2866121" y="593120"/>
                  </a:lnTo>
                  <a:lnTo>
                    <a:pt x="2839592" y="608636"/>
                  </a:lnTo>
                  <a:lnTo>
                    <a:pt x="2809382" y="622313"/>
                  </a:lnTo>
                  <a:lnTo>
                    <a:pt x="2795283" y="629693"/>
                  </a:lnTo>
                  <a:lnTo>
                    <a:pt x="2783458" y="638153"/>
                  </a:lnTo>
                  <a:lnTo>
                    <a:pt x="2759882" y="652790"/>
                  </a:lnTo>
                  <a:lnTo>
                    <a:pt x="2703252" y="672883"/>
                  </a:lnTo>
                  <a:lnTo>
                    <a:pt x="2680461" y="687113"/>
                  </a:lnTo>
                  <a:lnTo>
                    <a:pt x="2611481" y="704697"/>
                  </a:lnTo>
                  <a:lnTo>
                    <a:pt x="2546857" y="712403"/>
                  </a:lnTo>
                  <a:lnTo>
                    <a:pt x="2486425" y="718625"/>
                  </a:lnTo>
                  <a:lnTo>
                    <a:pt x="2447924" y="723833"/>
                  </a:lnTo>
                  <a:lnTo>
                    <a:pt x="2370880" y="737514"/>
                  </a:lnTo>
                  <a:lnTo>
                    <a:pt x="2327866" y="742706"/>
                  </a:lnTo>
                  <a:lnTo>
                    <a:pt x="2282225" y="746927"/>
                  </a:lnTo>
                  <a:lnTo>
                    <a:pt x="2234235" y="750270"/>
                  </a:lnTo>
                  <a:lnTo>
                    <a:pt x="2184173" y="752833"/>
                  </a:lnTo>
                  <a:lnTo>
                    <a:pt x="2132315" y="754710"/>
                  </a:lnTo>
                  <a:lnTo>
                    <a:pt x="2044946" y="756490"/>
                  </a:lnTo>
                  <a:lnTo>
                    <a:pt x="1912464" y="757270"/>
                  </a:lnTo>
                  <a:lnTo>
                    <a:pt x="3594239" y="757270"/>
                  </a:lnTo>
                  <a:lnTo>
                    <a:pt x="3594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4694534" y="9101332"/>
              <a:ext cx="3594100" cy="1186180"/>
            </a:xfrm>
            <a:custGeom>
              <a:avLst/>
              <a:gdLst/>
              <a:ahLst/>
              <a:cxnLst/>
              <a:rect l="l" t="t" r="r" b="b"/>
              <a:pathLst>
                <a:path w="3594100" h="1186179">
                  <a:moveTo>
                    <a:pt x="0" y="1098888"/>
                  </a:moveTo>
                  <a:lnTo>
                    <a:pt x="0" y="1100327"/>
                  </a:lnTo>
                  <a:lnTo>
                    <a:pt x="23921" y="1185665"/>
                  </a:lnTo>
                  <a:lnTo>
                    <a:pt x="1243597" y="1185665"/>
                  </a:lnTo>
                  <a:lnTo>
                    <a:pt x="1273455" y="1177370"/>
                  </a:lnTo>
                  <a:lnTo>
                    <a:pt x="185673" y="1177370"/>
                  </a:lnTo>
                  <a:lnTo>
                    <a:pt x="182117" y="1164407"/>
                  </a:lnTo>
                  <a:lnTo>
                    <a:pt x="364467" y="1113817"/>
                  </a:lnTo>
                  <a:lnTo>
                    <a:pt x="91894" y="1113817"/>
                  </a:lnTo>
                  <a:lnTo>
                    <a:pt x="64341" y="1112478"/>
                  </a:lnTo>
                  <a:lnTo>
                    <a:pt x="37193" y="1107765"/>
                  </a:lnTo>
                  <a:lnTo>
                    <a:pt x="10794" y="1101770"/>
                  </a:lnTo>
                  <a:lnTo>
                    <a:pt x="7873" y="1101051"/>
                  </a:lnTo>
                  <a:lnTo>
                    <a:pt x="2793" y="1099607"/>
                  </a:lnTo>
                  <a:lnTo>
                    <a:pt x="0" y="1098888"/>
                  </a:lnTo>
                  <a:close/>
                </a:path>
                <a:path w="3594100" h="1186179">
                  <a:moveTo>
                    <a:pt x="3593477" y="538990"/>
                  </a:moveTo>
                  <a:lnTo>
                    <a:pt x="2865031" y="744660"/>
                  </a:lnTo>
                  <a:lnTo>
                    <a:pt x="2747356" y="777772"/>
                  </a:lnTo>
                  <a:lnTo>
                    <a:pt x="1290267" y="1185665"/>
                  </a:lnTo>
                  <a:lnTo>
                    <a:pt x="2373341" y="1185665"/>
                  </a:lnTo>
                  <a:lnTo>
                    <a:pt x="3593477" y="841507"/>
                  </a:lnTo>
                  <a:lnTo>
                    <a:pt x="3593477" y="538990"/>
                  </a:lnTo>
                  <a:close/>
                </a:path>
                <a:path w="3594100" h="1186179">
                  <a:moveTo>
                    <a:pt x="3593477" y="854708"/>
                  </a:moveTo>
                  <a:lnTo>
                    <a:pt x="2417996" y="1185665"/>
                  </a:lnTo>
                  <a:lnTo>
                    <a:pt x="3493298" y="1185665"/>
                  </a:lnTo>
                  <a:lnTo>
                    <a:pt x="3593477" y="1157307"/>
                  </a:lnTo>
                  <a:lnTo>
                    <a:pt x="3593477" y="854708"/>
                  </a:lnTo>
                  <a:close/>
                </a:path>
                <a:path w="3594100" h="1186179">
                  <a:moveTo>
                    <a:pt x="3593477" y="1170305"/>
                  </a:moveTo>
                  <a:lnTo>
                    <a:pt x="3539130" y="1185665"/>
                  </a:lnTo>
                  <a:lnTo>
                    <a:pt x="3593477" y="1185665"/>
                  </a:lnTo>
                  <a:lnTo>
                    <a:pt x="3593477" y="1170305"/>
                  </a:lnTo>
                  <a:close/>
                </a:path>
                <a:path w="3594100" h="1186179">
                  <a:moveTo>
                    <a:pt x="1724921" y="748679"/>
                  </a:moveTo>
                  <a:lnTo>
                    <a:pt x="1621334" y="777772"/>
                  </a:lnTo>
                  <a:lnTo>
                    <a:pt x="185673" y="1177370"/>
                  </a:lnTo>
                  <a:lnTo>
                    <a:pt x="1273455" y="1177370"/>
                  </a:lnTo>
                  <a:lnTo>
                    <a:pt x="2588324" y="809899"/>
                  </a:lnTo>
                  <a:lnTo>
                    <a:pt x="2416979" y="809899"/>
                  </a:lnTo>
                  <a:lnTo>
                    <a:pt x="2371880" y="809800"/>
                  </a:lnTo>
                  <a:lnTo>
                    <a:pt x="2324386" y="808439"/>
                  </a:lnTo>
                  <a:lnTo>
                    <a:pt x="2274760" y="805950"/>
                  </a:lnTo>
                  <a:lnTo>
                    <a:pt x="2223264" y="802464"/>
                  </a:lnTo>
                  <a:lnTo>
                    <a:pt x="2170160" y="798112"/>
                  </a:lnTo>
                  <a:lnTo>
                    <a:pt x="2060173" y="787342"/>
                  </a:lnTo>
                  <a:lnTo>
                    <a:pt x="1724921" y="748679"/>
                  </a:lnTo>
                  <a:close/>
                </a:path>
                <a:path w="3594100" h="1186179">
                  <a:moveTo>
                    <a:pt x="161551" y="1097257"/>
                  </a:moveTo>
                  <a:lnTo>
                    <a:pt x="139572" y="1099607"/>
                  </a:lnTo>
                  <a:lnTo>
                    <a:pt x="135254" y="1100327"/>
                  </a:lnTo>
                  <a:lnTo>
                    <a:pt x="130936" y="1101770"/>
                  </a:lnTo>
                  <a:lnTo>
                    <a:pt x="128777" y="1105367"/>
                  </a:lnTo>
                  <a:lnTo>
                    <a:pt x="125983" y="1106086"/>
                  </a:lnTo>
                  <a:lnTo>
                    <a:pt x="123062" y="1108249"/>
                  </a:lnTo>
                  <a:lnTo>
                    <a:pt x="119506" y="1109688"/>
                  </a:lnTo>
                  <a:lnTo>
                    <a:pt x="91894" y="1113817"/>
                  </a:lnTo>
                  <a:lnTo>
                    <a:pt x="364467" y="1113817"/>
                  </a:lnTo>
                  <a:lnTo>
                    <a:pt x="397527" y="1104648"/>
                  </a:lnTo>
                  <a:lnTo>
                    <a:pt x="237489" y="1104648"/>
                  </a:lnTo>
                  <a:lnTo>
                    <a:pt x="215511" y="1102544"/>
                  </a:lnTo>
                  <a:lnTo>
                    <a:pt x="188531" y="1099158"/>
                  </a:lnTo>
                  <a:lnTo>
                    <a:pt x="161551" y="1097257"/>
                  </a:lnTo>
                  <a:close/>
                </a:path>
                <a:path w="3594100" h="1186179">
                  <a:moveTo>
                    <a:pt x="321817" y="944092"/>
                  </a:moveTo>
                  <a:lnTo>
                    <a:pt x="279352" y="983151"/>
                  </a:lnTo>
                  <a:lnTo>
                    <a:pt x="250221" y="1024370"/>
                  </a:lnTo>
                  <a:lnTo>
                    <a:pt x="235807" y="1065588"/>
                  </a:lnTo>
                  <a:lnTo>
                    <a:pt x="237489" y="1104648"/>
                  </a:lnTo>
                  <a:lnTo>
                    <a:pt x="397527" y="1104648"/>
                  </a:lnTo>
                  <a:lnTo>
                    <a:pt x="950455" y="951291"/>
                  </a:lnTo>
                  <a:lnTo>
                    <a:pt x="514730" y="951291"/>
                  </a:lnTo>
                  <a:lnTo>
                    <a:pt x="321817" y="944092"/>
                  </a:lnTo>
                  <a:close/>
                </a:path>
                <a:path w="3594100" h="1186179">
                  <a:moveTo>
                    <a:pt x="615568" y="886490"/>
                  </a:moveTo>
                  <a:lnTo>
                    <a:pt x="514730" y="951291"/>
                  </a:lnTo>
                  <a:lnTo>
                    <a:pt x="950455" y="951291"/>
                  </a:lnTo>
                  <a:lnTo>
                    <a:pt x="1181497" y="887210"/>
                  </a:lnTo>
                  <a:lnTo>
                    <a:pt x="618362" y="887210"/>
                  </a:lnTo>
                  <a:lnTo>
                    <a:pt x="615568" y="886490"/>
                  </a:lnTo>
                  <a:close/>
                </a:path>
                <a:path w="3594100" h="1186179">
                  <a:moveTo>
                    <a:pt x="683259" y="844015"/>
                  </a:moveTo>
                  <a:lnTo>
                    <a:pt x="678941" y="844015"/>
                  </a:lnTo>
                  <a:lnTo>
                    <a:pt x="676020" y="844734"/>
                  </a:lnTo>
                  <a:lnTo>
                    <a:pt x="650747" y="867773"/>
                  </a:lnTo>
                  <a:lnTo>
                    <a:pt x="647953" y="868492"/>
                  </a:lnTo>
                  <a:lnTo>
                    <a:pt x="618362" y="887210"/>
                  </a:lnTo>
                  <a:lnTo>
                    <a:pt x="1181497" y="887210"/>
                  </a:lnTo>
                  <a:lnTo>
                    <a:pt x="1334380" y="844734"/>
                  </a:lnTo>
                  <a:lnTo>
                    <a:pt x="686815" y="844734"/>
                  </a:lnTo>
                  <a:lnTo>
                    <a:pt x="683259" y="844015"/>
                  </a:lnTo>
                  <a:close/>
                </a:path>
                <a:path w="3594100" h="1186179">
                  <a:moveTo>
                    <a:pt x="825906" y="777750"/>
                  </a:moveTo>
                  <a:lnTo>
                    <a:pt x="765379" y="794005"/>
                  </a:lnTo>
                  <a:lnTo>
                    <a:pt x="710463" y="826653"/>
                  </a:lnTo>
                  <a:lnTo>
                    <a:pt x="686815" y="844734"/>
                  </a:lnTo>
                  <a:lnTo>
                    <a:pt x="1334380" y="844734"/>
                  </a:lnTo>
                  <a:lnTo>
                    <a:pt x="1496947" y="799553"/>
                  </a:lnTo>
                  <a:lnTo>
                    <a:pt x="926480" y="799553"/>
                  </a:lnTo>
                  <a:lnTo>
                    <a:pt x="906484" y="797371"/>
                  </a:lnTo>
                  <a:lnTo>
                    <a:pt x="884808" y="790735"/>
                  </a:lnTo>
                  <a:lnTo>
                    <a:pt x="873946" y="786280"/>
                  </a:lnTo>
                  <a:lnTo>
                    <a:pt x="862583" y="782094"/>
                  </a:lnTo>
                  <a:lnTo>
                    <a:pt x="850268" y="778987"/>
                  </a:lnTo>
                  <a:lnTo>
                    <a:pt x="836548" y="777772"/>
                  </a:lnTo>
                  <a:lnTo>
                    <a:pt x="825906" y="777750"/>
                  </a:lnTo>
                  <a:close/>
                </a:path>
                <a:path w="3594100" h="1186179">
                  <a:moveTo>
                    <a:pt x="3593477" y="223168"/>
                  </a:moveTo>
                  <a:lnTo>
                    <a:pt x="3265020" y="316026"/>
                  </a:lnTo>
                  <a:lnTo>
                    <a:pt x="3215918" y="329794"/>
                  </a:lnTo>
                  <a:lnTo>
                    <a:pt x="3203606" y="371790"/>
                  </a:lnTo>
                  <a:lnTo>
                    <a:pt x="3183784" y="424339"/>
                  </a:lnTo>
                  <a:lnTo>
                    <a:pt x="3157969" y="473117"/>
                  </a:lnTo>
                  <a:lnTo>
                    <a:pt x="3124994" y="512969"/>
                  </a:lnTo>
                  <a:lnTo>
                    <a:pt x="3083686" y="538739"/>
                  </a:lnTo>
                  <a:lnTo>
                    <a:pt x="2949701" y="564654"/>
                  </a:lnTo>
                  <a:lnTo>
                    <a:pt x="2939230" y="584624"/>
                  </a:lnTo>
                  <a:lnTo>
                    <a:pt x="2922317" y="603985"/>
                  </a:lnTo>
                  <a:lnTo>
                    <a:pt x="2899856" y="621862"/>
                  </a:lnTo>
                  <a:lnTo>
                    <a:pt x="2872739" y="637377"/>
                  </a:lnTo>
                  <a:lnTo>
                    <a:pt x="2842894" y="651326"/>
                  </a:lnTo>
                  <a:lnTo>
                    <a:pt x="2829448" y="658537"/>
                  </a:lnTo>
                  <a:lnTo>
                    <a:pt x="2818002" y="666895"/>
                  </a:lnTo>
                  <a:lnTo>
                    <a:pt x="2804209" y="685288"/>
                  </a:lnTo>
                  <a:lnTo>
                    <a:pt x="2800143" y="704425"/>
                  </a:lnTo>
                  <a:lnTo>
                    <a:pt x="2796910" y="723696"/>
                  </a:lnTo>
                  <a:lnTo>
                    <a:pt x="2785617" y="742494"/>
                  </a:lnTo>
                  <a:lnTo>
                    <a:pt x="2748152" y="757616"/>
                  </a:lnTo>
                  <a:lnTo>
                    <a:pt x="2700049" y="768933"/>
                  </a:lnTo>
                  <a:lnTo>
                    <a:pt x="2655575" y="777772"/>
                  </a:lnTo>
                  <a:lnTo>
                    <a:pt x="2598794" y="788597"/>
                  </a:lnTo>
                  <a:lnTo>
                    <a:pt x="2568193" y="795055"/>
                  </a:lnTo>
                  <a:lnTo>
                    <a:pt x="2535291" y="801317"/>
                  </a:lnTo>
                  <a:lnTo>
                    <a:pt x="2498947" y="805790"/>
                  </a:lnTo>
                  <a:lnTo>
                    <a:pt x="2459422" y="808607"/>
                  </a:lnTo>
                  <a:lnTo>
                    <a:pt x="2416979" y="809899"/>
                  </a:lnTo>
                  <a:lnTo>
                    <a:pt x="2588324" y="809899"/>
                  </a:lnTo>
                  <a:lnTo>
                    <a:pt x="2702556" y="777750"/>
                  </a:lnTo>
                  <a:lnTo>
                    <a:pt x="2819931" y="744653"/>
                  </a:lnTo>
                  <a:lnTo>
                    <a:pt x="3593477" y="526151"/>
                  </a:lnTo>
                  <a:lnTo>
                    <a:pt x="3593477" y="223168"/>
                  </a:lnTo>
                  <a:close/>
                </a:path>
                <a:path w="3594100" h="1186179">
                  <a:moveTo>
                    <a:pt x="1067053" y="766524"/>
                  </a:moveTo>
                  <a:lnTo>
                    <a:pt x="1021587" y="774319"/>
                  </a:lnTo>
                  <a:lnTo>
                    <a:pt x="996441" y="783531"/>
                  </a:lnTo>
                  <a:lnTo>
                    <a:pt x="988601" y="786536"/>
                  </a:lnTo>
                  <a:lnTo>
                    <a:pt x="980392" y="789203"/>
                  </a:lnTo>
                  <a:lnTo>
                    <a:pt x="963294" y="794331"/>
                  </a:lnTo>
                  <a:lnTo>
                    <a:pt x="945262" y="798226"/>
                  </a:lnTo>
                  <a:lnTo>
                    <a:pt x="926480" y="799553"/>
                  </a:lnTo>
                  <a:lnTo>
                    <a:pt x="1496947" y="799553"/>
                  </a:lnTo>
                  <a:lnTo>
                    <a:pt x="1582900" y="775613"/>
                  </a:lnTo>
                  <a:lnTo>
                    <a:pt x="1107312" y="775613"/>
                  </a:lnTo>
                  <a:lnTo>
                    <a:pt x="1086540" y="768875"/>
                  </a:lnTo>
                  <a:lnTo>
                    <a:pt x="1067053" y="766524"/>
                  </a:lnTo>
                  <a:close/>
                </a:path>
                <a:path w="3594100" h="1186179">
                  <a:moveTo>
                    <a:pt x="1323165" y="718574"/>
                  </a:moveTo>
                  <a:lnTo>
                    <a:pt x="1277002" y="719789"/>
                  </a:lnTo>
                  <a:lnTo>
                    <a:pt x="1234891" y="723118"/>
                  </a:lnTo>
                  <a:lnTo>
                    <a:pt x="1174517" y="739973"/>
                  </a:lnTo>
                  <a:lnTo>
                    <a:pt x="1130095" y="763643"/>
                  </a:lnTo>
                  <a:lnTo>
                    <a:pt x="1107312" y="775613"/>
                  </a:lnTo>
                  <a:lnTo>
                    <a:pt x="1582900" y="775613"/>
                  </a:lnTo>
                  <a:lnTo>
                    <a:pt x="1692595" y="745059"/>
                  </a:lnTo>
                  <a:lnTo>
                    <a:pt x="1540421" y="729893"/>
                  </a:lnTo>
                  <a:lnTo>
                    <a:pt x="1482009" y="725134"/>
                  </a:lnTo>
                  <a:lnTo>
                    <a:pt x="1426065" y="721495"/>
                  </a:lnTo>
                  <a:lnTo>
                    <a:pt x="1372985" y="719226"/>
                  </a:lnTo>
                  <a:lnTo>
                    <a:pt x="1323165" y="718574"/>
                  </a:lnTo>
                  <a:close/>
                </a:path>
                <a:path w="3594100" h="1186179">
                  <a:moveTo>
                    <a:pt x="1694052" y="744653"/>
                  </a:moveTo>
                  <a:lnTo>
                    <a:pt x="1692595" y="745059"/>
                  </a:lnTo>
                  <a:lnTo>
                    <a:pt x="1724921" y="748679"/>
                  </a:lnTo>
                  <a:lnTo>
                    <a:pt x="1726437" y="748253"/>
                  </a:lnTo>
                  <a:lnTo>
                    <a:pt x="1718663" y="747186"/>
                  </a:lnTo>
                  <a:lnTo>
                    <a:pt x="1710531" y="746185"/>
                  </a:lnTo>
                  <a:lnTo>
                    <a:pt x="1702256" y="745319"/>
                  </a:lnTo>
                  <a:lnTo>
                    <a:pt x="1694052" y="744653"/>
                  </a:lnTo>
                  <a:close/>
                </a:path>
                <a:path w="3594100" h="1186179">
                  <a:moveTo>
                    <a:pt x="3217898" y="323041"/>
                  </a:moveTo>
                  <a:lnTo>
                    <a:pt x="3216782" y="324903"/>
                  </a:lnTo>
                  <a:lnTo>
                    <a:pt x="3215385" y="329943"/>
                  </a:lnTo>
                  <a:lnTo>
                    <a:pt x="3215918" y="329794"/>
                  </a:lnTo>
                  <a:lnTo>
                    <a:pt x="3217898" y="323041"/>
                  </a:lnTo>
                  <a:close/>
                </a:path>
                <a:path w="3594100" h="1186179">
                  <a:moveTo>
                    <a:pt x="3218941" y="319308"/>
                  </a:moveTo>
                  <a:lnTo>
                    <a:pt x="3218606" y="320625"/>
                  </a:lnTo>
                  <a:lnTo>
                    <a:pt x="3217898" y="323041"/>
                  </a:lnTo>
                  <a:lnTo>
                    <a:pt x="3218941" y="321301"/>
                  </a:lnTo>
                  <a:lnTo>
                    <a:pt x="3218941" y="319308"/>
                  </a:lnTo>
                  <a:close/>
                </a:path>
                <a:path w="3594100" h="1186179">
                  <a:moveTo>
                    <a:pt x="3219776" y="316026"/>
                  </a:moveTo>
                  <a:lnTo>
                    <a:pt x="3218941" y="316260"/>
                  </a:lnTo>
                  <a:lnTo>
                    <a:pt x="3218941" y="319308"/>
                  </a:lnTo>
                  <a:lnTo>
                    <a:pt x="3219776" y="316026"/>
                  </a:lnTo>
                  <a:close/>
                </a:path>
                <a:path w="3594100" h="1186179">
                  <a:moveTo>
                    <a:pt x="3392550" y="93782"/>
                  </a:moveTo>
                  <a:lnTo>
                    <a:pt x="3366779" y="147140"/>
                  </a:lnTo>
                  <a:lnTo>
                    <a:pt x="3318972" y="179091"/>
                  </a:lnTo>
                  <a:lnTo>
                    <a:pt x="3292903" y="193772"/>
                  </a:lnTo>
                  <a:lnTo>
                    <a:pt x="3268049" y="209398"/>
                  </a:lnTo>
                  <a:lnTo>
                    <a:pt x="3246373" y="226983"/>
                  </a:lnTo>
                  <a:lnTo>
                    <a:pt x="3238820" y="243066"/>
                  </a:lnTo>
                  <a:lnTo>
                    <a:pt x="3229955" y="275999"/>
                  </a:lnTo>
                  <a:lnTo>
                    <a:pt x="3219776" y="316026"/>
                  </a:lnTo>
                  <a:lnTo>
                    <a:pt x="3593477" y="210560"/>
                  </a:lnTo>
                  <a:lnTo>
                    <a:pt x="3593477" y="97383"/>
                  </a:lnTo>
                  <a:lnTo>
                    <a:pt x="3399027" y="97383"/>
                  </a:lnTo>
                  <a:lnTo>
                    <a:pt x="3392550" y="93782"/>
                  </a:lnTo>
                  <a:close/>
                </a:path>
                <a:path w="3594100" h="1186179">
                  <a:moveTo>
                    <a:pt x="3447287" y="61383"/>
                  </a:moveTo>
                  <a:lnTo>
                    <a:pt x="3442969" y="61383"/>
                  </a:lnTo>
                  <a:lnTo>
                    <a:pt x="3440048" y="62107"/>
                  </a:lnTo>
                  <a:lnTo>
                    <a:pt x="3414140" y="94502"/>
                  </a:lnTo>
                  <a:lnTo>
                    <a:pt x="3406901" y="96665"/>
                  </a:lnTo>
                  <a:lnTo>
                    <a:pt x="3404742" y="97383"/>
                  </a:lnTo>
                  <a:lnTo>
                    <a:pt x="3593477" y="97383"/>
                  </a:lnTo>
                  <a:lnTo>
                    <a:pt x="3593477" y="65703"/>
                  </a:lnTo>
                  <a:lnTo>
                    <a:pt x="3455161" y="65703"/>
                  </a:lnTo>
                  <a:lnTo>
                    <a:pt x="3447287" y="61383"/>
                  </a:lnTo>
                  <a:close/>
                </a:path>
                <a:path w="3594100" h="1186179">
                  <a:moveTo>
                    <a:pt x="3541188" y="17195"/>
                  </a:moveTo>
                  <a:lnTo>
                    <a:pt x="3501560" y="27736"/>
                  </a:lnTo>
                  <a:lnTo>
                    <a:pt x="3466913" y="51428"/>
                  </a:lnTo>
                  <a:lnTo>
                    <a:pt x="3455161" y="65703"/>
                  </a:lnTo>
                  <a:lnTo>
                    <a:pt x="3593477" y="65703"/>
                  </a:lnTo>
                  <a:lnTo>
                    <a:pt x="3593477" y="21065"/>
                  </a:lnTo>
                  <a:lnTo>
                    <a:pt x="3556634" y="21065"/>
                  </a:lnTo>
                  <a:lnTo>
                    <a:pt x="3549512" y="18219"/>
                  </a:lnTo>
                  <a:lnTo>
                    <a:pt x="3541188" y="17195"/>
                  </a:lnTo>
                  <a:close/>
                </a:path>
                <a:path w="3594100" h="1186179">
                  <a:moveTo>
                    <a:pt x="3593477" y="0"/>
                  </a:moveTo>
                  <a:lnTo>
                    <a:pt x="3590242" y="2794"/>
                  </a:lnTo>
                  <a:lnTo>
                    <a:pt x="3574635" y="12638"/>
                  </a:lnTo>
                  <a:lnTo>
                    <a:pt x="3556634" y="21065"/>
                  </a:lnTo>
                  <a:lnTo>
                    <a:pt x="3593477" y="21065"/>
                  </a:lnTo>
                  <a:lnTo>
                    <a:pt x="3593477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4873732" y="9843108"/>
              <a:ext cx="1548130" cy="435609"/>
            </a:xfrm>
            <a:custGeom>
              <a:avLst/>
              <a:gdLst/>
              <a:ahLst/>
              <a:cxnLst/>
              <a:rect l="l" t="t" r="r" b="b"/>
              <a:pathLst>
                <a:path w="1548130" h="435609">
                  <a:moveTo>
                    <a:pt x="1514094" y="0"/>
                  </a:moveTo>
                  <a:lnTo>
                    <a:pt x="360680" y="323993"/>
                  </a:lnTo>
                  <a:lnTo>
                    <a:pt x="360045" y="321116"/>
                  </a:lnTo>
                  <a:lnTo>
                    <a:pt x="0" y="421912"/>
                  </a:lnTo>
                  <a:lnTo>
                    <a:pt x="3683" y="435595"/>
                  </a:lnTo>
                  <a:lnTo>
                    <a:pt x="358521" y="336232"/>
                  </a:lnTo>
                  <a:lnTo>
                    <a:pt x="360045" y="339114"/>
                  </a:lnTo>
                  <a:lnTo>
                    <a:pt x="1548003" y="5759"/>
                  </a:lnTo>
                  <a:lnTo>
                    <a:pt x="1547241" y="2877"/>
                  </a:lnTo>
                  <a:lnTo>
                    <a:pt x="1540764" y="5040"/>
                  </a:lnTo>
                  <a:lnTo>
                    <a:pt x="1540764" y="3601"/>
                  </a:lnTo>
                  <a:lnTo>
                    <a:pt x="1536446" y="4320"/>
                  </a:lnTo>
                  <a:lnTo>
                    <a:pt x="1535811" y="2157"/>
                  </a:lnTo>
                  <a:lnTo>
                    <a:pt x="1527810" y="4320"/>
                  </a:lnTo>
                  <a:lnTo>
                    <a:pt x="1527175" y="1438"/>
                  </a:lnTo>
                  <a:lnTo>
                    <a:pt x="1522857" y="2157"/>
                  </a:lnTo>
                  <a:lnTo>
                    <a:pt x="1522857" y="718"/>
                  </a:lnTo>
                  <a:lnTo>
                    <a:pt x="1514856" y="2877"/>
                  </a:lnTo>
                  <a:lnTo>
                    <a:pt x="151409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7906999" y="9310869"/>
              <a:ext cx="381635" cy="121285"/>
            </a:xfrm>
            <a:custGeom>
              <a:avLst/>
              <a:gdLst/>
              <a:ahLst/>
              <a:cxnLst/>
              <a:rect l="l" t="t" r="r" b="b"/>
              <a:pathLst>
                <a:path w="381634" h="121284">
                  <a:moveTo>
                    <a:pt x="381012" y="0"/>
                  </a:moveTo>
                  <a:lnTo>
                    <a:pt x="4317" y="106005"/>
                  </a:lnTo>
                  <a:lnTo>
                    <a:pt x="5079" y="108163"/>
                  </a:lnTo>
                  <a:lnTo>
                    <a:pt x="3682" y="108882"/>
                  </a:lnTo>
                  <a:lnTo>
                    <a:pt x="5079" y="113203"/>
                  </a:lnTo>
                  <a:lnTo>
                    <a:pt x="2158" y="113922"/>
                  </a:lnTo>
                  <a:lnTo>
                    <a:pt x="2920" y="116805"/>
                  </a:lnTo>
                  <a:lnTo>
                    <a:pt x="0" y="117524"/>
                  </a:lnTo>
                  <a:lnTo>
                    <a:pt x="1523" y="121126"/>
                  </a:lnTo>
                  <a:lnTo>
                    <a:pt x="381012" y="14994"/>
                  </a:lnTo>
                  <a:lnTo>
                    <a:pt x="38101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5935313" y="9627235"/>
              <a:ext cx="2353310" cy="659765"/>
            </a:xfrm>
            <a:custGeom>
              <a:avLst/>
              <a:gdLst/>
              <a:ahLst/>
              <a:cxnLst/>
              <a:rect l="l" t="t" r="r" b="b"/>
              <a:pathLst>
                <a:path w="2353309" h="659765">
                  <a:moveTo>
                    <a:pt x="2352687" y="630669"/>
                  </a:moveTo>
                  <a:lnTo>
                    <a:pt x="2248941" y="659765"/>
                  </a:lnTo>
                  <a:lnTo>
                    <a:pt x="2304110" y="659765"/>
                  </a:lnTo>
                  <a:lnTo>
                    <a:pt x="2352687" y="646150"/>
                  </a:lnTo>
                  <a:lnTo>
                    <a:pt x="2352687" y="630669"/>
                  </a:lnTo>
                  <a:close/>
                </a:path>
                <a:path w="2353309" h="659765">
                  <a:moveTo>
                    <a:pt x="2352687" y="315315"/>
                  </a:moveTo>
                  <a:lnTo>
                    <a:pt x="1124419" y="659765"/>
                  </a:lnTo>
                  <a:lnTo>
                    <a:pt x="1176845" y="659765"/>
                  </a:lnTo>
                  <a:lnTo>
                    <a:pt x="2352687" y="330085"/>
                  </a:lnTo>
                  <a:lnTo>
                    <a:pt x="2352687" y="315315"/>
                  </a:lnTo>
                  <a:close/>
                </a:path>
                <a:path w="2353309" h="659765">
                  <a:moveTo>
                    <a:pt x="2352687" y="0"/>
                  </a:moveTo>
                  <a:lnTo>
                    <a:pt x="0" y="659765"/>
                  </a:lnTo>
                  <a:lnTo>
                    <a:pt x="54698" y="659765"/>
                  </a:lnTo>
                  <a:lnTo>
                    <a:pt x="2352687" y="15468"/>
                  </a:lnTo>
                  <a:lnTo>
                    <a:pt x="235268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401373" y="1615338"/>
            <a:ext cx="7485380" cy="2219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400" spc="229">
                <a:latin typeface="Tahoma"/>
                <a:cs typeface="Tahoma"/>
              </a:rPr>
              <a:t>Thanks!</a:t>
            </a:r>
            <a:endParaRPr sz="14400">
              <a:latin typeface="Tahoma"/>
              <a:cs typeface="Tahoma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4064444" y="2635033"/>
            <a:ext cx="923925" cy="1646555"/>
          </a:xfrm>
          <a:custGeom>
            <a:avLst/>
            <a:gdLst/>
            <a:ahLst/>
            <a:cxnLst/>
            <a:rect l="l" t="t" r="r" b="b"/>
            <a:pathLst>
              <a:path w="923925" h="1646554">
                <a:moveTo>
                  <a:pt x="639025" y="321919"/>
                </a:moveTo>
                <a:lnTo>
                  <a:pt x="621220" y="284480"/>
                </a:lnTo>
                <a:lnTo>
                  <a:pt x="590994" y="264274"/>
                </a:lnTo>
                <a:lnTo>
                  <a:pt x="590994" y="328409"/>
                </a:lnTo>
                <a:lnTo>
                  <a:pt x="590270" y="337756"/>
                </a:lnTo>
                <a:lnTo>
                  <a:pt x="583069" y="338480"/>
                </a:lnTo>
                <a:lnTo>
                  <a:pt x="568502" y="342646"/>
                </a:lnTo>
                <a:lnTo>
                  <a:pt x="554075" y="346316"/>
                </a:lnTo>
                <a:lnTo>
                  <a:pt x="539927" y="349326"/>
                </a:lnTo>
                <a:lnTo>
                  <a:pt x="526186" y="351447"/>
                </a:lnTo>
                <a:lnTo>
                  <a:pt x="495109" y="357149"/>
                </a:lnTo>
                <a:lnTo>
                  <a:pt x="464439" y="364134"/>
                </a:lnTo>
                <a:lnTo>
                  <a:pt x="403783" y="379526"/>
                </a:lnTo>
                <a:lnTo>
                  <a:pt x="311175" y="397891"/>
                </a:lnTo>
                <a:lnTo>
                  <a:pt x="264769" y="406463"/>
                </a:lnTo>
                <a:lnTo>
                  <a:pt x="188429" y="418985"/>
                </a:lnTo>
                <a:lnTo>
                  <a:pt x="129235" y="426339"/>
                </a:lnTo>
                <a:lnTo>
                  <a:pt x="99237" y="429196"/>
                </a:lnTo>
                <a:lnTo>
                  <a:pt x="94195" y="429920"/>
                </a:lnTo>
                <a:lnTo>
                  <a:pt x="91668" y="429196"/>
                </a:lnTo>
                <a:lnTo>
                  <a:pt x="89154" y="428472"/>
                </a:lnTo>
                <a:lnTo>
                  <a:pt x="84836" y="429196"/>
                </a:lnTo>
                <a:lnTo>
                  <a:pt x="81953" y="424878"/>
                </a:lnTo>
                <a:lnTo>
                  <a:pt x="78359" y="422719"/>
                </a:lnTo>
                <a:lnTo>
                  <a:pt x="78359" y="421284"/>
                </a:lnTo>
                <a:lnTo>
                  <a:pt x="76911" y="416953"/>
                </a:lnTo>
                <a:lnTo>
                  <a:pt x="78359" y="413359"/>
                </a:lnTo>
                <a:lnTo>
                  <a:pt x="81229" y="409752"/>
                </a:lnTo>
                <a:lnTo>
                  <a:pt x="87693" y="397840"/>
                </a:lnTo>
                <a:lnTo>
                  <a:pt x="92113" y="389597"/>
                </a:lnTo>
                <a:lnTo>
                  <a:pt x="97751" y="379349"/>
                </a:lnTo>
                <a:lnTo>
                  <a:pt x="103555" y="369443"/>
                </a:lnTo>
                <a:lnTo>
                  <a:pt x="129730" y="321398"/>
                </a:lnTo>
                <a:lnTo>
                  <a:pt x="151930" y="271678"/>
                </a:lnTo>
                <a:lnTo>
                  <a:pt x="171196" y="220726"/>
                </a:lnTo>
                <a:lnTo>
                  <a:pt x="188569" y="168922"/>
                </a:lnTo>
                <a:lnTo>
                  <a:pt x="205066" y="116738"/>
                </a:lnTo>
                <a:lnTo>
                  <a:pt x="207479" y="107784"/>
                </a:lnTo>
                <a:lnTo>
                  <a:pt x="210375" y="99098"/>
                </a:lnTo>
                <a:lnTo>
                  <a:pt x="213664" y="90424"/>
                </a:lnTo>
                <a:lnTo>
                  <a:pt x="217309" y="81457"/>
                </a:lnTo>
                <a:lnTo>
                  <a:pt x="225958" y="79298"/>
                </a:lnTo>
                <a:lnTo>
                  <a:pt x="231711" y="83616"/>
                </a:lnTo>
                <a:lnTo>
                  <a:pt x="237477" y="86499"/>
                </a:lnTo>
                <a:lnTo>
                  <a:pt x="266458" y="120548"/>
                </a:lnTo>
                <a:lnTo>
                  <a:pt x="321398" y="168948"/>
                </a:lnTo>
                <a:lnTo>
                  <a:pt x="385953" y="218363"/>
                </a:lnTo>
                <a:lnTo>
                  <a:pt x="424218" y="240842"/>
                </a:lnTo>
                <a:lnTo>
                  <a:pt x="464502" y="259956"/>
                </a:lnTo>
                <a:lnTo>
                  <a:pt x="506742" y="276567"/>
                </a:lnTo>
                <a:lnTo>
                  <a:pt x="528434" y="283756"/>
                </a:lnTo>
                <a:lnTo>
                  <a:pt x="549579" y="293039"/>
                </a:lnTo>
                <a:lnTo>
                  <a:pt x="569112" y="305422"/>
                </a:lnTo>
                <a:lnTo>
                  <a:pt x="585952" y="321919"/>
                </a:lnTo>
                <a:lnTo>
                  <a:pt x="590994" y="328409"/>
                </a:lnTo>
                <a:lnTo>
                  <a:pt x="590994" y="264274"/>
                </a:lnTo>
                <a:lnTo>
                  <a:pt x="588454" y="262801"/>
                </a:lnTo>
                <a:lnTo>
                  <a:pt x="570395" y="255028"/>
                </a:lnTo>
                <a:lnTo>
                  <a:pt x="507072" y="235318"/>
                </a:lnTo>
                <a:lnTo>
                  <a:pt x="464794" y="217449"/>
                </a:lnTo>
                <a:lnTo>
                  <a:pt x="424408" y="195656"/>
                </a:lnTo>
                <a:lnTo>
                  <a:pt x="385787" y="170014"/>
                </a:lnTo>
                <a:lnTo>
                  <a:pt x="345325" y="138036"/>
                </a:lnTo>
                <a:lnTo>
                  <a:pt x="307848" y="103695"/>
                </a:lnTo>
                <a:lnTo>
                  <a:pt x="272796" y="67056"/>
                </a:lnTo>
                <a:lnTo>
                  <a:pt x="239636" y="28181"/>
                </a:lnTo>
                <a:lnTo>
                  <a:pt x="229006" y="14960"/>
                </a:lnTo>
                <a:lnTo>
                  <a:pt x="222821" y="8242"/>
                </a:lnTo>
                <a:lnTo>
                  <a:pt x="215150" y="2260"/>
                </a:lnTo>
                <a:lnTo>
                  <a:pt x="208673" y="101"/>
                </a:lnTo>
                <a:lnTo>
                  <a:pt x="198691" y="0"/>
                </a:lnTo>
                <a:lnTo>
                  <a:pt x="189407" y="3619"/>
                </a:lnTo>
                <a:lnTo>
                  <a:pt x="182537" y="10337"/>
                </a:lnTo>
                <a:lnTo>
                  <a:pt x="179870" y="19545"/>
                </a:lnTo>
                <a:lnTo>
                  <a:pt x="179451" y="28625"/>
                </a:lnTo>
                <a:lnTo>
                  <a:pt x="179781" y="38176"/>
                </a:lnTo>
                <a:lnTo>
                  <a:pt x="179971" y="47599"/>
                </a:lnTo>
                <a:lnTo>
                  <a:pt x="168871" y="106222"/>
                </a:lnTo>
                <a:lnTo>
                  <a:pt x="155994" y="155244"/>
                </a:lnTo>
                <a:lnTo>
                  <a:pt x="140449" y="203225"/>
                </a:lnTo>
                <a:lnTo>
                  <a:pt x="122135" y="250063"/>
                </a:lnTo>
                <a:lnTo>
                  <a:pt x="100977" y="295668"/>
                </a:lnTo>
                <a:lnTo>
                  <a:pt x="76911" y="339928"/>
                </a:lnTo>
                <a:lnTo>
                  <a:pt x="50304" y="379526"/>
                </a:lnTo>
                <a:lnTo>
                  <a:pt x="20751" y="415518"/>
                </a:lnTo>
                <a:lnTo>
                  <a:pt x="14363" y="422186"/>
                </a:lnTo>
                <a:lnTo>
                  <a:pt x="9144" y="428840"/>
                </a:lnTo>
                <a:lnTo>
                  <a:pt x="1320" y="439991"/>
                </a:lnTo>
                <a:lnTo>
                  <a:pt x="0" y="447446"/>
                </a:lnTo>
                <a:lnTo>
                  <a:pt x="1663" y="454215"/>
                </a:lnTo>
                <a:lnTo>
                  <a:pt x="4953" y="459638"/>
                </a:lnTo>
                <a:lnTo>
                  <a:pt x="8509" y="463029"/>
                </a:lnTo>
                <a:lnTo>
                  <a:pt x="11391" y="465188"/>
                </a:lnTo>
                <a:lnTo>
                  <a:pt x="14998" y="465912"/>
                </a:lnTo>
                <a:lnTo>
                  <a:pt x="17881" y="466636"/>
                </a:lnTo>
                <a:lnTo>
                  <a:pt x="24358" y="468071"/>
                </a:lnTo>
                <a:lnTo>
                  <a:pt x="32270" y="468071"/>
                </a:lnTo>
                <a:lnTo>
                  <a:pt x="38747" y="467360"/>
                </a:lnTo>
                <a:lnTo>
                  <a:pt x="93091" y="462140"/>
                </a:lnTo>
                <a:lnTo>
                  <a:pt x="147218" y="455803"/>
                </a:lnTo>
                <a:lnTo>
                  <a:pt x="201104" y="448132"/>
                </a:lnTo>
                <a:lnTo>
                  <a:pt x="254723" y="438861"/>
                </a:lnTo>
                <a:lnTo>
                  <a:pt x="297649" y="429920"/>
                </a:lnTo>
                <a:lnTo>
                  <a:pt x="308025" y="427761"/>
                </a:lnTo>
                <a:lnTo>
                  <a:pt x="534111" y="384568"/>
                </a:lnTo>
                <a:lnTo>
                  <a:pt x="552234" y="380568"/>
                </a:lnTo>
                <a:lnTo>
                  <a:pt x="587959" y="372008"/>
                </a:lnTo>
                <a:lnTo>
                  <a:pt x="606107" y="368007"/>
                </a:lnTo>
                <a:lnTo>
                  <a:pt x="617321" y="363143"/>
                </a:lnTo>
                <a:lnTo>
                  <a:pt x="626795" y="355587"/>
                </a:lnTo>
                <a:lnTo>
                  <a:pt x="633844" y="346138"/>
                </a:lnTo>
                <a:lnTo>
                  <a:pt x="637781" y="335597"/>
                </a:lnTo>
                <a:lnTo>
                  <a:pt x="639025" y="321919"/>
                </a:lnTo>
                <a:close/>
              </a:path>
              <a:path w="923925" h="1646554">
                <a:moveTo>
                  <a:pt x="790613" y="530377"/>
                </a:moveTo>
                <a:lnTo>
                  <a:pt x="787895" y="521449"/>
                </a:lnTo>
                <a:lnTo>
                  <a:pt x="781392" y="514286"/>
                </a:lnTo>
                <a:lnTo>
                  <a:pt x="770991" y="508393"/>
                </a:lnTo>
                <a:lnTo>
                  <a:pt x="767384" y="506234"/>
                </a:lnTo>
                <a:lnTo>
                  <a:pt x="764501" y="504786"/>
                </a:lnTo>
                <a:lnTo>
                  <a:pt x="760907" y="504075"/>
                </a:lnTo>
                <a:lnTo>
                  <a:pt x="752932" y="502894"/>
                </a:lnTo>
                <a:lnTo>
                  <a:pt x="745236" y="502640"/>
                </a:lnTo>
                <a:lnTo>
                  <a:pt x="740740" y="503161"/>
                </a:lnTo>
                <a:lnTo>
                  <a:pt x="740740" y="559511"/>
                </a:lnTo>
                <a:lnTo>
                  <a:pt x="735698" y="568147"/>
                </a:lnTo>
                <a:lnTo>
                  <a:pt x="722033" y="607745"/>
                </a:lnTo>
                <a:lnTo>
                  <a:pt x="716927" y="614311"/>
                </a:lnTo>
                <a:lnTo>
                  <a:pt x="712114" y="620801"/>
                </a:lnTo>
                <a:lnTo>
                  <a:pt x="707034" y="626884"/>
                </a:lnTo>
                <a:lnTo>
                  <a:pt x="701141" y="632218"/>
                </a:lnTo>
                <a:lnTo>
                  <a:pt x="665467" y="665975"/>
                </a:lnTo>
                <a:lnTo>
                  <a:pt x="632625" y="702449"/>
                </a:lnTo>
                <a:lnTo>
                  <a:pt x="569518" y="778611"/>
                </a:lnTo>
                <a:lnTo>
                  <a:pt x="536270" y="815809"/>
                </a:lnTo>
                <a:lnTo>
                  <a:pt x="527202" y="824801"/>
                </a:lnTo>
                <a:lnTo>
                  <a:pt x="518350" y="834263"/>
                </a:lnTo>
                <a:lnTo>
                  <a:pt x="509600" y="843889"/>
                </a:lnTo>
                <a:lnTo>
                  <a:pt x="482117" y="873607"/>
                </a:lnTo>
                <a:lnTo>
                  <a:pt x="463537" y="894016"/>
                </a:lnTo>
                <a:lnTo>
                  <a:pt x="445490" y="915111"/>
                </a:lnTo>
                <a:lnTo>
                  <a:pt x="399503" y="974839"/>
                </a:lnTo>
                <a:lnTo>
                  <a:pt x="368769" y="1010564"/>
                </a:lnTo>
                <a:lnTo>
                  <a:pt x="336829" y="1045222"/>
                </a:lnTo>
                <a:lnTo>
                  <a:pt x="304431" y="1079322"/>
                </a:lnTo>
                <a:lnTo>
                  <a:pt x="268478" y="1115568"/>
                </a:lnTo>
                <a:lnTo>
                  <a:pt x="246113" y="1129715"/>
                </a:lnTo>
                <a:lnTo>
                  <a:pt x="241795" y="1128991"/>
                </a:lnTo>
                <a:lnTo>
                  <a:pt x="238188" y="1128268"/>
                </a:lnTo>
                <a:lnTo>
                  <a:pt x="236029" y="1126109"/>
                </a:lnTo>
                <a:lnTo>
                  <a:pt x="233146" y="1122514"/>
                </a:lnTo>
                <a:lnTo>
                  <a:pt x="224421" y="1112558"/>
                </a:lnTo>
                <a:lnTo>
                  <a:pt x="216319" y="1102271"/>
                </a:lnTo>
                <a:lnTo>
                  <a:pt x="208343" y="1091844"/>
                </a:lnTo>
                <a:lnTo>
                  <a:pt x="200037" y="1081481"/>
                </a:lnTo>
                <a:lnTo>
                  <a:pt x="186397" y="1062050"/>
                </a:lnTo>
                <a:lnTo>
                  <a:pt x="172580" y="1042606"/>
                </a:lnTo>
                <a:lnTo>
                  <a:pt x="144589" y="1003719"/>
                </a:lnTo>
                <a:lnTo>
                  <a:pt x="136563" y="993749"/>
                </a:lnTo>
                <a:lnTo>
                  <a:pt x="129552" y="983297"/>
                </a:lnTo>
                <a:lnTo>
                  <a:pt x="113322" y="946772"/>
                </a:lnTo>
                <a:lnTo>
                  <a:pt x="113271" y="939469"/>
                </a:lnTo>
                <a:lnTo>
                  <a:pt x="116420" y="929665"/>
                </a:lnTo>
                <a:lnTo>
                  <a:pt x="145313" y="900772"/>
                </a:lnTo>
                <a:lnTo>
                  <a:pt x="217754" y="843864"/>
                </a:lnTo>
                <a:lnTo>
                  <a:pt x="255473" y="820127"/>
                </a:lnTo>
                <a:lnTo>
                  <a:pt x="280454" y="807732"/>
                </a:lnTo>
                <a:lnTo>
                  <a:pt x="304698" y="794397"/>
                </a:lnTo>
                <a:lnTo>
                  <a:pt x="328269" y="780249"/>
                </a:lnTo>
                <a:lnTo>
                  <a:pt x="376148" y="749503"/>
                </a:lnTo>
                <a:lnTo>
                  <a:pt x="400545" y="734187"/>
                </a:lnTo>
                <a:lnTo>
                  <a:pt x="424929" y="719556"/>
                </a:lnTo>
                <a:lnTo>
                  <a:pt x="449872" y="705662"/>
                </a:lnTo>
                <a:lnTo>
                  <a:pt x="493001" y="683196"/>
                </a:lnTo>
                <a:lnTo>
                  <a:pt x="535178" y="658685"/>
                </a:lnTo>
                <a:lnTo>
                  <a:pt x="618350" y="608469"/>
                </a:lnTo>
                <a:lnTo>
                  <a:pt x="720585" y="556628"/>
                </a:lnTo>
                <a:lnTo>
                  <a:pt x="724179" y="555193"/>
                </a:lnTo>
                <a:lnTo>
                  <a:pt x="728510" y="556628"/>
                </a:lnTo>
                <a:lnTo>
                  <a:pt x="729221" y="556628"/>
                </a:lnTo>
                <a:lnTo>
                  <a:pt x="730669" y="557352"/>
                </a:lnTo>
                <a:lnTo>
                  <a:pt x="731380" y="557352"/>
                </a:lnTo>
                <a:lnTo>
                  <a:pt x="740740" y="559511"/>
                </a:lnTo>
                <a:lnTo>
                  <a:pt x="740740" y="503161"/>
                </a:lnTo>
                <a:lnTo>
                  <a:pt x="737819" y="503478"/>
                </a:lnTo>
                <a:lnTo>
                  <a:pt x="730669" y="505510"/>
                </a:lnTo>
                <a:lnTo>
                  <a:pt x="706145" y="518350"/>
                </a:lnTo>
                <a:lnTo>
                  <a:pt x="632739" y="555904"/>
                </a:lnTo>
                <a:lnTo>
                  <a:pt x="590435" y="580542"/>
                </a:lnTo>
                <a:lnTo>
                  <a:pt x="465709" y="655256"/>
                </a:lnTo>
                <a:lnTo>
                  <a:pt x="299745" y="751116"/>
                </a:lnTo>
                <a:lnTo>
                  <a:pt x="258584" y="775817"/>
                </a:lnTo>
                <a:lnTo>
                  <a:pt x="217843" y="801370"/>
                </a:lnTo>
                <a:lnTo>
                  <a:pt x="177634" y="828052"/>
                </a:lnTo>
                <a:lnTo>
                  <a:pt x="138112" y="856132"/>
                </a:lnTo>
                <a:lnTo>
                  <a:pt x="103543" y="883856"/>
                </a:lnTo>
                <a:lnTo>
                  <a:pt x="73317" y="915885"/>
                </a:lnTo>
                <a:lnTo>
                  <a:pt x="62953" y="936320"/>
                </a:lnTo>
                <a:lnTo>
                  <a:pt x="64490" y="946772"/>
                </a:lnTo>
                <a:lnTo>
                  <a:pt x="70434" y="958367"/>
                </a:lnTo>
                <a:lnTo>
                  <a:pt x="97853" y="998728"/>
                </a:lnTo>
                <a:lnTo>
                  <a:pt x="125996" y="1038936"/>
                </a:lnTo>
                <a:lnTo>
                  <a:pt x="154051" y="1079563"/>
                </a:lnTo>
                <a:lnTo>
                  <a:pt x="181152" y="1121168"/>
                </a:lnTo>
                <a:lnTo>
                  <a:pt x="206514" y="1164272"/>
                </a:lnTo>
                <a:lnTo>
                  <a:pt x="208673" y="1167155"/>
                </a:lnTo>
                <a:lnTo>
                  <a:pt x="214439" y="1175067"/>
                </a:lnTo>
                <a:lnTo>
                  <a:pt x="220916" y="1179385"/>
                </a:lnTo>
                <a:lnTo>
                  <a:pt x="228828" y="1181544"/>
                </a:lnTo>
                <a:lnTo>
                  <a:pt x="236474" y="1182204"/>
                </a:lnTo>
                <a:lnTo>
                  <a:pt x="244119" y="1180833"/>
                </a:lnTo>
                <a:lnTo>
                  <a:pt x="251510" y="1177302"/>
                </a:lnTo>
                <a:lnTo>
                  <a:pt x="258356" y="1171473"/>
                </a:lnTo>
                <a:lnTo>
                  <a:pt x="294208" y="1134770"/>
                </a:lnTo>
                <a:lnTo>
                  <a:pt x="299059" y="1129715"/>
                </a:lnTo>
                <a:lnTo>
                  <a:pt x="329806" y="1097737"/>
                </a:lnTo>
                <a:lnTo>
                  <a:pt x="364667" y="1059929"/>
                </a:lnTo>
                <a:lnTo>
                  <a:pt x="398360" y="1020826"/>
                </a:lnTo>
                <a:lnTo>
                  <a:pt x="430428" y="979970"/>
                </a:lnTo>
                <a:lnTo>
                  <a:pt x="453351" y="950264"/>
                </a:lnTo>
                <a:lnTo>
                  <a:pt x="477761" y="921562"/>
                </a:lnTo>
                <a:lnTo>
                  <a:pt x="503529" y="893813"/>
                </a:lnTo>
                <a:lnTo>
                  <a:pt x="530504" y="866927"/>
                </a:lnTo>
                <a:lnTo>
                  <a:pt x="536003" y="860806"/>
                </a:lnTo>
                <a:lnTo>
                  <a:pt x="547001" y="849630"/>
                </a:lnTo>
                <a:lnTo>
                  <a:pt x="552132" y="843864"/>
                </a:lnTo>
                <a:lnTo>
                  <a:pt x="680262" y="697026"/>
                </a:lnTo>
                <a:lnTo>
                  <a:pt x="693547" y="683615"/>
                </a:lnTo>
                <a:lnTo>
                  <a:pt x="707707" y="670115"/>
                </a:lnTo>
                <a:lnTo>
                  <a:pt x="723087" y="657847"/>
                </a:lnTo>
                <a:lnTo>
                  <a:pt x="740029" y="648068"/>
                </a:lnTo>
                <a:lnTo>
                  <a:pt x="745070" y="646620"/>
                </a:lnTo>
                <a:lnTo>
                  <a:pt x="749388" y="643737"/>
                </a:lnTo>
                <a:lnTo>
                  <a:pt x="753706" y="640143"/>
                </a:lnTo>
                <a:lnTo>
                  <a:pt x="764070" y="631977"/>
                </a:lnTo>
                <a:lnTo>
                  <a:pt x="772426" y="622782"/>
                </a:lnTo>
                <a:lnTo>
                  <a:pt x="776986" y="611301"/>
                </a:lnTo>
                <a:lnTo>
                  <a:pt x="776008" y="596049"/>
                </a:lnTo>
                <a:lnTo>
                  <a:pt x="775627" y="589292"/>
                </a:lnTo>
                <a:lnTo>
                  <a:pt x="777735" y="581748"/>
                </a:lnTo>
                <a:lnTo>
                  <a:pt x="780770" y="574065"/>
                </a:lnTo>
                <a:lnTo>
                  <a:pt x="783221" y="566712"/>
                </a:lnTo>
                <a:lnTo>
                  <a:pt x="784834" y="560044"/>
                </a:lnTo>
                <a:lnTo>
                  <a:pt x="786104" y="555193"/>
                </a:lnTo>
                <a:lnTo>
                  <a:pt x="788073" y="547789"/>
                </a:lnTo>
                <a:lnTo>
                  <a:pt x="789698" y="541515"/>
                </a:lnTo>
                <a:lnTo>
                  <a:pt x="790613" y="530377"/>
                </a:lnTo>
                <a:close/>
              </a:path>
              <a:path w="923925" h="1646554">
                <a:moveTo>
                  <a:pt x="923899" y="743927"/>
                </a:moveTo>
                <a:lnTo>
                  <a:pt x="922540" y="741032"/>
                </a:lnTo>
                <a:lnTo>
                  <a:pt x="917270" y="735685"/>
                </a:lnTo>
                <a:lnTo>
                  <a:pt x="910653" y="732307"/>
                </a:lnTo>
                <a:lnTo>
                  <a:pt x="906322" y="732307"/>
                </a:lnTo>
                <a:lnTo>
                  <a:pt x="903452" y="733031"/>
                </a:lnTo>
                <a:lnTo>
                  <a:pt x="895121" y="734047"/>
                </a:lnTo>
                <a:lnTo>
                  <a:pt x="866013" y="759091"/>
                </a:lnTo>
                <a:lnTo>
                  <a:pt x="866013" y="866940"/>
                </a:lnTo>
                <a:lnTo>
                  <a:pt x="864577" y="872705"/>
                </a:lnTo>
                <a:lnTo>
                  <a:pt x="863130" y="877023"/>
                </a:lnTo>
                <a:lnTo>
                  <a:pt x="861695" y="882065"/>
                </a:lnTo>
                <a:lnTo>
                  <a:pt x="859929" y="888720"/>
                </a:lnTo>
                <a:lnTo>
                  <a:pt x="857834" y="894930"/>
                </a:lnTo>
                <a:lnTo>
                  <a:pt x="855319" y="900988"/>
                </a:lnTo>
                <a:lnTo>
                  <a:pt x="852322" y="907262"/>
                </a:lnTo>
                <a:lnTo>
                  <a:pt x="834555" y="951738"/>
                </a:lnTo>
                <a:lnTo>
                  <a:pt x="819111" y="997165"/>
                </a:lnTo>
                <a:lnTo>
                  <a:pt x="805535" y="1043330"/>
                </a:lnTo>
                <a:lnTo>
                  <a:pt x="793407" y="1089964"/>
                </a:lnTo>
                <a:lnTo>
                  <a:pt x="782243" y="1136929"/>
                </a:lnTo>
                <a:lnTo>
                  <a:pt x="771690" y="1183728"/>
                </a:lnTo>
                <a:lnTo>
                  <a:pt x="768350" y="1197749"/>
                </a:lnTo>
                <a:lnTo>
                  <a:pt x="764857" y="1211707"/>
                </a:lnTo>
                <a:lnTo>
                  <a:pt x="761365" y="1225524"/>
                </a:lnTo>
                <a:lnTo>
                  <a:pt x="758012" y="1239151"/>
                </a:lnTo>
                <a:lnTo>
                  <a:pt x="746696" y="1285786"/>
                </a:lnTo>
                <a:lnTo>
                  <a:pt x="733818" y="1332369"/>
                </a:lnTo>
                <a:lnTo>
                  <a:pt x="719912" y="1378800"/>
                </a:lnTo>
                <a:lnTo>
                  <a:pt x="703554" y="1431201"/>
                </a:lnTo>
                <a:lnTo>
                  <a:pt x="691057" y="1470990"/>
                </a:lnTo>
                <a:lnTo>
                  <a:pt x="670636" y="1525511"/>
                </a:lnTo>
                <a:lnTo>
                  <a:pt x="659371" y="1552384"/>
                </a:lnTo>
                <a:lnTo>
                  <a:pt x="648576" y="1578978"/>
                </a:lnTo>
                <a:lnTo>
                  <a:pt x="643737" y="1585556"/>
                </a:lnTo>
                <a:lnTo>
                  <a:pt x="637959" y="1590040"/>
                </a:lnTo>
                <a:lnTo>
                  <a:pt x="631367" y="1592237"/>
                </a:lnTo>
                <a:lnTo>
                  <a:pt x="624090" y="1591932"/>
                </a:lnTo>
                <a:lnTo>
                  <a:pt x="617613" y="1589773"/>
                </a:lnTo>
                <a:lnTo>
                  <a:pt x="611136" y="1588338"/>
                </a:lnTo>
                <a:lnTo>
                  <a:pt x="606094" y="1585455"/>
                </a:lnTo>
                <a:lnTo>
                  <a:pt x="600329" y="1582572"/>
                </a:lnTo>
                <a:lnTo>
                  <a:pt x="562851" y="1557451"/>
                </a:lnTo>
                <a:lnTo>
                  <a:pt x="525106" y="1532801"/>
                </a:lnTo>
                <a:lnTo>
                  <a:pt x="449859" y="1484668"/>
                </a:lnTo>
                <a:lnTo>
                  <a:pt x="445541" y="1481785"/>
                </a:lnTo>
                <a:lnTo>
                  <a:pt x="441210" y="1477467"/>
                </a:lnTo>
                <a:lnTo>
                  <a:pt x="437616" y="1475295"/>
                </a:lnTo>
                <a:lnTo>
                  <a:pt x="431495" y="1467777"/>
                </a:lnTo>
                <a:lnTo>
                  <a:pt x="428078" y="1459458"/>
                </a:lnTo>
                <a:lnTo>
                  <a:pt x="427088" y="1450594"/>
                </a:lnTo>
                <a:lnTo>
                  <a:pt x="428256" y="1441462"/>
                </a:lnTo>
                <a:lnTo>
                  <a:pt x="430415" y="1434261"/>
                </a:lnTo>
                <a:lnTo>
                  <a:pt x="433298" y="1427784"/>
                </a:lnTo>
                <a:lnTo>
                  <a:pt x="438340" y="1422742"/>
                </a:lnTo>
                <a:lnTo>
                  <a:pt x="447446" y="1406461"/>
                </a:lnTo>
                <a:lnTo>
                  <a:pt x="507479" y="1314018"/>
                </a:lnTo>
                <a:lnTo>
                  <a:pt x="538988" y="1268628"/>
                </a:lnTo>
                <a:lnTo>
                  <a:pt x="634898" y="1131887"/>
                </a:lnTo>
                <a:lnTo>
                  <a:pt x="663613" y="1093990"/>
                </a:lnTo>
                <a:lnTo>
                  <a:pt x="678942" y="1075893"/>
                </a:lnTo>
                <a:lnTo>
                  <a:pt x="693928" y="1057732"/>
                </a:lnTo>
                <a:lnTo>
                  <a:pt x="848728" y="860463"/>
                </a:lnTo>
                <a:lnTo>
                  <a:pt x="850887" y="857580"/>
                </a:lnTo>
                <a:lnTo>
                  <a:pt x="854494" y="854697"/>
                </a:lnTo>
                <a:lnTo>
                  <a:pt x="858812" y="855421"/>
                </a:lnTo>
                <a:lnTo>
                  <a:pt x="860247" y="856145"/>
                </a:lnTo>
                <a:lnTo>
                  <a:pt x="861695" y="856145"/>
                </a:lnTo>
                <a:lnTo>
                  <a:pt x="863130" y="857580"/>
                </a:lnTo>
                <a:lnTo>
                  <a:pt x="863854" y="859739"/>
                </a:lnTo>
                <a:lnTo>
                  <a:pt x="865289" y="863346"/>
                </a:lnTo>
                <a:lnTo>
                  <a:pt x="866013" y="866940"/>
                </a:lnTo>
                <a:lnTo>
                  <a:pt x="866013" y="759091"/>
                </a:lnTo>
                <a:lnTo>
                  <a:pt x="857999" y="770102"/>
                </a:lnTo>
                <a:lnTo>
                  <a:pt x="849960" y="781735"/>
                </a:lnTo>
                <a:lnTo>
                  <a:pt x="842251" y="793508"/>
                </a:lnTo>
                <a:lnTo>
                  <a:pt x="831481" y="809028"/>
                </a:lnTo>
                <a:lnTo>
                  <a:pt x="801204" y="853986"/>
                </a:lnTo>
                <a:lnTo>
                  <a:pt x="737946" y="941451"/>
                </a:lnTo>
                <a:lnTo>
                  <a:pt x="705942" y="984580"/>
                </a:lnTo>
                <a:lnTo>
                  <a:pt x="673049" y="1026769"/>
                </a:lnTo>
                <a:lnTo>
                  <a:pt x="659587" y="1042771"/>
                </a:lnTo>
                <a:lnTo>
                  <a:pt x="646328" y="1058710"/>
                </a:lnTo>
                <a:lnTo>
                  <a:pt x="633476" y="1075055"/>
                </a:lnTo>
                <a:lnTo>
                  <a:pt x="621207" y="1092288"/>
                </a:lnTo>
                <a:lnTo>
                  <a:pt x="588746" y="1136929"/>
                </a:lnTo>
                <a:lnTo>
                  <a:pt x="523709" y="1226845"/>
                </a:lnTo>
                <a:lnTo>
                  <a:pt x="459219" y="1316913"/>
                </a:lnTo>
                <a:lnTo>
                  <a:pt x="426554" y="1364602"/>
                </a:lnTo>
                <a:lnTo>
                  <a:pt x="394423" y="1413383"/>
                </a:lnTo>
                <a:lnTo>
                  <a:pt x="382879" y="1438998"/>
                </a:lnTo>
                <a:lnTo>
                  <a:pt x="380022" y="1445069"/>
                </a:lnTo>
                <a:lnTo>
                  <a:pt x="376796" y="1461262"/>
                </a:lnTo>
                <a:lnTo>
                  <a:pt x="377952" y="1473136"/>
                </a:lnTo>
                <a:lnTo>
                  <a:pt x="383565" y="1482318"/>
                </a:lnTo>
                <a:lnTo>
                  <a:pt x="393700" y="1490421"/>
                </a:lnTo>
                <a:lnTo>
                  <a:pt x="466877" y="1536941"/>
                </a:lnTo>
                <a:lnTo>
                  <a:pt x="503161" y="1560779"/>
                </a:lnTo>
                <a:lnTo>
                  <a:pt x="538416" y="1586179"/>
                </a:lnTo>
                <a:lnTo>
                  <a:pt x="550113" y="1594853"/>
                </a:lnTo>
                <a:lnTo>
                  <a:pt x="562267" y="1602727"/>
                </a:lnTo>
                <a:lnTo>
                  <a:pt x="574560" y="1610055"/>
                </a:lnTo>
                <a:lnTo>
                  <a:pt x="586651" y="1617129"/>
                </a:lnTo>
                <a:lnTo>
                  <a:pt x="599605" y="1624850"/>
                </a:lnTo>
                <a:lnTo>
                  <a:pt x="612482" y="1631886"/>
                </a:lnTo>
                <a:lnTo>
                  <a:pt x="625233" y="1638388"/>
                </a:lnTo>
                <a:lnTo>
                  <a:pt x="637768" y="1644497"/>
                </a:lnTo>
                <a:lnTo>
                  <a:pt x="639940" y="1644497"/>
                </a:lnTo>
                <a:lnTo>
                  <a:pt x="642099" y="1645208"/>
                </a:lnTo>
                <a:lnTo>
                  <a:pt x="643534" y="1645208"/>
                </a:lnTo>
                <a:lnTo>
                  <a:pt x="652589" y="1646072"/>
                </a:lnTo>
                <a:lnTo>
                  <a:pt x="660908" y="1643494"/>
                </a:lnTo>
                <a:lnTo>
                  <a:pt x="667740" y="1637817"/>
                </a:lnTo>
                <a:lnTo>
                  <a:pt x="672325" y="1629371"/>
                </a:lnTo>
                <a:lnTo>
                  <a:pt x="673773" y="1625053"/>
                </a:lnTo>
                <a:lnTo>
                  <a:pt x="681088" y="1594243"/>
                </a:lnTo>
                <a:lnTo>
                  <a:pt x="681685" y="1592237"/>
                </a:lnTo>
                <a:lnTo>
                  <a:pt x="690156" y="1563763"/>
                </a:lnTo>
                <a:lnTo>
                  <a:pt x="701116" y="1534236"/>
                </a:lnTo>
                <a:lnTo>
                  <a:pt x="714095" y="1506258"/>
                </a:lnTo>
                <a:lnTo>
                  <a:pt x="716546" y="1499870"/>
                </a:lnTo>
                <a:lnTo>
                  <a:pt x="718591" y="1493558"/>
                </a:lnTo>
                <a:lnTo>
                  <a:pt x="720382" y="1487119"/>
                </a:lnTo>
                <a:lnTo>
                  <a:pt x="722020" y="1480337"/>
                </a:lnTo>
                <a:lnTo>
                  <a:pt x="736981" y="1431112"/>
                </a:lnTo>
                <a:lnTo>
                  <a:pt x="751433" y="1381760"/>
                </a:lnTo>
                <a:lnTo>
                  <a:pt x="765390" y="1332026"/>
                </a:lnTo>
                <a:lnTo>
                  <a:pt x="778764" y="1282052"/>
                </a:lnTo>
                <a:lnTo>
                  <a:pt x="791438" y="1231887"/>
                </a:lnTo>
                <a:lnTo>
                  <a:pt x="803363" y="1181557"/>
                </a:lnTo>
                <a:lnTo>
                  <a:pt x="812685" y="1137970"/>
                </a:lnTo>
                <a:lnTo>
                  <a:pt x="822807" y="1094790"/>
                </a:lnTo>
                <a:lnTo>
                  <a:pt x="834555" y="1052156"/>
                </a:lnTo>
                <a:lnTo>
                  <a:pt x="848728" y="1010208"/>
                </a:lnTo>
                <a:lnTo>
                  <a:pt x="864603" y="966165"/>
                </a:lnTo>
                <a:lnTo>
                  <a:pt x="882218" y="922464"/>
                </a:lnTo>
                <a:lnTo>
                  <a:pt x="900366" y="878903"/>
                </a:lnTo>
                <a:lnTo>
                  <a:pt x="910069" y="854697"/>
                </a:lnTo>
                <a:lnTo>
                  <a:pt x="917841" y="835266"/>
                </a:lnTo>
                <a:lnTo>
                  <a:pt x="918565" y="831659"/>
                </a:lnTo>
                <a:lnTo>
                  <a:pt x="922172" y="829500"/>
                </a:lnTo>
                <a:lnTo>
                  <a:pt x="922883" y="825906"/>
                </a:lnTo>
                <a:lnTo>
                  <a:pt x="923607" y="823023"/>
                </a:lnTo>
                <a:lnTo>
                  <a:pt x="923899" y="822579"/>
                </a:lnTo>
                <a:lnTo>
                  <a:pt x="923899" y="813447"/>
                </a:lnTo>
                <a:lnTo>
                  <a:pt x="920407" y="800087"/>
                </a:lnTo>
                <a:lnTo>
                  <a:pt x="920470" y="785139"/>
                </a:lnTo>
                <a:lnTo>
                  <a:pt x="922820" y="770051"/>
                </a:lnTo>
                <a:lnTo>
                  <a:pt x="923899" y="764374"/>
                </a:lnTo>
                <a:lnTo>
                  <a:pt x="923899" y="74392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3229972" y="1077061"/>
            <a:ext cx="991235" cy="1457960"/>
          </a:xfrm>
          <a:custGeom>
            <a:avLst/>
            <a:gdLst/>
            <a:ahLst/>
            <a:cxnLst/>
            <a:rect l="l" t="t" r="r" b="b"/>
            <a:pathLst>
              <a:path w="991234" h="1457960">
                <a:moveTo>
                  <a:pt x="350647" y="120230"/>
                </a:moveTo>
                <a:lnTo>
                  <a:pt x="325374" y="79921"/>
                </a:lnTo>
                <a:lnTo>
                  <a:pt x="305943" y="74180"/>
                </a:lnTo>
                <a:lnTo>
                  <a:pt x="305943" y="143992"/>
                </a:lnTo>
                <a:lnTo>
                  <a:pt x="304546" y="150469"/>
                </a:lnTo>
                <a:lnTo>
                  <a:pt x="300863" y="156959"/>
                </a:lnTo>
                <a:lnTo>
                  <a:pt x="296951" y="175298"/>
                </a:lnTo>
                <a:lnTo>
                  <a:pt x="292519" y="193497"/>
                </a:lnTo>
                <a:lnTo>
                  <a:pt x="287413" y="211429"/>
                </a:lnTo>
                <a:lnTo>
                  <a:pt x="281432" y="228955"/>
                </a:lnTo>
                <a:lnTo>
                  <a:pt x="264337" y="280962"/>
                </a:lnTo>
                <a:lnTo>
                  <a:pt x="246849" y="333235"/>
                </a:lnTo>
                <a:lnTo>
                  <a:pt x="229044" y="385724"/>
                </a:lnTo>
                <a:lnTo>
                  <a:pt x="210972" y="438480"/>
                </a:lnTo>
                <a:lnTo>
                  <a:pt x="192913" y="491032"/>
                </a:lnTo>
                <a:lnTo>
                  <a:pt x="175983" y="535495"/>
                </a:lnTo>
                <a:lnTo>
                  <a:pt x="166408" y="557060"/>
                </a:lnTo>
                <a:lnTo>
                  <a:pt x="156972" y="578878"/>
                </a:lnTo>
                <a:lnTo>
                  <a:pt x="137998" y="625538"/>
                </a:lnTo>
                <a:lnTo>
                  <a:pt x="81508" y="765149"/>
                </a:lnTo>
                <a:lnTo>
                  <a:pt x="62611" y="811441"/>
                </a:lnTo>
                <a:lnTo>
                  <a:pt x="61214" y="815035"/>
                </a:lnTo>
                <a:lnTo>
                  <a:pt x="59055" y="818629"/>
                </a:lnTo>
                <a:lnTo>
                  <a:pt x="51816" y="818629"/>
                </a:lnTo>
                <a:lnTo>
                  <a:pt x="50419" y="817918"/>
                </a:lnTo>
                <a:lnTo>
                  <a:pt x="48260" y="816470"/>
                </a:lnTo>
                <a:lnTo>
                  <a:pt x="46101" y="813600"/>
                </a:lnTo>
                <a:lnTo>
                  <a:pt x="44577" y="809993"/>
                </a:lnTo>
                <a:lnTo>
                  <a:pt x="44577" y="804240"/>
                </a:lnTo>
                <a:lnTo>
                  <a:pt x="43942" y="799198"/>
                </a:lnTo>
                <a:lnTo>
                  <a:pt x="43942" y="794156"/>
                </a:lnTo>
                <a:lnTo>
                  <a:pt x="44069" y="787361"/>
                </a:lnTo>
                <a:lnTo>
                  <a:pt x="44526" y="780834"/>
                </a:lnTo>
                <a:lnTo>
                  <a:pt x="45377" y="774319"/>
                </a:lnTo>
                <a:lnTo>
                  <a:pt x="46736" y="767511"/>
                </a:lnTo>
                <a:lnTo>
                  <a:pt x="51193" y="719836"/>
                </a:lnTo>
                <a:lnTo>
                  <a:pt x="53301" y="671868"/>
                </a:lnTo>
                <a:lnTo>
                  <a:pt x="53479" y="623163"/>
                </a:lnTo>
                <a:lnTo>
                  <a:pt x="52171" y="575411"/>
                </a:lnTo>
                <a:lnTo>
                  <a:pt x="49784" y="527088"/>
                </a:lnTo>
                <a:lnTo>
                  <a:pt x="46736" y="478790"/>
                </a:lnTo>
                <a:lnTo>
                  <a:pt x="46228" y="464654"/>
                </a:lnTo>
                <a:lnTo>
                  <a:pt x="45135" y="436079"/>
                </a:lnTo>
                <a:lnTo>
                  <a:pt x="44551" y="421373"/>
                </a:lnTo>
                <a:lnTo>
                  <a:pt x="42773" y="374103"/>
                </a:lnTo>
                <a:lnTo>
                  <a:pt x="42392" y="334987"/>
                </a:lnTo>
                <a:lnTo>
                  <a:pt x="42379" y="316585"/>
                </a:lnTo>
                <a:lnTo>
                  <a:pt x="42722" y="277342"/>
                </a:lnTo>
                <a:lnTo>
                  <a:pt x="43624" y="228904"/>
                </a:lnTo>
                <a:lnTo>
                  <a:pt x="44577" y="180721"/>
                </a:lnTo>
                <a:lnTo>
                  <a:pt x="49631" y="122643"/>
                </a:lnTo>
                <a:lnTo>
                  <a:pt x="53035" y="93954"/>
                </a:lnTo>
                <a:lnTo>
                  <a:pt x="56134" y="64795"/>
                </a:lnTo>
                <a:lnTo>
                  <a:pt x="58674" y="57429"/>
                </a:lnTo>
                <a:lnTo>
                  <a:pt x="62992" y="51663"/>
                </a:lnTo>
                <a:lnTo>
                  <a:pt x="68910" y="47790"/>
                </a:lnTo>
                <a:lnTo>
                  <a:pt x="76327" y="46075"/>
                </a:lnTo>
                <a:lnTo>
                  <a:pt x="80645" y="46075"/>
                </a:lnTo>
                <a:lnTo>
                  <a:pt x="82804" y="46799"/>
                </a:lnTo>
                <a:lnTo>
                  <a:pt x="89281" y="46075"/>
                </a:lnTo>
                <a:lnTo>
                  <a:pt x="94996" y="47510"/>
                </a:lnTo>
                <a:lnTo>
                  <a:pt x="101473" y="48958"/>
                </a:lnTo>
                <a:lnTo>
                  <a:pt x="144348" y="62331"/>
                </a:lnTo>
                <a:lnTo>
                  <a:pt x="272796" y="100799"/>
                </a:lnTo>
                <a:lnTo>
                  <a:pt x="282956" y="105117"/>
                </a:lnTo>
                <a:lnTo>
                  <a:pt x="287909" y="106553"/>
                </a:lnTo>
                <a:lnTo>
                  <a:pt x="305943" y="143992"/>
                </a:lnTo>
                <a:lnTo>
                  <a:pt x="305943" y="74180"/>
                </a:lnTo>
                <a:lnTo>
                  <a:pt x="242036" y="55257"/>
                </a:lnTo>
                <a:lnTo>
                  <a:pt x="212801" y="46075"/>
                </a:lnTo>
                <a:lnTo>
                  <a:pt x="200621" y="42252"/>
                </a:lnTo>
                <a:lnTo>
                  <a:pt x="146075" y="22453"/>
                </a:lnTo>
                <a:lnTo>
                  <a:pt x="90474" y="8001"/>
                </a:lnTo>
                <a:lnTo>
                  <a:pt x="48260" y="0"/>
                </a:lnTo>
                <a:lnTo>
                  <a:pt x="42418" y="0"/>
                </a:lnTo>
                <a:lnTo>
                  <a:pt x="33426" y="1981"/>
                </a:lnTo>
                <a:lnTo>
                  <a:pt x="26200" y="6667"/>
                </a:lnTo>
                <a:lnTo>
                  <a:pt x="21145" y="13779"/>
                </a:lnTo>
                <a:lnTo>
                  <a:pt x="18669" y="23037"/>
                </a:lnTo>
                <a:lnTo>
                  <a:pt x="19431" y="28079"/>
                </a:lnTo>
                <a:lnTo>
                  <a:pt x="20713" y="57429"/>
                </a:lnTo>
                <a:lnTo>
                  <a:pt x="17995" y="122643"/>
                </a:lnTo>
                <a:lnTo>
                  <a:pt x="12954" y="153352"/>
                </a:lnTo>
                <a:lnTo>
                  <a:pt x="12192" y="160159"/>
                </a:lnTo>
                <a:lnTo>
                  <a:pt x="12115" y="175298"/>
                </a:lnTo>
                <a:lnTo>
                  <a:pt x="12166" y="182029"/>
                </a:lnTo>
                <a:lnTo>
                  <a:pt x="11696" y="228904"/>
                </a:lnTo>
                <a:lnTo>
                  <a:pt x="11582" y="283387"/>
                </a:lnTo>
                <a:lnTo>
                  <a:pt x="12014" y="334987"/>
                </a:lnTo>
                <a:lnTo>
                  <a:pt x="13042" y="386689"/>
                </a:lnTo>
                <a:lnTo>
                  <a:pt x="14770" y="438480"/>
                </a:lnTo>
                <a:lnTo>
                  <a:pt x="17272" y="490308"/>
                </a:lnTo>
                <a:lnTo>
                  <a:pt x="20370" y="534593"/>
                </a:lnTo>
                <a:lnTo>
                  <a:pt x="22669" y="578878"/>
                </a:lnTo>
                <a:lnTo>
                  <a:pt x="23342" y="623163"/>
                </a:lnTo>
                <a:lnTo>
                  <a:pt x="21590" y="667435"/>
                </a:lnTo>
                <a:lnTo>
                  <a:pt x="18567" y="714108"/>
                </a:lnTo>
                <a:lnTo>
                  <a:pt x="13665" y="761034"/>
                </a:lnTo>
                <a:lnTo>
                  <a:pt x="8204" y="807974"/>
                </a:lnTo>
                <a:lnTo>
                  <a:pt x="3556" y="854633"/>
                </a:lnTo>
                <a:lnTo>
                  <a:pt x="3556" y="858240"/>
                </a:lnTo>
                <a:lnTo>
                  <a:pt x="635" y="861110"/>
                </a:lnTo>
                <a:lnTo>
                  <a:pt x="635" y="867587"/>
                </a:lnTo>
                <a:lnTo>
                  <a:pt x="0" y="872629"/>
                </a:lnTo>
                <a:lnTo>
                  <a:pt x="2794" y="875512"/>
                </a:lnTo>
                <a:lnTo>
                  <a:pt x="10629" y="889088"/>
                </a:lnTo>
                <a:lnTo>
                  <a:pt x="14681" y="903605"/>
                </a:lnTo>
                <a:lnTo>
                  <a:pt x="16560" y="918654"/>
                </a:lnTo>
                <a:lnTo>
                  <a:pt x="17907" y="933843"/>
                </a:lnTo>
                <a:lnTo>
                  <a:pt x="20066" y="940904"/>
                </a:lnTo>
                <a:lnTo>
                  <a:pt x="24853" y="946531"/>
                </a:lnTo>
                <a:lnTo>
                  <a:pt x="31407" y="950150"/>
                </a:lnTo>
                <a:lnTo>
                  <a:pt x="38862" y="951115"/>
                </a:lnTo>
                <a:lnTo>
                  <a:pt x="41021" y="951115"/>
                </a:lnTo>
                <a:lnTo>
                  <a:pt x="43180" y="950391"/>
                </a:lnTo>
                <a:lnTo>
                  <a:pt x="45339" y="948956"/>
                </a:lnTo>
                <a:lnTo>
                  <a:pt x="53200" y="945502"/>
                </a:lnTo>
                <a:lnTo>
                  <a:pt x="78994" y="900722"/>
                </a:lnTo>
                <a:lnTo>
                  <a:pt x="87757" y="873353"/>
                </a:lnTo>
                <a:lnTo>
                  <a:pt x="93408" y="855776"/>
                </a:lnTo>
                <a:lnTo>
                  <a:pt x="105067" y="818629"/>
                </a:lnTo>
                <a:lnTo>
                  <a:pt x="128308" y="753414"/>
                </a:lnTo>
                <a:lnTo>
                  <a:pt x="146558" y="702729"/>
                </a:lnTo>
                <a:lnTo>
                  <a:pt x="165468" y="652564"/>
                </a:lnTo>
                <a:lnTo>
                  <a:pt x="185674" y="603351"/>
                </a:lnTo>
                <a:lnTo>
                  <a:pt x="202260" y="564743"/>
                </a:lnTo>
                <a:lnTo>
                  <a:pt x="210007" y="545350"/>
                </a:lnTo>
                <a:lnTo>
                  <a:pt x="216662" y="525602"/>
                </a:lnTo>
                <a:lnTo>
                  <a:pt x="235686" y="473608"/>
                </a:lnTo>
                <a:lnTo>
                  <a:pt x="254609" y="421373"/>
                </a:lnTo>
                <a:lnTo>
                  <a:pt x="273392" y="368998"/>
                </a:lnTo>
                <a:lnTo>
                  <a:pt x="291960" y="316585"/>
                </a:lnTo>
                <a:lnTo>
                  <a:pt x="310261" y="264236"/>
                </a:lnTo>
                <a:lnTo>
                  <a:pt x="328434" y="209702"/>
                </a:lnTo>
                <a:lnTo>
                  <a:pt x="345567" y="154076"/>
                </a:lnTo>
                <a:lnTo>
                  <a:pt x="350024" y="126441"/>
                </a:lnTo>
                <a:lnTo>
                  <a:pt x="350647" y="120230"/>
                </a:lnTo>
                <a:close/>
              </a:path>
              <a:path w="991234" h="1457960">
                <a:moveTo>
                  <a:pt x="797306" y="530593"/>
                </a:moveTo>
                <a:lnTo>
                  <a:pt x="797090" y="520115"/>
                </a:lnTo>
                <a:lnTo>
                  <a:pt x="792670" y="510590"/>
                </a:lnTo>
                <a:lnTo>
                  <a:pt x="783971" y="501116"/>
                </a:lnTo>
                <a:lnTo>
                  <a:pt x="748157" y="471474"/>
                </a:lnTo>
                <a:lnTo>
                  <a:pt x="748157" y="530593"/>
                </a:lnTo>
                <a:lnTo>
                  <a:pt x="748144" y="533704"/>
                </a:lnTo>
                <a:lnTo>
                  <a:pt x="727837" y="577430"/>
                </a:lnTo>
                <a:lnTo>
                  <a:pt x="711987" y="599338"/>
                </a:lnTo>
                <a:lnTo>
                  <a:pt x="681393" y="642035"/>
                </a:lnTo>
                <a:lnTo>
                  <a:pt x="665988" y="663117"/>
                </a:lnTo>
                <a:lnTo>
                  <a:pt x="660869" y="669239"/>
                </a:lnTo>
                <a:lnTo>
                  <a:pt x="655421" y="674814"/>
                </a:lnTo>
                <a:lnTo>
                  <a:pt x="649859" y="680123"/>
                </a:lnTo>
                <a:lnTo>
                  <a:pt x="644398" y="685431"/>
                </a:lnTo>
                <a:lnTo>
                  <a:pt x="623849" y="704189"/>
                </a:lnTo>
                <a:lnTo>
                  <a:pt x="604227" y="723696"/>
                </a:lnTo>
                <a:lnTo>
                  <a:pt x="585419" y="743864"/>
                </a:lnTo>
                <a:lnTo>
                  <a:pt x="548068" y="786828"/>
                </a:lnTo>
                <a:lnTo>
                  <a:pt x="528967" y="808202"/>
                </a:lnTo>
                <a:lnTo>
                  <a:pt x="509600" y="829030"/>
                </a:lnTo>
                <a:lnTo>
                  <a:pt x="489585" y="849591"/>
                </a:lnTo>
                <a:lnTo>
                  <a:pt x="454342" y="882751"/>
                </a:lnTo>
                <a:lnTo>
                  <a:pt x="420598" y="917727"/>
                </a:lnTo>
                <a:lnTo>
                  <a:pt x="354965" y="988555"/>
                </a:lnTo>
                <a:lnTo>
                  <a:pt x="274320" y="1064158"/>
                </a:lnTo>
                <a:lnTo>
                  <a:pt x="262763" y="1069911"/>
                </a:lnTo>
                <a:lnTo>
                  <a:pt x="250571" y="1069911"/>
                </a:lnTo>
                <a:lnTo>
                  <a:pt x="253365" y="1059840"/>
                </a:lnTo>
                <a:lnTo>
                  <a:pt x="251206" y="1053350"/>
                </a:lnTo>
                <a:lnTo>
                  <a:pt x="250647" y="1045260"/>
                </a:lnTo>
                <a:lnTo>
                  <a:pt x="250621" y="1043279"/>
                </a:lnTo>
                <a:lnTo>
                  <a:pt x="250901" y="1035545"/>
                </a:lnTo>
                <a:lnTo>
                  <a:pt x="252285" y="1027036"/>
                </a:lnTo>
                <a:lnTo>
                  <a:pt x="254889" y="1018794"/>
                </a:lnTo>
                <a:lnTo>
                  <a:pt x="258191" y="1011148"/>
                </a:lnTo>
                <a:lnTo>
                  <a:pt x="261112" y="1003503"/>
                </a:lnTo>
                <a:lnTo>
                  <a:pt x="264312" y="996124"/>
                </a:lnTo>
                <a:lnTo>
                  <a:pt x="268478" y="989279"/>
                </a:lnTo>
                <a:lnTo>
                  <a:pt x="293306" y="947000"/>
                </a:lnTo>
                <a:lnTo>
                  <a:pt x="314642" y="902830"/>
                </a:lnTo>
                <a:lnTo>
                  <a:pt x="354050" y="812215"/>
                </a:lnTo>
                <a:lnTo>
                  <a:pt x="375793" y="767511"/>
                </a:lnTo>
                <a:lnTo>
                  <a:pt x="382028" y="756069"/>
                </a:lnTo>
                <a:lnTo>
                  <a:pt x="387946" y="744474"/>
                </a:lnTo>
                <a:lnTo>
                  <a:pt x="393712" y="732891"/>
                </a:lnTo>
                <a:lnTo>
                  <a:pt x="399542" y="721436"/>
                </a:lnTo>
                <a:lnTo>
                  <a:pt x="424307" y="671576"/>
                </a:lnTo>
                <a:lnTo>
                  <a:pt x="435927" y="646518"/>
                </a:lnTo>
                <a:lnTo>
                  <a:pt x="446405" y="620636"/>
                </a:lnTo>
                <a:lnTo>
                  <a:pt x="463410" y="576567"/>
                </a:lnTo>
                <a:lnTo>
                  <a:pt x="482727" y="533704"/>
                </a:lnTo>
                <a:lnTo>
                  <a:pt x="503656" y="491655"/>
                </a:lnTo>
                <a:lnTo>
                  <a:pt x="525526" y="449999"/>
                </a:lnTo>
                <a:lnTo>
                  <a:pt x="541172" y="419671"/>
                </a:lnTo>
                <a:lnTo>
                  <a:pt x="563753" y="387350"/>
                </a:lnTo>
                <a:lnTo>
                  <a:pt x="572389" y="384479"/>
                </a:lnTo>
                <a:lnTo>
                  <a:pt x="575945" y="384479"/>
                </a:lnTo>
                <a:lnTo>
                  <a:pt x="578866" y="385914"/>
                </a:lnTo>
                <a:lnTo>
                  <a:pt x="582422" y="388797"/>
                </a:lnTo>
                <a:lnTo>
                  <a:pt x="593090" y="395643"/>
                </a:lnTo>
                <a:lnTo>
                  <a:pt x="603719" y="403021"/>
                </a:lnTo>
                <a:lnTo>
                  <a:pt x="614489" y="410667"/>
                </a:lnTo>
                <a:lnTo>
                  <a:pt x="625602" y="418312"/>
                </a:lnTo>
                <a:lnTo>
                  <a:pt x="662444" y="448475"/>
                </a:lnTo>
                <a:lnTo>
                  <a:pt x="681012" y="463384"/>
                </a:lnTo>
                <a:lnTo>
                  <a:pt x="699770" y="478078"/>
                </a:lnTo>
                <a:lnTo>
                  <a:pt x="710374" y="485178"/>
                </a:lnTo>
                <a:lnTo>
                  <a:pt x="719924" y="493293"/>
                </a:lnTo>
                <a:lnTo>
                  <a:pt x="728941" y="502081"/>
                </a:lnTo>
                <a:lnTo>
                  <a:pt x="737997" y="511200"/>
                </a:lnTo>
                <a:lnTo>
                  <a:pt x="745058" y="520738"/>
                </a:lnTo>
                <a:lnTo>
                  <a:pt x="748157" y="530593"/>
                </a:lnTo>
                <a:lnTo>
                  <a:pt x="748157" y="471474"/>
                </a:lnTo>
                <a:lnTo>
                  <a:pt x="746353" y="469976"/>
                </a:lnTo>
                <a:lnTo>
                  <a:pt x="708139" y="439153"/>
                </a:lnTo>
                <a:lnTo>
                  <a:pt x="669950" y="407911"/>
                </a:lnTo>
                <a:lnTo>
                  <a:pt x="642785" y="384479"/>
                </a:lnTo>
                <a:lnTo>
                  <a:pt x="632409" y="375526"/>
                </a:lnTo>
                <a:lnTo>
                  <a:pt x="596138" y="341274"/>
                </a:lnTo>
                <a:lnTo>
                  <a:pt x="593217" y="338391"/>
                </a:lnTo>
                <a:lnTo>
                  <a:pt x="585978" y="332638"/>
                </a:lnTo>
                <a:lnTo>
                  <a:pt x="578104" y="330479"/>
                </a:lnTo>
                <a:lnTo>
                  <a:pt x="570230" y="330479"/>
                </a:lnTo>
                <a:lnTo>
                  <a:pt x="520026" y="393534"/>
                </a:lnTo>
                <a:lnTo>
                  <a:pt x="495960" y="439153"/>
                </a:lnTo>
                <a:lnTo>
                  <a:pt x="472986" y="485178"/>
                </a:lnTo>
                <a:lnTo>
                  <a:pt x="451726" y="531787"/>
                </a:lnTo>
                <a:lnTo>
                  <a:pt x="432689" y="579602"/>
                </a:lnTo>
                <a:lnTo>
                  <a:pt x="418477" y="614553"/>
                </a:lnTo>
                <a:lnTo>
                  <a:pt x="402869" y="649084"/>
                </a:lnTo>
                <a:lnTo>
                  <a:pt x="385787" y="683082"/>
                </a:lnTo>
                <a:lnTo>
                  <a:pt x="367157" y="716394"/>
                </a:lnTo>
                <a:lnTo>
                  <a:pt x="363588" y="724027"/>
                </a:lnTo>
                <a:lnTo>
                  <a:pt x="355930" y="737666"/>
                </a:lnTo>
                <a:lnTo>
                  <a:pt x="352793" y="744486"/>
                </a:lnTo>
                <a:lnTo>
                  <a:pt x="331927" y="788543"/>
                </a:lnTo>
                <a:lnTo>
                  <a:pt x="311429" y="832408"/>
                </a:lnTo>
                <a:lnTo>
                  <a:pt x="291084" y="876414"/>
                </a:lnTo>
                <a:lnTo>
                  <a:pt x="270637" y="920877"/>
                </a:lnTo>
                <a:lnTo>
                  <a:pt x="261366" y="937882"/>
                </a:lnTo>
                <a:lnTo>
                  <a:pt x="251345" y="954811"/>
                </a:lnTo>
                <a:lnTo>
                  <a:pt x="239826" y="970800"/>
                </a:lnTo>
                <a:lnTo>
                  <a:pt x="226060" y="984961"/>
                </a:lnTo>
                <a:lnTo>
                  <a:pt x="221742" y="987831"/>
                </a:lnTo>
                <a:lnTo>
                  <a:pt x="218821" y="991438"/>
                </a:lnTo>
                <a:lnTo>
                  <a:pt x="215900" y="995756"/>
                </a:lnTo>
                <a:lnTo>
                  <a:pt x="208267" y="1006856"/>
                </a:lnTo>
                <a:lnTo>
                  <a:pt x="202882" y="1018082"/>
                </a:lnTo>
                <a:lnTo>
                  <a:pt x="201676" y="1030389"/>
                </a:lnTo>
                <a:lnTo>
                  <a:pt x="206629" y="1044714"/>
                </a:lnTo>
                <a:lnTo>
                  <a:pt x="208813" y="1051166"/>
                </a:lnTo>
                <a:lnTo>
                  <a:pt x="208699" y="1059840"/>
                </a:lnTo>
                <a:lnTo>
                  <a:pt x="207860" y="1067295"/>
                </a:lnTo>
                <a:lnTo>
                  <a:pt x="207264" y="1074953"/>
                </a:lnTo>
                <a:lnTo>
                  <a:pt x="207708" y="1082052"/>
                </a:lnTo>
                <a:lnTo>
                  <a:pt x="208330" y="1094600"/>
                </a:lnTo>
                <a:lnTo>
                  <a:pt x="208788" y="1100874"/>
                </a:lnTo>
                <a:lnTo>
                  <a:pt x="210680" y="1112037"/>
                </a:lnTo>
                <a:lnTo>
                  <a:pt x="215595" y="1119873"/>
                </a:lnTo>
                <a:lnTo>
                  <a:pt x="223761" y="1124877"/>
                </a:lnTo>
                <a:lnTo>
                  <a:pt x="235458" y="1127518"/>
                </a:lnTo>
                <a:lnTo>
                  <a:pt x="239776" y="1128953"/>
                </a:lnTo>
                <a:lnTo>
                  <a:pt x="246888" y="1128953"/>
                </a:lnTo>
                <a:lnTo>
                  <a:pt x="254711" y="1127899"/>
                </a:lnTo>
                <a:lnTo>
                  <a:pt x="262013" y="1125816"/>
                </a:lnTo>
                <a:lnTo>
                  <a:pt x="268757" y="1122781"/>
                </a:lnTo>
                <a:lnTo>
                  <a:pt x="274955" y="1118870"/>
                </a:lnTo>
                <a:lnTo>
                  <a:pt x="295071" y="1099667"/>
                </a:lnTo>
                <a:lnTo>
                  <a:pt x="327088" y="1069911"/>
                </a:lnTo>
                <a:lnTo>
                  <a:pt x="335546" y="1062075"/>
                </a:lnTo>
                <a:lnTo>
                  <a:pt x="355600" y="1043279"/>
                </a:lnTo>
                <a:lnTo>
                  <a:pt x="389255" y="1008265"/>
                </a:lnTo>
                <a:lnTo>
                  <a:pt x="455244" y="937171"/>
                </a:lnTo>
                <a:lnTo>
                  <a:pt x="488061" y="902157"/>
                </a:lnTo>
                <a:lnTo>
                  <a:pt x="521182" y="867498"/>
                </a:lnTo>
                <a:lnTo>
                  <a:pt x="587832" y="798550"/>
                </a:lnTo>
                <a:lnTo>
                  <a:pt x="620941" y="763828"/>
                </a:lnTo>
                <a:lnTo>
                  <a:pt x="653643" y="728675"/>
                </a:lnTo>
                <a:lnTo>
                  <a:pt x="685736" y="692873"/>
                </a:lnTo>
                <a:lnTo>
                  <a:pt x="717016" y="656221"/>
                </a:lnTo>
                <a:lnTo>
                  <a:pt x="747268" y="618477"/>
                </a:lnTo>
                <a:lnTo>
                  <a:pt x="772744" y="582295"/>
                </a:lnTo>
                <a:lnTo>
                  <a:pt x="793369" y="542874"/>
                </a:lnTo>
                <a:lnTo>
                  <a:pt x="797306" y="530593"/>
                </a:lnTo>
                <a:close/>
              </a:path>
              <a:path w="991234" h="1457960">
                <a:moveTo>
                  <a:pt x="991222" y="965352"/>
                </a:moveTo>
                <a:lnTo>
                  <a:pt x="984872" y="960488"/>
                </a:lnTo>
                <a:lnTo>
                  <a:pt x="979792" y="959040"/>
                </a:lnTo>
                <a:lnTo>
                  <a:pt x="976998" y="957605"/>
                </a:lnTo>
                <a:lnTo>
                  <a:pt x="973315" y="958329"/>
                </a:lnTo>
                <a:lnTo>
                  <a:pt x="963282" y="958329"/>
                </a:lnTo>
                <a:lnTo>
                  <a:pt x="956043" y="961212"/>
                </a:lnTo>
                <a:lnTo>
                  <a:pt x="949566" y="963371"/>
                </a:lnTo>
                <a:lnTo>
                  <a:pt x="926579" y="972426"/>
                </a:lnTo>
                <a:lnTo>
                  <a:pt x="926579" y="1021689"/>
                </a:lnTo>
                <a:lnTo>
                  <a:pt x="926579" y="1026007"/>
                </a:lnTo>
                <a:lnTo>
                  <a:pt x="925182" y="1029601"/>
                </a:lnTo>
                <a:lnTo>
                  <a:pt x="922185" y="1041044"/>
                </a:lnTo>
                <a:lnTo>
                  <a:pt x="919505" y="1052550"/>
                </a:lnTo>
                <a:lnTo>
                  <a:pt x="916914" y="1064171"/>
                </a:lnTo>
                <a:lnTo>
                  <a:pt x="914387" y="1074966"/>
                </a:lnTo>
                <a:lnTo>
                  <a:pt x="902576" y="1128699"/>
                </a:lnTo>
                <a:lnTo>
                  <a:pt x="895045" y="1182738"/>
                </a:lnTo>
                <a:lnTo>
                  <a:pt x="890676" y="1237056"/>
                </a:lnTo>
                <a:lnTo>
                  <a:pt x="888352" y="1291628"/>
                </a:lnTo>
                <a:lnTo>
                  <a:pt x="886968" y="1346530"/>
                </a:lnTo>
                <a:lnTo>
                  <a:pt x="887158" y="1355483"/>
                </a:lnTo>
                <a:lnTo>
                  <a:pt x="886764" y="1364792"/>
                </a:lnTo>
                <a:lnTo>
                  <a:pt x="886155" y="1373632"/>
                </a:lnTo>
                <a:lnTo>
                  <a:pt x="885558" y="1383131"/>
                </a:lnTo>
                <a:lnTo>
                  <a:pt x="877557" y="1388173"/>
                </a:lnTo>
                <a:lnTo>
                  <a:pt x="871080" y="1385290"/>
                </a:lnTo>
                <a:lnTo>
                  <a:pt x="864603" y="1383842"/>
                </a:lnTo>
                <a:lnTo>
                  <a:pt x="857491" y="1379524"/>
                </a:lnTo>
                <a:lnTo>
                  <a:pt x="794486" y="1342986"/>
                </a:lnTo>
                <a:lnTo>
                  <a:pt x="727189" y="1314005"/>
                </a:lnTo>
                <a:lnTo>
                  <a:pt x="685050" y="1298333"/>
                </a:lnTo>
                <a:lnTo>
                  <a:pt x="641934" y="1287449"/>
                </a:lnTo>
                <a:lnTo>
                  <a:pt x="597877" y="1280490"/>
                </a:lnTo>
                <a:lnTo>
                  <a:pt x="552945" y="1276565"/>
                </a:lnTo>
                <a:lnTo>
                  <a:pt x="530098" y="1275715"/>
                </a:lnTo>
                <a:lnTo>
                  <a:pt x="507288" y="1272514"/>
                </a:lnTo>
                <a:lnTo>
                  <a:pt x="485152" y="1265936"/>
                </a:lnTo>
                <a:lnTo>
                  <a:pt x="464299" y="1254963"/>
                </a:lnTo>
                <a:lnTo>
                  <a:pt x="457822" y="1249921"/>
                </a:lnTo>
                <a:lnTo>
                  <a:pt x="455663" y="1240574"/>
                </a:lnTo>
                <a:lnTo>
                  <a:pt x="462140" y="1237691"/>
                </a:lnTo>
                <a:lnTo>
                  <a:pt x="475094" y="1229753"/>
                </a:lnTo>
                <a:lnTo>
                  <a:pt x="487972" y="1222298"/>
                </a:lnTo>
                <a:lnTo>
                  <a:pt x="500735" y="1215517"/>
                </a:lnTo>
                <a:lnTo>
                  <a:pt x="513321" y="1209611"/>
                </a:lnTo>
                <a:lnTo>
                  <a:pt x="541553" y="1195793"/>
                </a:lnTo>
                <a:lnTo>
                  <a:pt x="569188" y="1180719"/>
                </a:lnTo>
                <a:lnTo>
                  <a:pt x="623430" y="1149134"/>
                </a:lnTo>
                <a:lnTo>
                  <a:pt x="665073" y="1127036"/>
                </a:lnTo>
                <a:lnTo>
                  <a:pt x="706894" y="1105293"/>
                </a:lnTo>
                <a:lnTo>
                  <a:pt x="749109" y="1084224"/>
                </a:lnTo>
                <a:lnTo>
                  <a:pt x="791959" y="1064171"/>
                </a:lnTo>
                <a:lnTo>
                  <a:pt x="819061" y="1051179"/>
                </a:lnTo>
                <a:lnTo>
                  <a:pt x="846442" y="1039050"/>
                </a:lnTo>
                <a:lnTo>
                  <a:pt x="874115" y="1027607"/>
                </a:lnTo>
                <a:lnTo>
                  <a:pt x="902068" y="1016647"/>
                </a:lnTo>
                <a:lnTo>
                  <a:pt x="907148" y="1014488"/>
                </a:lnTo>
                <a:lnTo>
                  <a:pt x="912228" y="1014488"/>
                </a:lnTo>
                <a:lnTo>
                  <a:pt x="916546" y="1012329"/>
                </a:lnTo>
                <a:lnTo>
                  <a:pt x="920102" y="1015923"/>
                </a:lnTo>
                <a:lnTo>
                  <a:pt x="924420" y="1016647"/>
                </a:lnTo>
                <a:lnTo>
                  <a:pt x="924420" y="1018082"/>
                </a:lnTo>
                <a:lnTo>
                  <a:pt x="926579" y="1021689"/>
                </a:lnTo>
                <a:lnTo>
                  <a:pt x="926579" y="972426"/>
                </a:lnTo>
                <a:lnTo>
                  <a:pt x="898855" y="983335"/>
                </a:lnTo>
                <a:lnTo>
                  <a:pt x="848702" y="1004455"/>
                </a:lnTo>
                <a:lnTo>
                  <a:pt x="799134" y="1026807"/>
                </a:lnTo>
                <a:lnTo>
                  <a:pt x="750201" y="1050518"/>
                </a:lnTo>
                <a:lnTo>
                  <a:pt x="701916" y="1075690"/>
                </a:lnTo>
                <a:lnTo>
                  <a:pt x="496684" y="1180084"/>
                </a:lnTo>
                <a:lnTo>
                  <a:pt x="432676" y="1216088"/>
                </a:lnTo>
                <a:lnTo>
                  <a:pt x="410324" y="1255687"/>
                </a:lnTo>
                <a:lnTo>
                  <a:pt x="413232" y="1269542"/>
                </a:lnTo>
                <a:lnTo>
                  <a:pt x="440550" y="1300327"/>
                </a:lnTo>
                <a:lnTo>
                  <a:pt x="478002" y="1311846"/>
                </a:lnTo>
                <a:lnTo>
                  <a:pt x="564095" y="1315910"/>
                </a:lnTo>
                <a:lnTo>
                  <a:pt x="609625" y="1321562"/>
                </a:lnTo>
                <a:lnTo>
                  <a:pt x="654342" y="1331531"/>
                </a:lnTo>
                <a:lnTo>
                  <a:pt x="698360" y="1345692"/>
                </a:lnTo>
                <a:lnTo>
                  <a:pt x="746239" y="1364792"/>
                </a:lnTo>
                <a:lnTo>
                  <a:pt x="791870" y="1387360"/>
                </a:lnTo>
                <a:lnTo>
                  <a:pt x="835736" y="1413014"/>
                </a:lnTo>
                <a:lnTo>
                  <a:pt x="878319" y="1441450"/>
                </a:lnTo>
                <a:lnTo>
                  <a:pt x="885304" y="1445869"/>
                </a:lnTo>
                <a:lnTo>
                  <a:pt x="892479" y="1450898"/>
                </a:lnTo>
                <a:lnTo>
                  <a:pt x="900328" y="1455521"/>
                </a:lnTo>
                <a:lnTo>
                  <a:pt x="905421" y="1457337"/>
                </a:lnTo>
                <a:lnTo>
                  <a:pt x="921842" y="1457337"/>
                </a:lnTo>
                <a:lnTo>
                  <a:pt x="925563" y="1456474"/>
                </a:lnTo>
                <a:lnTo>
                  <a:pt x="933437" y="1450530"/>
                </a:lnTo>
                <a:lnTo>
                  <a:pt x="938072" y="1442021"/>
                </a:lnTo>
                <a:lnTo>
                  <a:pt x="938136" y="1432090"/>
                </a:lnTo>
                <a:lnTo>
                  <a:pt x="936142" y="1423339"/>
                </a:lnTo>
                <a:lnTo>
                  <a:pt x="933157" y="1414538"/>
                </a:lnTo>
                <a:lnTo>
                  <a:pt x="930313" y="1405864"/>
                </a:lnTo>
                <a:lnTo>
                  <a:pt x="928738" y="1397533"/>
                </a:lnTo>
                <a:lnTo>
                  <a:pt x="928052" y="1388173"/>
                </a:lnTo>
                <a:lnTo>
                  <a:pt x="924991" y="1346530"/>
                </a:lnTo>
                <a:lnTo>
                  <a:pt x="923975" y="1300327"/>
                </a:lnTo>
                <a:lnTo>
                  <a:pt x="924013" y="1291628"/>
                </a:lnTo>
                <a:lnTo>
                  <a:pt x="925499" y="1245336"/>
                </a:lnTo>
                <a:lnTo>
                  <a:pt x="930008" y="1195171"/>
                </a:lnTo>
                <a:lnTo>
                  <a:pt x="937526" y="1145336"/>
                </a:lnTo>
                <a:lnTo>
                  <a:pt x="948169" y="1095844"/>
                </a:lnTo>
                <a:lnTo>
                  <a:pt x="962837" y="1051115"/>
                </a:lnTo>
                <a:lnTo>
                  <a:pt x="979297" y="1012329"/>
                </a:lnTo>
                <a:lnTo>
                  <a:pt x="985545" y="999845"/>
                </a:lnTo>
                <a:lnTo>
                  <a:pt x="988745" y="991895"/>
                </a:lnTo>
                <a:lnTo>
                  <a:pt x="991222" y="984783"/>
                </a:lnTo>
                <a:lnTo>
                  <a:pt x="991222" y="965352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2024-06-12T08:50:04Z</dcterms:created>
  <dcterms:modified xsi:type="dcterms:W3CDTF">2024-06-12T08:50:04Z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2024-06-12T00:00:00Z</vt:filetime>
  </property>
  <property fmtid="{D5CDD505-2E9C-101B-9397-08002B2CF9AE}" pid="5" name="Producer">
    <vt:lpwstr>GPL Ghostscript 10.02.0</vt:lpwstr>
  </property>
</Properties>
</file>