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21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3">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4">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5">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6">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6.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a:solidFill>
                  <a:schemeClr val="accent1"/>
                </a:solidFill>
                <a:latin typeface="Arial"/>
                <a:ea typeface="Arial"/>
                <a:cs typeface="Arial"/>
                <a:sym typeface="Arial"/>
              </a:rPr>
              <a:t>An End-to-End Data Science Project with 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607762" y="3429000"/>
            <a:ext cx="9276029" cy="25545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r>
              <a:rPr lang="en-US" sz="2000" b="1" dirty="0">
                <a:solidFill>
                  <a:srgbClr val="2F5496"/>
                </a:solidFill>
              </a:rPr>
              <a:t>:</a:t>
            </a:r>
          </a:p>
          <a:p>
            <a:pPr marL="0" marR="0" lvl="0" indent="0" algn="l" rtl="0">
              <a:spcBef>
                <a:spcPts val="0"/>
              </a:spcBef>
              <a:spcAft>
                <a:spcPts val="0"/>
              </a:spcAft>
              <a:buNone/>
            </a:pPr>
            <a:endParaRPr lang="en-US" sz="2000" b="1" i="0" u="none" strike="noStrike" cap="none" dirty="0">
              <a:solidFill>
                <a:srgbClr val="2F5496"/>
              </a:solidFill>
              <a:latin typeface="Arial"/>
              <a:ea typeface="Arial"/>
              <a:cs typeface="Arial"/>
              <a:sym typeface="Arial"/>
            </a:endParaRPr>
          </a:p>
          <a:p>
            <a:pPr marL="0" marR="0" lvl="0" indent="0" algn="l" rtl="0">
              <a:spcBef>
                <a:spcPts val="0"/>
              </a:spcBef>
              <a:spcAft>
                <a:spcPts val="0"/>
              </a:spcAft>
              <a:buNone/>
            </a:pPr>
            <a:r>
              <a:rPr lang="en-US" sz="2000" b="1" dirty="0">
                <a:solidFill>
                  <a:srgbClr val="2F5496"/>
                </a:solidFill>
                <a:latin typeface="Arial"/>
                <a:ea typeface="Arial"/>
                <a:cs typeface="Arial"/>
                <a:sym typeface="Arial"/>
              </a:rPr>
              <a:t> </a:t>
            </a:r>
            <a:r>
              <a:rPr lang="en-US" sz="2000" b="1" dirty="0">
                <a:solidFill>
                  <a:srgbClr val="2F5496"/>
                </a:solidFill>
              </a:rPr>
              <a:t>BALAMURUGAN D  au</a:t>
            </a:r>
            <a:r>
              <a:rPr lang="en-US" sz="2000" b="1" dirty="0">
                <a:solidFill>
                  <a:srgbClr val="2F5496"/>
                </a:solidFill>
                <a:latin typeface="Arial"/>
                <a:ea typeface="Arial"/>
                <a:cs typeface="Arial"/>
                <a:sym typeface="Arial"/>
              </a:rPr>
              <a:t>810021114017</a:t>
            </a:r>
          </a:p>
          <a:p>
            <a:pPr marL="0" marR="0" lvl="0" indent="0" algn="l" rtl="0">
              <a:spcBef>
                <a:spcPts val="0"/>
              </a:spcBef>
              <a:spcAft>
                <a:spcPts val="0"/>
              </a:spcAft>
              <a:buNone/>
            </a:pPr>
            <a:endParaRPr lang="en-US" sz="2000" b="1" dirty="0">
              <a:solidFill>
                <a:srgbClr val="2F5496"/>
              </a:solidFill>
              <a:latin typeface="Arial"/>
              <a:ea typeface="Arial"/>
              <a:cs typeface="Arial"/>
              <a:sym typeface="Arial"/>
            </a:endParaRPr>
          </a:p>
          <a:p>
            <a:pPr marL="0" marR="0" lvl="0" indent="0" algn="l" rtl="0">
              <a:spcBef>
                <a:spcPts val="0"/>
              </a:spcBef>
              <a:spcAft>
                <a:spcPts val="0"/>
              </a:spcAft>
              <a:buNone/>
            </a:pPr>
            <a:r>
              <a:rPr lang="en-US" sz="2000" b="1" dirty="0">
                <a:solidFill>
                  <a:srgbClr val="2F5496"/>
                </a:solidFill>
                <a:latin typeface="Arial"/>
                <a:ea typeface="Arial"/>
                <a:cs typeface="Arial"/>
                <a:sym typeface="Arial"/>
              </a:rPr>
              <a:t> UNIVERSITY COLLEGE OF ENGINEERING(BIT         CAMPUS),TIRUCHIRAPPALLI </a:t>
            </a:r>
          </a:p>
          <a:p>
            <a:pPr marL="0" marR="0" lvl="0" indent="0" algn="l" rtl="0">
              <a:spcBef>
                <a:spcPts val="0"/>
              </a:spcBef>
              <a:spcAft>
                <a:spcPts val="0"/>
              </a:spcAft>
              <a:buNone/>
            </a:pPr>
            <a:endParaRPr lang="en-US" sz="2000" b="1" dirty="0">
              <a:solidFill>
                <a:srgbClr val="2F5496"/>
              </a:solidFill>
              <a:latin typeface="Arial"/>
              <a:ea typeface="Arial"/>
              <a:cs typeface="Arial"/>
              <a:sym typeface="Arial"/>
            </a:endParaRPr>
          </a:p>
          <a:p>
            <a:pPr marL="0" marR="0" lvl="0" indent="0" algn="l" rtl="0">
              <a:spcBef>
                <a:spcPts val="0"/>
              </a:spcBef>
              <a:spcAft>
                <a:spcPts val="0"/>
              </a:spcAft>
              <a:buNone/>
            </a:pPr>
            <a:endParaRPr lang="en-US" sz="2000" b="1" dirty="0">
              <a:solidFill>
                <a:srgbClr val="2F5496"/>
              </a:solidFill>
            </a:endParaRPr>
          </a:p>
        </p:txBody>
      </p:sp>
      <p:sp>
        <p:nvSpPr>
          <p:cNvPr id="94" name="Google Shape;94;p13"/>
          <p:cNvSpPr txBox="1"/>
          <p:nvPr/>
        </p:nvSpPr>
        <p:spPr>
          <a:xfrm>
            <a:off x="1607762" y="5978223"/>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600"/>
              <a:buNone/>
            </a:pPr>
            <a:r>
              <a:rPr lang="en-US" dirty="0"/>
              <a:t>   https://github.com/BALAMURUGANau810021114017/au810021114017-BALAMURUGAN.D.git</a:t>
            </a:r>
            <a:endParaRPr dirty="0"/>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2" name="BALAMURUGAN D-au810021114017.ipynb - Visual Studio Code 2024-04-17 21-50-50">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946439" y="1268798"/>
            <a:ext cx="9766531" cy="52240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453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dirty="0">
                <a:latin typeface="Arial"/>
                <a:ea typeface="Arial"/>
                <a:cs typeface="Arial"/>
                <a:sym typeface="Arial"/>
              </a:rPr>
              <a:t>Implementing an end-to-end data project with </a:t>
            </a:r>
            <a:r>
              <a:rPr lang="en-US" sz="2600" dirty="0" err="1">
                <a:latin typeface="Arial"/>
                <a:ea typeface="Arial"/>
                <a:cs typeface="Arial"/>
                <a:sym typeface="Arial"/>
              </a:rPr>
              <a:t>ChatGPT</a:t>
            </a:r>
            <a:r>
              <a:rPr lang="en-US" sz="2600" dirty="0">
                <a:latin typeface="Arial"/>
                <a:ea typeface="Arial"/>
                <a:cs typeface="Arial"/>
                <a:sym typeface="Arial"/>
              </a:rPr>
              <a: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dirty="0"/>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527</Words>
  <Application>Microsoft Office PowerPoint</Application>
  <PresentationFormat>Widescreen</PresentationFormat>
  <Paragraphs>51</Paragraphs>
  <Slides>11</Slides>
  <Notes>11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pc</dc:creator>
  <cp:lastModifiedBy>pc</cp:lastModifiedBy>
  <cp:revision>9</cp:revision>
  <dcterms:modified xsi:type="dcterms:W3CDTF">2024-04-17T08:15:30Z</dcterms:modified>
</cp:coreProperties>
</file>