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32438"/>
            <a:ext cx="5924550" cy="476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SIH25035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Sentiment analysis of comments received through E- consultation module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Problem solvers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2064921"/>
            <a:ext cx="12009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/>
              <a:t>Detailed Explanation</a:t>
            </a:r>
            <a:br>
              <a:rPr lang="en-US" sz="2000" dirty="0"/>
            </a:br>
            <a:r>
              <a:rPr lang="en-US" sz="2000" dirty="0"/>
              <a:t>An AI-powered tool that reads comments from the E-Consultation module, supports multiple languages and emojis, and classifies them as Positive, Negative, or Neutral. Results are shown in a simple dashboard.</a:t>
            </a:r>
          </a:p>
          <a:p>
            <a:r>
              <a:rPr lang="en-US" sz="2000" b="1" dirty="0"/>
              <a:t>How It Addresses the Problem</a:t>
            </a:r>
            <a:br>
              <a:rPr lang="en-US" sz="2000" dirty="0"/>
            </a:br>
            <a:r>
              <a:rPr lang="en-US" sz="2000" dirty="0"/>
              <a:t>Saves time by avoiding manual reading, gives real-time insights into public opinion, and helps policymakers make faster, better decisions.</a:t>
            </a:r>
          </a:p>
          <a:p>
            <a:r>
              <a:rPr lang="en-US" sz="2000" b="1" dirty="0"/>
              <a:t>Innovation &amp; Uniqueness</a:t>
            </a:r>
            <a:br>
              <a:rPr lang="en-US" sz="2000" dirty="0"/>
            </a:br>
            <a:r>
              <a:rPr lang="en-US" sz="2000" dirty="0"/>
              <a:t>Supports multilingual + code-mixed text, understands emojis/slang, provides real-time analysis, and displays results in an easy visual dashboard.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71947" y="1479836"/>
            <a:ext cx="11110453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TECHSTACK:</a:t>
            </a:r>
          </a:p>
          <a:p>
            <a:pPr algn="just"/>
            <a:endParaRPr lang="en-US" sz="2800" b="1" dirty="0"/>
          </a:p>
          <a:p>
            <a:pPr lvl="1" algn="just"/>
            <a:r>
              <a:rPr lang="en-US" sz="2400" b="1" dirty="0"/>
              <a:t>Programming:</a:t>
            </a:r>
            <a:r>
              <a:rPr lang="en-US" sz="2400" dirty="0"/>
              <a:t> Python</a:t>
            </a:r>
          </a:p>
          <a:p>
            <a:pPr lvl="1" algn="just"/>
            <a:r>
              <a:rPr lang="en-US" sz="2400" b="1" dirty="0"/>
              <a:t>ML/NLP:</a:t>
            </a:r>
            <a:r>
              <a:rPr lang="en-US" sz="2400" dirty="0"/>
              <a:t> TensorFlow / </a:t>
            </a:r>
            <a:r>
              <a:rPr lang="en-US" sz="2400" dirty="0" err="1"/>
              <a:t>PyTorch</a:t>
            </a:r>
            <a:r>
              <a:rPr lang="en-US" sz="2400" dirty="0"/>
              <a:t>, </a:t>
            </a:r>
            <a:r>
              <a:rPr lang="en-US" sz="2400" dirty="0" err="1"/>
              <a:t>HuggingFace</a:t>
            </a:r>
            <a:r>
              <a:rPr lang="en-US" sz="2400" dirty="0"/>
              <a:t> Transformers</a:t>
            </a:r>
          </a:p>
          <a:p>
            <a:pPr lvl="1" algn="just"/>
            <a:r>
              <a:rPr lang="en-US" sz="2400" b="1" dirty="0"/>
              <a:t>Frontend/Dashboard:</a:t>
            </a:r>
            <a:r>
              <a:rPr lang="en-US" sz="2400" dirty="0"/>
              <a:t> React or </a:t>
            </a:r>
            <a:r>
              <a:rPr lang="en-US" sz="2400" dirty="0" err="1"/>
              <a:t>Streamlit</a:t>
            </a:r>
            <a:endParaRPr lang="en-US" sz="2400" dirty="0"/>
          </a:p>
          <a:p>
            <a:pPr lvl="1" algn="just"/>
            <a:r>
              <a:rPr lang="en-US" sz="2400" b="1" dirty="0"/>
              <a:t>Backend/API:</a:t>
            </a:r>
            <a:r>
              <a:rPr lang="en-US" sz="2400" dirty="0"/>
              <a:t> Flask or </a:t>
            </a:r>
            <a:r>
              <a:rPr lang="en-US" sz="2400" dirty="0" err="1"/>
              <a:t>FastAPI</a:t>
            </a:r>
            <a:endParaRPr lang="en-US" sz="2400" dirty="0"/>
          </a:p>
          <a:p>
            <a:pPr lvl="1" algn="just"/>
            <a:r>
              <a:rPr lang="en-US" sz="2400" b="1" dirty="0"/>
              <a:t>Database:</a:t>
            </a:r>
            <a:r>
              <a:rPr lang="en-US" sz="2400" dirty="0"/>
              <a:t> MongoDB 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WORKFLOW:</a:t>
            </a:r>
          </a:p>
          <a:p>
            <a:pPr algn="just"/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b="1" dirty="0"/>
              <a:t>Comments → Preprocessing → Sentiment Model → Classification → Dashboard</a:t>
            </a:r>
            <a:endParaRPr lang="en-US" sz="2400" dirty="0"/>
          </a:p>
          <a:p>
            <a:pPr algn="just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27702" y="1874728"/>
            <a:ext cx="1133659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Technically feasible using AI/NLP and existing multilingual models.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Scalable to handle large volumes of citizen comments.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Challenge: Multilingual, slang, and emoji handling.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Challenge: Ensuring real-time speed and high accuracy.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Solution: Use pretrained models + cloud deployment + custom dictionaries.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96872" y="1359451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Faster insights</a:t>
            </a:r>
            <a:r>
              <a:rPr lang="en-US" sz="2800" dirty="0"/>
              <a:t> – Policymakers get real-time public opinion.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Better decisions</a:t>
            </a:r>
            <a:r>
              <a:rPr lang="en-US" sz="2800" dirty="0"/>
              <a:t> – Helps improve policies and services.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Time saving</a:t>
            </a:r>
            <a:r>
              <a:rPr lang="en-US" sz="2800" dirty="0"/>
              <a:t> – Reduces manual effort in reading comments.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Social impact</a:t>
            </a:r>
            <a:r>
              <a:rPr lang="en-US" sz="2800" dirty="0"/>
              <a:t> – Citizens’ voices are heard more effectively.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Scalable</a:t>
            </a:r>
            <a:r>
              <a:rPr lang="en-US" sz="2800" dirty="0"/>
              <a:t> – Can be extended to other government feedback systems.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139524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br>
              <a:rPr lang="en-US" sz="2800" dirty="0"/>
            </a:br>
            <a:r>
              <a:rPr lang="en-US" sz="2800" dirty="0"/>
              <a:t>➢ </a:t>
            </a:r>
            <a:r>
              <a:rPr lang="en-US" sz="2800" dirty="0" err="1"/>
              <a:t>IndicNLP</a:t>
            </a:r>
            <a:r>
              <a:rPr lang="en-US" sz="2800" dirty="0"/>
              <a:t> Library – Tools for Indian Language Processing</a:t>
            </a:r>
            <a:br>
              <a:rPr lang="en-US" sz="2800" dirty="0"/>
            </a:br>
            <a:r>
              <a:rPr lang="en-US" sz="2800" dirty="0"/>
              <a:t>➢ BERT Research Paper – Deep Bidirectional Transformers for Language Understanding</a:t>
            </a:r>
            <a:br>
              <a:rPr lang="en-US" sz="2800" dirty="0"/>
            </a:br>
            <a:r>
              <a:rPr lang="en-US" sz="2800" dirty="0"/>
              <a:t>➢ Indian Government Open Data Portal – Citizen Feedback &amp; Public Data</a:t>
            </a:r>
            <a:br>
              <a:rPr lang="en-US" sz="2800" dirty="0"/>
            </a:br>
            <a:r>
              <a:rPr lang="en-US" sz="2800" dirty="0"/>
              <a:t>➢ Survey Papers on Sentiment Analysis – Techniques and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7515</TotalTime>
  <Words>388</Words>
  <Application>Microsoft Office PowerPoint</Application>
  <PresentationFormat>Widescreen</PresentationFormat>
  <Paragraphs>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balasanjeev1085@outlook.com</cp:lastModifiedBy>
  <cp:revision>148</cp:revision>
  <dcterms:created xsi:type="dcterms:W3CDTF">2013-12-12T18:46:50Z</dcterms:created>
  <dcterms:modified xsi:type="dcterms:W3CDTF">2025-09-14T15:39:06Z</dcterms:modified>
  <cp:category/>
</cp:coreProperties>
</file>