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325DB-A30A-4C44-8E8B-8F8F453FA8E5}" v="1" dt="2025-08-30T16:28:2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301" y="31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sanjeev1085@outlook.com" userId="4849758113e0842c" providerId="LiveId" clId="{B1D325DB-A30A-4C44-8E8B-8F8F453FA8E5}"/>
    <pc:docChg chg="modSld">
      <pc:chgData name="balasanjeev1085@outlook.com" userId="4849758113e0842c" providerId="LiveId" clId="{B1D325DB-A30A-4C44-8E8B-8F8F453FA8E5}" dt="2025-08-30T16:30:01.254" v="6" actId="12"/>
      <pc:docMkLst>
        <pc:docMk/>
      </pc:docMkLst>
      <pc:sldChg chg="modSp mod">
        <pc:chgData name="balasanjeev1085@outlook.com" userId="4849758113e0842c" providerId="LiveId" clId="{B1D325DB-A30A-4C44-8E8B-8F8F453FA8E5}" dt="2025-08-30T16:30:01.254" v="6" actId="12"/>
        <pc:sldMkLst>
          <pc:docMk/>
          <pc:sldMk cId="3753387913" sldId="293"/>
        </pc:sldMkLst>
        <pc:spChg chg="mod">
          <ac:chgData name="balasanjeev1085@outlook.com" userId="4849758113e0842c" providerId="LiveId" clId="{B1D325DB-A30A-4C44-8E8B-8F8F453FA8E5}" dt="2025-08-30T16:30:01.254" v="6" actId="12"/>
          <ac:spMkLst>
            <pc:docMk/>
            <pc:sldMk cId="3753387913" sldId="293"/>
            <ac:spMk id="1741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30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56066" y="1781059"/>
            <a:ext cx="938530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</a:p>
          <a:p>
            <a:pPr marL="342900" lvl="0" indent="-342900" algn="just"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models, mobile applications, and IoT render crop suggestions technologically feasible.</a:t>
            </a:r>
          </a:p>
          <a:p>
            <a:pPr marL="342900" lvl="0" indent="-342900" algn="just">
              <a:buFont typeface="+mj-lt"/>
              <a:buAutoNum type="arabicPeriod"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Low-cost mobile phones, internet, and government initiative make it economically feasible.</a:t>
            </a:r>
          </a:p>
          <a:p>
            <a:pPr marL="342900" lvl="0" indent="-342900" algn="just">
              <a:buFont typeface="+mj-lt"/>
              <a:buAutoNum type="arabicPeriod"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Villagers can reach in local languages by apps, SMS, or voice → operationally feasible.</a:t>
            </a:r>
          </a:p>
          <a:p>
            <a:pPr marL="514350" lvl="0" indent="-514350" algn="just">
              <a:buFont typeface="+mj-lt"/>
              <a:buAutoNum type="arabicPeriod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data availability and internet connectivity.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digital skills and issues with farmer trust.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may differ because of unpredictable weather and pests.</a:t>
            </a: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7528</TotalTime>
  <Words>410</Words>
  <Application>Microsoft Office PowerPoint</Application>
  <PresentationFormat>Widescreen</PresentationFormat>
  <Paragraphs>73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balasanjeev1085@outlook.com</cp:lastModifiedBy>
  <cp:revision>148</cp:revision>
  <dcterms:created xsi:type="dcterms:W3CDTF">2013-12-12T18:46:50Z</dcterms:created>
  <dcterms:modified xsi:type="dcterms:W3CDTF">2025-08-30T16:30:10Z</dcterms:modified>
  <cp:category/>
</cp:coreProperties>
</file>