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78F9-EC6F-4FDB-9724-C395081AC34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95D3-B458-460C-ADE3-525A30CD1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78F9-EC6F-4FDB-9724-C395081AC34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95D3-B458-460C-ADE3-525A30CD1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78F9-EC6F-4FDB-9724-C395081AC34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95D3-B458-460C-ADE3-525A30CD1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78F9-EC6F-4FDB-9724-C395081AC34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95D3-B458-460C-ADE3-525A30CD1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78F9-EC6F-4FDB-9724-C395081AC34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95D3-B458-460C-ADE3-525A30CD1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78F9-EC6F-4FDB-9724-C395081AC34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95D3-B458-460C-ADE3-525A30CD1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78F9-EC6F-4FDB-9724-C395081AC34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95D3-B458-460C-ADE3-525A30CD1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78F9-EC6F-4FDB-9724-C395081AC34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95D3-B458-460C-ADE3-525A30CD1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78F9-EC6F-4FDB-9724-C395081AC34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95D3-B458-460C-ADE3-525A30CD1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78F9-EC6F-4FDB-9724-C395081AC34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95D3-B458-460C-ADE3-525A30CD1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978F9-EC6F-4FDB-9724-C395081AC34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095D3-B458-460C-ADE3-525A30CD17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978F9-EC6F-4FDB-9724-C395081AC34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095D3-B458-460C-ADE3-525A30CD17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colah.github.io/posts/2015-08-Understanding-LSTM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LSTM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Remove the neurons  and make it into a cell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90900" y="2453481"/>
            <a:ext cx="2362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24225" y="2315369"/>
            <a:ext cx="249555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09787" y="2177256"/>
            <a:ext cx="49244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04862" y="1801019"/>
            <a:ext cx="75342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19175" y="1767681"/>
            <a:ext cx="71056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9637" y="1796256"/>
            <a:ext cx="73247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3437" y="3258344"/>
            <a:ext cx="747712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876800"/>
            <a:ext cx="74295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6275" y="2010569"/>
            <a:ext cx="77914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7700" y="2167731"/>
            <a:ext cx="78486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2950" y="3005931"/>
            <a:ext cx="76581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543969"/>
            <a:ext cx="67056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23912" y="2996406"/>
            <a:ext cx="74961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5787" y="1896269"/>
            <a:ext cx="79724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4850" y="1810544"/>
            <a:ext cx="77343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6275" y="1834356"/>
            <a:ext cx="77914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85862" y="1862931"/>
            <a:ext cx="6772275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>
                <a:solidFill>
                  <a:srgbClr val="0070C0"/>
                </a:solidFill>
                <a:hlinkClick r:id="rId2"/>
              </a:rPr>
              <a:t>http://colah.github.io/posts/2015-08-Understanding-LSTMs/</a:t>
            </a:r>
            <a:endParaRPr lang="en-US" i="1" u="sng" dirty="0" smtClean="0">
              <a:solidFill>
                <a:srgbClr val="0070C0"/>
              </a:solidFill>
            </a:endParaRPr>
          </a:p>
          <a:p>
            <a:r>
              <a:rPr lang="en-US" i="1" u="sng" dirty="0" smtClean="0">
                <a:solidFill>
                  <a:srgbClr val="0070C0"/>
                </a:solidFill>
              </a:rPr>
              <a:t>http://karpathy.github.io/2015/05/21/rnn-effectiveness/</a:t>
            </a:r>
            <a:endParaRPr lang="en-US" i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42962" y="2824956"/>
            <a:ext cx="74580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067719"/>
            <a:ext cx="50292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04048"/>
            <a:ext cx="8229600" cy="411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3012"/>
            <a:ext cx="8229600" cy="408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88375"/>
            <a:ext cx="8229600" cy="414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RNN wont do this!!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85837" y="1948656"/>
            <a:ext cx="717232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38212" y="1934369"/>
            <a:ext cx="726757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25</Words>
  <Application>Microsoft Office PowerPoint</Application>
  <PresentationFormat>On-screen Show (4:3)</PresentationFormat>
  <Paragraphs>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LSTM</vt:lpstr>
      <vt:lpstr>Slide 2</vt:lpstr>
      <vt:lpstr>Slide 3</vt:lpstr>
      <vt:lpstr>Slide 4</vt:lpstr>
      <vt:lpstr>Slide 5</vt:lpstr>
      <vt:lpstr>Slide 6</vt:lpstr>
      <vt:lpstr>Slide 7</vt:lpstr>
      <vt:lpstr>RNN wont do this!!</vt:lpstr>
      <vt:lpstr>Slide 9</vt:lpstr>
      <vt:lpstr>Remove the neurons  and make it into a cell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For Theory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</dc:title>
  <dc:creator>Admin</dc:creator>
  <cp:lastModifiedBy>Admin</cp:lastModifiedBy>
  <cp:revision>9</cp:revision>
  <dcterms:created xsi:type="dcterms:W3CDTF">2025-09-27T04:06:58Z</dcterms:created>
  <dcterms:modified xsi:type="dcterms:W3CDTF">2025-09-27T05:29:47Z</dcterms:modified>
</cp:coreProperties>
</file>