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0"/>
            <a:ext cx="7772400" cy="6858000"/>
          </a:xfrm>
          <a:custGeom>
            <a:avLst/>
            <a:gdLst/>
            <a:ahLst/>
            <a:cxnLst/>
            <a:rect l="l" t="t" r="r" b="b"/>
            <a:pathLst>
              <a:path w="7772400" h="6858000">
                <a:moveTo>
                  <a:pt x="0" y="6858000"/>
                </a:moveTo>
                <a:lnTo>
                  <a:pt x="7772400" y="6858000"/>
                </a:lnTo>
                <a:lnTo>
                  <a:pt x="777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65F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35637" y="0"/>
            <a:ext cx="140335" cy="6858000"/>
          </a:xfrm>
          <a:custGeom>
            <a:avLst/>
            <a:gdLst/>
            <a:ahLst/>
            <a:cxnLst/>
            <a:rect l="l" t="t" r="r" b="b"/>
            <a:pathLst>
              <a:path w="140335" h="6858000">
                <a:moveTo>
                  <a:pt x="0" y="6858000"/>
                </a:moveTo>
                <a:lnTo>
                  <a:pt x="140206" y="6858000"/>
                </a:lnTo>
                <a:lnTo>
                  <a:pt x="14020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65F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65F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14147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324355" y="4866132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1" y="0"/>
                </a:moveTo>
                <a:lnTo>
                  <a:pt x="273398" y="3478"/>
                </a:lnTo>
                <a:lnTo>
                  <a:pt x="228153" y="13583"/>
                </a:lnTo>
                <a:lnTo>
                  <a:pt x="185563" y="29817"/>
                </a:lnTo>
                <a:lnTo>
                  <a:pt x="146125" y="51685"/>
                </a:lnTo>
                <a:lnTo>
                  <a:pt x="110335" y="78690"/>
                </a:lnTo>
                <a:lnTo>
                  <a:pt x="78690" y="110335"/>
                </a:lnTo>
                <a:lnTo>
                  <a:pt x="51685" y="146125"/>
                </a:lnTo>
                <a:lnTo>
                  <a:pt x="29817" y="185563"/>
                </a:lnTo>
                <a:lnTo>
                  <a:pt x="13583" y="228153"/>
                </a:lnTo>
                <a:lnTo>
                  <a:pt x="3478" y="273398"/>
                </a:lnTo>
                <a:lnTo>
                  <a:pt x="0" y="320802"/>
                </a:lnTo>
                <a:lnTo>
                  <a:pt x="3478" y="368205"/>
                </a:lnTo>
                <a:lnTo>
                  <a:pt x="13583" y="413450"/>
                </a:lnTo>
                <a:lnTo>
                  <a:pt x="29817" y="456040"/>
                </a:lnTo>
                <a:lnTo>
                  <a:pt x="51685" y="495478"/>
                </a:lnTo>
                <a:lnTo>
                  <a:pt x="78690" y="531268"/>
                </a:lnTo>
                <a:lnTo>
                  <a:pt x="110335" y="562913"/>
                </a:lnTo>
                <a:lnTo>
                  <a:pt x="146125" y="589918"/>
                </a:lnTo>
                <a:lnTo>
                  <a:pt x="185563" y="611786"/>
                </a:lnTo>
                <a:lnTo>
                  <a:pt x="228153" y="628020"/>
                </a:lnTo>
                <a:lnTo>
                  <a:pt x="273398" y="638125"/>
                </a:lnTo>
                <a:lnTo>
                  <a:pt x="320801" y="641604"/>
                </a:lnTo>
                <a:lnTo>
                  <a:pt x="368205" y="638125"/>
                </a:lnTo>
                <a:lnTo>
                  <a:pt x="413450" y="628020"/>
                </a:lnTo>
                <a:lnTo>
                  <a:pt x="456040" y="611786"/>
                </a:lnTo>
                <a:lnTo>
                  <a:pt x="495478" y="589918"/>
                </a:lnTo>
                <a:lnTo>
                  <a:pt x="531268" y="562913"/>
                </a:lnTo>
                <a:lnTo>
                  <a:pt x="562913" y="531268"/>
                </a:lnTo>
                <a:lnTo>
                  <a:pt x="589918" y="495478"/>
                </a:lnTo>
                <a:lnTo>
                  <a:pt x="611786" y="456040"/>
                </a:lnTo>
                <a:lnTo>
                  <a:pt x="628020" y="413450"/>
                </a:lnTo>
                <a:lnTo>
                  <a:pt x="638125" y="368205"/>
                </a:lnTo>
                <a:lnTo>
                  <a:pt x="641604" y="320802"/>
                </a:lnTo>
                <a:lnTo>
                  <a:pt x="638125" y="273398"/>
                </a:lnTo>
                <a:lnTo>
                  <a:pt x="628020" y="228153"/>
                </a:lnTo>
                <a:lnTo>
                  <a:pt x="611786" y="185563"/>
                </a:lnTo>
                <a:lnTo>
                  <a:pt x="589918" y="146125"/>
                </a:lnTo>
                <a:lnTo>
                  <a:pt x="562913" y="110335"/>
                </a:lnTo>
                <a:lnTo>
                  <a:pt x="531268" y="78690"/>
                </a:lnTo>
                <a:lnTo>
                  <a:pt x="495478" y="51685"/>
                </a:lnTo>
                <a:lnTo>
                  <a:pt x="456040" y="29817"/>
                </a:lnTo>
                <a:lnTo>
                  <a:pt x="413450" y="13583"/>
                </a:lnTo>
                <a:lnTo>
                  <a:pt x="368205" y="3478"/>
                </a:lnTo>
                <a:lnTo>
                  <a:pt x="32080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091183" y="5500115"/>
            <a:ext cx="137159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664207" y="579120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59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59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1879092" y="448055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79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59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59" y="182879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910983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7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07510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891666"/>
            <a:ext cx="807211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2266"/>
            <a:ext cx="8072119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kulix.com/" TargetMode="External"/><Relationship Id="rId3" Type="http://schemas.openxmlformats.org/officeDocument/2006/relationships/hyperlink" Target="http://doc.sikuli.org/globals.html" TargetMode="Externa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147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09116" y="4866132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2" y="0"/>
                </a:moveTo>
                <a:lnTo>
                  <a:pt x="273398" y="3478"/>
                </a:lnTo>
                <a:lnTo>
                  <a:pt x="228153" y="13583"/>
                </a:lnTo>
                <a:lnTo>
                  <a:pt x="185563" y="29817"/>
                </a:lnTo>
                <a:lnTo>
                  <a:pt x="146125" y="51685"/>
                </a:lnTo>
                <a:lnTo>
                  <a:pt x="110335" y="78690"/>
                </a:lnTo>
                <a:lnTo>
                  <a:pt x="78690" y="110335"/>
                </a:lnTo>
                <a:lnTo>
                  <a:pt x="51685" y="146125"/>
                </a:lnTo>
                <a:lnTo>
                  <a:pt x="29817" y="185563"/>
                </a:lnTo>
                <a:lnTo>
                  <a:pt x="13583" y="228153"/>
                </a:lnTo>
                <a:lnTo>
                  <a:pt x="3478" y="273398"/>
                </a:lnTo>
                <a:lnTo>
                  <a:pt x="0" y="320802"/>
                </a:lnTo>
                <a:lnTo>
                  <a:pt x="3478" y="368205"/>
                </a:lnTo>
                <a:lnTo>
                  <a:pt x="13583" y="413450"/>
                </a:lnTo>
                <a:lnTo>
                  <a:pt x="29817" y="456040"/>
                </a:lnTo>
                <a:lnTo>
                  <a:pt x="51685" y="495478"/>
                </a:lnTo>
                <a:lnTo>
                  <a:pt x="78690" y="531268"/>
                </a:lnTo>
                <a:lnTo>
                  <a:pt x="110335" y="562913"/>
                </a:lnTo>
                <a:lnTo>
                  <a:pt x="146125" y="589918"/>
                </a:lnTo>
                <a:lnTo>
                  <a:pt x="185563" y="611786"/>
                </a:lnTo>
                <a:lnTo>
                  <a:pt x="228153" y="628020"/>
                </a:lnTo>
                <a:lnTo>
                  <a:pt x="273398" y="638125"/>
                </a:lnTo>
                <a:lnTo>
                  <a:pt x="320802" y="641604"/>
                </a:lnTo>
                <a:lnTo>
                  <a:pt x="368205" y="638125"/>
                </a:lnTo>
                <a:lnTo>
                  <a:pt x="413450" y="628020"/>
                </a:lnTo>
                <a:lnTo>
                  <a:pt x="456040" y="611786"/>
                </a:lnTo>
                <a:lnTo>
                  <a:pt x="495478" y="589918"/>
                </a:lnTo>
                <a:lnTo>
                  <a:pt x="531268" y="562913"/>
                </a:lnTo>
                <a:lnTo>
                  <a:pt x="562913" y="531268"/>
                </a:lnTo>
                <a:lnTo>
                  <a:pt x="589918" y="495478"/>
                </a:lnTo>
                <a:lnTo>
                  <a:pt x="611786" y="456040"/>
                </a:lnTo>
                <a:lnTo>
                  <a:pt x="628020" y="413450"/>
                </a:lnTo>
                <a:lnTo>
                  <a:pt x="638125" y="368205"/>
                </a:lnTo>
                <a:lnTo>
                  <a:pt x="641604" y="320802"/>
                </a:lnTo>
                <a:lnTo>
                  <a:pt x="638125" y="273398"/>
                </a:lnTo>
                <a:lnTo>
                  <a:pt x="628020" y="228153"/>
                </a:lnTo>
                <a:lnTo>
                  <a:pt x="611786" y="185563"/>
                </a:lnTo>
                <a:lnTo>
                  <a:pt x="589918" y="146125"/>
                </a:lnTo>
                <a:lnTo>
                  <a:pt x="562913" y="110335"/>
                </a:lnTo>
                <a:lnTo>
                  <a:pt x="531268" y="78690"/>
                </a:lnTo>
                <a:lnTo>
                  <a:pt x="495478" y="51685"/>
                </a:lnTo>
                <a:lnTo>
                  <a:pt x="456040" y="29817"/>
                </a:lnTo>
                <a:lnTo>
                  <a:pt x="413450" y="13583"/>
                </a:lnTo>
                <a:lnTo>
                  <a:pt x="368205" y="3478"/>
                </a:lnTo>
                <a:lnTo>
                  <a:pt x="320802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91183" y="5500115"/>
            <a:ext cx="137159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364994" y="4373927"/>
            <a:ext cx="3672204" cy="98742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354580">
              <a:lnSpc>
                <a:spcPct val="100000"/>
              </a:lnSpc>
              <a:spcBef>
                <a:spcPts val="1035"/>
              </a:spcBef>
            </a:pPr>
            <a:r>
              <a:rPr dirty="0" sz="3000" spc="-5" b="1">
                <a:solidFill>
                  <a:srgbClr val="565F6C"/>
                </a:solidFill>
                <a:latin typeface="Arial"/>
                <a:cs typeface="Arial"/>
              </a:rPr>
              <a:t>S</a:t>
            </a:r>
            <a:r>
              <a:rPr dirty="0" sz="2400" spc="-5" b="1">
                <a:solidFill>
                  <a:srgbClr val="565F6C"/>
                </a:solidFill>
                <a:latin typeface="Arial"/>
                <a:cs typeface="Arial"/>
              </a:rPr>
              <a:t>IKULI</a:t>
            </a:r>
            <a:r>
              <a:rPr dirty="0" sz="3000" spc="-5" b="1">
                <a:solidFill>
                  <a:srgbClr val="565F6C"/>
                </a:solidFill>
                <a:latin typeface="Arial"/>
                <a:cs typeface="Arial"/>
              </a:rPr>
              <a:t>X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000" b="1">
                <a:solidFill>
                  <a:srgbClr val="565F6C"/>
                </a:solidFill>
                <a:latin typeface="Arial"/>
                <a:cs typeface="Arial"/>
              </a:rPr>
              <a:t>Larry</a:t>
            </a:r>
            <a:r>
              <a:rPr dirty="0" sz="2000" spc="-30" b="1">
                <a:solidFill>
                  <a:srgbClr val="565F6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565F6C"/>
                </a:solidFill>
                <a:latin typeface="Arial"/>
                <a:cs typeface="Arial"/>
              </a:rPr>
              <a:t>Nung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92695" y="5897879"/>
            <a:ext cx="1828800" cy="71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4086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D</a:t>
            </a:r>
            <a:r>
              <a:rPr dirty="0" spc="-5"/>
              <a:t>OWNLOAD </a:t>
            </a:r>
            <a:r>
              <a:rPr dirty="0" sz="3000"/>
              <a:t>&amp;</a:t>
            </a:r>
            <a:r>
              <a:rPr dirty="0" sz="3000" spc="120"/>
              <a:t> </a:t>
            </a:r>
            <a:r>
              <a:rPr dirty="0" sz="3000" spc="-5"/>
              <a:t>S</a:t>
            </a:r>
            <a:r>
              <a:rPr dirty="0" spc="-5"/>
              <a:t>ETUP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2844" y="1700783"/>
            <a:ext cx="3352800" cy="771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9160" y="2781300"/>
            <a:ext cx="7440168" cy="8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81171" y="4148328"/>
            <a:ext cx="2676144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4086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D</a:t>
            </a:r>
            <a:r>
              <a:rPr dirty="0" spc="-5"/>
              <a:t>OWNLOAD </a:t>
            </a:r>
            <a:r>
              <a:rPr dirty="0" sz="3000"/>
              <a:t>&amp;</a:t>
            </a:r>
            <a:r>
              <a:rPr dirty="0" sz="3000" spc="120"/>
              <a:t> </a:t>
            </a:r>
            <a:r>
              <a:rPr dirty="0" sz="3000" spc="-5"/>
              <a:t>S</a:t>
            </a:r>
            <a:r>
              <a:rPr dirty="0" spc="-5"/>
              <a:t>ETUP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326881" y="5870244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427" y="2133600"/>
            <a:ext cx="8391144" cy="827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2183" y="3831335"/>
            <a:ext cx="6199632" cy="1037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4086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D</a:t>
            </a:r>
            <a:r>
              <a:rPr dirty="0" spc="-5"/>
              <a:t>OWNLOAD </a:t>
            </a:r>
            <a:r>
              <a:rPr dirty="0" sz="3000"/>
              <a:t>&amp;</a:t>
            </a:r>
            <a:r>
              <a:rPr dirty="0" sz="3000" spc="120"/>
              <a:t> </a:t>
            </a:r>
            <a:r>
              <a:rPr dirty="0" sz="3000" spc="-5"/>
              <a:t>S</a:t>
            </a:r>
            <a:r>
              <a:rPr dirty="0" spc="-5"/>
              <a:t>ETUP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544" y="1586483"/>
            <a:ext cx="7296911" cy="3685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4086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D</a:t>
            </a:r>
            <a:r>
              <a:rPr dirty="0" spc="-5"/>
              <a:t>OWNLOAD </a:t>
            </a:r>
            <a:r>
              <a:rPr dirty="0" sz="3000"/>
              <a:t>&amp;</a:t>
            </a:r>
            <a:r>
              <a:rPr dirty="0" sz="3000" spc="120"/>
              <a:t> </a:t>
            </a:r>
            <a:r>
              <a:rPr dirty="0" sz="3000" spc="-5"/>
              <a:t>S</a:t>
            </a:r>
            <a:r>
              <a:rPr dirty="0" spc="-5"/>
              <a:t>ETUP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2019" y="1772410"/>
            <a:ext cx="7299959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4086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D</a:t>
            </a:r>
            <a:r>
              <a:rPr dirty="0" spc="-5"/>
              <a:t>OWNLOAD </a:t>
            </a:r>
            <a:r>
              <a:rPr dirty="0" sz="3000"/>
              <a:t>&amp;</a:t>
            </a:r>
            <a:r>
              <a:rPr dirty="0" sz="3000" spc="120"/>
              <a:t> </a:t>
            </a:r>
            <a:r>
              <a:rPr dirty="0" sz="3000" spc="-5"/>
              <a:t>S</a:t>
            </a:r>
            <a:r>
              <a:rPr dirty="0" spc="-5"/>
              <a:t>ETUP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1100" y="1738883"/>
            <a:ext cx="6781800" cy="4713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994" y="4423917"/>
            <a:ext cx="29597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FFF39D"/>
                </a:solidFill>
                <a:latin typeface="Arial"/>
                <a:cs typeface="Arial"/>
              </a:rPr>
              <a:t>G</a:t>
            </a:r>
            <a:r>
              <a:rPr dirty="0" sz="2400" spc="-5" b="1">
                <a:solidFill>
                  <a:srgbClr val="FFF39D"/>
                </a:solidFill>
                <a:latin typeface="Arial"/>
                <a:cs typeface="Arial"/>
              </a:rPr>
              <a:t>ETTING</a:t>
            </a:r>
            <a:r>
              <a:rPr dirty="0" sz="2400" spc="110" b="1">
                <a:solidFill>
                  <a:srgbClr val="FFF39D"/>
                </a:solidFill>
                <a:latin typeface="Arial"/>
                <a:cs typeface="Arial"/>
              </a:rPr>
              <a:t> </a:t>
            </a:r>
            <a:r>
              <a:rPr dirty="0" sz="2400" spc="-30" b="1">
                <a:solidFill>
                  <a:srgbClr val="FFF39D"/>
                </a:solidFill>
                <a:latin typeface="Arial"/>
                <a:cs typeface="Arial"/>
              </a:rPr>
              <a:t>STARTED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2889" y="506310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936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G</a:t>
            </a:r>
            <a:r>
              <a:rPr dirty="0" spc="-5"/>
              <a:t>ETTING</a:t>
            </a:r>
            <a:r>
              <a:rPr dirty="0" spc="130"/>
              <a:t> </a:t>
            </a:r>
            <a:r>
              <a:rPr dirty="0" spc="-40"/>
              <a:t>STARTED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421369" y="5870244"/>
            <a:ext cx="124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5009" y="5899835"/>
            <a:ext cx="9906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7427" y="1642870"/>
            <a:ext cx="7629144" cy="5215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994" y="4423917"/>
            <a:ext cx="47771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 b="1">
                <a:solidFill>
                  <a:srgbClr val="FFF39D"/>
                </a:solidFill>
                <a:latin typeface="Arial"/>
                <a:cs typeface="Arial"/>
              </a:rPr>
              <a:t>M</a:t>
            </a:r>
            <a:r>
              <a:rPr dirty="0" sz="2400" spc="-30" b="1">
                <a:solidFill>
                  <a:srgbClr val="FFF39D"/>
                </a:solidFill>
                <a:latin typeface="Arial"/>
                <a:cs typeface="Arial"/>
              </a:rPr>
              <a:t>ATCHING </a:t>
            </a:r>
            <a:r>
              <a:rPr dirty="0" sz="3000" spc="-5" b="1">
                <a:solidFill>
                  <a:srgbClr val="FFF39D"/>
                </a:solidFill>
                <a:latin typeface="Arial"/>
                <a:cs typeface="Arial"/>
              </a:rPr>
              <a:t>&amp; </a:t>
            </a:r>
            <a:r>
              <a:rPr dirty="0" sz="3000" spc="-40" b="1">
                <a:solidFill>
                  <a:srgbClr val="FFF39D"/>
                </a:solidFill>
                <a:latin typeface="Arial"/>
                <a:cs typeface="Arial"/>
              </a:rPr>
              <a:t>T</a:t>
            </a:r>
            <a:r>
              <a:rPr dirty="0" sz="2400" spc="-40" b="1">
                <a:solidFill>
                  <a:srgbClr val="FFF39D"/>
                </a:solidFill>
                <a:latin typeface="Arial"/>
                <a:cs typeface="Arial"/>
              </a:rPr>
              <a:t>ARGET</a:t>
            </a:r>
            <a:r>
              <a:rPr dirty="0" sz="2400" spc="-250" b="1">
                <a:solidFill>
                  <a:srgbClr val="FFF39D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39D"/>
                </a:solidFill>
                <a:latin typeface="Arial"/>
                <a:cs typeface="Arial"/>
              </a:rPr>
              <a:t>OFFSET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2889" y="506310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47097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/>
              <a:t>M</a:t>
            </a:r>
            <a:r>
              <a:rPr dirty="0" spc="-25"/>
              <a:t>ATCHING </a:t>
            </a:r>
            <a:r>
              <a:rPr dirty="0" sz="3000"/>
              <a:t>&amp; </a:t>
            </a:r>
            <a:r>
              <a:rPr dirty="0" sz="3000" spc="-40"/>
              <a:t>T</a:t>
            </a:r>
            <a:r>
              <a:rPr dirty="0" spc="-40"/>
              <a:t>ARGET</a:t>
            </a:r>
            <a:r>
              <a:rPr dirty="0" spc="229"/>
              <a:t> </a:t>
            </a:r>
            <a:r>
              <a:rPr dirty="0" spc="-5"/>
              <a:t>OFFSET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2019" y="1700783"/>
            <a:ext cx="7299959" cy="4989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47097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/>
              <a:t>M</a:t>
            </a:r>
            <a:r>
              <a:rPr dirty="0" spc="-25"/>
              <a:t>ATCHING </a:t>
            </a:r>
            <a:r>
              <a:rPr dirty="0" sz="3000"/>
              <a:t>&amp; </a:t>
            </a:r>
            <a:r>
              <a:rPr dirty="0" sz="3000" spc="-40"/>
              <a:t>T</a:t>
            </a:r>
            <a:r>
              <a:rPr dirty="0" spc="-40"/>
              <a:t>ARGET</a:t>
            </a:r>
            <a:r>
              <a:rPr dirty="0" spc="229"/>
              <a:t> </a:t>
            </a:r>
            <a:r>
              <a:rPr dirty="0" spc="-5"/>
              <a:t>OFFSET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335009" y="5899835"/>
            <a:ext cx="19812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963" y="1917192"/>
            <a:ext cx="8196072" cy="437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13627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A</a:t>
            </a:r>
            <a:r>
              <a:rPr dirty="0"/>
              <a:t>GEN</a:t>
            </a:r>
            <a:r>
              <a:rPr dirty="0" spc="-10"/>
              <a:t>D</a:t>
            </a:r>
            <a:r>
              <a:rPr dirty="0"/>
              <a:t>A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548640" y="1795272"/>
            <a:ext cx="152400" cy="14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2237232"/>
            <a:ext cx="152400" cy="149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2679192"/>
            <a:ext cx="152400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3121151"/>
            <a:ext cx="152400" cy="149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3563111"/>
            <a:ext cx="152400" cy="149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8640" y="4005071"/>
            <a:ext cx="152400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8640" y="4447032"/>
            <a:ext cx="152400" cy="1493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640" y="4888991"/>
            <a:ext cx="152400" cy="149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640" y="5330952"/>
            <a:ext cx="152400" cy="149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0259" y="1549272"/>
            <a:ext cx="3300729" cy="444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55015">
              <a:lnSpc>
                <a:spcPct val="1209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Introduction  Download </a:t>
            </a:r>
            <a:r>
              <a:rPr dirty="0" sz="2400">
                <a:latin typeface="Arial"/>
                <a:cs typeface="Arial"/>
              </a:rPr>
              <a:t>&amp;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Setup  </a:t>
            </a:r>
            <a:r>
              <a:rPr dirty="0" sz="2400">
                <a:latin typeface="Arial"/>
                <a:cs typeface="Arial"/>
              </a:rPr>
              <a:t>Getting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started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dirty="0" sz="2400" spc="-5">
                <a:latin typeface="Arial"/>
                <a:cs typeface="Arial"/>
              </a:rPr>
              <a:t>Matching </a:t>
            </a:r>
            <a:r>
              <a:rPr dirty="0" sz="2400">
                <a:latin typeface="Arial"/>
                <a:cs typeface="Arial"/>
              </a:rPr>
              <a:t>&amp; </a:t>
            </a:r>
            <a:r>
              <a:rPr dirty="0" sz="2400" spc="-50">
                <a:latin typeface="Arial"/>
                <a:cs typeface="Arial"/>
              </a:rPr>
              <a:t>Target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offset  </a:t>
            </a:r>
            <a:r>
              <a:rPr dirty="0" sz="2400" spc="-5">
                <a:latin typeface="Arial"/>
                <a:cs typeface="Arial"/>
              </a:rPr>
              <a:t>Global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Settings</a:t>
            </a:r>
            <a:endParaRPr sz="2400">
              <a:latin typeface="Arial"/>
              <a:cs typeface="Arial"/>
            </a:endParaRPr>
          </a:p>
          <a:p>
            <a:pPr marL="12700" marR="993775">
              <a:lnSpc>
                <a:spcPct val="120900"/>
              </a:lnSpc>
            </a:pPr>
            <a:r>
              <a:rPr dirty="0" sz="2400" spc="-5">
                <a:latin typeface="Arial"/>
                <a:cs typeface="Arial"/>
              </a:rPr>
              <a:t>Global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Functions  Key </a:t>
            </a:r>
            <a:r>
              <a:rPr dirty="0" sz="2400">
                <a:latin typeface="Arial"/>
                <a:cs typeface="Arial"/>
              </a:rPr>
              <a:t>Constants  </a:t>
            </a:r>
            <a:r>
              <a:rPr dirty="0" sz="2400" spc="-5">
                <a:latin typeface="Arial"/>
                <a:cs typeface="Arial"/>
              </a:rPr>
              <a:t>Shortcut  Reference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Arial"/>
                <a:cs typeface="Arial"/>
              </a:rPr>
              <a:t>Q &amp;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640" y="5772911"/>
            <a:ext cx="152400" cy="149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372602" y="5870244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47097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/>
              <a:t>M</a:t>
            </a:r>
            <a:r>
              <a:rPr dirty="0" spc="-25"/>
              <a:t>ATCHING </a:t>
            </a:r>
            <a:r>
              <a:rPr dirty="0" sz="3000"/>
              <a:t>&amp; </a:t>
            </a:r>
            <a:r>
              <a:rPr dirty="0" sz="3000" spc="-40"/>
              <a:t>T</a:t>
            </a:r>
            <a:r>
              <a:rPr dirty="0" spc="-40"/>
              <a:t>ARGET</a:t>
            </a:r>
            <a:r>
              <a:rPr dirty="0" spc="229"/>
              <a:t> </a:t>
            </a:r>
            <a:r>
              <a:rPr dirty="0" spc="-5"/>
              <a:t>OFFSET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335009" y="5899835"/>
            <a:ext cx="19812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291" y="1988820"/>
            <a:ext cx="8281416" cy="441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994" y="4423917"/>
            <a:ext cx="30467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FFF39D"/>
                </a:solidFill>
                <a:latin typeface="Arial"/>
                <a:cs typeface="Arial"/>
              </a:rPr>
              <a:t>G</a:t>
            </a:r>
            <a:r>
              <a:rPr dirty="0" sz="2400" spc="-5" b="1">
                <a:solidFill>
                  <a:srgbClr val="FFF39D"/>
                </a:solidFill>
                <a:latin typeface="Arial"/>
                <a:cs typeface="Arial"/>
              </a:rPr>
              <a:t>LOBAL</a:t>
            </a:r>
            <a:r>
              <a:rPr dirty="0" sz="2400" spc="80" b="1">
                <a:solidFill>
                  <a:srgbClr val="FFF39D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39D"/>
                </a:solidFill>
                <a:latin typeface="Arial"/>
                <a:cs typeface="Arial"/>
              </a:rPr>
              <a:t>S</a:t>
            </a:r>
            <a:r>
              <a:rPr dirty="0" sz="2400" spc="-5" b="1">
                <a:solidFill>
                  <a:srgbClr val="FFF39D"/>
                </a:solidFill>
                <a:latin typeface="Arial"/>
                <a:cs typeface="Arial"/>
              </a:rPr>
              <a:t>ETTINGS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2889" y="506310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9749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G</a:t>
            </a:r>
            <a:r>
              <a:rPr dirty="0" spc="-5"/>
              <a:t>LOBAL</a:t>
            </a:r>
            <a:r>
              <a:rPr dirty="0" spc="45"/>
              <a:t> </a:t>
            </a:r>
            <a:r>
              <a:rPr dirty="0" sz="3000" spc="-5"/>
              <a:t>S</a:t>
            </a:r>
            <a:r>
              <a:rPr dirty="0" spc="-5"/>
              <a:t>ETTINGS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49273"/>
            <a:ext cx="3990975" cy="44862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14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ActionLogs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InfoLogs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DebugLogs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MinSimilarity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MoveMouseDelay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DelayAfterDrag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DelayBeforeDrop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SlowMotionDelay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10">
                <a:latin typeface="Arial"/>
                <a:cs typeface="Arial"/>
              </a:rPr>
              <a:t>WaitScanRate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ObserveScanRate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ObserveMinChangedPixels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9749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G</a:t>
            </a:r>
            <a:r>
              <a:rPr dirty="0" spc="-5"/>
              <a:t>LOBAL</a:t>
            </a:r>
            <a:r>
              <a:rPr dirty="0" spc="45"/>
              <a:t> </a:t>
            </a:r>
            <a:r>
              <a:rPr dirty="0" sz="3000" spc="-5"/>
              <a:t>S</a:t>
            </a:r>
            <a:r>
              <a:rPr dirty="0" spc="-5"/>
              <a:t>ETTINGS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266"/>
            <a:ext cx="5170805" cy="238569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Settings.MoveMouseDelay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0</a:t>
            </a:r>
            <a:endParaRPr sz="2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Settings.ClickDelay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0</a:t>
            </a:r>
            <a:endParaRPr sz="2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Settings.DelayBeforeMouseDown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0</a:t>
            </a:r>
            <a:endParaRPr sz="2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10">
                <a:latin typeface="Arial"/>
                <a:cs typeface="Arial"/>
              </a:rPr>
              <a:t>Settings.TypeDelay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0</a:t>
            </a:r>
            <a:endParaRPr sz="2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10">
                <a:latin typeface="Arial"/>
                <a:cs typeface="Arial"/>
              </a:rPr>
              <a:t>Settings.AutoWaitTimeout </a:t>
            </a:r>
            <a:r>
              <a:rPr dirty="0" sz="2100">
                <a:latin typeface="Arial"/>
                <a:cs typeface="Arial"/>
              </a:rPr>
              <a:t>= </a:t>
            </a:r>
            <a:r>
              <a:rPr dirty="0" sz="2100" spc="-5">
                <a:latin typeface="Arial"/>
                <a:cs typeface="Arial"/>
              </a:rPr>
              <a:t>30 *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1000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994" y="4423917"/>
            <a:ext cx="32956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FFF39D"/>
                </a:solidFill>
                <a:latin typeface="Arial"/>
                <a:cs typeface="Arial"/>
              </a:rPr>
              <a:t>G</a:t>
            </a:r>
            <a:r>
              <a:rPr dirty="0" sz="2400" spc="-5" b="1">
                <a:solidFill>
                  <a:srgbClr val="FFF39D"/>
                </a:solidFill>
                <a:latin typeface="Arial"/>
                <a:cs typeface="Arial"/>
              </a:rPr>
              <a:t>LOBAL</a:t>
            </a:r>
            <a:r>
              <a:rPr dirty="0" sz="2400" spc="80" b="1">
                <a:solidFill>
                  <a:srgbClr val="FFF39D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39D"/>
                </a:solidFill>
                <a:latin typeface="Arial"/>
                <a:cs typeface="Arial"/>
              </a:rPr>
              <a:t>F</a:t>
            </a:r>
            <a:r>
              <a:rPr dirty="0" sz="2400" spc="-5" b="1">
                <a:solidFill>
                  <a:srgbClr val="FFF39D"/>
                </a:solidFill>
                <a:latin typeface="Arial"/>
                <a:cs typeface="Arial"/>
              </a:rPr>
              <a:t>UNCTIONS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2889" y="506310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7922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OPEN</a:t>
            </a:r>
            <a:r>
              <a:rPr dirty="0" sz="3000" spc="-15"/>
              <a:t>A</a:t>
            </a:r>
            <a:r>
              <a:rPr dirty="0" spc="-15"/>
              <a:t>PP</a:t>
            </a:r>
            <a:r>
              <a:rPr dirty="0" sz="3000" spc="-15"/>
              <a:t>(</a:t>
            </a:r>
            <a:r>
              <a:rPr dirty="0" spc="-15"/>
              <a:t>APPLICATION</a:t>
            </a:r>
            <a:r>
              <a:rPr dirty="0" sz="3000" spc="-15"/>
              <a:t>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270115" cy="406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Open the specified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application.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lvl="1" marL="652780" marR="50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dirty="0" sz="2100" spc="-5" b="1">
                <a:latin typeface="Arial"/>
                <a:cs typeface="Arial"/>
              </a:rPr>
              <a:t>application </a:t>
            </a:r>
            <a:r>
              <a:rPr dirty="0" sz="2100" spc="-5">
                <a:latin typeface="Arial"/>
                <a:cs typeface="Arial"/>
              </a:rPr>
              <a:t>–a string containing </a:t>
            </a: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-5">
                <a:latin typeface="Arial"/>
                <a:cs typeface="Arial"/>
              </a:rPr>
              <a:t>name </a:t>
            </a:r>
            <a:r>
              <a:rPr dirty="0" sz="2100">
                <a:latin typeface="Arial"/>
                <a:cs typeface="Arial"/>
              </a:rPr>
              <a:t>of </a:t>
            </a:r>
            <a:r>
              <a:rPr dirty="0" sz="2100" spc="-10">
                <a:latin typeface="Arial"/>
                <a:cs typeface="Arial"/>
              </a:rPr>
              <a:t>an  </a:t>
            </a:r>
            <a:r>
              <a:rPr dirty="0" sz="2100" spc="-5">
                <a:latin typeface="Arial"/>
                <a:cs typeface="Arial"/>
              </a:rPr>
              <a:t>application (case-insensitive), </a:t>
            </a:r>
            <a:r>
              <a:rPr dirty="0" sz="2100">
                <a:latin typeface="Arial"/>
                <a:cs typeface="Arial"/>
              </a:rPr>
              <a:t>that </a:t>
            </a:r>
            <a:r>
              <a:rPr dirty="0" sz="2100" spc="-5">
                <a:latin typeface="Arial"/>
                <a:cs typeface="Arial"/>
              </a:rPr>
              <a:t>can be found in </a:t>
            </a:r>
            <a:r>
              <a:rPr dirty="0" sz="2100">
                <a:latin typeface="Arial"/>
                <a:cs typeface="Arial"/>
              </a:rPr>
              <a:t>the  </a:t>
            </a:r>
            <a:r>
              <a:rPr dirty="0" sz="2100" spc="-5">
                <a:latin typeface="Arial"/>
                <a:cs typeface="Arial"/>
              </a:rPr>
              <a:t>path used by </a:t>
            </a:r>
            <a:r>
              <a:rPr dirty="0" sz="2100">
                <a:latin typeface="Arial"/>
                <a:cs typeface="Arial"/>
              </a:rPr>
              <a:t>the system to </a:t>
            </a:r>
            <a:r>
              <a:rPr dirty="0" sz="2100" spc="-5">
                <a:latin typeface="Arial"/>
                <a:cs typeface="Arial"/>
              </a:rPr>
              <a:t>locate applications. </a:t>
            </a:r>
            <a:r>
              <a:rPr dirty="0" sz="2100">
                <a:latin typeface="Arial"/>
                <a:cs typeface="Arial"/>
              </a:rPr>
              <a:t>Or it </a:t>
            </a:r>
            <a:r>
              <a:rPr dirty="0" sz="2100" spc="-5">
                <a:latin typeface="Arial"/>
                <a:cs typeface="Arial"/>
              </a:rPr>
              <a:t>can  be </a:t>
            </a: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-5">
                <a:latin typeface="Arial"/>
                <a:cs typeface="Arial"/>
              </a:rPr>
              <a:t>full path </a:t>
            </a:r>
            <a:r>
              <a:rPr dirty="0" sz="2100">
                <a:latin typeface="Arial"/>
                <a:cs typeface="Arial"/>
              </a:rPr>
              <a:t>to </a:t>
            </a:r>
            <a:r>
              <a:rPr dirty="0" sz="2100" spc="-5">
                <a:latin typeface="Arial"/>
                <a:cs typeface="Arial"/>
              </a:rPr>
              <a:t>an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application.</a:t>
            </a:r>
            <a:endParaRPr sz="2100">
              <a:latin typeface="Arial"/>
              <a:cs typeface="Arial"/>
            </a:endParaRPr>
          </a:p>
          <a:p>
            <a:pPr lvl="1" marL="652780" marR="464184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dirty="0" sz="2100" spc="-5" b="1">
                <a:latin typeface="Arial"/>
                <a:cs typeface="Arial"/>
              </a:rPr>
              <a:t>Note for </a:t>
            </a:r>
            <a:r>
              <a:rPr dirty="0" sz="2100" b="1">
                <a:latin typeface="Arial"/>
                <a:cs typeface="Arial"/>
              </a:rPr>
              <a:t>Windows: </a:t>
            </a:r>
            <a:r>
              <a:rPr dirty="0" sz="2100" spc="-5">
                <a:latin typeface="Arial"/>
                <a:cs typeface="Arial"/>
              </a:rPr>
              <a:t>(since X-1.0rc3) </a:t>
            </a:r>
            <a:r>
              <a:rPr dirty="0" sz="2100">
                <a:latin typeface="Arial"/>
                <a:cs typeface="Arial"/>
              </a:rPr>
              <a:t>The string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may  </a:t>
            </a:r>
            <a:r>
              <a:rPr dirty="0" sz="2100" spc="-5">
                <a:latin typeface="Arial"/>
                <a:cs typeface="Arial"/>
              </a:rPr>
              <a:t>contain commandline parameters </a:t>
            </a:r>
            <a:r>
              <a:rPr dirty="0" sz="2100">
                <a:latin typeface="Arial"/>
                <a:cs typeface="Arial"/>
              </a:rPr>
              <a:t>for the </a:t>
            </a:r>
            <a:r>
              <a:rPr dirty="0" sz="2100" spc="-5">
                <a:latin typeface="Arial"/>
                <a:cs typeface="Arial"/>
              </a:rPr>
              <a:t>specified  program </a:t>
            </a:r>
            <a:r>
              <a:rPr dirty="0" sz="2100">
                <a:latin typeface="Arial"/>
                <a:cs typeface="Arial"/>
              </a:rPr>
              <a:t>or </a:t>
            </a:r>
            <a:r>
              <a:rPr dirty="0" sz="2100" spc="-5">
                <a:latin typeface="Arial"/>
                <a:cs typeface="Arial"/>
              </a:rPr>
              <a:t>batch </a:t>
            </a:r>
            <a:r>
              <a:rPr dirty="0" sz="2100">
                <a:latin typeface="Arial"/>
                <a:cs typeface="Arial"/>
              </a:rPr>
              <a:t>file after the </a:t>
            </a:r>
            <a:r>
              <a:rPr dirty="0" sz="2100" spc="-5">
                <a:latin typeface="Arial"/>
                <a:cs typeface="Arial"/>
              </a:rPr>
              <a:t>name </a:t>
            </a:r>
            <a:r>
              <a:rPr dirty="0" sz="2100">
                <a:latin typeface="Arial"/>
                <a:cs typeface="Arial"/>
              </a:rPr>
              <a:t>or full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path.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1650" spc="25">
                <a:solidFill>
                  <a:srgbClr val="FD8537"/>
                </a:solidFill>
                <a:latin typeface="Wingdings"/>
                <a:cs typeface="Wingdings"/>
              </a:rPr>
              <a:t>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7922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OPEN</a:t>
            </a:r>
            <a:r>
              <a:rPr dirty="0" sz="3000" spc="-15"/>
              <a:t>A</a:t>
            </a:r>
            <a:r>
              <a:rPr dirty="0" spc="-15"/>
              <a:t>PP</a:t>
            </a:r>
            <a:r>
              <a:rPr dirty="0" sz="3000" spc="-15"/>
              <a:t>(</a:t>
            </a:r>
            <a:r>
              <a:rPr dirty="0" spc="-15"/>
              <a:t>APPLICATION</a:t>
            </a:r>
            <a:r>
              <a:rPr dirty="0" sz="3000" spc="-15"/>
              <a:t>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266"/>
            <a:ext cx="7348855" cy="270573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openApp("cmd.exe“)</a:t>
            </a:r>
            <a:endParaRPr sz="2100">
              <a:latin typeface="Arial"/>
              <a:cs typeface="Arial"/>
            </a:endParaRPr>
          </a:p>
          <a:p>
            <a:pPr lvl="1" marL="652780" marR="1100455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openApp("C:\Program Files  (x86)\Google\Chrome\Application\chrome.exe")</a:t>
            </a:r>
            <a:endParaRPr sz="2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openApp(r'cmd.exe </a:t>
            </a:r>
            <a:r>
              <a:rPr dirty="0" sz="2100">
                <a:latin typeface="Arial"/>
                <a:cs typeface="Arial"/>
              </a:rPr>
              <a:t>/c </a:t>
            </a:r>
            <a:r>
              <a:rPr dirty="0" sz="2100" spc="-5">
                <a:latin typeface="Arial"/>
                <a:cs typeface="Arial"/>
              </a:rPr>
              <a:t>start c:\Program</a:t>
            </a:r>
            <a:r>
              <a:rPr dirty="0" sz="2100" spc="3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Files\myapp.bat‘)</a:t>
            </a:r>
            <a:endParaRPr sz="2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openApp("c:</a:t>
            </a:r>
            <a:r>
              <a:rPr dirty="0" sz="2100" spc="-5" b="1">
                <a:latin typeface="Arial"/>
                <a:cs typeface="Arial"/>
              </a:rPr>
              <a:t>\\</a:t>
            </a:r>
            <a:r>
              <a:rPr dirty="0" sz="2100" spc="-5">
                <a:latin typeface="Arial"/>
                <a:cs typeface="Arial"/>
              </a:rPr>
              <a:t>Program Files</a:t>
            </a:r>
            <a:r>
              <a:rPr dirty="0" sz="2100" spc="-5" b="1">
                <a:latin typeface="Arial"/>
                <a:cs typeface="Arial"/>
              </a:rPr>
              <a:t>\\</a:t>
            </a:r>
            <a:r>
              <a:rPr dirty="0" sz="2100" spc="-5">
                <a:latin typeface="Arial"/>
                <a:cs typeface="Arial"/>
              </a:rPr>
              <a:t>Mozilla</a:t>
            </a:r>
            <a:r>
              <a:rPr dirty="0" sz="2100" spc="4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Firefox</a:t>
            </a:r>
            <a:r>
              <a:rPr dirty="0" sz="2100" spc="-5" b="1">
                <a:latin typeface="Arial"/>
                <a:cs typeface="Arial"/>
              </a:rPr>
              <a:t>\\</a:t>
            </a:r>
            <a:r>
              <a:rPr dirty="0" sz="2100" spc="-5">
                <a:latin typeface="Arial"/>
                <a:cs typeface="Arial"/>
              </a:rPr>
              <a:t>firefox.exe“)</a:t>
            </a:r>
            <a:endParaRPr sz="2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openApp("Safari“)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41306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SWITCH</a:t>
            </a:r>
            <a:r>
              <a:rPr dirty="0" sz="3000" spc="-15"/>
              <a:t>A</a:t>
            </a:r>
            <a:r>
              <a:rPr dirty="0" spc="-15"/>
              <a:t>PP</a:t>
            </a:r>
            <a:r>
              <a:rPr dirty="0" sz="3000" spc="-15"/>
              <a:t>(</a:t>
            </a:r>
            <a:r>
              <a:rPr dirty="0" spc="-15"/>
              <a:t>APPLICATION</a:t>
            </a:r>
            <a:r>
              <a:rPr dirty="0" sz="3000" spc="-15"/>
              <a:t>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102475" cy="1979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Switch </a:t>
            </a:r>
            <a:r>
              <a:rPr dirty="0" sz="2400">
                <a:latin typeface="Arial"/>
                <a:cs typeface="Arial"/>
              </a:rPr>
              <a:t>to the </a:t>
            </a:r>
            <a:r>
              <a:rPr dirty="0" sz="2400" spc="-5">
                <a:latin typeface="Arial"/>
                <a:cs typeface="Arial"/>
              </a:rPr>
              <a:t>specified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application.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652780" marR="5080" indent="-274955">
              <a:lnSpc>
                <a:spcPct val="100000"/>
              </a:lnSpc>
              <a:spcBef>
                <a:spcPts val="505"/>
              </a:spcBef>
              <a:tabLst>
                <a:tab pos="652780" algn="l"/>
              </a:tabLst>
            </a:pPr>
            <a:r>
              <a:rPr dirty="0" sz="1650" spc="-409">
                <a:solidFill>
                  <a:srgbClr val="FD8537"/>
                </a:solidFill>
                <a:latin typeface="Arial"/>
                <a:cs typeface="Arial"/>
              </a:rPr>
              <a:t>	</a:t>
            </a:r>
            <a:r>
              <a:rPr dirty="0" sz="2100" spc="-5" b="1">
                <a:latin typeface="Arial"/>
                <a:cs typeface="Arial"/>
              </a:rPr>
              <a:t>application </a:t>
            </a:r>
            <a:r>
              <a:rPr dirty="0" sz="2100">
                <a:latin typeface="Arial"/>
                <a:cs typeface="Arial"/>
              </a:rPr>
              <a:t>– the </a:t>
            </a:r>
            <a:r>
              <a:rPr dirty="0" sz="2100" spc="-5">
                <a:latin typeface="Arial"/>
                <a:cs typeface="Arial"/>
              </a:rPr>
              <a:t>name </a:t>
            </a:r>
            <a:r>
              <a:rPr dirty="0" sz="2100">
                <a:latin typeface="Arial"/>
                <a:cs typeface="Arial"/>
              </a:rPr>
              <a:t>of </a:t>
            </a:r>
            <a:r>
              <a:rPr dirty="0" sz="2100" spc="-5">
                <a:latin typeface="Arial"/>
                <a:cs typeface="Arial"/>
              </a:rPr>
              <a:t>an </a:t>
            </a:r>
            <a:r>
              <a:rPr dirty="0" sz="2100">
                <a:latin typeface="Arial"/>
                <a:cs typeface="Arial"/>
              </a:rPr>
              <a:t>application </a:t>
            </a:r>
            <a:r>
              <a:rPr dirty="0" sz="2100" spc="-10">
                <a:latin typeface="Arial"/>
                <a:cs typeface="Arial"/>
              </a:rPr>
              <a:t>(case-  </a:t>
            </a:r>
            <a:r>
              <a:rPr dirty="0" sz="2100" spc="-5">
                <a:latin typeface="Arial"/>
                <a:cs typeface="Arial"/>
              </a:rPr>
              <a:t>insensitive) or (part </a:t>
            </a:r>
            <a:r>
              <a:rPr dirty="0" sz="2100">
                <a:latin typeface="Arial"/>
                <a:cs typeface="Arial"/>
              </a:rPr>
              <a:t>of) </a:t>
            </a:r>
            <a:r>
              <a:rPr dirty="0" sz="2100" spc="-5">
                <a:latin typeface="Arial"/>
                <a:cs typeface="Arial"/>
              </a:rPr>
              <a:t>a window </a:t>
            </a:r>
            <a:r>
              <a:rPr dirty="0" sz="2100">
                <a:latin typeface="Arial"/>
                <a:cs typeface="Arial"/>
              </a:rPr>
              <a:t>title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(Windows/Linux).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41306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SWITCH</a:t>
            </a:r>
            <a:r>
              <a:rPr dirty="0" sz="3000" spc="-15"/>
              <a:t>A</a:t>
            </a:r>
            <a:r>
              <a:rPr dirty="0" spc="-15"/>
              <a:t>PP</a:t>
            </a:r>
            <a:r>
              <a:rPr dirty="0" sz="3000" spc="-15"/>
              <a:t>(</a:t>
            </a:r>
            <a:r>
              <a:rPr dirty="0" spc="-15"/>
              <a:t>APPLICATION</a:t>
            </a:r>
            <a:r>
              <a:rPr dirty="0" sz="3000" spc="-15"/>
              <a:t>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266"/>
            <a:ext cx="5058410" cy="232156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switchApp("cmd.exe")</a:t>
            </a:r>
            <a:endParaRPr sz="2100">
              <a:latin typeface="Arial"/>
              <a:cs typeface="Arial"/>
            </a:endParaRPr>
          </a:p>
          <a:p>
            <a:pPr lvl="1" marL="652780" marR="50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>
                <a:latin typeface="Arial"/>
                <a:cs typeface="Arial"/>
              </a:rPr>
              <a:t>switchApp("c:</a:t>
            </a:r>
            <a:r>
              <a:rPr dirty="0" sz="2100" b="1">
                <a:latin typeface="Arial"/>
                <a:cs typeface="Arial"/>
              </a:rPr>
              <a:t>\\</a:t>
            </a:r>
            <a:r>
              <a:rPr dirty="0" sz="2100">
                <a:latin typeface="Arial"/>
                <a:cs typeface="Arial"/>
              </a:rPr>
              <a:t>Program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Files</a:t>
            </a:r>
            <a:r>
              <a:rPr dirty="0" sz="2100" spc="-5" b="1">
                <a:latin typeface="Arial"/>
                <a:cs typeface="Arial"/>
              </a:rPr>
              <a:t>\\</a:t>
            </a:r>
            <a:r>
              <a:rPr dirty="0" sz="2100" spc="-5">
                <a:latin typeface="Arial"/>
                <a:cs typeface="Arial"/>
              </a:rPr>
              <a:t>Mozilla  Firefox</a:t>
            </a:r>
            <a:r>
              <a:rPr dirty="0" sz="2100" spc="-5" b="1">
                <a:latin typeface="Arial"/>
                <a:cs typeface="Arial"/>
              </a:rPr>
              <a:t>\\</a:t>
            </a:r>
            <a:r>
              <a:rPr dirty="0" sz="2100" spc="-5">
                <a:latin typeface="Arial"/>
                <a:cs typeface="Arial"/>
              </a:rPr>
              <a:t>firefox.exe")</a:t>
            </a:r>
            <a:endParaRPr sz="2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switchApp("mozilla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firefox")</a:t>
            </a:r>
            <a:endParaRPr sz="2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switchApp("Safari")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9617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CLOSE</a:t>
            </a:r>
            <a:r>
              <a:rPr dirty="0" sz="3000" spc="-15"/>
              <a:t>A</a:t>
            </a:r>
            <a:r>
              <a:rPr dirty="0" spc="-15"/>
              <a:t>PP</a:t>
            </a:r>
            <a:r>
              <a:rPr dirty="0" sz="3000" spc="-15"/>
              <a:t>(</a:t>
            </a:r>
            <a:r>
              <a:rPr dirty="0" spc="-15"/>
              <a:t>APPLICATION</a:t>
            </a:r>
            <a:r>
              <a:rPr dirty="0" sz="3000" spc="-15"/>
              <a:t>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028180" cy="1979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Close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specified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application.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652780" marR="5080" indent="-274955">
              <a:lnSpc>
                <a:spcPct val="100000"/>
              </a:lnSpc>
              <a:spcBef>
                <a:spcPts val="505"/>
              </a:spcBef>
              <a:tabLst>
                <a:tab pos="652780" algn="l"/>
              </a:tabLst>
            </a:pPr>
            <a:r>
              <a:rPr dirty="0" sz="1650" spc="-409">
                <a:solidFill>
                  <a:srgbClr val="FD8537"/>
                </a:solidFill>
                <a:latin typeface="Arial"/>
                <a:cs typeface="Arial"/>
              </a:rPr>
              <a:t>	</a:t>
            </a:r>
            <a:r>
              <a:rPr dirty="0" sz="2100" spc="-5" b="1">
                <a:latin typeface="Arial"/>
                <a:cs typeface="Arial"/>
              </a:rPr>
              <a:t>application </a:t>
            </a:r>
            <a:r>
              <a:rPr dirty="0" sz="2100">
                <a:latin typeface="Arial"/>
                <a:cs typeface="Arial"/>
              </a:rPr>
              <a:t>– the </a:t>
            </a:r>
            <a:r>
              <a:rPr dirty="0" sz="2100" spc="-5">
                <a:latin typeface="Arial"/>
                <a:cs typeface="Arial"/>
              </a:rPr>
              <a:t>name </a:t>
            </a:r>
            <a:r>
              <a:rPr dirty="0" sz="2100">
                <a:latin typeface="Arial"/>
                <a:cs typeface="Arial"/>
              </a:rPr>
              <a:t>of </a:t>
            </a:r>
            <a:r>
              <a:rPr dirty="0" sz="2100" spc="-5">
                <a:latin typeface="Arial"/>
                <a:cs typeface="Arial"/>
              </a:rPr>
              <a:t>an </a:t>
            </a:r>
            <a:r>
              <a:rPr dirty="0" sz="2100">
                <a:latin typeface="Arial"/>
                <a:cs typeface="Arial"/>
              </a:rPr>
              <a:t>application </a:t>
            </a:r>
            <a:r>
              <a:rPr dirty="0" sz="2100" spc="-10">
                <a:latin typeface="Arial"/>
                <a:cs typeface="Arial"/>
              </a:rPr>
              <a:t>(case-  </a:t>
            </a:r>
            <a:r>
              <a:rPr dirty="0" sz="2100" spc="-5">
                <a:latin typeface="Arial"/>
                <a:cs typeface="Arial"/>
              </a:rPr>
              <a:t>insensitive) or (part </a:t>
            </a:r>
            <a:r>
              <a:rPr dirty="0" sz="2100">
                <a:latin typeface="Arial"/>
                <a:cs typeface="Arial"/>
              </a:rPr>
              <a:t>of) </a:t>
            </a:r>
            <a:r>
              <a:rPr dirty="0" sz="2100" spc="-5">
                <a:latin typeface="Arial"/>
                <a:cs typeface="Arial"/>
              </a:rPr>
              <a:t>a window </a:t>
            </a:r>
            <a:r>
              <a:rPr dirty="0" sz="2100">
                <a:latin typeface="Arial"/>
                <a:cs typeface="Arial"/>
              </a:rPr>
              <a:t>title </a:t>
            </a:r>
            <a:r>
              <a:rPr dirty="0" sz="2100" spc="-5">
                <a:latin typeface="Arial"/>
                <a:cs typeface="Arial"/>
              </a:rPr>
              <a:t>(Windows/Linux)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994" y="4423917"/>
            <a:ext cx="23806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FFF39D"/>
                </a:solidFill>
                <a:latin typeface="Arial"/>
                <a:cs typeface="Arial"/>
              </a:rPr>
              <a:t>I</a:t>
            </a:r>
            <a:r>
              <a:rPr dirty="0" sz="2400" spc="-5" b="1">
                <a:solidFill>
                  <a:srgbClr val="FFF39D"/>
                </a:solidFill>
                <a:latin typeface="Arial"/>
                <a:cs typeface="Arial"/>
              </a:rPr>
              <a:t>NTRODUCTION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3182" y="5063109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9617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CLOSE</a:t>
            </a:r>
            <a:r>
              <a:rPr dirty="0" sz="3000" spc="-15"/>
              <a:t>A</a:t>
            </a:r>
            <a:r>
              <a:rPr dirty="0" spc="-15"/>
              <a:t>PP</a:t>
            </a:r>
            <a:r>
              <a:rPr dirty="0" sz="3000" spc="-15"/>
              <a:t>(</a:t>
            </a:r>
            <a:r>
              <a:rPr dirty="0" spc="-15"/>
              <a:t>APPLICATION</a:t>
            </a:r>
            <a:r>
              <a:rPr dirty="0" sz="3000" spc="-15"/>
              <a:t>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266"/>
            <a:ext cx="7385050" cy="200152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closeApp("cmd.exe")</a:t>
            </a:r>
            <a:endParaRPr sz="2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closeApp("c:</a:t>
            </a:r>
            <a:r>
              <a:rPr dirty="0" sz="2100" spc="-5" b="1">
                <a:latin typeface="Arial"/>
                <a:cs typeface="Arial"/>
              </a:rPr>
              <a:t>\\</a:t>
            </a:r>
            <a:r>
              <a:rPr dirty="0" sz="2100" spc="-5">
                <a:latin typeface="Arial"/>
                <a:cs typeface="Arial"/>
              </a:rPr>
              <a:t>Program Files</a:t>
            </a:r>
            <a:r>
              <a:rPr dirty="0" sz="2100" spc="-5" b="1">
                <a:latin typeface="Arial"/>
                <a:cs typeface="Arial"/>
              </a:rPr>
              <a:t>\\</a:t>
            </a:r>
            <a:r>
              <a:rPr dirty="0" sz="2100" spc="-5">
                <a:latin typeface="Arial"/>
                <a:cs typeface="Arial"/>
              </a:rPr>
              <a:t>Mozilla</a:t>
            </a:r>
            <a:r>
              <a:rPr dirty="0" sz="2100" spc="5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Firefox</a:t>
            </a:r>
            <a:r>
              <a:rPr dirty="0" sz="2100" spc="-5" b="1">
                <a:latin typeface="Arial"/>
                <a:cs typeface="Arial"/>
              </a:rPr>
              <a:t>\\</a:t>
            </a:r>
            <a:r>
              <a:rPr dirty="0" sz="2100" spc="-5">
                <a:latin typeface="Arial"/>
                <a:cs typeface="Arial"/>
              </a:rPr>
              <a:t>firefox.exe")</a:t>
            </a:r>
            <a:endParaRPr sz="2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closeApp("mozilla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firefox")</a:t>
            </a:r>
            <a:endParaRPr sz="2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closeApp("Safari")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3712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POPUP</a:t>
            </a:r>
            <a:r>
              <a:rPr dirty="0" sz="3000" spc="-5"/>
              <a:t>(</a:t>
            </a:r>
            <a:r>
              <a:rPr dirty="0" spc="-5"/>
              <a:t>TEXT</a:t>
            </a:r>
            <a:r>
              <a:rPr dirty="0" sz="3000" spc="-5"/>
              <a:t>[,</a:t>
            </a:r>
            <a:r>
              <a:rPr dirty="0" sz="3000" spc="-85"/>
              <a:t> </a:t>
            </a:r>
            <a:r>
              <a:rPr dirty="0" spc="-5"/>
              <a:t>TITLE</a:t>
            </a:r>
            <a:r>
              <a:rPr dirty="0" sz="3000" spc="-5"/>
              <a:t>])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111365" cy="2775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Display a dialog box with an </a:t>
            </a:r>
            <a:r>
              <a:rPr dirty="0" sz="2400">
                <a:latin typeface="Arial"/>
                <a:cs typeface="Arial"/>
              </a:rPr>
              <a:t>OK button </a:t>
            </a:r>
            <a:r>
              <a:rPr dirty="0" sz="2400" spc="-5">
                <a:latin typeface="Arial"/>
                <a:cs typeface="Arial"/>
              </a:rPr>
              <a:t>and text as  the message. The script then waits </a:t>
            </a:r>
            <a:r>
              <a:rPr dirty="0" sz="2400">
                <a:latin typeface="Arial"/>
                <a:cs typeface="Arial"/>
              </a:rPr>
              <a:t>for the </a:t>
            </a:r>
            <a:r>
              <a:rPr dirty="0" sz="2400" spc="-5">
                <a:latin typeface="Arial"/>
                <a:cs typeface="Arial"/>
              </a:rPr>
              <a:t>user </a:t>
            </a:r>
            <a:r>
              <a:rPr dirty="0" sz="2400">
                <a:latin typeface="Arial"/>
                <a:cs typeface="Arial"/>
              </a:rPr>
              <a:t>to  </a:t>
            </a:r>
            <a:r>
              <a:rPr dirty="0" sz="2400" spc="-5">
                <a:latin typeface="Arial"/>
                <a:cs typeface="Arial"/>
              </a:rPr>
              <a:t>click </a:t>
            </a:r>
            <a:r>
              <a:rPr dirty="0" sz="2400">
                <a:latin typeface="Arial"/>
                <a:cs typeface="Arial"/>
              </a:rPr>
              <a:t>the OK </a:t>
            </a:r>
            <a:r>
              <a:rPr dirty="0" sz="2400" spc="-5">
                <a:latin typeface="Arial"/>
                <a:cs typeface="Arial"/>
              </a:rPr>
              <a:t>button.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5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dirty="0" sz="2100" spc="-5" b="1">
                <a:latin typeface="Arial"/>
                <a:cs typeface="Arial"/>
              </a:rPr>
              <a:t>text </a:t>
            </a:r>
            <a:r>
              <a:rPr dirty="0" sz="2100">
                <a:latin typeface="Arial"/>
                <a:cs typeface="Arial"/>
              </a:rPr>
              <a:t>– text to </a:t>
            </a:r>
            <a:r>
              <a:rPr dirty="0" sz="2100" spc="-5">
                <a:latin typeface="Arial"/>
                <a:cs typeface="Arial"/>
              </a:rPr>
              <a:t>be displayed as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message</a:t>
            </a:r>
            <a:endParaRPr sz="21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dirty="0" sz="2100" b="1">
                <a:latin typeface="Arial"/>
                <a:cs typeface="Arial"/>
              </a:rPr>
              <a:t>title </a:t>
            </a:r>
            <a:r>
              <a:rPr dirty="0" sz="2100">
                <a:latin typeface="Arial"/>
                <a:cs typeface="Arial"/>
              </a:rPr>
              <a:t>– </a:t>
            </a:r>
            <a:r>
              <a:rPr dirty="0" sz="2100" spc="-5">
                <a:latin typeface="Arial"/>
                <a:cs typeface="Arial"/>
              </a:rPr>
              <a:t>optional </a:t>
            </a:r>
            <a:r>
              <a:rPr dirty="0" sz="2100">
                <a:latin typeface="Arial"/>
                <a:cs typeface="Arial"/>
              </a:rPr>
              <a:t>title for the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messagebox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3712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POPUP</a:t>
            </a:r>
            <a:r>
              <a:rPr dirty="0" sz="3000" spc="-5"/>
              <a:t>(</a:t>
            </a:r>
            <a:r>
              <a:rPr dirty="0" spc="-5"/>
              <a:t>TEXT</a:t>
            </a:r>
            <a:r>
              <a:rPr dirty="0" sz="3000" spc="-5"/>
              <a:t>[,</a:t>
            </a:r>
            <a:r>
              <a:rPr dirty="0" sz="3000" spc="-85"/>
              <a:t> </a:t>
            </a:r>
            <a:r>
              <a:rPr dirty="0" spc="-5"/>
              <a:t>TITLE</a:t>
            </a:r>
            <a:r>
              <a:rPr dirty="0" sz="3000" spc="-5"/>
              <a:t>])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266"/>
            <a:ext cx="5855970" cy="84963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505"/>
              </a:spcBef>
              <a:tabLst>
                <a:tab pos="652780" algn="l"/>
              </a:tabLst>
            </a:pPr>
            <a:r>
              <a:rPr dirty="0" sz="1650" spc="-409">
                <a:solidFill>
                  <a:srgbClr val="FD8537"/>
                </a:solidFill>
                <a:latin typeface="Arial"/>
                <a:cs typeface="Arial"/>
              </a:rPr>
              <a:t>	</a:t>
            </a:r>
            <a:r>
              <a:rPr dirty="0" sz="2100" spc="-5">
                <a:latin typeface="Arial"/>
                <a:cs typeface="Arial"/>
              </a:rPr>
              <a:t>popup("Hello </a:t>
            </a:r>
            <a:r>
              <a:rPr dirty="0" sz="2100" spc="-10">
                <a:latin typeface="Arial"/>
                <a:cs typeface="Arial"/>
              </a:rPr>
              <a:t>World!</a:t>
            </a:r>
            <a:r>
              <a:rPr dirty="0" sz="2100" spc="-10" b="1">
                <a:latin typeface="Arial"/>
                <a:cs typeface="Arial"/>
              </a:rPr>
              <a:t>\n</a:t>
            </a:r>
            <a:r>
              <a:rPr dirty="0" sz="2100" spc="-10">
                <a:latin typeface="Arial"/>
                <a:cs typeface="Arial"/>
              </a:rPr>
              <a:t>Have </a:t>
            </a:r>
            <a:r>
              <a:rPr dirty="0" sz="2100">
                <a:latin typeface="Arial"/>
                <a:cs typeface="Arial"/>
              </a:rPr>
              <a:t>fun </a:t>
            </a:r>
            <a:r>
              <a:rPr dirty="0" sz="2100" spc="-5">
                <a:latin typeface="Arial"/>
                <a:cs typeface="Arial"/>
              </a:rPr>
              <a:t>with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Sikuli!")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0984" y="3788664"/>
            <a:ext cx="2542032" cy="127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9547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INPUT</a:t>
            </a:r>
            <a:r>
              <a:rPr dirty="0" sz="3000" spc="-5"/>
              <a:t>([</a:t>
            </a:r>
            <a:r>
              <a:rPr dirty="0" spc="-5"/>
              <a:t>TEXT</a:t>
            </a:r>
            <a:r>
              <a:rPr dirty="0" sz="3000" spc="-5"/>
              <a:t>][,</a:t>
            </a:r>
            <a:r>
              <a:rPr dirty="0" sz="3000" spc="-25"/>
              <a:t> </a:t>
            </a:r>
            <a:r>
              <a:rPr dirty="0" spc="-40"/>
              <a:t>DEFAULT</a:t>
            </a:r>
            <a:r>
              <a:rPr dirty="0" sz="3000" spc="-40"/>
              <a:t>])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92325"/>
            <a:ext cx="8009890" cy="451739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287020" marR="755015" indent="-274320">
              <a:lnSpc>
                <a:spcPct val="90000"/>
              </a:lnSpc>
              <a:spcBef>
                <a:spcPts val="359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dirty="0" sz="2200" spc="-5">
                <a:latin typeface="Arial"/>
                <a:cs typeface="Arial"/>
              </a:rPr>
              <a:t>Display a dialog box with an input field, a Cancel button,  and an </a:t>
            </a:r>
            <a:r>
              <a:rPr dirty="0" sz="2200" spc="-10">
                <a:latin typeface="Arial"/>
                <a:cs typeface="Arial"/>
              </a:rPr>
              <a:t>OK </a:t>
            </a:r>
            <a:r>
              <a:rPr dirty="0" sz="2200" spc="-5">
                <a:latin typeface="Arial"/>
                <a:cs typeface="Arial"/>
              </a:rPr>
              <a:t>button. The optional </a:t>
            </a:r>
            <a:r>
              <a:rPr dirty="0" sz="2200" spc="-5" i="1">
                <a:latin typeface="Arial"/>
                <a:cs typeface="Arial"/>
              </a:rPr>
              <a:t>text </a:t>
            </a:r>
            <a:r>
              <a:rPr dirty="0" sz="2200" spc="-5">
                <a:latin typeface="Arial"/>
                <a:cs typeface="Arial"/>
              </a:rPr>
              <a:t>can be displayed as  a caption. The script then waits for the user to </a:t>
            </a:r>
            <a:r>
              <a:rPr dirty="0" sz="2200">
                <a:latin typeface="Arial"/>
                <a:cs typeface="Arial"/>
              </a:rPr>
              <a:t>click  </a:t>
            </a:r>
            <a:r>
              <a:rPr dirty="0" sz="2200" spc="-5">
                <a:latin typeface="Arial"/>
                <a:cs typeface="Arial"/>
              </a:rPr>
              <a:t>either the Cancel or the OK</a:t>
            </a:r>
            <a:r>
              <a:rPr dirty="0" sz="2200" spc="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button.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D8537"/>
              </a:buClr>
              <a:buFont typeface="Wingdings"/>
              <a:buChar char=""/>
            </a:pPr>
            <a:endParaRPr sz="28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dirty="0" sz="2200" spc="-5">
                <a:latin typeface="Arial"/>
                <a:cs typeface="Arial"/>
              </a:rPr>
              <a:t>Parameters</a:t>
            </a:r>
            <a:endParaRPr sz="22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8947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dirty="0" sz="1900" spc="-5" b="1">
                <a:latin typeface="Arial"/>
                <a:cs typeface="Arial"/>
              </a:rPr>
              <a:t>text </a:t>
            </a:r>
            <a:r>
              <a:rPr dirty="0" sz="1900" spc="-5">
                <a:latin typeface="Arial"/>
                <a:cs typeface="Arial"/>
              </a:rPr>
              <a:t>– optional text to be displayed as</a:t>
            </a:r>
            <a:r>
              <a:rPr dirty="0" sz="1900" spc="15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message</a:t>
            </a:r>
            <a:endParaRPr sz="1900">
              <a:latin typeface="Arial"/>
              <a:cs typeface="Arial"/>
            </a:endParaRPr>
          </a:p>
          <a:p>
            <a:pPr lvl="1" marL="652780" marR="2390775" indent="-274320">
              <a:lnSpc>
                <a:spcPts val="2050"/>
              </a:lnSpc>
              <a:spcBef>
                <a:spcPts val="489"/>
              </a:spcBef>
              <a:buClr>
                <a:srgbClr val="FD8537"/>
              </a:buClr>
              <a:buSzPct val="78947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dirty="0" sz="1900" spc="-5" b="1">
                <a:latin typeface="Arial"/>
                <a:cs typeface="Arial"/>
              </a:rPr>
              <a:t>default </a:t>
            </a:r>
            <a:r>
              <a:rPr dirty="0" sz="1900" spc="-5">
                <a:latin typeface="Arial"/>
                <a:cs typeface="Arial"/>
              </a:rPr>
              <a:t>– optional preset text for the input field  (new in later then</a:t>
            </a:r>
            <a:r>
              <a:rPr dirty="0" sz="1900" spc="8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X-1.0rc3)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D8537"/>
              </a:buClr>
              <a:buFont typeface="Arial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dirty="0" sz="2200" spc="-5">
                <a:latin typeface="Arial"/>
                <a:cs typeface="Arial"/>
              </a:rPr>
              <a:t>Returns</a:t>
            </a:r>
            <a:endParaRPr sz="22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8947"/>
              <a:buChar char=""/>
              <a:tabLst>
                <a:tab pos="652780" algn="l"/>
                <a:tab pos="653415" algn="l"/>
              </a:tabLst>
            </a:pPr>
            <a:r>
              <a:rPr dirty="0" sz="1900" spc="-5">
                <a:latin typeface="Arial"/>
                <a:cs typeface="Arial"/>
              </a:rPr>
              <a:t>the text, contained in the input field, </a:t>
            </a:r>
            <a:r>
              <a:rPr dirty="0" sz="1900" spc="-10">
                <a:latin typeface="Arial"/>
                <a:cs typeface="Arial"/>
              </a:rPr>
              <a:t>when </a:t>
            </a:r>
            <a:r>
              <a:rPr dirty="0" sz="1900" spc="-5">
                <a:latin typeface="Arial"/>
                <a:cs typeface="Arial"/>
              </a:rPr>
              <a:t>the user clicked</a:t>
            </a:r>
            <a:r>
              <a:rPr dirty="0" sz="1900" spc="280">
                <a:latin typeface="Arial"/>
                <a:cs typeface="Arial"/>
              </a:rPr>
              <a:t> </a:t>
            </a:r>
            <a:r>
              <a:rPr dirty="0" sz="1900" spc="-5" b="1">
                <a:latin typeface="Arial"/>
                <a:cs typeface="Arial"/>
              </a:rPr>
              <a:t>OK</a:t>
            </a:r>
            <a:endParaRPr sz="19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229"/>
              </a:spcBef>
              <a:buClr>
                <a:srgbClr val="FD8537"/>
              </a:buClr>
              <a:buSzPct val="78947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dirty="0" sz="1900" spc="-5" b="1">
                <a:latin typeface="Arial"/>
                <a:cs typeface="Arial"/>
              </a:rPr>
              <a:t>None</a:t>
            </a:r>
            <a:r>
              <a:rPr dirty="0" sz="1900" spc="-5">
                <a:latin typeface="Arial"/>
                <a:cs typeface="Arial"/>
              </a:rPr>
              <a:t>, if the user pressed the </a:t>
            </a:r>
            <a:r>
              <a:rPr dirty="0" sz="1900" spc="-5" b="1">
                <a:latin typeface="Arial"/>
                <a:cs typeface="Arial"/>
              </a:rPr>
              <a:t>Cancel</a:t>
            </a:r>
            <a:r>
              <a:rPr dirty="0" sz="1900" spc="135" b="1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button</a:t>
            </a:r>
            <a:endParaRPr sz="19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384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9547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INPUT</a:t>
            </a:r>
            <a:r>
              <a:rPr dirty="0" sz="3000" spc="-5"/>
              <a:t>([</a:t>
            </a:r>
            <a:r>
              <a:rPr dirty="0" spc="-5"/>
              <a:t>TEXT</a:t>
            </a:r>
            <a:r>
              <a:rPr dirty="0" sz="3000" spc="-5"/>
              <a:t>][,</a:t>
            </a:r>
            <a:r>
              <a:rPr dirty="0" sz="3000" spc="-25"/>
              <a:t> </a:t>
            </a:r>
            <a:r>
              <a:rPr dirty="0" spc="-40"/>
              <a:t>DEFAULT</a:t>
            </a:r>
            <a:r>
              <a:rPr dirty="0" sz="3000" spc="-40"/>
              <a:t>])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266"/>
            <a:ext cx="6488430" cy="155384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name </a:t>
            </a:r>
            <a:r>
              <a:rPr dirty="0" sz="2100">
                <a:latin typeface="Arial"/>
                <a:cs typeface="Arial"/>
              </a:rPr>
              <a:t>= </a:t>
            </a:r>
            <a:r>
              <a:rPr dirty="0" sz="2100" spc="-5">
                <a:latin typeface="Arial"/>
                <a:cs typeface="Arial"/>
              </a:rPr>
              <a:t>input("Please enter your name </a:t>
            </a:r>
            <a:r>
              <a:rPr dirty="0" sz="2100">
                <a:latin typeface="Arial"/>
                <a:cs typeface="Arial"/>
              </a:rPr>
              <a:t>to </a:t>
            </a:r>
            <a:r>
              <a:rPr dirty="0" sz="2100" spc="-5">
                <a:latin typeface="Arial"/>
                <a:cs typeface="Arial"/>
              </a:rPr>
              <a:t>log</a:t>
            </a:r>
            <a:r>
              <a:rPr dirty="0" sz="2100">
                <a:latin typeface="Arial"/>
                <a:cs typeface="Arial"/>
              </a:rPr>
              <a:t> in:")</a:t>
            </a:r>
            <a:endParaRPr sz="2100">
              <a:latin typeface="Arial"/>
              <a:cs typeface="Arial"/>
            </a:endParaRPr>
          </a:p>
          <a:p>
            <a:pPr lvl="1" marL="652780" marR="19685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name </a:t>
            </a:r>
            <a:r>
              <a:rPr dirty="0" sz="2100">
                <a:latin typeface="Arial"/>
                <a:cs typeface="Arial"/>
              </a:rPr>
              <a:t>= </a:t>
            </a:r>
            <a:r>
              <a:rPr dirty="0" sz="2100" spc="-5">
                <a:latin typeface="Arial"/>
                <a:cs typeface="Arial"/>
              </a:rPr>
              <a:t>input("Please enter your name </a:t>
            </a:r>
            <a:r>
              <a:rPr dirty="0" sz="2100">
                <a:latin typeface="Arial"/>
                <a:cs typeface="Arial"/>
              </a:rPr>
              <a:t>to </a:t>
            </a:r>
            <a:r>
              <a:rPr dirty="0" sz="2100" spc="-5">
                <a:latin typeface="Arial"/>
                <a:cs typeface="Arial"/>
              </a:rPr>
              <a:t>log </a:t>
            </a:r>
            <a:r>
              <a:rPr dirty="0" sz="2100">
                <a:latin typeface="Arial"/>
                <a:cs typeface="Arial"/>
              </a:rPr>
              <a:t>in:",  </a:t>
            </a:r>
            <a:r>
              <a:rPr dirty="0" sz="2100" spc="-5">
                <a:latin typeface="Arial"/>
                <a:cs typeface="Arial"/>
              </a:rPr>
              <a:t>"anonymous") </a:t>
            </a:r>
            <a:r>
              <a:rPr dirty="0" sz="2100" spc="-5" i="1">
                <a:latin typeface="Arial"/>
                <a:cs typeface="Arial"/>
              </a:rPr>
              <a:t># a </a:t>
            </a:r>
            <a:r>
              <a:rPr dirty="0" sz="2100" i="1">
                <a:latin typeface="Arial"/>
                <a:cs typeface="Arial"/>
              </a:rPr>
              <a:t>preset </a:t>
            </a:r>
            <a:r>
              <a:rPr dirty="0" sz="2100" spc="-5" i="1">
                <a:latin typeface="Arial"/>
                <a:cs typeface="Arial"/>
              </a:rPr>
              <a:t>input</a:t>
            </a:r>
            <a:r>
              <a:rPr dirty="0" sz="2100" spc="10" i="1">
                <a:latin typeface="Arial"/>
                <a:cs typeface="Arial"/>
              </a:rPr>
              <a:t> </a:t>
            </a:r>
            <a:r>
              <a:rPr dirty="0" sz="2100" i="1">
                <a:latin typeface="Arial"/>
                <a:cs typeface="Arial"/>
              </a:rPr>
              <a:t>text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9672" y="3717035"/>
            <a:ext cx="3724655" cy="1591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994" y="4423917"/>
            <a:ext cx="27349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FFF39D"/>
                </a:solidFill>
                <a:latin typeface="Arial"/>
                <a:cs typeface="Arial"/>
              </a:rPr>
              <a:t>K</a:t>
            </a:r>
            <a:r>
              <a:rPr dirty="0" sz="2400" spc="-5" b="1">
                <a:solidFill>
                  <a:srgbClr val="FFF39D"/>
                </a:solidFill>
                <a:latin typeface="Arial"/>
                <a:cs typeface="Arial"/>
              </a:rPr>
              <a:t>EY</a:t>
            </a:r>
            <a:r>
              <a:rPr dirty="0" sz="2400" spc="65" b="1">
                <a:solidFill>
                  <a:srgbClr val="FFF39D"/>
                </a:solidFill>
                <a:latin typeface="Arial"/>
                <a:cs typeface="Arial"/>
              </a:rPr>
              <a:t> </a:t>
            </a:r>
            <a:r>
              <a:rPr dirty="0" sz="3000" spc="-25" b="1">
                <a:solidFill>
                  <a:srgbClr val="FFF39D"/>
                </a:solidFill>
                <a:latin typeface="Arial"/>
                <a:cs typeface="Arial"/>
              </a:rPr>
              <a:t>C</a:t>
            </a:r>
            <a:r>
              <a:rPr dirty="0" sz="2400" spc="-25" b="1">
                <a:solidFill>
                  <a:srgbClr val="FFF39D"/>
                </a:solidFill>
                <a:latin typeface="Arial"/>
                <a:cs typeface="Arial"/>
              </a:rPr>
              <a:t>ONSTANTS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2889" y="506310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3959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M</a:t>
            </a:r>
            <a:r>
              <a:rPr dirty="0" spc="-5"/>
              <a:t>ISCELLANOUS</a:t>
            </a:r>
            <a:r>
              <a:rPr dirty="0" spc="140"/>
              <a:t> </a:t>
            </a:r>
            <a:r>
              <a:rPr dirty="0" spc="-5"/>
              <a:t>KEYS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49272"/>
            <a:ext cx="2722245" cy="31203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25">
                <a:latin typeface="Arial"/>
                <a:cs typeface="Arial"/>
              </a:rPr>
              <a:t>Key.ENTER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5">
                <a:latin typeface="Arial"/>
                <a:cs typeface="Arial"/>
              </a:rPr>
              <a:t>Key.TAB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30">
                <a:latin typeface="Arial"/>
                <a:cs typeface="Arial"/>
              </a:rPr>
              <a:t>Key.ESC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35">
                <a:latin typeface="Arial"/>
                <a:cs typeface="Arial"/>
              </a:rPr>
              <a:t>Key.BACKSPACE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25">
                <a:latin typeface="Arial"/>
                <a:cs typeface="Arial"/>
              </a:rPr>
              <a:t>Key.DELETE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30">
                <a:latin typeface="Arial"/>
                <a:cs typeface="Arial"/>
              </a:rPr>
              <a:t>Key.INSERT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45">
                <a:latin typeface="Arial"/>
                <a:cs typeface="Arial"/>
              </a:rPr>
              <a:t>Key.SPACE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5647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F</a:t>
            </a:r>
            <a:r>
              <a:rPr dirty="0" spc="-5"/>
              <a:t>UNCTION</a:t>
            </a:r>
            <a:r>
              <a:rPr dirty="0" spc="110"/>
              <a:t> </a:t>
            </a:r>
            <a:r>
              <a:rPr dirty="0" spc="-5"/>
              <a:t>KEYS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64894"/>
            <a:ext cx="1228725" cy="481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5">
                <a:latin typeface="Arial"/>
                <a:cs typeface="Arial"/>
              </a:rPr>
              <a:t>Key.F1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4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30">
                <a:latin typeface="Arial"/>
                <a:cs typeface="Arial"/>
              </a:rPr>
              <a:t>Key.F2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5">
                <a:latin typeface="Arial"/>
                <a:cs typeface="Arial"/>
              </a:rPr>
              <a:t>Key.F3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5">
                <a:latin typeface="Arial"/>
                <a:cs typeface="Arial"/>
              </a:rPr>
              <a:t>Key.F4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5">
                <a:latin typeface="Arial"/>
                <a:cs typeface="Arial"/>
              </a:rPr>
              <a:t>Key.F5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5">
                <a:latin typeface="Arial"/>
                <a:cs typeface="Arial"/>
              </a:rPr>
              <a:t>Key.F6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30">
                <a:latin typeface="Arial"/>
                <a:cs typeface="Arial"/>
              </a:rPr>
              <a:t>Key.F7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5">
                <a:latin typeface="Arial"/>
                <a:cs typeface="Arial"/>
              </a:rPr>
              <a:t>Key.F8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5">
                <a:latin typeface="Arial"/>
                <a:cs typeface="Arial"/>
              </a:rPr>
              <a:t>Key.F9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5">
                <a:latin typeface="Arial"/>
                <a:cs typeface="Arial"/>
              </a:rPr>
              <a:t>Key.F10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45">
                <a:latin typeface="Arial"/>
                <a:cs typeface="Arial"/>
              </a:rPr>
              <a:t>Key.F11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5">
                <a:latin typeface="Arial"/>
                <a:cs typeface="Arial"/>
              </a:rPr>
              <a:t>Key.F12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5">
                <a:latin typeface="Arial"/>
                <a:cs typeface="Arial"/>
              </a:rPr>
              <a:t>Key.F13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5">
                <a:latin typeface="Arial"/>
                <a:cs typeface="Arial"/>
              </a:rPr>
              <a:t>Key.F14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5">
                <a:latin typeface="Arial"/>
                <a:cs typeface="Arial"/>
              </a:rPr>
              <a:t>Key.F15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8301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40"/>
              <a:t>N</a:t>
            </a:r>
            <a:r>
              <a:rPr dirty="0" spc="-40"/>
              <a:t>AVIGATION</a:t>
            </a:r>
            <a:r>
              <a:rPr dirty="0" spc="95"/>
              <a:t> </a:t>
            </a:r>
            <a:r>
              <a:rPr dirty="0" spc="-5"/>
              <a:t>KEYS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49272"/>
            <a:ext cx="2844165" cy="35623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25">
                <a:latin typeface="Arial"/>
                <a:cs typeface="Arial"/>
              </a:rPr>
              <a:t>Key.HOME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30">
                <a:latin typeface="Arial"/>
                <a:cs typeface="Arial"/>
              </a:rPr>
              <a:t>Key.END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25">
                <a:latin typeface="Arial"/>
                <a:cs typeface="Arial"/>
              </a:rPr>
              <a:t>Key.LEFT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25">
                <a:latin typeface="Arial"/>
                <a:cs typeface="Arial"/>
              </a:rPr>
              <a:t>Key.RIGHT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25">
                <a:latin typeface="Arial"/>
                <a:cs typeface="Arial"/>
              </a:rPr>
              <a:t>Key.DOWN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35">
                <a:latin typeface="Arial"/>
                <a:cs typeface="Arial"/>
              </a:rPr>
              <a:t>Key.UP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K</a:t>
            </a:r>
            <a:r>
              <a:rPr dirty="0" sz="2400" spc="-15">
                <a:latin typeface="Arial"/>
                <a:cs typeface="Arial"/>
              </a:rPr>
              <a:t>e</a:t>
            </a:r>
            <a:r>
              <a:rPr dirty="0" sz="2400" spc="-180">
                <a:latin typeface="Arial"/>
                <a:cs typeface="Arial"/>
              </a:rPr>
              <a:t>y</a:t>
            </a:r>
            <a:r>
              <a:rPr dirty="0" sz="2400">
                <a:latin typeface="Arial"/>
                <a:cs typeface="Arial"/>
              </a:rPr>
              <a:t>.</a:t>
            </a:r>
            <a:r>
              <a:rPr dirty="0" sz="2400" spc="-180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AGE</a:t>
            </a:r>
            <a:r>
              <a:rPr dirty="0" sz="2400" spc="-10">
                <a:latin typeface="Arial"/>
                <a:cs typeface="Arial"/>
              </a:rPr>
              <a:t>_</a:t>
            </a:r>
            <a:r>
              <a:rPr dirty="0" sz="2400">
                <a:latin typeface="Arial"/>
                <a:cs typeface="Arial"/>
              </a:rPr>
              <a:t>DOWN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35">
                <a:latin typeface="Arial"/>
                <a:cs typeface="Arial"/>
              </a:rPr>
              <a:t>Key.PAGE_UP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320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S</a:t>
            </a:r>
            <a:r>
              <a:rPr dirty="0" spc="-5"/>
              <a:t>PECIAL</a:t>
            </a:r>
            <a:r>
              <a:rPr dirty="0" spc="15"/>
              <a:t> </a:t>
            </a:r>
            <a:r>
              <a:rPr dirty="0" sz="3000" spc="-5"/>
              <a:t>K</a:t>
            </a:r>
            <a:r>
              <a:rPr dirty="0" spc="-5"/>
              <a:t>EYS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49272"/>
            <a:ext cx="3103880" cy="22364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15">
                <a:latin typeface="Arial"/>
                <a:cs typeface="Arial"/>
              </a:rPr>
              <a:t>Key.PRINTSCREEN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45">
                <a:latin typeface="Arial"/>
                <a:cs typeface="Arial"/>
              </a:rPr>
              <a:t>Key.PAUSE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20">
                <a:latin typeface="Arial"/>
                <a:cs typeface="Arial"/>
              </a:rPr>
              <a:t>Key.CAPS_LOCK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K</a:t>
            </a:r>
            <a:r>
              <a:rPr dirty="0" sz="2400" spc="-15">
                <a:latin typeface="Arial"/>
                <a:cs typeface="Arial"/>
              </a:rPr>
              <a:t>e</a:t>
            </a:r>
            <a:r>
              <a:rPr dirty="0" sz="2400" spc="-180">
                <a:latin typeface="Arial"/>
                <a:cs typeface="Arial"/>
              </a:rPr>
              <a:t>y</a:t>
            </a:r>
            <a:r>
              <a:rPr dirty="0" sz="2400">
                <a:latin typeface="Arial"/>
                <a:cs typeface="Arial"/>
              </a:rPr>
              <a:t>.SC</a:t>
            </a:r>
            <a:r>
              <a:rPr dirty="0" sz="2400" spc="-10">
                <a:latin typeface="Arial"/>
                <a:cs typeface="Arial"/>
              </a:rPr>
              <a:t>R</a:t>
            </a:r>
            <a:r>
              <a:rPr dirty="0" sz="2400">
                <a:latin typeface="Arial"/>
                <a:cs typeface="Arial"/>
              </a:rPr>
              <a:t>OLL_LOCK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20">
                <a:latin typeface="Arial"/>
                <a:cs typeface="Arial"/>
              </a:rPr>
              <a:t>Key.NUM_LOCK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3806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I</a:t>
            </a:r>
            <a:r>
              <a:rPr dirty="0" spc="-5"/>
              <a:t>NTRODUCTION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0942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Automates anything you see on </a:t>
            </a:r>
            <a:r>
              <a:rPr dirty="0" sz="2400">
                <a:latin typeface="Arial"/>
                <a:cs typeface="Arial"/>
              </a:rPr>
              <a:t>the screen of </a:t>
            </a:r>
            <a:r>
              <a:rPr dirty="0" sz="2400" spc="-5">
                <a:latin typeface="Arial"/>
                <a:cs typeface="Arial"/>
              </a:rPr>
              <a:t>your  desktop computer running Windows, </a:t>
            </a:r>
            <a:r>
              <a:rPr dirty="0" sz="2400">
                <a:latin typeface="Arial"/>
                <a:cs typeface="Arial"/>
              </a:rPr>
              <a:t>Mac </a:t>
            </a:r>
            <a:r>
              <a:rPr dirty="0" sz="2400" spc="-5">
                <a:latin typeface="Arial"/>
                <a:cs typeface="Arial"/>
              </a:rPr>
              <a:t>or some  Linux/Unix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602" y="5870244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2967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5"/>
              <a:t>N</a:t>
            </a:r>
            <a:r>
              <a:rPr dirty="0" spc="-35"/>
              <a:t>UMPAD</a:t>
            </a:r>
            <a:r>
              <a:rPr dirty="0" spc="110"/>
              <a:t> </a:t>
            </a:r>
            <a:r>
              <a:rPr dirty="0" spc="-5"/>
              <a:t>KEYS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64894"/>
            <a:ext cx="2315210" cy="481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0">
                <a:latin typeface="Arial"/>
                <a:cs typeface="Arial"/>
              </a:rPr>
              <a:t>Key.NUM0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14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0">
                <a:latin typeface="Arial"/>
                <a:cs typeface="Arial"/>
              </a:rPr>
              <a:t>Key.NUM1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0">
                <a:latin typeface="Arial"/>
                <a:cs typeface="Arial"/>
              </a:rPr>
              <a:t>Key.NUM2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0">
                <a:latin typeface="Arial"/>
                <a:cs typeface="Arial"/>
              </a:rPr>
              <a:t>Key.NUM3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0">
                <a:latin typeface="Arial"/>
                <a:cs typeface="Arial"/>
              </a:rPr>
              <a:t>Key.NUM4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0">
                <a:latin typeface="Arial"/>
                <a:cs typeface="Arial"/>
              </a:rPr>
              <a:t>Key.NUM5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0">
                <a:latin typeface="Arial"/>
                <a:cs typeface="Arial"/>
              </a:rPr>
              <a:t>Key.NUM6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0">
                <a:latin typeface="Arial"/>
                <a:cs typeface="Arial"/>
              </a:rPr>
              <a:t>Key.NUM7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0">
                <a:latin typeface="Arial"/>
                <a:cs typeface="Arial"/>
              </a:rPr>
              <a:t>Key.NUM8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0">
                <a:latin typeface="Arial"/>
                <a:cs typeface="Arial"/>
              </a:rPr>
              <a:t>Key.NUM9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40">
                <a:latin typeface="Arial"/>
                <a:cs typeface="Arial"/>
              </a:rPr>
              <a:t>Key.SEPARATOR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5">
                <a:latin typeface="Arial"/>
                <a:cs typeface="Arial"/>
              </a:rPr>
              <a:t>Key.ADD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20">
                <a:latin typeface="Arial"/>
                <a:cs typeface="Arial"/>
              </a:rPr>
              <a:t>Key.MINUS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40">
                <a:latin typeface="Arial"/>
                <a:cs typeface="Arial"/>
              </a:rPr>
              <a:t>Key.MULTIPLY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 spc="-15">
                <a:latin typeface="Arial"/>
                <a:cs typeface="Arial"/>
              </a:rPr>
              <a:t>Key.DIVIDE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4961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M</a:t>
            </a:r>
            <a:r>
              <a:rPr dirty="0"/>
              <a:t>ODIFIER</a:t>
            </a:r>
            <a:r>
              <a:rPr dirty="0" spc="75"/>
              <a:t> </a:t>
            </a:r>
            <a:r>
              <a:rPr dirty="0" spc="-5"/>
              <a:t>KEYS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49272"/>
            <a:ext cx="1766570" cy="26784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5">
                <a:latin typeface="Arial"/>
                <a:cs typeface="Arial"/>
              </a:rPr>
              <a:t>Key.ALT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30">
                <a:latin typeface="Arial"/>
                <a:cs typeface="Arial"/>
              </a:rPr>
              <a:t>Key.CMD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30">
                <a:latin typeface="Arial"/>
                <a:cs typeface="Arial"/>
              </a:rPr>
              <a:t>Key.CTRL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0">
                <a:latin typeface="Arial"/>
                <a:cs typeface="Arial"/>
              </a:rPr>
              <a:t>Key.META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25">
                <a:latin typeface="Arial"/>
                <a:cs typeface="Arial"/>
              </a:rPr>
              <a:t>Key.SHIFT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30">
                <a:latin typeface="Arial"/>
                <a:cs typeface="Arial"/>
              </a:rPr>
              <a:t>Key.WIN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994" y="4423917"/>
            <a:ext cx="176783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FF39D"/>
                </a:solidFill>
                <a:latin typeface="Arial"/>
                <a:cs typeface="Arial"/>
              </a:rPr>
              <a:t>S</a:t>
            </a:r>
            <a:r>
              <a:rPr dirty="0" sz="2400" spc="-5" b="1">
                <a:solidFill>
                  <a:srgbClr val="FFF39D"/>
                </a:solidFill>
                <a:latin typeface="Arial"/>
                <a:cs typeface="Arial"/>
              </a:rPr>
              <a:t>HOR</a:t>
            </a:r>
            <a:r>
              <a:rPr dirty="0" sz="2400" spc="-15" b="1">
                <a:solidFill>
                  <a:srgbClr val="FFF39D"/>
                </a:solidFill>
                <a:latin typeface="Arial"/>
                <a:cs typeface="Arial"/>
              </a:rPr>
              <a:t>T</a:t>
            </a:r>
            <a:r>
              <a:rPr dirty="0" sz="2400" spc="-5" b="1">
                <a:solidFill>
                  <a:srgbClr val="FFF39D"/>
                </a:solidFill>
                <a:latin typeface="Arial"/>
                <a:cs typeface="Arial"/>
              </a:rPr>
              <a:t>C</a:t>
            </a:r>
            <a:r>
              <a:rPr dirty="0" sz="2400" spc="-15" b="1">
                <a:solidFill>
                  <a:srgbClr val="FFF39D"/>
                </a:solidFill>
                <a:latin typeface="Arial"/>
                <a:cs typeface="Arial"/>
              </a:rPr>
              <a:t>U</a:t>
            </a:r>
            <a:r>
              <a:rPr dirty="0" sz="2400" b="1">
                <a:solidFill>
                  <a:srgbClr val="FFF39D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2889" y="506310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1762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S</a:t>
            </a:r>
            <a:r>
              <a:rPr dirty="0"/>
              <a:t>HO</a:t>
            </a:r>
            <a:r>
              <a:rPr dirty="0" spc="-55"/>
              <a:t>R</a:t>
            </a:r>
            <a:r>
              <a:rPr dirty="0"/>
              <a:t>T</a:t>
            </a:r>
            <a:r>
              <a:rPr dirty="0" spc="-10"/>
              <a:t>C</a:t>
            </a:r>
            <a:r>
              <a:rPr dirty="0"/>
              <a:t>UT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266"/>
            <a:ext cx="1908810" cy="205930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Alt+Shift+c</a:t>
            </a:r>
            <a:endParaRPr sz="24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>
                <a:latin typeface="Arial"/>
                <a:cs typeface="Arial"/>
              </a:rPr>
              <a:t>Stop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D8537"/>
              </a:buClr>
              <a:buFont typeface="Arial"/>
              <a:buChar char=""/>
            </a:pPr>
            <a:endParaRPr sz="31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Ctrl+Shift+2</a:t>
            </a:r>
            <a:endParaRPr sz="24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sz="2100" spc="-5">
                <a:latin typeface="Arial"/>
                <a:cs typeface="Arial"/>
              </a:rPr>
              <a:t>Capture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994" y="4423917"/>
            <a:ext cx="19570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FF39D"/>
                </a:solidFill>
                <a:latin typeface="Arial"/>
                <a:cs typeface="Arial"/>
              </a:rPr>
              <a:t>R</a:t>
            </a:r>
            <a:r>
              <a:rPr dirty="0" sz="2400" b="1">
                <a:solidFill>
                  <a:srgbClr val="FFF39D"/>
                </a:solidFill>
                <a:latin typeface="Arial"/>
                <a:cs typeface="Arial"/>
              </a:rPr>
              <a:t>EF</a:t>
            </a:r>
            <a:r>
              <a:rPr dirty="0" sz="2400" spc="-15" b="1">
                <a:solidFill>
                  <a:srgbClr val="FFF39D"/>
                </a:solidFill>
                <a:latin typeface="Arial"/>
                <a:cs typeface="Arial"/>
              </a:rPr>
              <a:t>E</a:t>
            </a:r>
            <a:r>
              <a:rPr dirty="0" sz="2400" spc="-5" b="1">
                <a:solidFill>
                  <a:srgbClr val="FFF39D"/>
                </a:solidFill>
                <a:latin typeface="Arial"/>
                <a:cs typeface="Arial"/>
              </a:rPr>
              <a:t>R</a:t>
            </a:r>
            <a:r>
              <a:rPr dirty="0" sz="2400" spc="-15" b="1">
                <a:solidFill>
                  <a:srgbClr val="FFF39D"/>
                </a:solidFill>
                <a:latin typeface="Arial"/>
                <a:cs typeface="Arial"/>
              </a:rPr>
              <a:t>E</a:t>
            </a:r>
            <a:r>
              <a:rPr dirty="0" sz="2400" spc="-5" b="1">
                <a:solidFill>
                  <a:srgbClr val="FFF39D"/>
                </a:solidFill>
                <a:latin typeface="Arial"/>
                <a:cs typeface="Arial"/>
              </a:rPr>
              <a:t>N</a:t>
            </a:r>
            <a:r>
              <a:rPr dirty="0" sz="2400" spc="-15" b="1">
                <a:solidFill>
                  <a:srgbClr val="FFF39D"/>
                </a:solidFill>
                <a:latin typeface="Arial"/>
                <a:cs typeface="Arial"/>
              </a:rPr>
              <a:t>C</a:t>
            </a:r>
            <a:r>
              <a:rPr dirty="0" sz="2400" b="1">
                <a:solidFill>
                  <a:srgbClr val="FFF39D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2889" y="506310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19570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R</a:t>
            </a:r>
            <a:r>
              <a:rPr dirty="0"/>
              <a:t>EF</a:t>
            </a:r>
            <a:r>
              <a:rPr dirty="0" spc="-15"/>
              <a:t>E</a:t>
            </a:r>
            <a:r>
              <a:rPr dirty="0" spc="-5"/>
              <a:t>R</a:t>
            </a:r>
            <a:r>
              <a:rPr dirty="0" spc="-15"/>
              <a:t>E</a:t>
            </a:r>
            <a:r>
              <a:rPr dirty="0" spc="-5"/>
              <a:t>N</a:t>
            </a:r>
            <a:r>
              <a:rPr dirty="0" spc="-15"/>
              <a:t>C</a:t>
            </a:r>
            <a:r>
              <a:rPr dirty="0"/>
              <a:t>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52266"/>
            <a:ext cx="6470015" cy="242570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RaiMan's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SikuliX</a:t>
            </a:r>
            <a:endParaRPr sz="24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u="heavy" sz="210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Arial"/>
                <a:cs typeface="Arial"/>
                <a:hlinkClick r:id="rId2"/>
              </a:rPr>
              <a:t>http://sikulix.com/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D8537"/>
              </a:buClr>
              <a:buFont typeface="Arial"/>
              <a:buChar char=""/>
            </a:pPr>
            <a:endParaRPr sz="315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Arial"/>
                <a:cs typeface="Arial"/>
              </a:rPr>
              <a:t>Global Functions and Features </a:t>
            </a:r>
            <a:r>
              <a:rPr dirty="0" sz="2400">
                <a:latin typeface="Arial"/>
                <a:cs typeface="Arial"/>
              </a:rPr>
              <a:t>— </a:t>
            </a:r>
            <a:r>
              <a:rPr dirty="0" sz="2400" spc="-5">
                <a:latin typeface="Arial"/>
                <a:cs typeface="Arial"/>
              </a:rPr>
              <a:t>Sikuli </a:t>
            </a:r>
            <a:r>
              <a:rPr dirty="0" sz="2400">
                <a:latin typeface="Arial"/>
                <a:cs typeface="Arial"/>
              </a:rPr>
              <a:t>X 1.0  </a:t>
            </a:r>
            <a:r>
              <a:rPr dirty="0" sz="2400" spc="-5">
                <a:latin typeface="Arial"/>
                <a:cs typeface="Arial"/>
              </a:rPr>
              <a:t>documentation</a:t>
            </a:r>
            <a:endParaRPr sz="2400">
              <a:latin typeface="Arial"/>
              <a:cs typeface="Arial"/>
            </a:endParaRPr>
          </a:p>
          <a:p>
            <a:pPr lvl="1" marL="652780" indent="-274320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dirty="0" u="heavy" sz="2100" spc="-5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Arial"/>
                <a:cs typeface="Arial"/>
                <a:hlinkClick r:id="rId3"/>
              </a:rPr>
              <a:t>http://doc.sikuli.org/globals.html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994" y="4423917"/>
            <a:ext cx="8724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FFF39D"/>
                </a:solidFill>
                <a:latin typeface="Arial"/>
                <a:cs typeface="Arial"/>
              </a:rPr>
              <a:t>Q&amp;A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2889" y="506310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5121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Q</a:t>
            </a:r>
            <a:r>
              <a:rPr dirty="0" spc="-5"/>
              <a:t>UESTION </a:t>
            </a:r>
            <a:r>
              <a:rPr dirty="0" sz="3000"/>
              <a:t>&amp;</a:t>
            </a:r>
            <a:r>
              <a:rPr dirty="0" sz="3000" spc="-55"/>
              <a:t> </a:t>
            </a:r>
            <a:r>
              <a:rPr dirty="0" sz="3000"/>
              <a:t>A</a:t>
            </a:r>
            <a:r>
              <a:rPr dirty="0"/>
              <a:t>NSWER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3500628" y="1519427"/>
            <a:ext cx="2667000" cy="397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22309" y="587024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994" y="4423917"/>
            <a:ext cx="34632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FF39D"/>
                </a:solidFill>
                <a:latin typeface="Arial"/>
                <a:cs typeface="Arial"/>
              </a:rPr>
              <a:t>D</a:t>
            </a:r>
            <a:r>
              <a:rPr dirty="0" sz="2400" b="1">
                <a:solidFill>
                  <a:srgbClr val="FFF39D"/>
                </a:solidFill>
                <a:latin typeface="Arial"/>
                <a:cs typeface="Arial"/>
              </a:rPr>
              <a:t>OWNLOAD </a:t>
            </a:r>
            <a:r>
              <a:rPr dirty="0" sz="3000" spc="-5" b="1">
                <a:solidFill>
                  <a:srgbClr val="FFF39D"/>
                </a:solidFill>
                <a:latin typeface="Arial"/>
                <a:cs typeface="Arial"/>
              </a:rPr>
              <a:t>&amp;</a:t>
            </a:r>
            <a:r>
              <a:rPr dirty="0" sz="3000" spc="65" b="1">
                <a:solidFill>
                  <a:srgbClr val="FFF39D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FFF39D"/>
                </a:solidFill>
                <a:latin typeface="Arial"/>
                <a:cs typeface="Arial"/>
              </a:rPr>
              <a:t>S</a:t>
            </a:r>
            <a:r>
              <a:rPr dirty="0" sz="2400" b="1">
                <a:solidFill>
                  <a:srgbClr val="FFF39D"/>
                </a:solidFill>
                <a:latin typeface="Arial"/>
                <a:cs typeface="Arial"/>
              </a:rPr>
              <a:t>ETUP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3182" y="5063109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4086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D</a:t>
            </a:r>
            <a:r>
              <a:rPr dirty="0" spc="-5"/>
              <a:t>OWNLOAD </a:t>
            </a:r>
            <a:r>
              <a:rPr dirty="0" sz="3000"/>
              <a:t>&amp;</a:t>
            </a:r>
            <a:r>
              <a:rPr dirty="0" sz="3000" spc="120"/>
              <a:t> </a:t>
            </a:r>
            <a:r>
              <a:rPr dirty="0" sz="3000" spc="-5"/>
              <a:t>S</a:t>
            </a:r>
            <a:r>
              <a:rPr dirty="0" spc="-5"/>
              <a:t>ETUP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372602" y="5870244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7788" y="1341119"/>
            <a:ext cx="5254752" cy="4247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088" y="2087879"/>
            <a:ext cx="4241292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39339" y="3713987"/>
            <a:ext cx="3889248" cy="3144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4086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D</a:t>
            </a:r>
            <a:r>
              <a:rPr dirty="0" spc="-5"/>
              <a:t>OWNLOAD </a:t>
            </a:r>
            <a:r>
              <a:rPr dirty="0" sz="3000"/>
              <a:t>&amp;</a:t>
            </a:r>
            <a:r>
              <a:rPr dirty="0" sz="3000" spc="120"/>
              <a:t> </a:t>
            </a:r>
            <a:r>
              <a:rPr dirty="0" sz="3000" spc="-5"/>
              <a:t>S</a:t>
            </a:r>
            <a:r>
              <a:rPr dirty="0" spc="-5"/>
              <a:t>ETUP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372602" y="5870244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7427" y="1406650"/>
            <a:ext cx="7629144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4086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D</a:t>
            </a:r>
            <a:r>
              <a:rPr dirty="0" spc="-5"/>
              <a:t>OWNLOAD </a:t>
            </a:r>
            <a:r>
              <a:rPr dirty="0" sz="3000"/>
              <a:t>&amp;</a:t>
            </a:r>
            <a:r>
              <a:rPr dirty="0" sz="3000" spc="120"/>
              <a:t> </a:t>
            </a:r>
            <a:r>
              <a:rPr dirty="0" sz="3000" spc="-5"/>
              <a:t>S</a:t>
            </a:r>
            <a:r>
              <a:rPr dirty="0" spc="-5"/>
              <a:t>ETUP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372602" y="5870244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5672" y="2036064"/>
            <a:ext cx="6772656" cy="4201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34086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D</a:t>
            </a:r>
            <a:r>
              <a:rPr dirty="0" spc="-5"/>
              <a:t>OWNLOAD </a:t>
            </a:r>
            <a:r>
              <a:rPr dirty="0" sz="3000"/>
              <a:t>&amp;</a:t>
            </a:r>
            <a:r>
              <a:rPr dirty="0" sz="3000" spc="120"/>
              <a:t> </a:t>
            </a:r>
            <a:r>
              <a:rPr dirty="0" sz="3000" spc="-5"/>
              <a:t>S</a:t>
            </a:r>
            <a:r>
              <a:rPr dirty="0" spc="-5"/>
              <a:t>ETUP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372602" y="5870244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1700783"/>
            <a:ext cx="3915155" cy="3247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64635" y="3860291"/>
            <a:ext cx="4162044" cy="2200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0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2018-08-28T12:24:49Z</dcterms:created>
  <dcterms:modified xsi:type="dcterms:W3CDTF">2018-08-28T12:24:49Z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2018-08-28T00:00:00Z</vt:filetime>
  </property>
</Properties>
</file>