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06" autoAdjust="0"/>
  </p:normalViewPr>
  <p:slideViewPr>
    <p:cSldViewPr>
      <p:cViewPr varScale="1">
        <p:scale>
          <a:sx n="63" d="100"/>
          <a:sy n="63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D86D2-C044-4E53-8D5B-96A944B2282F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10D26-26BF-4AF3-8015-F20666DF50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0D26-26BF-4AF3-8015-F20666DF5055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DC378B-534A-401C-A4D8-9F5D4273C150}" type="datetimeFigureOut">
              <a:rPr lang="en-US" smtClean="0"/>
              <a:t>10/5/2023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9E2241-F0CE-4378-9E2E-B97EE1A18C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785794"/>
            <a:ext cx="7772400" cy="19011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CHATBOT IN PYTHON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143248"/>
            <a:ext cx="7743852" cy="13823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python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 Plan responses that the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will offer, such as accurate answers, suggestions, and assistance.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Responses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 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Continuously test and refine the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chatbot's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performance based on user interactions.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Testing and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922" y="785794"/>
            <a:ext cx="904007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In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this project, we made a college-specific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system that can be custom and fits in an education domain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the addition of this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system in the college website will make the webpage more user interactive as it responds to the user queries very accurately as it is a domain-specific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system, and furthermore we had investigated our college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system design stages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4400" dirty="0" smtClean="0">
                <a:cs typeface="Vijaya" pitchFamily="34" charset="0"/>
              </a:rPr>
              <a:t/>
            </a:r>
            <a:br>
              <a:rPr lang="en-US" sz="4400" dirty="0" smtClean="0">
                <a:cs typeface="Vijaya" pitchFamily="34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0034" y="1571612"/>
            <a:ext cx="8043890" cy="40719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ABSTRACT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ESSENTIAL TO CREATE A CHATBOT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THINKING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IN" sz="2400" dirty="0" smtClean="0">
              <a:cs typeface="Vijaya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en-IN" sz="2000" dirty="0" smtClean="0"/>
          </a:p>
          <a:p>
            <a:pPr lvl="1">
              <a:lnSpc>
                <a:spcPct val="150000"/>
              </a:lnSpc>
              <a:buNone/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85728"/>
            <a:ext cx="8372476" cy="114300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primary objective of creating a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in Python for exceptional customer service is to enhance the overall user experience and increase customer satisfaction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enables a user to simply ask questions in the same manner that they would respond to humans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most well-known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currently are voices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: SIRI and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have been adopted and brought into the daily application at a high rate on the computer chat platform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br>
              <a:rPr lang="en-IN" sz="44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Purpose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NLP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Predefined Responses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Testing and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Deployment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Monitoring and Improvement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58204" cy="14176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ESSENTIAL TO CREATE A CHATBOT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Functionality.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Interface.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Natural Language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Processing. 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Responses.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Testing and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Improvement.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cs typeface="Vijaya" pitchFamily="34" charset="0"/>
              </a:rPr>
              <a:t>DESIGN THINKING</a:t>
            </a:r>
            <a:br>
              <a:rPr lang="en-US" sz="4400" dirty="0" smtClean="0">
                <a:cs typeface="Vijaya" pitchFamily="34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 </a:t>
            </a:r>
            <a:r>
              <a:rPr lang="en-IN" sz="3200" dirty="0" smtClean="0"/>
              <a:t> 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Define the scope of the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chatbot's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abilities, including answering common questions, providing guidance, and directing users to appropriate resources.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 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Determine where the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will be integrated (website, app) and design a user-friendly interface for interactions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Implement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NLP techniques to understand and process user input in a conversational manner.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Natural Language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241</Words>
  <Application>Microsoft Office PowerPoint</Application>
  <PresentationFormat>On-screen Show (4:3)</PresentationFormat>
  <Paragraphs>42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CHATBOT IN PYTHON</vt:lpstr>
      <vt:lpstr>CONTENTS</vt:lpstr>
      <vt:lpstr>OBJECTIVE</vt:lpstr>
      <vt:lpstr>ABSTRACT  </vt:lpstr>
      <vt:lpstr>ESSENTIAL TO CREATE A CHATBOT </vt:lpstr>
      <vt:lpstr>DESIGN THINKING </vt:lpstr>
      <vt:lpstr>Functionality </vt:lpstr>
      <vt:lpstr>User Interface </vt:lpstr>
      <vt:lpstr>Natural Language Processing  </vt:lpstr>
      <vt:lpstr>Responses </vt:lpstr>
      <vt:lpstr>Testing and Improvement </vt:lpstr>
      <vt:lpstr>Slide 12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IN PYTHON</dc:title>
  <dc:creator>CSE</dc:creator>
  <cp:lastModifiedBy>CSE</cp:lastModifiedBy>
  <cp:revision>12</cp:revision>
  <dcterms:created xsi:type="dcterms:W3CDTF">2023-10-04T20:27:19Z</dcterms:created>
  <dcterms:modified xsi:type="dcterms:W3CDTF">2023-10-04T21:59:06Z</dcterms:modified>
</cp:coreProperties>
</file>