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sp>
        <p:nvSpPr>
          <p:cNvPr id="35" name="Google Shape;35;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 name="Google Shape;38;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39" name="Google Shape;39;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9" name="Shape 59"/>
        <p:cNvGrpSpPr/>
        <p:nvPr/>
      </p:nvGrpSpPr>
      <p:grpSpPr>
        <a:xfrm>
          <a:off x="0" y="0"/>
          <a:ext cx="0" cy="0"/>
          <a:chOff x="0" y="0"/>
          <a:chExt cx="0" cy="0"/>
        </a:xfrm>
      </p:grpSpPr>
      <p:grpSp>
        <p:nvGrpSpPr>
          <p:cNvPr id="60" name="Google Shape;60;p2"/>
          <p:cNvGrpSpPr/>
          <p:nvPr/>
        </p:nvGrpSpPr>
        <p:grpSpPr>
          <a:xfrm>
            <a:off x="-104" y="-8467"/>
            <a:ext cx="12192237" cy="6866580"/>
            <a:chOff x="-104" y="-8467"/>
            <a:chExt cx="12192237" cy="6866580"/>
          </a:xfrm>
        </p:grpSpPr>
        <p:cxnSp>
          <p:nvCxnSpPr>
            <p:cNvPr id="61" name="Google Shape;61;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62" name="Google Shape;62;p2"/>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63" name="Google Shape;63;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64" name="Google Shape;64;p2"/>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65" name="Google Shape;65;p2"/>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67" name="Google Shape;67;p2"/>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68" name="Google Shape;68;p2"/>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69" name="Google Shape;69;p2"/>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10800000">
              <a:off x="-104" y="54"/>
              <a:ext cx="842700" cy="5666100"/>
            </a:xfrm>
            <a:prstGeom prst="triangle">
              <a:avLst>
                <a:gd fmla="val 10000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2"/>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Clr>
                <a:schemeClr val="accent1"/>
              </a:buClr>
              <a:buSzPts val="5400"/>
              <a:buFont typeface="Trebuchet MS"/>
              <a:buNone/>
              <a:defRPr sz="5400">
                <a:solidFill>
                  <a:schemeClr val="accen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2"/>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normAutofit/>
          </a:bodyPr>
          <a:lstStyle>
            <a:lvl1pPr lvl="0" rtl="0" algn="r">
              <a:spcBef>
                <a:spcPts val="1000"/>
              </a:spcBef>
              <a:spcAft>
                <a:spcPts val="0"/>
              </a:spcAft>
              <a:buSzPts val="1440"/>
              <a:buNone/>
              <a:defRPr>
                <a:solidFill>
                  <a:srgbClr val="7F7F7F"/>
                </a:solidFill>
              </a:defRPr>
            </a:lvl1pPr>
            <a:lvl2pPr lvl="1" rtl="0" algn="ctr">
              <a:spcBef>
                <a:spcPts val="1000"/>
              </a:spcBef>
              <a:spcAft>
                <a:spcPts val="0"/>
              </a:spcAft>
              <a:buSzPts val="1280"/>
              <a:buNone/>
              <a:defRPr>
                <a:solidFill>
                  <a:srgbClr val="888888"/>
                </a:solidFill>
              </a:defRPr>
            </a:lvl2pPr>
            <a:lvl3pPr lvl="2" rtl="0" algn="ctr">
              <a:spcBef>
                <a:spcPts val="1000"/>
              </a:spcBef>
              <a:spcAft>
                <a:spcPts val="0"/>
              </a:spcAft>
              <a:buSzPts val="1120"/>
              <a:buNone/>
              <a:defRPr>
                <a:solidFill>
                  <a:srgbClr val="888888"/>
                </a:solidFill>
              </a:defRPr>
            </a:lvl3pPr>
            <a:lvl4pPr lvl="3" rtl="0" algn="ctr">
              <a:spcBef>
                <a:spcPts val="1000"/>
              </a:spcBef>
              <a:spcAft>
                <a:spcPts val="0"/>
              </a:spcAft>
              <a:buSzPts val="960"/>
              <a:buNone/>
              <a:defRPr>
                <a:solidFill>
                  <a:srgbClr val="888888"/>
                </a:solidFill>
              </a:defRPr>
            </a:lvl4pPr>
            <a:lvl5pPr lvl="4" rtl="0" algn="ctr">
              <a:spcBef>
                <a:spcPts val="1000"/>
              </a:spcBef>
              <a:spcAft>
                <a:spcPts val="0"/>
              </a:spcAft>
              <a:buSzPts val="960"/>
              <a:buNone/>
              <a:defRPr>
                <a:solidFill>
                  <a:srgbClr val="888888"/>
                </a:solidFill>
              </a:defRPr>
            </a:lvl5pPr>
            <a:lvl6pPr lvl="5" rtl="0" algn="ctr">
              <a:spcBef>
                <a:spcPts val="1000"/>
              </a:spcBef>
              <a:spcAft>
                <a:spcPts val="0"/>
              </a:spcAft>
              <a:buSzPts val="960"/>
              <a:buNone/>
              <a:defRPr>
                <a:solidFill>
                  <a:srgbClr val="888888"/>
                </a:solidFill>
              </a:defRPr>
            </a:lvl6pPr>
            <a:lvl7pPr lvl="6" rtl="0" algn="ctr">
              <a:spcBef>
                <a:spcPts val="1000"/>
              </a:spcBef>
              <a:spcAft>
                <a:spcPts val="0"/>
              </a:spcAft>
              <a:buSzPts val="960"/>
              <a:buNone/>
              <a:defRPr>
                <a:solidFill>
                  <a:srgbClr val="888888"/>
                </a:solidFill>
              </a:defRPr>
            </a:lvl7pPr>
            <a:lvl8pPr lvl="7" rtl="0" algn="ctr">
              <a:spcBef>
                <a:spcPts val="1000"/>
              </a:spcBef>
              <a:spcAft>
                <a:spcPts val="0"/>
              </a:spcAft>
              <a:buSzPts val="960"/>
              <a:buNone/>
              <a:defRPr>
                <a:solidFill>
                  <a:srgbClr val="888888"/>
                </a:solidFill>
              </a:defRPr>
            </a:lvl8pPr>
            <a:lvl9pPr lvl="8" rtl="0" algn="ctr">
              <a:spcBef>
                <a:spcPts val="1000"/>
              </a:spcBef>
              <a:spcAft>
                <a:spcPts val="0"/>
              </a:spcAft>
              <a:buSzPts val="960"/>
              <a:buNone/>
              <a:defRPr>
                <a:solidFill>
                  <a:srgbClr val="888888"/>
                </a:solidFill>
              </a:defRPr>
            </a:lvl9pPr>
          </a:lstStyle>
          <a:p/>
        </p:txBody>
      </p:sp>
      <p:sp>
        <p:nvSpPr>
          <p:cNvPr id="73" name="Google Shape;73;p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27" name="Shape 127"/>
        <p:cNvGrpSpPr/>
        <p:nvPr/>
      </p:nvGrpSpPr>
      <p:grpSpPr>
        <a:xfrm>
          <a:off x="0" y="0"/>
          <a:ext cx="0" cy="0"/>
          <a:chOff x="0" y="0"/>
          <a:chExt cx="0" cy="0"/>
        </a:xfrm>
      </p:grpSpPr>
      <p:sp>
        <p:nvSpPr>
          <p:cNvPr id="128" name="Google Shape;128;p11"/>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1"/>
          <p:cNvSpPr txBox="1"/>
          <p:nvPr>
            <p:ph idx="1"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30" name="Google Shape;130;p1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1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1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33" name="Shape 133"/>
        <p:cNvGrpSpPr/>
        <p:nvPr/>
      </p:nvGrpSpPr>
      <p:grpSpPr>
        <a:xfrm>
          <a:off x="0" y="0"/>
          <a:ext cx="0" cy="0"/>
          <a:chOff x="0" y="0"/>
          <a:chExt cx="0" cy="0"/>
        </a:xfrm>
      </p:grpSpPr>
      <p:sp>
        <p:nvSpPr>
          <p:cNvPr id="134" name="Google Shape;134;p12"/>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2"/>
          <p:cNvSpPr txBox="1"/>
          <p:nvPr>
            <p:ph idx="1" type="body"/>
          </p:nvPr>
        </p:nvSpPr>
        <p:spPr>
          <a:xfrm>
            <a:off x="1366139" y="3632200"/>
            <a:ext cx="7224600" cy="381000"/>
          </a:xfrm>
          <a:prstGeom prst="rect">
            <a:avLst/>
          </a:prstGeom>
          <a:noFill/>
          <a:ln>
            <a:noFill/>
          </a:ln>
        </p:spPr>
        <p:txBody>
          <a:bodyPr anchorCtr="0" anchor="ctr" bIns="45700" lIns="91425" spcFirstLastPara="1" rIns="91425" wrap="square" tIns="45700">
            <a:noAutofit/>
          </a:bodyPr>
          <a:lstStyle>
            <a:lvl1pPr indent="-228600" lvl="0" marL="457200" rtl="0" algn="l">
              <a:spcBef>
                <a:spcPts val="1000"/>
              </a:spcBef>
              <a:spcAft>
                <a:spcPts val="0"/>
              </a:spcAft>
              <a:buSzPts val="1280"/>
              <a:buFont typeface="Trebuchet MS"/>
              <a:buNone/>
              <a:defRPr sz="1600">
                <a:solidFill>
                  <a:srgbClr val="7F7F7F"/>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36" name="Google Shape;136;p12"/>
          <p:cNvSpPr txBox="1"/>
          <p:nvPr>
            <p:ph idx="2" type="body"/>
          </p:nvPr>
        </p:nvSpPr>
        <p:spPr>
          <a:xfrm>
            <a:off x="677335" y="4470400"/>
            <a:ext cx="8596800" cy="15711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37" name="Google Shape;137;p1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2"/>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41" name="Google Shape;141;p12"/>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42" name="Shape 142"/>
        <p:cNvGrpSpPr/>
        <p:nvPr/>
      </p:nvGrpSpPr>
      <p:grpSpPr>
        <a:xfrm>
          <a:off x="0" y="0"/>
          <a:ext cx="0" cy="0"/>
          <a:chOff x="0" y="0"/>
          <a:chExt cx="0" cy="0"/>
        </a:xfrm>
      </p:grpSpPr>
      <p:sp>
        <p:nvSpPr>
          <p:cNvPr id="143" name="Google Shape;143;p13"/>
          <p:cNvSpPr txBox="1"/>
          <p:nvPr>
            <p:ph type="title"/>
          </p:nvPr>
        </p:nvSpPr>
        <p:spPr>
          <a:xfrm>
            <a:off x="677335" y="1931988"/>
            <a:ext cx="8596800" cy="2595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p13"/>
          <p:cNvSpPr txBox="1"/>
          <p:nvPr>
            <p:ph idx="1"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3F3F3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45" name="Google Shape;145;p1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p1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48" name="Shape 148"/>
        <p:cNvGrpSpPr/>
        <p:nvPr/>
      </p:nvGrpSpPr>
      <p:grpSpPr>
        <a:xfrm>
          <a:off x="0" y="0"/>
          <a:ext cx="0" cy="0"/>
          <a:chOff x="0" y="0"/>
          <a:chExt cx="0" cy="0"/>
        </a:xfrm>
      </p:grpSpPr>
      <p:sp>
        <p:nvSpPr>
          <p:cNvPr id="149" name="Google Shape;149;p14"/>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14"/>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Font typeface="Trebuchet MS"/>
              <a:buNone/>
              <a:defRPr sz="2400">
                <a:solidFill>
                  <a:srgbClr val="3F3F3F"/>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51" name="Google Shape;151;p14"/>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52" name="Google Shape;152;p1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1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1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5" name="Google Shape;155;p14"/>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56" name="Google Shape;156;p14"/>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57" name="Shape 157"/>
        <p:cNvGrpSpPr/>
        <p:nvPr/>
      </p:nvGrpSpPr>
      <p:grpSpPr>
        <a:xfrm>
          <a:off x="0" y="0"/>
          <a:ext cx="0" cy="0"/>
          <a:chOff x="0" y="0"/>
          <a:chExt cx="0" cy="0"/>
        </a:xfrm>
      </p:grpSpPr>
      <p:sp>
        <p:nvSpPr>
          <p:cNvPr id="158" name="Google Shape;158;p15"/>
          <p:cNvSpPr txBox="1"/>
          <p:nvPr>
            <p:ph type="title"/>
          </p:nvPr>
        </p:nvSpPr>
        <p:spPr>
          <a:xfrm>
            <a:off x="685799" y="609600"/>
            <a:ext cx="8588100" cy="3022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4400"/>
              <a:buFont typeface="Trebuchet MS"/>
              <a:buNone/>
              <a:defRPr b="0" sz="4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15"/>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Font typeface="Trebuchet MS"/>
              <a:buNone/>
              <a:defRPr sz="2400">
                <a:solidFill>
                  <a:schemeClr val="accent1"/>
                </a:solidFill>
              </a:defRPr>
            </a:lvl1pPr>
            <a:lvl2pPr indent="-228600" lvl="1" marL="914400" rtl="0" algn="l">
              <a:spcBef>
                <a:spcPts val="1000"/>
              </a:spcBef>
              <a:spcAft>
                <a:spcPts val="0"/>
              </a:spcAft>
              <a:buSzPts val="1280"/>
              <a:buFont typeface="Trebuchet MS"/>
              <a:buNone/>
              <a:defRPr/>
            </a:lvl2pPr>
            <a:lvl3pPr indent="-228600" lvl="2" marL="1371600" rtl="0" algn="l">
              <a:spcBef>
                <a:spcPts val="1000"/>
              </a:spcBef>
              <a:spcAft>
                <a:spcPts val="0"/>
              </a:spcAft>
              <a:buSzPts val="1120"/>
              <a:buFont typeface="Trebuchet MS"/>
              <a:buNone/>
              <a:defRPr/>
            </a:lvl3pPr>
            <a:lvl4pPr indent="-228600" lvl="3" marL="1828800" rtl="0" algn="l">
              <a:spcBef>
                <a:spcPts val="1000"/>
              </a:spcBef>
              <a:spcAft>
                <a:spcPts val="0"/>
              </a:spcAft>
              <a:buSzPts val="960"/>
              <a:buFont typeface="Trebuchet MS"/>
              <a:buNone/>
              <a:defRPr/>
            </a:lvl4pPr>
            <a:lvl5pPr indent="-228600" lvl="4" marL="2286000" rtl="0" algn="l">
              <a:spcBef>
                <a:spcPts val="1000"/>
              </a:spcBef>
              <a:spcAft>
                <a:spcPts val="0"/>
              </a:spcAft>
              <a:buSzPts val="960"/>
              <a:buFont typeface="Trebuchet MS"/>
              <a:buNone/>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0" name="Google Shape;160;p15"/>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440"/>
              <a:buNone/>
              <a:defRPr sz="18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161" name="Google Shape;161;p1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p1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4" name="Shape 164"/>
        <p:cNvGrpSpPr/>
        <p:nvPr/>
      </p:nvGrpSpPr>
      <p:grpSpPr>
        <a:xfrm>
          <a:off x="0" y="0"/>
          <a:ext cx="0" cy="0"/>
          <a:chOff x="0" y="0"/>
          <a:chExt cx="0" cy="0"/>
        </a:xfrm>
      </p:grpSpPr>
      <p:sp>
        <p:nvSpPr>
          <p:cNvPr id="165" name="Google Shape;165;p1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6" name="Google Shape;166;p16"/>
          <p:cNvSpPr txBox="1"/>
          <p:nvPr>
            <p:ph idx="1" type="body"/>
          </p:nvPr>
        </p:nvSpPr>
        <p:spPr>
          <a:xfrm rot="5400000">
            <a:off x="3035202" y="-197411"/>
            <a:ext cx="3880800" cy="8596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67" name="Google Shape;167;p1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1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0" name="Shape 170"/>
        <p:cNvGrpSpPr/>
        <p:nvPr/>
      </p:nvGrpSpPr>
      <p:grpSpPr>
        <a:xfrm>
          <a:off x="0" y="0"/>
          <a:ext cx="0" cy="0"/>
          <a:chOff x="0" y="0"/>
          <a:chExt cx="0" cy="0"/>
        </a:xfrm>
      </p:grpSpPr>
      <p:sp>
        <p:nvSpPr>
          <p:cNvPr id="171" name="Google Shape;171;p17"/>
          <p:cNvSpPr txBox="1"/>
          <p:nvPr>
            <p:ph type="title"/>
          </p:nvPr>
        </p:nvSpPr>
        <p:spPr>
          <a:xfrm rot="5400000">
            <a:off x="5994316" y="2582999"/>
            <a:ext cx="5251500" cy="13047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2" name="Google Shape;172;p17"/>
          <p:cNvSpPr txBox="1"/>
          <p:nvPr>
            <p:ph idx="1" type="body"/>
          </p:nvPr>
        </p:nvSpPr>
        <p:spPr>
          <a:xfrm rot="5400000">
            <a:off x="1581635" y="-294750"/>
            <a:ext cx="5251500" cy="7060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73" name="Google Shape;173;p1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p1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5" name="Google Shape;175;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6" name="Shape 76"/>
        <p:cNvGrpSpPr/>
        <p:nvPr/>
      </p:nvGrpSpPr>
      <p:grpSpPr>
        <a:xfrm>
          <a:off x="0" y="0"/>
          <a:ext cx="0" cy="0"/>
          <a:chOff x="0" y="0"/>
          <a:chExt cx="0" cy="0"/>
        </a:xfrm>
      </p:grpSpPr>
      <p:sp>
        <p:nvSpPr>
          <p:cNvPr id="77" name="Google Shape;77;p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3"/>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79" name="Google Shape;79;p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5"/>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4000"/>
              <a:buFont typeface="Trebuchet MS"/>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5"/>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600"/>
              <a:buNone/>
              <a:defRPr sz="2000">
                <a:solidFill>
                  <a:srgbClr val="7F7F7F"/>
                </a:solidFill>
              </a:defRPr>
            </a:lvl1pPr>
            <a:lvl2pPr indent="-228600" lvl="1" marL="914400" rtl="0" algn="l">
              <a:spcBef>
                <a:spcPts val="1000"/>
              </a:spcBef>
              <a:spcAft>
                <a:spcPts val="0"/>
              </a:spcAft>
              <a:buSzPts val="1440"/>
              <a:buNone/>
              <a:defRPr sz="1800">
                <a:solidFill>
                  <a:srgbClr val="888888"/>
                </a:solidFill>
              </a:defRPr>
            </a:lvl2pPr>
            <a:lvl3pPr indent="-228600" lvl="2" marL="1371600" rtl="0" algn="l">
              <a:spcBef>
                <a:spcPts val="1000"/>
              </a:spcBef>
              <a:spcAft>
                <a:spcPts val="0"/>
              </a:spcAft>
              <a:buSzPts val="1280"/>
              <a:buNone/>
              <a:defRPr sz="1600">
                <a:solidFill>
                  <a:srgbClr val="888888"/>
                </a:solidFill>
              </a:defRPr>
            </a:lvl3pPr>
            <a:lvl4pPr indent="-228600" lvl="3" marL="1828800" rtl="0" algn="l">
              <a:spcBef>
                <a:spcPts val="1000"/>
              </a:spcBef>
              <a:spcAft>
                <a:spcPts val="0"/>
              </a:spcAft>
              <a:buSzPts val="1120"/>
              <a:buNone/>
              <a:defRPr sz="1400">
                <a:solidFill>
                  <a:srgbClr val="888888"/>
                </a:solidFill>
              </a:defRPr>
            </a:lvl4pPr>
            <a:lvl5pPr indent="-228600" lvl="4" marL="2286000" rtl="0" algn="l">
              <a:spcBef>
                <a:spcPts val="1000"/>
              </a:spcBef>
              <a:spcAft>
                <a:spcPts val="0"/>
              </a:spcAft>
              <a:buSzPts val="1120"/>
              <a:buNone/>
              <a:defRPr sz="1400">
                <a:solidFill>
                  <a:srgbClr val="888888"/>
                </a:solidFill>
              </a:defRPr>
            </a:lvl5pPr>
            <a:lvl6pPr indent="-228600" lvl="5" marL="2743200" rtl="0" algn="l">
              <a:spcBef>
                <a:spcPts val="1000"/>
              </a:spcBef>
              <a:spcAft>
                <a:spcPts val="0"/>
              </a:spcAft>
              <a:buSzPts val="1120"/>
              <a:buNone/>
              <a:defRPr sz="1400">
                <a:solidFill>
                  <a:srgbClr val="888888"/>
                </a:solidFill>
              </a:defRPr>
            </a:lvl6pPr>
            <a:lvl7pPr indent="-228600" lvl="6" marL="3200400" rtl="0" algn="l">
              <a:spcBef>
                <a:spcPts val="1000"/>
              </a:spcBef>
              <a:spcAft>
                <a:spcPts val="0"/>
              </a:spcAft>
              <a:buSzPts val="1120"/>
              <a:buNone/>
              <a:defRPr sz="1400">
                <a:solidFill>
                  <a:srgbClr val="888888"/>
                </a:solidFill>
              </a:defRPr>
            </a:lvl7pPr>
            <a:lvl8pPr indent="-228600" lvl="7" marL="3657600" rtl="0" algn="l">
              <a:spcBef>
                <a:spcPts val="1000"/>
              </a:spcBef>
              <a:spcAft>
                <a:spcPts val="0"/>
              </a:spcAft>
              <a:buSzPts val="1120"/>
              <a:buNone/>
              <a:defRPr sz="1400">
                <a:solidFill>
                  <a:srgbClr val="888888"/>
                </a:solidFill>
              </a:defRPr>
            </a:lvl8pPr>
            <a:lvl9pPr indent="-228600" lvl="8" marL="4114800" rtl="0" algn="l">
              <a:spcBef>
                <a:spcPts val="1000"/>
              </a:spcBef>
              <a:spcAft>
                <a:spcPts val="0"/>
              </a:spcAft>
              <a:buSzPts val="1120"/>
              <a:buNone/>
              <a:defRPr sz="1400">
                <a:solidFill>
                  <a:srgbClr val="888888"/>
                </a:solidFill>
              </a:defRPr>
            </a:lvl9pPr>
          </a:lstStyle>
          <a:p/>
        </p:txBody>
      </p:sp>
      <p:sp>
        <p:nvSpPr>
          <p:cNvPr id="90" name="Google Shape;90;p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3" name="Shape 93"/>
        <p:cNvGrpSpPr/>
        <p:nvPr/>
      </p:nvGrpSpPr>
      <p:grpSpPr>
        <a:xfrm>
          <a:off x="0" y="0"/>
          <a:ext cx="0" cy="0"/>
          <a:chOff x="0" y="0"/>
          <a:chExt cx="0" cy="0"/>
        </a:xfrm>
      </p:grpSpPr>
      <p:sp>
        <p:nvSpPr>
          <p:cNvPr id="94" name="Google Shape;94;p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p6"/>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6" name="Google Shape;96;p6"/>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97" name="Google Shape;97;p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0" name="Shape 100"/>
        <p:cNvGrpSpPr/>
        <p:nvPr/>
      </p:nvGrpSpPr>
      <p:grpSpPr>
        <a:xfrm>
          <a:off x="0" y="0"/>
          <a:ext cx="0" cy="0"/>
          <a:chOff x="0" y="0"/>
          <a:chExt cx="0" cy="0"/>
        </a:xfrm>
      </p:grpSpPr>
      <p:sp>
        <p:nvSpPr>
          <p:cNvPr id="101" name="Google Shape;101;p7"/>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accent1"/>
              </a:buClr>
              <a:buSzPts val="3600"/>
              <a:buFont typeface="Trebuchet MS"/>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7"/>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3" name="Google Shape;103;p7"/>
          <p:cNvSpPr txBox="1"/>
          <p:nvPr>
            <p:ph idx="2" type="body"/>
          </p:nvPr>
        </p:nvSpPr>
        <p:spPr>
          <a:xfrm>
            <a:off x="675745"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04" name="Google Shape;104;p7"/>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1000"/>
              </a:spcBef>
              <a:spcAft>
                <a:spcPts val="0"/>
              </a:spcAft>
              <a:buSzPts val="1920"/>
              <a:buNone/>
              <a:defRPr b="0" sz="2400"/>
            </a:lvl1pPr>
            <a:lvl2pPr indent="-228600" lvl="1" marL="914400" rtl="0" algn="l">
              <a:spcBef>
                <a:spcPts val="1000"/>
              </a:spcBef>
              <a:spcAft>
                <a:spcPts val="0"/>
              </a:spcAft>
              <a:buSzPts val="1600"/>
              <a:buNone/>
              <a:defRPr b="1" sz="2000"/>
            </a:lvl2pPr>
            <a:lvl3pPr indent="-228600" lvl="2" marL="1371600" rtl="0" algn="l">
              <a:spcBef>
                <a:spcPts val="1000"/>
              </a:spcBef>
              <a:spcAft>
                <a:spcPts val="0"/>
              </a:spcAft>
              <a:buSzPts val="1440"/>
              <a:buNone/>
              <a:defRPr b="1" sz="1800"/>
            </a:lvl3pPr>
            <a:lvl4pPr indent="-228600" lvl="3" marL="1828800" rtl="0" algn="l">
              <a:spcBef>
                <a:spcPts val="1000"/>
              </a:spcBef>
              <a:spcAft>
                <a:spcPts val="0"/>
              </a:spcAft>
              <a:buSzPts val="1280"/>
              <a:buNone/>
              <a:defRPr b="1" sz="1600"/>
            </a:lvl4pPr>
            <a:lvl5pPr indent="-228600" lvl="4" marL="2286000" rtl="0" algn="l">
              <a:spcBef>
                <a:spcPts val="1000"/>
              </a:spcBef>
              <a:spcAft>
                <a:spcPts val="0"/>
              </a:spcAft>
              <a:buSzPts val="1280"/>
              <a:buNone/>
              <a:defRPr b="1" sz="1600"/>
            </a:lvl5pPr>
            <a:lvl6pPr indent="-228600" lvl="5" marL="2743200" rtl="0" algn="l">
              <a:spcBef>
                <a:spcPts val="1000"/>
              </a:spcBef>
              <a:spcAft>
                <a:spcPts val="0"/>
              </a:spcAft>
              <a:buSzPts val="1280"/>
              <a:buNone/>
              <a:defRPr b="1" sz="1600"/>
            </a:lvl6pPr>
            <a:lvl7pPr indent="-228600" lvl="6" marL="3200400" rtl="0" algn="l">
              <a:spcBef>
                <a:spcPts val="1000"/>
              </a:spcBef>
              <a:spcAft>
                <a:spcPts val="0"/>
              </a:spcAft>
              <a:buSzPts val="1280"/>
              <a:buNone/>
              <a:defRPr b="1" sz="1600"/>
            </a:lvl7pPr>
            <a:lvl8pPr indent="-228600" lvl="7" marL="3657600" rtl="0" algn="l">
              <a:spcBef>
                <a:spcPts val="1000"/>
              </a:spcBef>
              <a:spcAft>
                <a:spcPts val="0"/>
              </a:spcAft>
              <a:buSzPts val="1280"/>
              <a:buNone/>
              <a:defRPr b="1" sz="1600"/>
            </a:lvl8pPr>
            <a:lvl9pPr indent="-228600" lvl="8" marL="4114800" rtl="0" algn="l">
              <a:spcBef>
                <a:spcPts val="1000"/>
              </a:spcBef>
              <a:spcAft>
                <a:spcPts val="0"/>
              </a:spcAft>
              <a:buSzPts val="1280"/>
              <a:buNone/>
              <a:defRPr b="1" sz="1600"/>
            </a:lvl9pPr>
          </a:lstStyle>
          <a:p/>
        </p:txBody>
      </p:sp>
      <p:sp>
        <p:nvSpPr>
          <p:cNvPr id="105" name="Google Shape;105;p7"/>
          <p:cNvSpPr txBox="1"/>
          <p:nvPr>
            <p:ph idx="4" type="body"/>
          </p:nvPr>
        </p:nvSpPr>
        <p:spPr>
          <a:xfrm>
            <a:off x="5088384" y="2737245"/>
            <a:ext cx="4185600" cy="33042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06" name="Google Shape;106;p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 name="Shape 109"/>
        <p:cNvGrpSpPr/>
        <p:nvPr/>
      </p:nvGrpSpPr>
      <p:grpSpPr>
        <a:xfrm>
          <a:off x="0" y="0"/>
          <a:ext cx="0" cy="0"/>
          <a:chOff x="0" y="0"/>
          <a:chExt cx="0" cy="0"/>
        </a:xfrm>
      </p:grpSpPr>
      <p:sp>
        <p:nvSpPr>
          <p:cNvPr id="110" name="Google Shape;110;p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9"/>
          <p:cNvSpPr txBox="1"/>
          <p:nvPr>
            <p:ph type="title"/>
          </p:nvPr>
        </p:nvSpPr>
        <p:spPr>
          <a:xfrm>
            <a:off x="677334" y="1498604"/>
            <a:ext cx="3854400" cy="1278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2000"/>
              <a:buFont typeface="Trebuchet MS"/>
              <a:buNone/>
              <a:defRPr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5" name="Google Shape;115;p9"/>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norm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116" name="Google Shape;116;p9"/>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1120"/>
              <a:buNone/>
              <a:defRPr sz="1400"/>
            </a:lvl1pPr>
            <a:lvl2pPr indent="-228600" lvl="1" marL="914400" rtl="0" algn="l">
              <a:spcBef>
                <a:spcPts val="1000"/>
              </a:spcBef>
              <a:spcAft>
                <a:spcPts val="0"/>
              </a:spcAft>
              <a:buSzPts val="1120"/>
              <a:buNone/>
              <a:defRPr sz="1400"/>
            </a:lvl2pPr>
            <a:lvl3pPr indent="-228600" lvl="2" marL="1371600" rtl="0" algn="l">
              <a:spcBef>
                <a:spcPts val="1000"/>
              </a:spcBef>
              <a:spcAft>
                <a:spcPts val="0"/>
              </a:spcAft>
              <a:buSzPts val="960"/>
              <a:buNone/>
              <a:defRPr sz="1200"/>
            </a:lvl3pPr>
            <a:lvl4pPr indent="-228600" lvl="3" marL="1828800" rtl="0" algn="l">
              <a:spcBef>
                <a:spcPts val="1000"/>
              </a:spcBef>
              <a:spcAft>
                <a:spcPts val="0"/>
              </a:spcAft>
              <a:buSzPts val="800"/>
              <a:buNone/>
              <a:defRPr sz="1000"/>
            </a:lvl4pPr>
            <a:lvl5pPr indent="-228600" lvl="4" marL="2286000" rtl="0" algn="l">
              <a:spcBef>
                <a:spcPts val="1000"/>
              </a:spcBef>
              <a:spcAft>
                <a:spcPts val="0"/>
              </a:spcAft>
              <a:buSzPts val="800"/>
              <a:buNone/>
              <a:defRPr sz="1000"/>
            </a:lvl5pPr>
            <a:lvl6pPr indent="-228600" lvl="5" marL="2743200" rtl="0" algn="l">
              <a:spcBef>
                <a:spcPts val="1000"/>
              </a:spcBef>
              <a:spcAft>
                <a:spcPts val="0"/>
              </a:spcAft>
              <a:buSzPts val="800"/>
              <a:buNone/>
              <a:defRPr sz="1000"/>
            </a:lvl6pPr>
            <a:lvl7pPr indent="-228600" lvl="6" marL="3200400" rtl="0" algn="l">
              <a:spcBef>
                <a:spcPts val="1000"/>
              </a:spcBef>
              <a:spcAft>
                <a:spcPts val="0"/>
              </a:spcAft>
              <a:buSzPts val="800"/>
              <a:buNone/>
              <a:defRPr sz="1000"/>
            </a:lvl7pPr>
            <a:lvl8pPr indent="-228600" lvl="7" marL="3657600" rtl="0" algn="l">
              <a:spcBef>
                <a:spcPts val="1000"/>
              </a:spcBef>
              <a:spcAft>
                <a:spcPts val="0"/>
              </a:spcAft>
              <a:buSzPts val="800"/>
              <a:buNone/>
              <a:defRPr sz="1000"/>
            </a:lvl8pPr>
            <a:lvl9pPr indent="-228600" lvl="8" marL="4114800" rtl="0" algn="l">
              <a:spcBef>
                <a:spcPts val="1000"/>
              </a:spcBef>
              <a:spcAft>
                <a:spcPts val="0"/>
              </a:spcAft>
              <a:buSzPts val="800"/>
              <a:buNone/>
              <a:defRPr sz="1000"/>
            </a:lvl9pPr>
          </a:lstStyle>
          <a:p/>
        </p:txBody>
      </p:sp>
      <p:sp>
        <p:nvSpPr>
          <p:cNvPr id="117" name="Google Shape;117;p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0" name="Shape 120"/>
        <p:cNvGrpSpPr/>
        <p:nvPr/>
      </p:nvGrpSpPr>
      <p:grpSpPr>
        <a:xfrm>
          <a:off x="0" y="0"/>
          <a:ext cx="0" cy="0"/>
          <a:chOff x="0" y="0"/>
          <a:chExt cx="0" cy="0"/>
        </a:xfrm>
      </p:grpSpPr>
      <p:sp>
        <p:nvSpPr>
          <p:cNvPr id="121" name="Google Shape;121;p10"/>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accent1"/>
              </a:buClr>
              <a:buSzPts val="2400"/>
              <a:buFont typeface="Trebuchet MS"/>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0"/>
          <p:cNvSpPr/>
          <p:nvPr>
            <p:ph idx="2" type="pic"/>
          </p:nvPr>
        </p:nvSpPr>
        <p:spPr>
          <a:xfrm>
            <a:off x="677334" y="609600"/>
            <a:ext cx="8596800" cy="3845700"/>
          </a:xfrm>
          <a:prstGeom prst="rect">
            <a:avLst/>
          </a:prstGeom>
          <a:noFill/>
          <a:ln>
            <a:noFill/>
          </a:ln>
        </p:spPr>
      </p:sp>
      <p:sp>
        <p:nvSpPr>
          <p:cNvPr id="123" name="Google Shape;123;p10"/>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normAutofit/>
          </a:bodyPr>
          <a:lstStyle>
            <a:lvl1pPr indent="-228600" lvl="0" marL="457200" rtl="0" algn="l">
              <a:spcBef>
                <a:spcPts val="1000"/>
              </a:spcBef>
              <a:spcAft>
                <a:spcPts val="0"/>
              </a:spcAft>
              <a:buSzPts val="960"/>
              <a:buNone/>
              <a:defRPr sz="1200"/>
            </a:lvl1pPr>
            <a:lvl2pPr indent="-228600" lvl="1" marL="914400" rtl="0" algn="l">
              <a:spcBef>
                <a:spcPts val="1000"/>
              </a:spcBef>
              <a:spcAft>
                <a:spcPts val="0"/>
              </a:spcAft>
              <a:buSzPts val="960"/>
              <a:buNone/>
              <a:defRPr sz="1200"/>
            </a:lvl2pPr>
            <a:lvl3pPr indent="-228600" lvl="2" marL="1371600" rtl="0" algn="l">
              <a:spcBef>
                <a:spcPts val="1000"/>
              </a:spcBef>
              <a:spcAft>
                <a:spcPts val="0"/>
              </a:spcAft>
              <a:buSzPts val="800"/>
              <a:buNone/>
              <a:defRPr sz="1000"/>
            </a:lvl3pPr>
            <a:lvl4pPr indent="-228600" lvl="3" marL="1828800" rtl="0" algn="l">
              <a:spcBef>
                <a:spcPts val="1000"/>
              </a:spcBef>
              <a:spcAft>
                <a:spcPts val="0"/>
              </a:spcAft>
              <a:buSzPts val="720"/>
              <a:buNone/>
              <a:defRPr sz="900"/>
            </a:lvl4pPr>
            <a:lvl5pPr indent="-228600" lvl="4" marL="2286000" rtl="0" algn="l">
              <a:spcBef>
                <a:spcPts val="1000"/>
              </a:spcBef>
              <a:spcAft>
                <a:spcPts val="0"/>
              </a:spcAft>
              <a:buSzPts val="720"/>
              <a:buNone/>
              <a:defRPr sz="900"/>
            </a:lvl5pPr>
            <a:lvl6pPr indent="-228600" lvl="5" marL="2743200" rtl="0" algn="l">
              <a:spcBef>
                <a:spcPts val="1000"/>
              </a:spcBef>
              <a:spcAft>
                <a:spcPts val="0"/>
              </a:spcAft>
              <a:buSzPts val="720"/>
              <a:buNone/>
              <a:defRPr sz="900"/>
            </a:lvl6pPr>
            <a:lvl7pPr indent="-228600" lvl="6" marL="3200400" rtl="0" algn="l">
              <a:spcBef>
                <a:spcPts val="1000"/>
              </a:spcBef>
              <a:spcAft>
                <a:spcPts val="0"/>
              </a:spcAft>
              <a:buSzPts val="720"/>
              <a:buNone/>
              <a:defRPr sz="900"/>
            </a:lvl7pPr>
            <a:lvl8pPr indent="-228600" lvl="7" marL="3657600" rtl="0" algn="l">
              <a:spcBef>
                <a:spcPts val="1000"/>
              </a:spcBef>
              <a:spcAft>
                <a:spcPts val="0"/>
              </a:spcAft>
              <a:buSzPts val="720"/>
              <a:buNone/>
              <a:defRPr sz="900"/>
            </a:lvl8pPr>
            <a:lvl9pPr indent="-228600" lvl="8" marL="4114800" rtl="0" algn="l">
              <a:spcBef>
                <a:spcPts val="1000"/>
              </a:spcBef>
              <a:spcAft>
                <a:spcPts val="0"/>
              </a:spcAft>
              <a:buSzPts val="720"/>
              <a:buNone/>
              <a:defRPr sz="900"/>
            </a:lvl9pPr>
          </a:lstStyle>
          <a:p/>
        </p:txBody>
      </p:sp>
      <p:sp>
        <p:nvSpPr>
          <p:cNvPr id="124" name="Google Shape;124;p1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1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 name="Shape 41"/>
        <p:cNvGrpSpPr/>
        <p:nvPr/>
      </p:nvGrpSpPr>
      <p:grpSpPr>
        <a:xfrm>
          <a:off x="0" y="0"/>
          <a:ext cx="0" cy="0"/>
          <a:chOff x="0" y="0"/>
          <a:chExt cx="0" cy="0"/>
        </a:xfrm>
      </p:grpSpPr>
      <p:grpSp>
        <p:nvGrpSpPr>
          <p:cNvPr id="42" name="Google Shape;42;p1"/>
          <p:cNvGrpSpPr/>
          <p:nvPr/>
        </p:nvGrpSpPr>
        <p:grpSpPr>
          <a:xfrm>
            <a:off x="0" y="-8467"/>
            <a:ext cx="12192133" cy="6866580"/>
            <a:chOff x="0" y="-8467"/>
            <a:chExt cx="12192133" cy="6866580"/>
          </a:xfrm>
        </p:grpSpPr>
        <p:cxnSp>
          <p:nvCxnSpPr>
            <p:cNvPr id="43" name="Google Shape;43;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44" name="Google Shape;44;p1"/>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45" name="Google Shape;45;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0"/>
              </a:schemeClr>
            </a:solidFill>
            <a:ln>
              <a:noFill/>
            </a:ln>
          </p:spPr>
        </p:sp>
        <p:sp>
          <p:nvSpPr>
            <p:cNvPr id="46" name="Google Shape;46;p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47" name="Google Shape;47;p1"/>
            <p:cNvSpPr/>
            <p:nvPr/>
          </p:nvSpPr>
          <p:spPr>
            <a:xfrm>
              <a:off x="8932333" y="3048000"/>
              <a:ext cx="3259800" cy="3810000"/>
            </a:xfrm>
            <a:prstGeom prst="triangle">
              <a:avLst>
                <a:gd fmla="val 100000" name="adj"/>
              </a:avLst>
            </a:prstGeom>
            <a:solidFill>
              <a:schemeClr val="accent2">
                <a:alpha val="71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0"/>
              </a:srgbClr>
            </a:solidFill>
            <a:ln>
              <a:noFill/>
            </a:ln>
          </p:spPr>
        </p:sp>
        <p:sp>
          <p:nvSpPr>
            <p:cNvPr id="49" name="Google Shape;49;p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0"/>
              </a:srgbClr>
            </a:solidFill>
            <a:ln>
              <a:noFill/>
            </a:ln>
          </p:spPr>
        </p:sp>
        <p:sp>
          <p:nvSpPr>
            <p:cNvPr id="50" name="Google Shape;50;p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9"/>
              </a:schemeClr>
            </a:solidFill>
            <a:ln>
              <a:noFill/>
            </a:ln>
          </p:spPr>
        </p:sp>
        <p:sp>
          <p:nvSpPr>
            <p:cNvPr id="51" name="Google Shape;51;p1"/>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
            <p:cNvSpPr/>
            <p:nvPr/>
          </p:nvSpPr>
          <p:spPr>
            <a:xfrm>
              <a:off x="0" y="4013200"/>
              <a:ext cx="448800" cy="2844900"/>
            </a:xfrm>
            <a:prstGeom prst="triangle">
              <a:avLst>
                <a:gd fmla="val 0" name="adj"/>
              </a:avLst>
            </a:prstGeom>
            <a:solidFill>
              <a:schemeClr val="accent1">
                <a:alpha val="847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54" name="Google Shape;54;p1"/>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55" name="Google Shape;55;p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6" name="Google Shape;56;p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7" name="Google Shape;57;p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58" name="Google Shape;58;p1"/>
          <p:cNvPicPr preferRelativeResize="0"/>
          <p:nvPr/>
        </p:nvPicPr>
        <p:blipFill rotWithShape="1">
          <a:blip r:embed="rId1">
            <a:alphaModFix/>
          </a:blip>
          <a:srcRect b="0" l="0" r="0" t="0"/>
          <a:stretch/>
        </p:blipFill>
        <p:spPr>
          <a:xfrm>
            <a:off x="10485003" y="6437910"/>
            <a:ext cx="1125804"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
          <p:cNvSpPr txBox="1"/>
          <p:nvPr>
            <p:ph type="ctrTitle"/>
          </p:nvPr>
        </p:nvSpPr>
        <p:spPr>
          <a:xfrm>
            <a:off x="1461542" y="2003765"/>
            <a:ext cx="9144000" cy="977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Project on phishing URL detector</a:t>
            </a:r>
            <a:endParaRPr b="1">
              <a:solidFill>
                <a:schemeClr val="accent1"/>
              </a:solidFill>
              <a:latin typeface="Arial"/>
              <a:ea typeface="Arial"/>
              <a:cs typeface="Arial"/>
              <a:sym typeface="Arial"/>
            </a:endParaRPr>
          </a:p>
        </p:txBody>
      </p:sp>
      <p:sp>
        <p:nvSpPr>
          <p:cNvPr id="266" name="Google Shape;266;p1"/>
          <p:cNvSpPr txBox="1"/>
          <p:nvPr/>
        </p:nvSpPr>
        <p:spPr>
          <a:xfrm>
            <a:off x="-329782" y="473133"/>
            <a:ext cx="127266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6C911C"/>
                </a:solidFill>
                <a:latin typeface="Arial"/>
                <a:ea typeface="Arial"/>
                <a:cs typeface="Arial"/>
                <a:sym typeface="Arial"/>
              </a:rPr>
              <a:t>NAAN MUDHALVAN PROJECT</a:t>
            </a:r>
            <a:endParaRPr b="0" i="0" sz="1400" u="none" cap="none" strike="noStrike">
              <a:solidFill>
                <a:srgbClr val="000000"/>
              </a:solidFill>
              <a:latin typeface="Arial"/>
              <a:ea typeface="Arial"/>
              <a:cs typeface="Arial"/>
              <a:sym typeface="Arial"/>
            </a:endParaRPr>
          </a:p>
        </p:txBody>
      </p:sp>
      <p:sp>
        <p:nvSpPr>
          <p:cNvPr id="267" name="Google Shape;267;p1"/>
          <p:cNvSpPr txBox="1"/>
          <p:nvPr/>
        </p:nvSpPr>
        <p:spPr>
          <a:xfrm>
            <a:off x="2072671" y="3349256"/>
            <a:ext cx="8046600" cy="294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6C911C"/>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6C911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6D91A0"/>
                </a:solidFill>
                <a:latin typeface="Arial"/>
                <a:ea typeface="Arial"/>
                <a:cs typeface="Arial"/>
                <a:sym typeface="Arial"/>
              </a:rPr>
              <a:t>Nam</a:t>
            </a:r>
            <a:r>
              <a:rPr b="1" lang="en-US" sz="2500">
                <a:solidFill>
                  <a:srgbClr val="6D91A0"/>
                </a:solidFill>
              </a:rPr>
              <a:t>e: Asila Jasmine Balkeee H</a:t>
            </a:r>
            <a:endParaRPr b="1" sz="2500">
              <a:solidFill>
                <a:srgbClr val="6D91A0"/>
              </a:solidFill>
            </a:endParaRPr>
          </a:p>
          <a:p>
            <a:pPr indent="0" lvl="0" marL="0" marR="0" rtl="0" algn="l">
              <a:lnSpc>
                <a:spcPct val="100000"/>
              </a:lnSpc>
              <a:spcBef>
                <a:spcPts val="0"/>
              </a:spcBef>
              <a:spcAft>
                <a:spcPts val="0"/>
              </a:spcAft>
              <a:buClr>
                <a:srgbClr val="000000"/>
              </a:buClr>
              <a:buSzPts val="2500"/>
              <a:buFont typeface="Arial"/>
              <a:buNone/>
            </a:pPr>
            <a:r>
              <a:rPr b="1" lang="en-US" sz="2500">
                <a:solidFill>
                  <a:srgbClr val="6D91A0"/>
                </a:solidFill>
              </a:rPr>
              <a:t>Reg no - 110121205007</a:t>
            </a:r>
            <a:endParaRPr b="1" sz="2500">
              <a:solidFill>
                <a:srgbClr val="6D91A0"/>
              </a:solidFill>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6D91A0"/>
                </a:solidFill>
                <a:latin typeface="Arial"/>
                <a:ea typeface="Arial"/>
                <a:cs typeface="Arial"/>
                <a:sym typeface="Arial"/>
              </a:rPr>
              <a:t>College Name: Aalim Muhammed Salegh College of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6D91A0"/>
                </a:solidFill>
                <a:latin typeface="Arial"/>
                <a:ea typeface="Arial"/>
                <a:cs typeface="Arial"/>
                <a:sym typeface="Arial"/>
              </a:rPr>
              <a:t>Department: Information Technology (B.Tech – 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idx="1" type="body"/>
          </p:nvPr>
        </p:nvSpPr>
        <p:spPr>
          <a:xfrm>
            <a:off x="581192" y="1696132"/>
            <a:ext cx="8596800" cy="38808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600"/>
              <a:buNone/>
            </a:pPr>
            <a:r>
              <a:t/>
            </a:r>
            <a:endParaRPr b="1" sz="2000"/>
          </a:p>
          <a:p>
            <a:pPr indent="0" lvl="0" marL="0" rtl="0" algn="l">
              <a:spcBef>
                <a:spcPts val="1000"/>
              </a:spcBef>
              <a:spcAft>
                <a:spcPts val="0"/>
              </a:spcAft>
              <a:buSzPts val="2000"/>
              <a:buNone/>
            </a:pPr>
            <a:r>
              <a:rPr lang="en-US" sz="2500">
                <a:latin typeface="Arial"/>
                <a:ea typeface="Arial"/>
                <a:cs typeface="Arial"/>
                <a:sym typeface="Arial"/>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sz="2500">
              <a:latin typeface="Arial"/>
              <a:ea typeface="Arial"/>
              <a:cs typeface="Arial"/>
              <a:sym typeface="Arial"/>
            </a:endParaRPr>
          </a:p>
        </p:txBody>
      </p:sp>
      <p:sp>
        <p:nvSpPr>
          <p:cNvPr id="248" name="Google Shape;248;p27"/>
          <p:cNvSpPr txBox="1"/>
          <p:nvPr/>
        </p:nvSpPr>
        <p:spPr>
          <a:xfrm>
            <a:off x="581192" y="816638"/>
            <a:ext cx="11029500" cy="530400"/>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
        <p:nvSpPr>
          <p:cNvPr id="249" name="Google Shape;249;p27"/>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827604" y="598909"/>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REFERENCES</a:t>
            </a:r>
            <a:endParaRPr sz="3300"/>
          </a:p>
        </p:txBody>
      </p:sp>
      <p:sp>
        <p:nvSpPr>
          <p:cNvPr id="255" name="Google Shape;255;p28"/>
          <p:cNvSpPr txBox="1"/>
          <p:nvPr>
            <p:ph idx="1" type="body"/>
          </p:nvPr>
        </p:nvSpPr>
        <p:spPr>
          <a:xfrm>
            <a:off x="581192" y="1854919"/>
            <a:ext cx="11029500" cy="4673400"/>
          </a:xfrm>
          <a:prstGeom prst="rect">
            <a:avLst/>
          </a:prstGeom>
          <a:noFill/>
          <a:ln>
            <a:noFill/>
          </a:ln>
        </p:spPr>
        <p:txBody>
          <a:bodyPr anchorCtr="0" anchor="t" bIns="45700" lIns="91425" spcFirstLastPara="1" rIns="91425" wrap="square" tIns="45700">
            <a:normAutofit/>
          </a:bodyPr>
          <a:lstStyle/>
          <a:p>
            <a:pPr indent="-305435" lvl="0" marL="305435" rtl="0" algn="l">
              <a:spcBef>
                <a:spcPts val="0"/>
              </a:spcBef>
              <a:spcAft>
                <a:spcPts val="0"/>
              </a:spcAft>
              <a:buSzPts val="2000"/>
              <a:buChar char="►"/>
            </a:pPr>
            <a:r>
              <a:rPr lang="en-US" sz="2500">
                <a:solidFill>
                  <a:srgbClr val="0F0F0F"/>
                </a:solidFill>
                <a:latin typeface="Arial"/>
                <a:ea typeface="Arial"/>
                <a:cs typeface="Arial"/>
                <a:sym typeface="Arial"/>
              </a:rPr>
              <a:t>Safa Alrefaai; Ghina Özdemir; Afnan Mohamed (2022). "Detecting Phishing Websites Using Machine Learning." IEEE Human-Computer Interaction, Optimization and Robotic Applications (HORA)</a:t>
            </a:r>
            <a:endParaRPr/>
          </a:p>
          <a:p>
            <a:pPr indent="-305435" lvl="0" marL="305435" rtl="0" algn="l">
              <a:spcBef>
                <a:spcPts val="1000"/>
              </a:spcBef>
              <a:spcAft>
                <a:spcPts val="0"/>
              </a:spcAft>
              <a:buSzPts val="2000"/>
              <a:buChar char="►"/>
            </a:pPr>
            <a:r>
              <a:rPr lang="en-US" sz="2500">
                <a:solidFill>
                  <a:srgbClr val="0F0F0F"/>
                </a:solidFill>
                <a:latin typeface="Arial"/>
                <a:ea typeface="Arial"/>
                <a:cs typeface="Arial"/>
                <a:sym typeface="Arial"/>
              </a:rPr>
              <a:t>C. Rajeswary;  M. Thirumaran  "Comprehensive Survey of Automated Website Phishing Detection Techniques." IEEE Sustainable Computing and Data Communication Systems (ICSCDS)</a:t>
            </a:r>
            <a:endParaRPr/>
          </a:p>
          <a:p>
            <a:pPr indent="-305435" lvl="0" marL="305435" rtl="0" algn="l">
              <a:spcBef>
                <a:spcPts val="1000"/>
              </a:spcBef>
              <a:spcAft>
                <a:spcPts val="0"/>
              </a:spcAft>
              <a:buSzPts val="2000"/>
              <a:buChar char="►"/>
            </a:pPr>
            <a:r>
              <a:rPr lang="en-US" sz="2500">
                <a:solidFill>
                  <a:srgbClr val="0F0F0F"/>
                </a:solidFill>
                <a:latin typeface="Arial"/>
                <a:ea typeface="Arial"/>
                <a:cs typeface="Arial"/>
                <a:sym typeface="Arial"/>
              </a:rPr>
              <a:t>Python Software Foundation , Python Programming Language. Retrieved from https://www.python.org/</a:t>
            </a:r>
            <a:endParaRPr sz="2500">
              <a:solidFill>
                <a:srgbClr val="0F0F0F"/>
              </a:solidFill>
              <a:latin typeface="Arial"/>
              <a:ea typeface="Arial"/>
              <a:cs typeface="Arial"/>
              <a:sym typeface="Arial"/>
            </a:endParaRPr>
          </a:p>
        </p:txBody>
      </p:sp>
      <p:sp>
        <p:nvSpPr>
          <p:cNvPr id="256" name="Google Shape;256;p28"/>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1207859" y="2766218"/>
            <a:ext cx="9298800" cy="13257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002060"/>
              </a:buClr>
              <a:buSzPts val="5000"/>
              <a:buFont typeface="Arial"/>
              <a:buNone/>
            </a:pPr>
            <a:r>
              <a:rPr b="1" lang="en-US" sz="5000">
                <a:solidFill>
                  <a:srgbClr val="002060"/>
                </a:solidFill>
                <a:latin typeface="Arial"/>
                <a:ea typeface="Arial"/>
                <a:cs typeface="Arial"/>
                <a:sym typeface="Arial"/>
              </a:rPr>
              <a:t>THANK YOU!!</a:t>
            </a:r>
            <a:endParaRPr/>
          </a:p>
        </p:txBody>
      </p:sp>
      <p:sp>
        <p:nvSpPr>
          <p:cNvPr id="262" name="Google Shape;262;p29"/>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849573" y="558468"/>
            <a:ext cx="105156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2060"/>
              </a:buClr>
              <a:buSzPts val="3300"/>
              <a:buFont typeface="Arial"/>
              <a:buNone/>
            </a:pPr>
            <a:r>
              <a:rPr b="1" lang="en-US" sz="3300">
                <a:solidFill>
                  <a:srgbClr val="002060"/>
                </a:solidFill>
                <a:latin typeface="Arial"/>
                <a:ea typeface="Arial"/>
                <a:cs typeface="Arial"/>
                <a:sym typeface="Arial"/>
              </a:rPr>
              <a:t>OUTLINE</a:t>
            </a:r>
            <a:endParaRPr/>
          </a:p>
        </p:txBody>
      </p:sp>
      <p:sp>
        <p:nvSpPr>
          <p:cNvPr id="189" name="Google Shape;189;p19"/>
          <p:cNvSpPr txBox="1"/>
          <p:nvPr>
            <p:ph idx="1" type="body"/>
          </p:nvPr>
        </p:nvSpPr>
        <p:spPr>
          <a:xfrm>
            <a:off x="838200"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0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Problem Statement </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Proposed Solution</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System Development Approach</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Algorithm &amp; Deployment  </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Result </a:t>
            </a:r>
            <a:endParaRPr/>
          </a:p>
          <a:p>
            <a:pPr indent="-305435" lvl="0" marL="305435" rtl="0" algn="l">
              <a:spcBef>
                <a:spcPts val="1000"/>
              </a:spcBef>
              <a:spcAft>
                <a:spcPts val="0"/>
              </a:spcAft>
              <a:buSzPts val="2000"/>
              <a:buChar char="►"/>
            </a:pPr>
            <a:r>
              <a:rPr b="1" lang="en-US" sz="2500">
                <a:latin typeface="Arial"/>
                <a:ea typeface="Arial"/>
                <a:cs typeface="Arial"/>
                <a:sym typeface="Arial"/>
              </a:rPr>
              <a:t>Conclusion</a:t>
            </a:r>
            <a:endParaRPr sz="2500">
              <a:latin typeface="Arial"/>
              <a:ea typeface="Arial"/>
              <a:cs typeface="Arial"/>
              <a:sym typeface="Arial"/>
            </a:endParaRPr>
          </a:p>
          <a:p>
            <a:pPr indent="-305435" lvl="0" marL="305435" rtl="0" algn="l">
              <a:spcBef>
                <a:spcPts val="1000"/>
              </a:spcBef>
              <a:spcAft>
                <a:spcPts val="0"/>
              </a:spcAft>
              <a:buSzPts val="2000"/>
              <a:buChar char="►"/>
            </a:pPr>
            <a:r>
              <a:rPr b="1" lang="en-US" sz="2500">
                <a:latin typeface="Arial"/>
                <a:ea typeface="Arial"/>
                <a:cs typeface="Arial"/>
                <a:sym typeface="Arial"/>
              </a:rPr>
              <a:t>Future Scope</a:t>
            </a:r>
            <a:endParaRPr/>
          </a:p>
          <a:p>
            <a:pPr indent="-305435" lvl="0" marL="305435" rtl="0" algn="l">
              <a:spcBef>
                <a:spcPts val="1000"/>
              </a:spcBef>
              <a:spcAft>
                <a:spcPts val="0"/>
              </a:spcAft>
              <a:buSzPts val="2000"/>
              <a:buChar char="►"/>
            </a:pPr>
            <a:r>
              <a:rPr b="1" lang="en-US" sz="2500">
                <a:latin typeface="Arial"/>
                <a:ea typeface="Arial"/>
                <a:cs typeface="Arial"/>
                <a:sym typeface="Arial"/>
              </a:rPr>
              <a:t>References</a:t>
            </a:r>
            <a:endParaRPr sz="2500">
              <a:latin typeface="Arial"/>
              <a:ea typeface="Arial"/>
              <a:cs typeface="Arial"/>
              <a:sym typeface="Arial"/>
            </a:endParaRPr>
          </a:p>
          <a:p>
            <a:pPr indent="-213994" lvl="0" marL="305435" rtl="0" algn="l">
              <a:spcBef>
                <a:spcPts val="1000"/>
              </a:spcBef>
              <a:spcAft>
                <a:spcPts val="0"/>
              </a:spcAft>
              <a:buSzPts val="1440"/>
              <a:buNone/>
            </a:pPr>
            <a:r>
              <a:t/>
            </a:r>
            <a:endParaRPr>
              <a:latin typeface="Arial"/>
              <a:ea typeface="Arial"/>
              <a:cs typeface="Arial"/>
              <a:sym typeface="Arial"/>
            </a:endParaRPr>
          </a:p>
        </p:txBody>
      </p:sp>
      <p:sp>
        <p:nvSpPr>
          <p:cNvPr id="190" name="Google Shape;190;p19"/>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581193" y="743844"/>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latin typeface="Arial"/>
                <a:ea typeface="Arial"/>
                <a:cs typeface="Arial"/>
                <a:sym typeface="Arial"/>
              </a:rPr>
              <a:t>PROBLEM</a:t>
            </a:r>
            <a:r>
              <a:rPr b="1" lang="en-US" sz="3300">
                <a:solidFill>
                  <a:schemeClr val="accent1"/>
                </a:solidFill>
                <a:latin typeface="Arial"/>
                <a:ea typeface="Arial"/>
                <a:cs typeface="Arial"/>
                <a:sym typeface="Arial"/>
              </a:rPr>
              <a:t> STATEMENT</a:t>
            </a:r>
            <a:endParaRPr sz="3300"/>
          </a:p>
        </p:txBody>
      </p:sp>
      <p:sp>
        <p:nvSpPr>
          <p:cNvPr id="196" name="Google Shape;196;p20"/>
          <p:cNvSpPr txBox="1"/>
          <p:nvPr>
            <p:ph idx="1" type="body"/>
          </p:nvPr>
        </p:nvSpPr>
        <p:spPr>
          <a:xfrm>
            <a:off x="581193" y="2043397"/>
            <a:ext cx="11029500" cy="467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solidFill>
                  <a:srgbClr val="0F0F0F"/>
                </a:solidFill>
                <a:latin typeface="Arial"/>
                <a:ea typeface="Arial"/>
                <a:cs typeface="Arial"/>
                <a:sym typeface="Arial"/>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sz="2500">
              <a:latin typeface="Arial"/>
              <a:ea typeface="Arial"/>
              <a:cs typeface="Arial"/>
              <a:sym typeface="Arial"/>
            </a:endParaRPr>
          </a:p>
        </p:txBody>
      </p:sp>
      <p:sp>
        <p:nvSpPr>
          <p:cNvPr id="197" name="Google Shape;197;p20"/>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581192" y="574903"/>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PROPOSED SOLUTION</a:t>
            </a:r>
            <a:endParaRPr sz="3300"/>
          </a:p>
        </p:txBody>
      </p:sp>
      <p:sp>
        <p:nvSpPr>
          <p:cNvPr id="203" name="Google Shape;203;p21"/>
          <p:cNvSpPr txBox="1"/>
          <p:nvPr>
            <p:ph idx="1" type="body"/>
          </p:nvPr>
        </p:nvSpPr>
        <p:spPr>
          <a:xfrm>
            <a:off x="581192" y="1254980"/>
            <a:ext cx="11169000" cy="4609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2000"/>
              <a:buNone/>
            </a:pPr>
            <a:r>
              <a:rPr lang="en-US" sz="2500">
                <a:latin typeface="Arial"/>
                <a:ea typeface="Arial"/>
                <a:cs typeface="Arial"/>
                <a:sym typeface="Arial"/>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sz="2500">
              <a:latin typeface="Arial"/>
              <a:ea typeface="Arial"/>
              <a:cs typeface="Arial"/>
              <a:sym typeface="Arial"/>
            </a:endParaRPr>
          </a:p>
          <a:p>
            <a:pPr indent="0" lvl="0" marL="0" rtl="0" algn="l">
              <a:spcBef>
                <a:spcPts val="1000"/>
              </a:spcBef>
              <a:spcAft>
                <a:spcPts val="0"/>
              </a:spcAft>
              <a:buSzPts val="1440"/>
              <a:buNone/>
            </a:pPr>
            <a:r>
              <a:t/>
            </a:r>
            <a:endParaRPr/>
          </a:p>
        </p:txBody>
      </p:sp>
      <p:sp>
        <p:nvSpPr>
          <p:cNvPr id="204" name="Google Shape;204;p21"/>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581192" y="618277"/>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S</a:t>
            </a:r>
            <a:r>
              <a:rPr b="1" lang="en-US" sz="3300">
                <a:latin typeface="Arial"/>
                <a:ea typeface="Arial"/>
                <a:cs typeface="Arial"/>
                <a:sym typeface="Arial"/>
              </a:rPr>
              <a:t>YSTEM</a:t>
            </a:r>
            <a:r>
              <a:rPr b="1" lang="en-US" sz="3300">
                <a:solidFill>
                  <a:schemeClr val="accent1"/>
                </a:solidFill>
                <a:latin typeface="Arial"/>
                <a:ea typeface="Arial"/>
                <a:cs typeface="Arial"/>
                <a:sym typeface="Arial"/>
              </a:rPr>
              <a:t>  APPROACH</a:t>
            </a:r>
            <a:endParaRPr sz="3300">
              <a:solidFill>
                <a:schemeClr val="accent1"/>
              </a:solidFill>
              <a:latin typeface="Calibri"/>
              <a:ea typeface="Calibri"/>
              <a:cs typeface="Calibri"/>
              <a:sym typeface="Calibri"/>
            </a:endParaRPr>
          </a:p>
        </p:txBody>
      </p:sp>
      <p:sp>
        <p:nvSpPr>
          <p:cNvPr id="210" name="Google Shape;210;p22"/>
          <p:cNvSpPr txBox="1"/>
          <p:nvPr>
            <p:ph idx="1" type="body"/>
          </p:nvPr>
        </p:nvSpPr>
        <p:spPr>
          <a:xfrm>
            <a:off x="581193" y="1961374"/>
            <a:ext cx="11029500" cy="467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solidFill>
                  <a:srgbClr val="0F0F0F"/>
                </a:solidFill>
                <a:latin typeface="Arial"/>
                <a:ea typeface="Arial"/>
                <a:cs typeface="Arial"/>
                <a:sym typeface="Arial"/>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sz="2500">
              <a:solidFill>
                <a:srgbClr val="0F0F0F"/>
              </a:solidFill>
              <a:latin typeface="Arial"/>
              <a:ea typeface="Arial"/>
              <a:cs typeface="Arial"/>
              <a:sym typeface="Arial"/>
            </a:endParaRPr>
          </a:p>
        </p:txBody>
      </p:sp>
      <p:sp>
        <p:nvSpPr>
          <p:cNvPr id="211" name="Google Shape;211;p22"/>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827604" y="620171"/>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ALGORITHM &amp; DEPLOYMENT</a:t>
            </a:r>
            <a:endParaRPr sz="3300"/>
          </a:p>
        </p:txBody>
      </p:sp>
      <p:sp>
        <p:nvSpPr>
          <p:cNvPr id="217" name="Google Shape;217;p23"/>
          <p:cNvSpPr txBox="1"/>
          <p:nvPr>
            <p:ph idx="1" type="body"/>
          </p:nvPr>
        </p:nvSpPr>
        <p:spPr>
          <a:xfrm>
            <a:off x="735391" y="1826760"/>
            <a:ext cx="8596800" cy="388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latin typeface="Arial"/>
                <a:ea typeface="Arial"/>
                <a:cs typeface="Arial"/>
                <a:sym typeface="Arial"/>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sz="2500">
              <a:latin typeface="Arial"/>
              <a:ea typeface="Arial"/>
              <a:cs typeface="Arial"/>
              <a:sym typeface="Arial"/>
            </a:endParaRPr>
          </a:p>
        </p:txBody>
      </p:sp>
      <p:sp>
        <p:nvSpPr>
          <p:cNvPr id="218" name="Google Shape;218;p23"/>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581188" y="648963"/>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RESULT</a:t>
            </a:r>
            <a:endParaRPr sz="3300"/>
          </a:p>
        </p:txBody>
      </p:sp>
      <p:sp>
        <p:nvSpPr>
          <p:cNvPr id="224" name="Google Shape;224;p24"/>
          <p:cNvSpPr txBox="1"/>
          <p:nvPr>
            <p:ph idx="1" type="body"/>
          </p:nvPr>
        </p:nvSpPr>
        <p:spPr>
          <a:xfrm>
            <a:off x="581188" y="1861623"/>
            <a:ext cx="11029500" cy="467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solidFill>
                  <a:srgbClr val="0F0F0F"/>
                </a:solidFill>
                <a:latin typeface="Arial"/>
                <a:ea typeface="Arial"/>
                <a:cs typeface="Arial"/>
                <a:sym typeface="Arial"/>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sz="2500">
              <a:latin typeface="Arial"/>
              <a:ea typeface="Arial"/>
              <a:cs typeface="Arial"/>
              <a:sym typeface="Arial"/>
            </a:endParaRPr>
          </a:p>
        </p:txBody>
      </p:sp>
      <p:sp>
        <p:nvSpPr>
          <p:cNvPr id="225" name="Google Shape;225;p24"/>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575872" y="726766"/>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solidFill>
                  <a:schemeClr val="accent1"/>
                </a:solidFill>
                <a:latin typeface="Arial"/>
                <a:ea typeface="Arial"/>
                <a:cs typeface="Arial"/>
                <a:sym typeface="Arial"/>
              </a:rPr>
              <a:t>RESULT</a:t>
            </a:r>
            <a:endParaRPr sz="3300"/>
          </a:p>
        </p:txBody>
      </p:sp>
      <p:pic>
        <p:nvPicPr>
          <p:cNvPr id="231" name="Google Shape;231;p25"/>
          <p:cNvPicPr preferRelativeResize="0"/>
          <p:nvPr/>
        </p:nvPicPr>
        <p:blipFill rotWithShape="1">
          <a:blip r:embed="rId3">
            <a:alphaModFix/>
          </a:blip>
          <a:srcRect b="0" l="0" r="0" t="0"/>
          <a:stretch/>
        </p:blipFill>
        <p:spPr>
          <a:xfrm>
            <a:off x="2899360" y="2736357"/>
            <a:ext cx="6382641" cy="1095528"/>
          </a:xfrm>
          <a:prstGeom prst="rect">
            <a:avLst/>
          </a:prstGeom>
          <a:noFill/>
          <a:ln>
            <a:noFill/>
          </a:ln>
        </p:spPr>
      </p:pic>
      <p:pic>
        <p:nvPicPr>
          <p:cNvPr id="232" name="Google Shape;232;p25"/>
          <p:cNvPicPr preferRelativeResize="0"/>
          <p:nvPr/>
        </p:nvPicPr>
        <p:blipFill rotWithShape="1">
          <a:blip r:embed="rId4">
            <a:alphaModFix/>
          </a:blip>
          <a:srcRect b="0" l="0" r="0" t="0"/>
          <a:stretch/>
        </p:blipFill>
        <p:spPr>
          <a:xfrm>
            <a:off x="2899360" y="4884874"/>
            <a:ext cx="6382641" cy="981212"/>
          </a:xfrm>
          <a:prstGeom prst="rect">
            <a:avLst/>
          </a:prstGeom>
          <a:noFill/>
          <a:ln>
            <a:noFill/>
          </a:ln>
        </p:spPr>
      </p:pic>
      <p:sp>
        <p:nvSpPr>
          <p:cNvPr id="233" name="Google Shape;233;p25"/>
          <p:cNvSpPr txBox="1"/>
          <p:nvPr/>
        </p:nvSpPr>
        <p:spPr>
          <a:xfrm>
            <a:off x="940982" y="1991153"/>
            <a:ext cx="60924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dk1"/>
                </a:solidFill>
                <a:latin typeface="Arial"/>
                <a:ea typeface="Arial"/>
                <a:cs typeface="Arial"/>
                <a:sym typeface="Arial"/>
              </a:rPr>
              <a:t>Output for Legitimate URL:</a:t>
            </a:r>
            <a:endParaRPr sz="1800">
              <a:solidFill>
                <a:schemeClr val="dk1"/>
              </a:solidFill>
              <a:latin typeface="Trebuchet MS"/>
              <a:ea typeface="Trebuchet MS"/>
              <a:cs typeface="Trebuchet MS"/>
              <a:sym typeface="Trebuchet MS"/>
            </a:endParaRPr>
          </a:p>
        </p:txBody>
      </p:sp>
      <p:sp>
        <p:nvSpPr>
          <p:cNvPr id="234" name="Google Shape;234;p25"/>
          <p:cNvSpPr txBox="1"/>
          <p:nvPr/>
        </p:nvSpPr>
        <p:spPr>
          <a:xfrm>
            <a:off x="940982" y="4158919"/>
            <a:ext cx="6092400" cy="47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dk1"/>
                </a:solidFill>
                <a:latin typeface="Arial"/>
                <a:ea typeface="Arial"/>
                <a:cs typeface="Arial"/>
                <a:sym typeface="Arial"/>
              </a:rPr>
              <a:t>Output for Phishing URL:</a:t>
            </a:r>
            <a:endParaRPr sz="1800">
              <a:solidFill>
                <a:schemeClr val="dk1"/>
              </a:solidFill>
              <a:latin typeface="Trebuchet MS"/>
              <a:ea typeface="Trebuchet MS"/>
              <a:cs typeface="Trebuchet MS"/>
              <a:sym typeface="Trebuchet MS"/>
            </a:endParaRPr>
          </a:p>
        </p:txBody>
      </p:sp>
      <p:sp>
        <p:nvSpPr>
          <p:cNvPr id="235" name="Google Shape;235;p25"/>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6"/>
          <p:cNvSpPr txBox="1"/>
          <p:nvPr>
            <p:ph type="title"/>
          </p:nvPr>
        </p:nvSpPr>
        <p:spPr>
          <a:xfrm>
            <a:off x="581192" y="663398"/>
            <a:ext cx="11029500" cy="530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300"/>
              <a:buFont typeface="Arial"/>
              <a:buNone/>
            </a:pPr>
            <a:r>
              <a:rPr b="1" lang="en-US" sz="3300">
                <a:latin typeface="Arial"/>
                <a:ea typeface="Arial"/>
                <a:cs typeface="Arial"/>
                <a:sym typeface="Arial"/>
              </a:rPr>
              <a:t>CONCLUSION</a:t>
            </a:r>
            <a:endParaRPr b="1" sz="3300">
              <a:latin typeface="Arial"/>
              <a:ea typeface="Arial"/>
              <a:cs typeface="Arial"/>
              <a:sym typeface="Arial"/>
            </a:endParaRPr>
          </a:p>
        </p:txBody>
      </p:sp>
      <p:sp>
        <p:nvSpPr>
          <p:cNvPr id="241" name="Google Shape;241;p26"/>
          <p:cNvSpPr txBox="1"/>
          <p:nvPr>
            <p:ph idx="1" type="body"/>
          </p:nvPr>
        </p:nvSpPr>
        <p:spPr>
          <a:xfrm>
            <a:off x="581192" y="1879706"/>
            <a:ext cx="11029500" cy="467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US" sz="2500">
                <a:solidFill>
                  <a:srgbClr val="0F0F0F"/>
                </a:solidFill>
                <a:latin typeface="Arial"/>
                <a:ea typeface="Arial"/>
                <a:cs typeface="Arial"/>
                <a:sym typeface="Arial"/>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sz="2500">
              <a:latin typeface="Arial"/>
              <a:ea typeface="Arial"/>
              <a:cs typeface="Arial"/>
              <a:sym typeface="Arial"/>
            </a:endParaRPr>
          </a:p>
        </p:txBody>
      </p:sp>
      <p:sp>
        <p:nvSpPr>
          <p:cNvPr id="242" name="Google Shape;242;p26"/>
          <p:cNvSpPr/>
          <p:nvPr/>
        </p:nvSpPr>
        <p:spPr>
          <a:xfrm>
            <a:off x="10218057" y="6357257"/>
            <a:ext cx="1639200" cy="5007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