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6FC07A-3C3F-4DA8-B282-56E80ECFF814}" type="doc">
      <dgm:prSet loTypeId="urn:microsoft.com/office/officeart/2005/8/layout/b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3775057-ACAA-4EB2-978A-0CD2D82BC251}">
      <dgm:prSet phldrT="[Texte]"/>
      <dgm:spPr/>
      <dgm:t>
        <a:bodyPr/>
        <a:lstStyle/>
        <a:p>
          <a:r>
            <a:rPr lang="en-US" dirty="0" smtClean="0"/>
            <a:t>introduction</a:t>
          </a:r>
          <a:endParaRPr lang="fr-FR" dirty="0"/>
        </a:p>
      </dgm:t>
    </dgm:pt>
    <dgm:pt modelId="{BE0D5814-FF00-452B-979D-F544FADC661B}" type="parTrans" cxnId="{C211A993-A5CB-4A22-8175-59E87255B883}">
      <dgm:prSet/>
      <dgm:spPr/>
      <dgm:t>
        <a:bodyPr/>
        <a:lstStyle/>
        <a:p>
          <a:endParaRPr lang="fr-FR"/>
        </a:p>
      </dgm:t>
    </dgm:pt>
    <dgm:pt modelId="{F940E7DB-4FBC-4F55-A5AB-A8E9435E8475}" type="sibTrans" cxnId="{C211A993-A5CB-4A22-8175-59E87255B883}">
      <dgm:prSet/>
      <dgm:spPr/>
      <dgm:t>
        <a:bodyPr/>
        <a:lstStyle/>
        <a:p>
          <a:endParaRPr lang="fr-FR"/>
        </a:p>
      </dgm:t>
    </dgm:pt>
    <dgm:pt modelId="{B5EE96E3-3FA2-4E39-8E4E-1C5C0767C571}">
      <dgm:prSet phldrT="[Texte]"/>
      <dgm:spPr/>
      <dgm:t>
        <a:bodyPr/>
        <a:lstStyle/>
        <a:p>
          <a:r>
            <a:rPr lang="fr-FR" dirty="0" smtClean="0"/>
            <a:t>Qu’est ce que le Cloud </a:t>
          </a:r>
          <a:r>
            <a:rPr lang="fr-FR" dirty="0" err="1" smtClean="0"/>
            <a:t>computing</a:t>
          </a:r>
          <a:r>
            <a:rPr lang="fr-FR" dirty="0" smtClean="0"/>
            <a:t> ? </a:t>
          </a:r>
          <a:endParaRPr lang="fr-FR" dirty="0"/>
        </a:p>
      </dgm:t>
    </dgm:pt>
    <dgm:pt modelId="{29A45D18-B08C-43CA-BA31-9A13B52BDC60}" type="parTrans" cxnId="{484C027A-0451-4D7D-9B54-A63733208AF8}">
      <dgm:prSet/>
      <dgm:spPr/>
      <dgm:t>
        <a:bodyPr/>
        <a:lstStyle/>
        <a:p>
          <a:endParaRPr lang="fr-FR"/>
        </a:p>
      </dgm:t>
    </dgm:pt>
    <dgm:pt modelId="{A675AA2C-A0FE-4119-9DEC-D4BB60CDCF3B}" type="sibTrans" cxnId="{484C027A-0451-4D7D-9B54-A63733208AF8}">
      <dgm:prSet/>
      <dgm:spPr/>
      <dgm:t>
        <a:bodyPr/>
        <a:lstStyle/>
        <a:p>
          <a:endParaRPr lang="fr-FR"/>
        </a:p>
      </dgm:t>
    </dgm:pt>
    <dgm:pt modelId="{A955F3B2-6F34-4462-9D89-65558BB54B13}">
      <dgm:prSet phldrT="[Texte]"/>
      <dgm:spPr/>
      <dgm:t>
        <a:bodyPr/>
        <a:lstStyle/>
        <a:p>
          <a:r>
            <a:rPr lang="fr-FR" dirty="0" smtClean="0"/>
            <a:t>Typologie du cloud </a:t>
          </a:r>
          <a:r>
            <a:rPr lang="fr-FR" dirty="0" err="1" smtClean="0"/>
            <a:t>computing</a:t>
          </a:r>
          <a:endParaRPr lang="fr-FR" dirty="0"/>
        </a:p>
      </dgm:t>
    </dgm:pt>
    <dgm:pt modelId="{94F84BE3-1298-4B1C-883C-132F3B8C060B}" type="parTrans" cxnId="{E97F8A52-2837-4309-9343-793F27417480}">
      <dgm:prSet/>
      <dgm:spPr/>
      <dgm:t>
        <a:bodyPr/>
        <a:lstStyle/>
        <a:p>
          <a:endParaRPr lang="fr-FR"/>
        </a:p>
      </dgm:t>
    </dgm:pt>
    <dgm:pt modelId="{38564F5F-CC91-4AD5-876B-1A399502182A}" type="sibTrans" cxnId="{E97F8A52-2837-4309-9343-793F27417480}">
      <dgm:prSet/>
      <dgm:spPr/>
      <dgm:t>
        <a:bodyPr/>
        <a:lstStyle/>
        <a:p>
          <a:endParaRPr lang="fr-FR"/>
        </a:p>
      </dgm:t>
    </dgm:pt>
    <dgm:pt modelId="{1C8D867F-D848-40FF-9EFA-DF69C339EA1B}">
      <dgm:prSet phldrT="[Texte]"/>
      <dgm:spPr/>
      <dgm:t>
        <a:bodyPr/>
        <a:lstStyle/>
        <a:p>
          <a:r>
            <a:rPr lang="en-US" dirty="0" smtClean="0"/>
            <a:t>Advantages</a:t>
          </a:r>
          <a:endParaRPr lang="fr-FR" dirty="0"/>
        </a:p>
      </dgm:t>
    </dgm:pt>
    <dgm:pt modelId="{7083BD58-353C-402B-ACC8-D9F3865700FA}" type="parTrans" cxnId="{CE9D213D-DF3A-4746-BE2D-E85FDD822C8A}">
      <dgm:prSet/>
      <dgm:spPr/>
      <dgm:t>
        <a:bodyPr/>
        <a:lstStyle/>
        <a:p>
          <a:endParaRPr lang="fr-FR"/>
        </a:p>
      </dgm:t>
    </dgm:pt>
    <dgm:pt modelId="{E6CE55B3-3E82-4F39-BA43-E9F6B6F88097}" type="sibTrans" cxnId="{CE9D213D-DF3A-4746-BE2D-E85FDD822C8A}">
      <dgm:prSet/>
      <dgm:spPr/>
      <dgm:t>
        <a:bodyPr/>
        <a:lstStyle/>
        <a:p>
          <a:endParaRPr lang="fr-FR"/>
        </a:p>
      </dgm:t>
    </dgm:pt>
    <dgm:pt modelId="{1AF04B93-AC3B-4665-9BD6-0933881B74A8}">
      <dgm:prSet phldrT="[Texte]"/>
      <dgm:spPr/>
      <dgm:t>
        <a:bodyPr/>
        <a:lstStyle/>
        <a:p>
          <a:r>
            <a:rPr lang="fr-FR" dirty="0" smtClean="0"/>
            <a:t>Contraintes et limites </a:t>
          </a:r>
          <a:endParaRPr lang="fr-FR" dirty="0"/>
        </a:p>
      </dgm:t>
    </dgm:pt>
    <dgm:pt modelId="{803A4260-0CA3-492D-B415-FFE1F789D6E8}" type="parTrans" cxnId="{A089A5FD-B322-40F2-87F5-A1EB7358ACA2}">
      <dgm:prSet/>
      <dgm:spPr/>
      <dgm:t>
        <a:bodyPr/>
        <a:lstStyle/>
        <a:p>
          <a:endParaRPr lang="fr-FR"/>
        </a:p>
      </dgm:t>
    </dgm:pt>
    <dgm:pt modelId="{913205CF-25AC-4385-A826-32785FD7EB06}" type="sibTrans" cxnId="{A089A5FD-B322-40F2-87F5-A1EB7358ACA2}">
      <dgm:prSet/>
      <dgm:spPr/>
      <dgm:t>
        <a:bodyPr/>
        <a:lstStyle/>
        <a:p>
          <a:endParaRPr lang="fr-FR"/>
        </a:p>
      </dgm:t>
    </dgm:pt>
    <dgm:pt modelId="{0A6B6C80-A757-4A52-B7AC-C163C41641BE}" type="pres">
      <dgm:prSet presAssocID="{9B6FC07A-3C3F-4DA8-B282-56E80ECFF814}" presName="Name0" presStyleCnt="0">
        <dgm:presLayoutVars>
          <dgm:dir/>
          <dgm:resizeHandles val="exact"/>
        </dgm:presLayoutVars>
      </dgm:prSet>
      <dgm:spPr/>
    </dgm:pt>
    <dgm:pt modelId="{A16B6EBE-6A42-4A22-BB8C-DC910A61195D}" type="pres">
      <dgm:prSet presAssocID="{C3775057-ACAA-4EB2-978A-0CD2D82BC251}" presName="node" presStyleLbl="node1" presStyleIdx="0" presStyleCnt="5">
        <dgm:presLayoutVars>
          <dgm:bulletEnabled val="1"/>
        </dgm:presLayoutVars>
      </dgm:prSet>
      <dgm:spPr/>
    </dgm:pt>
    <dgm:pt modelId="{EB599BD6-8E99-42A8-9119-EE2F4BD32F2D}" type="pres">
      <dgm:prSet presAssocID="{F940E7DB-4FBC-4F55-A5AB-A8E9435E8475}" presName="sibTrans" presStyleLbl="sibTrans1D1" presStyleIdx="0" presStyleCnt="4"/>
      <dgm:spPr/>
    </dgm:pt>
    <dgm:pt modelId="{BBCA10CE-57B3-4C5E-A845-3C90A2509D86}" type="pres">
      <dgm:prSet presAssocID="{F940E7DB-4FBC-4F55-A5AB-A8E9435E8475}" presName="connectorText" presStyleLbl="sibTrans1D1" presStyleIdx="0" presStyleCnt="4"/>
      <dgm:spPr/>
    </dgm:pt>
    <dgm:pt modelId="{FB2D5225-AF68-4587-9738-2CB78C78E95B}" type="pres">
      <dgm:prSet presAssocID="{B5EE96E3-3FA2-4E39-8E4E-1C5C0767C571}" presName="node" presStyleLbl="node1" presStyleIdx="1" presStyleCnt="5" custScaleX="1838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C8825B-C11D-4A8A-99BD-E49A34F3C7BA}" type="pres">
      <dgm:prSet presAssocID="{A675AA2C-A0FE-4119-9DEC-D4BB60CDCF3B}" presName="sibTrans" presStyleLbl="sibTrans1D1" presStyleIdx="1" presStyleCnt="4"/>
      <dgm:spPr/>
    </dgm:pt>
    <dgm:pt modelId="{924BC2C9-573C-4564-8FA4-16E16AF518E1}" type="pres">
      <dgm:prSet presAssocID="{A675AA2C-A0FE-4119-9DEC-D4BB60CDCF3B}" presName="connectorText" presStyleLbl="sibTrans1D1" presStyleIdx="1" presStyleCnt="4"/>
      <dgm:spPr/>
    </dgm:pt>
    <dgm:pt modelId="{91520AE6-57ED-47A0-A71D-A6DCF3C53AFC}" type="pres">
      <dgm:prSet presAssocID="{A955F3B2-6F34-4462-9D89-65558BB54B13}" presName="node" presStyleLbl="node1" presStyleIdx="2" presStyleCnt="5" custScaleX="1727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33605E-E4BC-49D8-8814-5F36C7ACEC37}" type="pres">
      <dgm:prSet presAssocID="{38564F5F-CC91-4AD5-876B-1A399502182A}" presName="sibTrans" presStyleLbl="sibTrans1D1" presStyleIdx="2" presStyleCnt="4"/>
      <dgm:spPr/>
    </dgm:pt>
    <dgm:pt modelId="{4DF8A423-7DBA-48B0-A289-A536BABEA922}" type="pres">
      <dgm:prSet presAssocID="{38564F5F-CC91-4AD5-876B-1A399502182A}" presName="connectorText" presStyleLbl="sibTrans1D1" presStyleIdx="2" presStyleCnt="4"/>
      <dgm:spPr/>
    </dgm:pt>
    <dgm:pt modelId="{DDF04698-8134-4F76-9D19-6B86CEE3306E}" type="pres">
      <dgm:prSet presAssocID="{1C8D867F-D848-40FF-9EFA-DF69C339EA1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E91E20-A59F-435E-91EE-37BBDBD0EC83}" type="pres">
      <dgm:prSet presAssocID="{E6CE55B3-3E82-4F39-BA43-E9F6B6F88097}" presName="sibTrans" presStyleLbl="sibTrans1D1" presStyleIdx="3" presStyleCnt="4"/>
      <dgm:spPr/>
    </dgm:pt>
    <dgm:pt modelId="{D0D6B2D5-2DB9-4927-9ABD-C4B48921E927}" type="pres">
      <dgm:prSet presAssocID="{E6CE55B3-3E82-4F39-BA43-E9F6B6F88097}" presName="connectorText" presStyleLbl="sibTrans1D1" presStyleIdx="3" presStyleCnt="4"/>
      <dgm:spPr/>
    </dgm:pt>
    <dgm:pt modelId="{DE6CBD09-9D73-40E2-B3FD-F2D01401D7BF}" type="pres">
      <dgm:prSet presAssocID="{1AF04B93-AC3B-4665-9BD6-0933881B74A8}" presName="node" presStyleLbl="node1" presStyleIdx="4" presStyleCnt="5" custScaleX="1407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089A5FD-B322-40F2-87F5-A1EB7358ACA2}" srcId="{9B6FC07A-3C3F-4DA8-B282-56E80ECFF814}" destId="{1AF04B93-AC3B-4665-9BD6-0933881B74A8}" srcOrd="4" destOrd="0" parTransId="{803A4260-0CA3-492D-B415-FFE1F789D6E8}" sibTransId="{913205CF-25AC-4385-A826-32785FD7EB06}"/>
    <dgm:cxn modelId="{778C7CD9-9C3F-4210-859D-3ABB0F39BAF2}" type="presOf" srcId="{A955F3B2-6F34-4462-9D89-65558BB54B13}" destId="{91520AE6-57ED-47A0-A71D-A6DCF3C53AFC}" srcOrd="0" destOrd="0" presId="urn:microsoft.com/office/officeart/2005/8/layout/bProcess3"/>
    <dgm:cxn modelId="{6B008695-6719-439F-ACD4-64ACC961E4BC}" type="presOf" srcId="{F940E7DB-4FBC-4F55-A5AB-A8E9435E8475}" destId="{EB599BD6-8E99-42A8-9119-EE2F4BD32F2D}" srcOrd="0" destOrd="0" presId="urn:microsoft.com/office/officeart/2005/8/layout/bProcess3"/>
    <dgm:cxn modelId="{8B9E16B4-DD7F-4667-BF7B-B08B7A5EC4A9}" type="presOf" srcId="{38564F5F-CC91-4AD5-876B-1A399502182A}" destId="{AC33605E-E4BC-49D8-8814-5F36C7ACEC37}" srcOrd="0" destOrd="0" presId="urn:microsoft.com/office/officeart/2005/8/layout/bProcess3"/>
    <dgm:cxn modelId="{484C027A-0451-4D7D-9B54-A63733208AF8}" srcId="{9B6FC07A-3C3F-4DA8-B282-56E80ECFF814}" destId="{B5EE96E3-3FA2-4E39-8E4E-1C5C0767C571}" srcOrd="1" destOrd="0" parTransId="{29A45D18-B08C-43CA-BA31-9A13B52BDC60}" sibTransId="{A675AA2C-A0FE-4119-9DEC-D4BB60CDCF3B}"/>
    <dgm:cxn modelId="{5F1604A4-E509-4E90-A140-71701C81A5B1}" type="presOf" srcId="{B5EE96E3-3FA2-4E39-8E4E-1C5C0767C571}" destId="{FB2D5225-AF68-4587-9738-2CB78C78E95B}" srcOrd="0" destOrd="0" presId="urn:microsoft.com/office/officeart/2005/8/layout/bProcess3"/>
    <dgm:cxn modelId="{DE04B64D-EB6A-40F7-9DBD-85A66491EDAB}" type="presOf" srcId="{E6CE55B3-3E82-4F39-BA43-E9F6B6F88097}" destId="{20E91E20-A59F-435E-91EE-37BBDBD0EC83}" srcOrd="0" destOrd="0" presId="urn:microsoft.com/office/officeart/2005/8/layout/bProcess3"/>
    <dgm:cxn modelId="{EF721642-2F37-479A-993A-75C9343AC084}" type="presOf" srcId="{A675AA2C-A0FE-4119-9DEC-D4BB60CDCF3B}" destId="{6CC8825B-C11D-4A8A-99BD-E49A34F3C7BA}" srcOrd="0" destOrd="0" presId="urn:microsoft.com/office/officeart/2005/8/layout/bProcess3"/>
    <dgm:cxn modelId="{0C03B77B-9892-4B2E-89BE-13618698F3D0}" type="presOf" srcId="{38564F5F-CC91-4AD5-876B-1A399502182A}" destId="{4DF8A423-7DBA-48B0-A289-A536BABEA922}" srcOrd="1" destOrd="0" presId="urn:microsoft.com/office/officeart/2005/8/layout/bProcess3"/>
    <dgm:cxn modelId="{99D07A7E-A73A-46C7-B5E1-16128A23744F}" type="presOf" srcId="{F940E7DB-4FBC-4F55-A5AB-A8E9435E8475}" destId="{BBCA10CE-57B3-4C5E-A845-3C90A2509D86}" srcOrd="1" destOrd="0" presId="urn:microsoft.com/office/officeart/2005/8/layout/bProcess3"/>
    <dgm:cxn modelId="{817ED916-A616-420D-8AA2-CDD5A0FD901E}" type="presOf" srcId="{E6CE55B3-3E82-4F39-BA43-E9F6B6F88097}" destId="{D0D6B2D5-2DB9-4927-9ABD-C4B48921E927}" srcOrd="1" destOrd="0" presId="urn:microsoft.com/office/officeart/2005/8/layout/bProcess3"/>
    <dgm:cxn modelId="{12640D80-ECB9-4867-8FE6-8609930100AE}" type="presOf" srcId="{9B6FC07A-3C3F-4DA8-B282-56E80ECFF814}" destId="{0A6B6C80-A757-4A52-B7AC-C163C41641BE}" srcOrd="0" destOrd="0" presId="urn:microsoft.com/office/officeart/2005/8/layout/bProcess3"/>
    <dgm:cxn modelId="{505FF826-7992-4283-BA52-78959D936F2E}" type="presOf" srcId="{1AF04B93-AC3B-4665-9BD6-0933881B74A8}" destId="{DE6CBD09-9D73-40E2-B3FD-F2D01401D7BF}" srcOrd="0" destOrd="0" presId="urn:microsoft.com/office/officeart/2005/8/layout/bProcess3"/>
    <dgm:cxn modelId="{D5B5F119-3907-46BD-B7F0-4D2B8BDBB510}" type="presOf" srcId="{C3775057-ACAA-4EB2-978A-0CD2D82BC251}" destId="{A16B6EBE-6A42-4A22-BB8C-DC910A61195D}" srcOrd="0" destOrd="0" presId="urn:microsoft.com/office/officeart/2005/8/layout/bProcess3"/>
    <dgm:cxn modelId="{2437C0C2-14E6-4582-BC22-CAFA825D884C}" type="presOf" srcId="{A675AA2C-A0FE-4119-9DEC-D4BB60CDCF3B}" destId="{924BC2C9-573C-4564-8FA4-16E16AF518E1}" srcOrd="1" destOrd="0" presId="urn:microsoft.com/office/officeart/2005/8/layout/bProcess3"/>
    <dgm:cxn modelId="{1BBE562E-C99C-4B8E-BFD8-E4FBC9FB9633}" type="presOf" srcId="{1C8D867F-D848-40FF-9EFA-DF69C339EA1B}" destId="{DDF04698-8134-4F76-9D19-6B86CEE3306E}" srcOrd="0" destOrd="0" presId="urn:microsoft.com/office/officeart/2005/8/layout/bProcess3"/>
    <dgm:cxn modelId="{CE9D213D-DF3A-4746-BE2D-E85FDD822C8A}" srcId="{9B6FC07A-3C3F-4DA8-B282-56E80ECFF814}" destId="{1C8D867F-D848-40FF-9EFA-DF69C339EA1B}" srcOrd="3" destOrd="0" parTransId="{7083BD58-353C-402B-ACC8-D9F3865700FA}" sibTransId="{E6CE55B3-3E82-4F39-BA43-E9F6B6F88097}"/>
    <dgm:cxn modelId="{C211A993-A5CB-4A22-8175-59E87255B883}" srcId="{9B6FC07A-3C3F-4DA8-B282-56E80ECFF814}" destId="{C3775057-ACAA-4EB2-978A-0CD2D82BC251}" srcOrd="0" destOrd="0" parTransId="{BE0D5814-FF00-452B-979D-F544FADC661B}" sibTransId="{F940E7DB-4FBC-4F55-A5AB-A8E9435E8475}"/>
    <dgm:cxn modelId="{E97F8A52-2837-4309-9343-793F27417480}" srcId="{9B6FC07A-3C3F-4DA8-B282-56E80ECFF814}" destId="{A955F3B2-6F34-4462-9D89-65558BB54B13}" srcOrd="2" destOrd="0" parTransId="{94F84BE3-1298-4B1C-883C-132F3B8C060B}" sibTransId="{38564F5F-CC91-4AD5-876B-1A399502182A}"/>
    <dgm:cxn modelId="{57D84555-663C-4FCF-89B3-1A5CF38350E6}" type="presParOf" srcId="{0A6B6C80-A757-4A52-B7AC-C163C41641BE}" destId="{A16B6EBE-6A42-4A22-BB8C-DC910A61195D}" srcOrd="0" destOrd="0" presId="urn:microsoft.com/office/officeart/2005/8/layout/bProcess3"/>
    <dgm:cxn modelId="{C3A28FD4-1EC0-4E81-8BCE-F58B8C03B996}" type="presParOf" srcId="{0A6B6C80-A757-4A52-B7AC-C163C41641BE}" destId="{EB599BD6-8E99-42A8-9119-EE2F4BD32F2D}" srcOrd="1" destOrd="0" presId="urn:microsoft.com/office/officeart/2005/8/layout/bProcess3"/>
    <dgm:cxn modelId="{C0916959-D3C9-498C-945F-8342F186A0B1}" type="presParOf" srcId="{EB599BD6-8E99-42A8-9119-EE2F4BD32F2D}" destId="{BBCA10CE-57B3-4C5E-A845-3C90A2509D86}" srcOrd="0" destOrd="0" presId="urn:microsoft.com/office/officeart/2005/8/layout/bProcess3"/>
    <dgm:cxn modelId="{2BC0A163-CC01-483A-8C33-D3C4AD094C09}" type="presParOf" srcId="{0A6B6C80-A757-4A52-B7AC-C163C41641BE}" destId="{FB2D5225-AF68-4587-9738-2CB78C78E95B}" srcOrd="2" destOrd="0" presId="urn:microsoft.com/office/officeart/2005/8/layout/bProcess3"/>
    <dgm:cxn modelId="{B7C4EF98-05F3-4674-AA4E-25EBEB5442A2}" type="presParOf" srcId="{0A6B6C80-A757-4A52-B7AC-C163C41641BE}" destId="{6CC8825B-C11D-4A8A-99BD-E49A34F3C7BA}" srcOrd="3" destOrd="0" presId="urn:microsoft.com/office/officeart/2005/8/layout/bProcess3"/>
    <dgm:cxn modelId="{CB2330CD-F5AB-4DA5-ABFC-5772A5B09FEE}" type="presParOf" srcId="{6CC8825B-C11D-4A8A-99BD-E49A34F3C7BA}" destId="{924BC2C9-573C-4564-8FA4-16E16AF518E1}" srcOrd="0" destOrd="0" presId="urn:microsoft.com/office/officeart/2005/8/layout/bProcess3"/>
    <dgm:cxn modelId="{2C2496A2-AAC5-4A59-803B-E20C83A47C1A}" type="presParOf" srcId="{0A6B6C80-A757-4A52-B7AC-C163C41641BE}" destId="{91520AE6-57ED-47A0-A71D-A6DCF3C53AFC}" srcOrd="4" destOrd="0" presId="urn:microsoft.com/office/officeart/2005/8/layout/bProcess3"/>
    <dgm:cxn modelId="{50CD85F4-863A-42B6-8BD9-413A334737E3}" type="presParOf" srcId="{0A6B6C80-A757-4A52-B7AC-C163C41641BE}" destId="{AC33605E-E4BC-49D8-8814-5F36C7ACEC37}" srcOrd="5" destOrd="0" presId="urn:microsoft.com/office/officeart/2005/8/layout/bProcess3"/>
    <dgm:cxn modelId="{6140D15D-FC46-4B0B-B43E-2C5429B6A5EB}" type="presParOf" srcId="{AC33605E-E4BC-49D8-8814-5F36C7ACEC37}" destId="{4DF8A423-7DBA-48B0-A289-A536BABEA922}" srcOrd="0" destOrd="0" presId="urn:microsoft.com/office/officeart/2005/8/layout/bProcess3"/>
    <dgm:cxn modelId="{C0EF21B2-6A22-4FBB-BFEA-ECE41E458C0B}" type="presParOf" srcId="{0A6B6C80-A757-4A52-B7AC-C163C41641BE}" destId="{DDF04698-8134-4F76-9D19-6B86CEE3306E}" srcOrd="6" destOrd="0" presId="urn:microsoft.com/office/officeart/2005/8/layout/bProcess3"/>
    <dgm:cxn modelId="{1A6E039E-D173-449C-ABBA-99B6901D31D0}" type="presParOf" srcId="{0A6B6C80-A757-4A52-B7AC-C163C41641BE}" destId="{20E91E20-A59F-435E-91EE-37BBDBD0EC83}" srcOrd="7" destOrd="0" presId="urn:microsoft.com/office/officeart/2005/8/layout/bProcess3"/>
    <dgm:cxn modelId="{D4F89034-A51B-4072-B79E-A44D91D123BB}" type="presParOf" srcId="{20E91E20-A59F-435E-91EE-37BBDBD0EC83}" destId="{D0D6B2D5-2DB9-4927-9ABD-C4B48921E927}" srcOrd="0" destOrd="0" presId="urn:microsoft.com/office/officeart/2005/8/layout/bProcess3"/>
    <dgm:cxn modelId="{6E3AF787-1A49-4BC4-99B2-672CDBBAC0CE}" type="presParOf" srcId="{0A6B6C80-A757-4A52-B7AC-C163C41641BE}" destId="{DE6CBD09-9D73-40E2-B3FD-F2D01401D7BF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99BD6-8E99-42A8-9119-EE2F4BD32F2D}">
      <dsp:nvSpPr>
        <dsp:cNvPr id="0" name=""/>
        <dsp:cNvSpPr/>
      </dsp:nvSpPr>
      <dsp:spPr>
        <a:xfrm>
          <a:off x="2864508" y="682744"/>
          <a:ext cx="527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770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114401" y="725673"/>
        <a:ext cx="27915" cy="5583"/>
      </dsp:txXfrm>
    </dsp:sp>
    <dsp:sp modelId="{A16B6EBE-6A42-4A22-BB8C-DC910A61195D}">
      <dsp:nvSpPr>
        <dsp:cNvPr id="0" name=""/>
        <dsp:cNvSpPr/>
      </dsp:nvSpPr>
      <dsp:spPr>
        <a:xfrm>
          <a:off x="438915" y="246"/>
          <a:ext cx="2427392" cy="14564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introduction</a:t>
          </a:r>
          <a:endParaRPr lang="fr-FR" sz="2900" kern="1200" dirty="0"/>
        </a:p>
      </dsp:txBody>
      <dsp:txXfrm>
        <a:off x="438915" y="246"/>
        <a:ext cx="2427392" cy="1456435"/>
      </dsp:txXfrm>
    </dsp:sp>
    <dsp:sp modelId="{6CC8825B-C11D-4A8A-99BD-E49A34F3C7BA}">
      <dsp:nvSpPr>
        <dsp:cNvPr id="0" name=""/>
        <dsp:cNvSpPr/>
      </dsp:nvSpPr>
      <dsp:spPr>
        <a:xfrm>
          <a:off x="2535272" y="1454882"/>
          <a:ext cx="3121141" cy="527700"/>
        </a:xfrm>
        <a:custGeom>
          <a:avLst/>
          <a:gdLst/>
          <a:ahLst/>
          <a:cxnLst/>
          <a:rect l="0" t="0" r="0" b="0"/>
          <a:pathLst>
            <a:path>
              <a:moveTo>
                <a:pt x="3121141" y="0"/>
              </a:moveTo>
              <a:lnTo>
                <a:pt x="3121141" y="280950"/>
              </a:lnTo>
              <a:lnTo>
                <a:pt x="0" y="280950"/>
              </a:lnTo>
              <a:lnTo>
                <a:pt x="0" y="52770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016576" y="1715941"/>
        <a:ext cx="158534" cy="5583"/>
      </dsp:txXfrm>
    </dsp:sp>
    <dsp:sp modelId="{FB2D5225-AF68-4587-9738-2CB78C78E95B}">
      <dsp:nvSpPr>
        <dsp:cNvPr id="0" name=""/>
        <dsp:cNvSpPr/>
      </dsp:nvSpPr>
      <dsp:spPr>
        <a:xfrm>
          <a:off x="3424608" y="246"/>
          <a:ext cx="4463611" cy="14564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Qu’est ce que le Cloud </a:t>
          </a:r>
          <a:r>
            <a:rPr lang="fr-FR" sz="2900" kern="1200" dirty="0" err="1" smtClean="0"/>
            <a:t>computing</a:t>
          </a:r>
          <a:r>
            <a:rPr lang="fr-FR" sz="2900" kern="1200" dirty="0" smtClean="0"/>
            <a:t> ? </a:t>
          </a:r>
          <a:endParaRPr lang="fr-FR" sz="2900" kern="1200" dirty="0"/>
        </a:p>
      </dsp:txBody>
      <dsp:txXfrm>
        <a:off x="3424608" y="246"/>
        <a:ext cx="4463611" cy="1456435"/>
      </dsp:txXfrm>
    </dsp:sp>
    <dsp:sp modelId="{AC33605E-E4BC-49D8-8814-5F36C7ACEC37}">
      <dsp:nvSpPr>
        <dsp:cNvPr id="0" name=""/>
        <dsp:cNvSpPr/>
      </dsp:nvSpPr>
      <dsp:spPr>
        <a:xfrm>
          <a:off x="4629829" y="2697480"/>
          <a:ext cx="527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770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879722" y="2740408"/>
        <a:ext cx="27915" cy="5583"/>
      </dsp:txXfrm>
    </dsp:sp>
    <dsp:sp modelId="{91520AE6-57ED-47A0-A71D-A6DCF3C53AFC}">
      <dsp:nvSpPr>
        <dsp:cNvPr id="0" name=""/>
        <dsp:cNvSpPr/>
      </dsp:nvSpPr>
      <dsp:spPr>
        <a:xfrm>
          <a:off x="438915" y="2014982"/>
          <a:ext cx="4192713" cy="14564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Typologie du cloud </a:t>
          </a:r>
          <a:r>
            <a:rPr lang="fr-FR" sz="2800" kern="1200" dirty="0" err="1" smtClean="0"/>
            <a:t>computing</a:t>
          </a:r>
          <a:endParaRPr lang="fr-FR" sz="2800" kern="1200" dirty="0"/>
        </a:p>
      </dsp:txBody>
      <dsp:txXfrm>
        <a:off x="438915" y="2014982"/>
        <a:ext cx="4192713" cy="1456435"/>
      </dsp:txXfrm>
    </dsp:sp>
    <dsp:sp modelId="{20E91E20-A59F-435E-91EE-37BBDBD0EC83}">
      <dsp:nvSpPr>
        <dsp:cNvPr id="0" name=""/>
        <dsp:cNvSpPr/>
      </dsp:nvSpPr>
      <dsp:spPr>
        <a:xfrm>
          <a:off x="2146647" y="3469618"/>
          <a:ext cx="4256979" cy="527700"/>
        </a:xfrm>
        <a:custGeom>
          <a:avLst/>
          <a:gdLst/>
          <a:ahLst/>
          <a:cxnLst/>
          <a:rect l="0" t="0" r="0" b="0"/>
          <a:pathLst>
            <a:path>
              <a:moveTo>
                <a:pt x="4256979" y="0"/>
              </a:moveTo>
              <a:lnTo>
                <a:pt x="4256979" y="280950"/>
              </a:lnTo>
              <a:lnTo>
                <a:pt x="0" y="280950"/>
              </a:lnTo>
              <a:lnTo>
                <a:pt x="0" y="52770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167801" y="3730676"/>
        <a:ext cx="214671" cy="5583"/>
      </dsp:txXfrm>
    </dsp:sp>
    <dsp:sp modelId="{DDF04698-8134-4F76-9D19-6B86CEE3306E}">
      <dsp:nvSpPr>
        <dsp:cNvPr id="0" name=""/>
        <dsp:cNvSpPr/>
      </dsp:nvSpPr>
      <dsp:spPr>
        <a:xfrm>
          <a:off x="5189930" y="2014982"/>
          <a:ext cx="2427392" cy="14564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Advantages</a:t>
          </a:r>
          <a:endParaRPr lang="fr-FR" sz="2800" kern="1200" dirty="0"/>
        </a:p>
      </dsp:txBody>
      <dsp:txXfrm>
        <a:off x="5189930" y="2014982"/>
        <a:ext cx="2427392" cy="1456435"/>
      </dsp:txXfrm>
    </dsp:sp>
    <dsp:sp modelId="{DE6CBD09-9D73-40E2-B3FD-F2D01401D7BF}">
      <dsp:nvSpPr>
        <dsp:cNvPr id="0" name=""/>
        <dsp:cNvSpPr/>
      </dsp:nvSpPr>
      <dsp:spPr>
        <a:xfrm>
          <a:off x="438915" y="4029718"/>
          <a:ext cx="3415462" cy="14564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Contraintes et limites </a:t>
          </a:r>
          <a:endParaRPr lang="fr-FR" sz="2800" kern="1200" dirty="0"/>
        </a:p>
      </dsp:txBody>
      <dsp:txXfrm>
        <a:off x="438915" y="4029718"/>
        <a:ext cx="3415462" cy="1456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D8DB7-EBC8-42ED-A6E7-487E6A22C2F9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18045-EEFD-4BB0-AF41-7EBDAE7E05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6451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3E6F4-628E-4ACA-8CFB-CCD7C3A12242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6B08C-85E0-4FAA-87EA-8ED2BF6F86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697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7B9F-D48F-496A-9E9B-BA3CD3D8485F}" type="datetime1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cloud computing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81B-31BD-476F-984C-52C63F3AE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04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4CA7-F26F-4F0C-91D5-07A88E23D803}" type="datetime1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cloud computing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81B-31BD-476F-984C-52C63F3AE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0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75EF-26B7-42BD-BEB6-880067602ACA}" type="datetime1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cloud computing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81B-31BD-476F-984C-52C63F3AE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24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EEBD-F450-4AFE-8B6D-BC336E70AB68}" type="datetime1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cloud computing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81B-31BD-476F-984C-52C63F3AE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48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82C2-AE33-438A-9E93-A187F6287923}" type="datetime1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cloud computing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81B-31BD-476F-984C-52C63F3AE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37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3952-CE01-41D7-8CEE-F11F0F4F6CB6}" type="datetime1">
              <a:rPr lang="fr-FR" smtClean="0"/>
              <a:t>03/12/2019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cloud computing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81B-31BD-476F-984C-52C63F3AE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21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75AE-1DD0-4178-A8C7-4BE52E03777A}" type="datetime1">
              <a:rPr lang="fr-FR" smtClean="0"/>
              <a:t>03/12/2019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cloud computing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81B-31BD-476F-984C-52C63F3AE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9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19C8-FCEA-466E-A1BE-EC387283F637}" type="datetime1">
              <a:rPr lang="fr-FR" smtClean="0"/>
              <a:t>03/12/2019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cloud computing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81B-31BD-476F-984C-52C63F3AE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2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7F11-6AE7-42D6-B477-3810C47B430A}" type="datetime1">
              <a:rPr lang="fr-FR" smtClean="0"/>
              <a:t>03/12/2019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cloud computing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81B-31BD-476F-984C-52C63F3AE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96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99B8-46B1-4036-9E5F-590B9E7D18C4}" type="datetime1">
              <a:rPr lang="fr-FR" smtClean="0"/>
              <a:t>03/12/2019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cloud computing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81B-31BD-476F-984C-52C63F3AE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37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6759-8B62-4B5D-B834-338A3AB21E14}" type="datetime1">
              <a:rPr lang="fr-FR" smtClean="0"/>
              <a:t>03/12/2019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cloud computing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81B-31BD-476F-984C-52C63F3AE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16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6347-A281-41DE-AA12-96728A5F747E}" type="datetime1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cloud computing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2C81B-31BD-476F-984C-52C63F3AE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93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968" y="0"/>
            <a:ext cx="4828032" cy="323088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65760" y="390144"/>
            <a:ext cx="674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Expose  thème :cloud </a:t>
            </a:r>
            <a:r>
              <a:rPr lang="fr-FR" sz="3600" dirty="0" err="1" smtClean="0"/>
              <a:t>computing</a:t>
            </a:r>
            <a:endParaRPr lang="fr-FR" sz="3600" dirty="0"/>
          </a:p>
        </p:txBody>
      </p:sp>
      <p:sp>
        <p:nvSpPr>
          <p:cNvPr id="6" name="ZoneTexte 5"/>
          <p:cNvSpPr txBox="1"/>
          <p:nvPr/>
        </p:nvSpPr>
        <p:spPr>
          <a:xfrm>
            <a:off x="1036320" y="3230880"/>
            <a:ext cx="421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Professeur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353312" y="4693027"/>
            <a:ext cx="496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Réalisé par  :       BALLO IBRAHIM  </a:t>
            </a:r>
            <a:r>
              <a:rPr lang="fr-FR" b="1" i="1" dirty="0" smtClean="0"/>
              <a:t>ET</a:t>
            </a:r>
            <a:r>
              <a:rPr lang="fr-FR" dirty="0" smtClean="0"/>
              <a:t>   			</a:t>
            </a:r>
            <a:r>
              <a:rPr lang="fr-FR" dirty="0" smtClean="0"/>
              <a:t> KONE </a:t>
            </a:r>
            <a:r>
              <a:rPr lang="fr-FR" dirty="0" smtClean="0"/>
              <a:t>KEBEYA MOHAMED LAMINE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95072" y="2301764"/>
            <a:ext cx="463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Licence 2 </a:t>
            </a:r>
            <a:r>
              <a:rPr lang="fr-FR" dirty="0" smtClean="0"/>
              <a:t>math-info </a:t>
            </a:r>
            <a:r>
              <a:rPr lang="fr-FR" dirty="0" smtClean="0"/>
              <a:t>option </a:t>
            </a:r>
            <a:r>
              <a:rPr lang="fr-FR" dirty="0" err="1" smtClean="0"/>
              <a:t>Genie</a:t>
            </a:r>
            <a:r>
              <a:rPr lang="fr-FR" dirty="0" smtClean="0"/>
              <a:t> Logiciel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cloud computing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81B-31BD-476F-984C-52C63F3AE8C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0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cloud computing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81B-31BD-476F-984C-52C63F3AE8CE}" type="slidenum">
              <a:rPr lang="fr-FR" smtClean="0"/>
              <a:t>2</a:t>
            </a:fld>
            <a:endParaRPr lang="fr-FR"/>
          </a:p>
        </p:txBody>
      </p:sp>
      <p:sp>
        <p:nvSpPr>
          <p:cNvPr id="6" name="Ruban courbé vers le bas 5"/>
          <p:cNvSpPr/>
          <p:nvPr/>
        </p:nvSpPr>
        <p:spPr>
          <a:xfrm>
            <a:off x="3145536" y="158496"/>
            <a:ext cx="6193536" cy="743712"/>
          </a:xfrm>
          <a:prstGeom prst="ellipseRibb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sommaire</a:t>
            </a:r>
            <a:endParaRPr lang="fr-FR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806606235"/>
              </p:ext>
            </p:extLst>
          </p:nvPr>
        </p:nvGraphicFramePr>
        <p:xfrm>
          <a:off x="1932432" y="1052511"/>
          <a:ext cx="8327136" cy="548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7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cloud computing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81B-31BD-476F-984C-52C63F3AE8CE}" type="slidenum">
              <a:rPr lang="fr-FR" smtClean="0"/>
              <a:t>3</a:t>
            </a:fld>
            <a:endParaRPr lang="fr-FR"/>
          </a:p>
        </p:txBody>
      </p:sp>
      <p:sp>
        <p:nvSpPr>
          <p:cNvPr id="7" name="Organigramme : Décision 6"/>
          <p:cNvSpPr/>
          <p:nvPr/>
        </p:nvSpPr>
        <p:spPr>
          <a:xfrm>
            <a:off x="2926080" y="390144"/>
            <a:ext cx="5315712" cy="57546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avec coins rognés en diagonale 7"/>
          <p:cNvSpPr/>
          <p:nvPr/>
        </p:nvSpPr>
        <p:spPr>
          <a:xfrm>
            <a:off x="4328160" y="0"/>
            <a:ext cx="2511552" cy="97536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16864" y="1158240"/>
            <a:ext cx="1012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Plusieurs facteurs sont à l’origine de l’arrivée du cloud </a:t>
            </a:r>
            <a:r>
              <a:rPr lang="fr-FR" dirty="0" err="1" smtClean="0"/>
              <a:t>compting</a:t>
            </a:r>
            <a:r>
              <a:rPr lang="fr-FR" dirty="0" smtClean="0"/>
              <a:t> au début des années 2000cxdncjhcc</a:t>
            </a:r>
          </a:p>
          <a:p>
            <a:r>
              <a:rPr lang="en-US" smtClean="0"/>
              <a:t>bnhchbhchbcdbcbhbchbbbhbhhbhbbh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669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62</Words>
  <Application>Microsoft Office PowerPoint</Application>
  <PresentationFormat>Grand écran</PresentationFormat>
  <Paragraphs>19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ibrahim ballo</dc:creator>
  <cp:lastModifiedBy>ibrahim ballo</cp:lastModifiedBy>
  <cp:revision>6</cp:revision>
  <dcterms:created xsi:type="dcterms:W3CDTF">2019-12-03T00:52:52Z</dcterms:created>
  <dcterms:modified xsi:type="dcterms:W3CDTF">2019-12-03T01:34:14Z</dcterms:modified>
</cp:coreProperties>
</file>