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26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72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2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104872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3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3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3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3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104873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3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104873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2143444" y="2008855"/>
            <a:ext cx="917441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400" b="1" i="1" spc="15" dirty="0" err="1">
                <a:solidFill>
                  <a:schemeClr val="accent1">
                    <a:lumMod val="75000"/>
                  </a:schemeClr>
                </a:solidFill>
              </a:rPr>
              <a:t>Velugula</a:t>
            </a:r>
            <a:r>
              <a:rPr lang="en-US" sz="4400" b="1" i="1" spc="1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400" b="1" i="1" spc="15">
                <a:solidFill>
                  <a:schemeClr val="accent1">
                    <a:lumMod val="75000"/>
                  </a:schemeClr>
                </a:solidFill>
              </a:rPr>
              <a:t>balu</a:t>
            </a:r>
            <a:endParaRPr sz="4400" b="1" i="1" spc="1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601" name="object 8"/>
          <p:cNvSpPr txBox="1"/>
          <p:nvPr/>
        </p:nvSpPr>
        <p:spPr>
          <a:xfrm>
            <a:off x="5411704" y="3357743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48688" name="TextBox 12"/>
          <p:cNvSpPr txBox="1"/>
          <p:nvPr/>
        </p:nvSpPr>
        <p:spPr>
          <a:xfrm>
            <a:off x="358393" y="1228397"/>
            <a:ext cx="11147425" cy="4282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48695" name="TextBox 9"/>
          <p:cNvSpPr txBox="1"/>
          <p:nvPr/>
        </p:nvSpPr>
        <p:spPr>
          <a:xfrm>
            <a:off x="228600" y="966314"/>
            <a:ext cx="12133345" cy="5425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70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1" name="object 8"/>
          <p:cNvSpPr txBox="1"/>
          <p:nvPr/>
        </p:nvSpPr>
        <p:spPr>
          <a:xfrm>
            <a:off x="739774" y="291147"/>
            <a:ext cx="5356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i="1" u="sng" spc="15" dirty="0">
                <a:latin typeface="Trebuchet MS"/>
                <a:cs typeface="Trebuchet MS"/>
              </a:rPr>
              <a:t>     </a:t>
            </a:r>
            <a:r>
              <a:rPr sz="4800" b="1" i="1" u="sng" spc="15" dirty="0">
                <a:latin typeface="Trebuchet MS"/>
                <a:cs typeface="Trebuchet MS"/>
              </a:rPr>
              <a:t>M</a:t>
            </a:r>
            <a:r>
              <a:rPr sz="4800" b="1" i="1" u="sng" dirty="0">
                <a:latin typeface="Trebuchet MS"/>
                <a:cs typeface="Trebuchet MS"/>
              </a:rPr>
              <a:t>O</a:t>
            </a:r>
            <a:r>
              <a:rPr sz="4800" b="1" i="1" u="sng" spc="-15" dirty="0">
                <a:latin typeface="Trebuchet MS"/>
                <a:cs typeface="Trebuchet MS"/>
              </a:rPr>
              <a:t>D</a:t>
            </a:r>
            <a:r>
              <a:rPr sz="4800" b="1" i="1" u="sng" spc="-35" dirty="0">
                <a:latin typeface="Trebuchet MS"/>
                <a:cs typeface="Trebuchet MS"/>
              </a:rPr>
              <a:t>E</a:t>
            </a:r>
            <a:r>
              <a:rPr sz="4800" b="1" i="1" u="sng" spc="-30" dirty="0">
                <a:latin typeface="Trebuchet MS"/>
                <a:cs typeface="Trebuchet MS"/>
              </a:rPr>
              <a:t>LL</a:t>
            </a:r>
            <a:r>
              <a:rPr sz="4800" b="1" i="1" u="sng" spc="-5" dirty="0">
                <a:latin typeface="Trebuchet MS"/>
                <a:cs typeface="Trebuchet MS"/>
              </a:rPr>
              <a:t>I</a:t>
            </a:r>
            <a:r>
              <a:rPr sz="4800" b="1" i="1" u="sng" spc="30" dirty="0">
                <a:latin typeface="Trebuchet MS"/>
                <a:cs typeface="Trebuchet MS"/>
              </a:rPr>
              <a:t>N</a:t>
            </a:r>
            <a:r>
              <a:rPr sz="4800" b="1" i="1" u="sng" spc="5" dirty="0">
                <a:latin typeface="Trebuchet MS"/>
                <a:cs typeface="Trebuchet MS"/>
              </a:rPr>
              <a:t>G</a:t>
            </a:r>
            <a:endParaRPr sz="4800" i="1" u="sng" dirty="0">
              <a:latin typeface="Trebuchet MS"/>
              <a:cs typeface="Trebuchet MS"/>
            </a:endParaRPr>
          </a:p>
        </p:txBody>
      </p:sp>
      <p:sp>
        <p:nvSpPr>
          <p:cNvPr id="1048702" name="TextBox 10"/>
          <p:cNvSpPr txBox="1"/>
          <p:nvPr/>
        </p:nvSpPr>
        <p:spPr>
          <a:xfrm>
            <a:off x="272717" y="1325368"/>
            <a:ext cx="11919283" cy="4155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400" dirty="0"/>
              <a:t>Utilizes </a:t>
            </a:r>
            <a:r>
              <a:rPr lang="en-IN" sz="2400" dirty="0" err="1"/>
              <a:t>tkinter</a:t>
            </a:r>
            <a:r>
              <a:rPr lang="en-IN" sz="2400" dirty="0"/>
              <a:t> for creating a graphical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</a:t>
            </a:r>
            <a:r>
              <a:rPr lang="en-IN" sz="2400" dirty="0"/>
              <a:t>Start Button: Initiates the keylogger.</a:t>
            </a:r>
          </a:p>
          <a:p>
            <a:pPr lvl="1"/>
            <a:r>
              <a:rPr lang="en-IN" sz="2400" dirty="0"/>
              <a:t>	Stop Button: Stops the keylogger.</a:t>
            </a:r>
          </a:p>
          <a:p>
            <a:pPr lvl="1"/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400" dirty="0"/>
              <a:t>Provides real-time feedback on the status </a:t>
            </a:r>
          </a:p>
          <a:p>
            <a:pPr lvl="1"/>
            <a:r>
              <a:rPr lang="en-IN" sz="2400" dirty="0"/>
              <a:t>	of the keylogger (running/stopped).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70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70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8" name="object 8"/>
          <p:cNvSpPr txBox="1"/>
          <p:nvPr/>
        </p:nvSpPr>
        <p:spPr>
          <a:xfrm>
            <a:off x="739775" y="291147"/>
            <a:ext cx="3891069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48709" name="TextBox 10"/>
          <p:cNvSpPr txBox="1"/>
          <p:nvPr/>
        </p:nvSpPr>
        <p:spPr>
          <a:xfrm>
            <a:off x="272717" y="1049337"/>
            <a:ext cx="11919283" cy="6022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Flow Diagram:</a:t>
            </a: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Initialization: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Set up the main GUI window.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Initialize global variables for key logging.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Event Capture: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Start capturing key events when the "Start"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Log key press and release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Data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Continuously update text and JSON log files with captured key events.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Stop Logging: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Stop capturing key events when the "Stop" button is pressed.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Update the GUI status to indicate the keylogger is stopped.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7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714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3173955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71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6" name="Rectangle 1"/>
          <p:cNvSpPr>
            <a:spLocks noChangeArrowheads="1"/>
          </p:cNvSpPr>
          <p:nvPr/>
        </p:nvSpPr>
        <p:spPr bwMode="auto">
          <a:xfrm>
            <a:off x="0" y="9163050"/>
            <a:ext cx="11889105" cy="6248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of the GUI: Display the user interface, including the start and stop buttons, and the status label.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Logs: Show examples of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key_log.txt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key_log.json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to illustrate how the keystrokes are recorded.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2BD2F-9744-5F9E-D2CE-70E7D5A64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2" y="1219200"/>
            <a:ext cx="11833410" cy="45577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7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720" name="object 7"/>
          <p:cNvSpPr txBox="1">
            <a:spLocks noGrp="1"/>
          </p:cNvSpPr>
          <p:nvPr>
            <p:ph type="title"/>
          </p:nvPr>
        </p:nvSpPr>
        <p:spPr>
          <a:xfrm>
            <a:off x="304800" y="266385"/>
            <a:ext cx="3323628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72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22" name="TextBox 10"/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1048723" name="TextBox 20"/>
          <p:cNvSpPr txBox="1"/>
          <p:nvPr/>
        </p:nvSpPr>
        <p:spPr>
          <a:xfrm>
            <a:off x="308811" y="2737754"/>
            <a:ext cx="11201400" cy="2936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keylogger project demonstrated the capability to effectively capture and log keystrokes in real-time.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Emphasized the ethical use of keyloggers and the importance of implementing security measures to protect against malicious use.</a:t>
            </a:r>
            <a:endParaRPr lang="en-IN" sz="2400" dirty="0"/>
          </a:p>
        </p:txBody>
      </p:sp>
      <p:sp>
        <p:nvSpPr>
          <p:cNvPr id="1048724" name="Rectangle 2"/>
          <p:cNvSpPr>
            <a:spLocks noChangeArrowheads="1"/>
          </p:cNvSpPr>
          <p:nvPr/>
        </p:nvSpPr>
        <p:spPr bwMode="auto">
          <a:xfrm>
            <a:off x="304800" y="1228397"/>
            <a:ext cx="15926141" cy="16408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 via a simple GUI.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-7620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2611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0" i="1" spc="5" dirty="0"/>
              <a:t>KEY LOGGER AND SECURITY</a:t>
            </a:r>
            <a:endParaRPr sz="4250" b="0" i="1" dirty="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914400" y="2764894"/>
            <a:ext cx="709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3409270" y="1295400"/>
            <a:ext cx="5257800" cy="43576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7870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i="1" u="sng" spc="25" dirty="0"/>
              <a:t>    </a:t>
            </a:r>
            <a:r>
              <a:rPr i="1" u="sng" spc="25" dirty="0"/>
              <a:t>A</a:t>
            </a:r>
            <a:r>
              <a:rPr i="1" u="sng" spc="-5" dirty="0"/>
              <a:t>G</a:t>
            </a:r>
            <a:r>
              <a:rPr i="1" u="sng" spc="-35" dirty="0"/>
              <a:t>E</a:t>
            </a:r>
            <a:r>
              <a:rPr i="1" u="sng" spc="15" dirty="0"/>
              <a:t>N</a:t>
            </a:r>
            <a:r>
              <a:rPr i="1" u="sng"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2097156" name="Picture 23" descr="Cartoon bee with penci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643" y="3200400"/>
            <a:ext cx="3265587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 dirty="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6" name="Rectangle 1"/>
          <p:cNvSpPr>
            <a:spLocks noChangeArrowheads="1"/>
          </p:cNvSpPr>
          <p:nvPr/>
        </p:nvSpPr>
        <p:spPr bwMode="auto">
          <a:xfrm>
            <a:off x="488791" y="1901794"/>
            <a:ext cx="12414567" cy="31267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pic>
        <p:nvPicPr>
          <p:cNvPr id="2097158" name="Graphic 12" descr="A lightbul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209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endParaRPr sz="4250" u="sng" dirty="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1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3" name="Rectangle 1"/>
          <p:cNvSpPr>
            <a:spLocks noChangeArrowheads="1"/>
          </p:cNvSpPr>
          <p:nvPr/>
        </p:nvSpPr>
        <p:spPr bwMode="auto">
          <a:xfrm>
            <a:off x="304800" y="1833879"/>
            <a:ext cx="9622899" cy="31902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best practices.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225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" dirty="0"/>
              <a:t>W</a:t>
            </a:r>
            <a:r>
              <a:rPr sz="3200" i="1" spc="-20" dirty="0"/>
              <a:t>H</a:t>
            </a:r>
            <a:r>
              <a:rPr sz="3200" i="1" spc="20" dirty="0"/>
              <a:t>O</a:t>
            </a:r>
            <a:r>
              <a:rPr sz="3200" i="1" spc="-235" dirty="0"/>
              <a:t> </a:t>
            </a:r>
            <a:r>
              <a:rPr sz="3200" i="1" spc="-10" dirty="0"/>
              <a:t>AR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10" dirty="0"/>
              <a:t>T</a:t>
            </a:r>
            <a:r>
              <a:rPr sz="3200" i="1" spc="-15" dirty="0"/>
              <a:t>H</a:t>
            </a:r>
            <a:r>
              <a:rPr sz="3200" i="1" spc="15" dirty="0"/>
              <a:t>E</a:t>
            </a:r>
            <a:r>
              <a:rPr sz="3200" i="1" spc="-35" dirty="0"/>
              <a:t> </a:t>
            </a:r>
            <a:r>
              <a:rPr sz="3200" i="1" spc="-20" dirty="0"/>
              <a:t>E</a:t>
            </a:r>
            <a:r>
              <a:rPr sz="3200" i="1" spc="30" dirty="0"/>
              <a:t>N</a:t>
            </a:r>
            <a:r>
              <a:rPr sz="3200" i="1" spc="15" dirty="0"/>
              <a:t>D</a:t>
            </a:r>
            <a:r>
              <a:rPr sz="3200" i="1" spc="-45" dirty="0"/>
              <a:t> </a:t>
            </a:r>
            <a:r>
              <a:rPr sz="3200" i="1" dirty="0"/>
              <a:t>U</a:t>
            </a:r>
            <a:r>
              <a:rPr sz="3200" i="1" spc="10" dirty="0"/>
              <a:t>S</a:t>
            </a:r>
            <a:r>
              <a:rPr sz="3200" i="1" spc="-25" dirty="0"/>
              <a:t>E</a:t>
            </a:r>
            <a:r>
              <a:rPr sz="3200" i="1" spc="-10" dirty="0"/>
              <a:t>R</a:t>
            </a:r>
            <a:r>
              <a:rPr sz="3200" i="1" spc="5" dirty="0"/>
              <a:t>S?</a:t>
            </a:r>
            <a:endParaRPr sz="3200" i="1" dirty="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8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Rectangle 2"/>
          <p:cNvSpPr>
            <a:spLocks noChangeArrowheads="1"/>
          </p:cNvSpPr>
          <p:nvPr/>
        </p:nvSpPr>
        <p:spPr bwMode="auto">
          <a:xfrm>
            <a:off x="438807" y="1464796"/>
            <a:ext cx="11734800" cy="428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sng" spc="-40" dirty="0"/>
              <a:t>Y</a:t>
            </a:r>
            <a:r>
              <a:rPr sz="3600" u="sng" spc="10" dirty="0"/>
              <a:t>O</a:t>
            </a:r>
            <a:r>
              <a:rPr sz="3600" u="sng" spc="25" dirty="0"/>
              <a:t>U</a:t>
            </a:r>
            <a:r>
              <a:rPr sz="3600" u="sng" dirty="0"/>
              <a:t>R</a:t>
            </a:r>
            <a:r>
              <a:rPr sz="3600" u="sng" spc="5" dirty="0"/>
              <a:t> </a:t>
            </a:r>
            <a:r>
              <a:rPr sz="3600" u="sng" spc="25" dirty="0"/>
              <a:t>S</a:t>
            </a:r>
            <a:r>
              <a:rPr sz="3600" u="sng" spc="10" dirty="0"/>
              <a:t>O</a:t>
            </a:r>
            <a:r>
              <a:rPr sz="3600" u="sng" spc="25" dirty="0"/>
              <a:t>LU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  <a:r>
              <a:rPr sz="3600" u="sng" spc="-345" dirty="0"/>
              <a:t> </a:t>
            </a:r>
            <a:r>
              <a:rPr sz="3600" u="sng" spc="-35" dirty="0"/>
              <a:t>A</a:t>
            </a:r>
            <a:r>
              <a:rPr sz="3600" u="sng" spc="-5" dirty="0"/>
              <a:t>N</a:t>
            </a:r>
            <a:r>
              <a:rPr sz="3600" u="sng" dirty="0"/>
              <a:t>D</a:t>
            </a:r>
            <a:r>
              <a:rPr sz="3600" u="sng" spc="35" dirty="0"/>
              <a:t> 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dirty="0"/>
              <a:t>S</a:t>
            </a:r>
            <a:r>
              <a:rPr sz="3600" u="sng" spc="60" dirty="0"/>
              <a:t> </a:t>
            </a:r>
            <a:r>
              <a:rPr sz="3600" u="sng" spc="-295" dirty="0"/>
              <a:t>V</a:t>
            </a:r>
            <a:r>
              <a:rPr sz="3600" u="sng" spc="-35" dirty="0"/>
              <a:t>A</a:t>
            </a:r>
            <a:r>
              <a:rPr sz="3600" u="sng" spc="25" dirty="0"/>
              <a:t>LU</a:t>
            </a:r>
            <a:r>
              <a:rPr sz="3600" u="sng" dirty="0"/>
              <a:t>E</a:t>
            </a:r>
            <a:r>
              <a:rPr sz="3600" u="sng" spc="-65" dirty="0"/>
              <a:t> </a:t>
            </a:r>
            <a:r>
              <a:rPr sz="3600" u="sng" spc="-15" dirty="0"/>
              <a:t>P</a:t>
            </a:r>
            <a:r>
              <a:rPr sz="3600" u="sng" spc="-30" dirty="0"/>
              <a:t>R</a:t>
            </a:r>
            <a:r>
              <a:rPr sz="3600" u="sng" spc="10" dirty="0"/>
              <a:t>O</a:t>
            </a:r>
            <a:r>
              <a:rPr sz="3600" u="sng" spc="-15" dirty="0"/>
              <a:t>P</a:t>
            </a:r>
            <a:r>
              <a:rPr sz="3600" u="sng" spc="10" dirty="0"/>
              <a:t>O</a:t>
            </a:r>
            <a:r>
              <a:rPr sz="3600" u="sng" spc="25" dirty="0"/>
              <a:t>S</a:t>
            </a:r>
            <a:r>
              <a:rPr sz="3600" u="sng" spc="-30" dirty="0"/>
              <a:t>I</a:t>
            </a:r>
            <a:r>
              <a:rPr sz="3600" u="sng" spc="-35" dirty="0"/>
              <a:t>T</a:t>
            </a:r>
            <a:r>
              <a:rPr sz="3600" u="sng" spc="-30" dirty="0"/>
              <a:t>I</a:t>
            </a:r>
            <a:r>
              <a:rPr sz="3600" u="sng" spc="10" dirty="0"/>
              <a:t>O</a:t>
            </a:r>
            <a:r>
              <a:rPr sz="3600" u="sng" dirty="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5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7" name="Rectangle 2"/>
          <p:cNvSpPr>
            <a:spLocks noChangeArrowheads="1"/>
          </p:cNvSpPr>
          <p:nvPr/>
        </p:nvSpPr>
        <p:spPr bwMode="auto">
          <a:xfrm>
            <a:off x="1899370" y="1735127"/>
            <a:ext cx="11056462" cy="4282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2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48674" name="Rectangle 2"/>
          <p:cNvSpPr>
            <a:spLocks noChangeArrowheads="1"/>
          </p:cNvSpPr>
          <p:nvPr/>
        </p:nvSpPr>
        <p:spPr bwMode="auto">
          <a:xfrm>
            <a:off x="2004752" y="1498470"/>
            <a:ext cx="10759649" cy="47015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a multi-layered security strategy that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anti-keylogging software, regular system scans, software updates,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user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 Proposition: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 breaches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 threats and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comply with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Rectangle 1"/>
          <p:cNvSpPr>
            <a:spLocks noChangeArrowheads="1"/>
          </p:cNvSpPr>
          <p:nvPr/>
        </p:nvSpPr>
        <p:spPr bwMode="auto">
          <a:xfrm>
            <a:off x="2051239" y="1810901"/>
            <a:ext cx="10863829" cy="3444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proactive measures.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888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Microsoft JhengHei</vt:lpstr>
      <vt:lpstr>Arial</vt:lpstr>
      <vt:lpstr>Arial Unicode MS</vt:lpstr>
      <vt:lpstr>Calibri</vt:lpstr>
      <vt:lpstr>Trebuchet MS</vt:lpstr>
      <vt:lpstr>Wingdings</vt:lpstr>
      <vt:lpstr>Office Theme</vt:lpstr>
      <vt:lpstr>Velugula balu</vt:lpstr>
      <vt:lpstr>KEY LOGGER AND SECURITY</vt:lpstr>
      <vt:lpstr>    AGENDA</vt:lpstr>
      <vt:lpstr>PROBLEM STATEMENT</vt:lpstr>
      <vt:lpstr>PROJECT OVERVIEW</vt:lpstr>
      <vt:lpstr>WHO ARE THE END USERS?</vt:lpstr>
      <vt:lpstr>YOUR SOLUTION AND ITS VALUE PROPOSITION</vt:lpstr>
      <vt:lpstr>YOUR SOLUTION AND ITS VALUE PROPOSITION</vt:lpstr>
      <vt:lpstr>THE WOW IN YOUR SOLUTION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SM-A135F</dc:creator>
  <cp:lastModifiedBy>MEENAKSHI NAIDU</cp:lastModifiedBy>
  <cp:revision>3</cp:revision>
  <dcterms:created xsi:type="dcterms:W3CDTF">2024-06-02T18:48:59Z</dcterms:created>
  <dcterms:modified xsi:type="dcterms:W3CDTF">2024-06-16T05:25:58Z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ICV">
    <vt:lpwstr>2102fc316a44483d9b06e2c039d8c69d</vt:lpwstr>
  </property>
</Properties>
</file>