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9D0588-A6DF-4EC5-84DF-2494DC733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C90980-FB0A-4E82-9B7B-565F22EE6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723807-EDFA-486C-A961-93BD4393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8EC2-DDB0-4E4C-A8B7-57D812B14486}" type="datetimeFigureOut">
              <a:rPr lang="fr-FR" smtClean="0"/>
              <a:t>31/07/2020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508F63-DD0E-4156-BAF7-0BA1A79A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4B5A93-799B-4B94-9402-F59776E4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C73B-D472-4EA3-A988-5E250183C6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04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2B7D4C-FFA4-4B08-B3CC-4E6EF949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695686-05B4-43E1-BEEE-742FB544D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C665F3-4A48-4872-AD00-574CAC59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8EC2-DDB0-4E4C-A8B7-57D812B14486}" type="datetimeFigureOut">
              <a:rPr lang="fr-FR" smtClean="0"/>
              <a:t>31/07/2020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C8C304-0A26-45F5-B159-7A8AC379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B4AB54-A548-4170-AAD1-BDBCCC19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C73B-D472-4EA3-A988-5E250183C6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04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FBCFB5D-17B5-460F-ADB5-826927647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070EF1-A5B6-45FA-B3FD-20D177791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D8AA3D-A940-413E-81A9-F6830FE1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8EC2-DDB0-4E4C-A8B7-57D812B14486}" type="datetimeFigureOut">
              <a:rPr lang="fr-FR" smtClean="0"/>
              <a:t>31/07/2020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D07E7C-A8C6-4273-B9EA-A6310771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76A5A5-53DC-415F-BEB9-68B1CAAF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C73B-D472-4EA3-A988-5E250183C6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98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3F0E1-CFAF-4FF5-BC78-FB45A70B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7AC5C8-6D4C-49F8-81E9-7423B6DAB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F558B0-09E9-4582-AFB7-0CBFA4E8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8EC2-DDB0-4E4C-A8B7-57D812B14486}" type="datetimeFigureOut">
              <a:rPr lang="fr-FR" smtClean="0"/>
              <a:t>31/07/2020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F1E4D7-1EC7-4A7C-A26A-C7EA2C4B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60B752-48BD-4503-8445-11EDDF2A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C73B-D472-4EA3-A988-5E250183C6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53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C5C1F-1B9F-43AA-AD04-94425D68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667A02-F25A-4B7E-BF34-D22797D10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4A8BF9-12B4-4497-8BB2-A64F4E95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8EC2-DDB0-4E4C-A8B7-57D812B14486}" type="datetimeFigureOut">
              <a:rPr lang="fr-FR" smtClean="0"/>
              <a:t>31/07/2020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898148-306D-483A-AD24-AA6D79AD0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FF285-0A03-4980-9AA0-AC04778D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C73B-D472-4EA3-A988-5E250183C6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1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E0D39-B06A-430C-88CF-9E172959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1BF617-F053-4BAD-B41F-DB867D744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AA1998-E696-4E55-B7D2-8208114F1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4F182D-C40C-47CC-A108-18B7F952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8EC2-DDB0-4E4C-A8B7-57D812B14486}" type="datetimeFigureOut">
              <a:rPr lang="fr-FR" smtClean="0"/>
              <a:t>31/07/2020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6DE29B-9942-498C-90EA-522CB29D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C74D38-56B6-410F-A82A-2FA93F66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C73B-D472-4EA3-A988-5E250183C6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87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908FE-0709-451E-AE74-33548ABF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545040-C9C4-4E98-AC72-1F5739DB1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B54919-1164-4AB4-97C3-3EE94B59F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BC7D4D-4621-4328-846D-32F29F1B0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9AC5E7-CB16-4D4F-9E80-FBFBCF750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2D8430-F62B-47ED-A62C-DCDAF40F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8EC2-DDB0-4E4C-A8B7-57D812B14486}" type="datetimeFigureOut">
              <a:rPr lang="fr-FR" smtClean="0"/>
              <a:t>31/07/2020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3C2DE2-F10C-4CD3-A063-A5507852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FD3646-FFF7-4C33-B6FD-45130BAF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C73B-D472-4EA3-A988-5E250183C6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66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4FF81-C4D7-47AD-B98A-53A14092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E9C2FC7-554B-4E51-9A67-1404BAB9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8EC2-DDB0-4E4C-A8B7-57D812B14486}" type="datetimeFigureOut">
              <a:rPr lang="fr-FR" smtClean="0"/>
              <a:t>31/07/2020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525DF9-EFA8-4420-B073-1DF1109A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0AAAD8-15F0-4E29-9A5D-AAF5B61C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C73B-D472-4EA3-A988-5E250183C6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74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C6B557-7B96-466F-AA69-D33D01E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8EC2-DDB0-4E4C-A8B7-57D812B14486}" type="datetimeFigureOut">
              <a:rPr lang="fr-FR" smtClean="0"/>
              <a:t>31/07/2020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F0BF3A-3910-4FA5-A885-D95201DD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99260D-689B-42D2-97C2-C0551F24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C73B-D472-4EA3-A988-5E250183C6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46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4A62E-7D1D-481D-BE5E-A1DBBE18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F6ACA-7224-4EF1-AA3C-05F764BC3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FFB2C4-C198-45AF-ACF6-EDF70A67E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4CA4B2-D40E-4030-A708-5C53944E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8EC2-DDB0-4E4C-A8B7-57D812B14486}" type="datetimeFigureOut">
              <a:rPr lang="fr-FR" smtClean="0"/>
              <a:t>31/07/2020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E334D9-947B-44C7-B163-8A507EC1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F0F8C7-3DFE-438D-BDFF-B14D7656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C73B-D472-4EA3-A988-5E250183C6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34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34980C-3403-4DC0-B792-D04D03C3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021444-9FBF-43D1-8A6E-BA493AB64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A78CCD-0A6D-4C5C-BC29-5C2CAB58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FEFCFB-D38C-42CC-8184-3F9F892B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8EC2-DDB0-4E4C-A8B7-57D812B14486}" type="datetimeFigureOut">
              <a:rPr lang="fr-FR" smtClean="0"/>
              <a:t>31/07/2020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7B04A4-1D3D-4EBB-8A45-C1BAF7B2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700E4B-F526-440E-9885-C7E0DA4A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C73B-D472-4EA3-A988-5E250183C6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36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37540E-FC57-4A97-B05C-6B519E0E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F108EB-E3E5-46A8-A3CA-26949A53B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A645AC-2191-4D98-9B99-861FBC468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88EC2-DDB0-4E4C-A8B7-57D812B14486}" type="datetimeFigureOut">
              <a:rPr lang="fr-FR" smtClean="0"/>
              <a:t>31/07/2020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AE950B-86A4-4B94-8715-4DFA8C51B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3E619B-66D3-4EBD-B28A-B3B4F635C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7C73B-D472-4EA3-A988-5E250183C6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16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9BAF07-1379-4224-9788-F8036EF19843}"/>
              </a:ext>
            </a:extLst>
          </p:cNvPr>
          <p:cNvSpPr/>
          <p:nvPr/>
        </p:nvSpPr>
        <p:spPr>
          <a:xfrm>
            <a:off x="3800104" y="918885"/>
            <a:ext cx="4795256" cy="1182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Serveur Authentification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(http://localhost:8081/basic-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oauth</a:t>
            </a:r>
            <a:r>
              <a:rPr lang="fr-FR" dirty="0">
                <a:solidFill>
                  <a:schemeClr val="tx1"/>
                </a:solidFill>
              </a:rPr>
              <a:t>-server)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2DA04-B967-4014-A8D5-89E5F3166417}"/>
              </a:ext>
            </a:extLst>
          </p:cNvPr>
          <p:cNvSpPr/>
          <p:nvPr/>
        </p:nvSpPr>
        <p:spPr>
          <a:xfrm>
            <a:off x="5071604" y="3725949"/>
            <a:ext cx="6713993" cy="17789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Serveur de ressources (</a:t>
            </a:r>
            <a:r>
              <a:rPr lang="fr-FR" dirty="0" err="1">
                <a:solidFill>
                  <a:schemeClr val="tx1"/>
                </a:solidFill>
              </a:rPr>
              <a:t>ws</a:t>
            </a:r>
            <a:r>
              <a:rPr lang="fr-FR" dirty="0">
                <a:solidFill>
                  <a:schemeClr val="tx1"/>
                </a:solidFill>
              </a:rPr>
              <a:t> / api-</a:t>
            </a:r>
            <a:r>
              <a:rPr lang="fr-FR" dirty="0" err="1">
                <a:solidFill>
                  <a:schemeClr val="tx1"/>
                </a:solidFill>
              </a:rPr>
              <a:t>rest</a:t>
            </a:r>
            <a:r>
              <a:rPr lang="fr-FR" dirty="0">
                <a:solidFill>
                  <a:schemeClr val="tx1"/>
                </a:solidFill>
              </a:rPr>
              <a:t>)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(http://localhost:8082/basic-oauth-resource)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016F08-DBA2-42A0-928C-971F7CCF683F}"/>
              </a:ext>
            </a:extLst>
          </p:cNvPr>
          <p:cNvSpPr/>
          <p:nvPr/>
        </p:nvSpPr>
        <p:spPr>
          <a:xfrm>
            <a:off x="9032964" y="1123406"/>
            <a:ext cx="2397035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inMemory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(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jdbc</a:t>
            </a:r>
            <a:r>
              <a:rPr lang="fr-FR" dirty="0"/>
              <a:t>)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999A95B-F6CB-48AF-BB70-26AC15C60CE8}"/>
              </a:ext>
            </a:extLst>
          </p:cNvPr>
          <p:cNvCxnSpPr/>
          <p:nvPr/>
        </p:nvCxnSpPr>
        <p:spPr>
          <a:xfrm>
            <a:off x="8159931" y="1280160"/>
            <a:ext cx="1053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C6E7023-4ED5-4CF3-B5F4-03E074B9B62B}"/>
              </a:ext>
            </a:extLst>
          </p:cNvPr>
          <p:cNvCxnSpPr/>
          <p:nvPr/>
        </p:nvCxnSpPr>
        <p:spPr>
          <a:xfrm flipV="1">
            <a:off x="5756366" y="1933303"/>
            <a:ext cx="0" cy="188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9CFC76C1-2193-446E-86DA-39D39D36D558}"/>
              </a:ext>
            </a:extLst>
          </p:cNvPr>
          <p:cNvSpPr txBox="1"/>
          <p:nvPr/>
        </p:nvSpPr>
        <p:spPr>
          <a:xfrm>
            <a:off x="5939246" y="2603863"/>
            <a:ext cx="4612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Délégation vérif (</a:t>
            </a:r>
            <a:r>
              <a:rPr lang="fr-FR" dirty="0" err="1"/>
              <a:t>username,password</a:t>
            </a:r>
            <a:r>
              <a:rPr lang="fr-FR" dirty="0"/>
              <a:t>) via WS appelé en www-url-</a:t>
            </a:r>
            <a:r>
              <a:rPr lang="fr-FR" dirty="0" err="1"/>
              <a:t>form</a:t>
            </a:r>
            <a:r>
              <a:rPr lang="fr-FR" dirty="0"/>
              <a:t> et BASIC_AUTH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AB2779-B21B-433A-B4B6-7E572AD3FD60}"/>
              </a:ext>
            </a:extLst>
          </p:cNvPr>
          <p:cNvSpPr/>
          <p:nvPr/>
        </p:nvSpPr>
        <p:spPr>
          <a:xfrm>
            <a:off x="1915886" y="918885"/>
            <a:ext cx="1446614" cy="1182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(direct)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login.html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(for test)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AC00F39-A416-4574-954B-4FD462887E52}"/>
              </a:ext>
            </a:extLst>
          </p:cNvPr>
          <p:cNvCxnSpPr/>
          <p:nvPr/>
        </p:nvCxnSpPr>
        <p:spPr>
          <a:xfrm>
            <a:off x="3257006" y="1280160"/>
            <a:ext cx="722811" cy="78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1FAD714-96A0-450B-A18D-4C815605C63C}"/>
              </a:ext>
            </a:extLst>
          </p:cNvPr>
          <p:cNvSpPr/>
          <p:nvPr/>
        </p:nvSpPr>
        <p:spPr>
          <a:xfrm>
            <a:off x="609602" y="3250194"/>
            <a:ext cx="2752889" cy="2327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index.html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direct_login.html </a:t>
            </a:r>
          </a:p>
          <a:p>
            <a:r>
              <a:rPr lang="fr-FR" dirty="0">
                <a:solidFill>
                  <a:schemeClr val="tx1"/>
                </a:solidFill>
              </a:rPr>
              <a:t>(for test)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login.html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Info.html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E50672-294F-41D2-83C3-1B0FE4455D99}"/>
              </a:ext>
            </a:extLst>
          </p:cNvPr>
          <p:cNvCxnSpPr/>
          <p:nvPr/>
        </p:nvCxnSpPr>
        <p:spPr>
          <a:xfrm flipV="1">
            <a:off x="2508069" y="2211977"/>
            <a:ext cx="1706880" cy="1602377"/>
          </a:xfrm>
          <a:prstGeom prst="straightConnector1">
            <a:avLst/>
          </a:prstGeom>
          <a:ln>
            <a:solidFill>
              <a:schemeClr val="dk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F8BE3E94-2FFD-4696-9640-4DC9D69B05B7}"/>
              </a:ext>
            </a:extLst>
          </p:cNvPr>
          <p:cNvSpPr txBox="1"/>
          <p:nvPr/>
        </p:nvSpPr>
        <p:spPr>
          <a:xfrm>
            <a:off x="3800103" y="2607955"/>
            <a:ext cx="127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possible via</a:t>
            </a:r>
            <a:br>
              <a:rPr lang="fr-FR" dirty="0"/>
            </a:br>
            <a:r>
              <a:rPr lang="fr-FR" dirty="0"/>
              <a:t>cors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7CF7D487-27B4-4C40-98F6-7817EBAFBA99}"/>
              </a:ext>
            </a:extLst>
          </p:cNvPr>
          <p:cNvCxnSpPr/>
          <p:nvPr/>
        </p:nvCxnSpPr>
        <p:spPr>
          <a:xfrm>
            <a:off x="2382982" y="4627418"/>
            <a:ext cx="2817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285BD9BE-00B4-476C-92F3-5BAF6CC254D8}"/>
              </a:ext>
            </a:extLst>
          </p:cNvPr>
          <p:cNvCxnSpPr/>
          <p:nvPr/>
        </p:nvCxnSpPr>
        <p:spPr>
          <a:xfrm>
            <a:off x="5532582" y="2101140"/>
            <a:ext cx="0" cy="160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2F140FF-BB9E-40D8-8807-39884FED7A8B}"/>
              </a:ext>
            </a:extLst>
          </p:cNvPr>
          <p:cNvCxnSpPr/>
          <p:nvPr/>
        </p:nvCxnSpPr>
        <p:spPr>
          <a:xfrm flipH="1">
            <a:off x="2724727" y="4802909"/>
            <a:ext cx="2475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8FF26F6-42A7-45F0-A20B-F82BAEBD2AE3}"/>
              </a:ext>
            </a:extLst>
          </p:cNvPr>
          <p:cNvCxnSpPr/>
          <p:nvPr/>
        </p:nvCxnSpPr>
        <p:spPr>
          <a:xfrm>
            <a:off x="2641600" y="5227782"/>
            <a:ext cx="2619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015B3D6E-C970-4915-9769-73AD2CC9A2EA}"/>
              </a:ext>
            </a:extLst>
          </p:cNvPr>
          <p:cNvSpPr/>
          <p:nvPr/>
        </p:nvSpPr>
        <p:spPr>
          <a:xfrm>
            <a:off x="5255754" y="3925722"/>
            <a:ext cx="1985551" cy="4707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LoginDelegateCtrl</a:t>
            </a:r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A7146FA-56C4-4A7E-B790-601DD1C0327B}"/>
              </a:ext>
            </a:extLst>
          </p:cNvPr>
          <p:cNvSpPr txBox="1"/>
          <p:nvPr/>
        </p:nvSpPr>
        <p:spPr>
          <a:xfrm>
            <a:off x="3877161" y="4292200"/>
            <a:ext cx="33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98EDE4B-3378-4BD7-B2AE-2E70F05D0432}"/>
              </a:ext>
            </a:extLst>
          </p:cNvPr>
          <p:cNvSpPr txBox="1"/>
          <p:nvPr/>
        </p:nvSpPr>
        <p:spPr>
          <a:xfrm>
            <a:off x="5789353" y="3132051"/>
            <a:ext cx="20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B1660E2-58A0-43E5-B985-85F5017E928F}"/>
              </a:ext>
            </a:extLst>
          </p:cNvPr>
          <p:cNvSpPr txBox="1"/>
          <p:nvPr/>
        </p:nvSpPr>
        <p:spPr>
          <a:xfrm>
            <a:off x="5295388" y="3132051"/>
            <a:ext cx="42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733ED59-6C22-4A90-9CC4-57C9E71167D7}"/>
              </a:ext>
            </a:extLst>
          </p:cNvPr>
          <p:cNvSpPr txBox="1"/>
          <p:nvPr/>
        </p:nvSpPr>
        <p:spPr>
          <a:xfrm>
            <a:off x="4046055" y="4770046"/>
            <a:ext cx="20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767AE2D3-9902-45E6-AD1C-D2E7E99B9424}"/>
              </a:ext>
            </a:extLst>
          </p:cNvPr>
          <p:cNvCxnSpPr/>
          <p:nvPr/>
        </p:nvCxnSpPr>
        <p:spPr>
          <a:xfrm>
            <a:off x="2854564" y="5399314"/>
            <a:ext cx="2382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F69508E8-AB93-4753-AAC6-FE19A44B1943}"/>
              </a:ext>
            </a:extLst>
          </p:cNvPr>
          <p:cNvSpPr txBox="1"/>
          <p:nvPr/>
        </p:nvSpPr>
        <p:spPr>
          <a:xfrm>
            <a:off x="4138618" y="5381889"/>
            <a:ext cx="20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15583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90</Words>
  <Application>Microsoft Office PowerPoint</Application>
  <PresentationFormat>Grand écran</PresentationFormat>
  <Paragraphs>24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formation</dc:creator>
  <cp:lastModifiedBy>formation</cp:lastModifiedBy>
  <cp:revision>4</cp:revision>
  <dcterms:created xsi:type="dcterms:W3CDTF">2020-07-31T11:32:01Z</dcterms:created>
  <dcterms:modified xsi:type="dcterms:W3CDTF">2020-07-31T13:35:44Z</dcterms:modified>
</cp:coreProperties>
</file>