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354" autoAdjust="0"/>
  </p:normalViewPr>
  <p:slideViewPr>
    <p:cSldViewPr snapToGrid="0">
      <p:cViewPr varScale="1">
        <p:scale>
          <a:sx n="52" d="100"/>
          <a:sy n="52" d="100"/>
        </p:scale>
        <p:origin x="18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FE46-CC4D-4DD0-84B2-934D0A21E4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5CFC-E3F3-4D95-A98F-1200BEF7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5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599C-08DC-49CC-AE90-71A096F350B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6ECA0-4EB5-455C-B503-BF92F5B8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2&amp;3 – Brit</a:t>
            </a:r>
          </a:p>
          <a:p>
            <a:r>
              <a:rPr lang="en-US" dirty="0" smtClean="0"/>
              <a:t>Slide 4 – </a:t>
            </a:r>
            <a:r>
              <a:rPr lang="en-US" dirty="0" err="1" smtClean="0"/>
              <a:t>Amena</a:t>
            </a:r>
            <a:endParaRPr lang="en-US" dirty="0" smtClean="0"/>
          </a:p>
          <a:p>
            <a:r>
              <a:rPr lang="en-US" dirty="0" smtClean="0"/>
              <a:t>Slide 5&amp;6 Noel</a:t>
            </a:r>
          </a:p>
          <a:p>
            <a:r>
              <a:rPr lang="en-US" dirty="0" smtClean="0"/>
              <a:t>Slide 7 - Blake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ECA0-4EB5-455C-B503-BF92F5B8F1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2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SzPct val="200000"/>
              <a:buNone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dirty="0" smtClean="0"/>
              <a:t> A program to help web developers prepare for their</a:t>
            </a:r>
            <a:r>
              <a:rPr lang="en-US" baseline="0" dirty="0" smtClean="0"/>
              <a:t> next interview. Our tasks are designed to populate common programming concepts, and help developers by allowing them to brush up on familiar concepts, or review new learning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None/>
              <a:tabLst/>
              <a:defRPr/>
            </a:pPr>
            <a:endParaRPr lang="en-US" baseline="0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baseline="0" dirty="0" err="1" smtClean="0"/>
              <a:t>Successboards</a:t>
            </a:r>
            <a:r>
              <a:rPr lang="en-US" baseline="0" dirty="0" smtClean="0"/>
              <a:t> keep users active in accomplishing their preparation goals by tracking successful task completion </a:t>
            </a: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Prevents Google Fu fatigue by consolidating interview and review content into one application </a:t>
            </a:r>
          </a:p>
          <a:p>
            <a:pPr marL="742950" lvl="1" indent="-285750">
              <a:buSzPct val="200000"/>
              <a:buBlip>
                <a:blip r:embed="rId3"/>
              </a:buBlip>
            </a:pPr>
            <a:r>
              <a:rPr lang="en-US" dirty="0" smtClean="0"/>
              <a:t>Links</a:t>
            </a:r>
            <a:r>
              <a:rPr lang="en-US" baseline="0" dirty="0" smtClean="0"/>
              <a:t> directly to review resources, instructional videos, coding exercises, interview tips, and resume templates so the user can focus on content instead of the organizational process</a:t>
            </a:r>
          </a:p>
          <a:p>
            <a:pPr marL="742950" lvl="1" indent="-285750">
              <a:buSzPct val="200000"/>
              <a:buBlip>
                <a:blip r:embed="rId3"/>
              </a:buBlip>
            </a:pPr>
            <a:endParaRPr lang="en-US" baseline="0" dirty="0" smtClean="0"/>
          </a:p>
          <a:p>
            <a:pPr marL="742950" lvl="1" indent="-285750">
              <a:buSzPct val="200000"/>
              <a:buBlip>
                <a:blip r:embed="rId3"/>
              </a:buBlip>
            </a:pPr>
            <a:endParaRPr lang="en-US" baseline="0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dirty="0" smtClean="0"/>
              <a:t>Name is a nod to popular task manager Trello with a developer twist – with style choices</a:t>
            </a:r>
            <a:r>
              <a:rPr lang="en-US" baseline="0" dirty="0" smtClean="0"/>
              <a:t> that </a:t>
            </a:r>
            <a:r>
              <a:rPr lang="en-US" dirty="0" smtClean="0"/>
              <a:t>followed this naming convention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ECA0-4EB5-455C-B503-BF92F5B8F1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SzPct val="200000"/>
              <a:buNone/>
            </a:pPr>
            <a:r>
              <a:rPr lang="en-US" dirty="0" smtClean="0"/>
              <a:t> </a:t>
            </a:r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Main goals: </a:t>
            </a:r>
            <a:br>
              <a:rPr lang="en-US" dirty="0" smtClean="0"/>
            </a:br>
            <a:r>
              <a:rPr lang="en-US" dirty="0" smtClean="0"/>
              <a:t>	1) Create something</a:t>
            </a:r>
            <a:r>
              <a:rPr lang="en-US" baseline="0" dirty="0" smtClean="0"/>
              <a:t> that could s</a:t>
            </a:r>
            <a:r>
              <a:rPr lang="en-US" dirty="0" smtClean="0"/>
              <a:t>erve as a helpful resource or social good,</a:t>
            </a:r>
            <a:r>
              <a:rPr lang="en-US" baseline="0" dirty="0" smtClean="0"/>
              <a:t> with a scope size that was appropriate for our deadlines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2) Create a game or an concept that could be gamified </a:t>
            </a:r>
            <a:br>
              <a:rPr lang="en-US" dirty="0" smtClean="0"/>
            </a:br>
            <a:r>
              <a:rPr lang="en-US" dirty="0" smtClean="0"/>
              <a:t>	3) Produce a project to make our portfolio proud, and demonstrate a functional</a:t>
            </a:r>
            <a:r>
              <a:rPr lang="en-US" baseline="0" dirty="0" smtClean="0"/>
              <a:t> app that someone in our position could make use of</a:t>
            </a:r>
          </a:p>
          <a:p>
            <a:pPr marL="285750" indent="-285750">
              <a:buSzPct val="200000"/>
              <a:buBlip>
                <a:blip r:embed="rId3"/>
              </a:buBlip>
            </a:pPr>
            <a:endParaRPr lang="en-US" baseline="0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Decided on an application that would help our peers, the larger web development community, and our own understanding of class materials</a:t>
            </a:r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liked the idea of an interview prep site because it felt novel – we were u</a:t>
            </a:r>
            <a:r>
              <a:rPr lang="en-US" dirty="0" smtClean="0"/>
              <a:t>naware of other applications outside of </a:t>
            </a:r>
            <a:r>
              <a:rPr lang="en-US" dirty="0" err="1" smtClean="0"/>
              <a:t>bootcamps</a:t>
            </a:r>
            <a:r>
              <a:rPr lang="en-US" dirty="0" smtClean="0"/>
              <a:t> that provided interview prep and practice in a competitive way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None/>
              <a:tabLst/>
              <a:defRPr/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ECA0-4EB5-455C-B503-BF92F5B8F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0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Playful and functional interface is intended to be motivational, engaging, and inviting with user interaction in mind – mobile responsive</a:t>
            </a:r>
          </a:p>
          <a:p>
            <a:pPr marL="742950" lvl="1" indent="-285750">
              <a:buSzPct val="200000"/>
              <a:buBlip>
                <a:blip r:embed="rId3"/>
              </a:buBlip>
            </a:pPr>
            <a:r>
              <a:rPr lang="en-US" dirty="0" smtClean="0"/>
              <a:t>Front</a:t>
            </a:r>
            <a:r>
              <a:rPr lang="en-US" baseline="0" dirty="0" smtClean="0"/>
              <a:t> end feels clean, with smooth swipes </a:t>
            </a:r>
            <a:r>
              <a:rPr lang="en-US" baseline="0" dirty="0" smtClean="0"/>
              <a:t>on cards and visually appealing page interactions</a:t>
            </a:r>
            <a:endParaRPr lang="en-US" dirty="0" smtClean="0"/>
          </a:p>
          <a:p>
            <a:pPr marL="0" indent="0">
              <a:buSzPct val="200000"/>
              <a:buNone/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Mechanisms like progress bars and </a:t>
            </a:r>
            <a:r>
              <a:rPr lang="en-US" dirty="0" err="1" smtClean="0"/>
              <a:t>successboards</a:t>
            </a:r>
            <a:r>
              <a:rPr lang="en-US" baseline="0" dirty="0" smtClean="0"/>
              <a:t> help users visualize </a:t>
            </a:r>
            <a:r>
              <a:rPr lang="en-US" baseline="0" dirty="0" smtClean="0"/>
              <a:t>goals</a:t>
            </a:r>
          </a:p>
          <a:p>
            <a:pPr marL="742950" lvl="1" indent="-285750">
              <a:buSzPct val="200000"/>
              <a:buBlip>
                <a:blip r:embed="rId3"/>
              </a:buBlip>
            </a:pPr>
            <a:r>
              <a:rPr lang="en-US" baseline="0" dirty="0" err="1" smtClean="0"/>
              <a:t>Successboards</a:t>
            </a:r>
            <a:r>
              <a:rPr lang="en-US" baseline="0" dirty="0" smtClean="0"/>
              <a:t> track completion dates of tasks, by category, against other developers</a:t>
            </a:r>
            <a:endParaRPr lang="en-US" dirty="0" smtClean="0"/>
          </a:p>
          <a:p>
            <a:pPr marL="0" indent="0">
              <a:buSzPct val="200000"/>
              <a:buNone/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Task cards are limited to six on a page to avoid overwhelming user, which </a:t>
            </a:r>
            <a:r>
              <a:rPr lang="en-US" dirty="0" smtClean="0"/>
              <a:t>disappear </a:t>
            </a:r>
            <a:r>
              <a:rPr lang="en-US" dirty="0" smtClean="0"/>
              <a:t>and congratulate once complete</a:t>
            </a:r>
          </a:p>
          <a:p>
            <a:pPr marL="0" indent="0">
              <a:buSzPct val="200000"/>
              <a:buNone/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Skill level options provide additional content for new learners, allowing user to choose a route that fits their</a:t>
            </a:r>
            <a:r>
              <a:rPr lang="en-US" baseline="0" dirty="0" smtClean="0"/>
              <a:t> experience</a:t>
            </a:r>
            <a:endParaRPr lang="en-US" dirty="0" smtClean="0"/>
          </a:p>
          <a:p>
            <a:pPr marL="0" indent="0">
              <a:buSzPct val="200000"/>
              <a:buNone/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Authentication allows unique user info to persist,</a:t>
            </a:r>
            <a:r>
              <a:rPr lang="en-US" baseline="0" dirty="0" smtClean="0"/>
              <a:t> allowing users to come back to their studies at any time – easy sign on/sign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ECA0-4EB5-455C-B503-BF92F5B8F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>
              <a:buSzPct val="200000"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dirty="0" err="1" smtClean="0"/>
              <a:t>ChartJS</a:t>
            </a:r>
            <a:r>
              <a:rPr lang="en-US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JavaScript charting for bar and line charts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clear visual distinction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PopperJS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manages poppers in web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Nodemailer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 module for Node.js applications to send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date and time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LoadingBarJS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open source progress bar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Lint – linter for identifying and reporting JS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Hover CSS – dynamic animations for buttons</a:t>
            </a: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ECA0-4EB5-455C-B503-BF92F5B8F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6ECA0-4EB5-455C-B503-BF92F5B8F1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1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D1A582-1DE4-449E-9822-025481AB51C9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8B6960-B1DA-4D1B-8D73-610E3B2570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1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085" y="5640184"/>
            <a:ext cx="1142383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2">
                      <a:lumMod val="50000"/>
                      <a:lumOff val="50000"/>
                    </a:schemeClr>
                  </a:outerShdw>
                </a:effectLst>
              </a:rPr>
              <a:t>Whip your web development wits into shape for your next coding interview</a:t>
            </a:r>
            <a:endParaRPr 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2">
                    <a:lumMod val="50000"/>
                    <a:lumOff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0093" y="3977362"/>
            <a:ext cx="8953500" cy="193899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1"/>
                  </a:outerShdw>
                </a:effectLst>
              </a:rPr>
              <a:t>DEVVO</a:t>
            </a:r>
          </a:p>
        </p:txBody>
      </p:sp>
      <p:pic>
        <p:nvPicPr>
          <p:cNvPr id="1026" name="Picture 2" descr="Image result for web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11" y="682869"/>
            <a:ext cx="41433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3" y="177535"/>
            <a:ext cx="5566973" cy="4373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1150"/>
            <a:ext cx="12192000" cy="47685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6444899"/>
            <a:ext cx="10058400" cy="1143000"/>
          </a:xfrm>
        </p:spPr>
        <p:txBody>
          <a:bodyPr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A </a:t>
            </a:r>
            <a:r>
              <a:rPr lang="en-US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N.A.B.B. </a:t>
            </a:r>
            <a:r>
              <a:rPr lang="en-US" sz="18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Product</a:t>
            </a:r>
            <a:endParaRPr lang="en-US" sz="18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50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5628"/>
            <a:ext cx="10058400" cy="1450757"/>
          </a:xfrm>
        </p:spPr>
        <p:txBody>
          <a:bodyPr/>
          <a:lstStyle/>
          <a:p>
            <a:pPr algn="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SzPct val="200000"/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smtClean="0"/>
              <a:t>A program to help aspiring and seasoned developers alike improve their web development skills and prepare for an interview in the field</a:t>
            </a:r>
            <a:endParaRPr lang="en-US" dirty="0"/>
          </a:p>
          <a:p>
            <a:pPr marL="0" indent="0">
              <a:buSzPct val="200000"/>
              <a:buNone/>
            </a:pPr>
            <a:endParaRPr lang="en-US" dirty="0"/>
          </a:p>
          <a:p>
            <a:pPr>
              <a:buSzPct val="200000"/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smtClean="0"/>
              <a:t>Keep users active in interview </a:t>
            </a:r>
            <a:r>
              <a:rPr lang="en-US" dirty="0" smtClean="0"/>
              <a:t>preparation process via goal tracking and leaderboards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buSzPct val="200000"/>
              <a:buBlip>
                <a:blip r:embed="rId3"/>
              </a:buBlip>
            </a:pPr>
            <a:r>
              <a:rPr lang="en-US" dirty="0" smtClean="0"/>
              <a:t> </a:t>
            </a:r>
            <a:r>
              <a:rPr lang="en-US" dirty="0"/>
              <a:t> Consolidates resources</a:t>
            </a:r>
            <a:endParaRPr lang="en-US" dirty="0" smtClean="0"/>
          </a:p>
          <a:p>
            <a:pPr marL="0" indent="0">
              <a:buSzPct val="200000"/>
              <a:buNone/>
            </a:pPr>
            <a:endParaRPr lang="en-US" dirty="0"/>
          </a:p>
          <a:p>
            <a:pPr>
              <a:buSzPct val="200000"/>
              <a:buBlip>
                <a:blip r:embed="rId3"/>
              </a:buBlip>
            </a:pPr>
            <a:r>
              <a:rPr lang="en-US" dirty="0" smtClean="0"/>
              <a:t> Name is a nod to popular task manager Trello with a developer twist - style followed naming convention</a:t>
            </a:r>
          </a:p>
          <a:p>
            <a:pPr>
              <a:buSzPct val="200000"/>
              <a:buBlip>
                <a:blip r:embed="rId3"/>
              </a:buBlip>
            </a:pPr>
            <a:endParaRPr lang="en-US" dirty="0" smtClean="0"/>
          </a:p>
          <a:p>
            <a:pPr>
              <a:buSzPct val="200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" y="2045759"/>
            <a:ext cx="5713095" cy="4023360"/>
          </a:xfrm>
        </p:spPr>
        <p:txBody>
          <a:bodyPr>
            <a:normAutofit lnSpcReduction="10000"/>
          </a:bodyPr>
          <a:lstStyle/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Main goals: </a:t>
            </a:r>
            <a:br>
              <a:rPr lang="en-US" dirty="0" smtClean="0"/>
            </a:br>
            <a:r>
              <a:rPr lang="en-US" dirty="0" smtClean="0"/>
              <a:t>	1) Serve as a helpful resource or social good </a:t>
            </a:r>
            <a:br>
              <a:rPr lang="en-US" dirty="0" smtClean="0"/>
            </a:br>
            <a:r>
              <a:rPr lang="en-US" dirty="0" smtClean="0"/>
              <a:t>	2) Create a game or an concept that could be 	gamified </a:t>
            </a:r>
            <a:br>
              <a:rPr lang="en-US" dirty="0" smtClean="0"/>
            </a:br>
            <a:r>
              <a:rPr lang="en-US" dirty="0" smtClean="0"/>
              <a:t>	3) Produce a </a:t>
            </a:r>
            <a:r>
              <a:rPr lang="en-US" dirty="0"/>
              <a:t>project </a:t>
            </a:r>
            <a:r>
              <a:rPr lang="en-US" dirty="0" smtClean="0"/>
              <a:t>to make our portfolio 	proud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Decided on an application that would help our peers, the larger web development community, and our own understanding of class materials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Novel </a:t>
            </a:r>
            <a:r>
              <a:rPr lang="en-US" dirty="0" smtClean="0"/>
              <a:t>approach</a:t>
            </a:r>
            <a:endParaRPr lang="en-US" dirty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/>
          </a:p>
        </p:txBody>
      </p:sp>
      <p:pic>
        <p:nvPicPr>
          <p:cNvPr id="2052" name="Picture 4" descr="Image result for thinking co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21" y="2045759"/>
            <a:ext cx="3886159" cy="37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Design Process – Main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33" y="2227012"/>
            <a:ext cx="5976256" cy="4630988"/>
          </a:xfrm>
        </p:spPr>
        <p:txBody>
          <a:bodyPr>
            <a:normAutofit/>
          </a:bodyPr>
          <a:lstStyle/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 UI in mind – playful, functional mobile-responsive interface is intended to be motivational and </a:t>
            </a:r>
            <a:r>
              <a:rPr lang="en-US" dirty="0" smtClean="0"/>
              <a:t>inviting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Gamifies the learning process</a:t>
            </a:r>
            <a:br>
              <a:rPr lang="en-US" dirty="0" smtClean="0"/>
            </a:br>
            <a:endParaRPr lang="en-US" dirty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smtClean="0"/>
              <a:t> Limited tasks displayed at a time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 Skill level options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Authentication</a:t>
            </a:r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/>
          </a:p>
          <a:p>
            <a:pPr>
              <a:buSzPct val="200000"/>
            </a:pPr>
            <a:endParaRPr lang="en-US" dirty="0"/>
          </a:p>
          <a:p>
            <a:pPr>
              <a:buSzPct val="200000"/>
            </a:pPr>
            <a:endParaRPr lang="en-US" dirty="0"/>
          </a:p>
          <a:p>
            <a:pPr>
              <a:buSzPct val="200000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385"/>
          <a:stretch/>
        </p:blipFill>
        <p:spPr>
          <a:xfrm>
            <a:off x="6367789" y="2670571"/>
            <a:ext cx="5224190" cy="29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umbnai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2" y="1625215"/>
            <a:ext cx="8129852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905" y="158907"/>
            <a:ext cx="10058400" cy="1450757"/>
          </a:xfrm>
        </p:spPr>
        <p:txBody>
          <a:bodyPr/>
          <a:lstStyle/>
          <a:p>
            <a:pPr algn="r"/>
            <a:r>
              <a:rPr lang="en-US" dirty="0" smtClean="0"/>
              <a:t>New Technologies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4907" y="1893888"/>
            <a:ext cx="4185193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2223" y="2327872"/>
            <a:ext cx="28918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200000"/>
              <a:buBlip>
                <a:blip r:embed="rId4"/>
              </a:buBlip>
            </a:pPr>
            <a:r>
              <a:rPr lang="en-US" dirty="0" smtClean="0"/>
              <a:t> </a:t>
            </a:r>
            <a:r>
              <a:rPr lang="en-US" dirty="0" err="1" smtClean="0"/>
              <a:t>LoadingBarJS</a:t>
            </a:r>
            <a:endParaRPr lang="en-US" dirty="0" smtClean="0"/>
          </a:p>
          <a:p>
            <a:pPr marL="285750" indent="-285750">
              <a:buSzPct val="200000"/>
              <a:buBlip>
                <a:blip r:embed="rId4"/>
              </a:buBlip>
            </a:pPr>
            <a:endParaRPr lang="en-US" dirty="0" smtClean="0"/>
          </a:p>
          <a:p>
            <a:pPr>
              <a:buSzPct val="200000"/>
            </a:pPr>
            <a:endParaRPr lang="en-US" dirty="0"/>
          </a:p>
          <a:p>
            <a:pPr marL="285750" indent="-285750">
              <a:buSzPct val="200000"/>
              <a:buBlip>
                <a:blip r:embed="rId4"/>
              </a:buBlip>
            </a:pPr>
            <a:r>
              <a:rPr lang="en-US" dirty="0" smtClean="0"/>
              <a:t>ES </a:t>
            </a:r>
            <a:r>
              <a:rPr lang="en-US" dirty="0"/>
              <a:t>Lint / Prettier</a:t>
            </a:r>
          </a:p>
          <a:p>
            <a:pPr>
              <a:buSzPct val="200000"/>
            </a:pPr>
            <a:endParaRPr lang="en-US" dirty="0" smtClean="0"/>
          </a:p>
          <a:p>
            <a:pPr marL="285750" indent="-285750">
              <a:buSzPct val="200000"/>
              <a:buBlip>
                <a:blip r:embed="rId4"/>
              </a:buBlip>
            </a:pPr>
            <a:endParaRPr lang="en-US" dirty="0"/>
          </a:p>
          <a:p>
            <a:pPr marL="285750" indent="-285750">
              <a:buSzPct val="200000"/>
              <a:buBlip>
                <a:blip r:embed="rId4"/>
              </a:buBlip>
            </a:pPr>
            <a:r>
              <a:rPr lang="en-US" dirty="0" smtClean="0"/>
              <a:t>Hover CSS</a:t>
            </a:r>
          </a:p>
          <a:p>
            <a:pPr>
              <a:buSzPct val="200000"/>
            </a:pPr>
            <a:endParaRPr lang="en-US" dirty="0" smtClean="0"/>
          </a:p>
          <a:p>
            <a:pPr>
              <a:buSzPct val="200000"/>
            </a:pPr>
            <a:endParaRPr lang="en-US" dirty="0" smtClean="0"/>
          </a:p>
          <a:p>
            <a:pPr>
              <a:buSzPct val="200000"/>
            </a:pPr>
            <a:endParaRPr lang="en-US" dirty="0"/>
          </a:p>
          <a:p>
            <a:pPr marL="285750" indent="-285750">
              <a:buSzPct val="200000"/>
              <a:buBlip>
                <a:blip r:embed="rId4"/>
              </a:buBlip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6033" y="2050872"/>
            <a:ext cx="2390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00000"/>
            </a:pPr>
            <a:endParaRPr lang="en-US" dirty="0"/>
          </a:p>
          <a:p>
            <a:pPr marL="285750" indent="-285750">
              <a:buSzPct val="200000"/>
              <a:buBlip>
                <a:blip r:embed="rId4"/>
              </a:buBlip>
            </a:pPr>
            <a:r>
              <a:rPr lang="en-US" dirty="0" err="1" smtClean="0"/>
              <a:t>ChartJS</a:t>
            </a:r>
            <a:endParaRPr lang="en-US" dirty="0"/>
          </a:p>
          <a:p>
            <a:pPr>
              <a:buSzPct val="200000"/>
            </a:pPr>
            <a:endParaRPr lang="en-US" dirty="0" smtClean="0"/>
          </a:p>
          <a:p>
            <a:pPr>
              <a:buSzPct val="200000"/>
            </a:pPr>
            <a:endParaRPr lang="en-US" dirty="0" smtClean="0"/>
          </a:p>
          <a:p>
            <a:pPr marL="285750" indent="-285750">
              <a:buSzPct val="200000"/>
              <a:buBlip>
                <a:blip r:embed="rId4"/>
              </a:buBlip>
            </a:pPr>
            <a:r>
              <a:rPr lang="en-US" dirty="0" err="1" smtClean="0"/>
              <a:t>PopperJS</a:t>
            </a:r>
            <a:endParaRPr lang="en-US" dirty="0" smtClean="0"/>
          </a:p>
          <a:p>
            <a:pPr>
              <a:buSzPct val="200000"/>
            </a:pPr>
            <a:endParaRPr lang="en-US" dirty="0" smtClean="0"/>
          </a:p>
          <a:p>
            <a:pPr marL="285750" indent="-285750">
              <a:buSzPct val="200000"/>
              <a:buBlip>
                <a:blip r:embed="rId4"/>
              </a:buBlip>
            </a:pPr>
            <a:endParaRPr lang="en-US" dirty="0"/>
          </a:p>
          <a:p>
            <a:pPr marL="285750" indent="-285750">
              <a:buSzPct val="200000"/>
              <a:buBlip>
                <a:blip r:embed="rId4"/>
              </a:buBlip>
            </a:pPr>
            <a:r>
              <a:rPr lang="en-US" dirty="0" err="1" smtClean="0"/>
              <a:t>Nodemailer</a:t>
            </a:r>
            <a:endParaRPr lang="en-US" dirty="0" smtClean="0"/>
          </a:p>
          <a:p>
            <a:pPr>
              <a:buSzPct val="200000"/>
            </a:pPr>
            <a:endParaRPr lang="en-US" dirty="0"/>
          </a:p>
          <a:p>
            <a:pPr>
              <a:buSzPct val="200000"/>
            </a:pPr>
            <a:endParaRPr lang="en-US" dirty="0"/>
          </a:p>
          <a:p>
            <a:pPr marL="285750" indent="-285750">
              <a:buSzPct val="200000"/>
              <a:buBlip>
                <a:blip r:embed="rId4"/>
              </a:buBlip>
            </a:pPr>
            <a:r>
              <a:rPr lang="en-US" dirty="0" err="1" smtClean="0"/>
              <a:t>DateJS</a:t>
            </a:r>
            <a:endParaRPr lang="en-US" dirty="0" smtClean="0"/>
          </a:p>
          <a:p>
            <a:pPr marL="285750" indent="-285750">
              <a:buSzPct val="200000"/>
              <a:buBlip>
                <a:blip r:embed="rId4"/>
              </a:buBlip>
            </a:pPr>
            <a:endParaRPr lang="en-US" dirty="0" smtClean="0"/>
          </a:p>
          <a:p>
            <a:pPr marL="285750" indent="-285750">
              <a:buSzPct val="200000"/>
              <a:buBlip>
                <a:blip r:embed="rId4"/>
              </a:buBlip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5240" y="5239037"/>
            <a:ext cx="419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Familiar technologies also used: Bootstrap, Node, jQuery, Handlebars, </a:t>
            </a:r>
            <a:r>
              <a:rPr lang="en-US" b="1" dirty="0" err="1" smtClean="0"/>
              <a:t>Dotenv</a:t>
            </a:r>
            <a:r>
              <a:rPr lang="en-US" b="1" dirty="0" smtClean="0"/>
              <a:t>, Firebase, </a:t>
            </a:r>
            <a:r>
              <a:rPr lang="en-US" b="1" dirty="0" err="1" smtClean="0"/>
              <a:t>Sequelize</a:t>
            </a:r>
            <a:r>
              <a:rPr lang="en-US" b="1" dirty="0" smtClean="0"/>
              <a:t>, </a:t>
            </a:r>
            <a:r>
              <a:rPr lang="en-US" b="1" dirty="0" err="1" smtClean="0"/>
              <a:t>Sequelize</a:t>
            </a:r>
            <a:r>
              <a:rPr lang="en-US" b="1" dirty="0" smtClean="0"/>
              <a:t> CLI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61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9591" y="2115979"/>
            <a:ext cx="4379595" cy="4023360"/>
          </a:xfrm>
        </p:spPr>
        <p:txBody>
          <a:bodyPr>
            <a:normAutofit/>
          </a:bodyPr>
          <a:lstStyle/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Scheduled weekly emails with progress and reminders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 </a:t>
            </a:r>
            <a:r>
              <a:rPr lang="en-US" dirty="0" smtClean="0"/>
              <a:t>Custom content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Custom tasks (based on skill levels and specific technologies)</a:t>
            </a:r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Timeline to track review completed tasks</a:t>
            </a:r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dirty="0" smtClean="0"/>
              <a:t>Twitter stream with developer news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/>
          </a:p>
          <a:p>
            <a:pPr marL="0" indent="0">
              <a:buSzPct val="200000"/>
              <a:buNone/>
            </a:pPr>
            <a:endParaRPr lang="en-US" dirty="0" smtClean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/>
          </a:p>
          <a:p>
            <a:pPr marL="285750" indent="-285750">
              <a:buSzPct val="200000"/>
              <a:buBlip>
                <a:blip r:embed="rId3"/>
              </a:buBlip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26480" y="2115979"/>
            <a:ext cx="462724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200000"/>
              <a:buBlip>
                <a:blip r:embed="rId3"/>
              </a:buBlip>
            </a:pPr>
            <a:r>
              <a:rPr lang="en-US" sz="2000" dirty="0"/>
              <a:t>Google Calendar </a:t>
            </a:r>
            <a:r>
              <a:rPr lang="en-US" sz="2000" dirty="0" smtClean="0"/>
              <a:t>integration</a:t>
            </a:r>
          </a:p>
          <a:p>
            <a:pPr marL="285750" indent="-285750">
              <a:buSzPct val="200000"/>
              <a:buBlip>
                <a:blip r:embed="rId3"/>
              </a:buBlip>
            </a:pPr>
            <a:endParaRPr lang="en-US" sz="2000" dirty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sz="2000" dirty="0" smtClean="0"/>
              <a:t> Job board aggregator</a:t>
            </a:r>
          </a:p>
          <a:p>
            <a:pPr>
              <a:buSzPct val="200000"/>
            </a:pPr>
            <a:endParaRPr lang="en-US" sz="2000" dirty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sz="2000" dirty="0" smtClean="0"/>
              <a:t>Authentication options </a:t>
            </a:r>
            <a:r>
              <a:rPr lang="en-US" sz="2000" dirty="0"/>
              <a:t>outside of Google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sz="2000" dirty="0"/>
              <a:t>Copyright and monetize to make content </a:t>
            </a:r>
            <a:r>
              <a:rPr lang="en-US" sz="2000" dirty="0" smtClean="0"/>
              <a:t>profitable</a:t>
            </a:r>
          </a:p>
          <a:p>
            <a:pPr>
              <a:buSzPct val="200000"/>
            </a:pPr>
            <a:endParaRPr lang="en-US" sz="2000" dirty="0"/>
          </a:p>
          <a:p>
            <a:pPr marL="285750" indent="-285750">
              <a:buSzPct val="200000"/>
              <a:buBlip>
                <a:blip r:embed="rId3"/>
              </a:buBlip>
            </a:pPr>
            <a:r>
              <a:rPr lang="en-US" sz="2000" dirty="0"/>
              <a:t>Get Mark </a:t>
            </a:r>
            <a:r>
              <a:rPr lang="en-US" sz="2000" dirty="0" err="1"/>
              <a:t>Mothersbaugh</a:t>
            </a:r>
            <a:r>
              <a:rPr lang="en-US" sz="2000" dirty="0"/>
              <a:t> on board for more sound </a:t>
            </a:r>
            <a:r>
              <a:rPr lang="en-US" sz="2000" dirty="0" smtClean="0"/>
              <a:t>clips</a:t>
            </a:r>
          </a:p>
          <a:p>
            <a:pPr>
              <a:buSzPct val="2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0000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2497</TotalTime>
  <Words>475</Words>
  <Application>Microsoft Office PowerPoint</Application>
  <PresentationFormat>Widescreen</PresentationFormat>
  <Paragraphs>124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Corbel Light</vt:lpstr>
      <vt:lpstr>Retrospect</vt:lpstr>
      <vt:lpstr>PowerPoint Presentation</vt:lpstr>
      <vt:lpstr>Concept</vt:lpstr>
      <vt:lpstr>Motivation</vt:lpstr>
      <vt:lpstr>Design Process – Main Focus</vt:lpstr>
      <vt:lpstr>PowerPoint Presentation</vt:lpstr>
      <vt:lpstr>New Technologies</vt:lpstr>
      <vt:lpstr>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</dc:creator>
  <cp:lastModifiedBy>Brit</cp:lastModifiedBy>
  <cp:revision>58</cp:revision>
  <dcterms:created xsi:type="dcterms:W3CDTF">2019-02-08T17:12:09Z</dcterms:created>
  <dcterms:modified xsi:type="dcterms:W3CDTF">2019-02-10T22:12:28Z</dcterms:modified>
</cp:coreProperties>
</file>