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4039">
          <p15:clr>
            <a:srgbClr val="A4A3A4"/>
          </p15:clr>
        </p15:guide>
        <p15:guide id="4" orient="horz" pos="1004">
          <p15:clr>
            <a:srgbClr val="A4A3A4"/>
          </p15:clr>
        </p15:guide>
        <p15:guide id="5" orient="horz" pos="3921">
          <p15:clr>
            <a:srgbClr val="A4A3A4"/>
          </p15:clr>
        </p15:guide>
        <p15:guide id="6" orient="horz" pos="972">
          <p15:clr>
            <a:srgbClr val="A4A3A4"/>
          </p15:clr>
        </p15:guide>
        <p15:guide id="7" pos="340">
          <p15:clr>
            <a:srgbClr val="A4A3A4"/>
          </p15:clr>
        </p15:guide>
        <p15:guide id="8" pos="5420">
          <p15:clr>
            <a:srgbClr val="A4A3A4"/>
          </p15:clr>
        </p15:guide>
        <p15:guide id="9" pos="2947">
          <p15:clr>
            <a:srgbClr val="A4A3A4"/>
          </p15:clr>
        </p15:guide>
        <p15:guide id="10" pos="2813">
          <p15:clr>
            <a:srgbClr val="A4A3A4"/>
          </p15:clr>
        </p15:guide>
        <p15:guide id="11" pos="1943">
          <p15:clr>
            <a:srgbClr val="A4A3A4"/>
          </p15:clr>
        </p15:guide>
        <p15:guide id="12" pos="3817">
          <p15:clr>
            <a:srgbClr val="A4A3A4"/>
          </p15:clr>
        </p15:guide>
        <p15:guide id="13" pos="2080">
          <p15:clr>
            <a:srgbClr val="A4A3A4"/>
          </p15:clr>
        </p15:guide>
        <p15:guide id="14" pos="3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02F6E-D763-B749-8097-B98DC0C55BBF}" v="50" dt="2021-11-28T18:45:2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792"/>
  </p:normalViewPr>
  <p:slideViewPr>
    <p:cSldViewPr snapToGrid="0" snapToObjects="1" showGuides="1">
      <p:cViewPr varScale="1">
        <p:scale>
          <a:sx n="128" d="100"/>
          <a:sy n="128" d="100"/>
        </p:scale>
        <p:origin x="1520" y="176"/>
      </p:cViewPr>
      <p:guideLst>
        <p:guide orient="horz" pos="2160"/>
        <p:guide orient="horz"/>
        <p:guide orient="horz" pos="4039"/>
        <p:guide orient="horz" pos="1004"/>
        <p:guide orient="horz" pos="3921"/>
        <p:guide orient="horz" pos="972"/>
        <p:guide pos="340"/>
        <p:guide pos="5420"/>
        <p:guide pos="2947"/>
        <p:guide pos="2813"/>
        <p:guide pos="1943"/>
        <p:guide pos="3817"/>
        <p:guide pos="208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ßler, Ingo" userId="c3f68804-4343-4578-8133-321854356a98" providerId="ADAL" clId="{66002F6E-D763-B749-8097-B98DC0C55BBF}"/>
    <pc:docChg chg="undo custSel addSld delSld modSld">
      <pc:chgData name="Breßler, Ingo" userId="c3f68804-4343-4578-8133-321854356a98" providerId="ADAL" clId="{66002F6E-D763-B749-8097-B98DC0C55BBF}" dt="2021-11-28T18:59:24.255" v="1123" actId="20577"/>
      <pc:docMkLst>
        <pc:docMk/>
      </pc:docMkLst>
      <pc:sldChg chg="del">
        <pc:chgData name="Breßler, Ingo" userId="c3f68804-4343-4578-8133-321854356a98" providerId="ADAL" clId="{66002F6E-D763-B749-8097-B98DC0C55BBF}" dt="2021-11-28T17:12:36.168" v="0" actId="2696"/>
        <pc:sldMkLst>
          <pc:docMk/>
          <pc:sldMk cId="2249763711" sldId="256"/>
        </pc:sldMkLst>
      </pc:sldChg>
      <pc:sldChg chg="addSp delSp modSp mod">
        <pc:chgData name="Breßler, Ingo" userId="c3f68804-4343-4578-8133-321854356a98" providerId="ADAL" clId="{66002F6E-D763-B749-8097-B98DC0C55BBF}" dt="2021-11-28T18:59:24.255" v="1123" actId="20577"/>
        <pc:sldMkLst>
          <pc:docMk/>
          <pc:sldMk cId="2382068195" sldId="257"/>
        </pc:sldMkLst>
        <pc:spChg chg="add del mod">
          <ac:chgData name="Breßler, Ingo" userId="c3f68804-4343-4578-8133-321854356a98" providerId="ADAL" clId="{66002F6E-D763-B749-8097-B98DC0C55BBF}" dt="2021-11-28T17:13:52.869" v="80" actId="478"/>
          <ac:spMkLst>
            <pc:docMk/>
            <pc:sldMk cId="2382068195" sldId="257"/>
            <ac:spMk id="3" creationId="{11170885-F063-AB43-9118-191AF7A6E606}"/>
          </ac:spMkLst>
        </pc:spChg>
        <pc:spChg chg="add mod">
          <ac:chgData name="Breßler, Ingo" userId="c3f68804-4343-4578-8133-321854356a98" providerId="ADAL" clId="{66002F6E-D763-B749-8097-B98DC0C55BBF}" dt="2021-11-28T17:14:38.599" v="103" actId="255"/>
          <ac:spMkLst>
            <pc:docMk/>
            <pc:sldMk cId="2382068195" sldId="257"/>
            <ac:spMk id="9" creationId="{142F7693-AF99-A14D-88C7-D1E19A1134E2}"/>
          </ac:spMkLst>
        </pc:spChg>
        <pc:spChg chg="mod">
          <ac:chgData name="Breßler, Ingo" userId="c3f68804-4343-4578-8133-321854356a98" providerId="ADAL" clId="{66002F6E-D763-B749-8097-B98DC0C55BBF}" dt="2021-11-28T17:13:07.738" v="36" actId="20577"/>
          <ac:spMkLst>
            <pc:docMk/>
            <pc:sldMk cId="2382068195" sldId="257"/>
            <ac:spMk id="13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59:24.255" v="1123" actId="20577"/>
          <ac:spMkLst>
            <pc:docMk/>
            <pc:sldMk cId="2382068195" sldId="257"/>
            <ac:spMk id="14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7:13:41.779" v="78" actId="114"/>
          <ac:spMkLst>
            <pc:docMk/>
            <pc:sldMk cId="2382068195" sldId="257"/>
            <ac:spMk id="15" creationId="{00000000-0000-0000-0000-000000000000}"/>
          </ac:spMkLst>
        </pc:spChg>
        <pc:spChg chg="del">
          <ac:chgData name="Breßler, Ingo" userId="c3f68804-4343-4578-8133-321854356a98" providerId="ADAL" clId="{66002F6E-D763-B749-8097-B98DC0C55BBF}" dt="2021-11-28T17:13:49.385" v="79" actId="478"/>
          <ac:spMkLst>
            <pc:docMk/>
            <pc:sldMk cId="2382068195" sldId="257"/>
            <ac:spMk id="16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7:12:49.274" v="10" actId="20577"/>
          <ac:spMkLst>
            <pc:docMk/>
            <pc:sldMk cId="2382068195" sldId="257"/>
            <ac:spMk id="17" creationId="{00000000-0000-0000-0000-000000000000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601833564" sldId="25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264402118" sldId="25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056509763" sldId="260"/>
        </pc:sldMkLst>
      </pc:sldChg>
      <pc:sldChg chg="addSp delSp modSp mod modAnim">
        <pc:chgData name="Breßler, Ingo" userId="c3f68804-4343-4578-8133-321854356a98" providerId="ADAL" clId="{66002F6E-D763-B749-8097-B98DC0C55BBF}" dt="2021-11-28T18:20:56.298" v="655"/>
        <pc:sldMkLst>
          <pc:docMk/>
          <pc:sldMk cId="3649221487" sldId="261"/>
        </pc:sldMkLst>
        <pc:spChg chg="add mod">
          <ac:chgData name="Breßler, Ingo" userId="c3f68804-4343-4578-8133-321854356a98" providerId="ADAL" clId="{66002F6E-D763-B749-8097-B98DC0C55BBF}" dt="2021-11-28T18:08:16.020" v="601" actId="767"/>
          <ac:spMkLst>
            <pc:docMk/>
            <pc:sldMk cId="3649221487" sldId="261"/>
            <ac:spMk id="2" creationId="{2BAF7998-2AD8-5A4A-A064-E2994238AF85}"/>
          </ac:spMkLst>
        </pc:spChg>
        <pc:spChg chg="add mod">
          <ac:chgData name="Breßler, Ingo" userId="c3f68804-4343-4578-8133-321854356a98" providerId="ADAL" clId="{66002F6E-D763-B749-8097-B98DC0C55BBF}" dt="2021-11-28T18:14:24.241" v="630" actId="14100"/>
          <ac:spMkLst>
            <pc:docMk/>
            <pc:sldMk cId="3649221487" sldId="261"/>
            <ac:spMk id="3" creationId="{2ED17EA2-55EC-0E49-8F34-6CD5EEE10A40}"/>
          </ac:spMkLst>
        </pc:spChg>
        <pc:spChg chg="add mod">
          <ac:chgData name="Breßler, Ingo" userId="c3f68804-4343-4578-8133-321854356a98" providerId="ADAL" clId="{66002F6E-D763-B749-8097-B98DC0C55BBF}" dt="2021-11-28T18:06:25.977" v="524" actId="14100"/>
          <ac:spMkLst>
            <pc:docMk/>
            <pc:sldMk cId="3649221487" sldId="261"/>
            <ac:spMk id="7" creationId="{214E422C-5380-E44A-B0DD-FA6671643101}"/>
          </ac:spMkLst>
        </pc:spChg>
        <pc:spChg chg="mod">
          <ac:chgData name="Breßler, Ingo" userId="c3f68804-4343-4578-8133-321854356a98" providerId="ADAL" clId="{66002F6E-D763-B749-8097-B98DC0C55BBF}" dt="2021-11-28T17:15:32.932" v="117" actId="20577"/>
          <ac:spMkLst>
            <pc:docMk/>
            <pc:sldMk cId="3649221487" sldId="261"/>
            <ac:spMk id="9" creationId="{00000000-0000-0000-0000-000000000000}"/>
          </ac:spMkLst>
        </pc:spChg>
        <pc:spChg chg="del mod">
          <ac:chgData name="Breßler, Ingo" userId="c3f68804-4343-4578-8133-321854356a98" providerId="ADAL" clId="{66002F6E-D763-B749-8097-B98DC0C55BBF}" dt="2021-11-28T17:18:27.843" v="122" actId="478"/>
          <ac:spMkLst>
            <pc:docMk/>
            <pc:sldMk cId="3649221487" sldId="261"/>
            <ac:spMk id="10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06:38.398" v="525"/>
          <ac:spMkLst>
            <pc:docMk/>
            <pc:sldMk cId="3649221487" sldId="261"/>
            <ac:spMk id="11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08:21.440" v="609" actId="20577"/>
          <ac:spMkLst>
            <pc:docMk/>
            <pc:sldMk cId="3649221487" sldId="261"/>
            <ac:spMk id="12" creationId="{00000000-0000-0000-0000-000000000000}"/>
          </ac:spMkLst>
        </pc:spChg>
        <pc:spChg chg="add mod">
          <ac:chgData name="Breßler, Ingo" userId="c3f68804-4343-4578-8133-321854356a98" providerId="ADAL" clId="{66002F6E-D763-B749-8097-B98DC0C55BBF}" dt="2021-11-28T18:15:25.609" v="638" actId="14100"/>
          <ac:spMkLst>
            <pc:docMk/>
            <pc:sldMk cId="3649221487" sldId="261"/>
            <ac:spMk id="14" creationId="{CFACE21F-AF0F-E143-9FDC-9A90F24EE513}"/>
          </ac:spMkLst>
        </pc:spChg>
        <pc:spChg chg="add mod">
          <ac:chgData name="Breßler, Ingo" userId="c3f68804-4343-4578-8133-321854356a98" providerId="ADAL" clId="{66002F6E-D763-B749-8097-B98DC0C55BBF}" dt="2021-11-28T18:15:33.446" v="639" actId="14100"/>
          <ac:spMkLst>
            <pc:docMk/>
            <pc:sldMk cId="3649221487" sldId="261"/>
            <ac:spMk id="15" creationId="{91083C1D-7BCE-BE47-B3B7-254563867143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33827739" sldId="262"/>
        </pc:sldMkLst>
      </pc:sldChg>
      <pc:sldChg chg="addSp delSp modSp new mod">
        <pc:chgData name="Breßler, Ingo" userId="c3f68804-4343-4578-8133-321854356a98" providerId="ADAL" clId="{66002F6E-D763-B749-8097-B98DC0C55BBF}" dt="2021-11-28T18:39:55.693" v="1088" actId="20577"/>
        <pc:sldMkLst>
          <pc:docMk/>
          <pc:sldMk cId="2143270055" sldId="262"/>
        </pc:sldMkLst>
        <pc:spChg chg="mod">
          <ac:chgData name="Breßler, Ingo" userId="c3f68804-4343-4578-8133-321854356a98" providerId="ADAL" clId="{66002F6E-D763-B749-8097-B98DC0C55BBF}" dt="2021-11-28T18:39:55.693" v="1088" actId="20577"/>
          <ac:spMkLst>
            <pc:docMk/>
            <pc:sldMk cId="2143270055" sldId="262"/>
            <ac:spMk id="2" creationId="{84A453AA-1B04-C246-B9D2-695EC78B7333}"/>
          </ac:spMkLst>
        </pc:spChg>
        <pc:spChg chg="del">
          <ac:chgData name="Breßler, Ingo" userId="c3f68804-4343-4578-8133-321854356a98" providerId="ADAL" clId="{66002F6E-D763-B749-8097-B98DC0C55BBF}" dt="2021-11-28T18:22:10.787" v="668" actId="478"/>
          <ac:spMkLst>
            <pc:docMk/>
            <pc:sldMk cId="2143270055" sldId="262"/>
            <ac:spMk id="3" creationId="{6FE11A23-848F-654C-9384-E9E71BF5DC28}"/>
          </ac:spMkLst>
        </pc:spChg>
        <pc:spChg chg="del">
          <ac:chgData name="Breßler, Ingo" userId="c3f68804-4343-4578-8133-321854356a98" providerId="ADAL" clId="{66002F6E-D763-B749-8097-B98DC0C55BBF}" dt="2021-11-28T18:22:10.787" v="668" actId="478"/>
          <ac:spMkLst>
            <pc:docMk/>
            <pc:sldMk cId="2143270055" sldId="262"/>
            <ac:spMk id="4" creationId="{2FC1FD83-FA9B-2F47-BC80-2E7FC9D25E5C}"/>
          </ac:spMkLst>
        </pc:spChg>
        <pc:spChg chg="del mod">
          <ac:chgData name="Breßler, Ingo" userId="c3f68804-4343-4578-8133-321854356a98" providerId="ADAL" clId="{66002F6E-D763-B749-8097-B98DC0C55BBF}" dt="2021-11-28T18:26:07.373" v="674" actId="478"/>
          <ac:spMkLst>
            <pc:docMk/>
            <pc:sldMk cId="2143270055" sldId="262"/>
            <ac:spMk id="6" creationId="{2B9949D9-C2FB-6840-AB44-5200DB57B89B}"/>
          </ac:spMkLst>
        </pc:spChg>
        <pc:spChg chg="add mod">
          <ac:chgData name="Breßler, Ingo" userId="c3f68804-4343-4578-8133-321854356a98" providerId="ADAL" clId="{66002F6E-D763-B749-8097-B98DC0C55BBF}" dt="2021-11-28T18:22:11.661" v="669"/>
          <ac:spMkLst>
            <pc:docMk/>
            <pc:sldMk cId="2143270055" sldId="262"/>
            <ac:spMk id="7" creationId="{662DA155-4B21-CE47-8BC6-15F6869443CE}"/>
          </ac:spMkLst>
        </pc:spChg>
        <pc:spChg chg="add mod">
          <ac:chgData name="Breßler, Ingo" userId="c3f68804-4343-4578-8133-321854356a98" providerId="ADAL" clId="{66002F6E-D763-B749-8097-B98DC0C55BBF}" dt="2021-11-28T18:22:11.661" v="669"/>
          <ac:spMkLst>
            <pc:docMk/>
            <pc:sldMk cId="2143270055" sldId="262"/>
            <ac:spMk id="8" creationId="{0AAF5328-4DE1-B842-BAE5-B2C6E5C69C63}"/>
          </ac:spMkLst>
        </pc:spChg>
        <pc:spChg chg="add mod">
          <ac:chgData name="Breßler, Ingo" userId="c3f68804-4343-4578-8133-321854356a98" providerId="ADAL" clId="{66002F6E-D763-B749-8097-B98DC0C55BBF}" dt="2021-11-28T18:23:54.564" v="670" actId="767"/>
          <ac:spMkLst>
            <pc:docMk/>
            <pc:sldMk cId="2143270055" sldId="262"/>
            <ac:spMk id="9" creationId="{DFE01687-2A21-114D-B125-1F705912530A}"/>
          </ac:spMkLst>
        </pc:spChg>
        <pc:spChg chg="add del mod">
          <ac:chgData name="Breßler, Ingo" userId="c3f68804-4343-4578-8133-321854356a98" providerId="ADAL" clId="{66002F6E-D763-B749-8097-B98DC0C55BBF}" dt="2021-11-28T18:26:09.714" v="675" actId="478"/>
          <ac:spMkLst>
            <pc:docMk/>
            <pc:sldMk cId="2143270055" sldId="262"/>
            <ac:spMk id="11" creationId="{F165846F-EC87-8446-844B-755886475FE3}"/>
          </ac:spMkLst>
        </pc:spChg>
        <pc:spChg chg="add del mod">
          <ac:chgData name="Breßler, Ingo" userId="c3f68804-4343-4578-8133-321854356a98" providerId="ADAL" clId="{66002F6E-D763-B749-8097-B98DC0C55BBF}" dt="2021-11-28T18:30:31.664" v="988" actId="478"/>
          <ac:spMkLst>
            <pc:docMk/>
            <pc:sldMk cId="2143270055" sldId="262"/>
            <ac:spMk id="12" creationId="{B4A18B4E-B48C-824D-B97B-1F51A6CB5CBD}"/>
          </ac:spMkLst>
        </pc:spChg>
        <pc:spChg chg="add del mod">
          <ac:chgData name="Breßler, Ingo" userId="c3f68804-4343-4578-8133-321854356a98" providerId="ADAL" clId="{66002F6E-D763-B749-8097-B98DC0C55BBF}" dt="2021-11-28T18:39:47.694" v="1073" actId="478"/>
          <ac:spMkLst>
            <pc:docMk/>
            <pc:sldMk cId="2143270055" sldId="262"/>
            <ac:spMk id="13" creationId="{2458BF2D-3773-CB45-82D5-227A40485688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00780267" sldId="263"/>
        </pc:sldMkLst>
      </pc:sldChg>
      <pc:sldChg chg="modSp add mod">
        <pc:chgData name="Breßler, Ingo" userId="c3f68804-4343-4578-8133-321854356a98" providerId="ADAL" clId="{66002F6E-D763-B749-8097-B98DC0C55BBF}" dt="2021-11-28T18:47:20.756" v="1115" actId="948"/>
        <pc:sldMkLst>
          <pc:docMk/>
          <pc:sldMk cId="780310308" sldId="263"/>
        </pc:sldMkLst>
        <pc:spChg chg="mod">
          <ac:chgData name="Breßler, Ingo" userId="c3f68804-4343-4578-8133-321854356a98" providerId="ADAL" clId="{66002F6E-D763-B749-8097-B98DC0C55BBF}" dt="2021-11-28T18:47:20.756" v="1115" actId="948"/>
          <ac:spMkLst>
            <pc:docMk/>
            <pc:sldMk cId="780310308" sldId="263"/>
            <ac:spMk id="13" creationId="{2458BF2D-3773-CB45-82D5-227A40485688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477599818" sldId="264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330781638" sldId="266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97525211" sldId="26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153729867" sldId="26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649977763" sldId="270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514157330" sldId="271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639719494" sldId="272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694181662" sldId="273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800490669" sldId="274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196822234" sldId="275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392336077" sldId="276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65882995" sldId="277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984144302" sldId="27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00132927" sldId="27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732658620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CD43-2D46-4F8F-A5DD-26B42E953E0E}" type="datetimeFigureOut">
              <a:rPr lang="de-DE" smtClean="0"/>
              <a:t>01.12.21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2D0-23E2-4DD5-9BB6-D6C7194C92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7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D62D0-23E2-4DD5-9BB6-D6C7194C924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D62D0-23E2-4DD5-9BB6-D6C7194C92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8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32393"/>
            <a:ext cx="1710000" cy="3124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000"/>
            <a:ext cx="9144000" cy="5004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2417578"/>
            <a:ext cx="7200000" cy="810118"/>
          </a:xfrm>
        </p:spPr>
        <p:txBody>
          <a:bodyPr/>
          <a:lstStyle>
            <a:lvl1pPr>
              <a:lnSpc>
                <a:spcPts val="3200"/>
              </a:lnSpc>
              <a:defRPr sz="2600" b="1" cap="all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SCHRIFT VERDANA BOLD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3227696"/>
            <a:ext cx="7200000" cy="2396852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(optional), Name des Redners</a:t>
            </a:r>
          </a:p>
          <a:p>
            <a:r>
              <a:rPr lang="de-DE" dirty="0" err="1"/>
              <a:t>Veranstatungstitel</a:t>
            </a:r>
            <a:endParaRPr lang="de-DE" dirty="0"/>
          </a:p>
          <a:p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, ZAB 32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Maximal vier Zeilen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708800"/>
            <a:ext cx="1440000" cy="383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40000" cy="990476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 1 z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9751" y="1368000"/>
            <a:ext cx="2544763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302000" y="1368000"/>
            <a:ext cx="530225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5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Marginal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804000" y="1367999"/>
            <a:ext cx="1800000" cy="5019237"/>
          </a:xfrm>
          <a:solidFill>
            <a:srgbClr val="00AFF0"/>
          </a:solidFill>
        </p:spPr>
        <p:txBody>
          <a:bodyPr lIns="72000" tIns="72000" rIns="72000" bIns="72000"/>
          <a:lstStyle>
            <a:lvl1pPr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8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 marL="18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3pPr>
            <a:lvl4pPr marL="36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4pPr>
            <a:lvl5pPr marL="54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539750" y="1368000"/>
            <a:ext cx="5940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539750" y="1432008"/>
            <a:ext cx="3924000" cy="3244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4680250" y="1432008"/>
            <a:ext cx="3924000" cy="3244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>
          <a:xfrm>
            <a:off x="540000" y="4884568"/>
            <a:ext cx="3924000" cy="15266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9"/>
          </p:nvPr>
        </p:nvSpPr>
        <p:spPr>
          <a:xfrm>
            <a:off x="4679950" y="4884568"/>
            <a:ext cx="3924000" cy="15266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8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3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3302000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539313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6059488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>
          <a:xfrm>
            <a:off x="539750" y="4300290"/>
            <a:ext cx="5302800" cy="21109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6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, 4er Grup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8363" y="14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750000" y="14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>
          <a:xfrm>
            <a:off x="6750250" y="32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>
          <a:xfrm>
            <a:off x="4678363" y="32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539750" y="1368000"/>
            <a:ext cx="3924000" cy="50192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anzsei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Bildfolie</a:t>
            </a:r>
            <a:br>
              <a:rPr lang="de-DE" dirty="0"/>
            </a:br>
            <a:r>
              <a:rPr lang="de-DE" dirty="0"/>
              <a:t>Folie mit nur einem Bild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404000"/>
            <a:ext cx="9144000" cy="500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1224000"/>
            <a:ext cx="9144000" cy="528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402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 (ausführl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32393"/>
            <a:ext cx="1710000" cy="31243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000"/>
            <a:ext cx="9144000" cy="5004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2419200"/>
            <a:ext cx="8064000" cy="388263"/>
          </a:xfrm>
        </p:spPr>
        <p:txBody>
          <a:bodyPr/>
          <a:lstStyle>
            <a:lvl1pPr>
              <a:lnSpc>
                <a:spcPts val="3000"/>
              </a:lnSpc>
              <a:defRPr sz="2400" b="1" cap="all" baseline="0"/>
            </a:lvl1pPr>
          </a:lstStyle>
          <a:p>
            <a:r>
              <a:rPr lang="de-DE" dirty="0"/>
              <a:t>TITEL DER PRÄSENTATION (AUSFÜHRLICH)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06096"/>
            <a:ext cx="8064000" cy="622904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  ZAB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619264"/>
            <a:ext cx="8064000" cy="42729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de-DE" dirty="0"/>
              <a:t>Auflistung der Beteiligten Personen </a:t>
            </a:r>
            <a:r>
              <a:rPr lang="de-DE" dirty="0" err="1"/>
              <a:t>Verdana</a:t>
            </a:r>
            <a:r>
              <a:rPr lang="de-DE" dirty="0"/>
              <a:t> Regular 18 </a:t>
            </a:r>
            <a:r>
              <a:rPr lang="de-DE" dirty="0" err="1"/>
              <a:t>pt</a:t>
            </a:r>
            <a:r>
              <a:rPr lang="de-DE" dirty="0"/>
              <a:t>, ZAB 23 </a:t>
            </a:r>
            <a:r>
              <a:rPr lang="de-DE" dirty="0" err="1"/>
              <a:t>pt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295469"/>
            <a:ext cx="6264498" cy="960107"/>
          </a:xfrm>
        </p:spPr>
        <p:txBody>
          <a:bodyPr anchor="t" anchorCtr="0"/>
          <a:lstStyle>
            <a:lvl1pPr>
              <a:lnSpc>
                <a:spcPts val="1800"/>
              </a:lnSpc>
              <a:spcBef>
                <a:spcPts val="0"/>
              </a:spcBef>
              <a:defRPr sz="1200" baseline="0"/>
            </a:lvl1pPr>
            <a:lvl2pPr>
              <a:lnSpc>
                <a:spcPts val="1500"/>
              </a:lnSpc>
              <a:spcBef>
                <a:spcPts val="0"/>
              </a:spcBef>
              <a:defRPr sz="1200"/>
            </a:lvl2pPr>
            <a:lvl3pPr>
              <a:lnSpc>
                <a:spcPts val="1500"/>
              </a:lnSpc>
              <a:spcBef>
                <a:spcPts val="0"/>
              </a:spcBef>
              <a:defRPr sz="1200"/>
            </a:lvl3pPr>
            <a:lvl4pPr>
              <a:lnSpc>
                <a:spcPts val="1500"/>
              </a:lnSpc>
              <a:spcBef>
                <a:spcPts val="0"/>
              </a:spcBef>
              <a:defRPr sz="1200"/>
            </a:lvl4pPr>
            <a:lvl5pPr>
              <a:lnSpc>
                <a:spcPts val="15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Anzahl der beteiligten Einrichtungen </a:t>
            </a:r>
            <a:r>
              <a:rPr lang="de-DE" dirty="0" err="1"/>
              <a:t>Verdana</a:t>
            </a:r>
            <a:r>
              <a:rPr lang="de-DE" dirty="0"/>
              <a:t> Regular 12 </a:t>
            </a:r>
            <a:r>
              <a:rPr lang="de-DE" dirty="0" err="1"/>
              <a:t>pt</a:t>
            </a:r>
            <a:r>
              <a:rPr lang="de-DE" dirty="0"/>
              <a:t>, ZAB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708800"/>
            <a:ext cx="1440000" cy="3830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40000" cy="990476"/>
          </a:xfrm>
          <a:prstGeom prst="rect">
            <a:avLst/>
          </a:prstGeom>
        </p:spPr>
      </p:pic>
      <p:cxnSp>
        <p:nvCxnSpPr>
          <p:cNvPr id="20" name="Gerade Verbindung 19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360000"/>
            <a:ext cx="6822000" cy="95676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Gliederung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1368000"/>
            <a:ext cx="6822251" cy="5043236"/>
          </a:xfrm>
        </p:spPr>
        <p:txBody>
          <a:bodyPr/>
          <a:lstStyle>
            <a:lvl1pPr marL="0" indent="0">
              <a:tabLst>
                <a:tab pos="6797675" algn="r"/>
                <a:tab pos="7199313" algn="r"/>
              </a:tabLst>
              <a:defRPr b="0"/>
            </a:lvl1pPr>
          </a:lstStyle>
          <a:p>
            <a:pPr lvl="0"/>
            <a:r>
              <a:rPr lang="de-DE" dirty="0"/>
              <a:t>Seitenbeschreibung	5		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539750" y="1440000"/>
            <a:ext cx="806450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" y="1404000"/>
            <a:ext cx="9142509" cy="5004000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2419200"/>
            <a:ext cx="7200000" cy="810000"/>
          </a:xfrm>
        </p:spPr>
        <p:txBody>
          <a:bodyPr/>
          <a:lstStyle>
            <a:lvl1pPr>
              <a:lnSpc>
                <a:spcPts val="32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KAPITELTRENNER</a:t>
            </a:r>
          </a:p>
          <a:p>
            <a:pPr lvl="0"/>
            <a:r>
              <a:rPr lang="de-DE" dirty="0"/>
              <a:t>Schrift: </a:t>
            </a:r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26 PT, ZAB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3229200"/>
            <a:ext cx="7200000" cy="23976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, ZAB 32 </a:t>
            </a:r>
            <a:r>
              <a:rPr lang="de-DE" dirty="0" err="1"/>
              <a:t>pt</a:t>
            </a:r>
            <a:endParaRPr lang="de-DE" dirty="0"/>
          </a:p>
          <a:p>
            <a:pPr lvl="0"/>
            <a:r>
              <a:rPr lang="de-DE" dirty="0"/>
              <a:t>Maximal vier Zeilen</a:t>
            </a:r>
          </a:p>
          <a:p>
            <a:pPr lvl="0"/>
            <a:r>
              <a:rPr lang="de-DE" dirty="0"/>
              <a:t>Textfarbe BAM Schwarz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1-spaltig,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368000"/>
            <a:ext cx="6822000" cy="5019236"/>
          </a:xfrm>
        </p:spPr>
        <p:txBody>
          <a:bodyPr/>
          <a:lstStyle>
            <a:lvl1pPr marL="270000" indent="-270000"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/>
            </a:lvl1pPr>
            <a:lvl2pPr marL="270000" indent="-270000">
              <a:spcBef>
                <a:spcPts val="0"/>
              </a:spcBef>
              <a:buFont typeface=".AppleSystemUIFont" charset="0"/>
              <a:buChar char="–"/>
              <a:defRPr/>
            </a:lvl2pPr>
            <a:lvl3pPr marL="540000" indent="-270000">
              <a:spcBef>
                <a:spcPts val="0"/>
              </a:spcBef>
              <a:defRPr/>
            </a:lvl3pPr>
            <a:lvl4pPr marL="540000">
              <a:spcBef>
                <a:spcPts val="0"/>
              </a:spcBef>
              <a:defRPr/>
            </a:lvl4pPr>
            <a:lvl5pPr marL="810000">
              <a:spcBef>
                <a:spcPts val="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kleine Schrift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368000"/>
            <a:ext cx="6822000" cy="5019236"/>
          </a:xfrm>
        </p:spPr>
        <p:txBody>
          <a:bodyPr/>
          <a:lstStyle>
            <a:lvl1pPr marL="270000" indent="-270000">
              <a:lnSpc>
                <a:spcPts val="19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500"/>
            </a:lvl1pPr>
            <a:lvl2pPr marL="270000" indent="-270000">
              <a:lnSpc>
                <a:spcPts val="1900"/>
              </a:lnSpc>
              <a:spcBef>
                <a:spcPts val="0"/>
              </a:spcBef>
              <a:buFont typeface=".AppleSystemUIFont" charset="0"/>
              <a:buChar char="–"/>
              <a:defRPr sz="1500"/>
            </a:lvl2pPr>
            <a:lvl3pPr marL="540000" indent="-270000">
              <a:lnSpc>
                <a:spcPts val="1900"/>
              </a:lnSpc>
              <a:spcBef>
                <a:spcPts val="0"/>
              </a:spcBef>
              <a:defRPr sz="1500"/>
            </a:lvl3pPr>
            <a:lvl4pPr marL="540000">
              <a:lnSpc>
                <a:spcPts val="1900"/>
              </a:lnSpc>
              <a:spcBef>
                <a:spcPts val="0"/>
              </a:spcBef>
              <a:defRPr sz="1500"/>
            </a:lvl4pPr>
            <a:lvl5pPr marL="810000">
              <a:lnSpc>
                <a:spcPts val="19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1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39750" y="1368000"/>
            <a:ext cx="6876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9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0" y="1368000"/>
            <a:ext cx="8064000" cy="5019236"/>
          </a:xfrm>
        </p:spPr>
        <p:txBody>
          <a:bodyPr numCol="2" spcCol="230400"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6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540000" y="1368000"/>
            <a:ext cx="3924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678361" y="1368000"/>
            <a:ext cx="3924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4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  <a:br>
              <a:rPr lang="de-DE" dirty="0"/>
            </a:br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23 </a:t>
            </a:r>
            <a:r>
              <a:rPr lang="de-DE" dirty="0" err="1"/>
              <a:t>pt</a:t>
            </a:r>
            <a:r>
              <a:rPr lang="de-DE" dirty="0"/>
              <a:t>, ZAB 29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6822000" cy="4942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0000" y="6504000"/>
            <a:ext cx="90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2000" y="6504000"/>
            <a:ext cx="576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4000" y="6504000"/>
            <a:ext cx="72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39999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71" r:id="rId6"/>
    <p:sldLayoutId id="2147483670" r:id="rId7"/>
    <p:sldLayoutId id="2147483663" r:id="rId8"/>
    <p:sldLayoutId id="2147483664" r:id="rId9"/>
    <p:sldLayoutId id="2147483669" r:id="rId10"/>
    <p:sldLayoutId id="2147483672" r:id="rId11"/>
    <p:sldLayoutId id="2147483666" r:id="rId12"/>
    <p:sldLayoutId id="2147483665" r:id="rId13"/>
    <p:sldLayoutId id="2147483667" r:id="rId14"/>
    <p:sldLayoutId id="2147483654" r:id="rId15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300" b="1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300"/>
        </a:lnSpc>
        <a:spcBef>
          <a:spcPts val="0"/>
        </a:spcBef>
        <a:buFontTx/>
        <a:buNone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70000" indent="-270000" algn="l" defTabSz="914400" rtl="0" eaLnBrk="1" latinLnBrk="0" hangingPunct="1">
        <a:lnSpc>
          <a:spcPts val="2300"/>
        </a:lnSpc>
        <a:spcBef>
          <a:spcPts val="0"/>
        </a:spcBef>
        <a:buSzPct val="100000"/>
        <a:buFont typeface=".AppleSystemUIFont" charset="0"/>
        <a:buChar char="–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270000" indent="-270000" algn="l" defTabSz="914400" rtl="0" eaLnBrk="1" latinLnBrk="0" hangingPunct="1">
        <a:lnSpc>
          <a:spcPts val="2300"/>
        </a:lnSpc>
        <a:spcBef>
          <a:spcPts val="0"/>
        </a:spcBef>
        <a:buFont typeface="+mj-lt"/>
        <a:buAutoNum type="arabicPeriod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76000" indent="-270000" algn="l" defTabSz="914400" rtl="0" eaLnBrk="1" latinLnBrk="0" hangingPunct="1">
        <a:lnSpc>
          <a:spcPts val="2300"/>
        </a:lnSpc>
        <a:spcBef>
          <a:spcPts val="0"/>
        </a:spcBef>
        <a:buFont typeface=".AppleSystemUIFont" charset="0"/>
        <a:buChar char="–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846000" indent="-270000" algn="l" defTabSz="914400" rtl="0" eaLnBrk="1" latinLnBrk="0" hangingPunct="1">
        <a:lnSpc>
          <a:spcPts val="2300"/>
        </a:lnSpc>
        <a:spcBef>
          <a:spcPts val="0"/>
        </a:spcBef>
        <a:buFont typeface=".AppleSystemUIFont" charset="0"/>
        <a:buChar char="–"/>
        <a:tabLst/>
        <a:defRPr lang="de-DE" sz="1800" kern="1200" dirty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m.de/Content/EN/Events/2021/2021-11-29-12-02-saxs-better-with-scatte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index.html" TargetMode="External"/><Relationship Id="rId3" Type="http://schemas.openxmlformats.org/officeDocument/2006/relationships/hyperlink" Target="https://www.anaconda.com/products/individual" TargetMode="External"/><Relationship Id="rId7" Type="http://schemas.openxmlformats.org/officeDocument/2006/relationships/hyperlink" Target="https://numpy.org/doc/stable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python.org/3/library/" TargetMode="External"/><Relationship Id="rId5" Type="http://schemas.openxmlformats.org/officeDocument/2006/relationships/hyperlink" Target="https://github.com/BAMresearch/jupyter_tutorial_sas" TargetMode="External"/><Relationship Id="rId4" Type="http://schemas.openxmlformats.org/officeDocument/2006/relationships/hyperlink" Target="https://www.python.org/" TargetMode="External"/><Relationship Id="rId9" Type="http://schemas.openxmlformats.org/officeDocument/2006/relationships/hyperlink" Target="https://matplotlib.org/s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Tutorial</a:t>
            </a:r>
          </a:p>
        </p:txBody>
      </p:sp>
      <p:sp>
        <p:nvSpPr>
          <p:cNvPr id="14" name="Untertitel 13"/>
          <p:cNvSpPr>
            <a:spLocks noGrp="1"/>
          </p:cNvSpPr>
          <p:nvPr>
            <p:ph type="subTitle" idx="1"/>
          </p:nvPr>
        </p:nvSpPr>
        <p:spPr>
          <a:xfrm>
            <a:off x="540000" y="2806096"/>
            <a:ext cx="8064000" cy="427297"/>
          </a:xfrm>
        </p:spPr>
        <p:txBody>
          <a:bodyPr/>
          <a:lstStyle/>
          <a:p>
            <a:r>
              <a:rPr lang="de-DE" dirty="0" err="1"/>
              <a:t>Looking</a:t>
            </a:r>
            <a:r>
              <a:rPr lang="de-DE" dirty="0"/>
              <a:t> at SAS Data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3244753"/>
            <a:ext cx="8064000" cy="42729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i="1" dirty="0">
                <a:hlinkClick r:id="rId3"/>
              </a:rPr>
              <a:t>Better with Scattering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539999" y="1708800"/>
            <a:ext cx="1875210" cy="383051"/>
          </a:xfrm>
        </p:spPr>
        <p:txBody>
          <a:bodyPr/>
          <a:lstStyle/>
          <a:p>
            <a:r>
              <a:rPr lang="de-DE" dirty="0"/>
              <a:t>29. Nov. 2021</a:t>
            </a:r>
          </a:p>
        </p:txBody>
      </p:sp>
      <p:sp>
        <p:nvSpPr>
          <p:cNvPr id="9" name="Untertitel 13">
            <a:extLst>
              <a:ext uri="{FF2B5EF4-FFF2-40B4-BE49-F238E27FC236}">
                <a16:creationId xmlns:a16="http://schemas.microsoft.com/office/drawing/2014/main" id="{142F7693-AF99-A14D-88C7-D1E19A1134E2}"/>
              </a:ext>
            </a:extLst>
          </p:cNvPr>
          <p:cNvSpPr txBox="1">
            <a:spLocks/>
          </p:cNvSpPr>
          <p:nvPr/>
        </p:nvSpPr>
        <p:spPr>
          <a:xfrm>
            <a:off x="539999" y="5344806"/>
            <a:ext cx="4588591" cy="4272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lang="de-DE" sz="2600" b="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SzPct val="100000"/>
              <a:buFont typeface=".AppleSystemUIFont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+mj-lt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.AppleSystemUIFont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.AppleSystemUIFont" charset="0"/>
              <a:buNone/>
              <a:tabLst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Ingo </a:t>
            </a:r>
            <a:r>
              <a:rPr lang="en-GB" sz="1800" dirty="0" err="1"/>
              <a:t>Breßler</a:t>
            </a:r>
            <a:r>
              <a:rPr lang="en-GB" sz="1800" dirty="0"/>
              <a:t> (</a:t>
            </a:r>
            <a:r>
              <a:rPr lang="en-GB" sz="1800" dirty="0" err="1"/>
              <a:t>Ingo.Bressler@bam.de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06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ACE21F-AF0F-E143-9FDC-9A90F24EE513}"/>
              </a:ext>
            </a:extLst>
          </p:cNvPr>
          <p:cNvSpPr/>
          <p:nvPr/>
        </p:nvSpPr>
        <p:spPr>
          <a:xfrm>
            <a:off x="2222858" y="4481218"/>
            <a:ext cx="4601817" cy="681417"/>
          </a:xfrm>
          <a:prstGeom prst="roundRect">
            <a:avLst>
              <a:gd name="adj" fmla="val 1641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1083C1D-7BCE-BE47-B3B7-254563867143}"/>
              </a:ext>
            </a:extLst>
          </p:cNvPr>
          <p:cNvSpPr/>
          <p:nvPr/>
        </p:nvSpPr>
        <p:spPr>
          <a:xfrm>
            <a:off x="2222858" y="5171244"/>
            <a:ext cx="4601817" cy="1038311"/>
          </a:xfrm>
          <a:prstGeom prst="roundRect">
            <a:avLst>
              <a:gd name="adj" fmla="val 2288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D17EA2-55EC-0E49-8F34-6CD5EEE10A40}"/>
              </a:ext>
            </a:extLst>
          </p:cNvPr>
          <p:cNvSpPr/>
          <p:nvPr/>
        </p:nvSpPr>
        <p:spPr>
          <a:xfrm>
            <a:off x="2222859" y="2084162"/>
            <a:ext cx="4601817" cy="2388447"/>
          </a:xfrm>
          <a:prstGeom prst="roundRect">
            <a:avLst>
              <a:gd name="adj" fmla="val 684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214E422C-5380-E44A-B0DD-FA6671643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9325" y="2084162"/>
            <a:ext cx="4505350" cy="4125393"/>
          </a:xfrm>
        </p:spPr>
        <p:txBody>
          <a:bodyPr anchor="t"/>
          <a:lstStyle/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Quick Intro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Plotting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/>
              <a:t>Files </a:t>
            </a:r>
            <a:r>
              <a:rPr lang="de-DE" dirty="0" err="1"/>
              <a:t>and</a:t>
            </a:r>
            <a:r>
              <a:rPr lang="de-DE" dirty="0"/>
              <a:t> Folders</a:t>
            </a: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Load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SAS </a:t>
            </a:r>
            <a:r>
              <a:rPr lang="de-DE" dirty="0" err="1"/>
              <a:t>data</a:t>
            </a:r>
            <a:endParaRPr lang="de-DE" b="1" dirty="0"/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 err="1"/>
              <a:t>Implement</a:t>
            </a:r>
            <a:r>
              <a:rPr lang="de-DE" dirty="0"/>
              <a:t> a SAS </a:t>
            </a:r>
            <a:r>
              <a:rPr lang="de-DE" dirty="0" err="1"/>
              <a:t>model</a:t>
            </a:r>
            <a:endParaRPr lang="de-DE" dirty="0"/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Fit a SAS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3C464-6426-5443-AAF0-02CF520D3B10}"/>
              </a:ext>
            </a:extLst>
          </p:cNvPr>
          <p:cNvSpPr txBox="1"/>
          <p:nvPr/>
        </p:nvSpPr>
        <p:spPr>
          <a:xfrm>
            <a:off x="2319325" y="1316765"/>
            <a:ext cx="4379649" cy="758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DE" b="1" dirty="0">
                <a:solidFill>
                  <a:schemeClr val="tx2"/>
                </a:solidFill>
              </a:rPr>
              <a:t>3 parts à 1h</a:t>
            </a:r>
          </a:p>
          <a:p>
            <a:pPr lvl="1">
              <a:lnSpc>
                <a:spcPts val="2700"/>
              </a:lnSpc>
            </a:pPr>
            <a:r>
              <a:rPr lang="en-GB" dirty="0">
                <a:solidFill>
                  <a:schemeClr val="tx2"/>
                </a:solidFill>
              </a:rPr>
              <a:t>interactive session, code along</a:t>
            </a:r>
            <a:endParaRPr lang="en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2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3" grpId="0" animBg="1"/>
      <p:bldP spid="3" grpId="1" animBg="1"/>
      <p:bldP spid="7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AA-1B04-C246-B9D2-695EC78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DE" dirty="0"/>
            </a:br>
            <a:r>
              <a:rPr lang="en-DE" dirty="0"/>
              <a:t>Let’s start!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75219-E6AD-7A43-976F-A3EBD18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3</a:t>
            </a:fld>
            <a:endParaRPr lang="de-DE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62DA155-4B21-CE47-8BC6-15F68694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4000"/>
            <a:ext cx="900000" cy="240000"/>
          </a:xfrm>
        </p:spPr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0AAF5328-4DE1-B842-BAE5-B2C6E5C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00" y="6504000"/>
            <a:ext cx="5760000" cy="240000"/>
          </a:xfrm>
        </p:spPr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1687-2A21-114D-B125-1F705912530A}"/>
              </a:ext>
            </a:extLst>
          </p:cNvPr>
          <p:cNvSpPr txBox="1"/>
          <p:nvPr/>
        </p:nvSpPr>
        <p:spPr>
          <a:xfrm>
            <a:off x="3767328" y="1719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en-D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ECBF-0964-C041-BA4E-E64BB1C64915}"/>
              </a:ext>
            </a:extLst>
          </p:cNvPr>
          <p:cNvSpPr txBox="1"/>
          <p:nvPr/>
        </p:nvSpPr>
        <p:spPr>
          <a:xfrm>
            <a:off x="540000" y="1339596"/>
            <a:ext cx="8064000" cy="5016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endParaRPr lang="en-DE" sz="1600" b="1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Project Jupyter</a:t>
            </a:r>
            <a:br>
              <a:rPr lang="en-DE" sz="1600" b="1" dirty="0"/>
            </a:br>
            <a:r>
              <a:rPr lang="en-GB" sz="1600" dirty="0">
                <a:hlinkClick r:id="rId2"/>
              </a:rPr>
              <a:t>jupyter.org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Anaconda Package with Jupyter Lab:</a:t>
            </a:r>
            <a:br>
              <a:rPr lang="en-DE" sz="1600" dirty="0"/>
            </a:br>
            <a:r>
              <a:rPr lang="en-GB" sz="1600" dirty="0">
                <a:hlinkClick r:id="rId3"/>
              </a:rPr>
              <a:t>www.anaconda.com/products/individual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Pure Python Interpreter:</a:t>
            </a:r>
            <a:br>
              <a:rPr lang="en-DE" sz="1600" dirty="0"/>
            </a:br>
            <a:r>
              <a:rPr lang="en-GB" sz="1600" dirty="0">
                <a:hlinkClick r:id="rId4"/>
              </a:rPr>
              <a:t>www.python.org</a:t>
            </a:r>
            <a:endParaRPr lang="en-GB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Course Material:</a:t>
            </a:r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hlinkClick r:id="rId5"/>
              </a:rPr>
              <a:t>github.com/BAMresearch/jupyter_tutorial_sas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Documentation</a:t>
            </a:r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Py</a:t>
            </a:r>
            <a:r>
              <a:rPr lang="en-DE" sz="1600" b="1" dirty="0"/>
              <a:t>thon and builtins:</a:t>
            </a:r>
            <a:br>
              <a:rPr lang="en-DE" sz="1600" dirty="0"/>
            </a:br>
            <a:r>
              <a:rPr lang="en-GB" sz="1600" dirty="0">
                <a:hlinkClick r:id="rId6"/>
              </a:rPr>
              <a:t>docs.python.org/3/library</a:t>
            </a:r>
            <a:endParaRPr lang="en-DE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Numpy</a:t>
            </a:r>
            <a:r>
              <a:rPr lang="en-GB" sz="1600" b="1" dirty="0"/>
              <a:t>:</a:t>
            </a:r>
            <a:br>
              <a:rPr lang="en-GB" sz="1600" dirty="0"/>
            </a:br>
            <a:r>
              <a:rPr lang="en-GB" sz="1600" dirty="0">
                <a:hlinkClick r:id="rId7"/>
              </a:rPr>
              <a:t>numpy.org/doc/stable</a:t>
            </a:r>
            <a:endParaRPr lang="en-GB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Pandas:</a:t>
            </a:r>
            <a:br>
              <a:rPr lang="en-GB" sz="1600" dirty="0"/>
            </a:br>
            <a:r>
              <a:rPr lang="en-GB" sz="1600" dirty="0">
                <a:hlinkClick r:id="rId8"/>
              </a:rPr>
              <a:t>pandas.pydata.org/pandas-docs/stable/index.html</a:t>
            </a:r>
            <a:endParaRPr lang="en-GB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Matplotlib:</a:t>
            </a:r>
            <a:br>
              <a:rPr lang="en-GB" sz="1600" dirty="0"/>
            </a:br>
            <a:r>
              <a:rPr lang="en-GB" sz="1600" dirty="0">
                <a:hlinkClick r:id="rId9"/>
              </a:rPr>
              <a:t>matplotlib.org/stable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1432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AA-1B04-C246-B9D2-695EC78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DE" dirty="0"/>
            </a:br>
            <a:r>
              <a:rPr lang="en-DE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75219-E6AD-7A43-976F-A3EBD18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4</a:t>
            </a:fld>
            <a:endParaRPr lang="de-DE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62DA155-4B21-CE47-8BC6-15F68694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4000"/>
            <a:ext cx="900000" cy="240000"/>
          </a:xfrm>
        </p:spPr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0AAF5328-4DE1-B842-BAE5-B2C6E5C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00" y="6504000"/>
            <a:ext cx="5760000" cy="240000"/>
          </a:xfrm>
        </p:spPr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1687-2A21-114D-B125-1F705912530A}"/>
              </a:ext>
            </a:extLst>
          </p:cNvPr>
          <p:cNvSpPr txBox="1"/>
          <p:nvPr/>
        </p:nvSpPr>
        <p:spPr>
          <a:xfrm>
            <a:off x="3767328" y="1719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en-D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A6706-BCE6-874F-8D14-901A2BF571E0}"/>
              </a:ext>
            </a:extLst>
          </p:cNvPr>
          <p:cNvSpPr txBox="1"/>
          <p:nvPr/>
        </p:nvSpPr>
        <p:spPr>
          <a:xfrm>
            <a:off x="540000" y="1339596"/>
            <a:ext cx="8064000" cy="50168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2220"/>
              </a:lnSpc>
            </a:pPr>
            <a:r>
              <a:rPr lang="en-DE" sz="4000" b="1" dirty="0"/>
              <a:t>Happy Coding!</a:t>
            </a:r>
          </a:p>
        </p:txBody>
      </p:sp>
    </p:spTree>
    <p:extLst>
      <p:ext uri="{BB962C8B-B14F-4D97-AF65-F5344CB8AC3E}">
        <p14:creationId xmlns:p14="http://schemas.microsoft.com/office/powerpoint/2010/main" val="780310308"/>
      </p:ext>
    </p:extLst>
  </p:cSld>
  <p:clrMapOvr>
    <a:masterClrMapping/>
  </p:clrMapOvr>
</p:sld>
</file>

<file path=ppt/theme/theme1.xml><?xml version="1.0" encoding="utf-8"?>
<a:theme xmlns:a="http://schemas.openxmlformats.org/drawingml/2006/main" name="BAM - Master">
  <a:themeElements>
    <a:clrScheme name="BAM">
      <a:dk1>
        <a:srgbClr val="000000"/>
      </a:dk1>
      <a:lt1>
        <a:srgbClr val="FFFFFF"/>
      </a:lt1>
      <a:dk2>
        <a:srgbClr val="002832"/>
      </a:dk2>
      <a:lt2>
        <a:srgbClr val="FFFFFF"/>
      </a:lt2>
      <a:accent1>
        <a:srgbClr val="D2001E"/>
      </a:accent1>
      <a:accent2>
        <a:srgbClr val="501919"/>
      </a:accent2>
      <a:accent3>
        <a:srgbClr val="00AFF0"/>
      </a:accent3>
      <a:accent4>
        <a:srgbClr val="00556E"/>
      </a:accent4>
      <a:accent5>
        <a:srgbClr val="8CB40F"/>
      </a:accent5>
      <a:accent6>
        <a:srgbClr val="FFFF00"/>
      </a:accent6>
      <a:hlink>
        <a:srgbClr val="002832"/>
      </a:hlink>
      <a:folHlink>
        <a:srgbClr val="002832"/>
      </a:folHlink>
    </a:clrScheme>
    <a:fontScheme name="BAM Tex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ts val="2100"/>
          </a:lnSpc>
          <a:defRPr sz="1600" dirty="0"/>
        </a:defPPr>
      </a:lstStyle>
    </a:txDef>
  </a:objectDefaults>
  <a:extraClrSchemeLst>
    <a:extraClrScheme>
      <a:clrScheme name="BAM Farben">
        <a:dk1>
          <a:sysClr val="windowText" lastClr="000000"/>
        </a:dk1>
        <a:lt1>
          <a:sysClr val="window" lastClr="FFFFFF"/>
        </a:lt1>
        <a:dk2>
          <a:srgbClr val="002832"/>
        </a:dk2>
        <a:lt2>
          <a:srgbClr val="FFFFFF"/>
        </a:lt2>
        <a:accent1>
          <a:srgbClr val="D2001E"/>
        </a:accent1>
        <a:accent2>
          <a:srgbClr val="501919"/>
        </a:accent2>
        <a:accent3>
          <a:srgbClr val="00AFF0"/>
        </a:accent3>
        <a:accent4>
          <a:srgbClr val="00556E"/>
        </a:accent4>
        <a:accent5>
          <a:srgbClr val="8CB40F"/>
        </a:accent5>
        <a:accent6>
          <a:srgbClr val="FFFF00"/>
        </a:accent6>
        <a:hlink>
          <a:srgbClr val="002832"/>
        </a:hlink>
        <a:folHlink>
          <a:srgbClr val="002832"/>
        </a:folHlink>
      </a:clrScheme>
    </a:extraClrScheme>
  </a:extraClrSchemeLst>
  <a:extLst>
    <a:ext uri="{05A4C25C-085E-4340-85A3-A5531E510DB2}">
      <thm15:themeFamily xmlns:thm15="http://schemas.microsoft.com/office/thememl/2012/main" name="BAM_4zu3_exemplarisch" id="{0115EA6F-82A2-4651-8BA8-61D69095FA9E}" vid="{34B3D7E7-7018-4E43-B475-80B848C2E95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BAM_4zu3_exemplarisch</Template>
  <TotalTime>185</TotalTime>
  <Words>207</Words>
  <Application>Microsoft Macintosh PowerPoint</Application>
  <PresentationFormat>On-screen Show (4:3)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.AppleSystemUIFont</vt:lpstr>
      <vt:lpstr>Arial</vt:lpstr>
      <vt:lpstr>Calibri</vt:lpstr>
      <vt:lpstr>Verdana</vt:lpstr>
      <vt:lpstr>BAM - Master</vt:lpstr>
      <vt:lpstr>Programming Tutorial</vt:lpstr>
      <vt:lpstr> Overview</vt:lpstr>
      <vt:lpstr> Let’s start!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Päsentation Schrift: Verdana bold</dc:title>
  <dc:creator>Breßler, Ingo</dc:creator>
  <cp:lastModifiedBy>Breßler, Ingo</cp:lastModifiedBy>
  <cp:revision>7</cp:revision>
  <dcterms:created xsi:type="dcterms:W3CDTF">2021-11-28T16:48:45Z</dcterms:created>
  <dcterms:modified xsi:type="dcterms:W3CDTF">2021-12-01T16:19:01Z</dcterms:modified>
  <cp:category>Präsentation</cp:category>
  <cp:contentStatus>2017-04-11</cp:contentStatus>
</cp:coreProperties>
</file>