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x="9144000" cy="5143500" type="screen16x9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orient="horz" pos="838">
          <p15:clr>
            <a:srgbClr val="A4A3A4"/>
          </p15:clr>
        </p15:guide>
        <p15:guide id="3" orient="horz">
          <p15:clr>
            <a:srgbClr val="A4A3A4"/>
          </p15:clr>
        </p15:guide>
        <p15:guide id="4" orient="horz" pos="2994">
          <p15:clr>
            <a:srgbClr val="A4A3A4"/>
          </p15:clr>
        </p15:guide>
        <p15:guide id="5" orient="horz" pos="814">
          <p15:clr>
            <a:srgbClr val="A4A3A4"/>
          </p15:clr>
        </p15:guide>
        <p15:guide id="6" orient="horz" pos="2854">
          <p15:clr>
            <a:srgbClr val="A4A3A4"/>
          </p15:clr>
        </p15:guide>
        <p15:guide id="7" pos="340">
          <p15:clr>
            <a:srgbClr val="A4A3A4"/>
          </p15:clr>
        </p15:guide>
        <p15:guide id="8" pos="5420">
          <p15:clr>
            <a:srgbClr val="A4A3A4"/>
          </p15:clr>
        </p15:guide>
        <p15:guide id="9" pos="2947">
          <p15:clr>
            <a:srgbClr val="A4A3A4"/>
          </p15:clr>
        </p15:guide>
        <p15:guide id="10" pos="2813">
          <p15:clr>
            <a:srgbClr val="A4A3A4"/>
          </p15:clr>
        </p15:guide>
        <p15:guide id="11" pos="1943">
          <p15:clr>
            <a:srgbClr val="A4A3A4"/>
          </p15:clr>
        </p15:guide>
        <p15:guide id="12" pos="3817">
          <p15:clr>
            <a:srgbClr val="A4A3A4"/>
          </p15:clr>
        </p15:guide>
        <p15:guide id="13" pos="2080">
          <p15:clr>
            <a:srgbClr val="A4A3A4"/>
          </p15:clr>
        </p15:guide>
        <p15:guide id="14" pos="368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1620"/>
        <p:guide orient="horz" pos="838"/>
        <p:guide orient="horz"/>
        <p:guide orient="horz" pos="2994"/>
        <p:guide orient="horz" pos="814"/>
        <p:guide orient="horz" pos="2854"/>
        <p:guide pos="340"/>
        <p:guide pos="5420"/>
        <p:guide pos="2947"/>
        <p:guide pos="2813"/>
        <p:guide pos="1943"/>
        <p:guide pos="3817"/>
        <p:guide pos="2080"/>
        <p:guide pos="3681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dariaga, Carlos" userId="S::carlos.madariaga@bam.de::81146ab0-8960-4e85-9463-e625a483781f" providerId="AD" clId="Web-{0A583F80-B980-4E8F-D6D8-035941BD252B}"/>
    <pc:docChg chg="modSld">
      <pc:chgData name="Madariaga, Carlos" userId="S::carlos.madariaga@bam.de::81146ab0-8960-4e85-9463-e625a483781f" providerId="AD" clId="Web-{0A583F80-B980-4E8F-D6D8-035941BD252B}" dt="2024-01-18T10:32:11.194" v="2" actId="20577"/>
      <pc:docMkLst>
        <pc:docMk/>
      </pc:docMkLst>
      <pc:sldChg chg="modSp">
        <pc:chgData name="Madariaga, Carlos" userId="S::carlos.madariaga@bam.de::81146ab0-8960-4e85-9463-e625a483781f" providerId="AD" clId="Web-{0A583F80-B980-4E8F-D6D8-035941BD252B}" dt="2024-01-18T10:32:11.194" v="2" actId="20577"/>
        <pc:sldMkLst>
          <pc:docMk/>
          <pc:sldMk cId="2249763711" sldId="256"/>
        </pc:sldMkLst>
        <pc:spChg chg="mod">
          <ac:chgData name="Madariaga, Carlos" userId="S::carlos.madariaga@bam.de::81146ab0-8960-4e85-9463-e625a483781f" providerId="AD" clId="Web-{0A583F80-B980-4E8F-D6D8-035941BD252B}" dt="2024-01-18T10:32:11.194" v="2" actId="20577"/>
          <ac:spMkLst>
            <pc:docMk/>
            <pc:sldMk cId="2249763711" sldId="256"/>
            <ac:spMk id="12" creationId="{00000000-0000-0000-0000-000000000000}"/>
          </ac:spMkLst>
        </pc:spChg>
      </pc:sldChg>
    </pc:docChg>
  </pc:docChgLst>
  <pc:docChgLst>
    <pc:chgData name="Rädler, Jörg" userId="abc14759-8b2d-4f90-b191-fd1505a3f702" providerId="ADAL" clId="{3DA39104-FBCE-454F-997B-5A5DA7B969C5}"/>
    <pc:docChg chg="undo custSel addSld modSld">
      <pc:chgData name="Rädler, Jörg" userId="abc14759-8b2d-4f90-b191-fd1505a3f702" providerId="ADAL" clId="{3DA39104-FBCE-454F-997B-5A5DA7B969C5}" dt="2024-01-18T09:36:28.042" v="2051" actId="20577"/>
      <pc:docMkLst>
        <pc:docMk/>
      </pc:docMkLst>
      <pc:sldChg chg="addSp modSp mod">
        <pc:chgData name="Rädler, Jörg" userId="abc14759-8b2d-4f90-b191-fd1505a3f702" providerId="ADAL" clId="{3DA39104-FBCE-454F-997B-5A5DA7B969C5}" dt="2024-01-17T12:27:41.660" v="2011" actId="6549"/>
        <pc:sldMkLst>
          <pc:docMk/>
          <pc:sldMk cId="1934349629" sldId="257"/>
        </pc:sldMkLst>
        <pc:spChg chg="mod">
          <ac:chgData name="Rädler, Jörg" userId="abc14759-8b2d-4f90-b191-fd1505a3f702" providerId="ADAL" clId="{3DA39104-FBCE-454F-997B-5A5DA7B969C5}" dt="2024-01-17T12:27:41.660" v="2011" actId="6549"/>
          <ac:spMkLst>
            <pc:docMk/>
            <pc:sldMk cId="1934349629" sldId="257"/>
            <ac:spMk id="3" creationId="{00000000-0000-0000-0000-000000000000}"/>
          </ac:spMkLst>
        </pc:spChg>
        <pc:spChg chg="mod">
          <ac:chgData name="Rädler, Jörg" userId="abc14759-8b2d-4f90-b191-fd1505a3f702" providerId="ADAL" clId="{3DA39104-FBCE-454F-997B-5A5DA7B969C5}" dt="2024-01-17T12:27:16.971" v="2001" actId="6549"/>
          <ac:spMkLst>
            <pc:docMk/>
            <pc:sldMk cId="1934349629" sldId="257"/>
            <ac:spMk id="6" creationId="{00000000-0000-0000-0000-000000000000}"/>
          </ac:spMkLst>
        </pc:spChg>
        <pc:picChg chg="add mod">
          <ac:chgData name="Rädler, Jörg" userId="abc14759-8b2d-4f90-b191-fd1505a3f702" providerId="ADAL" clId="{3DA39104-FBCE-454F-997B-5A5DA7B969C5}" dt="2024-01-17T07:47:18.728" v="235" actId="14100"/>
          <ac:picMkLst>
            <pc:docMk/>
            <pc:sldMk cId="1934349629" sldId="257"/>
            <ac:picMk id="7" creationId="{E8F14676-127D-673E-1A74-57A23DE3DA34}"/>
          </ac:picMkLst>
        </pc:picChg>
        <pc:picChg chg="add mod">
          <ac:chgData name="Rädler, Jörg" userId="abc14759-8b2d-4f90-b191-fd1505a3f702" providerId="ADAL" clId="{3DA39104-FBCE-454F-997B-5A5DA7B969C5}" dt="2024-01-17T07:51:06.336" v="256" actId="1076"/>
          <ac:picMkLst>
            <pc:docMk/>
            <pc:sldMk cId="1934349629" sldId="257"/>
            <ac:picMk id="9" creationId="{EB8831B6-C5CD-1444-AEB4-E0BCD2508C04}"/>
          </ac:picMkLst>
        </pc:picChg>
        <pc:picChg chg="add mod">
          <ac:chgData name="Rädler, Jörg" userId="abc14759-8b2d-4f90-b191-fd1505a3f702" providerId="ADAL" clId="{3DA39104-FBCE-454F-997B-5A5DA7B969C5}" dt="2024-01-17T07:50:57.406" v="255" actId="1076"/>
          <ac:picMkLst>
            <pc:docMk/>
            <pc:sldMk cId="1934349629" sldId="257"/>
            <ac:picMk id="11" creationId="{E7342DE8-F352-DA29-1BEC-EF04587F43C6}"/>
          </ac:picMkLst>
        </pc:picChg>
      </pc:sldChg>
      <pc:sldChg chg="addSp delSp modSp mod">
        <pc:chgData name="Rädler, Jörg" userId="abc14759-8b2d-4f90-b191-fd1505a3f702" providerId="ADAL" clId="{3DA39104-FBCE-454F-997B-5A5DA7B969C5}" dt="2024-01-18T09:36:28.042" v="2051" actId="20577"/>
        <pc:sldMkLst>
          <pc:docMk/>
          <pc:sldMk cId="3423641217" sldId="258"/>
        </pc:sldMkLst>
        <pc:spChg chg="mod">
          <ac:chgData name="Rädler, Jörg" userId="abc14759-8b2d-4f90-b191-fd1505a3f702" providerId="ADAL" clId="{3DA39104-FBCE-454F-997B-5A5DA7B969C5}" dt="2024-01-17T12:27:51.446" v="2012"/>
          <ac:spMkLst>
            <pc:docMk/>
            <pc:sldMk cId="3423641217" sldId="258"/>
            <ac:spMk id="3" creationId="{00000000-0000-0000-0000-000000000000}"/>
          </ac:spMkLst>
        </pc:spChg>
        <pc:spChg chg="mod">
          <ac:chgData name="Rädler, Jörg" userId="abc14759-8b2d-4f90-b191-fd1505a3f702" providerId="ADAL" clId="{3DA39104-FBCE-454F-997B-5A5DA7B969C5}" dt="2024-01-17T12:26:09.210" v="1987"/>
          <ac:spMkLst>
            <pc:docMk/>
            <pc:sldMk cId="3423641217" sldId="258"/>
            <ac:spMk id="4" creationId="{00000000-0000-0000-0000-000000000000}"/>
          </ac:spMkLst>
        </pc:spChg>
        <pc:spChg chg="add del">
          <ac:chgData name="Rädler, Jörg" userId="abc14759-8b2d-4f90-b191-fd1505a3f702" providerId="ADAL" clId="{3DA39104-FBCE-454F-997B-5A5DA7B969C5}" dt="2024-01-17T12:26:04.661" v="1986" actId="478"/>
          <ac:spMkLst>
            <pc:docMk/>
            <pc:sldMk cId="3423641217" sldId="258"/>
            <ac:spMk id="8" creationId="{938B0510-75AD-D1A7-A65D-D4145CBEAA30}"/>
          </ac:spMkLst>
        </pc:spChg>
        <pc:spChg chg="mod">
          <ac:chgData name="Rädler, Jörg" userId="abc14759-8b2d-4f90-b191-fd1505a3f702" providerId="ADAL" clId="{3DA39104-FBCE-454F-997B-5A5DA7B969C5}" dt="2024-01-18T09:36:28.042" v="2051" actId="20577"/>
          <ac:spMkLst>
            <pc:docMk/>
            <pc:sldMk cId="3423641217" sldId="258"/>
            <ac:spMk id="12" creationId="{8A0424E7-7500-3881-3B16-E971DB23A023}"/>
          </ac:spMkLst>
        </pc:spChg>
        <pc:spChg chg="mod">
          <ac:chgData name="Rädler, Jörg" userId="abc14759-8b2d-4f90-b191-fd1505a3f702" providerId="ADAL" clId="{3DA39104-FBCE-454F-997B-5A5DA7B969C5}" dt="2024-01-18T09:36:15.325" v="2044" actId="6549"/>
          <ac:spMkLst>
            <pc:docMk/>
            <pc:sldMk cId="3423641217" sldId="258"/>
            <ac:spMk id="21" creationId="{DC277DD5-AB2B-3DB6-F4EA-0F6FB632F202}"/>
          </ac:spMkLst>
        </pc:spChg>
      </pc:sldChg>
      <pc:sldChg chg="modSp mod">
        <pc:chgData name="Rädler, Jörg" userId="abc14759-8b2d-4f90-b191-fd1505a3f702" providerId="ADAL" clId="{3DA39104-FBCE-454F-997B-5A5DA7B969C5}" dt="2024-01-17T12:27:56.557" v="2013"/>
        <pc:sldMkLst>
          <pc:docMk/>
          <pc:sldMk cId="1759578296" sldId="259"/>
        </pc:sldMkLst>
        <pc:spChg chg="mod">
          <ac:chgData name="Rädler, Jörg" userId="abc14759-8b2d-4f90-b191-fd1505a3f702" providerId="ADAL" clId="{3DA39104-FBCE-454F-997B-5A5DA7B969C5}" dt="2024-01-17T12:27:56.557" v="2013"/>
          <ac:spMkLst>
            <pc:docMk/>
            <pc:sldMk cId="1759578296" sldId="259"/>
            <ac:spMk id="3" creationId="{00000000-0000-0000-0000-000000000000}"/>
          </ac:spMkLst>
        </pc:spChg>
        <pc:spChg chg="mod">
          <ac:chgData name="Rädler, Jörg" userId="abc14759-8b2d-4f90-b191-fd1505a3f702" providerId="ADAL" clId="{3DA39104-FBCE-454F-997B-5A5DA7B969C5}" dt="2024-01-17T12:26:14.333" v="1988"/>
          <ac:spMkLst>
            <pc:docMk/>
            <pc:sldMk cId="1759578296" sldId="259"/>
            <ac:spMk id="4" creationId="{00000000-0000-0000-0000-000000000000}"/>
          </ac:spMkLst>
        </pc:spChg>
      </pc:sldChg>
      <pc:sldChg chg="modSp mod">
        <pc:chgData name="Rädler, Jörg" userId="abc14759-8b2d-4f90-b191-fd1505a3f702" providerId="ADAL" clId="{3DA39104-FBCE-454F-997B-5A5DA7B969C5}" dt="2024-01-17T13:08:18.828" v="2024" actId="20577"/>
        <pc:sldMkLst>
          <pc:docMk/>
          <pc:sldMk cId="1241479442" sldId="260"/>
        </pc:sldMkLst>
        <pc:spChg chg="mod">
          <ac:chgData name="Rädler, Jörg" userId="abc14759-8b2d-4f90-b191-fd1505a3f702" providerId="ADAL" clId="{3DA39104-FBCE-454F-997B-5A5DA7B969C5}" dt="2024-01-17T12:28:01.560" v="2014"/>
          <ac:spMkLst>
            <pc:docMk/>
            <pc:sldMk cId="1241479442" sldId="260"/>
            <ac:spMk id="3" creationId="{00000000-0000-0000-0000-000000000000}"/>
          </ac:spMkLst>
        </pc:spChg>
        <pc:spChg chg="mod">
          <ac:chgData name="Rädler, Jörg" userId="abc14759-8b2d-4f90-b191-fd1505a3f702" providerId="ADAL" clId="{3DA39104-FBCE-454F-997B-5A5DA7B969C5}" dt="2024-01-17T12:26:21.274" v="1989"/>
          <ac:spMkLst>
            <pc:docMk/>
            <pc:sldMk cId="1241479442" sldId="260"/>
            <ac:spMk id="4" creationId="{00000000-0000-0000-0000-000000000000}"/>
          </ac:spMkLst>
        </pc:spChg>
        <pc:spChg chg="mod">
          <ac:chgData name="Rädler, Jörg" userId="abc14759-8b2d-4f90-b191-fd1505a3f702" providerId="ADAL" clId="{3DA39104-FBCE-454F-997B-5A5DA7B969C5}" dt="2024-01-17T13:08:18.828" v="2024" actId="20577"/>
          <ac:spMkLst>
            <pc:docMk/>
            <pc:sldMk cId="1241479442" sldId="260"/>
            <ac:spMk id="6" creationId="{00000000-0000-0000-0000-000000000000}"/>
          </ac:spMkLst>
        </pc:spChg>
        <pc:spChg chg="mod">
          <ac:chgData name="Rädler, Jörg" userId="abc14759-8b2d-4f90-b191-fd1505a3f702" providerId="ADAL" clId="{3DA39104-FBCE-454F-997B-5A5DA7B969C5}" dt="2024-01-17T12:31:43.882" v="2022" actId="20577"/>
          <ac:spMkLst>
            <pc:docMk/>
            <pc:sldMk cId="1241479442" sldId="260"/>
            <ac:spMk id="9" creationId="{C5A5BE9C-A9A0-FC69-C4D7-8CD764FE78D1}"/>
          </ac:spMkLst>
        </pc:spChg>
      </pc:sldChg>
      <pc:sldChg chg="modSp mod">
        <pc:chgData name="Rädler, Jörg" userId="abc14759-8b2d-4f90-b191-fd1505a3f702" providerId="ADAL" clId="{3DA39104-FBCE-454F-997B-5A5DA7B969C5}" dt="2024-01-17T12:31:30.804" v="2020" actId="114"/>
        <pc:sldMkLst>
          <pc:docMk/>
          <pc:sldMk cId="480812873" sldId="261"/>
        </pc:sldMkLst>
        <pc:spChg chg="mod">
          <ac:chgData name="Rädler, Jörg" userId="abc14759-8b2d-4f90-b191-fd1505a3f702" providerId="ADAL" clId="{3DA39104-FBCE-454F-997B-5A5DA7B969C5}" dt="2024-01-17T12:28:06.421" v="2015"/>
          <ac:spMkLst>
            <pc:docMk/>
            <pc:sldMk cId="480812873" sldId="261"/>
            <ac:spMk id="3" creationId="{00000000-0000-0000-0000-000000000000}"/>
          </ac:spMkLst>
        </pc:spChg>
        <pc:spChg chg="mod">
          <ac:chgData name="Rädler, Jörg" userId="abc14759-8b2d-4f90-b191-fd1505a3f702" providerId="ADAL" clId="{3DA39104-FBCE-454F-997B-5A5DA7B969C5}" dt="2024-01-17T12:26:26.405" v="1990"/>
          <ac:spMkLst>
            <pc:docMk/>
            <pc:sldMk cId="480812873" sldId="261"/>
            <ac:spMk id="4" creationId="{00000000-0000-0000-0000-000000000000}"/>
          </ac:spMkLst>
        </pc:spChg>
        <pc:spChg chg="mod">
          <ac:chgData name="Rädler, Jörg" userId="abc14759-8b2d-4f90-b191-fd1505a3f702" providerId="ADAL" clId="{3DA39104-FBCE-454F-997B-5A5DA7B969C5}" dt="2024-01-17T12:31:30.804" v="2020" actId="114"/>
          <ac:spMkLst>
            <pc:docMk/>
            <pc:sldMk cId="480812873" sldId="261"/>
            <ac:spMk id="6" creationId="{00000000-0000-0000-0000-000000000000}"/>
          </ac:spMkLst>
        </pc:spChg>
      </pc:sldChg>
      <pc:sldChg chg="modSp mod">
        <pc:chgData name="Rädler, Jörg" userId="abc14759-8b2d-4f90-b191-fd1505a3f702" providerId="ADAL" clId="{3DA39104-FBCE-454F-997B-5A5DA7B969C5}" dt="2024-01-17T12:28:09.753" v="2016"/>
        <pc:sldMkLst>
          <pc:docMk/>
          <pc:sldMk cId="4034509223" sldId="262"/>
        </pc:sldMkLst>
        <pc:spChg chg="mod">
          <ac:chgData name="Rädler, Jörg" userId="abc14759-8b2d-4f90-b191-fd1505a3f702" providerId="ADAL" clId="{3DA39104-FBCE-454F-997B-5A5DA7B969C5}" dt="2024-01-17T12:28:09.753" v="2016"/>
          <ac:spMkLst>
            <pc:docMk/>
            <pc:sldMk cId="4034509223" sldId="262"/>
            <ac:spMk id="3" creationId="{00000000-0000-0000-0000-000000000000}"/>
          </ac:spMkLst>
        </pc:spChg>
        <pc:spChg chg="mod">
          <ac:chgData name="Rädler, Jörg" userId="abc14759-8b2d-4f90-b191-fd1505a3f702" providerId="ADAL" clId="{3DA39104-FBCE-454F-997B-5A5DA7B969C5}" dt="2024-01-17T12:26:31.353" v="1991"/>
          <ac:spMkLst>
            <pc:docMk/>
            <pc:sldMk cId="4034509223" sldId="262"/>
            <ac:spMk id="4" creationId="{00000000-0000-0000-0000-000000000000}"/>
          </ac:spMkLst>
        </pc:spChg>
        <pc:spChg chg="mod">
          <ac:chgData name="Rädler, Jörg" userId="abc14759-8b2d-4f90-b191-fd1505a3f702" providerId="ADAL" clId="{3DA39104-FBCE-454F-997B-5A5DA7B969C5}" dt="2024-01-17T12:11:14.143" v="1984" actId="20577"/>
          <ac:spMkLst>
            <pc:docMk/>
            <pc:sldMk cId="4034509223" sldId="262"/>
            <ac:spMk id="9" creationId="{86E8A4A2-B4E9-D4B9-ECFA-21E29A322AD5}"/>
          </ac:spMkLst>
        </pc:spChg>
      </pc:sldChg>
      <pc:sldChg chg="modSp mod">
        <pc:chgData name="Rädler, Jörg" userId="abc14759-8b2d-4f90-b191-fd1505a3f702" providerId="ADAL" clId="{3DA39104-FBCE-454F-997B-5A5DA7B969C5}" dt="2024-01-17T12:28:12.929" v="2017"/>
        <pc:sldMkLst>
          <pc:docMk/>
          <pc:sldMk cId="1258988708" sldId="263"/>
        </pc:sldMkLst>
        <pc:spChg chg="mod">
          <ac:chgData name="Rädler, Jörg" userId="abc14759-8b2d-4f90-b191-fd1505a3f702" providerId="ADAL" clId="{3DA39104-FBCE-454F-997B-5A5DA7B969C5}" dt="2024-01-15T08:39:47.892" v="1" actId="20577"/>
          <ac:spMkLst>
            <pc:docMk/>
            <pc:sldMk cId="1258988708" sldId="263"/>
            <ac:spMk id="2" creationId="{00000000-0000-0000-0000-000000000000}"/>
          </ac:spMkLst>
        </pc:spChg>
        <pc:spChg chg="mod">
          <ac:chgData name="Rädler, Jörg" userId="abc14759-8b2d-4f90-b191-fd1505a3f702" providerId="ADAL" clId="{3DA39104-FBCE-454F-997B-5A5DA7B969C5}" dt="2024-01-17T12:28:12.929" v="2017"/>
          <ac:spMkLst>
            <pc:docMk/>
            <pc:sldMk cId="1258988708" sldId="263"/>
            <ac:spMk id="3" creationId="{00000000-0000-0000-0000-000000000000}"/>
          </ac:spMkLst>
        </pc:spChg>
        <pc:spChg chg="mod">
          <ac:chgData name="Rädler, Jörg" userId="abc14759-8b2d-4f90-b191-fd1505a3f702" providerId="ADAL" clId="{3DA39104-FBCE-454F-997B-5A5DA7B969C5}" dt="2024-01-17T12:26:34.418" v="1992"/>
          <ac:spMkLst>
            <pc:docMk/>
            <pc:sldMk cId="1258988708" sldId="263"/>
            <ac:spMk id="4" creationId="{00000000-0000-0000-0000-000000000000}"/>
          </ac:spMkLst>
        </pc:spChg>
        <pc:spChg chg="mod">
          <ac:chgData name="Rädler, Jörg" userId="abc14759-8b2d-4f90-b191-fd1505a3f702" providerId="ADAL" clId="{3DA39104-FBCE-454F-997B-5A5DA7B969C5}" dt="2024-01-15T08:49:33.248" v="65" actId="6549"/>
          <ac:spMkLst>
            <pc:docMk/>
            <pc:sldMk cId="1258988708" sldId="263"/>
            <ac:spMk id="8" creationId="{47ECAB80-C105-5A02-0AA8-2311250E0D86}"/>
          </ac:spMkLst>
        </pc:spChg>
      </pc:sldChg>
      <pc:sldChg chg="addSp delSp modSp add mod">
        <pc:chgData name="Rädler, Jörg" userId="abc14759-8b2d-4f90-b191-fd1505a3f702" providerId="ADAL" clId="{3DA39104-FBCE-454F-997B-5A5DA7B969C5}" dt="2024-01-17T12:28:15.734" v="2018"/>
        <pc:sldMkLst>
          <pc:docMk/>
          <pc:sldMk cId="4070776118" sldId="264"/>
        </pc:sldMkLst>
        <pc:spChg chg="mod">
          <ac:chgData name="Rädler, Jörg" userId="abc14759-8b2d-4f90-b191-fd1505a3f702" providerId="ADAL" clId="{3DA39104-FBCE-454F-997B-5A5DA7B969C5}" dt="2024-01-15T08:40:12.810" v="52" actId="20577"/>
          <ac:spMkLst>
            <pc:docMk/>
            <pc:sldMk cId="4070776118" sldId="264"/>
            <ac:spMk id="2" creationId="{00000000-0000-0000-0000-000000000000}"/>
          </ac:spMkLst>
        </pc:spChg>
        <pc:spChg chg="mod">
          <ac:chgData name="Rädler, Jörg" userId="abc14759-8b2d-4f90-b191-fd1505a3f702" providerId="ADAL" clId="{3DA39104-FBCE-454F-997B-5A5DA7B969C5}" dt="2024-01-17T12:28:15.734" v="2018"/>
          <ac:spMkLst>
            <pc:docMk/>
            <pc:sldMk cId="4070776118" sldId="264"/>
            <ac:spMk id="3" creationId="{00000000-0000-0000-0000-000000000000}"/>
          </ac:spMkLst>
        </pc:spChg>
        <pc:spChg chg="mod">
          <ac:chgData name="Rädler, Jörg" userId="abc14759-8b2d-4f90-b191-fd1505a3f702" providerId="ADAL" clId="{3DA39104-FBCE-454F-997B-5A5DA7B969C5}" dt="2024-01-17T12:26:37.643" v="1993"/>
          <ac:spMkLst>
            <pc:docMk/>
            <pc:sldMk cId="4070776118" sldId="264"/>
            <ac:spMk id="4" creationId="{00000000-0000-0000-0000-000000000000}"/>
          </ac:spMkLst>
        </pc:spChg>
        <pc:spChg chg="mod">
          <ac:chgData name="Rädler, Jörg" userId="abc14759-8b2d-4f90-b191-fd1505a3f702" providerId="ADAL" clId="{3DA39104-FBCE-454F-997B-5A5DA7B969C5}" dt="2024-01-17T08:25:46.657" v="937" actId="6549"/>
          <ac:spMkLst>
            <pc:docMk/>
            <pc:sldMk cId="4070776118" sldId="264"/>
            <ac:spMk id="6" creationId="{00000000-0000-0000-0000-000000000000}"/>
          </ac:spMkLst>
        </pc:spChg>
        <pc:spChg chg="add del">
          <ac:chgData name="Rädler, Jörg" userId="abc14759-8b2d-4f90-b191-fd1505a3f702" providerId="ADAL" clId="{3DA39104-FBCE-454F-997B-5A5DA7B969C5}" dt="2024-01-17T07:46:32.749" v="230"/>
          <ac:spMkLst>
            <pc:docMk/>
            <pc:sldMk cId="4070776118" sldId="264"/>
            <ac:spMk id="7" creationId="{C3A6E84C-E355-E9CF-B3C6-D104B9D79DD1}"/>
          </ac:spMkLst>
        </pc:spChg>
        <pc:spChg chg="add del mod">
          <ac:chgData name="Rädler, Jörg" userId="abc14759-8b2d-4f90-b191-fd1505a3f702" providerId="ADAL" clId="{3DA39104-FBCE-454F-997B-5A5DA7B969C5}" dt="2024-01-17T08:44:19.002" v="1312" actId="478"/>
          <ac:spMkLst>
            <pc:docMk/>
            <pc:sldMk cId="4070776118" sldId="264"/>
            <ac:spMk id="8" creationId="{47ECAB80-C105-5A02-0AA8-2311250E0D86}"/>
          </ac:spMkLst>
        </pc:spChg>
        <pc:spChg chg="add del mod">
          <ac:chgData name="Rädler, Jörg" userId="abc14759-8b2d-4f90-b191-fd1505a3f702" providerId="ADAL" clId="{3DA39104-FBCE-454F-997B-5A5DA7B969C5}" dt="2024-01-17T08:02:43.475" v="697" actId="478"/>
          <ac:spMkLst>
            <pc:docMk/>
            <pc:sldMk cId="4070776118" sldId="264"/>
            <ac:spMk id="13" creationId="{4F883B99-590E-BEFB-226D-553A94ED71DD}"/>
          </ac:spMkLst>
        </pc:spChg>
        <pc:spChg chg="add mod">
          <ac:chgData name="Rädler, Jörg" userId="abc14759-8b2d-4f90-b191-fd1505a3f702" providerId="ADAL" clId="{3DA39104-FBCE-454F-997B-5A5DA7B969C5}" dt="2024-01-17T08:11:31.672" v="895" actId="1035"/>
          <ac:spMkLst>
            <pc:docMk/>
            <pc:sldMk cId="4070776118" sldId="264"/>
            <ac:spMk id="14" creationId="{6870D7CE-3787-58EB-A51A-F79875453704}"/>
          </ac:spMkLst>
        </pc:spChg>
        <pc:picChg chg="add del">
          <ac:chgData name="Rädler, Jörg" userId="abc14759-8b2d-4f90-b191-fd1505a3f702" providerId="ADAL" clId="{3DA39104-FBCE-454F-997B-5A5DA7B969C5}" dt="2024-01-17T07:46:35.860" v="232" actId="21"/>
          <ac:picMkLst>
            <pc:docMk/>
            <pc:sldMk cId="4070776118" sldId="264"/>
            <ac:picMk id="9" creationId="{578ACD6E-57D6-DE27-F98B-8C22F41DC5D0}"/>
          </ac:picMkLst>
        </pc:picChg>
        <pc:picChg chg="add mod">
          <ac:chgData name="Rädler, Jörg" userId="abc14759-8b2d-4f90-b191-fd1505a3f702" providerId="ADAL" clId="{3DA39104-FBCE-454F-997B-5A5DA7B969C5}" dt="2024-01-17T07:56:20.006" v="388" actId="1076"/>
          <ac:picMkLst>
            <pc:docMk/>
            <pc:sldMk cId="4070776118" sldId="264"/>
            <ac:picMk id="11" creationId="{49AF6232-7BDD-F7CA-1E39-BB145012C09D}"/>
          </ac:picMkLst>
        </pc:picChg>
      </pc:sldChg>
      <pc:sldChg chg="addSp delSp modSp add mod">
        <pc:chgData name="Rädler, Jörg" userId="abc14759-8b2d-4f90-b191-fd1505a3f702" providerId="ADAL" clId="{3DA39104-FBCE-454F-997B-5A5DA7B969C5}" dt="2024-01-17T12:28:18.566" v="2019"/>
        <pc:sldMkLst>
          <pc:docMk/>
          <pc:sldMk cId="2075228911" sldId="265"/>
        </pc:sldMkLst>
        <pc:spChg chg="mod">
          <ac:chgData name="Rädler, Jörg" userId="abc14759-8b2d-4f90-b191-fd1505a3f702" providerId="ADAL" clId="{3DA39104-FBCE-454F-997B-5A5DA7B969C5}" dt="2024-01-17T08:25:22.653" v="931" actId="20577"/>
          <ac:spMkLst>
            <pc:docMk/>
            <pc:sldMk cId="2075228911" sldId="265"/>
            <ac:spMk id="2" creationId="{00000000-0000-0000-0000-000000000000}"/>
          </ac:spMkLst>
        </pc:spChg>
        <pc:spChg chg="mod">
          <ac:chgData name="Rädler, Jörg" userId="abc14759-8b2d-4f90-b191-fd1505a3f702" providerId="ADAL" clId="{3DA39104-FBCE-454F-997B-5A5DA7B969C5}" dt="2024-01-17T12:28:18.566" v="2019"/>
          <ac:spMkLst>
            <pc:docMk/>
            <pc:sldMk cId="2075228911" sldId="265"/>
            <ac:spMk id="3" creationId="{00000000-0000-0000-0000-000000000000}"/>
          </ac:spMkLst>
        </pc:spChg>
        <pc:spChg chg="mod">
          <ac:chgData name="Rädler, Jörg" userId="abc14759-8b2d-4f90-b191-fd1505a3f702" providerId="ADAL" clId="{3DA39104-FBCE-454F-997B-5A5DA7B969C5}" dt="2024-01-17T12:26:56.436" v="1998"/>
          <ac:spMkLst>
            <pc:docMk/>
            <pc:sldMk cId="2075228911" sldId="265"/>
            <ac:spMk id="4" creationId="{00000000-0000-0000-0000-000000000000}"/>
          </ac:spMkLst>
        </pc:spChg>
        <pc:spChg chg="mod">
          <ac:chgData name="Rädler, Jörg" userId="abc14759-8b2d-4f90-b191-fd1505a3f702" providerId="ADAL" clId="{3DA39104-FBCE-454F-997B-5A5DA7B969C5}" dt="2024-01-17T12:26:50.453" v="1997" actId="6549"/>
          <ac:spMkLst>
            <pc:docMk/>
            <pc:sldMk cId="2075228911" sldId="265"/>
            <ac:spMk id="6" creationId="{00000000-0000-0000-0000-000000000000}"/>
          </ac:spMkLst>
        </pc:spChg>
        <pc:spChg chg="add mod">
          <ac:chgData name="Rädler, Jörg" userId="abc14759-8b2d-4f90-b191-fd1505a3f702" providerId="ADAL" clId="{3DA39104-FBCE-454F-997B-5A5DA7B969C5}" dt="2024-01-17T08:57:26.297" v="1964" actId="1035"/>
          <ac:spMkLst>
            <pc:docMk/>
            <pc:sldMk cId="2075228911" sldId="265"/>
            <ac:spMk id="7" creationId="{0A661814-5865-B1DE-5D23-324412EC846A}"/>
          </ac:spMkLst>
        </pc:spChg>
        <pc:spChg chg="del">
          <ac:chgData name="Rädler, Jörg" userId="abc14759-8b2d-4f90-b191-fd1505a3f702" providerId="ADAL" clId="{3DA39104-FBCE-454F-997B-5A5DA7B969C5}" dt="2024-01-17T08:44:23.392" v="1313" actId="478"/>
          <ac:spMkLst>
            <pc:docMk/>
            <pc:sldMk cId="2075228911" sldId="265"/>
            <ac:spMk id="8" creationId="{47ECAB80-C105-5A02-0AA8-2311250E0D86}"/>
          </ac:spMkLst>
        </pc:spChg>
        <pc:spChg chg="add mod">
          <ac:chgData name="Rädler, Jörg" userId="abc14759-8b2d-4f90-b191-fd1505a3f702" providerId="ADAL" clId="{3DA39104-FBCE-454F-997B-5A5DA7B969C5}" dt="2024-01-17T08:53:47.382" v="1788" actId="1076"/>
          <ac:spMkLst>
            <pc:docMk/>
            <pc:sldMk cId="2075228911" sldId="265"/>
            <ac:spMk id="9" creationId="{C365085E-5BE5-5312-4265-7F5695081C32}"/>
          </ac:spMkLst>
        </pc:spChg>
        <pc:spChg chg="del">
          <ac:chgData name="Rädler, Jörg" userId="abc14759-8b2d-4f90-b191-fd1505a3f702" providerId="ADAL" clId="{3DA39104-FBCE-454F-997B-5A5DA7B969C5}" dt="2024-01-17T08:44:24.552" v="1314" actId="478"/>
          <ac:spMkLst>
            <pc:docMk/>
            <pc:sldMk cId="2075228911" sldId="265"/>
            <ac:spMk id="14" creationId="{6870D7CE-3787-58EB-A51A-F79875453704}"/>
          </ac:spMkLst>
        </pc:spChg>
        <pc:picChg chg="del">
          <ac:chgData name="Rädler, Jörg" userId="abc14759-8b2d-4f90-b191-fd1505a3f702" providerId="ADAL" clId="{3DA39104-FBCE-454F-997B-5A5DA7B969C5}" dt="2024-01-17T08:25:30.484" v="932" actId="478"/>
          <ac:picMkLst>
            <pc:docMk/>
            <pc:sldMk cId="2075228911" sldId="265"/>
            <ac:picMk id="11" creationId="{49AF6232-7BDD-F7CA-1E39-BB145012C09D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C5BC77-E589-FC43-842C-314DEB76EF88}" type="datetimeFigureOut">
              <a:rPr lang="de-DE" smtClean="0"/>
              <a:t>29.01.2024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4BCADE-75F8-C143-8D6A-11EFEA56B0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949344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1DCD43-2D46-4F8F-A5DD-26B42E953E0E}" type="datetimeFigureOut">
              <a:rPr lang="de-DE" smtClean="0"/>
              <a:t>29.01.2024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AD62D0-23E2-4DD5-9BB6-D6C7194C924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547829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M: 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000" y="901519"/>
            <a:ext cx="1614683" cy="356961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188000"/>
            <a:ext cx="9143998" cy="3563111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540000" y="1965601"/>
            <a:ext cx="7200000" cy="750166"/>
          </a:xfrm>
        </p:spPr>
        <p:txBody>
          <a:bodyPr/>
          <a:lstStyle>
            <a:lvl1pPr>
              <a:lnSpc>
                <a:spcPts val="3000"/>
              </a:lnSpc>
              <a:defRPr sz="2400" b="1" cap="all" baseline="0"/>
            </a:lvl1pPr>
          </a:lstStyle>
          <a:p>
            <a:r>
              <a:rPr lang="de-DE"/>
              <a:t>TITEL DER PRÄSENTATION</a:t>
            </a:r>
            <a:br>
              <a:rPr lang="de-DE"/>
            </a:br>
            <a:r>
              <a:rPr lang="de-DE"/>
              <a:t>SCHRIFT VERDANA BOLD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540000" y="2728800"/>
            <a:ext cx="7200000" cy="1643150"/>
          </a:xfrm>
        </p:spPr>
        <p:txBody>
          <a:bodyPr/>
          <a:lstStyle>
            <a:lvl1pPr marL="0" indent="0" algn="l">
              <a:lnSpc>
                <a:spcPts val="3000"/>
              </a:lnSpc>
              <a:spcBef>
                <a:spcPts val="0"/>
              </a:spcBef>
              <a:buNone/>
              <a:defRPr sz="2400" b="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Untertitel (optional), Name des Redners</a:t>
            </a:r>
          </a:p>
          <a:p>
            <a:r>
              <a:rPr lang="de-DE" err="1"/>
              <a:t>Veranstatungstitel</a:t>
            </a:r>
            <a:endParaRPr lang="de-DE"/>
          </a:p>
          <a:p>
            <a:r>
              <a:rPr lang="de-DE" err="1"/>
              <a:t>Verdana</a:t>
            </a:r>
            <a:r>
              <a:rPr lang="de-DE"/>
              <a:t> Regular 24 </a:t>
            </a:r>
            <a:r>
              <a:rPr lang="de-DE" err="1"/>
              <a:t>pt</a:t>
            </a:r>
            <a:r>
              <a:rPr lang="de-DE"/>
              <a:t>, ZAB 30 </a:t>
            </a:r>
            <a:r>
              <a:rPr lang="de-DE" err="1"/>
              <a:t>pt</a:t>
            </a:r>
            <a:endParaRPr lang="de-DE"/>
          </a:p>
          <a:p>
            <a:r>
              <a:rPr lang="de-DE"/>
              <a:t>Maximal vier Zeilen</a:t>
            </a:r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0000" y="180000"/>
            <a:ext cx="1255743" cy="900000"/>
          </a:xfrm>
          <a:prstGeom prst="rect">
            <a:avLst/>
          </a:prstGeom>
        </p:spPr>
      </p:pic>
      <p:cxnSp>
        <p:nvCxnSpPr>
          <p:cNvPr id="11" name="Gerade Verbindung 10"/>
          <p:cNvCxnSpPr/>
          <p:nvPr userDrawn="1"/>
        </p:nvCxnSpPr>
        <p:spPr>
          <a:xfrm>
            <a:off x="539750" y="1771200"/>
            <a:ext cx="396000" cy="0"/>
          </a:xfrm>
          <a:prstGeom prst="line">
            <a:avLst/>
          </a:prstGeom>
          <a:ln w="2413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11"/>
          <p:cNvCxnSpPr/>
          <p:nvPr userDrawn="1"/>
        </p:nvCxnSpPr>
        <p:spPr>
          <a:xfrm>
            <a:off x="540000" y="4435200"/>
            <a:ext cx="396000" cy="0"/>
          </a:xfrm>
          <a:prstGeom prst="line">
            <a:avLst/>
          </a:prstGeom>
          <a:ln w="2413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platzhalt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540000" y="1281600"/>
            <a:ext cx="1440000" cy="2872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Datum</a:t>
            </a:r>
          </a:p>
        </p:txBody>
      </p:sp>
      <p:sp>
        <p:nvSpPr>
          <p:cNvPr id="13" name="Textfeld 12"/>
          <p:cNvSpPr txBox="1"/>
          <p:nvPr userDrawn="1"/>
        </p:nvSpPr>
        <p:spPr>
          <a:xfrm>
            <a:off x="7681546" y="4201290"/>
            <a:ext cx="1012650" cy="23391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lang="de-DE" sz="1200" err="1">
                <a:solidFill>
                  <a:schemeClr val="bg1"/>
                </a:solidFill>
              </a:rPr>
              <a:t>www.bam.de</a:t>
            </a:r>
            <a:endParaRPr lang="de-DE" sz="12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4622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M: 2-spaltig,  1 z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10.02.2017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Thema der Präsentation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ED74F-9508-4ED9-B334-15F84E4ED6ED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/>
          </p:nvPr>
        </p:nvSpPr>
        <p:spPr>
          <a:xfrm>
            <a:off x="539750" y="1152000"/>
            <a:ext cx="2544763" cy="354600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1" name="Inhaltsplatzhalter 10"/>
          <p:cNvSpPr>
            <a:spLocks noGrp="1"/>
          </p:cNvSpPr>
          <p:nvPr>
            <p:ph sz="quarter" idx="14"/>
          </p:nvPr>
        </p:nvSpPr>
        <p:spPr>
          <a:xfrm>
            <a:off x="3301750" y="1152000"/>
            <a:ext cx="5302250" cy="354600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cxnSp>
        <p:nvCxnSpPr>
          <p:cNvPr id="8" name="Gerade Verbindung 7"/>
          <p:cNvCxnSpPr/>
          <p:nvPr userDrawn="1"/>
        </p:nvCxnSpPr>
        <p:spPr>
          <a:xfrm>
            <a:off x="540000" y="1008000"/>
            <a:ext cx="540000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8"/>
          <p:cNvCxnSpPr/>
          <p:nvPr userDrawn="1"/>
        </p:nvCxnSpPr>
        <p:spPr>
          <a:xfrm>
            <a:off x="539750" y="4788000"/>
            <a:ext cx="540000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5757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M: Marginal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10.02.2017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Thema der Präsentation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ED74F-9508-4ED9-B334-15F84E4ED6ED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/>
          </p:nvPr>
        </p:nvSpPr>
        <p:spPr>
          <a:xfrm>
            <a:off x="6732000" y="1152000"/>
            <a:ext cx="1872000" cy="3546000"/>
          </a:xfrm>
          <a:solidFill>
            <a:srgbClr val="00AFF0"/>
          </a:solidFill>
        </p:spPr>
        <p:txBody>
          <a:bodyPr lIns="72000" tIns="72000" rIns="72000" bIns="72000"/>
          <a:lstStyle>
            <a:lvl1pPr>
              <a:lnSpc>
                <a:spcPts val="1200"/>
              </a:lnSpc>
              <a:defRPr sz="900">
                <a:solidFill>
                  <a:schemeClr val="bg1"/>
                </a:solidFill>
              </a:defRPr>
            </a:lvl1pPr>
            <a:lvl2pPr marL="180000" indent="-180000">
              <a:lnSpc>
                <a:spcPts val="1200"/>
              </a:lnSpc>
              <a:defRPr sz="900">
                <a:solidFill>
                  <a:schemeClr val="bg1"/>
                </a:solidFill>
              </a:defRPr>
            </a:lvl2pPr>
            <a:lvl3pPr marL="180000" indent="-180000">
              <a:lnSpc>
                <a:spcPts val="1200"/>
              </a:lnSpc>
              <a:defRPr sz="900">
                <a:solidFill>
                  <a:schemeClr val="bg1"/>
                </a:solidFill>
              </a:defRPr>
            </a:lvl3pPr>
            <a:lvl4pPr marL="360000" indent="-180000">
              <a:lnSpc>
                <a:spcPts val="1200"/>
              </a:lnSpc>
              <a:defRPr sz="900">
                <a:solidFill>
                  <a:schemeClr val="bg1"/>
                </a:solidFill>
              </a:defRPr>
            </a:lvl4pPr>
            <a:lvl5pPr marL="540000" indent="-180000">
              <a:lnSpc>
                <a:spcPts val="1200"/>
              </a:lnSpc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1" name="Inhaltsplatzhalter 10"/>
          <p:cNvSpPr>
            <a:spLocks noGrp="1"/>
          </p:cNvSpPr>
          <p:nvPr>
            <p:ph sz="quarter" idx="14"/>
          </p:nvPr>
        </p:nvSpPr>
        <p:spPr>
          <a:xfrm>
            <a:off x="539750" y="1151999"/>
            <a:ext cx="5940000" cy="3546001"/>
          </a:xfrm>
        </p:spPr>
        <p:txBody>
          <a:bodyPr/>
          <a:lstStyle>
            <a:lvl1pPr>
              <a:lnSpc>
                <a:spcPts val="2100"/>
              </a:lnSpc>
              <a:defRPr>
                <a:solidFill>
                  <a:schemeClr val="tx2"/>
                </a:solidFill>
              </a:defRPr>
            </a:lvl1pPr>
            <a:lvl2pPr>
              <a:lnSpc>
                <a:spcPts val="2100"/>
              </a:lnSpc>
              <a:defRPr>
                <a:solidFill>
                  <a:schemeClr val="tx2"/>
                </a:solidFill>
              </a:defRPr>
            </a:lvl2pPr>
            <a:lvl3pPr>
              <a:lnSpc>
                <a:spcPts val="2100"/>
              </a:lnSpc>
              <a:defRPr>
                <a:solidFill>
                  <a:schemeClr val="tx2"/>
                </a:solidFill>
              </a:defRPr>
            </a:lvl3pPr>
            <a:lvl4pPr>
              <a:lnSpc>
                <a:spcPts val="2100"/>
              </a:lnSpc>
              <a:defRPr>
                <a:solidFill>
                  <a:schemeClr val="tx2"/>
                </a:solidFill>
              </a:defRPr>
            </a:lvl4pPr>
            <a:lvl5pPr>
              <a:lnSpc>
                <a:spcPts val="2100"/>
              </a:lnSpc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cxnSp>
        <p:nvCxnSpPr>
          <p:cNvPr id="8" name="Gerade Verbindung 7"/>
          <p:cNvCxnSpPr/>
          <p:nvPr userDrawn="1"/>
        </p:nvCxnSpPr>
        <p:spPr>
          <a:xfrm>
            <a:off x="540000" y="1008000"/>
            <a:ext cx="540000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8"/>
          <p:cNvCxnSpPr/>
          <p:nvPr userDrawn="1"/>
        </p:nvCxnSpPr>
        <p:spPr>
          <a:xfrm>
            <a:off x="539750" y="4788000"/>
            <a:ext cx="540000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M: 2-spaltig, Bilder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10.02.2017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Thema der Präsentation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ED74F-9508-4ED9-B334-15F84E4ED6ED}" type="slidenum">
              <a:rPr lang="de-DE" smtClean="0"/>
              <a:t>‹Nr.›</a:t>
            </a:fld>
            <a:endParaRPr lang="de-DE"/>
          </a:p>
        </p:txBody>
      </p:sp>
      <p:sp>
        <p:nvSpPr>
          <p:cNvPr id="13" name="Bildplatzhalter 12"/>
          <p:cNvSpPr>
            <a:spLocks noGrp="1"/>
          </p:cNvSpPr>
          <p:nvPr>
            <p:ph type="pic" sz="quarter" idx="16"/>
          </p:nvPr>
        </p:nvSpPr>
        <p:spPr>
          <a:xfrm>
            <a:off x="539750" y="1188000"/>
            <a:ext cx="3924000" cy="2473201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4" name="Bildplatzhalter 12"/>
          <p:cNvSpPr>
            <a:spLocks noGrp="1"/>
          </p:cNvSpPr>
          <p:nvPr>
            <p:ph type="pic" sz="quarter" idx="17"/>
          </p:nvPr>
        </p:nvSpPr>
        <p:spPr>
          <a:xfrm>
            <a:off x="4680250" y="1188000"/>
            <a:ext cx="3924000" cy="2471526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quarter" idx="18"/>
          </p:nvPr>
        </p:nvSpPr>
        <p:spPr>
          <a:xfrm>
            <a:off x="539750" y="3815999"/>
            <a:ext cx="3924000" cy="88200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1" name="Inhaltsplatzhalter 10"/>
          <p:cNvSpPr>
            <a:spLocks noGrp="1"/>
          </p:cNvSpPr>
          <p:nvPr>
            <p:ph sz="quarter" idx="19"/>
          </p:nvPr>
        </p:nvSpPr>
        <p:spPr>
          <a:xfrm>
            <a:off x="4678363" y="3816000"/>
            <a:ext cx="3924000" cy="882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cxnSp>
        <p:nvCxnSpPr>
          <p:cNvPr id="10" name="Gerade Verbindung 9"/>
          <p:cNvCxnSpPr/>
          <p:nvPr userDrawn="1"/>
        </p:nvCxnSpPr>
        <p:spPr>
          <a:xfrm>
            <a:off x="540000" y="1008000"/>
            <a:ext cx="540000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11"/>
          <p:cNvCxnSpPr/>
          <p:nvPr userDrawn="1"/>
        </p:nvCxnSpPr>
        <p:spPr>
          <a:xfrm>
            <a:off x="539750" y="4788000"/>
            <a:ext cx="540000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85848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M: 3-spaltig, Bilder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10.02.2017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Thema der Präsentation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ED74F-9508-4ED9-B334-15F84E4ED6ED}" type="slidenum">
              <a:rPr lang="de-DE" smtClean="0"/>
              <a:t>‹Nr.›</a:t>
            </a:fld>
            <a:endParaRPr lang="de-DE"/>
          </a:p>
        </p:txBody>
      </p:sp>
      <p:sp>
        <p:nvSpPr>
          <p:cNvPr id="13" name="Bildplatzhalter 12"/>
          <p:cNvSpPr>
            <a:spLocks noGrp="1"/>
          </p:cNvSpPr>
          <p:nvPr>
            <p:ph type="pic" sz="quarter" idx="16"/>
          </p:nvPr>
        </p:nvSpPr>
        <p:spPr>
          <a:xfrm>
            <a:off x="3302000" y="1188000"/>
            <a:ext cx="2545200" cy="2019601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4" name="Bildplatzhalter 12"/>
          <p:cNvSpPr>
            <a:spLocks noGrp="1"/>
          </p:cNvSpPr>
          <p:nvPr>
            <p:ph type="pic" sz="quarter" idx="17"/>
          </p:nvPr>
        </p:nvSpPr>
        <p:spPr>
          <a:xfrm>
            <a:off x="539313" y="1188000"/>
            <a:ext cx="2545200" cy="2019601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5" name="Bildplatzhalter 12"/>
          <p:cNvSpPr>
            <a:spLocks noGrp="1"/>
          </p:cNvSpPr>
          <p:nvPr>
            <p:ph type="pic" sz="quarter" idx="18"/>
          </p:nvPr>
        </p:nvSpPr>
        <p:spPr>
          <a:xfrm>
            <a:off x="6059488" y="1188000"/>
            <a:ext cx="2545200" cy="2019600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quarter" idx="19"/>
          </p:nvPr>
        </p:nvSpPr>
        <p:spPr>
          <a:xfrm>
            <a:off x="539750" y="3348000"/>
            <a:ext cx="5302800" cy="1332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cxnSp>
        <p:nvCxnSpPr>
          <p:cNvPr id="10" name="Gerade Verbindung 9"/>
          <p:cNvCxnSpPr/>
          <p:nvPr userDrawn="1"/>
        </p:nvCxnSpPr>
        <p:spPr>
          <a:xfrm>
            <a:off x="540000" y="1008000"/>
            <a:ext cx="540000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10"/>
          <p:cNvCxnSpPr/>
          <p:nvPr userDrawn="1"/>
        </p:nvCxnSpPr>
        <p:spPr>
          <a:xfrm>
            <a:off x="539750" y="4788000"/>
            <a:ext cx="540000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82647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M: 2-spaltig, Bilder, 4er Grup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10.02.2017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Thema der Präsentation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ED74F-9508-4ED9-B334-15F84E4ED6ED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3"/>
          </p:nvPr>
        </p:nvSpPr>
        <p:spPr>
          <a:xfrm>
            <a:off x="4678113" y="1227600"/>
            <a:ext cx="1854000" cy="1544401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0" name="Bildplatzhalter 8"/>
          <p:cNvSpPr>
            <a:spLocks noGrp="1"/>
          </p:cNvSpPr>
          <p:nvPr>
            <p:ph type="pic" sz="quarter" idx="14"/>
          </p:nvPr>
        </p:nvSpPr>
        <p:spPr>
          <a:xfrm>
            <a:off x="6749750" y="1227600"/>
            <a:ext cx="1854000" cy="1544402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1" name="Bildplatzhalter 8"/>
          <p:cNvSpPr>
            <a:spLocks noGrp="1"/>
          </p:cNvSpPr>
          <p:nvPr>
            <p:ph type="pic" sz="quarter" idx="15"/>
          </p:nvPr>
        </p:nvSpPr>
        <p:spPr>
          <a:xfrm>
            <a:off x="6750000" y="2987115"/>
            <a:ext cx="1854000" cy="1544400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2" name="Bildplatzhalter 8"/>
          <p:cNvSpPr>
            <a:spLocks noGrp="1"/>
          </p:cNvSpPr>
          <p:nvPr>
            <p:ph type="pic" sz="quarter" idx="16"/>
          </p:nvPr>
        </p:nvSpPr>
        <p:spPr>
          <a:xfrm>
            <a:off x="4678113" y="2987115"/>
            <a:ext cx="1854000" cy="1544400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8" name="Inhaltsplatzhalter 7"/>
          <p:cNvSpPr>
            <a:spLocks noGrp="1"/>
          </p:cNvSpPr>
          <p:nvPr>
            <p:ph sz="quarter" idx="17"/>
          </p:nvPr>
        </p:nvSpPr>
        <p:spPr>
          <a:xfrm>
            <a:off x="540000" y="1188000"/>
            <a:ext cx="3923750" cy="351000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cxnSp>
        <p:nvCxnSpPr>
          <p:cNvPr id="13" name="Gerade Verbindung 12"/>
          <p:cNvCxnSpPr/>
          <p:nvPr userDrawn="1"/>
        </p:nvCxnSpPr>
        <p:spPr>
          <a:xfrm>
            <a:off x="540000" y="1008000"/>
            <a:ext cx="540000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13"/>
          <p:cNvCxnSpPr/>
          <p:nvPr userDrawn="1"/>
        </p:nvCxnSpPr>
        <p:spPr>
          <a:xfrm>
            <a:off x="539750" y="4788000"/>
            <a:ext cx="540000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61223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M: ganzseitiger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0" y="1080000"/>
            <a:ext cx="9144000" cy="36724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2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Bildfolie</a:t>
            </a:r>
            <a:br>
              <a:rPr lang="de-DE"/>
            </a:br>
            <a:r>
              <a:rPr lang="de-DE"/>
              <a:t>Folie mit nur einem Bild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10.02.2017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Thema der Präsentation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ED74F-9508-4ED9-B334-15F84E4ED6ED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Bildplatzhalter 6"/>
          <p:cNvSpPr>
            <a:spLocks noGrp="1"/>
          </p:cNvSpPr>
          <p:nvPr>
            <p:ph type="pic" sz="quarter" idx="14"/>
          </p:nvPr>
        </p:nvSpPr>
        <p:spPr>
          <a:xfrm>
            <a:off x="0" y="987574"/>
            <a:ext cx="9144000" cy="3818426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1840255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M: Titelfolie (ausführlich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000" y="901519"/>
            <a:ext cx="1614683" cy="356961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188000"/>
            <a:ext cx="9143998" cy="3563111"/>
          </a:xfrm>
          <a:prstGeom prst="rect">
            <a:avLst/>
          </a:prstGeom>
        </p:spPr>
      </p:pic>
      <p:cxnSp>
        <p:nvCxnSpPr>
          <p:cNvPr id="13" name="Gerade Verbindung 12"/>
          <p:cNvCxnSpPr/>
          <p:nvPr userDrawn="1"/>
        </p:nvCxnSpPr>
        <p:spPr>
          <a:xfrm>
            <a:off x="540000" y="4435200"/>
            <a:ext cx="396000" cy="0"/>
          </a:xfrm>
          <a:prstGeom prst="line">
            <a:avLst/>
          </a:prstGeom>
          <a:ln w="2413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11"/>
          <p:cNvCxnSpPr/>
          <p:nvPr userDrawn="1"/>
        </p:nvCxnSpPr>
        <p:spPr>
          <a:xfrm>
            <a:off x="539750" y="1771200"/>
            <a:ext cx="396000" cy="0"/>
          </a:xfrm>
          <a:prstGeom prst="line">
            <a:avLst/>
          </a:prstGeom>
          <a:ln w="2413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540000" y="1965600"/>
            <a:ext cx="8064000" cy="748800"/>
          </a:xfrm>
        </p:spPr>
        <p:txBody>
          <a:bodyPr/>
          <a:lstStyle>
            <a:lvl1pPr>
              <a:lnSpc>
                <a:spcPts val="3000"/>
              </a:lnSpc>
              <a:defRPr sz="2400" b="1" cap="all" baseline="0"/>
            </a:lvl1pPr>
          </a:lstStyle>
          <a:p>
            <a:r>
              <a:rPr lang="de-DE"/>
              <a:t>TITEL DER PRÄSENTATION (AUSFÜHRLICH)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540000" y="2340000"/>
            <a:ext cx="8064000" cy="748800"/>
          </a:xfrm>
        </p:spPr>
        <p:txBody>
          <a:bodyPr/>
          <a:lstStyle>
            <a:lvl1pPr marL="0" indent="0" algn="l">
              <a:lnSpc>
                <a:spcPts val="3000"/>
              </a:lnSpc>
              <a:spcBef>
                <a:spcPts val="0"/>
              </a:spcBef>
              <a:buNone/>
              <a:defRPr sz="2400" b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Untertitel </a:t>
            </a:r>
            <a:r>
              <a:rPr lang="de-DE" err="1"/>
              <a:t>Verdana</a:t>
            </a:r>
            <a:r>
              <a:rPr lang="de-DE"/>
              <a:t> Regular, 24 </a:t>
            </a:r>
            <a:r>
              <a:rPr lang="de-DE" err="1"/>
              <a:t>pt</a:t>
            </a:r>
            <a:r>
              <a:rPr lang="de-DE"/>
              <a:t> ZAB 30 </a:t>
            </a:r>
            <a:r>
              <a:rPr lang="de-DE" err="1"/>
              <a:t>pt</a:t>
            </a:r>
            <a:endParaRPr lang="de-DE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0000" y="180000"/>
            <a:ext cx="1255743" cy="900000"/>
          </a:xfrm>
          <a:prstGeom prst="rect">
            <a:avLst/>
          </a:prstGeom>
        </p:spPr>
      </p:pic>
      <p:sp>
        <p:nvSpPr>
          <p:cNvPr id="15" name="Textplatzhalt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540000" y="3042000"/>
            <a:ext cx="8064000" cy="753886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de-DE"/>
              <a:t>Auflistung der Beteiligten Personen </a:t>
            </a:r>
            <a:r>
              <a:rPr lang="de-DE" err="1"/>
              <a:t>Verdana</a:t>
            </a:r>
            <a:r>
              <a:rPr lang="de-DE"/>
              <a:t> Regular 16 </a:t>
            </a:r>
            <a:r>
              <a:rPr lang="de-DE" err="1"/>
              <a:t>pt</a:t>
            </a:r>
            <a:r>
              <a:rPr lang="de-DE"/>
              <a:t>, ZAB 21 </a:t>
            </a:r>
            <a:r>
              <a:rPr lang="de-DE" err="1"/>
              <a:t>pt</a:t>
            </a:r>
            <a:endParaRPr lang="de-DE"/>
          </a:p>
          <a:p>
            <a:pPr lvl="0"/>
            <a:endParaRPr lang="de-DE"/>
          </a:p>
        </p:txBody>
      </p:sp>
      <p:sp>
        <p:nvSpPr>
          <p:cNvPr id="17" name="Textplatzhalter 16"/>
          <p:cNvSpPr>
            <a:spLocks noGrp="1"/>
          </p:cNvSpPr>
          <p:nvPr>
            <p:ph type="body" sz="quarter" idx="14" hasCustomPrompt="1"/>
          </p:nvPr>
        </p:nvSpPr>
        <p:spPr>
          <a:xfrm>
            <a:off x="539750" y="3579862"/>
            <a:ext cx="6264498" cy="720080"/>
          </a:xfrm>
        </p:spPr>
        <p:txBody>
          <a:bodyPr anchor="b" anchorCtr="0"/>
          <a:lstStyle>
            <a:lvl1pPr>
              <a:lnSpc>
                <a:spcPts val="1500"/>
              </a:lnSpc>
              <a:spcBef>
                <a:spcPts val="0"/>
              </a:spcBef>
              <a:defRPr sz="1200" baseline="0"/>
            </a:lvl1pPr>
            <a:lvl2pPr>
              <a:lnSpc>
                <a:spcPts val="1500"/>
              </a:lnSpc>
              <a:spcBef>
                <a:spcPts val="0"/>
              </a:spcBef>
              <a:defRPr sz="1200"/>
            </a:lvl2pPr>
            <a:lvl3pPr>
              <a:lnSpc>
                <a:spcPts val="1500"/>
              </a:lnSpc>
              <a:spcBef>
                <a:spcPts val="0"/>
              </a:spcBef>
              <a:defRPr sz="1200"/>
            </a:lvl3pPr>
            <a:lvl4pPr>
              <a:lnSpc>
                <a:spcPts val="1500"/>
              </a:lnSpc>
              <a:spcBef>
                <a:spcPts val="0"/>
              </a:spcBef>
              <a:defRPr sz="1200"/>
            </a:lvl4pPr>
            <a:lvl5pPr>
              <a:lnSpc>
                <a:spcPts val="1500"/>
              </a:lnSpc>
              <a:spcBef>
                <a:spcPts val="0"/>
              </a:spcBef>
              <a:defRPr sz="1200"/>
            </a:lvl5pPr>
          </a:lstStyle>
          <a:p>
            <a:pPr lvl="0"/>
            <a:r>
              <a:rPr lang="de-DE"/>
              <a:t>Auflistung der beteiligten Einrichtungen </a:t>
            </a:r>
            <a:r>
              <a:rPr lang="de-DE" err="1"/>
              <a:t>Verdana</a:t>
            </a:r>
            <a:r>
              <a:rPr lang="de-DE"/>
              <a:t> Regular 12 </a:t>
            </a:r>
            <a:r>
              <a:rPr lang="de-DE" err="1"/>
              <a:t>pt</a:t>
            </a:r>
            <a:r>
              <a:rPr lang="de-DE"/>
              <a:t>, ZAB 15 </a:t>
            </a:r>
            <a:r>
              <a:rPr lang="de-DE" err="1"/>
              <a:t>pt</a:t>
            </a:r>
            <a:endParaRPr lang="de-DE"/>
          </a:p>
        </p:txBody>
      </p:sp>
      <p:sp>
        <p:nvSpPr>
          <p:cNvPr id="18" name="Textplatzhalt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540000" y="1281600"/>
            <a:ext cx="1440000" cy="2872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Datum</a:t>
            </a:r>
          </a:p>
        </p:txBody>
      </p:sp>
      <p:sp>
        <p:nvSpPr>
          <p:cNvPr id="14" name="Textfeld 13"/>
          <p:cNvSpPr txBox="1"/>
          <p:nvPr userDrawn="1"/>
        </p:nvSpPr>
        <p:spPr>
          <a:xfrm>
            <a:off x="7681546" y="4201290"/>
            <a:ext cx="1012650" cy="23391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lang="de-DE" sz="1200" err="1">
                <a:solidFill>
                  <a:schemeClr val="bg1"/>
                </a:solidFill>
              </a:rPr>
              <a:t>www.bam.de</a:t>
            </a:r>
            <a:endParaRPr lang="de-DE" sz="12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1183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M: Glieder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Gliederung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10.02.2017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Thema der Präsentation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ED74F-9508-4ED9-B334-15F84E4ED6ED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9" name="Textplatzhalter 2"/>
          <p:cNvSpPr>
            <a:spLocks noGrp="1"/>
          </p:cNvSpPr>
          <p:nvPr>
            <p:ph idx="1" hasCustomPrompt="1"/>
          </p:nvPr>
        </p:nvSpPr>
        <p:spPr>
          <a:xfrm>
            <a:off x="540000" y="1151999"/>
            <a:ext cx="6822000" cy="354600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>
              <a:tabLst>
                <a:tab pos="6794500" algn="r"/>
              </a:tabLst>
              <a:defRPr/>
            </a:lvl1pPr>
          </a:lstStyle>
          <a:p>
            <a:pPr lvl="0"/>
            <a:r>
              <a:rPr lang="de-DE"/>
              <a:t>Seitenbeschreibung	5</a:t>
            </a:r>
          </a:p>
        </p:txBody>
      </p:sp>
      <p:cxnSp>
        <p:nvCxnSpPr>
          <p:cNvPr id="7" name="Gerade Verbindung 6"/>
          <p:cNvCxnSpPr/>
          <p:nvPr userDrawn="1"/>
        </p:nvCxnSpPr>
        <p:spPr>
          <a:xfrm>
            <a:off x="540000" y="1008000"/>
            <a:ext cx="540000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7"/>
          <p:cNvCxnSpPr/>
          <p:nvPr userDrawn="1"/>
        </p:nvCxnSpPr>
        <p:spPr>
          <a:xfrm>
            <a:off x="539750" y="4788000"/>
            <a:ext cx="540000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5057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M: 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/>
          <p:cNvSpPr/>
          <p:nvPr userDrawn="1"/>
        </p:nvSpPr>
        <p:spPr>
          <a:xfrm>
            <a:off x="539750" y="1080000"/>
            <a:ext cx="8064500" cy="36724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10.02.2017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Thema der Präsentation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ED74F-9508-4ED9-B334-15F84E4ED6ED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6" name="Grafik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88000"/>
            <a:ext cx="9144000" cy="3563111"/>
          </a:xfrm>
          <a:prstGeom prst="rect">
            <a:avLst/>
          </a:prstGeom>
        </p:spPr>
      </p:pic>
      <p:cxnSp>
        <p:nvCxnSpPr>
          <p:cNvPr id="10" name="Gerade Verbindung 9"/>
          <p:cNvCxnSpPr/>
          <p:nvPr userDrawn="1"/>
        </p:nvCxnSpPr>
        <p:spPr>
          <a:xfrm>
            <a:off x="539750" y="1483168"/>
            <a:ext cx="396000" cy="0"/>
          </a:xfrm>
          <a:prstGeom prst="line">
            <a:avLst/>
          </a:prstGeom>
          <a:ln w="2413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10"/>
          <p:cNvCxnSpPr/>
          <p:nvPr userDrawn="1"/>
        </p:nvCxnSpPr>
        <p:spPr>
          <a:xfrm>
            <a:off x="540000" y="4435200"/>
            <a:ext cx="396000" cy="0"/>
          </a:xfrm>
          <a:prstGeom prst="line">
            <a:avLst/>
          </a:prstGeom>
          <a:ln w="2413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platzhalter 6"/>
          <p:cNvSpPr>
            <a:spLocks noGrp="1"/>
          </p:cNvSpPr>
          <p:nvPr>
            <p:ph type="body" sz="quarter" idx="15" hasCustomPrompt="1"/>
          </p:nvPr>
        </p:nvSpPr>
        <p:spPr>
          <a:xfrm>
            <a:off x="539750" y="1677600"/>
            <a:ext cx="6822250" cy="748800"/>
          </a:xfrm>
        </p:spPr>
        <p:txBody>
          <a:bodyPr/>
          <a:lstStyle>
            <a:lvl1pPr>
              <a:lnSpc>
                <a:spcPts val="3000"/>
              </a:lnSpc>
              <a:defRPr sz="2400" b="1"/>
            </a:lvl1pPr>
          </a:lstStyle>
          <a:p>
            <a:pPr lvl="0"/>
            <a:r>
              <a:rPr lang="de-DE" err="1"/>
              <a:t>Kapiteltrenner</a:t>
            </a:r>
            <a:endParaRPr lang="de-DE"/>
          </a:p>
          <a:p>
            <a:pPr lvl="0"/>
            <a:r>
              <a:rPr lang="de-DE" err="1"/>
              <a:t>Verdana</a:t>
            </a:r>
            <a:r>
              <a:rPr lang="de-DE"/>
              <a:t> </a:t>
            </a:r>
            <a:r>
              <a:rPr lang="de-DE" err="1"/>
              <a:t>Bold</a:t>
            </a:r>
            <a:r>
              <a:rPr lang="de-DE"/>
              <a:t> 24 PT, ZAB 30 </a:t>
            </a:r>
            <a:r>
              <a:rPr lang="de-DE" err="1"/>
              <a:t>pt</a:t>
            </a:r>
            <a:endParaRPr lang="de-DE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6" hasCustomPrompt="1"/>
          </p:nvPr>
        </p:nvSpPr>
        <p:spPr>
          <a:xfrm>
            <a:off x="539750" y="2440800"/>
            <a:ext cx="6822250" cy="1641600"/>
          </a:xfrm>
        </p:spPr>
        <p:txBody>
          <a:bodyPr/>
          <a:lstStyle>
            <a:lvl1pPr>
              <a:lnSpc>
                <a:spcPts val="3000"/>
              </a:lnSpc>
              <a:defRPr sz="2400"/>
            </a:lvl1pPr>
          </a:lstStyle>
          <a:p>
            <a:pPr lvl="0"/>
            <a:r>
              <a:rPr lang="de-DE"/>
              <a:t>Untertitel </a:t>
            </a:r>
            <a:r>
              <a:rPr lang="de-DE" err="1"/>
              <a:t>Verdana</a:t>
            </a:r>
            <a:r>
              <a:rPr lang="de-DE"/>
              <a:t> Regular 24 </a:t>
            </a:r>
            <a:r>
              <a:rPr lang="de-DE" err="1"/>
              <a:t>pt</a:t>
            </a:r>
            <a:r>
              <a:rPr lang="de-DE"/>
              <a:t>, ZAB 30 </a:t>
            </a:r>
            <a:r>
              <a:rPr lang="de-DE" err="1"/>
              <a:t>pt</a:t>
            </a:r>
            <a:endParaRPr lang="de-DE"/>
          </a:p>
          <a:p>
            <a:pPr lvl="0"/>
            <a:r>
              <a:rPr lang="de-DE"/>
              <a:t>Maximal vier Zeilen</a:t>
            </a:r>
          </a:p>
          <a:p>
            <a:pPr lvl="0"/>
            <a:r>
              <a:rPr lang="de-DE"/>
              <a:t>Textfarbe BAM Schwarz</a:t>
            </a:r>
          </a:p>
        </p:txBody>
      </p:sp>
      <p:sp>
        <p:nvSpPr>
          <p:cNvPr id="12" name="Textfeld 11"/>
          <p:cNvSpPr txBox="1"/>
          <p:nvPr userDrawn="1"/>
        </p:nvSpPr>
        <p:spPr>
          <a:xfrm>
            <a:off x="7681546" y="4201290"/>
            <a:ext cx="1012650" cy="23391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lang="de-DE" sz="1200" err="1">
                <a:solidFill>
                  <a:schemeClr val="bg1"/>
                </a:solidFill>
              </a:rPr>
              <a:t>www.bam.de</a:t>
            </a:r>
            <a:endParaRPr lang="de-DE" sz="12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4983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M: 1-spaltig, L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10.02.2017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Thema der Präsentation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ED74F-9508-4ED9-B334-15F84E4ED6ED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Inhaltsplatzhalter 8"/>
          <p:cNvSpPr>
            <a:spLocks noGrp="1"/>
          </p:cNvSpPr>
          <p:nvPr>
            <p:ph sz="quarter" idx="13" hasCustomPrompt="1"/>
          </p:nvPr>
        </p:nvSpPr>
        <p:spPr>
          <a:xfrm>
            <a:off x="539750" y="1152000"/>
            <a:ext cx="6822250" cy="3546001"/>
          </a:xfrm>
        </p:spPr>
        <p:txBody>
          <a:bodyPr/>
          <a:lstStyle>
            <a:lvl1pPr marL="270000" indent="-270000">
              <a:spcBef>
                <a:spcPts val="1000"/>
              </a:spcBef>
              <a:buFont typeface="+mj-lt"/>
              <a:buAutoNum type="arabicPeriod"/>
              <a:defRPr/>
            </a:lvl1pPr>
            <a:lvl2pPr marL="270000" indent="-270000">
              <a:spcBef>
                <a:spcPts val="0"/>
              </a:spcBef>
              <a:buFont typeface=".AppleSystemUIFont" charset="-120"/>
              <a:buChar char="–"/>
              <a:defRPr/>
            </a:lvl2pPr>
            <a:lvl3pPr marL="540000" indent="-270000">
              <a:spcBef>
                <a:spcPts val="0"/>
              </a:spcBef>
              <a:defRPr/>
            </a:lvl3pPr>
            <a:lvl4pPr marL="540000">
              <a:spcBef>
                <a:spcPts val="0"/>
              </a:spcBef>
              <a:defRPr/>
            </a:lvl4pPr>
            <a:lvl5pPr marL="810000">
              <a:spcBef>
                <a:spcPts val="0"/>
              </a:spcBef>
              <a:defRPr/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cxnSp>
        <p:nvCxnSpPr>
          <p:cNvPr id="7" name="Gerade Verbindung 6"/>
          <p:cNvCxnSpPr/>
          <p:nvPr userDrawn="1"/>
        </p:nvCxnSpPr>
        <p:spPr>
          <a:xfrm>
            <a:off x="540000" y="1008000"/>
            <a:ext cx="540000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7"/>
          <p:cNvCxnSpPr/>
          <p:nvPr userDrawn="1"/>
        </p:nvCxnSpPr>
        <p:spPr>
          <a:xfrm>
            <a:off x="539750" y="4788000"/>
            <a:ext cx="540000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4745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M: kleine Schriftgröß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Titelmasterformat durch </a:t>
            </a:r>
            <a:br>
              <a:rPr lang="de-DE"/>
            </a:br>
            <a:r>
              <a:rPr lang="de-DE"/>
              <a:t>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40000" y="1151999"/>
            <a:ext cx="6480000" cy="3546001"/>
          </a:xfrm>
        </p:spPr>
        <p:txBody>
          <a:bodyPr/>
          <a:lstStyle>
            <a:lvl1pPr marL="270000" indent="-270000">
              <a:lnSpc>
                <a:spcPts val="1600"/>
              </a:lnSpc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Font typeface="+mj-lt"/>
              <a:buAutoNum type="arabicPeriod"/>
              <a:defRPr sz="1300">
                <a:solidFill>
                  <a:schemeClr val="tx2"/>
                </a:solidFill>
              </a:defRPr>
            </a:lvl1pPr>
            <a:lvl2pPr marL="270000" indent="-270000">
              <a:lnSpc>
                <a:spcPts val="1600"/>
              </a:lnSpc>
              <a:spcBef>
                <a:spcPts val="0"/>
              </a:spcBef>
              <a:buFont typeface=".AppleSystemUIFont" charset="0"/>
              <a:buChar char="–"/>
              <a:defRPr sz="1300">
                <a:solidFill>
                  <a:schemeClr val="tx2"/>
                </a:solidFill>
              </a:defRPr>
            </a:lvl2pPr>
            <a:lvl3pPr marL="540000" indent="-27000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 sz="1300">
                <a:solidFill>
                  <a:schemeClr val="tx2"/>
                </a:solidFill>
              </a:defRPr>
            </a:lvl3pPr>
            <a:lvl4pPr marL="540000" indent="-270000">
              <a:lnSpc>
                <a:spcPts val="1600"/>
              </a:lnSpc>
              <a:spcBef>
                <a:spcPts val="0"/>
              </a:spcBef>
              <a:defRPr sz="1300">
                <a:solidFill>
                  <a:schemeClr val="tx2"/>
                </a:solidFill>
              </a:defRPr>
            </a:lvl4pPr>
            <a:lvl5pPr marL="810000" indent="-270000">
              <a:lnSpc>
                <a:spcPts val="1600"/>
              </a:lnSpc>
              <a:spcBef>
                <a:spcPts val="0"/>
              </a:spcBef>
              <a:defRPr sz="1300"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10.02.2017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Thema der Präsentation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ED74F-9508-4ED9-B334-15F84E4ED6ED}" type="slidenum">
              <a:rPr lang="de-DE" smtClean="0"/>
              <a:t>‹Nr.›</a:t>
            </a:fld>
            <a:endParaRPr lang="de-DE"/>
          </a:p>
        </p:txBody>
      </p:sp>
      <p:cxnSp>
        <p:nvCxnSpPr>
          <p:cNvPr id="7" name="Gerade Verbindung 6"/>
          <p:cNvCxnSpPr/>
          <p:nvPr userDrawn="1"/>
        </p:nvCxnSpPr>
        <p:spPr>
          <a:xfrm>
            <a:off x="540000" y="1008000"/>
            <a:ext cx="540000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7"/>
          <p:cNvCxnSpPr/>
          <p:nvPr userDrawn="1"/>
        </p:nvCxnSpPr>
        <p:spPr>
          <a:xfrm>
            <a:off x="539750" y="4788000"/>
            <a:ext cx="540000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M: 1-spaltig, univer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10.02.2017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Thema der Präsentation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ED74F-9508-4ED9-B334-15F84E4ED6ED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Inhaltsplatzhalter 8"/>
          <p:cNvSpPr>
            <a:spLocks noGrp="1"/>
          </p:cNvSpPr>
          <p:nvPr>
            <p:ph sz="quarter" idx="13"/>
          </p:nvPr>
        </p:nvSpPr>
        <p:spPr>
          <a:xfrm>
            <a:off x="539750" y="1152000"/>
            <a:ext cx="6822250" cy="354600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cxnSp>
        <p:nvCxnSpPr>
          <p:cNvPr id="7" name="Gerade Verbindung 6"/>
          <p:cNvCxnSpPr/>
          <p:nvPr userDrawn="1"/>
        </p:nvCxnSpPr>
        <p:spPr>
          <a:xfrm>
            <a:off x="540000" y="1008000"/>
            <a:ext cx="540000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7"/>
          <p:cNvCxnSpPr/>
          <p:nvPr userDrawn="1"/>
        </p:nvCxnSpPr>
        <p:spPr>
          <a:xfrm>
            <a:off x="539750" y="4788000"/>
            <a:ext cx="540000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1890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M: 2-spaltig, nu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10.02.2017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Thema der Präsentation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ED74F-9508-4ED9-B334-15F84E4ED6ED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Inhaltsplatzhalter 8"/>
          <p:cNvSpPr>
            <a:spLocks noGrp="1"/>
          </p:cNvSpPr>
          <p:nvPr>
            <p:ph sz="quarter" idx="13"/>
          </p:nvPr>
        </p:nvSpPr>
        <p:spPr>
          <a:xfrm>
            <a:off x="539750" y="1152000"/>
            <a:ext cx="8064250" cy="354600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cxnSp>
        <p:nvCxnSpPr>
          <p:cNvPr id="7" name="Gerade Verbindung 6"/>
          <p:cNvCxnSpPr/>
          <p:nvPr userDrawn="1"/>
        </p:nvCxnSpPr>
        <p:spPr>
          <a:xfrm>
            <a:off x="540000" y="1008000"/>
            <a:ext cx="540000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7"/>
          <p:cNvCxnSpPr/>
          <p:nvPr userDrawn="1"/>
        </p:nvCxnSpPr>
        <p:spPr>
          <a:xfrm>
            <a:off x="539750" y="4788000"/>
            <a:ext cx="540000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4406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M: 2-spaltig, univer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10.02.2017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Thema der Präsentation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ED74F-9508-4ED9-B334-15F84E4ED6ED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Inhaltsplatzhalter 8"/>
          <p:cNvSpPr>
            <a:spLocks noGrp="1"/>
          </p:cNvSpPr>
          <p:nvPr>
            <p:ph sz="quarter" idx="13"/>
          </p:nvPr>
        </p:nvSpPr>
        <p:spPr>
          <a:xfrm>
            <a:off x="539750" y="1152000"/>
            <a:ext cx="3924000" cy="354600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0" name="Inhaltsplatzhalter 8"/>
          <p:cNvSpPr>
            <a:spLocks noGrp="1"/>
          </p:cNvSpPr>
          <p:nvPr>
            <p:ph sz="quarter" idx="14"/>
          </p:nvPr>
        </p:nvSpPr>
        <p:spPr>
          <a:xfrm>
            <a:off x="4680000" y="1152000"/>
            <a:ext cx="3924000" cy="354600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cxnSp>
        <p:nvCxnSpPr>
          <p:cNvPr id="8" name="Gerade Verbindung 7"/>
          <p:cNvCxnSpPr/>
          <p:nvPr userDrawn="1"/>
        </p:nvCxnSpPr>
        <p:spPr>
          <a:xfrm>
            <a:off x="540000" y="1008000"/>
            <a:ext cx="540000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10"/>
          <p:cNvCxnSpPr/>
          <p:nvPr userDrawn="1"/>
        </p:nvCxnSpPr>
        <p:spPr>
          <a:xfrm>
            <a:off x="539750" y="4788000"/>
            <a:ext cx="540000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5064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6822000" cy="71757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/>
              <a:t>Überschrift</a:t>
            </a:r>
            <a:br>
              <a:rPr lang="de-DE"/>
            </a:br>
            <a:r>
              <a:rPr lang="de-DE" err="1"/>
              <a:t>Verdana</a:t>
            </a:r>
            <a:r>
              <a:rPr lang="de-DE"/>
              <a:t> </a:t>
            </a:r>
            <a:r>
              <a:rPr lang="de-DE" err="1"/>
              <a:t>Bold</a:t>
            </a:r>
            <a:r>
              <a:rPr lang="de-DE"/>
              <a:t>, 19 </a:t>
            </a:r>
            <a:r>
              <a:rPr lang="de-DE" err="1"/>
              <a:t>pt</a:t>
            </a:r>
            <a:r>
              <a:rPr lang="de-DE"/>
              <a:t>, ZAB 25 </a:t>
            </a:r>
            <a:r>
              <a:rPr lang="de-DE" err="1"/>
              <a:t>pt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40000" y="1152000"/>
            <a:ext cx="6822000" cy="354600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540000" y="4878000"/>
            <a:ext cx="900000" cy="18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de-DE"/>
              <a:t>10.02.2017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602000" y="4878000"/>
            <a:ext cx="5760000" cy="18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de-DE"/>
              <a:t>Thema der Präsentation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884000" y="4878000"/>
            <a:ext cx="720000" cy="18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AA9ED74F-9508-4ED9-B334-15F84E4ED6ED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0000" y="180000"/>
            <a:ext cx="1255743" cy="89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336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62" r:id="rId4"/>
    <p:sldLayoutId id="2147483664" r:id="rId5"/>
    <p:sldLayoutId id="2147483674" r:id="rId6"/>
    <p:sldLayoutId id="2147483672" r:id="rId7"/>
    <p:sldLayoutId id="2147483671" r:id="rId8"/>
    <p:sldLayoutId id="2147483670" r:id="rId9"/>
    <p:sldLayoutId id="2147483669" r:id="rId10"/>
    <p:sldLayoutId id="2147483673" r:id="rId11"/>
    <p:sldLayoutId id="2147483666" r:id="rId12"/>
    <p:sldLayoutId id="2147483665" r:id="rId13"/>
    <p:sldLayoutId id="2147483667" r:id="rId14"/>
    <p:sldLayoutId id="2147483654" r:id="rId15"/>
  </p:sldLayoutIdLst>
  <p:hf hdr="0"/>
  <p:txStyles>
    <p:titleStyle>
      <a:lvl1pPr algn="l" defTabSz="914400" rtl="0" eaLnBrk="1" latinLnBrk="0" hangingPunct="1">
        <a:lnSpc>
          <a:spcPts val="2500"/>
        </a:lnSpc>
        <a:spcBef>
          <a:spcPct val="0"/>
        </a:spcBef>
        <a:buNone/>
        <a:defRPr sz="1900" b="1" kern="12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0" indent="0" algn="l" defTabSz="914400" rtl="0" eaLnBrk="1" latinLnBrk="0" hangingPunct="1">
        <a:lnSpc>
          <a:spcPts val="2100"/>
        </a:lnSpc>
        <a:spcBef>
          <a:spcPts val="0"/>
        </a:spcBef>
        <a:buFontTx/>
        <a:buNone/>
        <a:defRPr sz="1600" kern="12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360000" indent="-360000" algn="l" defTabSz="914400" rtl="0" eaLnBrk="1" latinLnBrk="0" hangingPunct="1">
        <a:lnSpc>
          <a:spcPts val="2100"/>
        </a:lnSpc>
        <a:spcBef>
          <a:spcPts val="0"/>
        </a:spcBef>
        <a:buFont typeface=".AppleSystemUIFont" charset="-120"/>
        <a:buChar char="–"/>
        <a:defRPr sz="1600" kern="12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360000" indent="-360000" algn="l" defTabSz="914400" rtl="0" eaLnBrk="1" latinLnBrk="0" hangingPunct="1">
        <a:lnSpc>
          <a:spcPts val="2100"/>
        </a:lnSpc>
        <a:spcBef>
          <a:spcPts val="0"/>
        </a:spcBef>
        <a:buFont typeface="+mj-lt"/>
        <a:buAutoNum type="arabicPeriod"/>
        <a:defRPr sz="1600" kern="12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630000" indent="-270000" algn="l" defTabSz="914400" rtl="0" eaLnBrk="1" latinLnBrk="0" hangingPunct="1">
        <a:lnSpc>
          <a:spcPts val="2100"/>
        </a:lnSpc>
        <a:spcBef>
          <a:spcPts val="0"/>
        </a:spcBef>
        <a:buFont typeface=".AppleSystemUIFont" charset="-120"/>
        <a:buChar char="–"/>
        <a:defRPr sz="1600" kern="12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marL="900000" indent="-270000" algn="l" defTabSz="914400" rtl="0" eaLnBrk="1" latinLnBrk="0" hangingPunct="1">
        <a:lnSpc>
          <a:spcPts val="2100"/>
        </a:lnSpc>
        <a:spcBef>
          <a:spcPts val="0"/>
        </a:spcBef>
        <a:buFont typeface=".AppleSystemUIFont" charset="-120"/>
        <a:buChar char="–"/>
        <a:tabLst/>
        <a:defRPr sz="1600" kern="12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tutorial/" TargetMode="Externa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err="1">
                <a:latin typeface="BAM Klavika Medium"/>
                <a:ea typeface="Verdana"/>
              </a:rPr>
              <a:t>Pybis</a:t>
            </a:r>
            <a:r>
              <a:rPr lang="de-DE">
                <a:latin typeface="BAM Klavika Medium"/>
                <a:ea typeface="Verdana"/>
              </a:rPr>
              <a:t> </a:t>
            </a:r>
            <a:r>
              <a:rPr lang="de-DE" err="1">
                <a:latin typeface="BAM Klavika Medium"/>
                <a:ea typeface="Verdana"/>
              </a:rPr>
              <a:t>training</a:t>
            </a:r>
            <a:r>
              <a:rPr lang="de-DE">
                <a:latin typeface="BAM Klavika Medium"/>
                <a:ea typeface="Verdana"/>
              </a:rPr>
              <a:t> – </a:t>
            </a:r>
            <a:r>
              <a:rPr lang="de-DE" err="1">
                <a:latin typeface="BAM Klavika Medium"/>
                <a:ea typeface="Verdana"/>
              </a:rPr>
              <a:t>part</a:t>
            </a:r>
            <a:r>
              <a:rPr lang="de-DE">
                <a:latin typeface="BAM Klavika Medium"/>
                <a:ea typeface="Verdana"/>
              </a:rPr>
              <a:t> I (</a:t>
            </a:r>
            <a:r>
              <a:rPr lang="de-DE" err="1">
                <a:latin typeface="BAM Klavika Medium"/>
                <a:ea typeface="Verdana"/>
              </a:rPr>
              <a:t>beginner</a:t>
            </a:r>
            <a:r>
              <a:rPr lang="de-DE">
                <a:latin typeface="BAM Klavika Medium"/>
                <a:ea typeface="Verdana"/>
              </a:rPr>
              <a:t>)</a:t>
            </a:r>
            <a:endParaRPr lang="de-DE">
              <a:latin typeface="BAM Klavika Medium" panose="020B0803040000020004" pitchFamily="34" charset="0"/>
            </a:endParaRPr>
          </a:p>
        </p:txBody>
      </p:sp>
      <p:sp>
        <p:nvSpPr>
          <p:cNvPr id="13" name="Untertitel 1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>
                <a:latin typeface="BAM Klavika Medium" panose="020B0803040000020004" pitchFamily="34" charset="0"/>
              </a:rPr>
              <a:t>24.01.2024</a:t>
            </a:r>
          </a:p>
        </p:txBody>
      </p:sp>
    </p:spTree>
    <p:extLst>
      <p:ext uri="{BB962C8B-B14F-4D97-AF65-F5344CB8AC3E}">
        <p14:creationId xmlns:p14="http://schemas.microsoft.com/office/powerpoint/2010/main" val="22497637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>
                <a:latin typeface="BAM Klavika Medium" panose="020B0803040000020004" pitchFamily="34" charset="0"/>
              </a:rPr>
              <a:t>PyBIS</a:t>
            </a:r>
            <a:r>
              <a:rPr lang="de-DE">
                <a:latin typeface="BAM Klavika Medium" panose="020B0803040000020004" pitchFamily="34" charset="0"/>
              </a:rPr>
              <a:t> – </a:t>
            </a:r>
            <a:r>
              <a:rPr lang="de-DE" err="1">
                <a:latin typeface="BAM Klavika Medium" panose="020B0803040000020004" pitchFamily="34" charset="0"/>
              </a:rPr>
              <a:t>JupyterLab</a:t>
            </a:r>
            <a:br>
              <a:rPr lang="de-DE">
                <a:latin typeface="BAM Klavika Medium" panose="020B0803040000020004" pitchFamily="34" charset="0"/>
              </a:rPr>
            </a:br>
            <a:r>
              <a:rPr lang="de-DE" b="0">
                <a:latin typeface="BAM Klavika Medium" panose="020B0803040000020004" pitchFamily="34" charset="0"/>
              </a:rPr>
              <a:t>More </a:t>
            </a:r>
            <a:r>
              <a:rPr lang="de-DE" b="0" err="1">
                <a:latin typeface="BAM Klavika Medium" panose="020B0803040000020004" pitchFamily="34" charset="0"/>
              </a:rPr>
              <a:t>interactive</a:t>
            </a:r>
            <a:r>
              <a:rPr lang="de-DE" b="0">
                <a:latin typeface="BAM Klavika Medium" panose="020B0803040000020004" pitchFamily="34" charset="0"/>
              </a:rPr>
              <a:t> </a:t>
            </a:r>
            <a:r>
              <a:rPr lang="de-DE" b="0" err="1">
                <a:latin typeface="BAM Klavika Medium" panose="020B0803040000020004" pitchFamily="34" charset="0"/>
              </a:rPr>
              <a:t>work</a:t>
            </a:r>
            <a:r>
              <a:rPr lang="de-DE" b="0">
                <a:latin typeface="BAM Klavika Medium" panose="020B0803040000020004" pitchFamily="34" charset="0"/>
              </a:rPr>
              <a:t> </a:t>
            </a:r>
            <a:r>
              <a:rPr lang="de-DE" b="0" err="1">
                <a:latin typeface="BAM Klavika Medium" panose="020B0803040000020004" pitchFamily="34" charset="0"/>
              </a:rPr>
              <a:t>with</a:t>
            </a:r>
            <a:r>
              <a:rPr lang="de-DE" b="0">
                <a:latin typeface="BAM Klavika Medium" panose="020B0803040000020004" pitchFamily="34" charset="0"/>
              </a:rPr>
              <a:t> </a:t>
            </a:r>
            <a:r>
              <a:rPr lang="de-DE" b="0" err="1">
                <a:latin typeface="BAM Klavika Medium" panose="020B0803040000020004" pitchFamily="34" charset="0"/>
              </a:rPr>
              <a:t>notebooks</a:t>
            </a:r>
            <a:endParaRPr lang="de-DE" b="0">
              <a:latin typeface="BAM Klavika Medium" panose="020B0803040000020004" pitchFamily="34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24.01.2024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err="1"/>
              <a:t>pyBis</a:t>
            </a:r>
            <a:r>
              <a:rPr lang="en-US"/>
              <a:t> Training – Part I (Beginner)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ED74F-9508-4ED9-B334-15F84E4ED6ED}" type="slidenum">
              <a:rPr lang="de-DE" smtClean="0"/>
              <a:t>10</a:t>
            </a:fld>
            <a:endParaRPr lang="de-DE"/>
          </a:p>
        </p:txBody>
      </p:sp>
      <p:sp>
        <p:nvSpPr>
          <p:cNvPr id="6" name="Inhaltsplatzhalter 5"/>
          <p:cNvSpPr>
            <a:spLocks noGrp="1"/>
          </p:cNvSpPr>
          <p:nvPr>
            <p:ph sz="quarter" idx="13"/>
          </p:nvPr>
        </p:nvSpPr>
        <p:spPr>
          <a:xfrm>
            <a:off x="539749" y="1152000"/>
            <a:ext cx="5314951" cy="347079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de-DE" err="1">
                <a:latin typeface="BAM Klavika Light" panose="020B0506040000020004" pitchFamily="34" charset="0"/>
              </a:rPr>
              <a:t>Some</a:t>
            </a:r>
            <a:r>
              <a:rPr lang="de-DE">
                <a:latin typeface="BAM Klavika Light" panose="020B0506040000020004" pitchFamily="34" charset="0"/>
              </a:rPr>
              <a:t> </a:t>
            </a:r>
            <a:r>
              <a:rPr lang="de-DE" err="1">
                <a:latin typeface="BAM Klavika Light" panose="020B0506040000020004" pitchFamily="34" charset="0"/>
              </a:rPr>
              <a:t>basics</a:t>
            </a:r>
            <a:r>
              <a:rPr lang="de-DE">
                <a:latin typeface="BAM Klavika Light" panose="020B0506040000020004" pitchFamily="34" charset="0"/>
              </a:rPr>
              <a:t> </a:t>
            </a:r>
            <a:r>
              <a:rPr lang="de-DE" err="1">
                <a:latin typeface="BAM Klavika Light" panose="020B0506040000020004" pitchFamily="34" charset="0"/>
              </a:rPr>
              <a:t>before</a:t>
            </a:r>
            <a:r>
              <a:rPr lang="de-DE">
                <a:latin typeface="BAM Klavika Light" panose="020B0506040000020004" pitchFamily="34" charset="0"/>
              </a:rPr>
              <a:t> </a:t>
            </a:r>
            <a:r>
              <a:rPr lang="de-DE" err="1">
                <a:latin typeface="BAM Klavika Light" panose="020B0506040000020004" pitchFamily="34" charset="0"/>
              </a:rPr>
              <a:t>we</a:t>
            </a:r>
            <a:r>
              <a:rPr lang="de-DE">
                <a:latin typeface="BAM Klavika Light" panose="020B0506040000020004" pitchFamily="34" charset="0"/>
              </a:rPr>
              <a:t> </a:t>
            </a:r>
            <a:r>
              <a:rPr lang="de-DE" err="1">
                <a:latin typeface="BAM Klavika Light" panose="020B0506040000020004" pitchFamily="34" charset="0"/>
              </a:rPr>
              <a:t>advance</a:t>
            </a:r>
            <a:r>
              <a:rPr lang="de-DE">
                <a:latin typeface="BAM Klavika Light" panose="020B0506040000020004" pitchFamily="34" charset="0"/>
              </a:rPr>
              <a:t> </a:t>
            </a:r>
            <a:r>
              <a:rPr lang="de-DE" err="1">
                <a:latin typeface="BAM Klavika Light" panose="020B0506040000020004" pitchFamily="34" charset="0"/>
              </a:rPr>
              <a:t>to</a:t>
            </a:r>
            <a:r>
              <a:rPr lang="de-DE">
                <a:latin typeface="BAM Klavika Light" panose="020B0506040000020004" pitchFamily="34" charset="0"/>
              </a:rPr>
              <a:t> </a:t>
            </a:r>
            <a:r>
              <a:rPr lang="de-DE" err="1">
                <a:latin typeface="BAM Klavika Light" panose="020B0506040000020004" pitchFamily="34" charset="0"/>
              </a:rPr>
              <a:t>the</a:t>
            </a:r>
            <a:r>
              <a:rPr lang="de-DE">
                <a:latin typeface="BAM Klavika Light" panose="020B0506040000020004" pitchFamily="34" charset="0"/>
              </a:rPr>
              <a:t> </a:t>
            </a:r>
            <a:r>
              <a:rPr lang="de-DE" err="1">
                <a:latin typeface="BAM Klavika Light" panose="020B0506040000020004" pitchFamily="34" charset="0"/>
              </a:rPr>
              <a:t>example</a:t>
            </a:r>
            <a:r>
              <a:rPr lang="de-DE">
                <a:latin typeface="BAM Klavika Light" panose="020B0506040000020004" pitchFamily="34" charset="0"/>
              </a:rPr>
              <a:t> Notebook:</a:t>
            </a:r>
            <a:br>
              <a:rPr lang="de-DE">
                <a:latin typeface="BAM Klavika Light" panose="020B0506040000020004" pitchFamily="34" charset="0"/>
              </a:rPr>
            </a:br>
            <a:endParaRPr lang="de-DE">
              <a:latin typeface="BAM Klavika Light" panose="020B05060400000200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>
                <a:latin typeface="BAM Klavika Light" panose="020B0506040000020004" pitchFamily="34" charset="0"/>
              </a:rPr>
              <a:t>Splitting code in </a:t>
            </a:r>
            <a:r>
              <a:rPr lang="de-DE" err="1">
                <a:latin typeface="BAM Klavika Light" panose="020B0506040000020004" pitchFamily="34" charset="0"/>
              </a:rPr>
              <a:t>cells</a:t>
            </a:r>
            <a:endParaRPr lang="de-DE">
              <a:latin typeface="BAM Klavika Light" panose="020B05060400000200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err="1">
                <a:latin typeface="BAM Klavika Light" panose="020B0506040000020004" pitchFamily="34" charset="0"/>
              </a:rPr>
              <a:t>Executing</a:t>
            </a:r>
            <a:r>
              <a:rPr lang="de-DE">
                <a:latin typeface="BAM Klavika Light" panose="020B0506040000020004" pitchFamily="34" charset="0"/>
              </a:rPr>
              <a:t> in different </a:t>
            </a:r>
            <a:r>
              <a:rPr lang="de-DE" err="1">
                <a:latin typeface="BAM Klavika Light" panose="020B0506040000020004" pitchFamily="34" charset="0"/>
              </a:rPr>
              <a:t>orders</a:t>
            </a:r>
            <a:endParaRPr lang="de-DE">
              <a:latin typeface="BAM Klavika Light" panose="020B05060400000200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>
                <a:latin typeface="BAM Klavika Light" panose="020B0506040000020004" pitchFamily="34" charset="0"/>
              </a:rPr>
              <a:t>Nicer </a:t>
            </a:r>
            <a:r>
              <a:rPr lang="de-DE" err="1">
                <a:latin typeface="BAM Klavika Light" panose="020B0506040000020004" pitchFamily="34" charset="0"/>
              </a:rPr>
              <a:t>output</a:t>
            </a:r>
            <a:r>
              <a:rPr lang="de-DE">
                <a:latin typeface="BAM Klavika Light" panose="020B0506040000020004" pitchFamily="34" charset="0"/>
              </a:rPr>
              <a:t> </a:t>
            </a:r>
            <a:r>
              <a:rPr lang="de-DE" err="1">
                <a:latin typeface="BAM Klavika Light" panose="020B0506040000020004" pitchFamily="34" charset="0"/>
              </a:rPr>
              <a:t>without</a:t>
            </a:r>
            <a:r>
              <a:rPr lang="de-DE">
                <a:latin typeface="BAM Klavika Light" panose="020B0506040000020004" pitchFamily="34" charset="0"/>
              </a:rPr>
              <a:t> </a:t>
            </a:r>
            <a:r>
              <a:rPr lang="de-DE" i="1" err="1">
                <a:latin typeface="BAM Klavika Light" panose="020B0506040000020004" pitchFamily="34" charset="0"/>
              </a:rPr>
              <a:t>print</a:t>
            </a:r>
            <a:r>
              <a:rPr lang="de-DE" i="1">
                <a:latin typeface="BAM Klavika Light" panose="020B0506040000020004" pitchFamily="34" charset="0"/>
              </a:rPr>
              <a:t>()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>
                <a:latin typeface="BAM Klavika Light" panose="020B0506040000020004" pitchFamily="34" charset="0"/>
              </a:rPr>
              <a:t>Use </a:t>
            </a:r>
            <a:r>
              <a:rPr lang="de-DE" i="1" err="1">
                <a:latin typeface="BAM Klavika Light" panose="020B0506040000020004" pitchFamily="34" charset="0"/>
              </a:rPr>
              <a:t>Markdown</a:t>
            </a:r>
            <a:r>
              <a:rPr lang="de-DE">
                <a:latin typeface="BAM Klavika Light" panose="020B0506040000020004" pitchFamily="34" charset="0"/>
              </a:rPr>
              <a:t> </a:t>
            </a:r>
            <a:r>
              <a:rPr lang="de-DE" err="1">
                <a:latin typeface="BAM Klavika Light" panose="020B0506040000020004" pitchFamily="34" charset="0"/>
              </a:rPr>
              <a:t>cells</a:t>
            </a:r>
            <a:r>
              <a:rPr lang="de-DE">
                <a:latin typeface="BAM Klavika Light" panose="020B0506040000020004" pitchFamily="34" charset="0"/>
              </a:rPr>
              <a:t> </a:t>
            </a:r>
            <a:r>
              <a:rPr lang="de-DE" err="1">
                <a:latin typeface="BAM Klavika Light" panose="020B0506040000020004" pitchFamily="34" charset="0"/>
              </a:rPr>
              <a:t>for</a:t>
            </a:r>
            <a:r>
              <a:rPr lang="de-DE">
                <a:latin typeface="BAM Klavika Light" panose="020B0506040000020004" pitchFamily="34" charset="0"/>
              </a:rPr>
              <a:t> </a:t>
            </a:r>
            <a:r>
              <a:rPr lang="de-DE" err="1">
                <a:latin typeface="BAM Klavika Light" panose="020B0506040000020004" pitchFamily="34" charset="0"/>
              </a:rPr>
              <a:t>comments</a:t>
            </a:r>
            <a:r>
              <a:rPr lang="de-DE">
                <a:latin typeface="BAM Klavika Light" panose="020B0506040000020004" pitchFamily="34" charset="0"/>
              </a:rPr>
              <a:t>, </a:t>
            </a:r>
            <a:r>
              <a:rPr lang="de-DE" err="1">
                <a:latin typeface="BAM Klavika Light" panose="020B0506040000020004" pitchFamily="34" charset="0"/>
              </a:rPr>
              <a:t>documentation</a:t>
            </a:r>
            <a:r>
              <a:rPr lang="de-DE">
                <a:latin typeface="BAM Klavika Light" panose="020B0506040000020004" pitchFamily="34" charset="0"/>
              </a:rPr>
              <a:t>, and </a:t>
            </a:r>
            <a:r>
              <a:rPr lang="de-DE" err="1">
                <a:latin typeface="BAM Klavika Light" panose="020B0506040000020004" pitchFamily="34" charset="0"/>
              </a:rPr>
              <a:t>hierarchical</a:t>
            </a:r>
            <a:r>
              <a:rPr lang="de-DE">
                <a:latin typeface="BAM Klavika Light" panose="020B0506040000020004" pitchFamily="34" charset="0"/>
              </a:rPr>
              <a:t> </a:t>
            </a:r>
            <a:r>
              <a:rPr lang="de-DE" err="1">
                <a:latin typeface="BAM Klavika Light" panose="020B0506040000020004" pitchFamily="34" charset="0"/>
              </a:rPr>
              <a:t>structure</a:t>
            </a:r>
            <a:endParaRPr lang="de-DE">
              <a:latin typeface="BAM Klavika Light" panose="020B0506040000020004" pitchFamily="34" charset="0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0A661814-5865-B1DE-5D23-324412EC846A}"/>
              </a:ext>
            </a:extLst>
          </p:cNvPr>
          <p:cNvSpPr txBox="1"/>
          <p:nvPr/>
        </p:nvSpPr>
        <p:spPr>
          <a:xfrm>
            <a:off x="6030911" y="1233331"/>
            <a:ext cx="2716213" cy="9541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de-DE" sz="1400" b="1" err="1">
                <a:latin typeface="BAM Klavika Light" panose="020B0506040000020004" pitchFamily="34" charset="0"/>
              </a:rPr>
              <a:t>Hint</a:t>
            </a:r>
            <a:r>
              <a:rPr lang="de-DE" sz="1400" b="1">
                <a:latin typeface="BAM Klavika Light" panose="020B0506040000020004" pitchFamily="34" charset="0"/>
              </a:rPr>
              <a:t>: </a:t>
            </a:r>
            <a:r>
              <a:rPr lang="de-DE" sz="1400" err="1">
                <a:latin typeface="BAM Klavika Light" panose="020B0506040000020004" pitchFamily="34" charset="0"/>
              </a:rPr>
              <a:t>JupyterLab</a:t>
            </a:r>
            <a:r>
              <a:rPr lang="de-DE" sz="1400">
                <a:latin typeface="BAM Klavika Light" panose="020B0506040000020004" pitchFamily="34" charset="0"/>
              </a:rPr>
              <a:t> </a:t>
            </a:r>
            <a:r>
              <a:rPr lang="de-DE" sz="1400" err="1">
                <a:latin typeface="BAM Klavika Light" panose="020B0506040000020004" pitchFamily="34" charset="0"/>
              </a:rPr>
              <a:t>offers</a:t>
            </a:r>
            <a:r>
              <a:rPr lang="de-DE" sz="1400">
                <a:latin typeface="BAM Klavika Light" panose="020B0506040000020004" pitchFamily="34" charset="0"/>
              </a:rPr>
              <a:t> </a:t>
            </a:r>
            <a:r>
              <a:rPr lang="de-DE" sz="1400" err="1">
                <a:latin typeface="BAM Klavika Light" panose="020B0506040000020004" pitchFamily="34" charset="0"/>
              </a:rPr>
              <a:t>more</a:t>
            </a:r>
            <a:r>
              <a:rPr lang="de-DE" sz="1400">
                <a:latin typeface="BAM Klavika Light" panose="020B0506040000020004" pitchFamily="34" charset="0"/>
              </a:rPr>
              <a:t> </a:t>
            </a:r>
            <a:r>
              <a:rPr lang="de-DE" sz="1400" err="1">
                <a:latin typeface="BAM Klavika Light" panose="020B0506040000020004" pitchFamily="34" charset="0"/>
              </a:rPr>
              <a:t>than</a:t>
            </a:r>
            <a:r>
              <a:rPr lang="de-DE" sz="1400">
                <a:latin typeface="BAM Klavika Light" panose="020B0506040000020004" pitchFamily="34" charset="0"/>
              </a:rPr>
              <a:t> just Notebooks, </a:t>
            </a:r>
            <a:r>
              <a:rPr lang="de-DE" sz="1400" err="1">
                <a:latin typeface="BAM Klavika Light" panose="020B0506040000020004" pitchFamily="34" charset="0"/>
              </a:rPr>
              <a:t>there</a:t>
            </a:r>
            <a:r>
              <a:rPr lang="de-DE" sz="1400">
                <a:latin typeface="BAM Klavika Light" panose="020B0506040000020004" pitchFamily="34" charset="0"/>
              </a:rPr>
              <a:t> </a:t>
            </a:r>
            <a:r>
              <a:rPr lang="de-DE" sz="1400" err="1">
                <a:latin typeface="BAM Klavika Light" panose="020B0506040000020004" pitchFamily="34" charset="0"/>
              </a:rPr>
              <a:t>are</a:t>
            </a:r>
            <a:r>
              <a:rPr lang="de-DE" sz="1400">
                <a:latin typeface="BAM Klavika Light" panose="020B0506040000020004" pitchFamily="34" charset="0"/>
              </a:rPr>
              <a:t> also </a:t>
            </a:r>
            <a:r>
              <a:rPr lang="de-DE" sz="1400" err="1">
                <a:latin typeface="BAM Klavika Light" panose="020B0506040000020004" pitchFamily="34" charset="0"/>
              </a:rPr>
              <a:t>command</a:t>
            </a:r>
            <a:r>
              <a:rPr lang="de-DE" sz="1400">
                <a:latin typeface="BAM Klavika Light" panose="020B0506040000020004" pitchFamily="34" charset="0"/>
              </a:rPr>
              <a:t> </a:t>
            </a:r>
            <a:r>
              <a:rPr lang="de-DE" sz="1400" err="1">
                <a:latin typeface="BAM Klavika Light" panose="020B0506040000020004" pitchFamily="34" charset="0"/>
              </a:rPr>
              <a:t>line</a:t>
            </a:r>
            <a:r>
              <a:rPr lang="de-DE" sz="1400">
                <a:latin typeface="BAM Klavika Light" panose="020B0506040000020004" pitchFamily="34" charset="0"/>
              </a:rPr>
              <a:t> </a:t>
            </a:r>
            <a:r>
              <a:rPr lang="de-DE" sz="1400" err="1">
                <a:latin typeface="BAM Klavika Light" panose="020B0506040000020004" pitchFamily="34" charset="0"/>
              </a:rPr>
              <a:t>interfaces</a:t>
            </a:r>
            <a:r>
              <a:rPr lang="de-DE" sz="1400">
                <a:latin typeface="BAM Klavika Light" panose="020B0506040000020004" pitchFamily="34" charset="0"/>
              </a:rPr>
              <a:t>, </a:t>
            </a:r>
            <a:r>
              <a:rPr lang="de-DE" sz="1400" err="1">
                <a:latin typeface="BAM Klavika Light" panose="020B0506040000020004" pitchFamily="34" charset="0"/>
              </a:rPr>
              <a:t>text</a:t>
            </a:r>
            <a:r>
              <a:rPr lang="de-DE" sz="1400">
                <a:latin typeface="BAM Klavika Light" panose="020B0506040000020004" pitchFamily="34" charset="0"/>
              </a:rPr>
              <a:t> </a:t>
            </a:r>
            <a:r>
              <a:rPr lang="de-DE" sz="1400" err="1">
                <a:latin typeface="BAM Klavika Light" panose="020B0506040000020004" pitchFamily="34" charset="0"/>
              </a:rPr>
              <a:t>editors</a:t>
            </a:r>
            <a:r>
              <a:rPr lang="de-DE" sz="1400">
                <a:latin typeface="BAM Klavika Light" panose="020B0506040000020004" pitchFamily="34" charset="0"/>
              </a:rPr>
              <a:t> and </a:t>
            </a:r>
            <a:r>
              <a:rPr lang="de-DE" sz="1400" err="1">
                <a:latin typeface="BAM Klavika Light" panose="020B0506040000020004" pitchFamily="34" charset="0"/>
              </a:rPr>
              <a:t>much</a:t>
            </a:r>
            <a:r>
              <a:rPr lang="de-DE" sz="1400">
                <a:latin typeface="BAM Klavika Light" panose="020B0506040000020004" pitchFamily="34" charset="0"/>
              </a:rPr>
              <a:t> </a:t>
            </a:r>
            <a:r>
              <a:rPr lang="de-DE" sz="1400" err="1">
                <a:latin typeface="BAM Klavika Light" panose="020B0506040000020004" pitchFamily="34" charset="0"/>
              </a:rPr>
              <a:t>more</a:t>
            </a:r>
            <a:r>
              <a:rPr lang="de-DE" sz="1400">
                <a:latin typeface="BAM Klavika Light" panose="020B0506040000020004" pitchFamily="34" charset="0"/>
              </a:rPr>
              <a:t>.</a:t>
            </a:r>
            <a:endParaRPr lang="en-US" sz="1400">
              <a:latin typeface="BAM Klavika Light" panose="020B0506040000020004" pitchFamily="34" charset="0"/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C365085E-5BE5-5312-4265-7F5695081C32}"/>
              </a:ext>
            </a:extLst>
          </p:cNvPr>
          <p:cNvSpPr txBox="1"/>
          <p:nvPr/>
        </p:nvSpPr>
        <p:spPr>
          <a:xfrm>
            <a:off x="6038531" y="2521587"/>
            <a:ext cx="2716213" cy="20313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de-DE" sz="1400" b="1">
                <a:latin typeface="BAM Klavika Light" panose="020B0506040000020004" pitchFamily="34" charset="0"/>
              </a:rPr>
              <a:t>Expert </a:t>
            </a:r>
            <a:r>
              <a:rPr lang="de-DE" sz="1400" b="1" err="1">
                <a:latin typeface="BAM Klavika Light" panose="020B0506040000020004" pitchFamily="34" charset="0"/>
              </a:rPr>
              <a:t>Hint</a:t>
            </a:r>
            <a:r>
              <a:rPr lang="de-DE" sz="1400" b="1">
                <a:latin typeface="BAM Klavika Light" panose="020B0506040000020004" pitchFamily="34" charset="0"/>
              </a:rPr>
              <a:t>: </a:t>
            </a:r>
            <a:r>
              <a:rPr lang="de-DE" sz="1400" err="1">
                <a:latin typeface="BAM Klavika Light" panose="020B0506040000020004" pitchFamily="34" charset="0"/>
              </a:rPr>
              <a:t>Jupyter</a:t>
            </a:r>
            <a:r>
              <a:rPr lang="de-DE" sz="1400">
                <a:latin typeface="BAM Klavika Light" panose="020B0506040000020004" pitchFamily="34" charset="0"/>
              </a:rPr>
              <a:t> </a:t>
            </a:r>
            <a:r>
              <a:rPr lang="de-DE" sz="1400" err="1">
                <a:latin typeface="BAM Klavika Light" panose="020B0506040000020004" pitchFamily="34" charset="0"/>
              </a:rPr>
              <a:t>is</a:t>
            </a:r>
            <a:r>
              <a:rPr lang="de-DE" sz="1400">
                <a:latin typeface="BAM Klavika Light" panose="020B0506040000020004" pitchFamily="34" charset="0"/>
              </a:rPr>
              <a:t> </a:t>
            </a:r>
            <a:r>
              <a:rPr lang="de-DE" sz="1400" err="1">
                <a:latin typeface="BAM Klavika Light" panose="020B0506040000020004" pitchFamily="34" charset="0"/>
              </a:rPr>
              <a:t>widely</a:t>
            </a:r>
            <a:r>
              <a:rPr lang="de-DE" sz="1400">
                <a:latin typeface="BAM Klavika Light" panose="020B0506040000020004" pitchFamily="34" charset="0"/>
              </a:rPr>
              <a:t> </a:t>
            </a:r>
            <a:r>
              <a:rPr lang="de-DE" sz="1400" err="1">
                <a:latin typeface="BAM Klavika Light" panose="020B0506040000020004" pitchFamily="34" charset="0"/>
              </a:rPr>
              <a:t>known</a:t>
            </a:r>
            <a:r>
              <a:rPr lang="de-DE" sz="1400">
                <a:latin typeface="BAM Klavika Light" panose="020B0506040000020004" pitchFamily="34" charset="0"/>
              </a:rPr>
              <a:t> </a:t>
            </a:r>
            <a:r>
              <a:rPr lang="de-DE" sz="1400" err="1">
                <a:latin typeface="BAM Klavika Light" panose="020B0506040000020004" pitchFamily="34" charset="0"/>
              </a:rPr>
              <a:t>as</a:t>
            </a:r>
            <a:r>
              <a:rPr lang="de-DE" sz="1400">
                <a:latin typeface="BAM Klavika Light" panose="020B0506040000020004" pitchFamily="34" charset="0"/>
              </a:rPr>
              <a:t> a Python </a:t>
            </a:r>
            <a:r>
              <a:rPr lang="de-DE" sz="1400" err="1">
                <a:latin typeface="BAM Klavika Light" panose="020B0506040000020004" pitchFamily="34" charset="0"/>
              </a:rPr>
              <a:t>tool</a:t>
            </a:r>
            <a:r>
              <a:rPr lang="de-DE" sz="1400">
                <a:latin typeface="BAM Klavika Light" panose="020B0506040000020004" pitchFamily="34" charset="0"/>
              </a:rPr>
              <a:t>, but a </a:t>
            </a:r>
            <a:r>
              <a:rPr lang="de-DE" sz="1400" err="1">
                <a:latin typeface="BAM Klavika Light" panose="020B0506040000020004" pitchFamily="34" charset="0"/>
              </a:rPr>
              <a:t>lot</a:t>
            </a:r>
            <a:r>
              <a:rPr lang="de-DE" sz="1400">
                <a:latin typeface="BAM Klavika Light" panose="020B0506040000020004" pitchFamily="34" charset="0"/>
              </a:rPr>
              <a:t> </a:t>
            </a:r>
            <a:r>
              <a:rPr lang="de-DE" sz="1400" err="1">
                <a:latin typeface="BAM Klavika Light" panose="020B0506040000020004" pitchFamily="34" charset="0"/>
              </a:rPr>
              <a:t>of</a:t>
            </a:r>
            <a:r>
              <a:rPr lang="de-DE" sz="1400">
                <a:latin typeface="BAM Klavika Light" panose="020B0506040000020004" pitchFamily="34" charset="0"/>
              </a:rPr>
              <a:t> </a:t>
            </a:r>
            <a:r>
              <a:rPr lang="de-DE" sz="1400" err="1">
                <a:latin typeface="BAM Klavika Light" panose="020B0506040000020004" pitchFamily="34" charset="0"/>
              </a:rPr>
              <a:t>other</a:t>
            </a:r>
            <a:r>
              <a:rPr lang="de-DE" sz="1400">
                <a:latin typeface="BAM Klavika Light" panose="020B0506040000020004" pitchFamily="34" charset="0"/>
              </a:rPr>
              <a:t> </a:t>
            </a:r>
            <a:r>
              <a:rPr lang="de-DE" sz="1400" err="1">
                <a:latin typeface="BAM Klavika Light" panose="020B0506040000020004" pitchFamily="34" charset="0"/>
              </a:rPr>
              <a:t>programming</a:t>
            </a:r>
            <a:r>
              <a:rPr lang="de-DE" sz="1400">
                <a:latin typeface="BAM Klavika Light" panose="020B0506040000020004" pitchFamily="34" charset="0"/>
              </a:rPr>
              <a:t> </a:t>
            </a:r>
            <a:r>
              <a:rPr lang="de-DE" sz="1400" err="1">
                <a:latin typeface="BAM Klavika Light" panose="020B0506040000020004" pitchFamily="34" charset="0"/>
              </a:rPr>
              <a:t>languages</a:t>
            </a:r>
            <a:r>
              <a:rPr lang="de-DE" sz="1400">
                <a:latin typeface="BAM Klavika Light" panose="020B0506040000020004" pitchFamily="34" charset="0"/>
              </a:rPr>
              <a:t> </a:t>
            </a:r>
            <a:r>
              <a:rPr lang="de-DE" sz="1400" err="1">
                <a:latin typeface="BAM Klavika Light" panose="020B0506040000020004" pitchFamily="34" charset="0"/>
              </a:rPr>
              <a:t>can</a:t>
            </a:r>
            <a:r>
              <a:rPr lang="de-DE" sz="1400">
                <a:latin typeface="BAM Klavika Light" panose="020B0506040000020004" pitchFamily="34" charset="0"/>
              </a:rPr>
              <a:t> </a:t>
            </a:r>
            <a:r>
              <a:rPr lang="de-DE" sz="1400" err="1">
                <a:latin typeface="BAM Klavika Light" panose="020B0506040000020004" pitchFamily="34" charset="0"/>
              </a:rPr>
              <a:t>be</a:t>
            </a:r>
            <a:r>
              <a:rPr lang="de-DE" sz="1400">
                <a:latin typeface="BAM Klavika Light" panose="020B0506040000020004" pitchFamily="34" charset="0"/>
              </a:rPr>
              <a:t> </a:t>
            </a:r>
            <a:r>
              <a:rPr lang="de-DE" sz="1400" err="1">
                <a:latin typeface="BAM Klavika Light" panose="020B0506040000020004" pitchFamily="34" charset="0"/>
              </a:rPr>
              <a:t>used</a:t>
            </a:r>
            <a:r>
              <a:rPr lang="de-DE" sz="1400">
                <a:latin typeface="BAM Klavika Light" panose="020B0506040000020004" pitchFamily="34" charset="0"/>
              </a:rPr>
              <a:t> </a:t>
            </a:r>
            <a:r>
              <a:rPr lang="de-DE" sz="1400" err="1">
                <a:latin typeface="BAM Klavika Light" panose="020B0506040000020004" pitchFamily="34" charset="0"/>
              </a:rPr>
              <a:t>within</a:t>
            </a:r>
            <a:r>
              <a:rPr lang="de-DE" sz="1400">
                <a:latin typeface="BAM Klavika Light" panose="020B0506040000020004" pitchFamily="34" charset="0"/>
              </a:rPr>
              <a:t> </a:t>
            </a:r>
            <a:r>
              <a:rPr lang="de-DE" sz="1400" err="1">
                <a:latin typeface="BAM Klavika Light" panose="020B0506040000020004" pitchFamily="34" charset="0"/>
              </a:rPr>
              <a:t>Jupyter</a:t>
            </a:r>
            <a:r>
              <a:rPr lang="de-DE" sz="1400">
                <a:latin typeface="BAM Klavika Light" panose="020B0506040000020004" pitchFamily="34" charset="0"/>
              </a:rPr>
              <a:t>.</a:t>
            </a:r>
          </a:p>
          <a:p>
            <a:endParaRPr lang="de-DE" sz="1400">
              <a:latin typeface="BAM Klavika Light" panose="020B0506040000020004" pitchFamily="34" charset="0"/>
            </a:endParaRPr>
          </a:p>
          <a:p>
            <a:r>
              <a:rPr lang="de-DE" sz="1400" err="1">
                <a:latin typeface="BAM Klavika Light" panose="020B0506040000020004" pitchFamily="34" charset="0"/>
              </a:rPr>
              <a:t>If</a:t>
            </a:r>
            <a:r>
              <a:rPr lang="de-DE" sz="1400">
                <a:latin typeface="BAM Klavika Light" panose="020B0506040000020004" pitchFamily="34" charset="0"/>
              </a:rPr>
              <a:t> </a:t>
            </a:r>
            <a:r>
              <a:rPr lang="de-DE" sz="1400" err="1">
                <a:latin typeface="BAM Klavika Light" panose="020B0506040000020004" pitchFamily="34" charset="0"/>
              </a:rPr>
              <a:t>you</a:t>
            </a:r>
            <a:r>
              <a:rPr lang="de-DE" sz="1400">
                <a:latin typeface="BAM Klavika Light" panose="020B0506040000020004" pitchFamily="34" charset="0"/>
              </a:rPr>
              <a:t> </a:t>
            </a:r>
            <a:r>
              <a:rPr lang="de-DE" sz="1400" err="1">
                <a:latin typeface="BAM Klavika Light" panose="020B0506040000020004" pitchFamily="34" charset="0"/>
              </a:rPr>
              <a:t>already</a:t>
            </a:r>
            <a:r>
              <a:rPr lang="de-DE" sz="1400">
                <a:latin typeface="BAM Klavika Light" panose="020B0506040000020004" pitchFamily="34" charset="0"/>
              </a:rPr>
              <a:t> </a:t>
            </a:r>
            <a:r>
              <a:rPr lang="de-DE" sz="1400" err="1">
                <a:latin typeface="BAM Klavika Light" panose="020B0506040000020004" pitchFamily="34" charset="0"/>
              </a:rPr>
              <a:t>have</a:t>
            </a:r>
            <a:r>
              <a:rPr lang="de-DE" sz="1400">
                <a:latin typeface="BAM Klavika Light" panose="020B0506040000020004" pitchFamily="34" charset="0"/>
              </a:rPr>
              <a:t> code in MATLAB, R,  Julia </a:t>
            </a:r>
            <a:r>
              <a:rPr lang="de-DE" sz="1400" err="1">
                <a:latin typeface="BAM Klavika Light" panose="020B0506040000020004" pitchFamily="34" charset="0"/>
              </a:rPr>
              <a:t>or</a:t>
            </a:r>
            <a:r>
              <a:rPr lang="de-DE" sz="1400">
                <a:latin typeface="BAM Klavika Light" panose="020B0506040000020004" pitchFamily="34" charset="0"/>
              </a:rPr>
              <a:t> </a:t>
            </a:r>
            <a:r>
              <a:rPr lang="de-DE" sz="1400" err="1">
                <a:latin typeface="BAM Klavika Light" panose="020B0506040000020004" pitchFamily="34" charset="0"/>
              </a:rPr>
              <a:t>another</a:t>
            </a:r>
            <a:r>
              <a:rPr lang="de-DE" sz="1400">
                <a:latin typeface="BAM Klavika Light" panose="020B0506040000020004" pitchFamily="34" charset="0"/>
              </a:rPr>
              <a:t> </a:t>
            </a:r>
            <a:r>
              <a:rPr lang="de-DE" sz="1400" err="1">
                <a:latin typeface="BAM Klavika Light" panose="020B0506040000020004" pitchFamily="34" charset="0"/>
              </a:rPr>
              <a:t>language</a:t>
            </a:r>
            <a:r>
              <a:rPr lang="de-DE" sz="1400">
                <a:latin typeface="BAM Klavika Light" panose="020B0506040000020004" pitchFamily="34" charset="0"/>
              </a:rPr>
              <a:t> </a:t>
            </a:r>
            <a:r>
              <a:rPr lang="de-DE" sz="1400" err="1">
                <a:latin typeface="BAM Klavika Light" panose="020B0506040000020004" pitchFamily="34" charset="0"/>
              </a:rPr>
              <a:t>you</a:t>
            </a:r>
            <a:r>
              <a:rPr lang="de-DE" sz="1400">
                <a:latin typeface="BAM Klavika Light" panose="020B0506040000020004" pitchFamily="34" charset="0"/>
              </a:rPr>
              <a:t> </a:t>
            </a:r>
            <a:r>
              <a:rPr lang="de-DE" sz="1400" err="1">
                <a:latin typeface="BAM Klavika Light" panose="020B0506040000020004" pitchFamily="34" charset="0"/>
              </a:rPr>
              <a:t>might</a:t>
            </a:r>
            <a:r>
              <a:rPr lang="de-DE" sz="1400">
                <a:latin typeface="BAM Klavika Light" panose="020B0506040000020004" pitchFamily="34" charset="0"/>
              </a:rPr>
              <a:t> </a:t>
            </a:r>
            <a:r>
              <a:rPr lang="de-DE" sz="1400" err="1">
                <a:latin typeface="BAM Klavika Light" panose="020B0506040000020004" pitchFamily="34" charset="0"/>
              </a:rPr>
              <a:t>try</a:t>
            </a:r>
            <a:r>
              <a:rPr lang="de-DE" sz="1400">
                <a:latin typeface="BAM Klavika Light" panose="020B0506040000020004" pitchFamily="34" charset="0"/>
              </a:rPr>
              <a:t> </a:t>
            </a:r>
            <a:r>
              <a:rPr lang="de-DE" sz="1400" err="1">
                <a:latin typeface="BAM Klavika Light" panose="020B0506040000020004" pitchFamily="34" charset="0"/>
              </a:rPr>
              <a:t>to</a:t>
            </a:r>
            <a:r>
              <a:rPr lang="de-DE" sz="1400">
                <a:latin typeface="BAM Klavika Light" panose="020B0506040000020004" pitchFamily="34" charset="0"/>
              </a:rPr>
              <a:t> </a:t>
            </a:r>
            <a:r>
              <a:rPr lang="de-DE" sz="1400" err="1">
                <a:latin typeface="BAM Klavika Light" panose="020B0506040000020004" pitchFamily="34" charset="0"/>
              </a:rPr>
              <a:t>migrate</a:t>
            </a:r>
            <a:r>
              <a:rPr lang="de-DE" sz="1400">
                <a:latin typeface="BAM Klavika Light" panose="020B0506040000020004" pitchFamily="34" charset="0"/>
              </a:rPr>
              <a:t> </a:t>
            </a:r>
            <a:r>
              <a:rPr lang="de-DE" sz="1400" err="1">
                <a:latin typeface="BAM Klavika Light" panose="020B0506040000020004" pitchFamily="34" charset="0"/>
              </a:rPr>
              <a:t>it</a:t>
            </a:r>
            <a:r>
              <a:rPr lang="de-DE" sz="1400">
                <a:latin typeface="BAM Klavika Light" panose="020B0506040000020004" pitchFamily="34" charset="0"/>
              </a:rPr>
              <a:t> </a:t>
            </a:r>
            <a:r>
              <a:rPr lang="de-DE" sz="1400" err="1">
                <a:latin typeface="BAM Klavika Light" panose="020B0506040000020004" pitchFamily="34" charset="0"/>
              </a:rPr>
              <a:t>to</a:t>
            </a:r>
            <a:r>
              <a:rPr lang="de-DE" sz="1400">
                <a:latin typeface="BAM Klavika Light" panose="020B0506040000020004" pitchFamily="34" charset="0"/>
              </a:rPr>
              <a:t> a </a:t>
            </a:r>
            <a:r>
              <a:rPr lang="de-DE" sz="1400" err="1">
                <a:latin typeface="BAM Klavika Light" panose="020B0506040000020004" pitchFamily="34" charset="0"/>
              </a:rPr>
              <a:t>jupyter</a:t>
            </a:r>
            <a:r>
              <a:rPr lang="de-DE" sz="1400">
                <a:latin typeface="BAM Klavika Light" panose="020B0506040000020004" pitchFamily="34" charset="0"/>
              </a:rPr>
              <a:t> </a:t>
            </a:r>
            <a:r>
              <a:rPr lang="de-DE" sz="1400" err="1">
                <a:latin typeface="BAM Klavika Light" panose="020B0506040000020004" pitchFamily="34" charset="0"/>
              </a:rPr>
              <a:t>notebook</a:t>
            </a:r>
            <a:r>
              <a:rPr lang="de-DE" sz="1400">
                <a:latin typeface="BAM Klavika Light" panose="020B0506040000020004" pitchFamily="34" charset="0"/>
              </a:rPr>
              <a:t>.</a:t>
            </a:r>
            <a:endParaRPr lang="en-US" sz="1400">
              <a:latin typeface="BAM Klavika Light" panose="020B050604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5228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>
                <a:latin typeface="BAM Klavika Medium" panose="020B0803040000020004" pitchFamily="34" charset="0"/>
              </a:rPr>
              <a:t>Prerequisites</a:t>
            </a:r>
            <a:r>
              <a:rPr lang="de-DE">
                <a:latin typeface="BAM Klavika Medium" panose="020B0803040000020004" pitchFamily="34" charset="0"/>
              </a:rPr>
              <a:t> / Installation</a:t>
            </a:r>
            <a:br>
              <a:rPr lang="de-DE">
                <a:latin typeface="BAM Klavika Medium" panose="020B0803040000020004" pitchFamily="34" charset="0"/>
              </a:rPr>
            </a:br>
            <a:r>
              <a:rPr lang="de-DE" b="0" err="1">
                <a:latin typeface="BAM Klavika Medium" panose="020B0803040000020004" pitchFamily="34" charset="0"/>
              </a:rPr>
              <a:t>Overview</a:t>
            </a:r>
            <a:endParaRPr lang="de-DE" b="0">
              <a:latin typeface="BAM Klavika Medium" panose="020B0803040000020004" pitchFamily="34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24.01.2024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err="1"/>
              <a:t>pyBis</a:t>
            </a:r>
            <a:r>
              <a:rPr lang="en-US"/>
              <a:t> Training – Part I (Beginner)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ED74F-9508-4ED9-B334-15F84E4ED6ED}" type="slidenum">
              <a:rPr lang="de-DE" smtClean="0"/>
              <a:t>2</a:t>
            </a:fld>
            <a:endParaRPr lang="de-DE"/>
          </a:p>
        </p:txBody>
      </p:sp>
      <p:sp>
        <p:nvSpPr>
          <p:cNvPr id="6" name="Inhaltsplatzhalter 5"/>
          <p:cNvSpPr>
            <a:spLocks noGrp="1"/>
          </p:cNvSpPr>
          <p:nvPr>
            <p:ph sz="quarter" idx="13"/>
          </p:nvPr>
        </p:nvSpPr>
        <p:spPr>
          <a:xfrm>
            <a:off x="539749" y="1152000"/>
            <a:ext cx="3570073" cy="3546001"/>
          </a:xfrm>
        </p:spPr>
        <p:txBody>
          <a:bodyPr/>
          <a:lstStyle/>
          <a:p>
            <a:r>
              <a:rPr lang="de-DE" b="1" err="1">
                <a:latin typeface="BAM Klavika Light" panose="020B0506040000020004" pitchFamily="34" charset="0"/>
              </a:rPr>
              <a:t>Required</a:t>
            </a:r>
            <a:r>
              <a:rPr lang="de-DE" b="1">
                <a:latin typeface="BAM Klavika Light" panose="020B0506040000020004" pitchFamily="34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>
                <a:latin typeface="BAM Klavika Light" panose="020B0506040000020004" pitchFamily="34" charset="0"/>
              </a:rPr>
              <a:t>Python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>
                <a:latin typeface="BAM Klavika Light" panose="020B0506040000020004" pitchFamily="34" charset="0"/>
              </a:rPr>
              <a:t>Python Package </a:t>
            </a:r>
            <a:r>
              <a:rPr lang="de-DE" err="1">
                <a:latin typeface="BAM Klavika Light" panose="020B0506040000020004" pitchFamily="34" charset="0"/>
              </a:rPr>
              <a:t>pyBIS</a:t>
            </a:r>
            <a:br>
              <a:rPr lang="de-DE">
                <a:latin typeface="BAM Klavika Light" panose="020B0506040000020004" pitchFamily="34" charset="0"/>
              </a:rPr>
            </a:br>
            <a:br>
              <a:rPr lang="de-DE">
                <a:latin typeface="BAM Klavika Light" panose="020B0506040000020004" pitchFamily="34" charset="0"/>
              </a:rPr>
            </a:br>
            <a:endParaRPr lang="de-DE">
              <a:latin typeface="BAM Klavika Light" panose="020B0506040000020004" pitchFamily="34" charset="0"/>
            </a:endParaRPr>
          </a:p>
          <a:p>
            <a:r>
              <a:rPr lang="de-DE" b="1" err="1">
                <a:latin typeface="BAM Klavika Light" panose="020B0506040000020004" pitchFamily="34" charset="0"/>
              </a:rPr>
              <a:t>Highly</a:t>
            </a:r>
            <a:r>
              <a:rPr lang="de-DE" b="1">
                <a:latin typeface="BAM Klavika Light" panose="020B0506040000020004" pitchFamily="34" charset="0"/>
              </a:rPr>
              <a:t> Recommended: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err="1">
                <a:latin typeface="BAM Klavika Light" panose="020B0506040000020004" pitchFamily="34" charset="0"/>
              </a:rPr>
              <a:t>JupyterLab</a:t>
            </a:r>
            <a:r>
              <a:rPr lang="de-DE">
                <a:latin typeface="BAM Klavika Light" panose="020B0506040000020004" pitchFamily="34" charset="0"/>
              </a:rPr>
              <a:t> </a:t>
            </a:r>
            <a:r>
              <a:rPr lang="de-DE" err="1">
                <a:latin typeface="BAM Klavika Light" panose="020B0506040000020004" pitchFamily="34" charset="0"/>
              </a:rPr>
              <a:t>for</a:t>
            </a:r>
            <a:r>
              <a:rPr lang="de-DE">
                <a:latin typeface="BAM Klavika Light" panose="020B0506040000020004" pitchFamily="34" charset="0"/>
              </a:rPr>
              <a:t> </a:t>
            </a:r>
            <a:r>
              <a:rPr lang="de-DE" err="1">
                <a:latin typeface="BAM Klavika Light" panose="020B0506040000020004" pitchFamily="34" charset="0"/>
              </a:rPr>
              <a:t>interactive</a:t>
            </a:r>
            <a:r>
              <a:rPr lang="de-DE">
                <a:latin typeface="BAM Klavika Light" panose="020B0506040000020004" pitchFamily="34" charset="0"/>
              </a:rPr>
              <a:t> </a:t>
            </a:r>
            <a:r>
              <a:rPr lang="de-DE" err="1">
                <a:latin typeface="BAM Klavika Light" panose="020B0506040000020004" pitchFamily="34" charset="0"/>
              </a:rPr>
              <a:t>use</a:t>
            </a:r>
            <a:br>
              <a:rPr lang="de-DE">
                <a:latin typeface="BAM Klavika Light" panose="020B0506040000020004" pitchFamily="34" charset="0"/>
              </a:rPr>
            </a:br>
            <a:br>
              <a:rPr lang="de-DE">
                <a:latin typeface="BAM Klavika Light" panose="020B0506040000020004" pitchFamily="34" charset="0"/>
              </a:rPr>
            </a:br>
            <a:endParaRPr lang="de-DE">
              <a:latin typeface="BAM Klavika Light" panose="020B0506040000020004" pitchFamily="34" charset="0"/>
            </a:endParaRPr>
          </a:p>
          <a:p>
            <a:r>
              <a:rPr lang="de-DE" b="1">
                <a:latin typeface="BAM Klavika Light" panose="020B0506040000020004" pitchFamily="34" charset="0"/>
              </a:rPr>
              <a:t>Recommended: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>
                <a:latin typeface="BAM Klavika Light" panose="020B0506040000020004" pitchFamily="34" charset="0"/>
              </a:rPr>
              <a:t>MS Visual Studio Code</a:t>
            </a:r>
            <a:br>
              <a:rPr lang="de-DE">
                <a:latin typeface="BAM Klavika Light" panose="020B0506040000020004" pitchFamily="34" charset="0"/>
              </a:rPr>
            </a:br>
            <a:r>
              <a:rPr lang="de-DE">
                <a:latin typeface="BAM Klavika Light" panose="020B0506040000020004" pitchFamily="34" charset="0"/>
              </a:rPr>
              <a:t>(</a:t>
            </a:r>
            <a:r>
              <a:rPr lang="de-DE" err="1">
                <a:latin typeface="BAM Klavika Light" panose="020B0506040000020004" pitchFamily="34" charset="0"/>
              </a:rPr>
              <a:t>or</a:t>
            </a:r>
            <a:r>
              <a:rPr lang="de-DE">
                <a:latin typeface="BAM Klavika Light" panose="020B0506040000020004" pitchFamily="34" charset="0"/>
              </a:rPr>
              <a:t> </a:t>
            </a:r>
            <a:r>
              <a:rPr lang="de-DE" err="1">
                <a:latin typeface="BAM Klavika Light" panose="020B0506040000020004" pitchFamily="34" charset="0"/>
              </a:rPr>
              <a:t>other</a:t>
            </a:r>
            <a:r>
              <a:rPr lang="de-DE">
                <a:latin typeface="BAM Klavika Light" panose="020B0506040000020004" pitchFamily="34" charset="0"/>
              </a:rPr>
              <a:t> IDE) </a:t>
            </a:r>
            <a:r>
              <a:rPr lang="de-DE" err="1">
                <a:latin typeface="BAM Klavika Light" panose="020B0506040000020004" pitchFamily="34" charset="0"/>
              </a:rPr>
              <a:t>for</a:t>
            </a:r>
            <a:r>
              <a:rPr lang="de-DE">
                <a:latin typeface="BAM Klavika Light" panose="020B0506040000020004" pitchFamily="34" charset="0"/>
              </a:rPr>
              <a:t> </a:t>
            </a:r>
            <a:r>
              <a:rPr lang="de-DE" err="1">
                <a:latin typeface="BAM Klavika Light" panose="020B0506040000020004" pitchFamily="34" charset="0"/>
              </a:rPr>
              <a:t>development</a:t>
            </a:r>
            <a:endParaRPr lang="de-DE">
              <a:latin typeface="BAM Klavika Light" panose="020B0506040000020004" pitchFamily="34" charset="0"/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5C350C91-1FD1-AEFF-81CE-31025E9B2BE8}"/>
              </a:ext>
            </a:extLst>
          </p:cNvPr>
          <p:cNvSpPr txBox="1"/>
          <p:nvPr/>
        </p:nvSpPr>
        <p:spPr>
          <a:xfrm>
            <a:off x="6026150" y="1044915"/>
            <a:ext cx="2716212" cy="5232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>
                <a:latin typeface="BAM Klavika Light" panose="020B0506040000020004" pitchFamily="34" charset="0"/>
              </a:rPr>
              <a:t>Python:</a:t>
            </a:r>
            <a:r>
              <a:rPr lang="en-US" sz="1400">
                <a:latin typeface="BAM Klavika Light" panose="020B0506040000020004" pitchFamily="34" charset="0"/>
              </a:rPr>
              <a:t> programming language and environment</a:t>
            </a:r>
            <a:endParaRPr lang="de-DE" sz="1400">
              <a:latin typeface="BAM Klavika Light" panose="020B0506040000020004" pitchFamily="34" charset="0"/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FB817B28-F436-8A0F-2FEF-63B5C6ED9B66}"/>
              </a:ext>
            </a:extLst>
          </p:cNvPr>
          <p:cNvSpPr txBox="1"/>
          <p:nvPr/>
        </p:nvSpPr>
        <p:spPr>
          <a:xfrm>
            <a:off x="6026150" y="1811054"/>
            <a:ext cx="2716212" cy="95410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>
                <a:latin typeface="BAM Klavika Light" panose="020B0506040000020004" pitchFamily="34" charset="0"/>
              </a:rPr>
              <a:t>Python module/package: </a:t>
            </a:r>
            <a:r>
              <a:rPr lang="en-US" sz="1400">
                <a:latin typeface="BAM Klavika Light" panose="020B0506040000020004" pitchFamily="34" charset="0"/>
              </a:rPr>
              <a:t>package of code for a specific purpose to be used in python (may depend on other packages)</a:t>
            </a:r>
            <a:endParaRPr lang="de-DE" sz="1400">
              <a:latin typeface="BAM Klavika Light" panose="020B0506040000020004" pitchFamily="34" charset="0"/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E7128392-36DB-1894-720B-9B8BE8EC1660}"/>
              </a:ext>
            </a:extLst>
          </p:cNvPr>
          <p:cNvSpPr txBox="1"/>
          <p:nvPr/>
        </p:nvSpPr>
        <p:spPr>
          <a:xfrm>
            <a:off x="6026150" y="3008080"/>
            <a:ext cx="2716212" cy="5232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err="1">
                <a:latin typeface="BAM Klavika Light" panose="020B0506040000020004" pitchFamily="34" charset="0"/>
              </a:rPr>
              <a:t>pyBIS</a:t>
            </a:r>
            <a:r>
              <a:rPr lang="en-US" sz="1400" b="1">
                <a:latin typeface="BAM Klavika Light" panose="020B0506040000020004" pitchFamily="34" charset="0"/>
              </a:rPr>
              <a:t>: </a:t>
            </a:r>
            <a:r>
              <a:rPr lang="en-US" sz="1400">
                <a:latin typeface="BAM Klavika Light" panose="020B0506040000020004" pitchFamily="34" charset="0"/>
              </a:rPr>
              <a:t>python package for interaction with openBIS</a:t>
            </a:r>
            <a:endParaRPr lang="de-DE" sz="1400">
              <a:latin typeface="BAM Klavika Light" panose="020B0506040000020004" pitchFamily="34" charset="0"/>
            </a:endParaRP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ADBFC71D-C799-59E9-0A63-BB6B674298A2}"/>
              </a:ext>
            </a:extLst>
          </p:cNvPr>
          <p:cNvSpPr txBox="1"/>
          <p:nvPr/>
        </p:nvSpPr>
        <p:spPr>
          <a:xfrm>
            <a:off x="6026149" y="3774219"/>
            <a:ext cx="2736635" cy="73866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>
                <a:latin typeface="BAM Klavika Light" panose="020B0506040000020004" pitchFamily="34" charset="0"/>
              </a:rPr>
              <a:t>IDE: </a:t>
            </a:r>
            <a:r>
              <a:rPr lang="en-US" sz="1400">
                <a:latin typeface="BAM Klavika Light" panose="020B0506040000020004" pitchFamily="34" charset="0"/>
              </a:rPr>
              <a:t>Integrated Development Environment – code editor and tools for software development</a:t>
            </a:r>
            <a:endParaRPr lang="de-DE" sz="1400">
              <a:latin typeface="BAM Klavika Light" panose="020B0506040000020004" pitchFamily="34" charset="0"/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E8F14676-127D-673E-1A74-57A23DE3DA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9823" y="1048400"/>
            <a:ext cx="827938" cy="1006952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EB8831B6-C5CD-1444-AEB4-E0BCD2508C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17443" y="2351644"/>
            <a:ext cx="761090" cy="891902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E7342DE8-F352-DA29-1BEC-EF04587F43C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9823" y="3539839"/>
            <a:ext cx="806402" cy="806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349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>
                <a:latin typeface="BAM Klavika Medium" panose="020B0803040000020004" pitchFamily="34" charset="0"/>
              </a:rPr>
              <a:t>Prerequisites</a:t>
            </a:r>
            <a:r>
              <a:rPr lang="de-DE">
                <a:latin typeface="BAM Klavika Medium" panose="020B0803040000020004" pitchFamily="34" charset="0"/>
              </a:rPr>
              <a:t> / Installation</a:t>
            </a:r>
            <a:br>
              <a:rPr lang="de-DE">
                <a:latin typeface="BAM Klavika Medium" panose="020B0803040000020004" pitchFamily="34" charset="0"/>
              </a:rPr>
            </a:br>
            <a:r>
              <a:rPr lang="de-DE" b="0">
                <a:latin typeface="BAM Klavika Medium" panose="020B0803040000020004" pitchFamily="34" charset="0"/>
              </a:rPr>
              <a:t>Python </a:t>
            </a:r>
            <a:r>
              <a:rPr lang="de-DE" b="0" err="1">
                <a:latin typeface="BAM Klavika Medium" panose="020B0803040000020004" pitchFamily="34" charset="0"/>
              </a:rPr>
              <a:t>with</a:t>
            </a:r>
            <a:r>
              <a:rPr lang="de-DE" b="0">
                <a:latin typeface="BAM Klavika Medium" panose="020B0803040000020004" pitchFamily="34" charset="0"/>
              </a:rPr>
              <a:t> </a:t>
            </a:r>
            <a:r>
              <a:rPr lang="de-DE" b="0" err="1">
                <a:latin typeface="BAM Klavika Medium" panose="020B0803040000020004" pitchFamily="34" charset="0"/>
              </a:rPr>
              <a:t>Anaconda</a:t>
            </a:r>
            <a:r>
              <a:rPr lang="de-DE" b="0">
                <a:latin typeface="BAM Klavika Medium" panose="020B0803040000020004" pitchFamily="34" charset="0"/>
              </a:rPr>
              <a:t> / </a:t>
            </a:r>
            <a:r>
              <a:rPr lang="de-DE" b="0" err="1">
                <a:latin typeface="BAM Klavika Medium" panose="020B0803040000020004" pitchFamily="34" charset="0"/>
              </a:rPr>
              <a:t>Miniconda</a:t>
            </a:r>
            <a:endParaRPr lang="de-DE" b="0">
              <a:latin typeface="BAM Klavika Medium" panose="020B0803040000020004" pitchFamily="34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24.01.2024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err="1"/>
              <a:t>pyBis</a:t>
            </a:r>
            <a:r>
              <a:rPr lang="en-US"/>
              <a:t> Training – Part I (Beginner)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ED74F-9508-4ED9-B334-15F84E4ED6ED}" type="slidenum">
              <a:rPr lang="de-DE" smtClean="0"/>
              <a:t>3</a:t>
            </a:fld>
            <a:endParaRPr lang="de-DE"/>
          </a:p>
        </p:txBody>
      </p:sp>
      <p:sp>
        <p:nvSpPr>
          <p:cNvPr id="6" name="Inhaltsplatzhalter 5"/>
          <p:cNvSpPr>
            <a:spLocks noGrp="1"/>
          </p:cNvSpPr>
          <p:nvPr>
            <p:ph sz="quarter" idx="13"/>
          </p:nvPr>
        </p:nvSpPr>
        <p:spPr>
          <a:xfrm>
            <a:off x="539749" y="1152000"/>
            <a:ext cx="5486399" cy="3470799"/>
          </a:xfrm>
        </p:spPr>
        <p:txBody>
          <a:bodyPr/>
          <a:lstStyle/>
          <a:p>
            <a:r>
              <a:rPr lang="de-DE" b="1" err="1">
                <a:latin typeface="BAM Klavika Light" panose="020B0506040000020004" pitchFamily="34" charset="0"/>
              </a:rPr>
              <a:t>Preferred</a:t>
            </a:r>
            <a:r>
              <a:rPr lang="de-DE" b="1">
                <a:latin typeface="BAM Klavika Light" panose="020B0506040000020004" pitchFamily="34" charset="0"/>
              </a:rPr>
              <a:t> </a:t>
            </a:r>
            <a:r>
              <a:rPr lang="de-DE" b="1" err="1">
                <a:latin typeface="BAM Klavika Light" panose="020B0506040000020004" pitchFamily="34" charset="0"/>
              </a:rPr>
              <a:t>method</a:t>
            </a:r>
            <a:r>
              <a:rPr lang="de-DE" b="1">
                <a:latin typeface="BAM Klavika Light" panose="020B0506040000020004" pitchFamily="34" charset="0"/>
              </a:rPr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de-DE">
                <a:latin typeface="BAM Klavika Light" panose="020B0506040000020004" pitchFamily="34" charset="0"/>
              </a:rPr>
              <a:t>Request </a:t>
            </a:r>
            <a:r>
              <a:rPr lang="de-DE" err="1">
                <a:latin typeface="BAM Klavika Light" panose="020B0506040000020004" pitchFamily="34" charset="0"/>
              </a:rPr>
              <a:t>installation</a:t>
            </a:r>
            <a:r>
              <a:rPr lang="de-DE">
                <a:latin typeface="BAM Klavika Light" panose="020B0506040000020004" pitchFamily="34" charset="0"/>
              </a:rPr>
              <a:t> </a:t>
            </a:r>
            <a:r>
              <a:rPr lang="de-DE" err="1">
                <a:latin typeface="BAM Klavika Light" panose="020B0506040000020004" pitchFamily="34" charset="0"/>
              </a:rPr>
              <a:t>of</a:t>
            </a:r>
            <a:r>
              <a:rPr lang="de-DE">
                <a:latin typeface="BAM Klavika Light" panose="020B0506040000020004" pitchFamily="34" charset="0"/>
              </a:rPr>
              <a:t> </a:t>
            </a:r>
            <a:r>
              <a:rPr lang="de-DE" i="1">
                <a:latin typeface="BAM Klavika Light" panose="020B0506040000020004" pitchFamily="34" charset="0"/>
              </a:rPr>
              <a:t>Miniconda3</a:t>
            </a:r>
            <a:r>
              <a:rPr lang="de-DE">
                <a:latin typeface="BAM Klavika Light" panose="020B0506040000020004" pitchFamily="34" charset="0"/>
              </a:rPr>
              <a:t> in </a:t>
            </a:r>
            <a:r>
              <a:rPr lang="de-DE" err="1">
                <a:latin typeface="BAM Klavika Light" panose="020B0506040000020004" pitchFamily="34" charset="0"/>
              </a:rPr>
              <a:t>the</a:t>
            </a:r>
            <a:r>
              <a:rPr lang="de-DE">
                <a:latin typeface="BAM Klavika Light" panose="020B0506040000020004" pitchFamily="34" charset="0"/>
              </a:rPr>
              <a:t> Software Portal</a:t>
            </a:r>
            <a:br>
              <a:rPr lang="de-DE">
                <a:latin typeface="BAM Klavika Light" panose="020B0506040000020004" pitchFamily="34" charset="0"/>
              </a:rPr>
            </a:br>
            <a:br>
              <a:rPr lang="de-DE">
                <a:latin typeface="BAM Klavika Light" panose="020B0506040000020004" pitchFamily="34" charset="0"/>
              </a:rPr>
            </a:br>
            <a:br>
              <a:rPr lang="de-DE">
                <a:latin typeface="BAM Klavika Light" panose="020B0506040000020004" pitchFamily="34" charset="0"/>
              </a:rPr>
            </a:br>
            <a:br>
              <a:rPr lang="de-DE">
                <a:latin typeface="BAM Klavika Light" panose="020B0506040000020004" pitchFamily="34" charset="0"/>
              </a:rPr>
            </a:br>
            <a:br>
              <a:rPr lang="de-DE">
                <a:latin typeface="BAM Klavika Light" panose="020B0506040000020004" pitchFamily="34" charset="0"/>
              </a:rPr>
            </a:br>
            <a:endParaRPr lang="de-DE">
              <a:latin typeface="BAM Klavika Light" panose="020B05060400000200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de-DE" err="1">
                <a:latin typeface="BAM Klavika Light" panose="020B0506040000020004" pitchFamily="34" charset="0"/>
              </a:rPr>
              <a:t>Wait</a:t>
            </a:r>
            <a:r>
              <a:rPr lang="de-DE">
                <a:latin typeface="BAM Klavika Light" panose="020B0506040000020004" pitchFamily="34" charset="0"/>
              </a:rPr>
              <a:t> </a:t>
            </a:r>
            <a:r>
              <a:rPr lang="de-DE" err="1">
                <a:latin typeface="BAM Klavika Light" panose="020B0506040000020004" pitchFamily="34" charset="0"/>
              </a:rPr>
              <a:t>for</a:t>
            </a:r>
            <a:r>
              <a:rPr lang="de-DE">
                <a:latin typeface="BAM Klavika Light" panose="020B0506040000020004" pitchFamily="34" charset="0"/>
              </a:rPr>
              <a:t> </a:t>
            </a:r>
            <a:r>
              <a:rPr lang="de-DE" err="1">
                <a:latin typeface="BAM Klavika Light" panose="020B0506040000020004" pitchFamily="34" charset="0"/>
              </a:rPr>
              <a:t>installation</a:t>
            </a:r>
            <a:r>
              <a:rPr lang="de-DE">
                <a:latin typeface="BAM Klavika Light" panose="020B0506040000020004" pitchFamily="34" charset="0"/>
              </a:rPr>
              <a:t> </a:t>
            </a:r>
            <a:r>
              <a:rPr lang="de-DE" err="1">
                <a:latin typeface="BAM Klavika Light" panose="020B0506040000020004" pitchFamily="34" charset="0"/>
              </a:rPr>
              <a:t>to</a:t>
            </a:r>
            <a:r>
              <a:rPr lang="de-DE">
                <a:latin typeface="BAM Klavika Light" panose="020B0506040000020004" pitchFamily="34" charset="0"/>
              </a:rPr>
              <a:t> finish</a:t>
            </a:r>
          </a:p>
          <a:p>
            <a:pPr marL="342900" indent="-342900">
              <a:buFont typeface="+mj-lt"/>
              <a:buAutoNum type="arabicPeriod"/>
            </a:pPr>
            <a:r>
              <a:rPr lang="de-DE">
                <a:latin typeface="BAM Klavika Light" panose="020B0506040000020004" pitchFamily="34" charset="0"/>
              </a:rPr>
              <a:t>Check </a:t>
            </a:r>
            <a:r>
              <a:rPr lang="de-DE" err="1">
                <a:latin typeface="BAM Klavika Light" panose="020B0506040000020004" pitchFamily="34" charset="0"/>
              </a:rPr>
              <a:t>if</a:t>
            </a:r>
            <a:r>
              <a:rPr lang="de-DE">
                <a:latin typeface="BAM Klavika Light" panose="020B0506040000020004" pitchFamily="34" charset="0"/>
              </a:rPr>
              <a:t> </a:t>
            </a:r>
            <a:r>
              <a:rPr lang="de-DE" i="1" err="1">
                <a:latin typeface="BAM Klavika Light" panose="020B0506040000020004" pitchFamily="34" charset="0"/>
              </a:rPr>
              <a:t>Anaconda</a:t>
            </a:r>
            <a:r>
              <a:rPr lang="de-DE" i="1">
                <a:latin typeface="BAM Klavika Light" panose="020B0506040000020004" pitchFamily="34" charset="0"/>
              </a:rPr>
              <a:t> </a:t>
            </a:r>
            <a:r>
              <a:rPr lang="de-DE" i="1" err="1">
                <a:latin typeface="BAM Klavika Light" panose="020B0506040000020004" pitchFamily="34" charset="0"/>
              </a:rPr>
              <a:t>Powershell</a:t>
            </a:r>
            <a:r>
              <a:rPr lang="de-DE">
                <a:latin typeface="BAM Klavika Light" panose="020B0506040000020004" pitchFamily="34" charset="0"/>
              </a:rPr>
              <a:t> </a:t>
            </a:r>
            <a:r>
              <a:rPr lang="de-DE" i="1">
                <a:latin typeface="BAM Klavika Light" panose="020B0506040000020004" pitchFamily="34" charset="0"/>
              </a:rPr>
              <a:t>Prompt</a:t>
            </a:r>
            <a:r>
              <a:rPr lang="de-DE">
                <a:latin typeface="BAM Klavika Light" panose="020B0506040000020004" pitchFamily="34" charset="0"/>
              </a:rPr>
              <a:t> </a:t>
            </a:r>
            <a:r>
              <a:rPr lang="de-DE" err="1">
                <a:latin typeface="BAM Klavika Light" panose="020B0506040000020004" pitchFamily="34" charset="0"/>
              </a:rPr>
              <a:t>is</a:t>
            </a:r>
            <a:r>
              <a:rPr lang="de-DE">
                <a:latin typeface="BAM Klavika Light" panose="020B0506040000020004" pitchFamily="34" charset="0"/>
              </a:rPr>
              <a:t> </a:t>
            </a:r>
            <a:r>
              <a:rPr lang="de-DE" err="1">
                <a:latin typeface="BAM Klavika Light" panose="020B0506040000020004" pitchFamily="34" charset="0"/>
              </a:rPr>
              <a:t>available</a:t>
            </a:r>
            <a:r>
              <a:rPr lang="de-DE">
                <a:latin typeface="BAM Klavika Light" panose="020B0506040000020004" pitchFamily="34" charset="0"/>
              </a:rPr>
              <a:t> </a:t>
            </a:r>
          </a:p>
          <a:p>
            <a:endParaRPr lang="de-DE">
              <a:latin typeface="BAM Klavika Light" panose="020B0506040000020004" pitchFamily="34" charset="0"/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BFE1826E-4205-97F5-38D3-A61F268885D2}"/>
              </a:ext>
            </a:extLst>
          </p:cNvPr>
          <p:cNvSpPr txBox="1"/>
          <p:nvPr/>
        </p:nvSpPr>
        <p:spPr>
          <a:xfrm>
            <a:off x="6030911" y="1483521"/>
            <a:ext cx="2716213" cy="95410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>
                <a:latin typeface="BAM Klavika Light" panose="020B0506040000020004" pitchFamily="34" charset="0"/>
              </a:rPr>
              <a:t>Anaconda:</a:t>
            </a:r>
            <a:r>
              <a:rPr lang="en-US" sz="1400">
                <a:latin typeface="BAM Klavika Light" panose="020B0506040000020004" pitchFamily="34" charset="0"/>
              </a:rPr>
              <a:t> software system to install and manage python and python packages and it's dependencies (not free for BAM)</a:t>
            </a:r>
            <a:endParaRPr lang="de-DE" sz="1400">
              <a:latin typeface="BAM Klavika Light" panose="020B0506040000020004" pitchFamily="34" charset="0"/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8A0424E7-7500-3881-3B16-E971DB23A023}"/>
              </a:ext>
            </a:extLst>
          </p:cNvPr>
          <p:cNvSpPr txBox="1"/>
          <p:nvPr/>
        </p:nvSpPr>
        <p:spPr>
          <a:xfrm>
            <a:off x="6030911" y="2600136"/>
            <a:ext cx="2720975" cy="73866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err="1">
                <a:latin typeface="BAM Klavika Light" panose="020B0506040000020004" pitchFamily="34" charset="0"/>
              </a:rPr>
              <a:t>Miniconda</a:t>
            </a:r>
            <a:r>
              <a:rPr lang="en-US" sz="1400" b="1">
                <a:latin typeface="BAM Klavika Light" panose="020B0506040000020004" pitchFamily="34" charset="0"/>
              </a:rPr>
              <a:t>: </a:t>
            </a:r>
            <a:r>
              <a:rPr lang="en-US" sz="1400">
                <a:latin typeface="BAM Klavika Light" panose="020B0506040000020004" pitchFamily="34" charset="0"/>
              </a:rPr>
              <a:t>stripped down version of Anaconda without graphical tools - free to use at BAM!</a:t>
            </a:r>
            <a:endParaRPr lang="de-DE" sz="1400">
              <a:latin typeface="BAM Klavika Light" panose="020B0506040000020004" pitchFamily="34" charset="0"/>
            </a:endParaRPr>
          </a:p>
        </p:txBody>
      </p:sp>
      <p:pic>
        <p:nvPicPr>
          <p:cNvPr id="14" name="Picture 7">
            <a:extLst>
              <a:ext uri="{FF2B5EF4-FFF2-40B4-BE49-F238E27FC236}">
                <a16:creationId xmlns:a16="http://schemas.microsoft.com/office/drawing/2014/main" id="{2E6607F2-4D90-AB46-F10A-AAD5B8CB02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5843" b="1362"/>
          <a:stretch/>
        </p:blipFill>
        <p:spPr>
          <a:xfrm>
            <a:off x="898794" y="1706598"/>
            <a:ext cx="1406411" cy="1076933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E41BE9EE-A67E-313A-50A1-82994D63E9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5205" y="1658538"/>
            <a:ext cx="2036369" cy="1173054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C94D627B-70EA-3FDB-E6D8-8C88C439EF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8794" y="3596240"/>
            <a:ext cx="2693100" cy="1074619"/>
          </a:xfrm>
          <a:prstGeom prst="rect">
            <a:avLst/>
          </a:prstGeom>
        </p:spPr>
      </p:pic>
      <p:sp>
        <p:nvSpPr>
          <p:cNvPr id="21" name="Textfeld 20">
            <a:extLst>
              <a:ext uri="{FF2B5EF4-FFF2-40B4-BE49-F238E27FC236}">
                <a16:creationId xmlns:a16="http://schemas.microsoft.com/office/drawing/2014/main" id="{DC277DD5-AB2B-3DB6-F4EA-0F6FB632F202}"/>
              </a:ext>
            </a:extLst>
          </p:cNvPr>
          <p:cNvSpPr txBox="1"/>
          <p:nvPr/>
        </p:nvSpPr>
        <p:spPr>
          <a:xfrm>
            <a:off x="6035673" y="3501308"/>
            <a:ext cx="2716213" cy="116955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>
                <a:latin typeface="BAM Klavika Light" panose="020B0506040000020004" pitchFamily="34" charset="0"/>
              </a:rPr>
              <a:t>Hint:</a:t>
            </a:r>
            <a:r>
              <a:rPr lang="en-US" sz="1400">
                <a:latin typeface="BAM Klavika Light" panose="020B0506040000020004" pitchFamily="34" charset="0"/>
              </a:rPr>
              <a:t> manual </a:t>
            </a:r>
            <a:r>
              <a:rPr lang="en-US" sz="1400" err="1">
                <a:latin typeface="BAM Klavika Light" panose="020B0506040000020004" pitchFamily="34" charset="0"/>
              </a:rPr>
              <a:t>Miniconda</a:t>
            </a:r>
            <a:r>
              <a:rPr lang="en-US" sz="1400">
                <a:latin typeface="BAM Klavika Light" panose="020B0506040000020004" pitchFamily="34" charset="0"/>
              </a:rPr>
              <a:t>/Anaconda or pure python installations may also work, but on the BAM client the Software Portal should be used to install python</a:t>
            </a:r>
            <a:endParaRPr lang="de-DE" sz="1400">
              <a:latin typeface="BAM Klavika Light" panose="020B050604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36412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>
                <a:latin typeface="BAM Klavika Medium" panose="020B0803040000020004" pitchFamily="34" charset="0"/>
              </a:rPr>
              <a:t>Prerequisites</a:t>
            </a:r>
            <a:r>
              <a:rPr lang="de-DE">
                <a:latin typeface="BAM Klavika Medium" panose="020B0803040000020004" pitchFamily="34" charset="0"/>
              </a:rPr>
              <a:t> / Installation</a:t>
            </a:r>
            <a:br>
              <a:rPr lang="de-DE">
                <a:latin typeface="BAM Klavika Medium" panose="020B0803040000020004" pitchFamily="34" charset="0"/>
              </a:rPr>
            </a:br>
            <a:r>
              <a:rPr lang="de-DE" b="0" err="1">
                <a:latin typeface="BAM Klavika Medium" panose="020B0803040000020004" pitchFamily="34" charset="0"/>
              </a:rPr>
              <a:t>pyBIS</a:t>
            </a:r>
            <a:r>
              <a:rPr lang="de-DE" b="0">
                <a:latin typeface="BAM Klavika Medium" panose="020B0803040000020004" pitchFamily="34" charset="0"/>
              </a:rPr>
              <a:t> </a:t>
            </a:r>
            <a:r>
              <a:rPr lang="de-DE" b="0" err="1">
                <a:latin typeface="BAM Klavika Medium" panose="020B0803040000020004" pitchFamily="34" charset="0"/>
              </a:rPr>
              <a:t>package</a:t>
            </a:r>
            <a:endParaRPr lang="de-DE" b="0">
              <a:latin typeface="BAM Klavika Medium" panose="020B0803040000020004" pitchFamily="34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24.01.2024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err="1"/>
              <a:t>pyBis</a:t>
            </a:r>
            <a:r>
              <a:rPr lang="en-US"/>
              <a:t> Training – Part I (Beginner)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ED74F-9508-4ED9-B334-15F84E4ED6ED}" type="slidenum">
              <a:rPr lang="de-DE" smtClean="0"/>
              <a:t>4</a:t>
            </a:fld>
            <a:endParaRPr lang="de-DE"/>
          </a:p>
        </p:txBody>
      </p:sp>
      <p:sp>
        <p:nvSpPr>
          <p:cNvPr id="6" name="Inhaltsplatzhalter 5"/>
          <p:cNvSpPr>
            <a:spLocks noGrp="1"/>
          </p:cNvSpPr>
          <p:nvPr>
            <p:ph sz="quarter" idx="13"/>
          </p:nvPr>
        </p:nvSpPr>
        <p:spPr>
          <a:xfrm>
            <a:off x="539749" y="1152000"/>
            <a:ext cx="5302251" cy="3470799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de-DE">
                <a:latin typeface="BAM Klavika Light" panose="020B0506040000020004" pitchFamily="34" charset="0"/>
              </a:rPr>
              <a:t>Open </a:t>
            </a:r>
            <a:r>
              <a:rPr lang="de-DE" i="1" err="1">
                <a:latin typeface="BAM Klavika Light" panose="020B0506040000020004" pitchFamily="34" charset="0"/>
              </a:rPr>
              <a:t>Anaconda</a:t>
            </a:r>
            <a:r>
              <a:rPr lang="de-DE" i="1">
                <a:latin typeface="BAM Klavika Light" panose="020B0506040000020004" pitchFamily="34" charset="0"/>
              </a:rPr>
              <a:t> </a:t>
            </a:r>
            <a:r>
              <a:rPr lang="de-DE" i="1" err="1">
                <a:latin typeface="BAM Klavika Light" panose="020B0506040000020004" pitchFamily="34" charset="0"/>
              </a:rPr>
              <a:t>Powershell</a:t>
            </a:r>
            <a:r>
              <a:rPr lang="de-DE" i="1">
                <a:latin typeface="BAM Klavika Light" panose="020B0506040000020004" pitchFamily="34" charset="0"/>
              </a:rPr>
              <a:t> Prompt</a:t>
            </a:r>
            <a:r>
              <a:rPr lang="de-DE">
                <a:latin typeface="BAM Klavika Light" panose="020B0506040000020004" pitchFamily="34" charset="0"/>
              </a:rPr>
              <a:t>, a terminal </a:t>
            </a:r>
            <a:r>
              <a:rPr lang="de-DE" err="1">
                <a:latin typeface="BAM Klavika Light" panose="020B0506040000020004" pitchFamily="34" charset="0"/>
              </a:rPr>
              <a:t>window</a:t>
            </a:r>
            <a:r>
              <a:rPr lang="de-DE">
                <a:latin typeface="BAM Klavika Light" panose="020B0506040000020004" pitchFamily="34" charset="0"/>
              </a:rPr>
              <a:t> </a:t>
            </a:r>
            <a:br>
              <a:rPr lang="de-DE">
                <a:latin typeface="BAM Klavika Light" panose="020B0506040000020004" pitchFamily="34" charset="0"/>
              </a:rPr>
            </a:br>
            <a:r>
              <a:rPr lang="de-DE" err="1">
                <a:latin typeface="BAM Klavika Light" panose="020B0506040000020004" pitchFamily="34" charset="0"/>
              </a:rPr>
              <a:t>with</a:t>
            </a:r>
            <a:r>
              <a:rPr lang="de-DE">
                <a:latin typeface="BAM Klavika Light" panose="020B0506040000020004" pitchFamily="34" charset="0"/>
              </a:rPr>
              <a:t> a </a:t>
            </a:r>
            <a:r>
              <a:rPr lang="de-DE" err="1">
                <a:latin typeface="BAM Klavika Light" panose="020B0506040000020004" pitchFamily="34" charset="0"/>
              </a:rPr>
              <a:t>command</a:t>
            </a:r>
            <a:r>
              <a:rPr lang="de-DE">
                <a:latin typeface="BAM Klavika Light" panose="020B0506040000020004" pitchFamily="34" charset="0"/>
              </a:rPr>
              <a:t> prompt </a:t>
            </a:r>
            <a:r>
              <a:rPr lang="fr-FR" err="1">
                <a:latin typeface="BAM Klavika Light" panose="020B0506040000020004" pitchFamily="34" charset="0"/>
              </a:rPr>
              <a:t>will</a:t>
            </a:r>
            <a:r>
              <a:rPr lang="fr-FR">
                <a:latin typeface="BAM Klavika Light" panose="020B0506040000020004" pitchFamily="34" charset="0"/>
              </a:rPr>
              <a:t> </a:t>
            </a:r>
            <a:r>
              <a:rPr lang="fr-FR" err="1">
                <a:latin typeface="BAM Klavika Light" panose="020B0506040000020004" pitchFamily="34" charset="0"/>
              </a:rPr>
              <a:t>appear</a:t>
            </a:r>
            <a:r>
              <a:rPr lang="fr-FR">
                <a:latin typeface="BAM Klavika Light" panose="020B0506040000020004" pitchFamily="34" charset="0"/>
              </a:rPr>
              <a:t>:</a:t>
            </a:r>
            <a:br>
              <a:rPr lang="fr-FR">
                <a:latin typeface="BAM Klavika Light" panose="020B0506040000020004" pitchFamily="34" charset="0"/>
              </a:rPr>
            </a:br>
            <a:r>
              <a:rPr lang="en-US" sz="1200">
                <a:highlight>
                  <a:srgbClr val="C0C0C0"/>
                </a:highlight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(base) PS C:\Users\mmusterm&gt;</a:t>
            </a:r>
            <a:br>
              <a:rPr lang="en-US" sz="1200">
                <a:highlight>
                  <a:srgbClr val="C0C0C0"/>
                </a:highlight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</a:br>
            <a:endParaRPr lang="de-DE" sz="1200">
              <a:highlight>
                <a:srgbClr val="C0C0C0"/>
              </a:highlight>
              <a:latin typeface="Cascadia Mono" panose="020B0609020000020004" pitchFamily="49" charset="0"/>
              <a:ea typeface="Cascadia Mono" panose="020B0609020000020004" pitchFamily="49" charset="0"/>
              <a:cs typeface="Cascadia Mono" panose="020B06090200000200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de-DE">
                <a:latin typeface="BAM Klavika Light" panose="020B0506040000020004" pitchFamily="34" charset="0"/>
              </a:rPr>
              <a:t>Type </a:t>
            </a:r>
            <a:r>
              <a:rPr lang="de-DE" sz="1200" err="1">
                <a:highlight>
                  <a:srgbClr val="C0C0C0"/>
                </a:highlight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pip</a:t>
            </a:r>
            <a:r>
              <a:rPr lang="de-DE" sz="1200">
                <a:highlight>
                  <a:srgbClr val="C0C0C0"/>
                </a:highlight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de-DE" sz="1200" err="1">
                <a:highlight>
                  <a:srgbClr val="C0C0C0"/>
                </a:highlight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install</a:t>
            </a:r>
            <a:r>
              <a:rPr lang="de-DE" sz="1200">
                <a:highlight>
                  <a:srgbClr val="C0C0C0"/>
                </a:highlight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de-DE" sz="1200" err="1">
                <a:highlight>
                  <a:srgbClr val="C0C0C0"/>
                </a:highlight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pybis</a:t>
            </a:r>
            <a:r>
              <a:rPr lang="de-DE">
                <a:latin typeface="BAM Klavika Light" panose="020B0506040000020004" pitchFamily="34" charset="0"/>
              </a:rPr>
              <a:t> and press ENTER.</a:t>
            </a:r>
            <a:br>
              <a:rPr lang="de-DE">
                <a:latin typeface="BAM Klavika Light" panose="020B0506040000020004" pitchFamily="34" charset="0"/>
              </a:rPr>
            </a:br>
            <a:endParaRPr lang="de-DE">
              <a:latin typeface="BAM Klavika Light" panose="020B05060400000200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de-DE">
                <a:latin typeface="BAM Klavika Light" panose="020B0506040000020004" pitchFamily="34" charset="0"/>
              </a:rPr>
              <a:t>The </a:t>
            </a:r>
            <a:r>
              <a:rPr lang="de-DE" err="1">
                <a:latin typeface="BAM Klavika Light" panose="020B0506040000020004" pitchFamily="34" charset="0"/>
              </a:rPr>
              <a:t>pybis</a:t>
            </a:r>
            <a:r>
              <a:rPr lang="de-DE">
                <a:latin typeface="BAM Klavika Light" panose="020B0506040000020004" pitchFamily="34" charset="0"/>
              </a:rPr>
              <a:t> </a:t>
            </a:r>
            <a:r>
              <a:rPr lang="de-DE" err="1">
                <a:latin typeface="BAM Klavika Light" panose="020B0506040000020004" pitchFamily="34" charset="0"/>
              </a:rPr>
              <a:t>package</a:t>
            </a:r>
            <a:r>
              <a:rPr lang="de-DE">
                <a:latin typeface="BAM Klavika Light" panose="020B0506040000020004" pitchFamily="34" charset="0"/>
              </a:rPr>
              <a:t> and ist </a:t>
            </a:r>
            <a:r>
              <a:rPr lang="de-DE" err="1">
                <a:latin typeface="BAM Klavika Light" panose="020B0506040000020004" pitchFamily="34" charset="0"/>
              </a:rPr>
              <a:t>dependencies</a:t>
            </a:r>
            <a:r>
              <a:rPr lang="de-DE">
                <a:latin typeface="BAM Klavika Light" panose="020B0506040000020004" pitchFamily="34" charset="0"/>
              </a:rPr>
              <a:t> will </a:t>
            </a:r>
            <a:r>
              <a:rPr lang="de-DE" err="1">
                <a:latin typeface="BAM Klavika Light" panose="020B0506040000020004" pitchFamily="34" charset="0"/>
              </a:rPr>
              <a:t>be</a:t>
            </a:r>
            <a:r>
              <a:rPr lang="de-DE">
                <a:latin typeface="BAM Klavika Light" panose="020B0506040000020004" pitchFamily="34" charset="0"/>
              </a:rPr>
              <a:t> </a:t>
            </a:r>
            <a:r>
              <a:rPr lang="de-DE" err="1">
                <a:latin typeface="BAM Klavika Light" panose="020B0506040000020004" pitchFamily="34" charset="0"/>
              </a:rPr>
              <a:t>installed</a:t>
            </a:r>
            <a:r>
              <a:rPr lang="de-DE">
                <a:latin typeface="BAM Klavika Light" panose="020B0506040000020004" pitchFamily="34" charset="0"/>
              </a:rPr>
              <a:t>. This </a:t>
            </a:r>
            <a:r>
              <a:rPr lang="de-DE" err="1">
                <a:latin typeface="BAM Klavika Light" panose="020B0506040000020004" pitchFamily="34" charset="0"/>
              </a:rPr>
              <a:t>may</a:t>
            </a:r>
            <a:r>
              <a:rPr lang="de-DE">
                <a:latin typeface="BAM Klavika Light" panose="020B0506040000020004" pitchFamily="34" charset="0"/>
              </a:rPr>
              <a:t> </a:t>
            </a:r>
            <a:r>
              <a:rPr lang="de-DE" err="1">
                <a:latin typeface="BAM Klavika Light" panose="020B0506040000020004" pitchFamily="34" charset="0"/>
              </a:rPr>
              <a:t>run</a:t>
            </a:r>
            <a:r>
              <a:rPr lang="de-DE">
                <a:latin typeface="BAM Klavika Light" panose="020B0506040000020004" pitchFamily="34" charset="0"/>
              </a:rPr>
              <a:t> </a:t>
            </a:r>
            <a:r>
              <a:rPr lang="de-DE" err="1">
                <a:latin typeface="BAM Klavika Light" panose="020B0506040000020004" pitchFamily="34" charset="0"/>
              </a:rPr>
              <a:t>for</a:t>
            </a:r>
            <a:r>
              <a:rPr lang="de-DE">
                <a:latin typeface="BAM Klavika Light" panose="020B0506040000020004" pitchFamily="34" charset="0"/>
              </a:rPr>
              <a:t> </a:t>
            </a:r>
            <a:r>
              <a:rPr lang="de-DE" err="1">
                <a:latin typeface="BAM Klavika Light" panose="020B0506040000020004" pitchFamily="34" charset="0"/>
              </a:rPr>
              <a:t>some</a:t>
            </a:r>
            <a:r>
              <a:rPr lang="de-DE">
                <a:latin typeface="BAM Klavika Light" panose="020B0506040000020004" pitchFamily="34" charset="0"/>
              </a:rPr>
              <a:t> </a:t>
            </a:r>
            <a:r>
              <a:rPr lang="de-DE" err="1">
                <a:latin typeface="BAM Klavika Light" panose="020B0506040000020004" pitchFamily="34" charset="0"/>
              </a:rPr>
              <a:t>seconds</a:t>
            </a:r>
            <a:r>
              <a:rPr lang="de-DE">
                <a:latin typeface="BAM Klavika Light" panose="020B0506040000020004" pitchFamily="34" charset="0"/>
              </a:rPr>
              <a:t> </a:t>
            </a:r>
            <a:r>
              <a:rPr lang="de-DE" err="1">
                <a:latin typeface="BAM Klavika Light" panose="020B0506040000020004" pitchFamily="34" charset="0"/>
              </a:rPr>
              <a:t>or</a:t>
            </a:r>
            <a:r>
              <a:rPr lang="de-DE">
                <a:latin typeface="BAM Klavika Light" panose="020B0506040000020004" pitchFamily="34" charset="0"/>
              </a:rPr>
              <a:t> </a:t>
            </a:r>
            <a:r>
              <a:rPr lang="de-DE" err="1">
                <a:latin typeface="BAM Klavika Light" panose="020B0506040000020004" pitchFamily="34" charset="0"/>
              </a:rPr>
              <a:t>even</a:t>
            </a:r>
            <a:r>
              <a:rPr lang="de-DE">
                <a:latin typeface="BAM Klavika Light" panose="020B0506040000020004" pitchFamily="34" charset="0"/>
              </a:rPr>
              <a:t> </a:t>
            </a:r>
            <a:r>
              <a:rPr lang="de-DE" err="1">
                <a:latin typeface="BAM Klavika Light" panose="020B0506040000020004" pitchFamily="34" charset="0"/>
              </a:rPr>
              <a:t>minutes</a:t>
            </a:r>
            <a:r>
              <a:rPr lang="de-DE">
                <a:latin typeface="BAM Klavika Light" panose="020B0506040000020004" pitchFamily="34" charset="0"/>
              </a:rPr>
              <a:t>, </a:t>
            </a:r>
            <a:r>
              <a:rPr lang="de-DE" err="1">
                <a:latin typeface="BAM Klavika Light" panose="020B0506040000020004" pitchFamily="34" charset="0"/>
              </a:rPr>
              <a:t>depending</a:t>
            </a:r>
            <a:r>
              <a:rPr lang="de-DE">
                <a:latin typeface="BAM Klavika Light" panose="020B0506040000020004" pitchFamily="34" charset="0"/>
              </a:rPr>
              <a:t> on </a:t>
            </a:r>
            <a:r>
              <a:rPr lang="de-DE" err="1">
                <a:latin typeface="BAM Klavika Light" panose="020B0506040000020004" pitchFamily="34" charset="0"/>
              </a:rPr>
              <a:t>your</a:t>
            </a:r>
            <a:r>
              <a:rPr lang="de-DE">
                <a:latin typeface="BAM Klavika Light" panose="020B0506040000020004" pitchFamily="34" charset="0"/>
              </a:rPr>
              <a:t> </a:t>
            </a:r>
            <a:r>
              <a:rPr lang="de-DE" err="1">
                <a:latin typeface="BAM Klavika Light" panose="020B0506040000020004" pitchFamily="34" charset="0"/>
              </a:rPr>
              <a:t>system</a:t>
            </a:r>
            <a:r>
              <a:rPr lang="de-DE">
                <a:latin typeface="BAM Klavika Light" panose="020B0506040000020004" pitchFamily="34" charset="0"/>
              </a:rPr>
              <a:t> and </a:t>
            </a:r>
            <a:r>
              <a:rPr lang="de-DE" err="1">
                <a:latin typeface="BAM Klavika Light" panose="020B0506040000020004" pitchFamily="34" charset="0"/>
              </a:rPr>
              <a:t>internet</a:t>
            </a:r>
            <a:r>
              <a:rPr lang="de-DE">
                <a:latin typeface="BAM Klavika Light" panose="020B0506040000020004" pitchFamily="34" charset="0"/>
              </a:rPr>
              <a:t> </a:t>
            </a:r>
            <a:r>
              <a:rPr lang="de-DE" err="1">
                <a:latin typeface="BAM Klavika Light" panose="020B0506040000020004" pitchFamily="34" charset="0"/>
              </a:rPr>
              <a:t>connection</a:t>
            </a:r>
            <a:r>
              <a:rPr lang="de-DE">
                <a:latin typeface="BAM Klavika Light" panose="020B0506040000020004" pitchFamily="34" charset="0"/>
              </a:rPr>
              <a:t>, </a:t>
            </a:r>
            <a:r>
              <a:rPr lang="de-DE" err="1">
                <a:latin typeface="BAM Klavika Light" panose="020B0506040000020004" pitchFamily="34" charset="0"/>
              </a:rPr>
              <a:t>please</a:t>
            </a:r>
            <a:r>
              <a:rPr lang="de-DE">
                <a:latin typeface="BAM Klavika Light" panose="020B0506040000020004" pitchFamily="34" charset="0"/>
              </a:rPr>
              <a:t> </a:t>
            </a:r>
            <a:r>
              <a:rPr lang="de-DE" err="1">
                <a:latin typeface="BAM Klavika Light" panose="020B0506040000020004" pitchFamily="34" charset="0"/>
              </a:rPr>
              <a:t>be</a:t>
            </a:r>
            <a:r>
              <a:rPr lang="de-DE">
                <a:latin typeface="BAM Klavika Light" panose="020B0506040000020004" pitchFamily="34" charset="0"/>
              </a:rPr>
              <a:t> </a:t>
            </a:r>
            <a:r>
              <a:rPr lang="de-DE" err="1">
                <a:latin typeface="BAM Klavika Light" panose="020B0506040000020004" pitchFamily="34" charset="0"/>
              </a:rPr>
              <a:t>patient</a:t>
            </a:r>
            <a:br>
              <a:rPr lang="de-DE">
                <a:latin typeface="BAM Klavika Light" panose="020B0506040000020004" pitchFamily="34" charset="0"/>
              </a:rPr>
            </a:br>
            <a:endParaRPr lang="de-DE">
              <a:latin typeface="BAM Klavika Light" panose="020B05060400000200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de-DE">
                <a:latin typeface="BAM Klavika Light" panose="020B0506040000020004" pitchFamily="34" charset="0"/>
              </a:rPr>
              <a:t>After </a:t>
            </a:r>
            <a:r>
              <a:rPr lang="de-DE" err="1">
                <a:latin typeface="BAM Klavika Light" panose="020B0506040000020004" pitchFamily="34" charset="0"/>
              </a:rPr>
              <a:t>installtion</a:t>
            </a:r>
            <a:r>
              <a:rPr lang="de-DE">
                <a:latin typeface="BAM Klavika Light" panose="020B0506040000020004" pitchFamily="34" charset="0"/>
              </a:rPr>
              <a:t> </a:t>
            </a:r>
            <a:r>
              <a:rPr lang="de-DE" err="1">
                <a:latin typeface="BAM Klavika Light" panose="020B0506040000020004" pitchFamily="34" charset="0"/>
              </a:rPr>
              <a:t>there</a:t>
            </a:r>
            <a:r>
              <a:rPr lang="de-DE">
                <a:latin typeface="BAM Klavika Light" panose="020B0506040000020004" pitchFamily="34" charset="0"/>
              </a:rPr>
              <a:t> will </a:t>
            </a:r>
            <a:r>
              <a:rPr lang="de-DE" err="1">
                <a:latin typeface="BAM Klavika Light" panose="020B0506040000020004" pitchFamily="34" charset="0"/>
              </a:rPr>
              <a:t>be</a:t>
            </a:r>
            <a:r>
              <a:rPr lang="de-DE">
                <a:latin typeface="BAM Klavika Light" panose="020B0506040000020004" pitchFamily="34" charset="0"/>
              </a:rPr>
              <a:t> </a:t>
            </a:r>
            <a:r>
              <a:rPr lang="de-DE" err="1">
                <a:latin typeface="BAM Klavika Light" panose="020B0506040000020004" pitchFamily="34" charset="0"/>
              </a:rPr>
              <a:t>output</a:t>
            </a:r>
            <a:r>
              <a:rPr lang="de-DE">
                <a:latin typeface="BAM Klavika Light" panose="020B0506040000020004" pitchFamily="34" charset="0"/>
              </a:rPr>
              <a:t> like </a:t>
            </a:r>
            <a:r>
              <a:rPr lang="de-DE" sz="1200" err="1">
                <a:highlight>
                  <a:srgbClr val="C0C0C0"/>
                </a:highlight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Successfully</a:t>
            </a:r>
            <a:r>
              <a:rPr lang="de-DE" sz="1200">
                <a:highlight>
                  <a:srgbClr val="C0C0C0"/>
                </a:highlight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de-DE" sz="1200" err="1">
                <a:highlight>
                  <a:srgbClr val="C0C0C0"/>
                </a:highlight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installed</a:t>
            </a:r>
            <a:r>
              <a:rPr lang="de-DE" sz="1200">
                <a:highlight>
                  <a:srgbClr val="C0C0C0"/>
                </a:highlight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…</a:t>
            </a:r>
            <a:r>
              <a:rPr lang="de-DE">
                <a:latin typeface="BAM Klavika Light" panose="020B0506040000020004" pitchFamily="34" charset="0"/>
              </a:rPr>
              <a:t> and </a:t>
            </a:r>
            <a:r>
              <a:rPr lang="de-DE" err="1">
                <a:latin typeface="BAM Klavika Light" panose="020B0506040000020004" pitchFamily="34" charset="0"/>
              </a:rPr>
              <a:t>the</a:t>
            </a:r>
            <a:r>
              <a:rPr lang="de-DE">
                <a:latin typeface="BAM Klavika Light" panose="020B0506040000020004" pitchFamily="34" charset="0"/>
              </a:rPr>
              <a:t> </a:t>
            </a:r>
            <a:r>
              <a:rPr lang="de-DE" err="1">
                <a:latin typeface="BAM Klavika Light" panose="020B0506040000020004" pitchFamily="34" charset="0"/>
              </a:rPr>
              <a:t>command</a:t>
            </a:r>
            <a:r>
              <a:rPr lang="de-DE">
                <a:latin typeface="BAM Klavika Light" panose="020B0506040000020004" pitchFamily="34" charset="0"/>
              </a:rPr>
              <a:t> prompt.  </a:t>
            </a:r>
          </a:p>
          <a:p>
            <a:endParaRPr lang="de-DE">
              <a:latin typeface="BAM Klavika Light" panose="020B0506040000020004" pitchFamily="34" charset="0"/>
            </a:endParaRP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DC277DD5-AB2B-3DB6-F4EA-0F6FB632F202}"/>
              </a:ext>
            </a:extLst>
          </p:cNvPr>
          <p:cNvSpPr txBox="1"/>
          <p:nvPr/>
        </p:nvSpPr>
        <p:spPr>
          <a:xfrm>
            <a:off x="6035673" y="1240795"/>
            <a:ext cx="2716213" cy="113877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>
                <a:latin typeface="BAM Klavika Light" panose="020B0506040000020004" pitchFamily="34" charset="0"/>
              </a:rPr>
              <a:t>Hint:</a:t>
            </a:r>
            <a:r>
              <a:rPr lang="en-US" sz="1400">
                <a:latin typeface="BAM Klavika Light" panose="020B0506040000020004" pitchFamily="34" charset="0"/>
              </a:rPr>
              <a:t> if the newest/default version of </a:t>
            </a:r>
            <a:r>
              <a:rPr lang="en-US" sz="1400" err="1">
                <a:latin typeface="BAM Klavika Light" panose="020B0506040000020004" pitchFamily="34" charset="0"/>
              </a:rPr>
              <a:t>pyBIS</a:t>
            </a:r>
            <a:r>
              <a:rPr lang="en-US" sz="1400">
                <a:latin typeface="BAM Klavika Light" panose="020B0506040000020004" pitchFamily="34" charset="0"/>
              </a:rPr>
              <a:t> has some errors, try enforce installation of a specific version:</a:t>
            </a:r>
          </a:p>
          <a:p>
            <a:r>
              <a:rPr lang="de-DE" sz="1200" err="1">
                <a:highlight>
                  <a:srgbClr val="C0C0C0"/>
                </a:highlight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pip</a:t>
            </a:r>
            <a:r>
              <a:rPr lang="de-DE" sz="1200">
                <a:highlight>
                  <a:srgbClr val="C0C0C0"/>
                </a:highlight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de-DE" sz="1200" err="1">
                <a:highlight>
                  <a:srgbClr val="C0C0C0"/>
                </a:highlight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install</a:t>
            </a:r>
            <a:r>
              <a:rPr lang="de-DE" sz="1200">
                <a:highlight>
                  <a:srgbClr val="C0C0C0"/>
                </a:highlight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de-DE" sz="1200" err="1">
                <a:highlight>
                  <a:srgbClr val="C0C0C0"/>
                </a:highlight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pybis</a:t>
            </a:r>
            <a:r>
              <a:rPr lang="de-DE" sz="1200">
                <a:highlight>
                  <a:srgbClr val="C0C0C0"/>
                </a:highlight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=1.36.3</a:t>
            </a:r>
            <a:endParaRPr lang="de-DE" sz="1200">
              <a:latin typeface="BAM Klavika Light" panose="020B0506040000020004" pitchFamily="34" charset="0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693EA2AA-62B2-59C2-7594-2FC2235D8D57}"/>
              </a:ext>
            </a:extLst>
          </p:cNvPr>
          <p:cNvSpPr txBox="1"/>
          <p:nvPr/>
        </p:nvSpPr>
        <p:spPr>
          <a:xfrm>
            <a:off x="6026148" y="2468363"/>
            <a:ext cx="2716213" cy="215443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>
                <a:latin typeface="BAM Klavika Light" panose="020B0506040000020004" pitchFamily="34" charset="0"/>
              </a:rPr>
              <a:t>Expert Hint: </a:t>
            </a:r>
            <a:r>
              <a:rPr lang="en-US" sz="1400">
                <a:latin typeface="BAM Klavika Light" panose="020B0506040000020004" pitchFamily="34" charset="0"/>
              </a:rPr>
              <a:t>if you already use Anaconda you may create a special environment just for the datastore without changing your existing environment(s):</a:t>
            </a:r>
          </a:p>
          <a:p>
            <a:r>
              <a:rPr lang="de-DE" sz="1200" err="1">
                <a:solidFill>
                  <a:schemeClr val="tx2"/>
                </a:solidFill>
                <a:highlight>
                  <a:srgbClr val="C0C0C0"/>
                </a:highlight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conda</a:t>
            </a:r>
            <a:r>
              <a:rPr lang="de-DE" sz="1200">
                <a:solidFill>
                  <a:schemeClr val="tx2"/>
                </a:solidFill>
                <a:highlight>
                  <a:srgbClr val="C0C0C0"/>
                </a:highlight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de-DE" sz="1200" err="1">
                <a:solidFill>
                  <a:schemeClr val="tx2"/>
                </a:solidFill>
                <a:highlight>
                  <a:srgbClr val="C0C0C0"/>
                </a:highlight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create</a:t>
            </a:r>
            <a:r>
              <a:rPr lang="de-DE" sz="1200">
                <a:solidFill>
                  <a:schemeClr val="tx2"/>
                </a:solidFill>
                <a:highlight>
                  <a:srgbClr val="C0C0C0"/>
                </a:highlight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de-DE" sz="1200" err="1">
                <a:solidFill>
                  <a:schemeClr val="tx2"/>
                </a:solidFill>
                <a:highlight>
                  <a:srgbClr val="C0C0C0"/>
                </a:highlight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dst</a:t>
            </a:r>
            <a:r>
              <a:rPr lang="de-DE" sz="1200">
                <a:solidFill>
                  <a:schemeClr val="tx2"/>
                </a:solidFill>
                <a:highlight>
                  <a:srgbClr val="C0C0C0"/>
                </a:highlight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de-DE" sz="1200" err="1">
                <a:solidFill>
                  <a:schemeClr val="tx2"/>
                </a:solidFill>
                <a:highlight>
                  <a:srgbClr val="C0C0C0"/>
                </a:highlight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python</a:t>
            </a:r>
            <a:r>
              <a:rPr lang="de-DE" sz="1200">
                <a:solidFill>
                  <a:schemeClr val="tx2"/>
                </a:solidFill>
                <a:highlight>
                  <a:srgbClr val="C0C0C0"/>
                </a:highlight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=3.11</a:t>
            </a:r>
          </a:p>
          <a:p>
            <a:r>
              <a:rPr lang="de-DE" sz="1200" err="1">
                <a:solidFill>
                  <a:schemeClr val="tx2"/>
                </a:solidFill>
                <a:highlight>
                  <a:srgbClr val="C0C0C0"/>
                </a:highlight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conda</a:t>
            </a:r>
            <a:r>
              <a:rPr lang="de-DE" sz="1200">
                <a:solidFill>
                  <a:schemeClr val="tx2"/>
                </a:solidFill>
                <a:highlight>
                  <a:srgbClr val="C0C0C0"/>
                </a:highlight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de-DE" sz="1200" err="1">
                <a:solidFill>
                  <a:schemeClr val="tx2"/>
                </a:solidFill>
                <a:highlight>
                  <a:srgbClr val="C0C0C0"/>
                </a:highlight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activate</a:t>
            </a:r>
            <a:r>
              <a:rPr lang="de-DE" sz="1200">
                <a:solidFill>
                  <a:schemeClr val="tx2"/>
                </a:solidFill>
                <a:highlight>
                  <a:srgbClr val="C0C0C0"/>
                </a:highlight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de-DE" sz="1200" err="1">
                <a:solidFill>
                  <a:schemeClr val="tx2"/>
                </a:solidFill>
                <a:highlight>
                  <a:srgbClr val="C0C0C0"/>
                </a:highlight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dst</a:t>
            </a:r>
            <a:endParaRPr lang="de-DE" sz="1200">
              <a:solidFill>
                <a:schemeClr val="tx2"/>
              </a:solidFill>
              <a:highlight>
                <a:srgbClr val="C0C0C0"/>
              </a:highlight>
              <a:latin typeface="Cascadia Mono" panose="020B0609020000020004" pitchFamily="49" charset="0"/>
              <a:ea typeface="Cascadia Mono" panose="020B0609020000020004" pitchFamily="49" charset="0"/>
              <a:cs typeface="Cascadia Mono" panose="020B0609020000020004" pitchFamily="49" charset="0"/>
            </a:endParaRPr>
          </a:p>
          <a:p>
            <a:r>
              <a:rPr lang="de-DE" sz="1200" err="1">
                <a:solidFill>
                  <a:schemeClr val="tx2"/>
                </a:solidFill>
                <a:highlight>
                  <a:srgbClr val="C0C0C0"/>
                </a:highlight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pip</a:t>
            </a:r>
            <a:r>
              <a:rPr lang="de-DE" sz="1200">
                <a:solidFill>
                  <a:schemeClr val="tx2"/>
                </a:solidFill>
                <a:highlight>
                  <a:srgbClr val="C0C0C0"/>
                </a:highlight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de-DE" sz="1200" err="1">
                <a:solidFill>
                  <a:schemeClr val="tx2"/>
                </a:solidFill>
                <a:highlight>
                  <a:srgbClr val="C0C0C0"/>
                </a:highlight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install</a:t>
            </a:r>
            <a:r>
              <a:rPr lang="de-DE" sz="1200">
                <a:solidFill>
                  <a:schemeClr val="tx2"/>
                </a:solidFill>
                <a:highlight>
                  <a:srgbClr val="C0C0C0"/>
                </a:highlight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de-DE" sz="1200" err="1">
                <a:solidFill>
                  <a:schemeClr val="tx2"/>
                </a:solidFill>
                <a:highlight>
                  <a:srgbClr val="C0C0C0"/>
                </a:highlight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pybis</a:t>
            </a:r>
            <a:endParaRPr lang="de-DE" sz="1200">
              <a:solidFill>
                <a:schemeClr val="tx2"/>
              </a:solidFill>
              <a:highlight>
                <a:srgbClr val="C0C0C0"/>
              </a:highlight>
              <a:latin typeface="Cascadia Mono" panose="020B0609020000020004" pitchFamily="49" charset="0"/>
              <a:ea typeface="Cascadia Mono" panose="020B0609020000020004" pitchFamily="49" charset="0"/>
              <a:cs typeface="Cascadia Mono" panose="020B0609020000020004" pitchFamily="49" charset="0"/>
            </a:endParaRPr>
          </a:p>
          <a:p>
            <a:r>
              <a:rPr lang="en-US" sz="1400">
                <a:latin typeface="BAM Klavika Light" panose="020B0506040000020004" pitchFamily="34" charset="0"/>
              </a:rPr>
              <a:t>Don’t forget to activate this environment when you need it.</a:t>
            </a:r>
            <a:endParaRPr lang="de-DE" sz="1400">
              <a:solidFill>
                <a:schemeClr val="tx2"/>
              </a:solidFill>
              <a:highlight>
                <a:srgbClr val="C0C0C0"/>
              </a:highlight>
              <a:latin typeface="Cascadia Mono" panose="020B0609020000020004" pitchFamily="49" charset="0"/>
              <a:ea typeface="Cascadia Mono" panose="020B0609020000020004" pitchFamily="49" charset="0"/>
              <a:cs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95782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>
                <a:latin typeface="BAM Klavika Medium" panose="020B0803040000020004" pitchFamily="34" charset="0"/>
              </a:rPr>
              <a:t>Prerequisites</a:t>
            </a:r>
            <a:r>
              <a:rPr lang="de-DE">
                <a:latin typeface="BAM Klavika Medium" panose="020B0803040000020004" pitchFamily="34" charset="0"/>
              </a:rPr>
              <a:t> / Installation</a:t>
            </a:r>
            <a:br>
              <a:rPr lang="de-DE">
                <a:latin typeface="BAM Klavika Medium" panose="020B0803040000020004" pitchFamily="34" charset="0"/>
              </a:rPr>
            </a:br>
            <a:r>
              <a:rPr lang="de-DE" b="0" err="1">
                <a:latin typeface="BAM Klavika Medium" panose="020B0803040000020004" pitchFamily="34" charset="0"/>
              </a:rPr>
              <a:t>JupyterLab</a:t>
            </a:r>
            <a:r>
              <a:rPr lang="de-DE" b="0">
                <a:latin typeface="BAM Klavika Medium" panose="020B0803040000020004" pitchFamily="34" charset="0"/>
              </a:rPr>
              <a:t> </a:t>
            </a:r>
            <a:r>
              <a:rPr lang="de-DE" b="0" err="1">
                <a:latin typeface="BAM Klavika Medium" panose="020B0803040000020004" pitchFamily="34" charset="0"/>
              </a:rPr>
              <a:t>package</a:t>
            </a:r>
            <a:endParaRPr lang="de-DE" b="0">
              <a:latin typeface="BAM Klavika Medium" panose="020B0803040000020004" pitchFamily="34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24.01.2024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err="1"/>
              <a:t>pyBis</a:t>
            </a:r>
            <a:r>
              <a:rPr lang="en-US"/>
              <a:t> Training – Part I (Beginner)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ED74F-9508-4ED9-B334-15F84E4ED6ED}" type="slidenum">
              <a:rPr lang="de-DE" smtClean="0"/>
              <a:t>5</a:t>
            </a:fld>
            <a:endParaRPr lang="de-DE"/>
          </a:p>
        </p:txBody>
      </p:sp>
      <p:sp>
        <p:nvSpPr>
          <p:cNvPr id="6" name="Inhaltsplatzhalter 5"/>
          <p:cNvSpPr>
            <a:spLocks noGrp="1"/>
          </p:cNvSpPr>
          <p:nvPr>
            <p:ph sz="quarter" idx="13"/>
          </p:nvPr>
        </p:nvSpPr>
        <p:spPr>
          <a:xfrm>
            <a:off x="539749" y="1152000"/>
            <a:ext cx="5314951" cy="3470799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de-DE">
                <a:latin typeface="BAM Klavika Light" panose="020B0506040000020004" pitchFamily="34" charset="0"/>
              </a:rPr>
              <a:t>Open </a:t>
            </a:r>
            <a:r>
              <a:rPr lang="de-DE" i="1" err="1">
                <a:latin typeface="BAM Klavika Light" panose="020B0506040000020004" pitchFamily="34" charset="0"/>
              </a:rPr>
              <a:t>Anaconda</a:t>
            </a:r>
            <a:r>
              <a:rPr lang="de-DE" i="1">
                <a:latin typeface="BAM Klavika Light" panose="020B0506040000020004" pitchFamily="34" charset="0"/>
              </a:rPr>
              <a:t> </a:t>
            </a:r>
            <a:r>
              <a:rPr lang="de-DE" i="1" err="1">
                <a:latin typeface="BAM Klavika Light" panose="020B0506040000020004" pitchFamily="34" charset="0"/>
              </a:rPr>
              <a:t>Powershell</a:t>
            </a:r>
            <a:r>
              <a:rPr lang="de-DE" i="1">
                <a:latin typeface="BAM Klavika Light" panose="020B0506040000020004" pitchFamily="34" charset="0"/>
              </a:rPr>
              <a:t> Prompt</a:t>
            </a:r>
            <a:r>
              <a:rPr lang="de-DE">
                <a:latin typeface="BAM Klavika Light" panose="020B0506040000020004" pitchFamily="34" charset="0"/>
              </a:rPr>
              <a:t>, a terminal </a:t>
            </a:r>
            <a:r>
              <a:rPr lang="de-DE" err="1">
                <a:latin typeface="BAM Klavika Light" panose="020B0506040000020004" pitchFamily="34" charset="0"/>
              </a:rPr>
              <a:t>window</a:t>
            </a:r>
            <a:br>
              <a:rPr lang="de-DE">
                <a:latin typeface="BAM Klavika Light" panose="020B0506040000020004" pitchFamily="34" charset="0"/>
              </a:rPr>
            </a:br>
            <a:r>
              <a:rPr lang="de-DE" err="1">
                <a:latin typeface="BAM Klavika Light" panose="020B0506040000020004" pitchFamily="34" charset="0"/>
              </a:rPr>
              <a:t>with</a:t>
            </a:r>
            <a:r>
              <a:rPr lang="de-DE">
                <a:latin typeface="BAM Klavika Light" panose="020B0506040000020004" pitchFamily="34" charset="0"/>
              </a:rPr>
              <a:t> a </a:t>
            </a:r>
            <a:r>
              <a:rPr lang="de-DE" err="1">
                <a:latin typeface="BAM Klavika Light" panose="020B0506040000020004" pitchFamily="34" charset="0"/>
              </a:rPr>
              <a:t>command</a:t>
            </a:r>
            <a:r>
              <a:rPr lang="de-DE">
                <a:latin typeface="BAM Klavika Light" panose="020B0506040000020004" pitchFamily="34" charset="0"/>
              </a:rPr>
              <a:t> prompt </a:t>
            </a:r>
            <a:r>
              <a:rPr lang="fr-FR" err="1">
                <a:latin typeface="BAM Klavika Light" panose="020B0506040000020004" pitchFamily="34" charset="0"/>
              </a:rPr>
              <a:t>will</a:t>
            </a:r>
            <a:r>
              <a:rPr lang="fr-FR">
                <a:latin typeface="BAM Klavika Light" panose="020B0506040000020004" pitchFamily="34" charset="0"/>
              </a:rPr>
              <a:t> </a:t>
            </a:r>
            <a:r>
              <a:rPr lang="fr-FR" err="1">
                <a:latin typeface="BAM Klavika Light" panose="020B0506040000020004" pitchFamily="34" charset="0"/>
              </a:rPr>
              <a:t>appear</a:t>
            </a:r>
            <a:r>
              <a:rPr lang="fr-FR">
                <a:latin typeface="BAM Klavika Light" panose="020B0506040000020004" pitchFamily="34" charset="0"/>
              </a:rPr>
              <a:t>:</a:t>
            </a:r>
            <a:br>
              <a:rPr lang="fr-FR">
                <a:latin typeface="BAM Klavika Light" panose="020B0506040000020004" pitchFamily="34" charset="0"/>
              </a:rPr>
            </a:br>
            <a:r>
              <a:rPr lang="en-US" sz="1200">
                <a:highlight>
                  <a:srgbClr val="C0C0C0"/>
                </a:highlight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(base) PS C:\Users\mmusterm&gt;</a:t>
            </a:r>
            <a:br>
              <a:rPr lang="en-US" sz="1200">
                <a:highlight>
                  <a:srgbClr val="C0C0C0"/>
                </a:highlight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</a:br>
            <a:endParaRPr lang="de-DE" sz="1200">
              <a:highlight>
                <a:srgbClr val="C0C0C0"/>
              </a:highlight>
              <a:latin typeface="Cascadia Mono" panose="020B0609020000020004" pitchFamily="49" charset="0"/>
              <a:ea typeface="Cascadia Mono" panose="020B0609020000020004" pitchFamily="49" charset="0"/>
              <a:cs typeface="Cascadia Mono" panose="020B06090200000200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de-DE">
                <a:latin typeface="BAM Klavika Light" panose="020B0506040000020004" pitchFamily="34" charset="0"/>
              </a:rPr>
              <a:t>Type </a:t>
            </a:r>
            <a:r>
              <a:rPr lang="de-DE" sz="1200" err="1">
                <a:highlight>
                  <a:srgbClr val="C0C0C0"/>
                </a:highlight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pip</a:t>
            </a:r>
            <a:r>
              <a:rPr lang="de-DE" sz="1200">
                <a:highlight>
                  <a:srgbClr val="C0C0C0"/>
                </a:highlight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de-DE" sz="1200" err="1">
                <a:highlight>
                  <a:srgbClr val="C0C0C0"/>
                </a:highlight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install</a:t>
            </a:r>
            <a:r>
              <a:rPr lang="de-DE" sz="1200">
                <a:highlight>
                  <a:srgbClr val="C0C0C0"/>
                </a:highlight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de-DE" sz="1200" err="1">
                <a:highlight>
                  <a:srgbClr val="C0C0C0"/>
                </a:highlight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jupyterlab</a:t>
            </a:r>
            <a:r>
              <a:rPr lang="de-DE">
                <a:latin typeface="BAM Klavika Light" panose="020B0506040000020004" pitchFamily="34" charset="0"/>
              </a:rPr>
              <a:t> and press ENTER.</a:t>
            </a:r>
            <a:br>
              <a:rPr lang="de-DE">
                <a:latin typeface="BAM Klavika Light" panose="020B0506040000020004" pitchFamily="34" charset="0"/>
              </a:rPr>
            </a:br>
            <a:endParaRPr lang="de-DE">
              <a:latin typeface="BAM Klavika Light" panose="020B05060400000200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de-DE">
                <a:latin typeface="BAM Klavika Light" panose="020B0506040000020004" pitchFamily="34" charset="0"/>
              </a:rPr>
              <a:t>The </a:t>
            </a:r>
            <a:r>
              <a:rPr lang="de-DE" err="1">
                <a:latin typeface="BAM Klavika Light" panose="020B0506040000020004" pitchFamily="34" charset="0"/>
              </a:rPr>
              <a:t>jupyter</a:t>
            </a:r>
            <a:r>
              <a:rPr lang="de-DE">
                <a:latin typeface="BAM Klavika Light" panose="020B0506040000020004" pitchFamily="34" charset="0"/>
              </a:rPr>
              <a:t>-lab </a:t>
            </a:r>
            <a:r>
              <a:rPr lang="de-DE" err="1">
                <a:latin typeface="BAM Klavika Light" panose="020B0506040000020004" pitchFamily="34" charset="0"/>
              </a:rPr>
              <a:t>package</a:t>
            </a:r>
            <a:r>
              <a:rPr lang="de-DE">
                <a:latin typeface="BAM Klavika Light" panose="020B0506040000020004" pitchFamily="34" charset="0"/>
              </a:rPr>
              <a:t> and </a:t>
            </a:r>
            <a:r>
              <a:rPr lang="de-DE" err="1">
                <a:latin typeface="BAM Klavika Light" panose="020B0506040000020004" pitchFamily="34" charset="0"/>
              </a:rPr>
              <a:t>its</a:t>
            </a:r>
            <a:r>
              <a:rPr lang="de-DE">
                <a:latin typeface="BAM Klavika Light" panose="020B0506040000020004" pitchFamily="34" charset="0"/>
              </a:rPr>
              <a:t> </a:t>
            </a:r>
            <a:r>
              <a:rPr lang="de-DE" err="1">
                <a:latin typeface="BAM Klavika Light" panose="020B0506040000020004" pitchFamily="34" charset="0"/>
              </a:rPr>
              <a:t>dependencies</a:t>
            </a:r>
            <a:r>
              <a:rPr lang="de-DE">
                <a:latin typeface="BAM Klavika Light" panose="020B0506040000020004" pitchFamily="34" charset="0"/>
              </a:rPr>
              <a:t> will </a:t>
            </a:r>
            <a:r>
              <a:rPr lang="de-DE" err="1">
                <a:latin typeface="BAM Klavika Light" panose="020B0506040000020004" pitchFamily="34" charset="0"/>
              </a:rPr>
              <a:t>be</a:t>
            </a:r>
            <a:r>
              <a:rPr lang="de-DE">
                <a:latin typeface="BAM Klavika Light" panose="020B0506040000020004" pitchFamily="34" charset="0"/>
              </a:rPr>
              <a:t> </a:t>
            </a:r>
            <a:r>
              <a:rPr lang="de-DE" err="1">
                <a:latin typeface="BAM Klavika Light" panose="020B0506040000020004" pitchFamily="34" charset="0"/>
              </a:rPr>
              <a:t>installed</a:t>
            </a:r>
            <a:r>
              <a:rPr lang="de-DE">
                <a:latin typeface="BAM Klavika Light" panose="020B0506040000020004" pitchFamily="34" charset="0"/>
              </a:rPr>
              <a:t>. This </a:t>
            </a:r>
            <a:r>
              <a:rPr lang="de-DE" err="1">
                <a:latin typeface="BAM Klavika Light" panose="020B0506040000020004" pitchFamily="34" charset="0"/>
              </a:rPr>
              <a:t>may</a:t>
            </a:r>
            <a:r>
              <a:rPr lang="de-DE">
                <a:latin typeface="BAM Klavika Light" panose="020B0506040000020004" pitchFamily="34" charset="0"/>
              </a:rPr>
              <a:t> </a:t>
            </a:r>
            <a:r>
              <a:rPr lang="de-DE" err="1">
                <a:latin typeface="BAM Klavika Light" panose="020B0506040000020004" pitchFamily="34" charset="0"/>
              </a:rPr>
              <a:t>run</a:t>
            </a:r>
            <a:r>
              <a:rPr lang="de-DE">
                <a:latin typeface="BAM Klavika Light" panose="020B0506040000020004" pitchFamily="34" charset="0"/>
              </a:rPr>
              <a:t> </a:t>
            </a:r>
            <a:r>
              <a:rPr lang="de-DE" err="1">
                <a:latin typeface="BAM Klavika Light" panose="020B0506040000020004" pitchFamily="34" charset="0"/>
              </a:rPr>
              <a:t>for</a:t>
            </a:r>
            <a:r>
              <a:rPr lang="de-DE">
                <a:latin typeface="BAM Klavika Light" panose="020B0506040000020004" pitchFamily="34" charset="0"/>
              </a:rPr>
              <a:t> </a:t>
            </a:r>
            <a:r>
              <a:rPr lang="de-DE" err="1">
                <a:latin typeface="BAM Klavika Light" panose="020B0506040000020004" pitchFamily="34" charset="0"/>
              </a:rPr>
              <a:t>some</a:t>
            </a:r>
            <a:r>
              <a:rPr lang="de-DE">
                <a:latin typeface="BAM Klavika Light" panose="020B0506040000020004" pitchFamily="34" charset="0"/>
              </a:rPr>
              <a:t> </a:t>
            </a:r>
            <a:r>
              <a:rPr lang="de-DE" err="1">
                <a:latin typeface="BAM Klavika Light" panose="020B0506040000020004" pitchFamily="34" charset="0"/>
              </a:rPr>
              <a:t>minutes</a:t>
            </a:r>
            <a:r>
              <a:rPr lang="de-DE">
                <a:latin typeface="BAM Klavika Light" panose="020B0506040000020004" pitchFamily="34" charset="0"/>
              </a:rPr>
              <a:t>, </a:t>
            </a:r>
            <a:r>
              <a:rPr lang="de-DE" err="1">
                <a:latin typeface="BAM Klavika Light" panose="020B0506040000020004" pitchFamily="34" charset="0"/>
              </a:rPr>
              <a:t>depending</a:t>
            </a:r>
            <a:r>
              <a:rPr lang="de-DE">
                <a:latin typeface="BAM Klavika Light" panose="020B0506040000020004" pitchFamily="34" charset="0"/>
              </a:rPr>
              <a:t> on </a:t>
            </a:r>
            <a:r>
              <a:rPr lang="de-DE" err="1">
                <a:latin typeface="BAM Klavika Light" panose="020B0506040000020004" pitchFamily="34" charset="0"/>
              </a:rPr>
              <a:t>your</a:t>
            </a:r>
            <a:r>
              <a:rPr lang="de-DE">
                <a:latin typeface="BAM Klavika Light" panose="020B0506040000020004" pitchFamily="34" charset="0"/>
              </a:rPr>
              <a:t> </a:t>
            </a:r>
            <a:r>
              <a:rPr lang="de-DE" err="1">
                <a:latin typeface="BAM Klavika Light" panose="020B0506040000020004" pitchFamily="34" charset="0"/>
              </a:rPr>
              <a:t>system</a:t>
            </a:r>
            <a:r>
              <a:rPr lang="de-DE">
                <a:latin typeface="BAM Klavika Light" panose="020B0506040000020004" pitchFamily="34" charset="0"/>
              </a:rPr>
              <a:t> and </a:t>
            </a:r>
            <a:r>
              <a:rPr lang="de-DE" err="1">
                <a:latin typeface="BAM Klavika Light" panose="020B0506040000020004" pitchFamily="34" charset="0"/>
              </a:rPr>
              <a:t>internet</a:t>
            </a:r>
            <a:r>
              <a:rPr lang="de-DE">
                <a:latin typeface="BAM Klavika Light" panose="020B0506040000020004" pitchFamily="34" charset="0"/>
              </a:rPr>
              <a:t> </a:t>
            </a:r>
            <a:r>
              <a:rPr lang="de-DE" err="1">
                <a:latin typeface="BAM Klavika Light" panose="020B0506040000020004" pitchFamily="34" charset="0"/>
              </a:rPr>
              <a:t>connection</a:t>
            </a:r>
            <a:r>
              <a:rPr lang="de-DE">
                <a:latin typeface="BAM Klavika Light" panose="020B0506040000020004" pitchFamily="34" charset="0"/>
              </a:rPr>
              <a:t>, </a:t>
            </a:r>
            <a:r>
              <a:rPr lang="de-DE" err="1">
                <a:latin typeface="BAM Klavika Light" panose="020B0506040000020004" pitchFamily="34" charset="0"/>
              </a:rPr>
              <a:t>please</a:t>
            </a:r>
            <a:r>
              <a:rPr lang="de-DE">
                <a:latin typeface="BAM Klavika Light" panose="020B0506040000020004" pitchFamily="34" charset="0"/>
              </a:rPr>
              <a:t> </a:t>
            </a:r>
            <a:r>
              <a:rPr lang="de-DE" err="1">
                <a:latin typeface="BAM Klavika Light" panose="020B0506040000020004" pitchFamily="34" charset="0"/>
              </a:rPr>
              <a:t>be</a:t>
            </a:r>
            <a:r>
              <a:rPr lang="de-DE">
                <a:latin typeface="BAM Klavika Light" panose="020B0506040000020004" pitchFamily="34" charset="0"/>
              </a:rPr>
              <a:t> </a:t>
            </a:r>
            <a:r>
              <a:rPr lang="de-DE" err="1">
                <a:latin typeface="BAM Klavika Light" panose="020B0506040000020004" pitchFamily="34" charset="0"/>
              </a:rPr>
              <a:t>patient</a:t>
            </a:r>
            <a:br>
              <a:rPr lang="de-DE">
                <a:latin typeface="BAM Klavika Light" panose="020B0506040000020004" pitchFamily="34" charset="0"/>
              </a:rPr>
            </a:br>
            <a:endParaRPr lang="de-DE">
              <a:latin typeface="BAM Klavika Light" panose="020B05060400000200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de-DE">
                <a:latin typeface="BAM Klavika Light" panose="020B0506040000020004" pitchFamily="34" charset="0"/>
              </a:rPr>
              <a:t>After </a:t>
            </a:r>
            <a:r>
              <a:rPr lang="de-DE" err="1">
                <a:latin typeface="BAM Klavika Light" panose="020B0506040000020004" pitchFamily="34" charset="0"/>
              </a:rPr>
              <a:t>installtion</a:t>
            </a:r>
            <a:r>
              <a:rPr lang="de-DE">
                <a:latin typeface="BAM Klavika Light" panose="020B0506040000020004" pitchFamily="34" charset="0"/>
              </a:rPr>
              <a:t> </a:t>
            </a:r>
            <a:r>
              <a:rPr lang="de-DE" err="1">
                <a:latin typeface="BAM Klavika Light" panose="020B0506040000020004" pitchFamily="34" charset="0"/>
              </a:rPr>
              <a:t>there</a:t>
            </a:r>
            <a:r>
              <a:rPr lang="de-DE">
                <a:latin typeface="BAM Klavika Light" panose="020B0506040000020004" pitchFamily="34" charset="0"/>
              </a:rPr>
              <a:t> will </a:t>
            </a:r>
            <a:r>
              <a:rPr lang="de-DE" err="1">
                <a:latin typeface="BAM Klavika Light" panose="020B0506040000020004" pitchFamily="34" charset="0"/>
              </a:rPr>
              <a:t>be</a:t>
            </a:r>
            <a:r>
              <a:rPr lang="de-DE">
                <a:latin typeface="BAM Klavika Light" panose="020B0506040000020004" pitchFamily="34" charset="0"/>
              </a:rPr>
              <a:t> </a:t>
            </a:r>
            <a:r>
              <a:rPr lang="de-DE" err="1">
                <a:latin typeface="BAM Klavika Light" panose="020B0506040000020004" pitchFamily="34" charset="0"/>
              </a:rPr>
              <a:t>output</a:t>
            </a:r>
            <a:r>
              <a:rPr lang="de-DE">
                <a:latin typeface="BAM Klavika Light" panose="020B0506040000020004" pitchFamily="34" charset="0"/>
              </a:rPr>
              <a:t> like </a:t>
            </a:r>
            <a:r>
              <a:rPr lang="de-DE" sz="1200" err="1">
                <a:highlight>
                  <a:srgbClr val="C0C0C0"/>
                </a:highlight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Successfully</a:t>
            </a:r>
            <a:r>
              <a:rPr lang="de-DE" sz="1200">
                <a:highlight>
                  <a:srgbClr val="C0C0C0"/>
                </a:highlight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de-DE" sz="1200" err="1">
                <a:highlight>
                  <a:srgbClr val="C0C0C0"/>
                </a:highlight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installed</a:t>
            </a:r>
            <a:r>
              <a:rPr lang="de-DE" sz="1200">
                <a:highlight>
                  <a:srgbClr val="C0C0C0"/>
                </a:highlight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…</a:t>
            </a:r>
            <a:r>
              <a:rPr lang="de-DE">
                <a:latin typeface="BAM Klavika Light" panose="020B0506040000020004" pitchFamily="34" charset="0"/>
              </a:rPr>
              <a:t> and </a:t>
            </a:r>
            <a:r>
              <a:rPr lang="de-DE" err="1">
                <a:latin typeface="BAM Klavika Light" panose="020B0506040000020004" pitchFamily="34" charset="0"/>
              </a:rPr>
              <a:t>the</a:t>
            </a:r>
            <a:r>
              <a:rPr lang="de-DE">
                <a:latin typeface="BAM Klavika Light" panose="020B0506040000020004" pitchFamily="34" charset="0"/>
              </a:rPr>
              <a:t> </a:t>
            </a:r>
            <a:r>
              <a:rPr lang="de-DE" err="1">
                <a:latin typeface="BAM Klavika Light" panose="020B0506040000020004" pitchFamily="34" charset="0"/>
              </a:rPr>
              <a:t>command</a:t>
            </a:r>
            <a:r>
              <a:rPr lang="de-DE">
                <a:latin typeface="BAM Klavika Light" panose="020B0506040000020004" pitchFamily="34" charset="0"/>
              </a:rPr>
              <a:t> prompt.  </a:t>
            </a:r>
          </a:p>
          <a:p>
            <a:endParaRPr lang="de-DE">
              <a:latin typeface="BAM Klavika Light" panose="020B0506040000020004" pitchFamily="34" charset="0"/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C5A5BE9C-A9A0-FC69-C4D7-8CD764FE78D1}"/>
              </a:ext>
            </a:extLst>
          </p:cNvPr>
          <p:cNvSpPr txBox="1"/>
          <p:nvPr/>
        </p:nvSpPr>
        <p:spPr>
          <a:xfrm>
            <a:off x="6030911" y="988221"/>
            <a:ext cx="2716213" cy="95410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err="1">
                <a:latin typeface="BAM Klavika Light" panose="020B0506040000020004" pitchFamily="34" charset="0"/>
              </a:rPr>
              <a:t>JupyterLab</a:t>
            </a:r>
            <a:r>
              <a:rPr lang="en-US" sz="1400" b="1">
                <a:latin typeface="BAM Klavika Light" panose="020B0506040000020004" pitchFamily="34" charset="0"/>
              </a:rPr>
              <a:t>:</a:t>
            </a:r>
            <a:r>
              <a:rPr lang="en-US" sz="1400">
                <a:latin typeface="BAM Klavika Light" panose="020B0506040000020004" pitchFamily="34" charset="0"/>
              </a:rPr>
              <a:t> browser-based system to handle code, documentation and results in one document (a.k.a. </a:t>
            </a:r>
            <a:r>
              <a:rPr lang="en-US" sz="1400" b="1">
                <a:latin typeface="BAM Klavika Light" panose="020B0506040000020004" pitchFamily="34" charset="0"/>
              </a:rPr>
              <a:t>Notebook</a:t>
            </a:r>
            <a:r>
              <a:rPr lang="en-US" sz="1400">
                <a:latin typeface="BAM Klavika Light" panose="020B0506040000020004" pitchFamily="34" charset="0"/>
              </a:rPr>
              <a:t>).</a:t>
            </a:r>
            <a:endParaRPr lang="de-DE" sz="1400" i="1">
              <a:latin typeface="BAM Klavika Light" panose="020B0506040000020004" pitchFamily="34" charset="0"/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51E0B2B9-65AD-3F36-E49A-D10F9ECEF9D3}"/>
              </a:ext>
            </a:extLst>
          </p:cNvPr>
          <p:cNvSpPr txBox="1"/>
          <p:nvPr/>
        </p:nvSpPr>
        <p:spPr>
          <a:xfrm>
            <a:off x="6030911" y="2005372"/>
            <a:ext cx="2716213" cy="116955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err="1">
                <a:latin typeface="BAM Klavika Light" panose="020B0506040000020004" pitchFamily="34" charset="0"/>
              </a:rPr>
              <a:t>Jupyter</a:t>
            </a:r>
            <a:r>
              <a:rPr lang="en-US" sz="1400" b="1">
                <a:latin typeface="BAM Klavika Light" panose="020B0506040000020004" pitchFamily="34" charset="0"/>
              </a:rPr>
              <a:t>:</a:t>
            </a:r>
            <a:r>
              <a:rPr lang="en-US" sz="1400">
                <a:latin typeface="BAM Klavika Light" panose="020B0506040000020004" pitchFamily="34" charset="0"/>
              </a:rPr>
              <a:t> a large software ecosystem that deals with notebooks (</a:t>
            </a:r>
            <a:r>
              <a:rPr lang="en-US" sz="1400" err="1">
                <a:latin typeface="BAM Klavika Light" panose="020B0506040000020004" pitchFamily="34" charset="0"/>
              </a:rPr>
              <a:t>Jupyter</a:t>
            </a:r>
            <a:r>
              <a:rPr lang="en-US" sz="1400">
                <a:latin typeface="BAM Klavika Light" panose="020B0506040000020004" pitchFamily="34" charset="0"/>
              </a:rPr>
              <a:t>-Notebooks, </a:t>
            </a:r>
            <a:r>
              <a:rPr lang="en-US" sz="1400" err="1">
                <a:latin typeface="BAM Klavika Light" panose="020B0506040000020004" pitchFamily="34" charset="0"/>
              </a:rPr>
              <a:t>Jupyter</a:t>
            </a:r>
            <a:r>
              <a:rPr lang="en-US" sz="1400">
                <a:latin typeface="BAM Klavika Light" panose="020B0506040000020004" pitchFamily="34" charset="0"/>
              </a:rPr>
              <a:t>-Hub, </a:t>
            </a:r>
            <a:r>
              <a:rPr lang="en-US" sz="1400" err="1">
                <a:latin typeface="BAM Klavika Light" panose="020B0506040000020004" pitchFamily="34" charset="0"/>
              </a:rPr>
              <a:t>JupyterLab</a:t>
            </a:r>
            <a:r>
              <a:rPr lang="en-US" sz="1400">
                <a:latin typeface="BAM Klavika Light" panose="020B0506040000020004" pitchFamily="34" charset="0"/>
              </a:rPr>
              <a:t>, </a:t>
            </a:r>
            <a:r>
              <a:rPr lang="en-US" sz="1400" err="1">
                <a:latin typeface="BAM Klavika Light" panose="020B0506040000020004" pitchFamily="34" charset="0"/>
              </a:rPr>
              <a:t>JupyterLab</a:t>
            </a:r>
            <a:r>
              <a:rPr lang="en-US" sz="1400">
                <a:latin typeface="BAM Klavika Light" panose="020B0506040000020004" pitchFamily="34" charset="0"/>
              </a:rPr>
              <a:t>-Desktop, …).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7FF3386C-8561-C973-669B-EC08B8485DA4}"/>
              </a:ext>
            </a:extLst>
          </p:cNvPr>
          <p:cNvSpPr txBox="1"/>
          <p:nvPr/>
        </p:nvSpPr>
        <p:spPr>
          <a:xfrm>
            <a:off x="6030911" y="3237967"/>
            <a:ext cx="2716213" cy="13849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>
                <a:latin typeface="BAM Klavika Light" panose="020B0506040000020004" pitchFamily="34" charset="0"/>
              </a:rPr>
              <a:t>Hint: </a:t>
            </a:r>
            <a:r>
              <a:rPr lang="de-DE" sz="1400" err="1">
                <a:latin typeface="BAM Klavika Light" panose="020B0506040000020004" pitchFamily="34" charset="0"/>
              </a:rPr>
              <a:t>there</a:t>
            </a:r>
            <a:r>
              <a:rPr lang="de-DE" sz="1400">
                <a:latin typeface="BAM Klavika Light" panose="020B0506040000020004" pitchFamily="34" charset="0"/>
              </a:rPr>
              <a:t> </a:t>
            </a:r>
            <a:r>
              <a:rPr lang="de-DE" sz="1400" err="1">
                <a:latin typeface="BAM Klavika Light" panose="020B0506040000020004" pitchFamily="34" charset="0"/>
              </a:rPr>
              <a:t>is</a:t>
            </a:r>
            <a:r>
              <a:rPr lang="de-DE" sz="1400">
                <a:latin typeface="BAM Klavika Light" panose="020B0506040000020004" pitchFamily="34" charset="0"/>
              </a:rPr>
              <a:t> a </a:t>
            </a:r>
            <a:r>
              <a:rPr lang="de-DE" sz="1400" err="1">
                <a:latin typeface="BAM Klavika Light" panose="020B0506040000020004" pitchFamily="34" charset="0"/>
              </a:rPr>
              <a:t>JupyterLab</a:t>
            </a:r>
            <a:r>
              <a:rPr lang="de-DE" sz="1400">
                <a:latin typeface="BAM Klavika Light" panose="020B0506040000020004" pitchFamily="34" charset="0"/>
              </a:rPr>
              <a:t> </a:t>
            </a:r>
            <a:r>
              <a:rPr lang="de-DE" sz="1400" err="1">
                <a:latin typeface="BAM Klavika Light" panose="020B0506040000020004" pitchFamily="34" charset="0"/>
              </a:rPr>
              <a:t>extension</a:t>
            </a:r>
            <a:r>
              <a:rPr lang="de-DE" sz="1400">
                <a:latin typeface="BAM Klavika Light" panose="020B0506040000020004" pitchFamily="34" charset="0"/>
              </a:rPr>
              <a:t> </a:t>
            </a:r>
            <a:r>
              <a:rPr lang="de-DE" sz="1400" err="1">
                <a:latin typeface="BAM Klavika Light" panose="020B0506040000020004" pitchFamily="34" charset="0"/>
              </a:rPr>
              <a:t>for</a:t>
            </a:r>
            <a:r>
              <a:rPr lang="de-DE" sz="1400">
                <a:latin typeface="BAM Klavika Light" panose="020B0506040000020004" pitchFamily="34" charset="0"/>
              </a:rPr>
              <a:t> openBIS (</a:t>
            </a:r>
            <a:r>
              <a:rPr lang="de-DE" sz="1400" i="1" err="1">
                <a:latin typeface="BAM Klavika Light" panose="020B0506040000020004" pitchFamily="34" charset="0"/>
              </a:rPr>
              <a:t>jupyterlab-openbis</a:t>
            </a:r>
            <a:r>
              <a:rPr lang="de-DE" sz="1400">
                <a:latin typeface="BAM Klavika Light" panose="020B0506040000020004" pitchFamily="34" charset="0"/>
              </a:rPr>
              <a:t>). </a:t>
            </a:r>
            <a:r>
              <a:rPr lang="de-DE" sz="1400" err="1">
                <a:latin typeface="BAM Klavika Light" panose="020B0506040000020004" pitchFamily="34" charset="0"/>
              </a:rPr>
              <a:t>Unfortunately</a:t>
            </a:r>
            <a:r>
              <a:rPr lang="de-DE" sz="1400">
                <a:latin typeface="BAM Klavika Light" panose="020B0506040000020004" pitchFamily="34" charset="0"/>
              </a:rPr>
              <a:t> </a:t>
            </a:r>
            <a:r>
              <a:rPr lang="de-DE" sz="1400" err="1">
                <a:latin typeface="BAM Klavika Light" panose="020B0506040000020004" pitchFamily="34" charset="0"/>
              </a:rPr>
              <a:t>it</a:t>
            </a:r>
            <a:r>
              <a:rPr lang="de-DE" sz="1400">
                <a:latin typeface="BAM Klavika Light" panose="020B0506040000020004" pitchFamily="34" charset="0"/>
              </a:rPr>
              <a:t> </a:t>
            </a:r>
            <a:r>
              <a:rPr lang="de-DE" sz="1400" err="1">
                <a:latin typeface="BAM Klavika Light" panose="020B0506040000020004" pitchFamily="34" charset="0"/>
              </a:rPr>
              <a:t>is</a:t>
            </a:r>
            <a:r>
              <a:rPr lang="de-DE" sz="1400">
                <a:latin typeface="BAM Klavika Light" panose="020B0506040000020004" pitchFamily="34" charset="0"/>
              </a:rPr>
              <a:t> not </a:t>
            </a:r>
            <a:r>
              <a:rPr lang="de-DE" sz="1400" err="1">
                <a:latin typeface="BAM Klavika Light" panose="020B0506040000020004" pitchFamily="34" charset="0"/>
              </a:rPr>
              <a:t>compatible</a:t>
            </a:r>
            <a:r>
              <a:rPr lang="de-DE" sz="1400">
                <a:latin typeface="BAM Klavika Light" panose="020B0506040000020004" pitchFamily="34" charset="0"/>
              </a:rPr>
              <a:t> </a:t>
            </a:r>
            <a:r>
              <a:rPr lang="de-DE" sz="1400" err="1">
                <a:latin typeface="BAM Klavika Light" panose="020B0506040000020004" pitchFamily="34" charset="0"/>
              </a:rPr>
              <a:t>with</a:t>
            </a:r>
            <a:r>
              <a:rPr lang="de-DE" sz="1400">
                <a:latin typeface="BAM Klavika Light" panose="020B0506040000020004" pitchFamily="34" charset="0"/>
              </a:rPr>
              <a:t> </a:t>
            </a:r>
            <a:r>
              <a:rPr lang="de-DE" sz="1400" err="1">
                <a:latin typeface="BAM Klavika Light" panose="020B0506040000020004" pitchFamily="34" charset="0"/>
              </a:rPr>
              <a:t>recent</a:t>
            </a:r>
            <a:r>
              <a:rPr lang="de-DE" sz="1400">
                <a:latin typeface="BAM Klavika Light" panose="020B0506040000020004" pitchFamily="34" charset="0"/>
              </a:rPr>
              <a:t> </a:t>
            </a:r>
            <a:r>
              <a:rPr lang="de-DE" sz="1400" err="1">
                <a:latin typeface="BAM Klavika Light" panose="020B0506040000020004" pitchFamily="34" charset="0"/>
              </a:rPr>
              <a:t>JupyterLab</a:t>
            </a:r>
            <a:r>
              <a:rPr lang="de-DE" sz="1400">
                <a:latin typeface="BAM Klavika Light" panose="020B0506040000020004" pitchFamily="34" charset="0"/>
              </a:rPr>
              <a:t> </a:t>
            </a:r>
            <a:r>
              <a:rPr lang="de-DE" sz="1400" err="1">
                <a:latin typeface="BAM Klavika Light" panose="020B0506040000020004" pitchFamily="34" charset="0"/>
              </a:rPr>
              <a:t>versions</a:t>
            </a:r>
            <a:r>
              <a:rPr lang="de-DE" sz="1400">
                <a:latin typeface="BAM Klavika Light" panose="020B0506040000020004" pitchFamily="34" charset="0"/>
              </a:rPr>
              <a:t>.</a:t>
            </a:r>
            <a:br>
              <a:rPr lang="de-DE" sz="1400">
                <a:latin typeface="BAM Klavika Light" panose="020B0506040000020004" pitchFamily="34" charset="0"/>
              </a:rPr>
            </a:br>
            <a:r>
              <a:rPr lang="de-DE" sz="1400" b="1" err="1">
                <a:latin typeface="BAM Klavika Light" panose="020B0506040000020004" pitchFamily="34" charset="0"/>
              </a:rPr>
              <a:t>Pleas</a:t>
            </a:r>
            <a:r>
              <a:rPr lang="de-DE" sz="1400" b="1">
                <a:latin typeface="BAM Klavika Light" panose="020B0506040000020004" pitchFamily="34" charset="0"/>
              </a:rPr>
              <a:t> do not </a:t>
            </a:r>
            <a:r>
              <a:rPr lang="de-DE" sz="1400" b="1" err="1">
                <a:latin typeface="BAM Klavika Light" panose="020B0506040000020004" pitchFamily="34" charset="0"/>
              </a:rPr>
              <a:t>try</a:t>
            </a:r>
            <a:r>
              <a:rPr lang="de-DE" sz="1400" b="1">
                <a:latin typeface="BAM Klavika Light" panose="020B0506040000020004" pitchFamily="34" charset="0"/>
              </a:rPr>
              <a:t> </a:t>
            </a:r>
            <a:r>
              <a:rPr lang="de-DE" sz="1400" b="1" err="1">
                <a:latin typeface="BAM Klavika Light" panose="020B0506040000020004" pitchFamily="34" charset="0"/>
              </a:rPr>
              <a:t>to</a:t>
            </a:r>
            <a:r>
              <a:rPr lang="de-DE" sz="1400" b="1">
                <a:latin typeface="BAM Klavika Light" panose="020B0506040000020004" pitchFamily="34" charset="0"/>
              </a:rPr>
              <a:t> </a:t>
            </a:r>
            <a:r>
              <a:rPr lang="de-DE" sz="1400" b="1" err="1">
                <a:latin typeface="BAM Klavika Light" panose="020B0506040000020004" pitchFamily="34" charset="0"/>
              </a:rPr>
              <a:t>install</a:t>
            </a:r>
            <a:r>
              <a:rPr lang="de-DE" sz="1400" b="1">
                <a:latin typeface="BAM Klavika Light" panose="020B0506040000020004" pitchFamily="34" charset="0"/>
              </a:rPr>
              <a:t> </a:t>
            </a:r>
            <a:r>
              <a:rPr lang="de-DE" sz="1400" b="1" err="1">
                <a:latin typeface="BAM Klavika Light" panose="020B0506040000020004" pitchFamily="34" charset="0"/>
              </a:rPr>
              <a:t>it!</a:t>
            </a:r>
            <a:endParaRPr lang="de-DE" sz="1400" b="1">
              <a:solidFill>
                <a:schemeClr val="tx2"/>
              </a:solidFill>
              <a:highlight>
                <a:srgbClr val="C0C0C0"/>
              </a:highlight>
              <a:latin typeface="Cascadia Mono" panose="020B0609020000020004" pitchFamily="49" charset="0"/>
              <a:ea typeface="Cascadia Mono" panose="020B0609020000020004" pitchFamily="49" charset="0"/>
              <a:cs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14794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latin typeface="BAM Klavika Medium" panose="020B0803040000020004" pitchFamily="34" charset="0"/>
              </a:rPr>
              <a:t>Python Interpreter</a:t>
            </a:r>
            <a:br>
              <a:rPr lang="de-DE">
                <a:latin typeface="BAM Klavika Medium" panose="020B0803040000020004" pitchFamily="34" charset="0"/>
              </a:rPr>
            </a:br>
            <a:r>
              <a:rPr lang="de-DE" b="0" err="1">
                <a:latin typeface="BAM Klavika Medium" panose="020B0803040000020004" pitchFamily="34" charset="0"/>
              </a:rPr>
              <a:t>How</a:t>
            </a:r>
            <a:r>
              <a:rPr lang="de-DE" b="0">
                <a:latin typeface="BAM Klavika Medium" panose="020B0803040000020004" pitchFamily="34" charset="0"/>
              </a:rPr>
              <a:t> </a:t>
            </a:r>
            <a:r>
              <a:rPr lang="de-DE" b="0" err="1">
                <a:latin typeface="BAM Klavika Medium" panose="020B0803040000020004" pitchFamily="34" charset="0"/>
              </a:rPr>
              <a:t>to</a:t>
            </a:r>
            <a:r>
              <a:rPr lang="de-DE" b="0">
                <a:latin typeface="BAM Klavika Medium" panose="020B0803040000020004" pitchFamily="34" charset="0"/>
              </a:rPr>
              <a:t> </a:t>
            </a:r>
            <a:r>
              <a:rPr lang="de-DE" b="0" err="1">
                <a:latin typeface="BAM Klavika Medium" panose="020B0803040000020004" pitchFamily="34" charset="0"/>
              </a:rPr>
              <a:t>start</a:t>
            </a:r>
            <a:r>
              <a:rPr lang="de-DE" b="0">
                <a:latin typeface="BAM Klavika Medium" panose="020B0803040000020004" pitchFamily="34" charset="0"/>
              </a:rPr>
              <a:t> </a:t>
            </a:r>
            <a:r>
              <a:rPr lang="de-DE" b="0" err="1">
                <a:latin typeface="BAM Klavika Medium" panose="020B0803040000020004" pitchFamily="34" charset="0"/>
              </a:rPr>
              <a:t>python</a:t>
            </a:r>
            <a:r>
              <a:rPr lang="de-DE" b="0">
                <a:latin typeface="BAM Klavika Medium" panose="020B0803040000020004" pitchFamily="34" charset="0"/>
              </a:rPr>
              <a:t> … and </a:t>
            </a:r>
            <a:r>
              <a:rPr lang="de-DE" b="0" err="1">
                <a:latin typeface="BAM Klavika Medium" panose="020B0803040000020004" pitchFamily="34" charset="0"/>
              </a:rPr>
              <a:t>how</a:t>
            </a:r>
            <a:r>
              <a:rPr lang="de-DE" b="0">
                <a:latin typeface="BAM Klavika Medium" panose="020B0803040000020004" pitchFamily="34" charset="0"/>
              </a:rPr>
              <a:t> </a:t>
            </a:r>
            <a:r>
              <a:rPr lang="de-DE" b="0" err="1">
                <a:latin typeface="BAM Klavika Medium" panose="020B0803040000020004" pitchFamily="34" charset="0"/>
              </a:rPr>
              <a:t>to</a:t>
            </a:r>
            <a:r>
              <a:rPr lang="de-DE" b="0">
                <a:latin typeface="BAM Klavika Medium" panose="020B0803040000020004" pitchFamily="34" charset="0"/>
              </a:rPr>
              <a:t> </a:t>
            </a:r>
            <a:r>
              <a:rPr lang="de-DE" b="0" err="1">
                <a:latin typeface="BAM Klavika Medium" panose="020B0803040000020004" pitchFamily="34" charset="0"/>
              </a:rPr>
              <a:t>get</a:t>
            </a:r>
            <a:r>
              <a:rPr lang="de-DE" b="0">
                <a:latin typeface="BAM Klavika Medium" panose="020B0803040000020004" pitchFamily="34" charset="0"/>
              </a:rPr>
              <a:t> out </a:t>
            </a:r>
            <a:r>
              <a:rPr lang="de-DE" b="0" err="1">
                <a:latin typeface="BAM Klavika Medium" panose="020B0803040000020004" pitchFamily="34" charset="0"/>
              </a:rPr>
              <a:t>again</a:t>
            </a:r>
            <a:r>
              <a:rPr lang="de-DE" b="0">
                <a:latin typeface="BAM Klavika Medium" panose="020B0803040000020004" pitchFamily="34" charset="0"/>
              </a:rPr>
              <a:t>…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24.01.2024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err="1"/>
              <a:t>pyBis</a:t>
            </a:r>
            <a:r>
              <a:rPr lang="en-US"/>
              <a:t> Training – Part I (Beginner)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ED74F-9508-4ED9-B334-15F84E4ED6ED}" type="slidenum">
              <a:rPr lang="de-DE" smtClean="0"/>
              <a:t>6</a:t>
            </a:fld>
            <a:endParaRPr lang="de-DE"/>
          </a:p>
        </p:txBody>
      </p:sp>
      <p:sp>
        <p:nvSpPr>
          <p:cNvPr id="6" name="Inhaltsplatzhalter 5"/>
          <p:cNvSpPr>
            <a:spLocks noGrp="1"/>
          </p:cNvSpPr>
          <p:nvPr>
            <p:ph sz="quarter" idx="13"/>
          </p:nvPr>
        </p:nvSpPr>
        <p:spPr>
          <a:xfrm>
            <a:off x="539749" y="1152000"/>
            <a:ext cx="5314951" cy="3470799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de-DE">
                <a:latin typeface="BAM Klavika Light" panose="020B0506040000020004" pitchFamily="34" charset="0"/>
              </a:rPr>
              <a:t>Open </a:t>
            </a:r>
            <a:r>
              <a:rPr lang="de-DE" i="1" err="1">
                <a:latin typeface="BAM Klavika Light" panose="020B0506040000020004" pitchFamily="34" charset="0"/>
              </a:rPr>
              <a:t>Anaconda</a:t>
            </a:r>
            <a:r>
              <a:rPr lang="de-DE" i="1">
                <a:latin typeface="BAM Klavika Light" panose="020B0506040000020004" pitchFamily="34" charset="0"/>
              </a:rPr>
              <a:t> </a:t>
            </a:r>
            <a:r>
              <a:rPr lang="de-DE" i="1" err="1">
                <a:latin typeface="BAM Klavika Light" panose="020B0506040000020004" pitchFamily="34" charset="0"/>
              </a:rPr>
              <a:t>Powershell</a:t>
            </a:r>
            <a:r>
              <a:rPr lang="de-DE" i="1">
                <a:latin typeface="BAM Klavika Light" panose="020B0506040000020004" pitchFamily="34" charset="0"/>
              </a:rPr>
              <a:t> Prompt</a:t>
            </a:r>
            <a:r>
              <a:rPr lang="de-DE">
                <a:latin typeface="BAM Klavika Light" panose="020B0506040000020004" pitchFamily="34" charset="0"/>
              </a:rPr>
              <a:t>, a terminal </a:t>
            </a:r>
            <a:r>
              <a:rPr lang="de-DE" err="1">
                <a:latin typeface="BAM Klavika Light" panose="020B0506040000020004" pitchFamily="34" charset="0"/>
              </a:rPr>
              <a:t>window</a:t>
            </a:r>
            <a:br>
              <a:rPr lang="de-DE">
                <a:latin typeface="BAM Klavika Light" panose="020B0506040000020004" pitchFamily="34" charset="0"/>
              </a:rPr>
            </a:br>
            <a:r>
              <a:rPr lang="de-DE" err="1">
                <a:latin typeface="BAM Klavika Light" panose="020B0506040000020004" pitchFamily="34" charset="0"/>
              </a:rPr>
              <a:t>with</a:t>
            </a:r>
            <a:r>
              <a:rPr lang="de-DE">
                <a:latin typeface="BAM Klavika Light" panose="020B0506040000020004" pitchFamily="34" charset="0"/>
              </a:rPr>
              <a:t> a </a:t>
            </a:r>
            <a:r>
              <a:rPr lang="de-DE" err="1">
                <a:latin typeface="BAM Klavika Light" panose="020B0506040000020004" pitchFamily="34" charset="0"/>
              </a:rPr>
              <a:t>command</a:t>
            </a:r>
            <a:r>
              <a:rPr lang="de-DE">
                <a:latin typeface="BAM Klavika Light" panose="020B0506040000020004" pitchFamily="34" charset="0"/>
              </a:rPr>
              <a:t> prompt </a:t>
            </a:r>
            <a:r>
              <a:rPr lang="fr-FR" err="1">
                <a:latin typeface="BAM Klavika Light" panose="020B0506040000020004" pitchFamily="34" charset="0"/>
              </a:rPr>
              <a:t>will</a:t>
            </a:r>
            <a:r>
              <a:rPr lang="fr-FR">
                <a:latin typeface="BAM Klavika Light" panose="020B0506040000020004" pitchFamily="34" charset="0"/>
              </a:rPr>
              <a:t> </a:t>
            </a:r>
            <a:r>
              <a:rPr lang="fr-FR" err="1">
                <a:latin typeface="BAM Klavika Light" panose="020B0506040000020004" pitchFamily="34" charset="0"/>
              </a:rPr>
              <a:t>appear</a:t>
            </a:r>
            <a:r>
              <a:rPr lang="fr-FR">
                <a:latin typeface="BAM Klavika Light" panose="020B0506040000020004" pitchFamily="34" charset="0"/>
              </a:rPr>
              <a:t>:</a:t>
            </a:r>
            <a:br>
              <a:rPr lang="fr-FR">
                <a:latin typeface="BAM Klavika Light" panose="020B0506040000020004" pitchFamily="34" charset="0"/>
              </a:rPr>
            </a:br>
            <a:r>
              <a:rPr lang="en-US" sz="1200">
                <a:highlight>
                  <a:srgbClr val="C0C0C0"/>
                </a:highlight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(base) PS C:\Users\mmusterm&gt;</a:t>
            </a:r>
            <a:endParaRPr lang="de-DE" sz="1200">
              <a:highlight>
                <a:srgbClr val="C0C0C0"/>
              </a:highlight>
              <a:latin typeface="Cascadia Mono" panose="020B0609020000020004" pitchFamily="49" charset="0"/>
              <a:ea typeface="Cascadia Mono" panose="020B0609020000020004" pitchFamily="49" charset="0"/>
              <a:cs typeface="Cascadia Mono" panose="020B06090200000200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de-DE">
                <a:latin typeface="BAM Klavika Light" panose="020B0506040000020004" pitchFamily="34" charset="0"/>
              </a:rPr>
              <a:t>Enter </a:t>
            </a:r>
            <a:r>
              <a:rPr lang="de-DE" sz="1200" err="1">
                <a:highlight>
                  <a:srgbClr val="C0C0C0"/>
                </a:highlight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python</a:t>
            </a:r>
            <a:r>
              <a:rPr lang="de-DE">
                <a:latin typeface="BAM Klavika Light" panose="020B0506040000020004" pitchFamily="34" charset="0"/>
              </a:rPr>
              <a:t>, </a:t>
            </a:r>
            <a:r>
              <a:rPr lang="de-DE" err="1">
                <a:latin typeface="BAM Klavika Light" panose="020B0506040000020004" pitchFamily="34" charset="0"/>
              </a:rPr>
              <a:t>some</a:t>
            </a:r>
            <a:r>
              <a:rPr lang="de-DE">
                <a:latin typeface="BAM Klavika Light" panose="020B0506040000020004" pitchFamily="34" charset="0"/>
              </a:rPr>
              <a:t> </a:t>
            </a:r>
            <a:r>
              <a:rPr lang="de-DE" err="1">
                <a:latin typeface="BAM Klavika Light" panose="020B0506040000020004" pitchFamily="34" charset="0"/>
              </a:rPr>
              <a:t>version</a:t>
            </a:r>
            <a:r>
              <a:rPr lang="de-DE">
                <a:latin typeface="BAM Klavika Light" panose="020B0506040000020004" pitchFamily="34" charset="0"/>
              </a:rPr>
              <a:t> </a:t>
            </a:r>
            <a:r>
              <a:rPr lang="de-DE" err="1">
                <a:latin typeface="BAM Klavika Light" panose="020B0506040000020004" pitchFamily="34" charset="0"/>
              </a:rPr>
              <a:t>information</a:t>
            </a:r>
            <a:r>
              <a:rPr lang="de-DE">
                <a:latin typeface="BAM Klavika Light" panose="020B0506040000020004" pitchFamily="34" charset="0"/>
              </a:rPr>
              <a:t> and a </a:t>
            </a:r>
            <a:r>
              <a:rPr lang="de-DE" err="1">
                <a:latin typeface="BAM Klavika Light" panose="020B0506040000020004" pitchFamily="34" charset="0"/>
              </a:rPr>
              <a:t>typical</a:t>
            </a:r>
            <a:r>
              <a:rPr lang="de-DE">
                <a:latin typeface="BAM Klavika Light" panose="020B0506040000020004" pitchFamily="34" charset="0"/>
              </a:rPr>
              <a:t> </a:t>
            </a:r>
            <a:r>
              <a:rPr lang="de-DE" err="1">
                <a:latin typeface="BAM Klavika Light" panose="020B0506040000020004" pitchFamily="34" charset="0"/>
              </a:rPr>
              <a:t>python</a:t>
            </a:r>
            <a:r>
              <a:rPr lang="de-DE">
                <a:latin typeface="BAM Klavika Light" panose="020B0506040000020004" pitchFamily="34" charset="0"/>
              </a:rPr>
              <a:t> prompt will </a:t>
            </a:r>
            <a:r>
              <a:rPr lang="de-DE" err="1">
                <a:latin typeface="BAM Klavika Light" panose="020B0506040000020004" pitchFamily="34" charset="0"/>
              </a:rPr>
              <a:t>appear</a:t>
            </a:r>
            <a:r>
              <a:rPr lang="de-DE">
                <a:latin typeface="BAM Klavika Light" panose="020B0506040000020004" pitchFamily="34" charset="0"/>
              </a:rPr>
              <a:t>: </a:t>
            </a:r>
            <a:r>
              <a:rPr lang="de-DE" sz="1200">
                <a:highlight>
                  <a:srgbClr val="C0C0C0"/>
                </a:highlight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&gt;&gt;&gt;</a:t>
            </a:r>
          </a:p>
          <a:p>
            <a:pPr marL="342900" indent="-342900">
              <a:buFont typeface="+mj-lt"/>
              <a:buAutoNum type="arabicPeriod"/>
            </a:pPr>
            <a:r>
              <a:rPr lang="de-DE">
                <a:latin typeface="BAM Klavika Light" panose="020B0506040000020004" pitchFamily="34" charset="0"/>
              </a:rPr>
              <a:t>Enter </a:t>
            </a:r>
            <a:r>
              <a:rPr lang="de-DE" sz="1200" err="1">
                <a:highlight>
                  <a:srgbClr val="C0C0C0"/>
                </a:highlight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print</a:t>
            </a:r>
            <a:r>
              <a:rPr lang="de-DE" sz="1200">
                <a:highlight>
                  <a:srgbClr val="C0C0C0"/>
                </a:highlight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(“Hello“)</a:t>
            </a:r>
            <a:r>
              <a:rPr lang="de-DE">
                <a:latin typeface="BAM Klavika Light" panose="020B0506040000020004" pitchFamily="34" charset="0"/>
              </a:rPr>
              <a:t>, </a:t>
            </a:r>
            <a:r>
              <a:rPr lang="de-DE" err="1">
                <a:latin typeface="BAM Klavika Light" panose="020B0506040000020004" pitchFamily="34" charset="0"/>
              </a:rPr>
              <a:t>the</a:t>
            </a:r>
            <a:r>
              <a:rPr lang="de-DE">
                <a:latin typeface="BAM Klavika Light" panose="020B0506040000020004" pitchFamily="34" charset="0"/>
              </a:rPr>
              <a:t> </a:t>
            </a:r>
            <a:r>
              <a:rPr lang="de-DE" err="1">
                <a:latin typeface="BAM Klavika Light" panose="020B0506040000020004" pitchFamily="34" charset="0"/>
              </a:rPr>
              <a:t>output</a:t>
            </a:r>
            <a:r>
              <a:rPr lang="de-DE">
                <a:latin typeface="BAM Klavika Light" panose="020B0506040000020004" pitchFamily="34" charset="0"/>
              </a:rPr>
              <a:t> </a:t>
            </a:r>
            <a:r>
              <a:rPr lang="de-DE" i="1">
                <a:latin typeface="BAM Klavika Light" panose="020B0506040000020004" pitchFamily="34" charset="0"/>
              </a:rPr>
              <a:t>Hello</a:t>
            </a:r>
            <a:r>
              <a:rPr lang="de-DE">
                <a:latin typeface="BAM Klavika Light" panose="020B0506040000020004" pitchFamily="34" charset="0"/>
              </a:rPr>
              <a:t> will </a:t>
            </a:r>
            <a:r>
              <a:rPr lang="de-DE" err="1">
                <a:latin typeface="BAM Klavika Light" panose="020B0506040000020004" pitchFamily="34" charset="0"/>
              </a:rPr>
              <a:t>appear</a:t>
            </a:r>
            <a:endParaRPr lang="de-DE">
              <a:latin typeface="BAM Klavika Light" panose="020B05060400000200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de-DE">
                <a:latin typeface="BAM Klavika Light" panose="020B0506040000020004" pitchFamily="34" charset="0"/>
              </a:rPr>
              <a:t>Enter </a:t>
            </a:r>
            <a:r>
              <a:rPr lang="de-DE" sz="1200" err="1">
                <a:highlight>
                  <a:srgbClr val="C0C0C0"/>
                </a:highlight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exit</a:t>
            </a:r>
            <a:r>
              <a:rPr lang="de-DE" sz="1200">
                <a:highlight>
                  <a:srgbClr val="C0C0C0"/>
                </a:highlight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()</a:t>
            </a:r>
            <a:r>
              <a:rPr lang="de-DE">
                <a:latin typeface="BAM Klavika Light" panose="020B0506040000020004" pitchFamily="34" charset="0"/>
              </a:rPr>
              <a:t>, </a:t>
            </a:r>
            <a:r>
              <a:rPr lang="de-DE" err="1">
                <a:latin typeface="BAM Klavika Light" panose="020B0506040000020004" pitchFamily="34" charset="0"/>
              </a:rPr>
              <a:t>the</a:t>
            </a:r>
            <a:r>
              <a:rPr lang="de-DE">
                <a:latin typeface="BAM Klavika Light" panose="020B0506040000020004" pitchFamily="34" charset="0"/>
              </a:rPr>
              <a:t> </a:t>
            </a:r>
            <a:r>
              <a:rPr lang="de-DE" err="1">
                <a:latin typeface="BAM Klavika Light" panose="020B0506040000020004" pitchFamily="34" charset="0"/>
              </a:rPr>
              <a:t>python</a:t>
            </a:r>
            <a:r>
              <a:rPr lang="de-DE">
                <a:latin typeface="BAM Klavika Light" panose="020B0506040000020004" pitchFamily="34" charset="0"/>
              </a:rPr>
              <a:t> </a:t>
            </a:r>
            <a:r>
              <a:rPr lang="de-DE" err="1">
                <a:latin typeface="BAM Klavika Light" panose="020B0506040000020004" pitchFamily="34" charset="0"/>
              </a:rPr>
              <a:t>system</a:t>
            </a:r>
            <a:r>
              <a:rPr lang="de-DE">
                <a:latin typeface="BAM Klavika Light" panose="020B0506040000020004" pitchFamily="34" charset="0"/>
              </a:rPr>
              <a:t> will </a:t>
            </a:r>
            <a:r>
              <a:rPr lang="de-DE" err="1">
                <a:latin typeface="BAM Klavika Light" panose="020B0506040000020004" pitchFamily="34" charset="0"/>
              </a:rPr>
              <a:t>quit</a:t>
            </a:r>
            <a:r>
              <a:rPr lang="de-DE">
                <a:latin typeface="BAM Klavika Light" panose="020B0506040000020004" pitchFamily="34" charset="0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endParaRPr lang="de-DE">
              <a:latin typeface="BAM Klavika Light" panose="020B0506040000020004" pitchFamily="34" charset="0"/>
            </a:endParaRPr>
          </a:p>
          <a:p>
            <a:r>
              <a:rPr lang="de-DE" err="1">
                <a:latin typeface="BAM Klavika Light" panose="020B0506040000020004" pitchFamily="34" charset="0"/>
              </a:rPr>
              <a:t>Congratulations</a:t>
            </a:r>
            <a:r>
              <a:rPr lang="de-DE">
                <a:latin typeface="BAM Klavika Light" panose="020B0506040000020004" pitchFamily="34" charset="0"/>
              </a:rPr>
              <a:t>! You just </a:t>
            </a:r>
            <a:r>
              <a:rPr lang="de-DE" err="1">
                <a:latin typeface="BAM Klavika Light" panose="020B0506040000020004" pitchFamily="34" charset="0"/>
              </a:rPr>
              <a:t>started</a:t>
            </a:r>
            <a:r>
              <a:rPr lang="de-DE">
                <a:latin typeface="BAM Klavika Light" panose="020B0506040000020004" pitchFamily="34" charset="0"/>
              </a:rPr>
              <a:t> </a:t>
            </a:r>
            <a:r>
              <a:rPr lang="de-DE" err="1">
                <a:latin typeface="BAM Klavika Light" panose="020B0506040000020004" pitchFamily="34" charset="0"/>
              </a:rPr>
              <a:t>python</a:t>
            </a:r>
            <a:r>
              <a:rPr lang="de-DE">
                <a:latin typeface="BAM Klavika Light" panose="020B0506040000020004" pitchFamily="34" charset="0"/>
              </a:rPr>
              <a:t>, </a:t>
            </a:r>
            <a:r>
              <a:rPr lang="de-DE" err="1">
                <a:latin typeface="BAM Klavika Light" panose="020B0506040000020004" pitchFamily="34" charset="0"/>
              </a:rPr>
              <a:t>executed</a:t>
            </a:r>
            <a:r>
              <a:rPr lang="de-DE">
                <a:latin typeface="BAM Klavika Light" panose="020B0506040000020004" pitchFamily="34" charset="0"/>
              </a:rPr>
              <a:t> a </a:t>
            </a:r>
            <a:r>
              <a:rPr lang="de-DE" err="1">
                <a:latin typeface="BAM Klavika Light" panose="020B0506040000020004" pitchFamily="34" charset="0"/>
              </a:rPr>
              <a:t>command</a:t>
            </a:r>
            <a:r>
              <a:rPr lang="de-DE">
                <a:latin typeface="BAM Klavika Light" panose="020B0506040000020004" pitchFamily="34" charset="0"/>
              </a:rPr>
              <a:t> and </a:t>
            </a:r>
            <a:r>
              <a:rPr lang="de-DE" err="1">
                <a:latin typeface="BAM Klavika Light" panose="020B0506040000020004" pitchFamily="34" charset="0"/>
              </a:rPr>
              <a:t>managed</a:t>
            </a:r>
            <a:r>
              <a:rPr lang="de-DE">
                <a:latin typeface="BAM Klavika Light" panose="020B0506040000020004" pitchFamily="34" charset="0"/>
              </a:rPr>
              <a:t> </a:t>
            </a:r>
            <a:r>
              <a:rPr lang="de-DE" err="1">
                <a:latin typeface="BAM Klavika Light" panose="020B0506040000020004" pitchFamily="34" charset="0"/>
              </a:rPr>
              <a:t>to</a:t>
            </a:r>
            <a:r>
              <a:rPr lang="de-DE">
                <a:latin typeface="BAM Klavika Light" panose="020B0506040000020004" pitchFamily="34" charset="0"/>
              </a:rPr>
              <a:t> </a:t>
            </a:r>
            <a:r>
              <a:rPr lang="de-DE" err="1">
                <a:latin typeface="BAM Klavika Light" panose="020B0506040000020004" pitchFamily="34" charset="0"/>
              </a:rPr>
              <a:t>exit</a:t>
            </a:r>
            <a:r>
              <a:rPr lang="de-DE">
                <a:latin typeface="BAM Klavika Light" panose="020B0506040000020004" pitchFamily="34" charset="0"/>
              </a:rPr>
              <a:t> </a:t>
            </a:r>
            <a:r>
              <a:rPr lang="de-DE" err="1">
                <a:latin typeface="BAM Klavika Light" panose="020B0506040000020004" pitchFamily="34" charset="0"/>
              </a:rPr>
              <a:t>from</a:t>
            </a:r>
            <a:r>
              <a:rPr lang="de-DE">
                <a:latin typeface="BAM Klavika Light" panose="020B0506040000020004" pitchFamily="34" charset="0"/>
              </a:rPr>
              <a:t> </a:t>
            </a:r>
            <a:r>
              <a:rPr lang="de-DE" err="1">
                <a:latin typeface="BAM Klavika Light" panose="020B0506040000020004" pitchFamily="34" charset="0"/>
              </a:rPr>
              <a:t>python</a:t>
            </a:r>
            <a:r>
              <a:rPr lang="de-DE">
                <a:latin typeface="BAM Klavika Light" panose="020B0506040000020004" pitchFamily="34" charset="0"/>
              </a:rPr>
              <a:t> in a clean </a:t>
            </a:r>
            <a:r>
              <a:rPr lang="de-DE" err="1">
                <a:latin typeface="BAM Klavika Light" panose="020B0506040000020004" pitchFamily="34" charset="0"/>
              </a:rPr>
              <a:t>way</a:t>
            </a:r>
            <a:r>
              <a:rPr lang="de-DE">
                <a:latin typeface="BAM Klavika Light" panose="020B0506040000020004" pitchFamily="34" charset="0"/>
              </a:rPr>
              <a:t>!</a:t>
            </a:r>
          </a:p>
          <a:p>
            <a:r>
              <a:rPr lang="de-DE">
                <a:latin typeface="BAM Klavika Light" panose="020B0506040000020004" pitchFamily="34" charset="0"/>
              </a:rPr>
              <a:t>As </a:t>
            </a:r>
            <a:r>
              <a:rPr lang="de-DE" err="1">
                <a:latin typeface="BAM Klavika Light" panose="020B0506040000020004" pitchFamily="34" charset="0"/>
              </a:rPr>
              <a:t>this</a:t>
            </a:r>
            <a:r>
              <a:rPr lang="de-DE">
                <a:latin typeface="BAM Klavika Light" panose="020B0506040000020004" pitchFamily="34" charset="0"/>
              </a:rPr>
              <a:t> </a:t>
            </a:r>
            <a:r>
              <a:rPr lang="de-DE" err="1">
                <a:latin typeface="BAM Klavika Light" panose="020B0506040000020004" pitchFamily="34" charset="0"/>
              </a:rPr>
              <a:t>is</a:t>
            </a:r>
            <a:r>
              <a:rPr lang="de-DE">
                <a:latin typeface="BAM Klavika Light" panose="020B0506040000020004" pitchFamily="34" charset="0"/>
              </a:rPr>
              <a:t> not a </a:t>
            </a:r>
            <a:r>
              <a:rPr lang="de-DE" err="1">
                <a:latin typeface="BAM Klavika Light" panose="020B0506040000020004" pitchFamily="34" charset="0"/>
              </a:rPr>
              <a:t>python</a:t>
            </a:r>
            <a:r>
              <a:rPr lang="de-DE">
                <a:latin typeface="BAM Klavika Light" panose="020B0506040000020004" pitchFamily="34" charset="0"/>
              </a:rPr>
              <a:t> </a:t>
            </a:r>
            <a:r>
              <a:rPr lang="de-DE" err="1">
                <a:latin typeface="BAM Klavika Light" panose="020B0506040000020004" pitchFamily="34" charset="0"/>
              </a:rPr>
              <a:t>tutorial</a:t>
            </a:r>
            <a:r>
              <a:rPr lang="de-DE">
                <a:latin typeface="BAM Klavika Light" panose="020B0506040000020004" pitchFamily="34" charset="0"/>
              </a:rPr>
              <a:t> </a:t>
            </a:r>
            <a:r>
              <a:rPr lang="de-DE" err="1">
                <a:latin typeface="BAM Klavika Light" panose="020B0506040000020004" pitchFamily="34" charset="0"/>
              </a:rPr>
              <a:t>we</a:t>
            </a:r>
            <a:r>
              <a:rPr lang="de-DE">
                <a:latin typeface="BAM Klavika Light" panose="020B0506040000020004" pitchFamily="34" charset="0"/>
              </a:rPr>
              <a:t> will not </a:t>
            </a:r>
            <a:r>
              <a:rPr lang="de-DE" err="1">
                <a:latin typeface="BAM Klavika Light" panose="020B0506040000020004" pitchFamily="34" charset="0"/>
              </a:rPr>
              <a:t>show</a:t>
            </a:r>
            <a:r>
              <a:rPr lang="de-DE">
                <a:latin typeface="BAM Klavika Light" panose="020B0506040000020004" pitchFamily="34" charset="0"/>
              </a:rPr>
              <a:t> </a:t>
            </a:r>
            <a:r>
              <a:rPr lang="de-DE" err="1">
                <a:latin typeface="BAM Klavika Light" panose="020B0506040000020004" pitchFamily="34" charset="0"/>
              </a:rPr>
              <a:t>more</a:t>
            </a:r>
            <a:r>
              <a:rPr lang="de-DE">
                <a:latin typeface="BAM Klavika Light" panose="020B0506040000020004" pitchFamily="34" charset="0"/>
              </a:rPr>
              <a:t> </a:t>
            </a:r>
            <a:r>
              <a:rPr lang="de-DE" err="1">
                <a:latin typeface="BAM Klavika Light" panose="020B0506040000020004" pitchFamily="34" charset="0"/>
              </a:rPr>
              <a:t>of</a:t>
            </a:r>
            <a:r>
              <a:rPr lang="de-DE">
                <a:latin typeface="BAM Klavika Light" panose="020B0506040000020004" pitchFamily="34" charset="0"/>
              </a:rPr>
              <a:t> </a:t>
            </a:r>
            <a:r>
              <a:rPr lang="de-DE" err="1">
                <a:latin typeface="BAM Klavika Light" panose="020B0506040000020004" pitchFamily="34" charset="0"/>
              </a:rPr>
              <a:t>this</a:t>
            </a:r>
            <a:r>
              <a:rPr lang="de-DE">
                <a:latin typeface="BAM Klavika Light" panose="020B0506040000020004" pitchFamily="34" charset="0"/>
              </a:rPr>
              <a:t>.</a:t>
            </a:r>
          </a:p>
          <a:p>
            <a:r>
              <a:rPr lang="de-DE" err="1">
                <a:latin typeface="BAM Klavika Light" panose="020B0506040000020004" pitchFamily="34" charset="0"/>
              </a:rPr>
              <a:t>If</a:t>
            </a:r>
            <a:r>
              <a:rPr lang="de-DE">
                <a:latin typeface="BAM Klavika Light" panose="020B0506040000020004" pitchFamily="34" charset="0"/>
              </a:rPr>
              <a:t> </a:t>
            </a:r>
            <a:r>
              <a:rPr lang="de-DE" err="1">
                <a:latin typeface="BAM Klavika Light" panose="020B0506040000020004" pitchFamily="34" charset="0"/>
              </a:rPr>
              <a:t>you</a:t>
            </a:r>
            <a:r>
              <a:rPr lang="de-DE">
                <a:latin typeface="BAM Klavika Light" panose="020B0506040000020004" pitchFamily="34" charset="0"/>
              </a:rPr>
              <a:t> </a:t>
            </a:r>
            <a:r>
              <a:rPr lang="de-DE" err="1">
                <a:latin typeface="BAM Klavika Light" panose="020B0506040000020004" pitchFamily="34" charset="0"/>
              </a:rPr>
              <a:t>need</a:t>
            </a:r>
            <a:r>
              <a:rPr lang="de-DE">
                <a:latin typeface="BAM Klavika Light" panose="020B0506040000020004" pitchFamily="34" charset="0"/>
              </a:rPr>
              <a:t> </a:t>
            </a:r>
            <a:r>
              <a:rPr lang="de-DE" err="1">
                <a:latin typeface="BAM Klavika Light" panose="020B0506040000020004" pitchFamily="34" charset="0"/>
              </a:rPr>
              <a:t>to</a:t>
            </a:r>
            <a:r>
              <a:rPr lang="de-DE">
                <a:latin typeface="BAM Klavika Light" panose="020B0506040000020004" pitchFamily="34" charset="0"/>
              </a:rPr>
              <a:t> </a:t>
            </a:r>
            <a:r>
              <a:rPr lang="de-DE" err="1">
                <a:latin typeface="BAM Klavika Light" panose="020B0506040000020004" pitchFamily="34" charset="0"/>
              </a:rPr>
              <a:t>learn</a:t>
            </a:r>
            <a:r>
              <a:rPr lang="de-DE">
                <a:latin typeface="BAM Klavika Light" panose="020B0506040000020004" pitchFamily="34" charset="0"/>
              </a:rPr>
              <a:t> </a:t>
            </a:r>
            <a:r>
              <a:rPr lang="de-DE" err="1">
                <a:latin typeface="BAM Klavika Light" panose="020B0506040000020004" pitchFamily="34" charset="0"/>
              </a:rPr>
              <a:t>python</a:t>
            </a:r>
            <a:r>
              <a:rPr lang="de-DE">
                <a:latin typeface="BAM Klavika Light" panose="020B0506040000020004" pitchFamily="34" charset="0"/>
              </a:rPr>
              <a:t> </a:t>
            </a:r>
            <a:r>
              <a:rPr lang="de-DE" err="1">
                <a:latin typeface="BAM Klavika Light" panose="020B0506040000020004" pitchFamily="34" charset="0"/>
              </a:rPr>
              <a:t>you</a:t>
            </a:r>
            <a:r>
              <a:rPr lang="de-DE">
                <a:latin typeface="BAM Klavika Light" panose="020B0506040000020004" pitchFamily="34" charset="0"/>
              </a:rPr>
              <a:t> will find a </a:t>
            </a:r>
            <a:r>
              <a:rPr lang="de-DE" err="1">
                <a:latin typeface="BAM Klavika Light" panose="020B0506040000020004" pitchFamily="34" charset="0"/>
              </a:rPr>
              <a:t>lot</a:t>
            </a:r>
            <a:r>
              <a:rPr lang="de-DE">
                <a:latin typeface="BAM Klavika Light" panose="020B0506040000020004" pitchFamily="34" charset="0"/>
              </a:rPr>
              <a:t> </a:t>
            </a:r>
            <a:r>
              <a:rPr lang="de-DE" err="1">
                <a:latin typeface="BAM Klavika Light" panose="020B0506040000020004" pitchFamily="34" charset="0"/>
              </a:rPr>
              <a:t>of</a:t>
            </a:r>
            <a:r>
              <a:rPr lang="de-DE">
                <a:latin typeface="BAM Klavika Light" panose="020B0506040000020004" pitchFamily="34" charset="0"/>
              </a:rPr>
              <a:t> </a:t>
            </a:r>
            <a:r>
              <a:rPr lang="de-DE" err="1">
                <a:latin typeface="BAM Klavika Light" panose="020B0506040000020004" pitchFamily="34" charset="0"/>
              </a:rPr>
              <a:t>tutorials</a:t>
            </a:r>
            <a:r>
              <a:rPr lang="de-DE">
                <a:latin typeface="BAM Klavika Light" panose="020B0506040000020004" pitchFamily="34" charset="0"/>
              </a:rPr>
              <a:t> in </a:t>
            </a:r>
            <a:r>
              <a:rPr lang="de-DE" err="1">
                <a:latin typeface="BAM Klavika Light" panose="020B0506040000020004" pitchFamily="34" charset="0"/>
              </a:rPr>
              <a:t>the</a:t>
            </a:r>
            <a:r>
              <a:rPr lang="de-DE">
                <a:latin typeface="BAM Klavika Light" panose="020B0506040000020004" pitchFamily="34" charset="0"/>
              </a:rPr>
              <a:t> web.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D3733B56-4541-FB22-2121-76408B6BFAFF}"/>
              </a:ext>
            </a:extLst>
          </p:cNvPr>
          <p:cNvSpPr txBox="1"/>
          <p:nvPr/>
        </p:nvSpPr>
        <p:spPr>
          <a:xfrm>
            <a:off x="6035673" y="2811003"/>
            <a:ext cx="2716213" cy="153888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>
                <a:latin typeface="BAM Klavika Light" panose="020B0506040000020004" pitchFamily="34" charset="0"/>
              </a:rPr>
              <a:t>You will find a lot of python tutorials in the web. If in doubt use the official source to learn the python basics:</a:t>
            </a:r>
          </a:p>
          <a:p>
            <a:endParaRPr lang="en-US" sz="1400">
              <a:latin typeface="BAM Klavika Light" panose="020B0506040000020004" pitchFamily="34" charset="0"/>
            </a:endParaRPr>
          </a:p>
          <a:p>
            <a:r>
              <a:rPr lang="en-US" sz="1200" b="1">
                <a:latin typeface="BAM Klavika Light" panose="020B0506040000020004" pitchFamily="34" charset="0"/>
                <a:hlinkClick r:id="rId2"/>
              </a:rPr>
              <a:t>https://docs.python.org/3/tutorial/</a:t>
            </a:r>
            <a:endParaRPr lang="en-US" sz="1200" b="1">
              <a:latin typeface="BAM Klavika Light" panose="020B0506040000020004" pitchFamily="34" charset="0"/>
            </a:endParaRPr>
          </a:p>
          <a:p>
            <a:endParaRPr lang="en-US" sz="1200" b="1">
              <a:latin typeface="BAM Klavika Light" panose="020B050604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08128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>
                <a:latin typeface="BAM Klavika Medium" panose="020B0803040000020004" pitchFamily="34" charset="0"/>
              </a:rPr>
              <a:t>PyBIS</a:t>
            </a:r>
            <a:r>
              <a:rPr lang="de-DE">
                <a:latin typeface="BAM Klavika Medium" panose="020B0803040000020004" pitchFamily="34" charset="0"/>
              </a:rPr>
              <a:t> – </a:t>
            </a:r>
            <a:r>
              <a:rPr lang="de-DE" err="1">
                <a:latin typeface="BAM Klavika Medium" panose="020B0803040000020004" pitchFamily="34" charset="0"/>
              </a:rPr>
              <a:t>the</a:t>
            </a:r>
            <a:r>
              <a:rPr lang="de-DE">
                <a:latin typeface="BAM Klavika Medium" panose="020B0803040000020004" pitchFamily="34" charset="0"/>
              </a:rPr>
              <a:t> Bare Minimum</a:t>
            </a:r>
            <a:br>
              <a:rPr lang="de-DE">
                <a:latin typeface="BAM Klavika Medium" panose="020B0803040000020004" pitchFamily="34" charset="0"/>
              </a:rPr>
            </a:br>
            <a:r>
              <a:rPr lang="de-DE" b="0" err="1">
                <a:latin typeface="BAM Klavika Medium" panose="020B0803040000020004" pitchFamily="34" charset="0"/>
              </a:rPr>
              <a:t>Communicate</a:t>
            </a:r>
            <a:r>
              <a:rPr lang="de-DE" b="0">
                <a:latin typeface="BAM Klavika Medium" panose="020B0803040000020004" pitchFamily="34" charset="0"/>
              </a:rPr>
              <a:t> </a:t>
            </a:r>
            <a:r>
              <a:rPr lang="de-DE" b="0" err="1">
                <a:latin typeface="BAM Klavika Medium" panose="020B0803040000020004" pitchFamily="34" charset="0"/>
              </a:rPr>
              <a:t>with</a:t>
            </a:r>
            <a:r>
              <a:rPr lang="de-DE" b="0">
                <a:latin typeface="BAM Klavika Medium" panose="020B0803040000020004" pitchFamily="34" charset="0"/>
              </a:rPr>
              <a:t> openBIS in </a:t>
            </a:r>
            <a:r>
              <a:rPr lang="de-DE" b="0" err="1">
                <a:latin typeface="BAM Klavika Medium" panose="020B0803040000020004" pitchFamily="34" charset="0"/>
              </a:rPr>
              <a:t>five</a:t>
            </a:r>
            <a:r>
              <a:rPr lang="de-DE" b="0">
                <a:latin typeface="BAM Klavika Medium" panose="020B0803040000020004" pitchFamily="34" charset="0"/>
              </a:rPr>
              <a:t> </a:t>
            </a:r>
            <a:r>
              <a:rPr lang="de-DE" b="0" err="1">
                <a:latin typeface="BAM Klavika Medium" panose="020B0803040000020004" pitchFamily="34" charset="0"/>
              </a:rPr>
              <a:t>lines</a:t>
            </a:r>
            <a:endParaRPr lang="de-DE" b="0">
              <a:latin typeface="BAM Klavika Medium" panose="020B0803040000020004" pitchFamily="34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24.01.2024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err="1"/>
              <a:t>pyBis</a:t>
            </a:r>
            <a:r>
              <a:rPr lang="en-US"/>
              <a:t> Training – Part I (Beginner)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ED74F-9508-4ED9-B334-15F84E4ED6ED}" type="slidenum">
              <a:rPr lang="de-DE" smtClean="0"/>
              <a:t>7</a:t>
            </a:fld>
            <a:endParaRPr lang="de-DE"/>
          </a:p>
        </p:txBody>
      </p:sp>
      <p:sp>
        <p:nvSpPr>
          <p:cNvPr id="6" name="Inhaltsplatzhalter 5"/>
          <p:cNvSpPr>
            <a:spLocks noGrp="1"/>
          </p:cNvSpPr>
          <p:nvPr>
            <p:ph sz="quarter" idx="13"/>
          </p:nvPr>
        </p:nvSpPr>
        <p:spPr>
          <a:xfrm>
            <a:off x="539749" y="1152000"/>
            <a:ext cx="5314951" cy="3470799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de-DE">
                <a:latin typeface="BAM Klavika Light" panose="020B0506040000020004" pitchFamily="34" charset="0"/>
              </a:rPr>
              <a:t>Open </a:t>
            </a:r>
            <a:r>
              <a:rPr lang="de-DE" err="1">
                <a:latin typeface="BAM Klavika Light" panose="020B0506040000020004" pitchFamily="34" charset="0"/>
              </a:rPr>
              <a:t>python</a:t>
            </a:r>
            <a:r>
              <a:rPr lang="de-DE">
                <a:latin typeface="BAM Klavika Light" panose="020B0506040000020004" pitchFamily="34" charset="0"/>
              </a:rPr>
              <a:t> </a:t>
            </a:r>
            <a:r>
              <a:rPr lang="de-DE" err="1">
                <a:latin typeface="BAM Klavika Light" panose="020B0506040000020004" pitchFamily="34" charset="0"/>
              </a:rPr>
              <a:t>again</a:t>
            </a:r>
            <a:r>
              <a:rPr lang="de-DE">
                <a:latin typeface="BAM Klavika Light" panose="020B0506040000020004" pitchFamily="34" charset="0"/>
              </a:rPr>
              <a:t> (</a:t>
            </a:r>
            <a:r>
              <a:rPr lang="de-DE" err="1">
                <a:latin typeface="BAM Klavika Light" panose="020B0506040000020004" pitchFamily="34" charset="0"/>
              </a:rPr>
              <a:t>now</a:t>
            </a:r>
            <a:r>
              <a:rPr lang="de-DE">
                <a:latin typeface="BAM Klavika Light" panose="020B0506040000020004" pitchFamily="34" charset="0"/>
              </a:rPr>
              <a:t> </a:t>
            </a:r>
            <a:r>
              <a:rPr lang="de-DE" err="1">
                <a:latin typeface="BAM Klavika Light" panose="020B0506040000020004" pitchFamily="34" charset="0"/>
              </a:rPr>
              <a:t>you</a:t>
            </a:r>
            <a:r>
              <a:rPr lang="de-DE">
                <a:latin typeface="BAM Klavika Light" panose="020B0506040000020004" pitchFamily="34" charset="0"/>
              </a:rPr>
              <a:t> </a:t>
            </a:r>
            <a:r>
              <a:rPr lang="de-DE" err="1">
                <a:latin typeface="BAM Klavika Light" panose="020B0506040000020004" pitchFamily="34" charset="0"/>
              </a:rPr>
              <a:t>know</a:t>
            </a:r>
            <a:r>
              <a:rPr lang="de-DE">
                <a:latin typeface="BAM Klavika Light" panose="020B0506040000020004" pitchFamily="34" charset="0"/>
              </a:rPr>
              <a:t> </a:t>
            </a:r>
            <a:r>
              <a:rPr lang="de-DE" err="1">
                <a:latin typeface="BAM Klavika Light" panose="020B0506040000020004" pitchFamily="34" charset="0"/>
              </a:rPr>
              <a:t>how</a:t>
            </a:r>
            <a:r>
              <a:rPr lang="de-DE">
                <a:latin typeface="BAM Klavika Light" panose="020B0506040000020004" pitchFamily="34" charset="0"/>
              </a:rPr>
              <a:t> </a:t>
            </a:r>
            <a:r>
              <a:rPr lang="de-DE" err="1">
                <a:latin typeface="BAM Klavika Light" panose="020B0506040000020004" pitchFamily="34" charset="0"/>
              </a:rPr>
              <a:t>to</a:t>
            </a:r>
            <a:r>
              <a:rPr lang="de-DE">
                <a:latin typeface="BAM Klavika Light" panose="020B0506040000020004" pitchFamily="34" charset="0"/>
              </a:rPr>
              <a:t> do </a:t>
            </a:r>
            <a:r>
              <a:rPr lang="de-DE" err="1">
                <a:latin typeface="BAM Klavika Light" panose="020B0506040000020004" pitchFamily="34" charset="0"/>
              </a:rPr>
              <a:t>it</a:t>
            </a:r>
            <a:r>
              <a:rPr lang="de-DE">
                <a:latin typeface="BAM Klavika Light" panose="020B0506040000020004" pitchFamily="34" charset="0"/>
              </a:rPr>
              <a:t>) and </a:t>
            </a:r>
            <a:r>
              <a:rPr lang="de-DE" err="1">
                <a:latin typeface="BAM Klavika Light" panose="020B0506040000020004" pitchFamily="34" charset="0"/>
              </a:rPr>
              <a:t>enter</a:t>
            </a:r>
            <a:r>
              <a:rPr lang="de-DE">
                <a:latin typeface="BAM Klavika Light" panose="020B0506040000020004" pitchFamily="34" charset="0"/>
              </a:rPr>
              <a:t> </a:t>
            </a:r>
            <a:r>
              <a:rPr lang="de-DE" err="1">
                <a:latin typeface="BAM Klavika Light" panose="020B0506040000020004" pitchFamily="34" charset="0"/>
              </a:rPr>
              <a:t>the</a:t>
            </a:r>
            <a:r>
              <a:rPr lang="de-DE">
                <a:latin typeface="BAM Klavika Light" panose="020B0506040000020004" pitchFamily="34" charset="0"/>
              </a:rPr>
              <a:t> </a:t>
            </a:r>
            <a:r>
              <a:rPr lang="de-DE" err="1">
                <a:latin typeface="BAM Klavika Light" panose="020B0506040000020004" pitchFamily="34" charset="0"/>
              </a:rPr>
              <a:t>following</a:t>
            </a:r>
            <a:r>
              <a:rPr lang="de-DE">
                <a:latin typeface="BAM Klavika Light" panose="020B0506040000020004" pitchFamily="34" charset="0"/>
              </a:rPr>
              <a:t> </a:t>
            </a:r>
            <a:r>
              <a:rPr lang="de-DE" err="1">
                <a:latin typeface="BAM Klavika Light" panose="020B0506040000020004" pitchFamily="34" charset="0"/>
              </a:rPr>
              <a:t>lines</a:t>
            </a:r>
            <a:r>
              <a:rPr lang="de-DE">
                <a:latin typeface="BAM Klavika Light" panose="020B0506040000020004" pitchFamily="34" charset="0"/>
              </a:rPr>
              <a:t>, </a:t>
            </a:r>
            <a:r>
              <a:rPr lang="de-DE" err="1">
                <a:latin typeface="BAM Klavika Light" panose="020B0506040000020004" pitchFamily="34" charset="0"/>
              </a:rPr>
              <a:t>one</a:t>
            </a:r>
            <a:r>
              <a:rPr lang="de-DE">
                <a:latin typeface="BAM Klavika Light" panose="020B0506040000020004" pitchFamily="34" charset="0"/>
              </a:rPr>
              <a:t> after </a:t>
            </a:r>
            <a:r>
              <a:rPr lang="de-DE" err="1">
                <a:latin typeface="BAM Klavika Light" panose="020B0506040000020004" pitchFamily="34" charset="0"/>
              </a:rPr>
              <a:t>another</a:t>
            </a:r>
            <a:r>
              <a:rPr lang="de-DE">
                <a:latin typeface="BAM Klavika Light" panose="020B0506040000020004" pitchFamily="34" charset="0"/>
              </a:rPr>
              <a:t>.</a:t>
            </a:r>
            <a:br>
              <a:rPr lang="de-DE">
                <a:latin typeface="BAM Klavika Light" panose="020B0506040000020004" pitchFamily="34" charset="0"/>
              </a:rPr>
            </a:br>
            <a:r>
              <a:rPr lang="de-DE" sz="1200" err="1">
                <a:highlight>
                  <a:srgbClr val="C0C0C0"/>
                </a:highlight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from</a:t>
            </a:r>
            <a:r>
              <a:rPr lang="de-DE" sz="1200">
                <a:highlight>
                  <a:srgbClr val="C0C0C0"/>
                </a:highlight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de-DE" sz="1200" err="1">
                <a:highlight>
                  <a:srgbClr val="C0C0C0"/>
                </a:highlight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pybis</a:t>
            </a:r>
            <a:r>
              <a:rPr lang="de-DE" sz="1200">
                <a:highlight>
                  <a:srgbClr val="C0C0C0"/>
                </a:highlight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de-DE" sz="1200" err="1">
                <a:highlight>
                  <a:srgbClr val="C0C0C0"/>
                </a:highlight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import</a:t>
            </a:r>
            <a:r>
              <a:rPr lang="de-DE" sz="1200">
                <a:highlight>
                  <a:srgbClr val="C0C0C0"/>
                </a:highlight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de-DE" sz="1200" err="1">
                <a:highlight>
                  <a:srgbClr val="C0C0C0"/>
                </a:highlight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Openbis</a:t>
            </a:r>
            <a:endParaRPr lang="de-DE" sz="1200">
              <a:highlight>
                <a:srgbClr val="C0C0C0"/>
              </a:highlight>
              <a:latin typeface="Cascadia Mono" panose="020B0609020000020004" pitchFamily="49" charset="0"/>
              <a:ea typeface="Cascadia Mono" panose="020B0609020000020004" pitchFamily="49" charset="0"/>
              <a:cs typeface="Cascadia Mono" panose="020B0609020000020004" pitchFamily="49" charset="0"/>
            </a:endParaRPr>
          </a:p>
          <a:p>
            <a:pPr>
              <a:lnSpc>
                <a:spcPct val="100000"/>
              </a:lnSpc>
            </a:pPr>
            <a:r>
              <a:rPr lang="de-DE" sz="1200">
                <a:highlight>
                  <a:srgbClr val="C0C0C0"/>
                </a:highlight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o = </a:t>
            </a:r>
            <a:r>
              <a:rPr lang="de-DE" sz="1200" err="1">
                <a:highlight>
                  <a:srgbClr val="C0C0C0"/>
                </a:highlight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Openbis</a:t>
            </a:r>
            <a:r>
              <a:rPr lang="de-DE" sz="1200">
                <a:highlight>
                  <a:srgbClr val="C0C0C0"/>
                </a:highlight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('https://schulung.datastore.bam.de')</a:t>
            </a:r>
          </a:p>
          <a:p>
            <a:pPr>
              <a:lnSpc>
                <a:spcPct val="100000"/>
              </a:lnSpc>
            </a:pPr>
            <a:r>
              <a:rPr lang="de-DE" sz="1200" err="1">
                <a:highlight>
                  <a:srgbClr val="C0C0C0"/>
                </a:highlight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o.login</a:t>
            </a:r>
            <a:r>
              <a:rPr lang="de-DE" sz="1200">
                <a:highlight>
                  <a:srgbClr val="C0C0C0"/>
                </a:highlight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('</a:t>
            </a:r>
            <a:r>
              <a:rPr lang="de-DE" sz="1200" err="1">
                <a:highlight>
                  <a:srgbClr val="C0C0C0"/>
                </a:highlight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mmusterm</a:t>
            </a:r>
            <a:r>
              <a:rPr lang="de-DE" sz="1200">
                <a:highlight>
                  <a:srgbClr val="C0C0C0"/>
                </a:highlight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', '</a:t>
            </a:r>
            <a:r>
              <a:rPr lang="de-DE" sz="1200" err="1">
                <a:highlight>
                  <a:srgbClr val="C0C0C0"/>
                </a:highlight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bamisgreat</a:t>
            </a:r>
            <a:r>
              <a:rPr lang="de-DE" sz="1200">
                <a:highlight>
                  <a:srgbClr val="C0C0C0"/>
                </a:highlight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')</a:t>
            </a:r>
          </a:p>
          <a:p>
            <a:pPr>
              <a:lnSpc>
                <a:spcPct val="100000"/>
              </a:lnSpc>
            </a:pPr>
            <a:r>
              <a:rPr lang="de-DE" sz="1200" err="1">
                <a:highlight>
                  <a:srgbClr val="C0C0C0"/>
                </a:highlight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print</a:t>
            </a:r>
            <a:r>
              <a:rPr lang="de-DE" sz="1200">
                <a:highlight>
                  <a:srgbClr val="C0C0C0"/>
                </a:highlight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(</a:t>
            </a:r>
            <a:r>
              <a:rPr lang="de-DE" sz="1200" err="1">
                <a:highlight>
                  <a:srgbClr val="C0C0C0"/>
                </a:highlight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o.get_spaces</a:t>
            </a:r>
            <a:r>
              <a:rPr lang="de-DE" sz="1200">
                <a:highlight>
                  <a:srgbClr val="C0C0C0"/>
                </a:highlight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())</a:t>
            </a:r>
          </a:p>
          <a:p>
            <a:pPr>
              <a:lnSpc>
                <a:spcPct val="100000"/>
              </a:lnSpc>
            </a:pPr>
            <a:r>
              <a:rPr lang="de-DE" sz="1200" err="1">
                <a:highlight>
                  <a:srgbClr val="C0C0C0"/>
                </a:highlight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o.logout</a:t>
            </a:r>
            <a:r>
              <a:rPr lang="de-DE" sz="1200">
                <a:highlight>
                  <a:srgbClr val="C0C0C0"/>
                </a:highlight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()</a:t>
            </a:r>
          </a:p>
          <a:p>
            <a:r>
              <a:rPr lang="de-DE">
                <a:latin typeface="BAM Klavika Light" panose="020B0506040000020004" pitchFamily="34" charset="0"/>
              </a:rPr>
              <a:t>The </a:t>
            </a:r>
            <a:r>
              <a:rPr lang="de-DE" err="1">
                <a:latin typeface="BAM Klavika Light" panose="020B0506040000020004" pitchFamily="34" charset="0"/>
              </a:rPr>
              <a:t>first</a:t>
            </a:r>
            <a:r>
              <a:rPr lang="de-DE">
                <a:latin typeface="BAM Klavika Light" panose="020B0506040000020004" pitchFamily="34" charset="0"/>
              </a:rPr>
              <a:t> </a:t>
            </a:r>
            <a:r>
              <a:rPr lang="de-DE" err="1">
                <a:latin typeface="BAM Klavika Light" panose="020B0506040000020004" pitchFamily="34" charset="0"/>
              </a:rPr>
              <a:t>line</a:t>
            </a:r>
            <a:r>
              <a:rPr lang="de-DE">
                <a:latin typeface="BAM Klavika Light" panose="020B0506040000020004" pitchFamily="34" charset="0"/>
              </a:rPr>
              <a:t> </a:t>
            </a:r>
            <a:r>
              <a:rPr lang="en-US">
                <a:latin typeface="BAM Klavika Light" panose="020B0506040000020004" pitchFamily="34" charset="0"/>
              </a:rPr>
              <a:t>loads code from a package (</a:t>
            </a:r>
            <a:r>
              <a:rPr lang="en-US" err="1">
                <a:latin typeface="BAM Klavika Light" panose="020B0506040000020004" pitchFamily="34" charset="0"/>
              </a:rPr>
              <a:t>pybis</a:t>
            </a:r>
            <a:r>
              <a:rPr lang="en-US">
                <a:latin typeface="BAM Klavika Light" panose="020B0506040000020004" pitchFamily="34" charset="0"/>
              </a:rPr>
              <a:t>) and makes it available (</a:t>
            </a:r>
            <a:r>
              <a:rPr lang="en-US" i="1" err="1">
                <a:latin typeface="BAM Klavika Light" panose="020B0506040000020004" pitchFamily="34" charset="0"/>
              </a:rPr>
              <a:t>Openbis</a:t>
            </a:r>
            <a:r>
              <a:rPr lang="en-US">
                <a:latin typeface="BAM Klavika Light" panose="020B0506040000020004" pitchFamily="34" charset="0"/>
              </a:rPr>
              <a:t> is now defined and usable). The second line connects to an openBIS instance using the URL and stores the connection in the object </a:t>
            </a:r>
            <a:r>
              <a:rPr lang="en-US" i="1">
                <a:latin typeface="BAM Klavika Light" panose="020B0506040000020004" pitchFamily="34" charset="0"/>
              </a:rPr>
              <a:t>o</a:t>
            </a:r>
            <a:r>
              <a:rPr lang="en-US">
                <a:latin typeface="BAM Klavika Light" panose="020B0506040000020004" pitchFamily="34" charset="0"/>
              </a:rPr>
              <a:t>. The third line uses this connection and performs a </a:t>
            </a:r>
            <a:r>
              <a:rPr lang="en-US" i="1">
                <a:latin typeface="BAM Klavika Light" panose="020B0506040000020004" pitchFamily="34" charset="0"/>
              </a:rPr>
              <a:t>login</a:t>
            </a:r>
            <a:r>
              <a:rPr lang="en-US">
                <a:latin typeface="BAM Klavika Light" panose="020B0506040000020004" pitchFamily="34" charset="0"/>
              </a:rPr>
              <a:t> on the server, the connection is now ready to perform actions. In the next line a list of spaces is requested and printed (just an example action). At the end a logout is </a:t>
            </a:r>
            <a:r>
              <a:rPr lang="en-US" err="1">
                <a:latin typeface="BAM Klavika Light" panose="020B0506040000020004" pitchFamily="34" charset="0"/>
              </a:rPr>
              <a:t>perfomed</a:t>
            </a:r>
            <a:r>
              <a:rPr lang="en-US">
                <a:latin typeface="BAM Klavika Light" panose="020B0506040000020004" pitchFamily="34" charset="0"/>
              </a:rPr>
              <a:t>.</a:t>
            </a:r>
            <a:endParaRPr lang="de-DE">
              <a:latin typeface="BAM Klavika Light" panose="020B0506040000020004" pitchFamily="34" charset="0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47ECAB80-C105-5A02-0AA8-2311250E0D86}"/>
              </a:ext>
            </a:extLst>
          </p:cNvPr>
          <p:cNvSpPr txBox="1"/>
          <p:nvPr/>
        </p:nvSpPr>
        <p:spPr>
          <a:xfrm>
            <a:off x="6030911" y="829471"/>
            <a:ext cx="2716213" cy="28931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>
                <a:latin typeface="BAM Klavika Light" panose="020B0506040000020004" pitchFamily="34" charset="0"/>
              </a:rPr>
              <a:t>Please note the ELN analogy:</a:t>
            </a:r>
            <a:endParaRPr lang="de-DE" sz="1400" i="1">
              <a:latin typeface="BAM Klavika Light" panose="020B0506040000020004" pitchFamily="34" charset="0"/>
            </a:endParaRPr>
          </a:p>
          <a:p>
            <a:r>
              <a:rPr lang="de-DE" sz="1400" err="1">
                <a:latin typeface="BAM Klavika Light" panose="020B0506040000020004" pitchFamily="34" charset="0"/>
              </a:rPr>
              <a:t>Instead</a:t>
            </a:r>
            <a:r>
              <a:rPr lang="de-DE" sz="1400">
                <a:latin typeface="BAM Klavika Light" panose="020B0506040000020004" pitchFamily="34" charset="0"/>
              </a:rPr>
              <a:t> </a:t>
            </a:r>
            <a:r>
              <a:rPr lang="de-DE" sz="1400" err="1">
                <a:latin typeface="BAM Klavika Light" panose="020B0506040000020004" pitchFamily="34" charset="0"/>
              </a:rPr>
              <a:t>of</a:t>
            </a:r>
            <a:r>
              <a:rPr lang="de-DE" sz="1400">
                <a:latin typeface="BAM Klavika Light" panose="020B0506040000020004" pitchFamily="34" charset="0"/>
              </a:rPr>
              <a:t> </a:t>
            </a:r>
            <a:r>
              <a:rPr lang="de-DE" sz="1400" err="1">
                <a:latin typeface="BAM Klavika Light" panose="020B0506040000020004" pitchFamily="34" charset="0"/>
              </a:rPr>
              <a:t>opening</a:t>
            </a:r>
            <a:r>
              <a:rPr lang="de-DE" sz="1400">
                <a:latin typeface="BAM Klavika Light" panose="020B0506040000020004" pitchFamily="34" charset="0"/>
              </a:rPr>
              <a:t> a </a:t>
            </a:r>
            <a:r>
              <a:rPr lang="de-DE" sz="1400" err="1">
                <a:latin typeface="BAM Klavika Light" panose="020B0506040000020004" pitchFamily="34" charset="0"/>
              </a:rPr>
              <a:t>browser</a:t>
            </a:r>
            <a:r>
              <a:rPr lang="de-DE" sz="1400">
                <a:latin typeface="BAM Klavika Light" panose="020B0506040000020004" pitchFamily="34" charset="0"/>
              </a:rPr>
              <a:t> </a:t>
            </a:r>
            <a:r>
              <a:rPr lang="de-DE" sz="1400" err="1">
                <a:latin typeface="BAM Klavika Light" panose="020B0506040000020004" pitchFamily="34" charset="0"/>
              </a:rPr>
              <a:t>we</a:t>
            </a:r>
            <a:r>
              <a:rPr lang="de-DE" sz="1400">
                <a:latin typeface="BAM Klavika Light" panose="020B0506040000020004" pitchFamily="34" charset="0"/>
              </a:rPr>
              <a:t> open </a:t>
            </a:r>
            <a:r>
              <a:rPr lang="de-DE" sz="1400" err="1">
                <a:latin typeface="BAM Klavika Light" panose="020B0506040000020004" pitchFamily="34" charset="0"/>
              </a:rPr>
              <a:t>python</a:t>
            </a:r>
            <a:r>
              <a:rPr lang="de-DE" sz="1400">
                <a:latin typeface="BAM Klavika Light" panose="020B0506040000020004" pitchFamily="34" charset="0"/>
              </a:rPr>
              <a:t> and </a:t>
            </a:r>
            <a:r>
              <a:rPr lang="de-DE" sz="1400" err="1">
                <a:latin typeface="BAM Klavika Light" panose="020B0506040000020004" pitchFamily="34" charset="0"/>
              </a:rPr>
              <a:t>load</a:t>
            </a:r>
            <a:r>
              <a:rPr lang="de-DE" sz="1400">
                <a:latin typeface="BAM Klavika Light" panose="020B0506040000020004" pitchFamily="34" charset="0"/>
              </a:rPr>
              <a:t> </a:t>
            </a:r>
            <a:r>
              <a:rPr lang="de-DE" sz="1400" err="1">
                <a:latin typeface="BAM Klavika Light" panose="020B0506040000020004" pitchFamily="34" charset="0"/>
              </a:rPr>
              <a:t>pyBIS</a:t>
            </a:r>
            <a:r>
              <a:rPr lang="de-DE" sz="1400">
                <a:latin typeface="BAM Klavika Light" panose="020B0506040000020004" pitchFamily="34" charset="0"/>
              </a:rPr>
              <a:t>.</a:t>
            </a:r>
          </a:p>
          <a:p>
            <a:r>
              <a:rPr lang="de-DE" sz="1400">
                <a:latin typeface="BAM Klavika Light" panose="020B0506040000020004" pitchFamily="34" charset="0"/>
              </a:rPr>
              <a:t>Rather </a:t>
            </a:r>
            <a:r>
              <a:rPr lang="de-DE" sz="1400" err="1">
                <a:latin typeface="BAM Klavika Light" panose="020B0506040000020004" pitchFamily="34" charset="0"/>
              </a:rPr>
              <a:t>than</a:t>
            </a:r>
            <a:r>
              <a:rPr lang="de-DE" sz="1400">
                <a:latin typeface="BAM Klavika Light" panose="020B0506040000020004" pitchFamily="34" charset="0"/>
              </a:rPr>
              <a:t> </a:t>
            </a:r>
            <a:r>
              <a:rPr lang="de-DE" sz="1400" err="1">
                <a:latin typeface="BAM Klavika Light" panose="020B0506040000020004" pitchFamily="34" charset="0"/>
              </a:rPr>
              <a:t>opening</a:t>
            </a:r>
            <a:r>
              <a:rPr lang="de-DE" sz="1400">
                <a:latin typeface="BAM Klavika Light" panose="020B0506040000020004" pitchFamily="34" charset="0"/>
              </a:rPr>
              <a:t> a </a:t>
            </a:r>
            <a:r>
              <a:rPr lang="de-DE" sz="1400" err="1">
                <a:latin typeface="BAM Klavika Light" panose="020B0506040000020004" pitchFamily="34" charset="0"/>
              </a:rPr>
              <a:t>tab</a:t>
            </a:r>
            <a:r>
              <a:rPr lang="de-DE" sz="1400">
                <a:latin typeface="BAM Klavika Light" panose="020B0506040000020004" pitchFamily="34" charset="0"/>
              </a:rPr>
              <a:t> and </a:t>
            </a:r>
            <a:r>
              <a:rPr lang="de-DE" sz="1400" err="1">
                <a:latin typeface="BAM Klavika Light" panose="020B0506040000020004" pitchFamily="34" charset="0"/>
              </a:rPr>
              <a:t>entering</a:t>
            </a:r>
            <a:r>
              <a:rPr lang="de-DE" sz="1400">
                <a:latin typeface="BAM Klavika Light" panose="020B0506040000020004" pitchFamily="34" charset="0"/>
              </a:rPr>
              <a:t> </a:t>
            </a:r>
            <a:r>
              <a:rPr lang="de-DE" sz="1400" err="1">
                <a:latin typeface="BAM Klavika Light" panose="020B0506040000020004" pitchFamily="34" charset="0"/>
              </a:rPr>
              <a:t>the</a:t>
            </a:r>
            <a:r>
              <a:rPr lang="de-DE" sz="1400">
                <a:latin typeface="BAM Klavika Light" panose="020B0506040000020004" pitchFamily="34" charset="0"/>
              </a:rPr>
              <a:t> URL </a:t>
            </a:r>
            <a:r>
              <a:rPr lang="de-DE" sz="1400" err="1">
                <a:latin typeface="BAM Klavika Light" panose="020B0506040000020004" pitchFamily="34" charset="0"/>
              </a:rPr>
              <a:t>we</a:t>
            </a:r>
            <a:r>
              <a:rPr lang="de-DE" sz="1400">
                <a:latin typeface="BAM Klavika Light" panose="020B0506040000020004" pitchFamily="34" charset="0"/>
              </a:rPr>
              <a:t> </a:t>
            </a:r>
            <a:r>
              <a:rPr lang="de-DE" sz="1400" err="1">
                <a:latin typeface="BAM Klavika Light" panose="020B0506040000020004" pitchFamily="34" charset="0"/>
              </a:rPr>
              <a:t>create</a:t>
            </a:r>
            <a:r>
              <a:rPr lang="de-DE" sz="1400">
                <a:latin typeface="BAM Klavika Light" panose="020B0506040000020004" pitchFamily="34" charset="0"/>
              </a:rPr>
              <a:t> an </a:t>
            </a:r>
            <a:r>
              <a:rPr lang="de-DE" sz="1400" err="1">
                <a:latin typeface="BAM Klavika Light" panose="020B0506040000020004" pitchFamily="34" charset="0"/>
              </a:rPr>
              <a:t>Openbis-object</a:t>
            </a:r>
            <a:r>
              <a:rPr lang="de-DE" sz="1400">
                <a:latin typeface="BAM Klavika Light" panose="020B0506040000020004" pitchFamily="34" charset="0"/>
              </a:rPr>
              <a:t> </a:t>
            </a:r>
            <a:r>
              <a:rPr lang="de-DE" sz="1400" err="1">
                <a:latin typeface="BAM Klavika Light" panose="020B0506040000020004" pitchFamily="34" charset="0"/>
              </a:rPr>
              <a:t>with</a:t>
            </a:r>
            <a:r>
              <a:rPr lang="de-DE" sz="1400">
                <a:latin typeface="BAM Klavika Light" panose="020B0506040000020004" pitchFamily="34" charset="0"/>
              </a:rPr>
              <a:t> </a:t>
            </a:r>
            <a:r>
              <a:rPr lang="de-DE" sz="1400" err="1">
                <a:latin typeface="BAM Klavika Light" panose="020B0506040000020004" pitchFamily="34" charset="0"/>
              </a:rPr>
              <a:t>the</a:t>
            </a:r>
            <a:r>
              <a:rPr lang="de-DE" sz="1400">
                <a:latin typeface="BAM Klavika Light" panose="020B0506040000020004" pitchFamily="34" charset="0"/>
              </a:rPr>
              <a:t> URL. This </a:t>
            </a:r>
            <a:r>
              <a:rPr lang="de-DE" sz="1400" err="1">
                <a:latin typeface="BAM Klavika Light" panose="020B0506040000020004" pitchFamily="34" charset="0"/>
              </a:rPr>
              <a:t>object</a:t>
            </a:r>
            <a:r>
              <a:rPr lang="de-DE" sz="1400">
                <a:latin typeface="BAM Klavika Light" panose="020B0506040000020004" pitchFamily="34" charset="0"/>
              </a:rPr>
              <a:t> </a:t>
            </a:r>
            <a:r>
              <a:rPr lang="de-DE" sz="1400" i="1">
                <a:latin typeface="BAM Klavika Light" panose="020B0506040000020004" pitchFamily="34" charset="0"/>
              </a:rPr>
              <a:t>o</a:t>
            </a:r>
            <a:r>
              <a:rPr lang="de-DE" sz="1400">
                <a:latin typeface="BAM Klavika Light" panose="020B0506040000020004" pitchFamily="34" charset="0"/>
              </a:rPr>
              <a:t> </a:t>
            </a:r>
            <a:r>
              <a:rPr lang="de-DE" sz="1400" err="1">
                <a:latin typeface="BAM Klavika Light" panose="020B0506040000020004" pitchFamily="34" charset="0"/>
              </a:rPr>
              <a:t>now</a:t>
            </a:r>
            <a:r>
              <a:rPr lang="de-DE" sz="1400">
                <a:latin typeface="BAM Klavika Light" panose="020B0506040000020004" pitchFamily="34" charset="0"/>
              </a:rPr>
              <a:t> </a:t>
            </a:r>
            <a:r>
              <a:rPr lang="de-DE" sz="1400" err="1">
                <a:latin typeface="BAM Klavika Light" panose="020B0506040000020004" pitchFamily="34" charset="0"/>
              </a:rPr>
              <a:t>corresponds</a:t>
            </a:r>
            <a:r>
              <a:rPr lang="de-DE" sz="1400">
                <a:latin typeface="BAM Klavika Light" panose="020B0506040000020004" pitchFamily="34" charset="0"/>
              </a:rPr>
              <a:t> </a:t>
            </a:r>
            <a:r>
              <a:rPr lang="de-DE" sz="1400" err="1">
                <a:latin typeface="BAM Klavika Light" panose="020B0506040000020004" pitchFamily="34" charset="0"/>
              </a:rPr>
              <a:t>to</a:t>
            </a:r>
            <a:r>
              <a:rPr lang="de-DE" sz="1400">
                <a:latin typeface="BAM Klavika Light" panose="020B0506040000020004" pitchFamily="34" charset="0"/>
              </a:rPr>
              <a:t> </a:t>
            </a:r>
            <a:r>
              <a:rPr lang="de-DE" sz="1400" err="1">
                <a:latin typeface="BAM Klavika Light" panose="020B0506040000020004" pitchFamily="34" charset="0"/>
              </a:rPr>
              <a:t>the</a:t>
            </a:r>
            <a:r>
              <a:rPr lang="de-DE" sz="1400">
                <a:latin typeface="BAM Klavika Light" panose="020B0506040000020004" pitchFamily="34" charset="0"/>
              </a:rPr>
              <a:t> </a:t>
            </a:r>
            <a:r>
              <a:rPr lang="de-DE" sz="1400" err="1">
                <a:latin typeface="BAM Klavika Light" panose="020B0506040000020004" pitchFamily="34" charset="0"/>
              </a:rPr>
              <a:t>browser</a:t>
            </a:r>
            <a:r>
              <a:rPr lang="de-DE" sz="1400">
                <a:latin typeface="BAM Klavika Light" panose="020B0506040000020004" pitchFamily="34" charset="0"/>
              </a:rPr>
              <a:t> </a:t>
            </a:r>
            <a:r>
              <a:rPr lang="de-DE" sz="1400" err="1">
                <a:latin typeface="BAM Klavika Light" panose="020B0506040000020004" pitchFamily="34" charset="0"/>
              </a:rPr>
              <a:t>tab</a:t>
            </a:r>
            <a:r>
              <a:rPr lang="de-DE" sz="1400">
                <a:latin typeface="BAM Klavika Light" panose="020B0506040000020004" pitchFamily="34" charset="0"/>
              </a:rPr>
              <a:t> – a handle </a:t>
            </a:r>
            <a:r>
              <a:rPr lang="de-DE" sz="1400" err="1">
                <a:latin typeface="BAM Klavika Light" panose="020B0506040000020004" pitchFamily="34" charset="0"/>
              </a:rPr>
              <a:t>to</a:t>
            </a:r>
            <a:r>
              <a:rPr lang="de-DE" sz="1400">
                <a:latin typeface="BAM Klavika Light" panose="020B0506040000020004" pitchFamily="34" charset="0"/>
              </a:rPr>
              <a:t> </a:t>
            </a:r>
            <a:r>
              <a:rPr lang="de-DE" sz="1400" err="1">
                <a:latin typeface="BAM Klavika Light" panose="020B0506040000020004" pitchFamily="34" charset="0"/>
              </a:rPr>
              <a:t>interact</a:t>
            </a:r>
            <a:r>
              <a:rPr lang="de-DE" sz="1400">
                <a:latin typeface="BAM Klavika Light" panose="020B0506040000020004" pitchFamily="34" charset="0"/>
              </a:rPr>
              <a:t> </a:t>
            </a:r>
            <a:r>
              <a:rPr lang="de-DE" sz="1400" err="1">
                <a:latin typeface="BAM Klavika Light" panose="020B0506040000020004" pitchFamily="34" charset="0"/>
              </a:rPr>
              <a:t>with</a:t>
            </a:r>
            <a:r>
              <a:rPr lang="de-DE" sz="1400">
                <a:latin typeface="BAM Klavika Light" panose="020B0506040000020004" pitchFamily="34" charset="0"/>
              </a:rPr>
              <a:t> a </a:t>
            </a:r>
            <a:r>
              <a:rPr lang="de-DE" sz="1400" err="1">
                <a:latin typeface="BAM Klavika Light" panose="020B0506040000020004" pitchFamily="34" charset="0"/>
              </a:rPr>
              <a:t>specific</a:t>
            </a:r>
            <a:r>
              <a:rPr lang="de-DE" sz="1400">
                <a:latin typeface="BAM Klavika Light" panose="020B0506040000020004" pitchFamily="34" charset="0"/>
              </a:rPr>
              <a:t> </a:t>
            </a:r>
            <a:r>
              <a:rPr lang="de-DE" sz="1400" err="1">
                <a:latin typeface="BAM Klavika Light" panose="020B0506040000020004" pitchFamily="34" charset="0"/>
              </a:rPr>
              <a:t>server</a:t>
            </a:r>
            <a:r>
              <a:rPr lang="de-DE" sz="1400">
                <a:latin typeface="BAM Klavika Light" panose="020B0506040000020004" pitchFamily="34" charset="0"/>
              </a:rPr>
              <a:t>. But in </a:t>
            </a:r>
            <a:r>
              <a:rPr lang="de-DE" sz="1400" err="1">
                <a:latin typeface="BAM Klavika Light" panose="020B0506040000020004" pitchFamily="34" charset="0"/>
              </a:rPr>
              <a:t>both</a:t>
            </a:r>
            <a:r>
              <a:rPr lang="de-DE" sz="1400">
                <a:latin typeface="BAM Klavika Light" panose="020B0506040000020004" pitchFamily="34" charset="0"/>
              </a:rPr>
              <a:t> </a:t>
            </a:r>
            <a:r>
              <a:rPr lang="de-DE" sz="1400" err="1">
                <a:latin typeface="BAM Klavika Light" panose="020B0506040000020004" pitchFamily="34" charset="0"/>
              </a:rPr>
              <a:t>cases</a:t>
            </a:r>
            <a:r>
              <a:rPr lang="de-DE" sz="1400">
                <a:latin typeface="BAM Klavika Light" panose="020B0506040000020004" pitchFamily="34" charset="0"/>
              </a:rPr>
              <a:t> </a:t>
            </a:r>
            <a:r>
              <a:rPr lang="de-DE" sz="1400" err="1">
                <a:latin typeface="BAM Klavika Light" panose="020B0506040000020004" pitchFamily="34" charset="0"/>
              </a:rPr>
              <a:t>we</a:t>
            </a:r>
            <a:r>
              <a:rPr lang="de-DE" sz="1400">
                <a:latin typeface="BAM Klavika Light" panose="020B0506040000020004" pitchFamily="34" charset="0"/>
              </a:rPr>
              <a:t> </a:t>
            </a:r>
            <a:r>
              <a:rPr lang="de-DE" sz="1400" err="1">
                <a:latin typeface="BAM Klavika Light" panose="020B0506040000020004" pitchFamily="34" charset="0"/>
              </a:rPr>
              <a:t>have</a:t>
            </a:r>
            <a:r>
              <a:rPr lang="de-DE" sz="1400">
                <a:latin typeface="BAM Klavika Light" panose="020B0506040000020004" pitchFamily="34" charset="0"/>
              </a:rPr>
              <a:t> </a:t>
            </a:r>
            <a:r>
              <a:rPr lang="de-DE" sz="1400" err="1">
                <a:latin typeface="BAM Klavika Light" panose="020B0506040000020004" pitchFamily="34" charset="0"/>
              </a:rPr>
              <a:t>to</a:t>
            </a:r>
            <a:r>
              <a:rPr lang="de-DE" sz="1400">
                <a:latin typeface="BAM Klavika Light" panose="020B0506040000020004" pitchFamily="34" charset="0"/>
              </a:rPr>
              <a:t> </a:t>
            </a:r>
            <a:r>
              <a:rPr lang="de-DE" sz="1400" err="1">
                <a:latin typeface="BAM Klavika Light" panose="020B0506040000020004" pitchFamily="34" charset="0"/>
              </a:rPr>
              <a:t>login</a:t>
            </a:r>
            <a:r>
              <a:rPr lang="de-DE" sz="1400">
                <a:latin typeface="BAM Klavika Light" panose="020B0506040000020004" pitchFamily="34" charset="0"/>
              </a:rPr>
              <a:t> </a:t>
            </a:r>
            <a:r>
              <a:rPr lang="de-DE" sz="1400" err="1">
                <a:latin typeface="BAM Klavika Light" panose="020B0506040000020004" pitchFamily="34" charset="0"/>
              </a:rPr>
              <a:t>first</a:t>
            </a:r>
            <a:r>
              <a:rPr lang="de-DE" sz="1400">
                <a:latin typeface="BAM Klavika Light" panose="020B0506040000020004" pitchFamily="34" charset="0"/>
              </a:rPr>
              <a:t>. After </a:t>
            </a:r>
            <a:r>
              <a:rPr lang="de-DE" sz="1400" err="1">
                <a:latin typeface="BAM Klavika Light" panose="020B0506040000020004" pitchFamily="34" charset="0"/>
              </a:rPr>
              <a:t>login</a:t>
            </a:r>
            <a:r>
              <a:rPr lang="de-DE" sz="1400">
                <a:latin typeface="BAM Klavika Light" panose="020B0506040000020004" pitchFamily="34" charset="0"/>
              </a:rPr>
              <a:t> </a:t>
            </a:r>
            <a:r>
              <a:rPr lang="de-DE" sz="1400" err="1">
                <a:latin typeface="BAM Klavika Light" panose="020B0506040000020004" pitchFamily="34" charset="0"/>
              </a:rPr>
              <a:t>this</a:t>
            </a:r>
            <a:r>
              <a:rPr lang="de-DE" sz="1400">
                <a:latin typeface="BAM Klavika Light" panose="020B0506040000020004" pitchFamily="34" charset="0"/>
              </a:rPr>
              <a:t> </a:t>
            </a:r>
            <a:r>
              <a:rPr lang="de-DE" sz="1400" err="1">
                <a:latin typeface="BAM Klavika Light" panose="020B0506040000020004" pitchFamily="34" charset="0"/>
              </a:rPr>
              <a:t>tab</a:t>
            </a:r>
            <a:r>
              <a:rPr lang="de-DE" sz="1400">
                <a:latin typeface="BAM Klavika Light" panose="020B0506040000020004" pitchFamily="34" charset="0"/>
              </a:rPr>
              <a:t>/</a:t>
            </a:r>
            <a:r>
              <a:rPr lang="de-DE" sz="1400" err="1">
                <a:latin typeface="BAM Klavika Light" panose="020B0506040000020004" pitchFamily="34" charset="0"/>
              </a:rPr>
              <a:t>object</a:t>
            </a:r>
            <a:r>
              <a:rPr lang="de-DE" sz="1400">
                <a:latin typeface="BAM Klavika Light" panose="020B0506040000020004" pitchFamily="34" charset="0"/>
              </a:rPr>
              <a:t> </a:t>
            </a:r>
            <a:r>
              <a:rPr lang="de-DE" sz="1400" err="1">
                <a:latin typeface="BAM Klavika Light" panose="020B0506040000020004" pitchFamily="34" charset="0"/>
              </a:rPr>
              <a:t>is</a:t>
            </a:r>
            <a:r>
              <a:rPr lang="de-DE" sz="1400">
                <a:latin typeface="BAM Klavika Light" panose="020B0506040000020004" pitchFamily="34" charset="0"/>
              </a:rPr>
              <a:t> </a:t>
            </a:r>
            <a:r>
              <a:rPr lang="de-DE" sz="1400" err="1">
                <a:latin typeface="BAM Klavika Light" panose="020B0506040000020004" pitchFamily="34" charset="0"/>
              </a:rPr>
              <a:t>ready</a:t>
            </a:r>
            <a:r>
              <a:rPr lang="de-DE" sz="1400">
                <a:latin typeface="BAM Klavika Light" panose="020B0506040000020004" pitchFamily="34" charset="0"/>
              </a:rPr>
              <a:t> </a:t>
            </a:r>
            <a:r>
              <a:rPr lang="de-DE" sz="1400" err="1">
                <a:latin typeface="BAM Klavika Light" panose="020B0506040000020004" pitchFamily="34" charset="0"/>
              </a:rPr>
              <a:t>to</a:t>
            </a:r>
            <a:r>
              <a:rPr lang="de-DE" sz="1400">
                <a:latin typeface="BAM Klavika Light" panose="020B0506040000020004" pitchFamily="34" charset="0"/>
              </a:rPr>
              <a:t> perform multiple </a:t>
            </a:r>
            <a:r>
              <a:rPr lang="de-DE" sz="1400" err="1">
                <a:latin typeface="BAM Klavika Light" panose="020B0506040000020004" pitchFamily="34" charset="0"/>
              </a:rPr>
              <a:t>actions</a:t>
            </a:r>
            <a:r>
              <a:rPr lang="de-DE" sz="1400">
                <a:latin typeface="BAM Klavika Light" panose="020B0506040000020004" pitchFamily="34" charset="0"/>
              </a:rPr>
              <a:t> – </a:t>
            </a:r>
            <a:r>
              <a:rPr lang="de-DE" sz="1400" err="1">
                <a:latin typeface="BAM Klavika Light" panose="020B0506040000020004" pitchFamily="34" charset="0"/>
              </a:rPr>
              <a:t>until</a:t>
            </a:r>
            <a:r>
              <a:rPr lang="de-DE" sz="1400">
                <a:latin typeface="BAM Klavika Light" panose="020B0506040000020004" pitchFamily="34" charset="0"/>
              </a:rPr>
              <a:t> </a:t>
            </a:r>
            <a:r>
              <a:rPr lang="de-DE" sz="1400" err="1">
                <a:latin typeface="BAM Klavika Light" panose="020B0506040000020004" pitchFamily="34" charset="0"/>
              </a:rPr>
              <a:t>we</a:t>
            </a:r>
            <a:r>
              <a:rPr lang="de-DE" sz="1400">
                <a:latin typeface="BAM Klavika Light" panose="020B0506040000020004" pitchFamily="34" charset="0"/>
              </a:rPr>
              <a:t> </a:t>
            </a:r>
            <a:r>
              <a:rPr lang="de-DE" sz="1400" err="1">
                <a:latin typeface="BAM Klavika Light" panose="020B0506040000020004" pitchFamily="34" charset="0"/>
              </a:rPr>
              <a:t>logout</a:t>
            </a:r>
            <a:r>
              <a:rPr lang="de-DE" sz="1400">
                <a:latin typeface="BAM Klavika Light" panose="020B0506040000020004" pitchFamily="34" charset="0"/>
              </a:rPr>
              <a:t>.</a:t>
            </a:r>
            <a:endParaRPr lang="en-US" sz="1400">
              <a:latin typeface="BAM Klavika Light" panose="020B0506040000020004" pitchFamily="34" charset="0"/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86E8A4A2-B4E9-D4B9-ECFA-21E29A322AD5}"/>
              </a:ext>
            </a:extLst>
          </p:cNvPr>
          <p:cNvSpPr txBox="1"/>
          <p:nvPr/>
        </p:nvSpPr>
        <p:spPr>
          <a:xfrm>
            <a:off x="6035673" y="3799758"/>
            <a:ext cx="2716213" cy="73866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>
                <a:latin typeface="BAM Klavika Light" panose="020B0506040000020004" pitchFamily="34" charset="0"/>
              </a:rPr>
              <a:t>Entering cleartext passwords is not a good idea. Don’t worry, we will learn better methods later.</a:t>
            </a:r>
            <a:endParaRPr lang="de-DE" sz="1400">
              <a:latin typeface="BAM Klavika Light" panose="020B050604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45092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>
                <a:latin typeface="BAM Klavika Medium" panose="020B0803040000020004" pitchFamily="34" charset="0"/>
              </a:rPr>
              <a:t>PyBIS</a:t>
            </a:r>
            <a:r>
              <a:rPr lang="de-DE">
                <a:latin typeface="BAM Klavika Medium" panose="020B0803040000020004" pitchFamily="34" charset="0"/>
              </a:rPr>
              <a:t> – </a:t>
            </a:r>
            <a:r>
              <a:rPr lang="de-DE" err="1">
                <a:latin typeface="BAM Klavika Medium" panose="020B0803040000020004" pitchFamily="34" charset="0"/>
              </a:rPr>
              <a:t>Executing</a:t>
            </a:r>
            <a:r>
              <a:rPr lang="de-DE">
                <a:latin typeface="BAM Klavika Medium" panose="020B0803040000020004" pitchFamily="34" charset="0"/>
              </a:rPr>
              <a:t> Scripts</a:t>
            </a:r>
            <a:br>
              <a:rPr lang="de-DE">
                <a:latin typeface="BAM Klavika Medium" panose="020B0803040000020004" pitchFamily="34" charset="0"/>
              </a:rPr>
            </a:br>
            <a:r>
              <a:rPr lang="de-DE" b="0">
                <a:latin typeface="BAM Klavika Medium" panose="020B0803040000020004" pitchFamily="34" charset="0"/>
              </a:rPr>
              <a:t>Automation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24.01.2024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err="1"/>
              <a:t>pyBis</a:t>
            </a:r>
            <a:r>
              <a:rPr lang="en-US"/>
              <a:t> Training – Part I (Beginner)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ED74F-9508-4ED9-B334-15F84E4ED6ED}" type="slidenum">
              <a:rPr lang="de-DE" smtClean="0"/>
              <a:t>8</a:t>
            </a:fld>
            <a:endParaRPr lang="de-DE"/>
          </a:p>
        </p:txBody>
      </p:sp>
      <p:sp>
        <p:nvSpPr>
          <p:cNvPr id="6" name="Inhaltsplatzhalter 5"/>
          <p:cNvSpPr>
            <a:spLocks noGrp="1"/>
          </p:cNvSpPr>
          <p:nvPr>
            <p:ph sz="quarter" idx="13"/>
          </p:nvPr>
        </p:nvSpPr>
        <p:spPr>
          <a:xfrm>
            <a:off x="539749" y="1152000"/>
            <a:ext cx="5314951" cy="3470799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de-DE">
                <a:latin typeface="BAM Klavika Light" panose="020B0506040000020004" pitchFamily="34" charset="0"/>
              </a:rPr>
              <a:t>Just </a:t>
            </a:r>
            <a:r>
              <a:rPr lang="de-DE" err="1">
                <a:latin typeface="BAM Klavika Light" panose="020B0506040000020004" pitchFamily="34" charset="0"/>
              </a:rPr>
              <a:t>copy</a:t>
            </a:r>
            <a:r>
              <a:rPr lang="de-DE">
                <a:latin typeface="BAM Klavika Light" panose="020B0506040000020004" pitchFamily="34" charset="0"/>
              </a:rPr>
              <a:t> </a:t>
            </a:r>
            <a:r>
              <a:rPr lang="de-DE" err="1">
                <a:latin typeface="BAM Klavika Light" panose="020B0506040000020004" pitchFamily="34" charset="0"/>
              </a:rPr>
              <a:t>the</a:t>
            </a:r>
            <a:r>
              <a:rPr lang="de-DE">
                <a:latin typeface="BAM Klavika Light" panose="020B0506040000020004" pitchFamily="34" charset="0"/>
              </a:rPr>
              <a:t> </a:t>
            </a:r>
            <a:r>
              <a:rPr lang="de-DE" err="1">
                <a:latin typeface="BAM Klavika Light" panose="020B0506040000020004" pitchFamily="34" charset="0"/>
              </a:rPr>
              <a:t>five</a:t>
            </a:r>
            <a:r>
              <a:rPr lang="de-DE">
                <a:latin typeface="BAM Klavika Light" panose="020B0506040000020004" pitchFamily="34" charset="0"/>
              </a:rPr>
              <a:t> </a:t>
            </a:r>
            <a:r>
              <a:rPr lang="de-DE" err="1">
                <a:latin typeface="BAM Klavika Light" panose="020B0506040000020004" pitchFamily="34" charset="0"/>
              </a:rPr>
              <a:t>lines</a:t>
            </a:r>
            <a:r>
              <a:rPr lang="de-DE">
                <a:latin typeface="BAM Klavika Light" panose="020B0506040000020004" pitchFamily="34" charset="0"/>
              </a:rPr>
              <a:t> </a:t>
            </a:r>
            <a:r>
              <a:rPr lang="de-DE" err="1">
                <a:latin typeface="BAM Klavika Light" panose="020B0506040000020004" pitchFamily="34" charset="0"/>
              </a:rPr>
              <a:t>of</a:t>
            </a:r>
            <a:r>
              <a:rPr lang="de-DE">
                <a:latin typeface="BAM Klavika Light" panose="020B0506040000020004" pitchFamily="34" charset="0"/>
              </a:rPr>
              <a:t> code </a:t>
            </a:r>
            <a:r>
              <a:rPr lang="de-DE" err="1">
                <a:latin typeface="BAM Klavika Light" panose="020B0506040000020004" pitchFamily="34" charset="0"/>
              </a:rPr>
              <a:t>into</a:t>
            </a:r>
            <a:r>
              <a:rPr lang="de-DE">
                <a:latin typeface="BAM Klavika Light" panose="020B0506040000020004" pitchFamily="34" charset="0"/>
              </a:rPr>
              <a:t> a </a:t>
            </a:r>
            <a:r>
              <a:rPr lang="de-DE" err="1">
                <a:latin typeface="BAM Klavika Light" panose="020B0506040000020004" pitchFamily="34" charset="0"/>
              </a:rPr>
              <a:t>plain</a:t>
            </a:r>
            <a:r>
              <a:rPr lang="de-DE">
                <a:latin typeface="BAM Klavika Light" panose="020B0506040000020004" pitchFamily="34" charset="0"/>
              </a:rPr>
              <a:t> </a:t>
            </a:r>
            <a:r>
              <a:rPr lang="de-DE" err="1">
                <a:latin typeface="BAM Klavika Light" panose="020B0506040000020004" pitchFamily="34" charset="0"/>
              </a:rPr>
              <a:t>text</a:t>
            </a:r>
            <a:r>
              <a:rPr lang="de-DE">
                <a:latin typeface="BAM Klavika Light" panose="020B0506040000020004" pitchFamily="34" charset="0"/>
              </a:rPr>
              <a:t> </a:t>
            </a:r>
            <a:r>
              <a:rPr lang="de-DE" err="1">
                <a:latin typeface="BAM Klavika Light" panose="020B0506040000020004" pitchFamily="34" charset="0"/>
              </a:rPr>
              <a:t>file</a:t>
            </a:r>
            <a:r>
              <a:rPr lang="de-DE">
                <a:latin typeface="BAM Klavika Light" panose="020B0506040000020004" pitchFamily="34" charset="0"/>
              </a:rPr>
              <a:t>. You </a:t>
            </a:r>
            <a:r>
              <a:rPr lang="de-DE" err="1">
                <a:latin typeface="BAM Klavika Light" panose="020B0506040000020004" pitchFamily="34" charset="0"/>
              </a:rPr>
              <a:t>can</a:t>
            </a:r>
            <a:r>
              <a:rPr lang="de-DE">
                <a:latin typeface="BAM Klavika Light" panose="020B0506040000020004" pitchFamily="34" charset="0"/>
              </a:rPr>
              <a:t> </a:t>
            </a:r>
            <a:r>
              <a:rPr lang="de-DE" err="1">
                <a:latin typeface="BAM Klavika Light" panose="020B0506040000020004" pitchFamily="34" charset="0"/>
              </a:rPr>
              <a:t>use</a:t>
            </a:r>
            <a:r>
              <a:rPr lang="de-DE">
                <a:latin typeface="BAM Klavika Light" panose="020B0506040000020004" pitchFamily="34" charset="0"/>
              </a:rPr>
              <a:t> </a:t>
            </a:r>
            <a:r>
              <a:rPr lang="de-DE" err="1">
                <a:latin typeface="BAM Klavika Light" panose="020B0506040000020004" pitchFamily="34" charset="0"/>
              </a:rPr>
              <a:t>something</a:t>
            </a:r>
            <a:r>
              <a:rPr lang="de-DE">
                <a:latin typeface="BAM Klavika Light" panose="020B0506040000020004" pitchFamily="34" charset="0"/>
              </a:rPr>
              <a:t> like Windows Editor, Notepad, Notepad++ </a:t>
            </a:r>
            <a:r>
              <a:rPr lang="de-DE" err="1">
                <a:latin typeface="BAM Klavika Light" panose="020B0506040000020004" pitchFamily="34" charset="0"/>
              </a:rPr>
              <a:t>or</a:t>
            </a:r>
            <a:r>
              <a:rPr lang="de-DE">
                <a:latin typeface="BAM Klavika Light" panose="020B0506040000020004" pitchFamily="34" charset="0"/>
              </a:rPr>
              <a:t> </a:t>
            </a:r>
            <a:r>
              <a:rPr lang="de-DE" err="1">
                <a:latin typeface="BAM Klavika Light" panose="020B0506040000020004" pitchFamily="34" charset="0"/>
              </a:rPr>
              <a:t>similar</a:t>
            </a:r>
            <a:r>
              <a:rPr lang="de-DE">
                <a:latin typeface="BAM Klavika Light" panose="020B0506040000020004" pitchFamily="34" charset="0"/>
              </a:rPr>
              <a:t>. Save </a:t>
            </a:r>
            <a:r>
              <a:rPr lang="de-DE" err="1">
                <a:latin typeface="BAM Klavika Light" panose="020B0506040000020004" pitchFamily="34" charset="0"/>
              </a:rPr>
              <a:t>this</a:t>
            </a:r>
            <a:r>
              <a:rPr lang="de-DE">
                <a:latin typeface="BAM Klavika Light" panose="020B0506040000020004" pitchFamily="34" charset="0"/>
              </a:rPr>
              <a:t> </a:t>
            </a:r>
            <a:r>
              <a:rPr lang="de-DE" err="1">
                <a:latin typeface="BAM Klavika Light" panose="020B0506040000020004" pitchFamily="34" charset="0"/>
              </a:rPr>
              <a:t>file</a:t>
            </a:r>
            <a:r>
              <a:rPr lang="de-DE">
                <a:latin typeface="BAM Klavika Light" panose="020B0506040000020004" pitchFamily="34" charset="0"/>
              </a:rPr>
              <a:t> </a:t>
            </a:r>
            <a:r>
              <a:rPr lang="de-DE" err="1">
                <a:latin typeface="BAM Klavika Light" panose="020B0506040000020004" pitchFamily="34" charset="0"/>
              </a:rPr>
              <a:t>as</a:t>
            </a:r>
            <a:r>
              <a:rPr lang="de-DE">
                <a:latin typeface="BAM Klavika Light" panose="020B0506040000020004" pitchFamily="34" charset="0"/>
              </a:rPr>
              <a:t> </a:t>
            </a:r>
            <a:r>
              <a:rPr lang="de-DE" i="1">
                <a:latin typeface="BAM Klavika Light" panose="020B0506040000020004" pitchFamily="34" charset="0"/>
              </a:rPr>
              <a:t>pybistest.py</a:t>
            </a:r>
            <a:r>
              <a:rPr lang="de-DE">
                <a:latin typeface="BAM Klavika Light" panose="020B0506040000020004" pitchFamily="34" charset="0"/>
              </a:rPr>
              <a:t> in </a:t>
            </a:r>
            <a:r>
              <a:rPr lang="de-DE" err="1">
                <a:latin typeface="BAM Klavika Light" panose="020B0506040000020004" pitchFamily="34" charset="0"/>
              </a:rPr>
              <a:t>your</a:t>
            </a:r>
            <a:r>
              <a:rPr lang="de-DE">
                <a:latin typeface="BAM Klavika Light" panose="020B0506040000020004" pitchFamily="34" charset="0"/>
              </a:rPr>
              <a:t> </a:t>
            </a:r>
            <a:r>
              <a:rPr lang="de-DE" i="1" err="1">
                <a:latin typeface="BAM Klavika Light" panose="020B0506040000020004" pitchFamily="34" charset="0"/>
              </a:rPr>
              <a:t>Documents</a:t>
            </a:r>
            <a:r>
              <a:rPr lang="de-DE">
                <a:latin typeface="BAM Klavika Light" panose="020B0506040000020004" pitchFamily="34" charset="0"/>
              </a:rPr>
              <a:t> </a:t>
            </a:r>
            <a:r>
              <a:rPr lang="de-DE" err="1">
                <a:latin typeface="BAM Klavika Light" panose="020B0506040000020004" pitchFamily="34" charset="0"/>
              </a:rPr>
              <a:t>folder</a:t>
            </a:r>
            <a:r>
              <a:rPr lang="de-DE">
                <a:latin typeface="BAM Klavika Light" panose="020B0506040000020004" pitchFamily="34" charset="0"/>
              </a:rPr>
              <a:t>.</a:t>
            </a:r>
          </a:p>
          <a:p>
            <a:pPr>
              <a:lnSpc>
                <a:spcPct val="100000"/>
              </a:lnSpc>
            </a:pPr>
            <a:endParaRPr lang="de-DE">
              <a:latin typeface="BAM Klavika Light" panose="020B0506040000020004" pitchFamily="34" charset="0"/>
            </a:endParaRPr>
          </a:p>
          <a:p>
            <a:pPr>
              <a:lnSpc>
                <a:spcPct val="100000"/>
              </a:lnSpc>
            </a:pPr>
            <a:r>
              <a:rPr lang="de-DE">
                <a:latin typeface="BAM Klavika Light" panose="020B0506040000020004" pitchFamily="34" charset="0"/>
              </a:rPr>
              <a:t>Open </a:t>
            </a:r>
            <a:r>
              <a:rPr lang="de-DE" i="1" err="1">
                <a:latin typeface="BAM Klavika Light" panose="020B0506040000020004" pitchFamily="34" charset="0"/>
              </a:rPr>
              <a:t>Anaconda</a:t>
            </a:r>
            <a:r>
              <a:rPr lang="de-DE" i="1">
                <a:latin typeface="BAM Klavika Light" panose="020B0506040000020004" pitchFamily="34" charset="0"/>
              </a:rPr>
              <a:t> </a:t>
            </a:r>
            <a:r>
              <a:rPr lang="de-DE" i="1" err="1">
                <a:latin typeface="BAM Klavika Light" panose="020B0506040000020004" pitchFamily="34" charset="0"/>
              </a:rPr>
              <a:t>Powershell</a:t>
            </a:r>
            <a:r>
              <a:rPr lang="de-DE" i="1">
                <a:latin typeface="BAM Klavika Light" panose="020B0506040000020004" pitchFamily="34" charset="0"/>
              </a:rPr>
              <a:t> Prompt </a:t>
            </a:r>
            <a:r>
              <a:rPr lang="de-DE">
                <a:latin typeface="BAM Klavika Light" panose="020B0506040000020004" pitchFamily="34" charset="0"/>
              </a:rPr>
              <a:t>and </a:t>
            </a:r>
            <a:r>
              <a:rPr lang="de-DE" err="1">
                <a:latin typeface="BAM Klavika Light" panose="020B0506040000020004" pitchFamily="34" charset="0"/>
              </a:rPr>
              <a:t>run</a:t>
            </a:r>
            <a:r>
              <a:rPr lang="de-DE">
                <a:latin typeface="BAM Klavika Light" panose="020B0506040000020004" pitchFamily="34" charset="0"/>
              </a:rPr>
              <a:t> </a:t>
            </a:r>
            <a:r>
              <a:rPr lang="de-DE" err="1">
                <a:latin typeface="BAM Klavika Light" panose="020B0506040000020004" pitchFamily="34" charset="0"/>
              </a:rPr>
              <a:t>the</a:t>
            </a:r>
            <a:r>
              <a:rPr lang="de-DE">
                <a:latin typeface="BAM Klavika Light" panose="020B0506040000020004" pitchFamily="34" charset="0"/>
              </a:rPr>
              <a:t> </a:t>
            </a:r>
            <a:r>
              <a:rPr lang="de-DE" err="1">
                <a:latin typeface="BAM Klavika Light" panose="020B0506040000020004" pitchFamily="34" charset="0"/>
              </a:rPr>
              <a:t>following</a:t>
            </a:r>
            <a:r>
              <a:rPr lang="de-DE">
                <a:latin typeface="BAM Klavika Light" panose="020B0506040000020004" pitchFamily="34" charset="0"/>
              </a:rPr>
              <a:t> </a:t>
            </a:r>
            <a:r>
              <a:rPr lang="de-DE" err="1">
                <a:latin typeface="BAM Klavika Light" panose="020B0506040000020004" pitchFamily="34" charset="0"/>
              </a:rPr>
              <a:t>command</a:t>
            </a:r>
            <a:r>
              <a:rPr lang="de-DE">
                <a:latin typeface="BAM Klavika Light" panose="020B0506040000020004" pitchFamily="34" charset="0"/>
              </a:rPr>
              <a:t>:</a:t>
            </a:r>
          </a:p>
          <a:p>
            <a:pPr>
              <a:lnSpc>
                <a:spcPct val="100000"/>
              </a:lnSpc>
            </a:pPr>
            <a:endParaRPr lang="de-DE" sz="1200">
              <a:highlight>
                <a:srgbClr val="C0C0C0"/>
              </a:highlight>
              <a:latin typeface="Cascadia Mono" panose="020B0609020000020004" pitchFamily="49" charset="0"/>
              <a:ea typeface="Cascadia Mono" panose="020B0609020000020004" pitchFamily="49" charset="0"/>
              <a:cs typeface="Cascadia Mono" panose="020B0609020000020004" pitchFamily="49" charset="0"/>
            </a:endParaRPr>
          </a:p>
          <a:p>
            <a:pPr>
              <a:lnSpc>
                <a:spcPct val="100000"/>
              </a:lnSpc>
            </a:pPr>
            <a:r>
              <a:rPr lang="de-DE" sz="1200" err="1">
                <a:highlight>
                  <a:srgbClr val="C0C0C0"/>
                </a:highlight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python</a:t>
            </a:r>
            <a:r>
              <a:rPr lang="de-DE" sz="1200">
                <a:highlight>
                  <a:srgbClr val="C0C0C0"/>
                </a:highlight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 Documents\pybistest.py</a:t>
            </a:r>
          </a:p>
          <a:p>
            <a:pPr>
              <a:lnSpc>
                <a:spcPct val="100000"/>
              </a:lnSpc>
            </a:pPr>
            <a:endParaRPr lang="de-DE">
              <a:latin typeface="BAM Klavika Light" panose="020B0506040000020004" pitchFamily="34" charset="0"/>
            </a:endParaRPr>
          </a:p>
          <a:p>
            <a:pPr>
              <a:lnSpc>
                <a:spcPct val="100000"/>
              </a:lnSpc>
            </a:pPr>
            <a:r>
              <a:rPr lang="de-DE" err="1">
                <a:latin typeface="BAM Klavika Light" panose="020B0506040000020004" pitchFamily="34" charset="0"/>
              </a:rPr>
              <a:t>Now</a:t>
            </a:r>
            <a:r>
              <a:rPr lang="de-DE">
                <a:latin typeface="BAM Klavika Light" panose="020B0506040000020004" pitchFamily="34" charset="0"/>
              </a:rPr>
              <a:t> </a:t>
            </a:r>
            <a:r>
              <a:rPr lang="de-DE" err="1">
                <a:latin typeface="BAM Klavika Light" panose="020B0506040000020004" pitchFamily="34" charset="0"/>
              </a:rPr>
              <a:t>you</a:t>
            </a:r>
            <a:r>
              <a:rPr lang="de-DE">
                <a:latin typeface="BAM Klavika Light" panose="020B0506040000020004" pitchFamily="34" charset="0"/>
              </a:rPr>
              <a:t> </a:t>
            </a:r>
            <a:r>
              <a:rPr lang="de-DE" err="1">
                <a:latin typeface="BAM Klavika Light" panose="020B0506040000020004" pitchFamily="34" charset="0"/>
              </a:rPr>
              <a:t>can</a:t>
            </a:r>
            <a:r>
              <a:rPr lang="de-DE">
                <a:latin typeface="BAM Klavika Light" panose="020B0506040000020004" pitchFamily="34" charset="0"/>
              </a:rPr>
              <a:t> </a:t>
            </a:r>
            <a:r>
              <a:rPr lang="de-DE" err="1">
                <a:latin typeface="BAM Klavika Light" panose="020B0506040000020004" pitchFamily="34" charset="0"/>
              </a:rPr>
              <a:t>edit</a:t>
            </a:r>
            <a:r>
              <a:rPr lang="de-DE">
                <a:latin typeface="BAM Klavika Light" panose="020B0506040000020004" pitchFamily="34" charset="0"/>
              </a:rPr>
              <a:t> </a:t>
            </a:r>
            <a:r>
              <a:rPr lang="de-DE" err="1">
                <a:latin typeface="BAM Klavika Light" panose="020B0506040000020004" pitchFamily="34" charset="0"/>
              </a:rPr>
              <a:t>the</a:t>
            </a:r>
            <a:r>
              <a:rPr lang="de-DE">
                <a:latin typeface="BAM Klavika Light" panose="020B0506040000020004" pitchFamily="34" charset="0"/>
              </a:rPr>
              <a:t> code </a:t>
            </a:r>
            <a:r>
              <a:rPr lang="de-DE" err="1">
                <a:latin typeface="BAM Klavika Light" panose="020B0506040000020004" pitchFamily="34" charset="0"/>
              </a:rPr>
              <a:t>file</a:t>
            </a:r>
            <a:r>
              <a:rPr lang="de-DE">
                <a:latin typeface="BAM Klavika Light" panose="020B0506040000020004" pitchFamily="34" charset="0"/>
              </a:rPr>
              <a:t> (e.g. </a:t>
            </a:r>
            <a:r>
              <a:rPr lang="de-DE" err="1">
                <a:latin typeface="BAM Klavika Light" panose="020B0506040000020004" pitchFamily="34" charset="0"/>
              </a:rPr>
              <a:t>replace</a:t>
            </a:r>
            <a:r>
              <a:rPr lang="de-DE">
                <a:latin typeface="BAM Klavika Light" panose="020B0506040000020004" pitchFamily="34" charset="0"/>
              </a:rPr>
              <a:t> </a:t>
            </a:r>
            <a:r>
              <a:rPr lang="de-DE" i="1" err="1">
                <a:latin typeface="BAM Klavika Light" panose="020B0506040000020004" pitchFamily="34" charset="0"/>
              </a:rPr>
              <a:t>get_spaces</a:t>
            </a:r>
            <a:r>
              <a:rPr lang="de-DE">
                <a:latin typeface="BAM Klavika Light" panose="020B0506040000020004" pitchFamily="34" charset="0"/>
              </a:rPr>
              <a:t> </a:t>
            </a:r>
            <a:r>
              <a:rPr lang="de-DE" err="1">
                <a:latin typeface="BAM Klavika Light" panose="020B0506040000020004" pitchFamily="34" charset="0"/>
              </a:rPr>
              <a:t>with</a:t>
            </a:r>
            <a:r>
              <a:rPr lang="de-DE">
                <a:latin typeface="BAM Klavika Light" panose="020B0506040000020004" pitchFamily="34" charset="0"/>
              </a:rPr>
              <a:t> </a:t>
            </a:r>
            <a:r>
              <a:rPr lang="de-DE" i="1" err="1">
                <a:latin typeface="BAM Klavika Light" panose="020B0506040000020004" pitchFamily="34" charset="0"/>
              </a:rPr>
              <a:t>get_objects</a:t>
            </a:r>
            <a:r>
              <a:rPr lang="de-DE">
                <a:latin typeface="BAM Klavika Light" panose="020B0506040000020004" pitchFamily="34" charset="0"/>
              </a:rPr>
              <a:t>) and </a:t>
            </a:r>
            <a:r>
              <a:rPr lang="de-DE" err="1">
                <a:latin typeface="BAM Klavika Light" panose="020B0506040000020004" pitchFamily="34" charset="0"/>
              </a:rPr>
              <a:t>run</a:t>
            </a:r>
            <a:r>
              <a:rPr lang="de-DE">
                <a:latin typeface="BAM Klavika Light" panose="020B0506040000020004" pitchFamily="34" charset="0"/>
              </a:rPr>
              <a:t> </a:t>
            </a:r>
            <a:r>
              <a:rPr lang="de-DE" err="1">
                <a:latin typeface="BAM Klavika Light" panose="020B0506040000020004" pitchFamily="34" charset="0"/>
              </a:rPr>
              <a:t>it</a:t>
            </a:r>
            <a:r>
              <a:rPr lang="de-DE">
                <a:latin typeface="BAM Klavika Light" panose="020B0506040000020004" pitchFamily="34" charset="0"/>
              </a:rPr>
              <a:t> </a:t>
            </a:r>
            <a:r>
              <a:rPr lang="de-DE" err="1">
                <a:latin typeface="BAM Klavika Light" panose="020B0506040000020004" pitchFamily="34" charset="0"/>
              </a:rPr>
              <a:t>again</a:t>
            </a:r>
            <a:r>
              <a:rPr lang="de-DE">
                <a:latin typeface="BAM Klavika Light" panose="020B0506040000020004" pitchFamily="34" charset="0"/>
              </a:rPr>
              <a:t>, </a:t>
            </a:r>
            <a:r>
              <a:rPr lang="de-DE" err="1">
                <a:latin typeface="BAM Klavika Light" panose="020B0506040000020004" pitchFamily="34" charset="0"/>
              </a:rPr>
              <a:t>using</a:t>
            </a:r>
            <a:r>
              <a:rPr lang="de-DE">
                <a:latin typeface="BAM Klavika Light" panose="020B0506040000020004" pitchFamily="34" charset="0"/>
              </a:rPr>
              <a:t> </a:t>
            </a:r>
            <a:r>
              <a:rPr lang="de-DE" err="1">
                <a:latin typeface="BAM Klavika Light" panose="020B0506040000020004" pitchFamily="34" charset="0"/>
              </a:rPr>
              <a:t>the</a:t>
            </a:r>
            <a:r>
              <a:rPr lang="de-DE">
                <a:latin typeface="BAM Klavika Light" panose="020B0506040000020004" pitchFamily="34" charset="0"/>
              </a:rPr>
              <a:t> same </a:t>
            </a:r>
            <a:r>
              <a:rPr lang="de-DE" err="1">
                <a:latin typeface="BAM Klavika Light" panose="020B0506040000020004" pitchFamily="34" charset="0"/>
              </a:rPr>
              <a:t>command</a:t>
            </a:r>
            <a:r>
              <a:rPr lang="de-DE">
                <a:latin typeface="BAM Klavika Light" panose="020B0506040000020004" pitchFamily="34" charset="0"/>
              </a:rPr>
              <a:t>.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47ECAB80-C105-5A02-0AA8-2311250E0D86}"/>
              </a:ext>
            </a:extLst>
          </p:cNvPr>
          <p:cNvSpPr txBox="1"/>
          <p:nvPr/>
        </p:nvSpPr>
        <p:spPr>
          <a:xfrm>
            <a:off x="6030911" y="829471"/>
            <a:ext cx="2716213" cy="11695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de-DE" sz="1400" err="1">
                <a:latin typeface="BAM Klavika Light" panose="020B0506040000020004" pitchFamily="34" charset="0"/>
              </a:rPr>
              <a:t>If</a:t>
            </a:r>
            <a:r>
              <a:rPr lang="de-DE" sz="1400">
                <a:latin typeface="BAM Klavika Light" panose="020B0506040000020004" pitchFamily="34" charset="0"/>
              </a:rPr>
              <a:t> </a:t>
            </a:r>
            <a:r>
              <a:rPr lang="de-DE" sz="1400" err="1">
                <a:latin typeface="BAM Klavika Light" panose="020B0506040000020004" pitchFamily="34" charset="0"/>
              </a:rPr>
              <a:t>you</a:t>
            </a:r>
            <a:r>
              <a:rPr lang="de-DE" sz="1400">
                <a:latin typeface="BAM Klavika Light" panose="020B0506040000020004" pitchFamily="34" charset="0"/>
              </a:rPr>
              <a:t> </a:t>
            </a:r>
            <a:r>
              <a:rPr lang="de-DE" sz="1400" err="1">
                <a:latin typeface="BAM Klavika Light" panose="020B0506040000020004" pitchFamily="34" charset="0"/>
              </a:rPr>
              <a:t>need</a:t>
            </a:r>
            <a:r>
              <a:rPr lang="de-DE" sz="1400">
                <a:latin typeface="BAM Klavika Light" panose="020B0506040000020004" pitchFamily="34" charset="0"/>
              </a:rPr>
              <a:t> </a:t>
            </a:r>
            <a:r>
              <a:rPr lang="de-DE" sz="1400" err="1">
                <a:latin typeface="BAM Klavika Light" panose="020B0506040000020004" pitchFamily="34" charset="0"/>
              </a:rPr>
              <a:t>to</a:t>
            </a:r>
            <a:r>
              <a:rPr lang="de-DE" sz="1400">
                <a:latin typeface="BAM Klavika Light" panose="020B0506040000020004" pitchFamily="34" charset="0"/>
              </a:rPr>
              <a:t> </a:t>
            </a:r>
            <a:r>
              <a:rPr lang="de-DE" sz="1400" err="1">
                <a:latin typeface="BAM Klavika Light" panose="020B0506040000020004" pitchFamily="34" charset="0"/>
              </a:rPr>
              <a:t>develop</a:t>
            </a:r>
            <a:r>
              <a:rPr lang="de-DE" sz="1400">
                <a:latin typeface="BAM Klavika Light" panose="020B0506040000020004" pitchFamily="34" charset="0"/>
              </a:rPr>
              <a:t> and </a:t>
            </a:r>
            <a:r>
              <a:rPr lang="de-DE" sz="1400" err="1">
                <a:latin typeface="BAM Klavika Light" panose="020B0506040000020004" pitchFamily="34" charset="0"/>
              </a:rPr>
              <a:t>run</a:t>
            </a:r>
            <a:r>
              <a:rPr lang="de-DE" sz="1400">
                <a:latin typeface="BAM Klavika Light" panose="020B0506040000020004" pitchFamily="34" charset="0"/>
              </a:rPr>
              <a:t> </a:t>
            </a:r>
            <a:r>
              <a:rPr lang="de-DE" sz="1400" err="1">
                <a:latin typeface="BAM Klavika Light" panose="020B0506040000020004" pitchFamily="34" charset="0"/>
              </a:rPr>
              <a:t>scripts</a:t>
            </a:r>
            <a:r>
              <a:rPr lang="de-DE" sz="1400">
                <a:latin typeface="BAM Klavika Light" panose="020B0506040000020004" pitchFamily="34" charset="0"/>
              </a:rPr>
              <a:t> </a:t>
            </a:r>
            <a:r>
              <a:rPr lang="de-DE" sz="1400" err="1">
                <a:latin typeface="BAM Klavika Light" panose="020B0506040000020004" pitchFamily="34" charset="0"/>
              </a:rPr>
              <a:t>we</a:t>
            </a:r>
            <a:r>
              <a:rPr lang="de-DE" sz="1400">
                <a:latin typeface="BAM Klavika Light" panose="020B0506040000020004" pitchFamily="34" charset="0"/>
              </a:rPr>
              <a:t> </a:t>
            </a:r>
            <a:r>
              <a:rPr lang="de-DE" sz="1400" err="1">
                <a:latin typeface="BAM Klavika Light" panose="020B0506040000020004" pitchFamily="34" charset="0"/>
              </a:rPr>
              <a:t>recommend</a:t>
            </a:r>
            <a:r>
              <a:rPr lang="de-DE" sz="1400">
                <a:latin typeface="BAM Klavika Light" panose="020B0506040000020004" pitchFamily="34" charset="0"/>
              </a:rPr>
              <a:t> </a:t>
            </a:r>
            <a:r>
              <a:rPr lang="de-DE" sz="1400" err="1">
                <a:latin typeface="BAM Klavika Light" panose="020B0506040000020004" pitchFamily="34" charset="0"/>
              </a:rPr>
              <a:t>using</a:t>
            </a:r>
            <a:r>
              <a:rPr lang="de-DE" sz="1400">
                <a:latin typeface="BAM Klavika Light" panose="020B0506040000020004" pitchFamily="34" charset="0"/>
              </a:rPr>
              <a:t> an IDE like MS Visual Studio Code, </a:t>
            </a:r>
            <a:r>
              <a:rPr lang="de-DE" sz="1400" err="1">
                <a:latin typeface="BAM Klavika Light" panose="020B0506040000020004" pitchFamily="34" charset="0"/>
              </a:rPr>
              <a:t>which</a:t>
            </a:r>
            <a:r>
              <a:rPr lang="de-DE" sz="1400">
                <a:latin typeface="BAM Klavika Light" panose="020B0506040000020004" pitchFamily="34" charset="0"/>
              </a:rPr>
              <a:t> </a:t>
            </a:r>
            <a:r>
              <a:rPr lang="de-DE" sz="1400" err="1">
                <a:latin typeface="BAM Klavika Light" panose="020B0506040000020004" pitchFamily="34" charset="0"/>
              </a:rPr>
              <a:t>offer</a:t>
            </a:r>
            <a:r>
              <a:rPr lang="de-DE" sz="1400">
                <a:latin typeface="BAM Klavika Light" panose="020B0506040000020004" pitchFamily="34" charset="0"/>
              </a:rPr>
              <a:t> a </a:t>
            </a:r>
            <a:r>
              <a:rPr lang="de-DE" sz="1400" err="1">
                <a:latin typeface="BAM Klavika Light" panose="020B0506040000020004" pitchFamily="34" charset="0"/>
              </a:rPr>
              <a:t>lot</a:t>
            </a:r>
            <a:r>
              <a:rPr lang="de-DE" sz="1400">
                <a:latin typeface="BAM Klavika Light" panose="020B0506040000020004" pitchFamily="34" charset="0"/>
              </a:rPr>
              <a:t> </a:t>
            </a:r>
            <a:r>
              <a:rPr lang="de-DE" sz="1400" err="1">
                <a:latin typeface="BAM Klavika Light" panose="020B0506040000020004" pitchFamily="34" charset="0"/>
              </a:rPr>
              <a:t>more</a:t>
            </a:r>
            <a:r>
              <a:rPr lang="de-DE" sz="1400">
                <a:latin typeface="BAM Klavika Light" panose="020B0506040000020004" pitchFamily="34" charset="0"/>
              </a:rPr>
              <a:t> </a:t>
            </a:r>
            <a:r>
              <a:rPr lang="de-DE" sz="1400" err="1">
                <a:latin typeface="BAM Klavika Light" panose="020B0506040000020004" pitchFamily="34" charset="0"/>
              </a:rPr>
              <a:t>developer</a:t>
            </a:r>
            <a:r>
              <a:rPr lang="de-DE" sz="1400">
                <a:latin typeface="BAM Klavika Light" panose="020B0506040000020004" pitchFamily="34" charset="0"/>
              </a:rPr>
              <a:t> </a:t>
            </a:r>
            <a:r>
              <a:rPr lang="de-DE" sz="1400" err="1">
                <a:latin typeface="BAM Klavika Light" panose="020B0506040000020004" pitchFamily="34" charset="0"/>
              </a:rPr>
              <a:t>tools</a:t>
            </a:r>
            <a:r>
              <a:rPr lang="de-DE" sz="1400">
                <a:latin typeface="BAM Klavika Light" panose="020B0506040000020004" pitchFamily="34" charset="0"/>
              </a:rPr>
              <a:t> </a:t>
            </a:r>
            <a:r>
              <a:rPr lang="de-DE" sz="1400" err="1">
                <a:latin typeface="BAM Klavika Light" panose="020B0506040000020004" pitchFamily="34" charset="0"/>
              </a:rPr>
              <a:t>than</a:t>
            </a:r>
            <a:r>
              <a:rPr lang="de-DE" sz="1400">
                <a:latin typeface="BAM Klavika Light" panose="020B0506040000020004" pitchFamily="34" charset="0"/>
              </a:rPr>
              <a:t> simple </a:t>
            </a:r>
            <a:r>
              <a:rPr lang="de-DE" sz="1400" err="1">
                <a:latin typeface="BAM Klavika Light" panose="020B0506040000020004" pitchFamily="34" charset="0"/>
              </a:rPr>
              <a:t>text</a:t>
            </a:r>
            <a:r>
              <a:rPr lang="de-DE" sz="1400">
                <a:latin typeface="BAM Klavika Light" panose="020B0506040000020004" pitchFamily="34" charset="0"/>
              </a:rPr>
              <a:t> </a:t>
            </a:r>
            <a:r>
              <a:rPr lang="de-DE" sz="1400" err="1">
                <a:latin typeface="BAM Klavika Light" panose="020B0506040000020004" pitchFamily="34" charset="0"/>
              </a:rPr>
              <a:t>editors</a:t>
            </a:r>
            <a:r>
              <a:rPr lang="de-DE" sz="1400">
                <a:latin typeface="BAM Klavika Light" panose="020B0506040000020004" pitchFamily="34" charset="0"/>
              </a:rPr>
              <a:t>.</a:t>
            </a:r>
            <a:endParaRPr lang="en-US" sz="1400">
              <a:latin typeface="BAM Klavika Light" panose="020B050604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89887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>
                <a:latin typeface="BAM Klavika Medium" panose="020B0803040000020004" pitchFamily="34" charset="0"/>
              </a:rPr>
              <a:t>PyBIS</a:t>
            </a:r>
            <a:r>
              <a:rPr lang="de-DE">
                <a:latin typeface="BAM Klavika Medium" panose="020B0803040000020004" pitchFamily="34" charset="0"/>
              </a:rPr>
              <a:t> – </a:t>
            </a:r>
            <a:r>
              <a:rPr lang="de-DE" err="1">
                <a:latin typeface="BAM Klavika Medium" panose="020B0803040000020004" pitchFamily="34" charset="0"/>
              </a:rPr>
              <a:t>JupyterLab</a:t>
            </a:r>
            <a:br>
              <a:rPr lang="de-DE">
                <a:latin typeface="BAM Klavika Medium" panose="020B0803040000020004" pitchFamily="34" charset="0"/>
              </a:rPr>
            </a:br>
            <a:r>
              <a:rPr lang="de-DE" b="0">
                <a:latin typeface="BAM Klavika Medium" panose="020B0803040000020004" pitchFamily="34" charset="0"/>
              </a:rPr>
              <a:t>Interactive </a:t>
            </a:r>
            <a:r>
              <a:rPr lang="de-DE" b="0" err="1">
                <a:latin typeface="BAM Klavika Medium" panose="020B0803040000020004" pitchFamily="34" charset="0"/>
              </a:rPr>
              <a:t>work</a:t>
            </a:r>
            <a:r>
              <a:rPr lang="de-DE" b="0">
                <a:latin typeface="BAM Klavika Medium" panose="020B0803040000020004" pitchFamily="34" charset="0"/>
              </a:rPr>
              <a:t> </a:t>
            </a:r>
            <a:r>
              <a:rPr lang="de-DE" b="0" err="1">
                <a:latin typeface="BAM Klavika Medium" panose="020B0803040000020004" pitchFamily="34" charset="0"/>
              </a:rPr>
              <a:t>with</a:t>
            </a:r>
            <a:r>
              <a:rPr lang="de-DE" b="0">
                <a:latin typeface="BAM Klavika Medium" panose="020B0803040000020004" pitchFamily="34" charset="0"/>
              </a:rPr>
              <a:t> </a:t>
            </a:r>
            <a:r>
              <a:rPr lang="de-DE" b="0" err="1">
                <a:latin typeface="BAM Klavika Medium" panose="020B0803040000020004" pitchFamily="34" charset="0"/>
              </a:rPr>
              <a:t>notebooks</a:t>
            </a:r>
            <a:endParaRPr lang="de-DE" b="0">
              <a:latin typeface="BAM Klavika Medium" panose="020B0803040000020004" pitchFamily="34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24.01.2024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err="1"/>
              <a:t>pyBis</a:t>
            </a:r>
            <a:r>
              <a:rPr lang="en-US"/>
              <a:t> Training – Part I (Beginner)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ED74F-9508-4ED9-B334-15F84E4ED6ED}" type="slidenum">
              <a:rPr lang="de-DE" smtClean="0"/>
              <a:t>9</a:t>
            </a:fld>
            <a:endParaRPr lang="de-DE"/>
          </a:p>
        </p:txBody>
      </p:sp>
      <p:sp>
        <p:nvSpPr>
          <p:cNvPr id="6" name="Inhaltsplatzhalter 5"/>
          <p:cNvSpPr>
            <a:spLocks noGrp="1"/>
          </p:cNvSpPr>
          <p:nvPr>
            <p:ph sz="quarter" idx="13"/>
          </p:nvPr>
        </p:nvSpPr>
        <p:spPr>
          <a:xfrm>
            <a:off x="539749" y="1152000"/>
            <a:ext cx="5314951" cy="3470799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de-DE">
                <a:latin typeface="BAM Klavika Light" panose="020B0506040000020004" pitchFamily="34" charset="0"/>
              </a:rPr>
              <a:t>Open </a:t>
            </a:r>
            <a:r>
              <a:rPr lang="de-DE" i="1" err="1">
                <a:latin typeface="BAM Klavika Light" panose="020B0506040000020004" pitchFamily="34" charset="0"/>
              </a:rPr>
              <a:t>Anaconda</a:t>
            </a:r>
            <a:r>
              <a:rPr lang="de-DE" i="1">
                <a:latin typeface="BAM Klavika Light" panose="020B0506040000020004" pitchFamily="34" charset="0"/>
              </a:rPr>
              <a:t> </a:t>
            </a:r>
            <a:r>
              <a:rPr lang="de-DE" i="1" err="1">
                <a:latin typeface="BAM Klavika Light" panose="020B0506040000020004" pitchFamily="34" charset="0"/>
              </a:rPr>
              <a:t>Powershell</a:t>
            </a:r>
            <a:r>
              <a:rPr lang="de-DE" i="1">
                <a:latin typeface="BAM Klavika Light" panose="020B0506040000020004" pitchFamily="34" charset="0"/>
              </a:rPr>
              <a:t> Prompt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de-DE">
                <a:latin typeface="BAM Klavika Light" panose="020B0506040000020004" pitchFamily="34" charset="0"/>
              </a:rPr>
              <a:t>Enter</a:t>
            </a:r>
            <a:r>
              <a:rPr lang="de-DE" i="1">
                <a:latin typeface="BAM Klavika Light" panose="020B0506040000020004" pitchFamily="34" charset="0"/>
              </a:rPr>
              <a:t> </a:t>
            </a:r>
            <a:r>
              <a:rPr lang="de-DE" i="1" err="1">
                <a:latin typeface="BAM Klavika Light" panose="020B0506040000020004" pitchFamily="34" charset="0"/>
              </a:rPr>
              <a:t>jupyter</a:t>
            </a:r>
            <a:r>
              <a:rPr lang="de-DE" i="1">
                <a:latin typeface="BAM Klavika Light" panose="020B0506040000020004" pitchFamily="34" charset="0"/>
              </a:rPr>
              <a:t> lab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de-DE">
                <a:latin typeface="BAM Klavika Light" panose="020B0506040000020004" pitchFamily="34" charset="0"/>
              </a:rPr>
              <a:t>After </a:t>
            </a:r>
            <a:r>
              <a:rPr lang="de-DE" err="1">
                <a:latin typeface="BAM Klavika Light" panose="020B0506040000020004" pitchFamily="34" charset="0"/>
              </a:rPr>
              <a:t>some</a:t>
            </a:r>
            <a:r>
              <a:rPr lang="de-DE">
                <a:latin typeface="BAM Klavika Light" panose="020B0506040000020004" pitchFamily="34" charset="0"/>
              </a:rPr>
              <a:t> </a:t>
            </a:r>
            <a:r>
              <a:rPr lang="de-DE" err="1">
                <a:latin typeface="BAM Klavika Light" panose="020B0506040000020004" pitchFamily="34" charset="0"/>
              </a:rPr>
              <a:t>seconds</a:t>
            </a:r>
            <a:r>
              <a:rPr lang="de-DE">
                <a:latin typeface="BAM Klavika Light" panose="020B0506040000020004" pitchFamily="34" charset="0"/>
              </a:rPr>
              <a:t> a </a:t>
            </a:r>
            <a:r>
              <a:rPr lang="de-DE" err="1">
                <a:latin typeface="BAM Klavika Light" panose="020B0506040000020004" pitchFamily="34" charset="0"/>
              </a:rPr>
              <a:t>browser</a:t>
            </a:r>
            <a:r>
              <a:rPr lang="de-DE">
                <a:latin typeface="BAM Klavika Light" panose="020B0506040000020004" pitchFamily="34" charset="0"/>
              </a:rPr>
              <a:t> </a:t>
            </a:r>
            <a:r>
              <a:rPr lang="de-DE" err="1">
                <a:latin typeface="BAM Klavika Light" panose="020B0506040000020004" pitchFamily="34" charset="0"/>
              </a:rPr>
              <a:t>window</a:t>
            </a:r>
            <a:r>
              <a:rPr lang="de-DE">
                <a:latin typeface="BAM Klavika Light" panose="020B0506040000020004" pitchFamily="34" charset="0"/>
              </a:rPr>
              <a:t> will </a:t>
            </a:r>
            <a:r>
              <a:rPr lang="de-DE" err="1">
                <a:latin typeface="BAM Klavika Light" panose="020B0506040000020004" pitchFamily="34" charset="0"/>
              </a:rPr>
              <a:t>appear</a:t>
            </a:r>
            <a:endParaRPr lang="de-DE">
              <a:latin typeface="BAM Klavika Light" panose="020B0506040000020004" pitchFamily="34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de-DE">
                <a:latin typeface="BAM Klavika Light" panose="020B0506040000020004" pitchFamily="34" charset="0"/>
              </a:rPr>
              <a:t>Create a </a:t>
            </a:r>
            <a:r>
              <a:rPr lang="de-DE" err="1">
                <a:latin typeface="BAM Klavika Light" panose="020B0506040000020004" pitchFamily="34" charset="0"/>
              </a:rPr>
              <a:t>new</a:t>
            </a:r>
            <a:r>
              <a:rPr lang="de-DE">
                <a:latin typeface="BAM Klavika Light" panose="020B0506040000020004" pitchFamily="34" charset="0"/>
              </a:rPr>
              <a:t> Notebook </a:t>
            </a:r>
            <a:r>
              <a:rPr lang="de-DE" err="1">
                <a:latin typeface="BAM Klavika Light" panose="020B0506040000020004" pitchFamily="34" charset="0"/>
              </a:rPr>
              <a:t>using</a:t>
            </a:r>
            <a:r>
              <a:rPr lang="de-DE">
                <a:latin typeface="BAM Klavika Light" panose="020B0506040000020004" pitchFamily="34" charset="0"/>
              </a:rPr>
              <a:t> </a:t>
            </a:r>
            <a:r>
              <a:rPr lang="de-DE" err="1">
                <a:latin typeface="BAM Klavika Light" panose="020B0506040000020004" pitchFamily="34" charset="0"/>
              </a:rPr>
              <a:t>the</a:t>
            </a:r>
            <a:r>
              <a:rPr lang="de-DE">
                <a:latin typeface="BAM Klavika Light" panose="020B0506040000020004" pitchFamily="34" charset="0"/>
              </a:rPr>
              <a:t> </a:t>
            </a:r>
            <a:r>
              <a:rPr lang="de-DE" err="1">
                <a:latin typeface="BAM Klavika Light" panose="020B0506040000020004" pitchFamily="34" charset="0"/>
              </a:rPr>
              <a:t>following</a:t>
            </a:r>
            <a:r>
              <a:rPr lang="de-DE">
                <a:latin typeface="BAM Klavika Light" panose="020B0506040000020004" pitchFamily="34" charset="0"/>
              </a:rPr>
              <a:t> </a:t>
            </a:r>
            <a:r>
              <a:rPr lang="de-DE" err="1">
                <a:latin typeface="BAM Klavika Light" panose="020B0506040000020004" pitchFamily="34" charset="0"/>
              </a:rPr>
              <a:t>button</a:t>
            </a:r>
            <a:r>
              <a:rPr lang="de-DE">
                <a:latin typeface="BAM Klavika Light" panose="020B0506040000020004" pitchFamily="34" charset="0"/>
              </a:rPr>
              <a:t> unter </a:t>
            </a:r>
            <a:r>
              <a:rPr lang="de-DE" i="1">
                <a:latin typeface="BAM Klavika Light" panose="020B0506040000020004" pitchFamily="34" charset="0"/>
              </a:rPr>
              <a:t>Notebook</a:t>
            </a:r>
            <a:br>
              <a:rPr lang="de-DE" i="1">
                <a:latin typeface="BAM Klavika Light" panose="020B0506040000020004" pitchFamily="34" charset="0"/>
              </a:rPr>
            </a:br>
            <a:br>
              <a:rPr lang="de-DE" i="1">
                <a:latin typeface="BAM Klavika Light" panose="020B0506040000020004" pitchFamily="34" charset="0"/>
              </a:rPr>
            </a:br>
            <a:endParaRPr lang="de-DE" i="1">
              <a:latin typeface="BAM Klavika Light" panose="020B0506040000020004" pitchFamily="34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de-DE">
                <a:latin typeface="BAM Klavika Light" panose="020B0506040000020004" pitchFamily="34" charset="0"/>
              </a:rPr>
              <a:t>Copy </a:t>
            </a:r>
            <a:r>
              <a:rPr lang="de-DE" err="1">
                <a:latin typeface="BAM Klavika Light" panose="020B0506040000020004" pitchFamily="34" charset="0"/>
              </a:rPr>
              <a:t>the</a:t>
            </a:r>
            <a:r>
              <a:rPr lang="de-DE">
                <a:latin typeface="BAM Klavika Light" panose="020B0506040000020004" pitchFamily="34" charset="0"/>
              </a:rPr>
              <a:t> same </a:t>
            </a:r>
            <a:r>
              <a:rPr lang="de-DE" err="1">
                <a:latin typeface="BAM Klavika Light" panose="020B0506040000020004" pitchFamily="34" charset="0"/>
              </a:rPr>
              <a:t>five</a:t>
            </a:r>
            <a:r>
              <a:rPr lang="de-DE">
                <a:latin typeface="BAM Klavika Light" panose="020B0506040000020004" pitchFamily="34" charset="0"/>
              </a:rPr>
              <a:t> </a:t>
            </a:r>
            <a:r>
              <a:rPr lang="de-DE" err="1">
                <a:latin typeface="BAM Klavika Light" panose="020B0506040000020004" pitchFamily="34" charset="0"/>
              </a:rPr>
              <a:t>lines</a:t>
            </a:r>
            <a:r>
              <a:rPr lang="de-DE">
                <a:latin typeface="BAM Klavika Light" panose="020B0506040000020004" pitchFamily="34" charset="0"/>
              </a:rPr>
              <a:t> </a:t>
            </a:r>
            <a:r>
              <a:rPr lang="de-DE" err="1">
                <a:latin typeface="BAM Klavika Light" panose="020B0506040000020004" pitchFamily="34" charset="0"/>
              </a:rPr>
              <a:t>from</a:t>
            </a:r>
            <a:r>
              <a:rPr lang="de-DE">
                <a:latin typeface="BAM Klavika Light" panose="020B0506040000020004" pitchFamily="34" charset="0"/>
              </a:rPr>
              <a:t> </a:t>
            </a:r>
            <a:r>
              <a:rPr lang="de-DE" err="1">
                <a:latin typeface="BAM Klavika Light" panose="020B0506040000020004" pitchFamily="34" charset="0"/>
              </a:rPr>
              <a:t>the</a:t>
            </a:r>
            <a:r>
              <a:rPr lang="de-DE">
                <a:latin typeface="BAM Klavika Light" panose="020B0506040000020004" pitchFamily="34" charset="0"/>
              </a:rPr>
              <a:t> </a:t>
            </a:r>
            <a:r>
              <a:rPr lang="de-DE" err="1">
                <a:latin typeface="BAM Klavika Light" panose="020B0506040000020004" pitchFamily="34" charset="0"/>
              </a:rPr>
              <a:t>example</a:t>
            </a:r>
            <a:r>
              <a:rPr lang="de-DE">
                <a:latin typeface="BAM Klavika Light" panose="020B0506040000020004" pitchFamily="34" charset="0"/>
              </a:rPr>
              <a:t> </a:t>
            </a:r>
            <a:r>
              <a:rPr lang="de-DE" err="1">
                <a:latin typeface="BAM Klavika Light" panose="020B0506040000020004" pitchFamily="34" charset="0"/>
              </a:rPr>
              <a:t>above</a:t>
            </a:r>
            <a:r>
              <a:rPr lang="de-DE">
                <a:latin typeface="BAM Klavika Light" panose="020B0506040000020004" pitchFamily="34" charset="0"/>
              </a:rPr>
              <a:t> </a:t>
            </a:r>
            <a:r>
              <a:rPr lang="de-DE" err="1">
                <a:latin typeface="BAM Klavika Light" panose="020B0506040000020004" pitchFamily="34" charset="0"/>
              </a:rPr>
              <a:t>into</a:t>
            </a:r>
            <a:r>
              <a:rPr lang="de-DE">
                <a:latin typeface="BAM Klavika Light" panose="020B0506040000020004" pitchFamily="34" charset="0"/>
              </a:rPr>
              <a:t> </a:t>
            </a:r>
            <a:r>
              <a:rPr lang="de-DE" err="1">
                <a:latin typeface="BAM Klavika Light" panose="020B0506040000020004" pitchFamily="34" charset="0"/>
              </a:rPr>
              <a:t>the</a:t>
            </a:r>
            <a:r>
              <a:rPr lang="de-DE">
                <a:latin typeface="BAM Klavika Light" panose="020B0506040000020004" pitchFamily="34" charset="0"/>
              </a:rPr>
              <a:t> </a:t>
            </a:r>
            <a:r>
              <a:rPr lang="de-DE" err="1">
                <a:latin typeface="BAM Klavika Light" panose="020B0506040000020004" pitchFamily="34" charset="0"/>
              </a:rPr>
              <a:t>cell</a:t>
            </a:r>
            <a:r>
              <a:rPr lang="de-DE">
                <a:latin typeface="BAM Klavika Light" panose="020B0506040000020004" pitchFamily="34" charset="0"/>
              </a:rPr>
              <a:t> and press </a:t>
            </a:r>
            <a:r>
              <a:rPr lang="de-DE" i="1">
                <a:latin typeface="BAM Klavika Light" panose="020B0506040000020004" pitchFamily="34" charset="0"/>
              </a:rPr>
              <a:t>CTRL+ENTER </a:t>
            </a:r>
            <a:r>
              <a:rPr lang="de-DE">
                <a:latin typeface="BAM Klavika Light" panose="020B0506040000020004" pitchFamily="34" charset="0"/>
              </a:rPr>
              <a:t>(</a:t>
            </a:r>
            <a:r>
              <a:rPr lang="de-DE" i="1">
                <a:latin typeface="BAM Klavika Light" panose="020B0506040000020004" pitchFamily="34" charset="0"/>
              </a:rPr>
              <a:t>STRG+ENTER</a:t>
            </a:r>
            <a:r>
              <a:rPr lang="de-DE">
                <a:latin typeface="BAM Klavika Light" panose="020B0506040000020004" pitchFamily="34" charset="0"/>
              </a:rPr>
              <a:t>)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47ECAB80-C105-5A02-0AA8-2311250E0D86}"/>
              </a:ext>
            </a:extLst>
          </p:cNvPr>
          <p:cNvSpPr txBox="1"/>
          <p:nvPr/>
        </p:nvSpPr>
        <p:spPr>
          <a:xfrm>
            <a:off x="6030911" y="829471"/>
            <a:ext cx="2716213" cy="246221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de-DE" sz="1400" b="1">
                <a:latin typeface="BAM Klavika Light" panose="020B0506040000020004" pitchFamily="34" charset="0"/>
              </a:rPr>
              <a:t>Notebooks - </a:t>
            </a:r>
            <a:r>
              <a:rPr lang="de-DE" sz="1400" err="1">
                <a:latin typeface="BAM Klavika Light" panose="020B0506040000020004" pitchFamily="34" charset="0"/>
              </a:rPr>
              <a:t>combining</a:t>
            </a:r>
            <a:r>
              <a:rPr lang="de-DE" sz="1400">
                <a:latin typeface="BAM Klavika Light" panose="020B0506040000020004" pitchFamily="34" charset="0"/>
              </a:rPr>
              <a:t> </a:t>
            </a:r>
            <a:r>
              <a:rPr lang="de-DE" sz="1400" err="1">
                <a:latin typeface="BAM Klavika Light" panose="020B0506040000020004" pitchFamily="34" charset="0"/>
              </a:rPr>
              <a:t>advantages</a:t>
            </a:r>
            <a:r>
              <a:rPr lang="de-DE" sz="1400">
                <a:latin typeface="BAM Klavika Light" panose="020B0506040000020004" pitchFamily="34" charset="0"/>
              </a:rPr>
              <a:t> </a:t>
            </a:r>
            <a:r>
              <a:rPr lang="de-DE" sz="1400" err="1">
                <a:latin typeface="BAM Klavika Light" panose="020B0506040000020004" pitchFamily="34" charset="0"/>
              </a:rPr>
              <a:t>of</a:t>
            </a:r>
            <a:r>
              <a:rPr lang="de-DE" sz="1400">
                <a:latin typeface="BAM Klavika Light" panose="020B0506040000020004" pitchFamily="34" charset="0"/>
              </a:rPr>
              <a:t> </a:t>
            </a:r>
            <a:r>
              <a:rPr lang="de-DE" sz="1400" err="1">
                <a:latin typeface="BAM Klavika Light" panose="020B0506040000020004" pitchFamily="34" charset="0"/>
              </a:rPr>
              <a:t>interactive</a:t>
            </a:r>
            <a:r>
              <a:rPr lang="de-DE" sz="1400">
                <a:latin typeface="BAM Klavika Light" panose="020B0506040000020004" pitchFamily="34" charset="0"/>
              </a:rPr>
              <a:t> and </a:t>
            </a:r>
            <a:r>
              <a:rPr lang="de-DE" sz="1400" err="1">
                <a:latin typeface="BAM Klavika Light" panose="020B0506040000020004" pitchFamily="34" charset="0"/>
              </a:rPr>
              <a:t>scripted</a:t>
            </a:r>
            <a:r>
              <a:rPr lang="de-DE" sz="1400">
                <a:latin typeface="BAM Klavika Light" panose="020B0506040000020004" pitchFamily="34" charset="0"/>
              </a:rPr>
              <a:t> </a:t>
            </a:r>
            <a:r>
              <a:rPr lang="de-DE" sz="1400" err="1">
                <a:latin typeface="BAM Klavika Light" panose="020B0506040000020004" pitchFamily="34" charset="0"/>
              </a:rPr>
              <a:t>usage</a:t>
            </a:r>
            <a:endParaRPr lang="de-DE" sz="1400">
              <a:latin typeface="BAM Klavika Light" panose="020B0506040000020004" pitchFamily="34" charset="0"/>
            </a:endParaRPr>
          </a:p>
          <a:p>
            <a:endParaRPr lang="de-DE" sz="1400" b="1">
              <a:latin typeface="BAM Klavika Light" panose="020B05060400000200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>
                <a:latin typeface="BAM Klavika Light" panose="020B0506040000020004" pitchFamily="34" charset="0"/>
              </a:rPr>
              <a:t>Easy </a:t>
            </a:r>
            <a:r>
              <a:rPr lang="de-DE" sz="1400" err="1">
                <a:latin typeface="BAM Klavika Light" panose="020B0506040000020004" pitchFamily="34" charset="0"/>
              </a:rPr>
              <a:t>editing</a:t>
            </a:r>
            <a:endParaRPr lang="de-DE" sz="1400">
              <a:latin typeface="BAM Klavika Light" panose="020B05060400000200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err="1">
                <a:latin typeface="BAM Klavika Light" panose="020B0506040000020004" pitchFamily="34" charset="0"/>
              </a:rPr>
              <a:t>Formatted</a:t>
            </a:r>
            <a:r>
              <a:rPr lang="de-DE" sz="1400">
                <a:latin typeface="BAM Klavika Light" panose="020B0506040000020004" pitchFamily="34" charset="0"/>
              </a:rPr>
              <a:t> </a:t>
            </a:r>
            <a:r>
              <a:rPr lang="de-DE" sz="1400" err="1">
                <a:latin typeface="BAM Klavika Light" panose="020B0506040000020004" pitchFamily="34" charset="0"/>
              </a:rPr>
              <a:t>output</a:t>
            </a:r>
            <a:r>
              <a:rPr lang="de-DE" sz="1400">
                <a:latin typeface="BAM Klavika Light" panose="020B0506040000020004" pitchFamily="34" charset="0"/>
              </a:rPr>
              <a:t> (</a:t>
            </a:r>
            <a:r>
              <a:rPr lang="de-DE" sz="1400" err="1">
                <a:latin typeface="BAM Klavika Light" panose="020B0506040000020004" pitchFamily="34" charset="0"/>
              </a:rPr>
              <a:t>partially</a:t>
            </a:r>
            <a:r>
              <a:rPr lang="de-DE" sz="1400">
                <a:latin typeface="BAM Klavika Light" panose="020B0506040000020004" pitchFamily="34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>
                <a:latin typeface="BAM Klavika Light" panose="020B0506040000020004" pitchFamily="34" charset="0"/>
              </a:rPr>
              <a:t>Execute in different </a:t>
            </a:r>
            <a:r>
              <a:rPr lang="de-DE" sz="1400" err="1">
                <a:latin typeface="BAM Klavika Light" panose="020B0506040000020004" pitchFamily="34" charset="0"/>
              </a:rPr>
              <a:t>order</a:t>
            </a:r>
            <a:endParaRPr lang="de-DE" sz="1400">
              <a:latin typeface="BAM Klavika Light" panose="020B05060400000200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>
                <a:latin typeface="BAM Klavika Light" panose="020B0506040000020004" pitchFamily="34" charset="0"/>
              </a:rPr>
              <a:t>Add </a:t>
            </a:r>
            <a:r>
              <a:rPr lang="de-DE" sz="1400" err="1">
                <a:latin typeface="BAM Klavika Light" panose="020B0506040000020004" pitchFamily="34" charset="0"/>
              </a:rPr>
              <a:t>Documentation</a:t>
            </a:r>
            <a:endParaRPr lang="de-DE" sz="1400">
              <a:latin typeface="BAM Klavika Light" panose="020B05060400000200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err="1">
                <a:latin typeface="BAM Klavika Light" panose="020B0506040000020004" pitchFamily="34" charset="0"/>
              </a:rPr>
              <a:t>Results</a:t>
            </a:r>
            <a:r>
              <a:rPr lang="de-DE" sz="1400">
                <a:latin typeface="BAM Klavika Light" panose="020B0506040000020004" pitchFamily="34" charset="0"/>
              </a:rPr>
              <a:t> </a:t>
            </a:r>
            <a:r>
              <a:rPr lang="de-DE" sz="1400" err="1">
                <a:latin typeface="BAM Klavika Light" panose="020B0506040000020004" pitchFamily="34" charset="0"/>
              </a:rPr>
              <a:t>may</a:t>
            </a:r>
            <a:r>
              <a:rPr lang="de-DE" sz="1400">
                <a:latin typeface="BAM Klavika Light" panose="020B0506040000020004" pitchFamily="34" charset="0"/>
              </a:rPr>
              <a:t> </a:t>
            </a:r>
            <a:r>
              <a:rPr lang="de-DE" sz="1400" err="1">
                <a:latin typeface="BAM Klavika Light" panose="020B0506040000020004" pitchFamily="34" charset="0"/>
              </a:rPr>
              <a:t>be</a:t>
            </a:r>
            <a:r>
              <a:rPr lang="de-DE" sz="1400">
                <a:latin typeface="BAM Klavika Light" panose="020B0506040000020004" pitchFamily="34" charset="0"/>
              </a:rPr>
              <a:t> </a:t>
            </a:r>
            <a:r>
              <a:rPr lang="de-DE" sz="1400" err="1">
                <a:latin typeface="BAM Klavika Light" panose="020B0506040000020004" pitchFamily="34" charset="0"/>
              </a:rPr>
              <a:t>included</a:t>
            </a:r>
            <a:endParaRPr lang="de-DE" sz="1400">
              <a:latin typeface="BAM Klavika Light" panose="020B05060400000200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>
                <a:latin typeface="BAM Klavika Light" panose="020B0506040000020004" pitchFamily="34" charset="0"/>
              </a:rPr>
              <a:t>Client-Server-Architecture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err="1">
                <a:latin typeface="BAM Klavika Light" panose="020B0506040000020004" pitchFamily="34" charset="0"/>
              </a:rPr>
              <a:t>Collaboration</a:t>
            </a:r>
            <a:r>
              <a:rPr lang="de-DE" sz="1400">
                <a:latin typeface="BAM Klavika Light" panose="020B0506040000020004" pitchFamily="34" charset="0"/>
              </a:rPr>
              <a:t> (via </a:t>
            </a:r>
            <a:r>
              <a:rPr lang="de-DE" sz="1400" err="1">
                <a:latin typeface="BAM Klavika Light" panose="020B0506040000020004" pitchFamily="34" charset="0"/>
              </a:rPr>
              <a:t>plugin</a:t>
            </a:r>
            <a:r>
              <a:rPr lang="de-DE" sz="1400">
                <a:latin typeface="BAM Klavika Light" panose="020B0506040000020004" pitchFamily="34" charset="0"/>
              </a:rPr>
              <a:t>)</a:t>
            </a:r>
            <a:endParaRPr lang="en-US" sz="1400">
              <a:latin typeface="BAM Klavika Light" panose="020B0506040000020004" pitchFamily="34" charset="0"/>
            </a:endParaRP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49AF6232-7BDD-F7CA-1E39-BB145012C0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9280" y="2716530"/>
            <a:ext cx="853440" cy="883920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6870D7CE-3787-58EB-A51A-F79875453704}"/>
              </a:ext>
            </a:extLst>
          </p:cNvPr>
          <p:cNvSpPr txBox="1"/>
          <p:nvPr/>
        </p:nvSpPr>
        <p:spPr>
          <a:xfrm>
            <a:off x="6030911" y="3534571"/>
            <a:ext cx="2716213" cy="9233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de-DE" sz="1400" err="1">
                <a:latin typeface="BAM Klavika Light" panose="020B0506040000020004" pitchFamily="34" charset="0"/>
              </a:rPr>
              <a:t>For</a:t>
            </a:r>
            <a:r>
              <a:rPr lang="de-DE" sz="1400">
                <a:latin typeface="BAM Klavika Light" panose="020B0506040000020004" pitchFamily="34" charset="0"/>
              </a:rPr>
              <a:t> a </a:t>
            </a:r>
            <a:r>
              <a:rPr lang="de-DE" sz="1400" err="1">
                <a:latin typeface="BAM Klavika Light" panose="020B0506040000020004" pitchFamily="34" charset="0"/>
              </a:rPr>
              <a:t>complete</a:t>
            </a:r>
            <a:r>
              <a:rPr lang="de-DE" sz="1400">
                <a:latin typeface="BAM Klavika Light" panose="020B0506040000020004" pitchFamily="34" charset="0"/>
              </a:rPr>
              <a:t> </a:t>
            </a:r>
            <a:r>
              <a:rPr lang="de-DE" sz="1400" err="1">
                <a:latin typeface="BAM Klavika Light" panose="020B0506040000020004" pitchFamily="34" charset="0"/>
              </a:rPr>
              <a:t>introduction</a:t>
            </a:r>
            <a:r>
              <a:rPr lang="de-DE" sz="1400">
                <a:latin typeface="BAM Klavika Light" panose="020B0506040000020004" pitchFamily="34" charset="0"/>
              </a:rPr>
              <a:t> </a:t>
            </a:r>
            <a:r>
              <a:rPr lang="de-DE" sz="1400" err="1">
                <a:latin typeface="BAM Klavika Light" panose="020B0506040000020004" pitchFamily="34" charset="0"/>
              </a:rPr>
              <a:t>to</a:t>
            </a:r>
            <a:r>
              <a:rPr lang="de-DE" sz="1400">
                <a:latin typeface="BAM Klavika Light" panose="020B0506040000020004" pitchFamily="34" charset="0"/>
              </a:rPr>
              <a:t> </a:t>
            </a:r>
            <a:r>
              <a:rPr lang="de-DE" sz="1400" err="1">
                <a:latin typeface="BAM Klavika Light" panose="020B0506040000020004" pitchFamily="34" charset="0"/>
              </a:rPr>
              <a:t>JupyterLab</a:t>
            </a:r>
            <a:r>
              <a:rPr lang="de-DE" sz="1400">
                <a:latin typeface="BAM Klavika Light" panose="020B0506040000020004" pitchFamily="34" charset="0"/>
              </a:rPr>
              <a:t> </a:t>
            </a:r>
            <a:r>
              <a:rPr lang="de-DE" sz="1400" err="1">
                <a:latin typeface="BAM Klavika Light" panose="020B0506040000020004" pitchFamily="34" charset="0"/>
              </a:rPr>
              <a:t>read</a:t>
            </a:r>
            <a:r>
              <a:rPr lang="de-DE" sz="1400">
                <a:latin typeface="BAM Klavika Light" panose="020B0506040000020004" pitchFamily="34" charset="0"/>
              </a:rPr>
              <a:t> </a:t>
            </a:r>
            <a:r>
              <a:rPr lang="de-DE" sz="1400" err="1">
                <a:latin typeface="BAM Klavika Light" panose="020B0506040000020004" pitchFamily="34" charset="0"/>
              </a:rPr>
              <a:t>the</a:t>
            </a:r>
            <a:r>
              <a:rPr lang="de-DE" sz="1400">
                <a:latin typeface="BAM Klavika Light" panose="020B0506040000020004" pitchFamily="34" charset="0"/>
              </a:rPr>
              <a:t> </a:t>
            </a:r>
            <a:r>
              <a:rPr lang="de-DE" sz="1400" err="1">
                <a:latin typeface="BAM Klavika Light" panose="020B0506040000020004" pitchFamily="34" charset="0"/>
              </a:rPr>
              <a:t>section</a:t>
            </a:r>
            <a:r>
              <a:rPr lang="de-DE" sz="1400">
                <a:latin typeface="BAM Klavika Light" panose="020B0506040000020004" pitchFamily="34" charset="0"/>
              </a:rPr>
              <a:t> </a:t>
            </a:r>
            <a:r>
              <a:rPr lang="de-DE" sz="1400" i="1" err="1">
                <a:latin typeface="BAM Klavika Light" panose="020B0506040000020004" pitchFamily="34" charset="0"/>
              </a:rPr>
              <a:t>GetStarted</a:t>
            </a:r>
            <a:r>
              <a:rPr lang="de-DE" sz="1400">
                <a:latin typeface="BAM Klavika Light" panose="020B0506040000020004" pitchFamily="34" charset="0"/>
              </a:rPr>
              <a:t> at</a:t>
            </a:r>
            <a:br>
              <a:rPr lang="de-DE" sz="1400">
                <a:latin typeface="BAM Klavika Light" panose="020B0506040000020004" pitchFamily="34" charset="0"/>
              </a:rPr>
            </a:br>
            <a:r>
              <a:rPr lang="en-US" sz="1200" b="1">
                <a:latin typeface="BAM Klavika Light" panose="020B0506040000020004" pitchFamily="34" charset="0"/>
              </a:rPr>
              <a:t>https://jupyterlab.readthedocs.io/</a:t>
            </a:r>
          </a:p>
        </p:txBody>
      </p:sp>
    </p:spTree>
    <p:extLst>
      <p:ext uri="{BB962C8B-B14F-4D97-AF65-F5344CB8AC3E}">
        <p14:creationId xmlns:p14="http://schemas.microsoft.com/office/powerpoint/2010/main" val="4070776118"/>
      </p:ext>
    </p:extLst>
  </p:cSld>
  <p:clrMapOvr>
    <a:masterClrMapping/>
  </p:clrMapOvr>
</p:sld>
</file>

<file path=ppt/theme/theme1.xml><?xml version="1.0" encoding="utf-8"?>
<a:theme xmlns:a="http://schemas.openxmlformats.org/drawingml/2006/main" name="BAM_16zu9_master">
  <a:themeElements>
    <a:clrScheme name="BAM">
      <a:dk1>
        <a:srgbClr val="000000"/>
      </a:dk1>
      <a:lt1>
        <a:sysClr val="window" lastClr="FFFFFF"/>
      </a:lt1>
      <a:dk2>
        <a:srgbClr val="002832"/>
      </a:dk2>
      <a:lt2>
        <a:srgbClr val="FFFFFF"/>
      </a:lt2>
      <a:accent1>
        <a:srgbClr val="D2001E"/>
      </a:accent1>
      <a:accent2>
        <a:srgbClr val="501919"/>
      </a:accent2>
      <a:accent3>
        <a:srgbClr val="00AFF0"/>
      </a:accent3>
      <a:accent4>
        <a:srgbClr val="00556E"/>
      </a:accent4>
      <a:accent5>
        <a:srgbClr val="8CB40F"/>
      </a:accent5>
      <a:accent6>
        <a:srgbClr val="FFFF00"/>
      </a:accent6>
      <a:hlink>
        <a:srgbClr val="002832"/>
      </a:hlink>
      <a:folHlink>
        <a:srgbClr val="002832"/>
      </a:folHlink>
    </a:clrScheme>
    <a:fontScheme name="BAM Tex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noAutofit/>
      </a:bodyPr>
      <a:lstStyle>
        <a:defPPr>
          <a:lnSpc>
            <a:spcPts val="2100"/>
          </a:lnSpc>
          <a:defRPr sz="1600" dirty="0"/>
        </a:defPPr>
      </a:lstStyle>
    </a:txDef>
  </a:objectDefaults>
  <a:extraClrSchemeLst>
    <a:extraClrScheme>
      <a:clrScheme name="BAM Farben">
        <a:dk1>
          <a:sysClr val="windowText" lastClr="000000"/>
        </a:dk1>
        <a:lt1>
          <a:sysClr val="window" lastClr="FFFFFF"/>
        </a:lt1>
        <a:dk2>
          <a:srgbClr val="002832"/>
        </a:dk2>
        <a:lt2>
          <a:srgbClr val="FFFFFF"/>
        </a:lt2>
        <a:accent1>
          <a:srgbClr val="D2001E"/>
        </a:accent1>
        <a:accent2>
          <a:srgbClr val="501919"/>
        </a:accent2>
        <a:accent3>
          <a:srgbClr val="00AFF0"/>
        </a:accent3>
        <a:accent4>
          <a:srgbClr val="00556E"/>
        </a:accent4>
        <a:accent5>
          <a:srgbClr val="8CB40F"/>
        </a:accent5>
        <a:accent6>
          <a:srgbClr val="FFFF00"/>
        </a:accent6>
        <a:hlink>
          <a:srgbClr val="002832"/>
        </a:hlink>
        <a:folHlink>
          <a:srgbClr val="002832"/>
        </a:folHlink>
      </a:clrScheme>
    </a:extraClrScheme>
  </a:extraClrSchemeLst>
  <a:extLst>
    <a:ext uri="{05A4C25C-085E-4340-85A3-A5531E510DB2}">
      <thm15:themeFamily xmlns:thm15="http://schemas.microsoft.com/office/thememl/2012/main" name="BAM_16zu9_master" id="{C9821BEF-2ACB-2B4B-8DCE-EE3870480A58}" vid="{C73E6368-F41D-804E-8BA9-C0FF5A538FBE}"/>
    </a:ext>
  </a:extLst>
</a:theme>
</file>

<file path=ppt/theme/theme2.xml><?xml version="1.0" encoding="utf-8"?>
<a:theme xmlns:a="http://schemas.openxmlformats.org/drawingml/2006/main" name="BAM - Master">
  <a:themeElements>
    <a:clrScheme name="BAM">
      <a:dk1>
        <a:srgbClr val="002832"/>
      </a:dk1>
      <a:lt1>
        <a:sysClr val="window" lastClr="FFFFFF"/>
      </a:lt1>
      <a:dk2>
        <a:srgbClr val="002832"/>
      </a:dk2>
      <a:lt2>
        <a:srgbClr val="FFFFFF"/>
      </a:lt2>
      <a:accent1>
        <a:srgbClr val="D2001E"/>
      </a:accent1>
      <a:accent2>
        <a:srgbClr val="501919"/>
      </a:accent2>
      <a:accent3>
        <a:srgbClr val="00AFF0"/>
      </a:accent3>
      <a:accent4>
        <a:srgbClr val="00556E"/>
      </a:accent4>
      <a:accent5>
        <a:srgbClr val="8CB40F"/>
      </a:accent5>
      <a:accent6>
        <a:srgbClr val="FFDC00"/>
      </a:accent6>
      <a:hlink>
        <a:srgbClr val="DC2328"/>
      </a:hlink>
      <a:folHlink>
        <a:srgbClr val="00556E"/>
      </a:folHlink>
    </a:clrScheme>
    <a:fontScheme name="BAM Tex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lIns="0" tIns="0" rIns="0" bIns="0" rtlCol="0">
        <a:noAutofit/>
      </a:bodyPr>
      <a:lstStyle>
        <a:defPPr>
          <a:lnSpc>
            <a:spcPts val="2100"/>
          </a:lnSpc>
          <a:defRPr sz="1600" dirty="0"/>
        </a:defPPr>
      </a:lstStyle>
    </a:txDef>
  </a:objectDefaults>
  <a:extraClrSchemeLst>
    <a:extraClrScheme>
      <a:clrScheme name="BAM Farben">
        <a:dk1>
          <a:sysClr val="windowText" lastClr="000000"/>
        </a:dk1>
        <a:lt1>
          <a:sysClr val="window" lastClr="FFFFFF"/>
        </a:lt1>
        <a:dk2>
          <a:srgbClr val="002832"/>
        </a:dk2>
        <a:lt2>
          <a:srgbClr val="FFFFFF"/>
        </a:lt2>
        <a:accent1>
          <a:srgbClr val="D2001E"/>
        </a:accent1>
        <a:accent2>
          <a:srgbClr val="501919"/>
        </a:accent2>
        <a:accent3>
          <a:srgbClr val="00AFF0"/>
        </a:accent3>
        <a:accent4>
          <a:srgbClr val="00556E"/>
        </a:accent4>
        <a:accent5>
          <a:srgbClr val="8CB40F"/>
        </a:accent5>
        <a:accent6>
          <a:srgbClr val="FFDC00"/>
        </a:accent6>
        <a:hlink>
          <a:srgbClr val="002832"/>
        </a:hlink>
        <a:folHlink>
          <a:srgbClr val="002832"/>
        </a:folHlink>
      </a:clrScheme>
    </a:extraClrScheme>
  </a:extraClrScheme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EDAD2D8B65BB004D846F933953797760" ma:contentTypeVersion="10" ma:contentTypeDescription="Ein neues Dokument erstellen." ma:contentTypeScope="" ma:versionID="855f8ca3d1dbf0ef11cab826a9ffb723">
  <xsd:schema xmlns:xsd="http://www.w3.org/2001/XMLSchema" xmlns:xs="http://www.w3.org/2001/XMLSchema" xmlns:p="http://schemas.microsoft.com/office/2006/metadata/properties" xmlns:ns2="0d4726ee-3fa4-4b4f-aa7e-39736bf7daf7" xmlns:ns3="9faaaee3-3651-4473-96fe-bfd7c1b04dfa" targetNamespace="http://schemas.microsoft.com/office/2006/metadata/properties" ma:root="true" ma:fieldsID="ca6409a9971f15e5434b10a2b7e5aefe" ns2:_="" ns3:_="">
    <xsd:import namespace="0d4726ee-3fa4-4b4f-aa7e-39736bf7daf7"/>
    <xsd:import namespace="9faaaee3-3651-4473-96fe-bfd7c1b04df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ObjectDetectorVersions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GenerationTime" minOccurs="0"/>
                <xsd:element ref="ns2:MediaServiceEventHashCode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d4726ee-3fa4-4b4f-aa7e-39736bf7daf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SearchProperties" ma:index="17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faaaee3-3651-4473-96fe-bfd7c1b04dfa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8483C1F-3FA8-42A7-A0C8-106C528DACA4}">
  <ds:schemaRefs>
    <ds:schemaRef ds:uri="0d4726ee-3fa4-4b4f-aa7e-39736bf7daf7"/>
    <ds:schemaRef ds:uri="9faaaee3-3651-4473-96fe-bfd7c1b04dfa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88756D79-CDD9-46DF-AFF1-AE4FD431461E}"/>
</file>

<file path=customXml/itemProps3.xml><?xml version="1.0" encoding="utf-8"?>
<ds:datastoreItem xmlns:ds="http://schemas.openxmlformats.org/officeDocument/2006/customXml" ds:itemID="{0AEBA530-A624-4497-92C6-561286C501A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BAM_16zu9</Template>
  <Application>Microsoft Office PowerPoint</Application>
  <PresentationFormat>Bildschirmpräsentation (16:9)</PresentationFormat>
  <Slides>10</Slides>
  <Notes>0</Notes>
  <HiddenSlides>0</HiddenSlide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1" baseType="lpstr">
      <vt:lpstr>BAM_16zu9_master</vt:lpstr>
      <vt:lpstr>Pybis training – part I (beginner)</vt:lpstr>
      <vt:lpstr>Prerequisites / Installation Overview</vt:lpstr>
      <vt:lpstr>Prerequisites / Installation Python with Anaconda / Miniconda</vt:lpstr>
      <vt:lpstr>Prerequisites / Installation pyBIS package</vt:lpstr>
      <vt:lpstr>Prerequisites / Installation JupyterLab package</vt:lpstr>
      <vt:lpstr>Python Interpreter How to start python … and how to get out again…</vt:lpstr>
      <vt:lpstr>PyBIS – the Bare Minimum Communicate with openBIS in five lines</vt:lpstr>
      <vt:lpstr>PyBIS – Executing Scripts Automation</vt:lpstr>
      <vt:lpstr>PyBIS – JupyterLab Interactive work with notebooks</vt:lpstr>
      <vt:lpstr>PyBIS – JupyterLab More interactive work with notebooks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Pybis training – part I (beginner)</dc:title>
  <dc:creator>Rädler, Jörg</dc:creator>
  <cp:revision>3</cp:revision>
  <dcterms:created xsi:type="dcterms:W3CDTF">2024-01-12T12:35:37Z</dcterms:created>
  <dcterms:modified xsi:type="dcterms:W3CDTF">2024-01-29T10:21:27Z</dcterms:modified>
  <cp:category>Präsentation</cp:category>
  <cp:contentStatus>2017-04-11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0x010100EDAD2D8B65BB004D846F933953797760</vt:lpwstr>
  </property>
</Properties>
</file>