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2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37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9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4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93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38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9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2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55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5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BC83-E8F5-426B-B7C0-0FD55119728D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1580-5C17-451C-8C09-8079E2C9C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2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u="sng" dirty="0" err="1" smtClean="0">
                <a:solidFill>
                  <a:srgbClr val="0070C0"/>
                </a:solidFill>
              </a:rPr>
              <a:t>Presentation</a:t>
            </a:r>
            <a:r>
              <a:rPr lang="fr-FR" b="1" u="sng" dirty="0" smtClean="0">
                <a:solidFill>
                  <a:srgbClr val="0070C0"/>
                </a:solidFill>
              </a:rPr>
              <a:t> de AJAX</a:t>
            </a:r>
            <a:endParaRPr lang="fr-FR" b="1" u="sng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70C0"/>
                </a:solidFill>
              </a:rPr>
              <a:t>Definition</a:t>
            </a:r>
            <a:r>
              <a:rPr lang="fr-FR" dirty="0" smtClean="0">
                <a:solidFill>
                  <a:srgbClr val="0070C0"/>
                </a:solidFill>
              </a:rPr>
              <a:t> et utilisation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err="1" smtClean="0">
                <a:solidFill>
                  <a:srgbClr val="0070C0"/>
                </a:solidFill>
              </a:rPr>
              <a:t>Definition</a:t>
            </a:r>
            <a:endParaRPr lang="fr-FR" b="1" u="sng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AJAX(</a:t>
            </a:r>
            <a:r>
              <a:rPr lang="fr-FR" dirty="0" err="1" smtClean="0">
                <a:solidFill>
                  <a:srgbClr val="FF0000"/>
                </a:solidFill>
              </a:rPr>
              <a:t>Asynchronous</a:t>
            </a:r>
            <a:r>
              <a:rPr lang="fr-FR" dirty="0" smtClean="0">
                <a:solidFill>
                  <a:srgbClr val="FF0000"/>
                </a:solidFill>
              </a:rPr>
              <a:t> JavaScript and XML) </a:t>
            </a:r>
            <a:r>
              <a:rPr lang="fr-FR" dirty="0" smtClean="0"/>
              <a:t>est un </a:t>
            </a:r>
            <a:r>
              <a:rPr lang="fr-FR" dirty="0" smtClean="0">
                <a:solidFill>
                  <a:srgbClr val="FF0000"/>
                </a:solidFill>
              </a:rPr>
              <a:t>concept</a:t>
            </a:r>
            <a:r>
              <a:rPr lang="fr-FR" dirty="0" smtClean="0"/>
              <a:t> de programmation dont l’objectif principal est de permettre les échange de données entre le cote client et le cote serveur sans avoir a rafraichir la page.</a:t>
            </a:r>
          </a:p>
          <a:p>
            <a:r>
              <a:rPr lang="fr-FR" dirty="0" smtClean="0"/>
              <a:t>Les </a:t>
            </a:r>
            <a:r>
              <a:rPr lang="fr-FR" dirty="0" smtClean="0">
                <a:solidFill>
                  <a:srgbClr val="FF0000"/>
                </a:solidFill>
              </a:rPr>
              <a:t>données</a:t>
            </a:r>
            <a:r>
              <a:rPr lang="fr-FR" dirty="0" smtClean="0"/>
              <a:t> pouvant être échang</a:t>
            </a:r>
            <a:r>
              <a:rPr lang="fr-FR" dirty="0" smtClean="0"/>
              <a:t>é</a:t>
            </a:r>
            <a:r>
              <a:rPr lang="fr-FR" dirty="0" smtClean="0"/>
              <a:t>es sont: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XML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JSON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11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b="1" dirty="0" smtClean="0">
                <a:solidFill>
                  <a:srgbClr val="0070C0"/>
                </a:solidFill>
              </a:rPr>
              <a:t>Utilisation</a:t>
            </a:r>
            <a:endParaRPr lang="fr-FR" sz="8000" b="1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1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solidFill>
                  <a:srgbClr val="0070C0"/>
                </a:solidFill>
              </a:rPr>
              <a:t>L’objet </a:t>
            </a:r>
            <a:r>
              <a:rPr lang="fr-FR" b="1" u="sng" dirty="0" err="1" smtClean="0">
                <a:solidFill>
                  <a:srgbClr val="0070C0"/>
                </a:solidFill>
              </a:rPr>
              <a:t>xmlHttpRequest</a:t>
            </a:r>
            <a:r>
              <a:rPr lang="fr-FR" b="1" u="sng" dirty="0" smtClean="0">
                <a:solidFill>
                  <a:srgbClr val="0070C0"/>
                </a:solidFill>
              </a:rPr>
              <a:t>(</a:t>
            </a:r>
            <a:r>
              <a:rPr lang="fr-FR" b="1" u="sng" dirty="0" err="1" smtClean="0">
                <a:solidFill>
                  <a:srgbClr val="0070C0"/>
                </a:solidFill>
              </a:rPr>
              <a:t>xhr</a:t>
            </a:r>
            <a:r>
              <a:rPr lang="fr-FR" b="1" u="sng" dirty="0" smtClean="0">
                <a:solidFill>
                  <a:srgbClr val="0070C0"/>
                </a:solidFill>
              </a:rPr>
              <a:t>)</a:t>
            </a:r>
            <a:endParaRPr lang="fr-FR" b="1" u="sng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L’objet </a:t>
            </a:r>
            <a:r>
              <a:rPr lang="fr-FR" dirty="0" err="1" smtClean="0"/>
              <a:t>xhr</a:t>
            </a:r>
            <a:r>
              <a:rPr lang="fr-FR" dirty="0" smtClean="0"/>
              <a:t> est un objet natif de JavaScript permettant l’utilisation de AJAX. On le déclare comme suit:</a:t>
            </a:r>
          </a:p>
          <a:p>
            <a:r>
              <a:rPr lang="fr-FR" dirty="0"/>
              <a:t> </a:t>
            </a:r>
            <a:r>
              <a:rPr lang="fr-FR" dirty="0" smtClean="0">
                <a:solidFill>
                  <a:srgbClr val="FF0000"/>
                </a:solidFill>
              </a:rPr>
              <a:t>var </a:t>
            </a:r>
            <a:r>
              <a:rPr lang="fr-FR" dirty="0" err="1" smtClean="0">
                <a:solidFill>
                  <a:srgbClr val="FF0000"/>
                </a:solidFill>
              </a:rPr>
              <a:t>requete</a:t>
            </a:r>
            <a:r>
              <a:rPr lang="fr-FR" dirty="0" smtClean="0">
                <a:solidFill>
                  <a:srgbClr val="FF0000"/>
                </a:solidFill>
              </a:rPr>
              <a:t>=new </a:t>
            </a:r>
            <a:r>
              <a:rPr lang="fr-FR" dirty="0" err="1" smtClean="0">
                <a:solidFill>
                  <a:srgbClr val="FF0000"/>
                </a:solidFill>
              </a:rPr>
              <a:t>xmlHttpRequest</a:t>
            </a:r>
            <a:r>
              <a:rPr lang="fr-FR" dirty="0" smtClean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1889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solidFill>
                  <a:srgbClr val="0070C0"/>
                </a:solidFill>
              </a:rPr>
              <a:t>Envoi des donnée avec Ajax</a:t>
            </a:r>
            <a:endParaRPr lang="fr-FR" b="1" u="sng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l’envoie des données les élément suivants sont nécessaire: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L’objet </a:t>
            </a:r>
            <a:r>
              <a:rPr lang="fr-FR" dirty="0" err="1" smtClean="0"/>
              <a:t>xhr</a:t>
            </a:r>
            <a:r>
              <a:rPr lang="fr-FR" dirty="0" smtClean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La fonction </a:t>
            </a:r>
            <a:r>
              <a:rPr lang="fr-FR" dirty="0" smtClean="0">
                <a:solidFill>
                  <a:srgbClr val="FF0000"/>
                </a:solidFill>
              </a:rPr>
              <a:t>open() </a:t>
            </a:r>
            <a:r>
              <a:rPr lang="fr-FR" dirty="0" smtClean="0"/>
              <a:t>de l’objet </a:t>
            </a:r>
            <a:r>
              <a:rPr lang="fr-FR" dirty="0" err="1" smtClean="0"/>
              <a:t>xhr</a:t>
            </a:r>
            <a:r>
              <a:rPr lang="fr-FR" dirty="0" smtClean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La fonction </a:t>
            </a:r>
            <a:r>
              <a:rPr lang="fr-FR" dirty="0" err="1" smtClean="0">
                <a:solidFill>
                  <a:srgbClr val="FF0000"/>
                </a:solidFill>
              </a:rPr>
              <a:t>send</a:t>
            </a:r>
            <a:r>
              <a:rPr lang="fr-FR" dirty="0" smtClean="0">
                <a:solidFill>
                  <a:srgbClr val="FF0000"/>
                </a:solidFill>
              </a:rPr>
              <a:t>() </a:t>
            </a:r>
            <a:r>
              <a:rPr lang="fr-FR" dirty="0" smtClean="0"/>
              <a:t>de l’objet </a:t>
            </a:r>
            <a:r>
              <a:rPr lang="fr-FR" dirty="0" err="1" smtClean="0"/>
              <a:t>xhr</a:t>
            </a:r>
            <a:r>
              <a:rPr lang="fr-FR" dirty="0" smtClean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03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solidFill>
                  <a:schemeClr val="accent1"/>
                </a:solidFill>
              </a:rPr>
              <a:t>Syntaxe de la fonction Open()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 err="1" smtClean="0">
                <a:solidFill>
                  <a:srgbClr val="FF0000"/>
                </a:solidFill>
              </a:rPr>
              <a:t>Xhr.open</a:t>
            </a:r>
            <a:r>
              <a:rPr lang="fr-FR" sz="4800" b="1" dirty="0" smtClean="0">
                <a:solidFill>
                  <a:srgbClr val="FF0000"/>
                </a:solidFill>
              </a:rPr>
              <a:t>(</a:t>
            </a:r>
            <a:r>
              <a:rPr lang="fr-FR" sz="4800" b="1" dirty="0" err="1" smtClean="0">
                <a:solidFill>
                  <a:srgbClr val="FF0000"/>
                </a:solidFill>
              </a:rPr>
              <a:t>method:string,url:string</a:t>
            </a:r>
            <a:r>
              <a:rPr lang="fr-FR" sz="4800" b="1" dirty="0" smtClean="0">
                <a:solidFill>
                  <a:srgbClr val="FF0000"/>
                </a:solidFill>
              </a:rPr>
              <a:t>)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>
                <a:solidFill>
                  <a:schemeClr val="accent1"/>
                </a:solidFill>
              </a:rPr>
              <a:t>Syntaxe de la fonction </a:t>
            </a:r>
            <a:r>
              <a:rPr lang="fr-FR" b="1" u="sng" dirty="0" err="1" smtClean="0">
                <a:solidFill>
                  <a:schemeClr val="accent1"/>
                </a:solidFill>
              </a:rPr>
              <a:t>send</a:t>
            </a:r>
            <a:r>
              <a:rPr lang="fr-FR" b="1" u="sng" dirty="0" smtClean="0">
                <a:solidFill>
                  <a:schemeClr val="accent1"/>
                </a:solidFill>
              </a:rPr>
              <a:t>()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b="1" dirty="0" err="1" smtClean="0">
                <a:solidFill>
                  <a:srgbClr val="FF0000"/>
                </a:solidFill>
              </a:rPr>
              <a:t>Xhr.send</a:t>
            </a:r>
            <a:r>
              <a:rPr lang="fr-FR" sz="4400" b="1" dirty="0" smtClean="0">
                <a:solidFill>
                  <a:srgbClr val="FF0000"/>
                </a:solidFill>
              </a:rPr>
              <a:t>(</a:t>
            </a:r>
            <a:r>
              <a:rPr lang="fr-FR" sz="4400" b="1" dirty="0" err="1" smtClean="0">
                <a:solidFill>
                  <a:srgbClr val="FF0000"/>
                </a:solidFill>
              </a:rPr>
              <a:t>null</a:t>
            </a:r>
            <a:r>
              <a:rPr lang="fr-FR" sz="4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sz="4400" b="1" dirty="0" err="1" smtClean="0">
                <a:solidFill>
                  <a:srgbClr val="FF0000"/>
                </a:solidFill>
              </a:rPr>
              <a:t>Xhr.send</a:t>
            </a:r>
            <a:r>
              <a:rPr lang="fr-FR" sz="4400" b="1" dirty="0" smtClean="0">
                <a:solidFill>
                  <a:srgbClr val="FF0000"/>
                </a:solidFill>
              </a:rPr>
              <a:t>(param1=value&amp;param2=value)</a:t>
            </a:r>
            <a:endParaRPr lang="fr-FR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err="1" smtClean="0">
                <a:solidFill>
                  <a:schemeClr val="accent1"/>
                </a:solidFill>
              </a:rPr>
              <a:t>Reception</a:t>
            </a:r>
            <a:r>
              <a:rPr lang="fr-FR" b="1" u="sng" dirty="0" smtClean="0">
                <a:solidFill>
                  <a:schemeClr val="accent1"/>
                </a:solidFill>
              </a:rPr>
              <a:t> de la </a:t>
            </a:r>
            <a:r>
              <a:rPr lang="fr-FR" b="1" u="sng" dirty="0" err="1" smtClean="0">
                <a:solidFill>
                  <a:schemeClr val="accent1"/>
                </a:solidFill>
              </a:rPr>
              <a:t>reponse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la réception de la réponse on utilise la fonction </a:t>
            </a:r>
            <a:r>
              <a:rPr lang="fr-FR" dirty="0" err="1" smtClean="0"/>
              <a:t>response</a:t>
            </a:r>
            <a:r>
              <a:rPr lang="fr-FR" dirty="0" smtClean="0"/>
              <a:t>() de l’objet </a:t>
            </a:r>
            <a:r>
              <a:rPr lang="fr-FR" dirty="0" err="1" smtClean="0"/>
              <a:t>xhr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Syntaxe: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 smtClean="0"/>
              <a:t>Xhr.response</a:t>
            </a:r>
            <a:r>
              <a:rPr lang="fr-FR" dirty="0" smtClean="0"/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479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Presentation de AJAX</vt:lpstr>
      <vt:lpstr>Definition</vt:lpstr>
      <vt:lpstr>Utilisation</vt:lpstr>
      <vt:lpstr>L’objet xmlHttpRequest(xhr)</vt:lpstr>
      <vt:lpstr>Envoi des donnée avec Ajax</vt:lpstr>
      <vt:lpstr>Syntaxe de la fonction Open()</vt:lpstr>
      <vt:lpstr>Syntaxe de la fonction send()</vt:lpstr>
      <vt:lpstr>Reception de la reponse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AJAX</dc:title>
  <dc:creator>ACER</dc:creator>
  <cp:lastModifiedBy>ACER</cp:lastModifiedBy>
  <cp:revision>4</cp:revision>
  <dcterms:created xsi:type="dcterms:W3CDTF">2020-05-08T00:44:08Z</dcterms:created>
  <dcterms:modified xsi:type="dcterms:W3CDTF">2020-05-08T01:05:03Z</dcterms:modified>
</cp:coreProperties>
</file>