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9" r:id="rId4"/>
    <p:sldId id="260" r:id="rId5"/>
    <p:sldId id="261" r:id="rId6"/>
    <p:sldId id="263" r:id="rId7"/>
    <p:sldId id="262" r:id="rId8"/>
    <p:sldId id="264" r:id="rId9"/>
    <p:sldId id="265"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12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186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9796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6787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5199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030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233637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33892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5079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9940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9854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5182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0425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6866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6721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1911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4332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4/22/2020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17465342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469931" y="147145"/>
            <a:ext cx="7115503" cy="369332"/>
          </a:xfrm>
          <a:prstGeom prst="rect">
            <a:avLst/>
          </a:prstGeom>
          <a:noFill/>
        </p:spPr>
        <p:txBody>
          <a:bodyPr wrap="square" rtlCol="0">
            <a:spAutoFit/>
          </a:bodyPr>
          <a:lstStyle/>
          <a:p>
            <a:r>
              <a:rPr lang="fr-FR" b="1" dirty="0" smtClean="0">
                <a:latin typeface="High Tower Text" panose="02040502050506030303" pitchFamily="18" charset="0"/>
              </a:rPr>
              <a:t>PRESENTATION DU PROJET </a:t>
            </a:r>
            <a:r>
              <a:rPr lang="fr-FR" b="1" dirty="0" smtClean="0">
                <a:solidFill>
                  <a:schemeClr val="bg1"/>
                </a:solidFill>
                <a:latin typeface="High Tower Text" panose="02040502050506030303" pitchFamily="18" charset="0"/>
              </a:rPr>
              <a:t>GEST-MOTORS</a:t>
            </a:r>
            <a:r>
              <a:rPr lang="fr-FR" b="1" dirty="0" smtClean="0">
                <a:latin typeface="High Tower Text" panose="02040502050506030303" pitchFamily="18" charset="0"/>
              </a:rPr>
              <a:t> </a:t>
            </a:r>
            <a:r>
              <a:rPr lang="fr-FR" b="1" dirty="0" smtClean="0">
                <a:latin typeface="High Tower Text" panose="02040502050506030303" pitchFamily="18" charset="0"/>
              </a:rPr>
              <a:t>DU BINOME </a:t>
            </a:r>
            <a:r>
              <a:rPr lang="fr-FR" b="1" dirty="0" smtClean="0">
                <a:latin typeface="Adobe Caslon Pro" panose="0205050205050A020403" pitchFamily="18" charset="0"/>
              </a:rPr>
              <a:t>1</a:t>
            </a:r>
            <a:endParaRPr lang="fr-FR" b="1" dirty="0">
              <a:latin typeface="Adobe Caslon Pro" panose="0205050205050A020403" pitchFamily="18" charset="0"/>
            </a:endParaRPr>
          </a:p>
        </p:txBody>
      </p:sp>
      <p:sp>
        <p:nvSpPr>
          <p:cNvPr id="5" name="ZoneTexte 4"/>
          <p:cNvSpPr txBox="1"/>
          <p:nvPr/>
        </p:nvSpPr>
        <p:spPr>
          <a:xfrm>
            <a:off x="1629104" y="704196"/>
            <a:ext cx="5297213" cy="461665"/>
          </a:xfrm>
          <a:prstGeom prst="rect">
            <a:avLst/>
          </a:prstGeom>
          <a:noFill/>
        </p:spPr>
        <p:txBody>
          <a:bodyPr wrap="square" rtlCol="0">
            <a:spAutoFit/>
          </a:bodyPr>
          <a:lstStyle/>
          <a:p>
            <a:r>
              <a:rPr lang="fr-FR" sz="2400" b="1" dirty="0">
                <a:latin typeface="High Tower Text" panose="02040502050506030303" pitchFamily="18" charset="0"/>
              </a:rPr>
              <a:t>Arborescence </a:t>
            </a:r>
            <a:r>
              <a:rPr lang="fr-FR" sz="2400" b="1" dirty="0" smtClean="0">
                <a:latin typeface="High Tower Text" panose="02040502050506030303" pitchFamily="18" charset="0"/>
              </a:rPr>
              <a:t>des dossiers et fichiers </a:t>
            </a:r>
            <a:endParaRPr lang="fr-FR" sz="2400" b="1" dirty="0">
              <a:latin typeface="High Tower Text" panose="02040502050506030303" pitchFamily="18"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304" y="1250731"/>
            <a:ext cx="9858703" cy="5421334"/>
          </a:xfrm>
          <a:prstGeom prst="rect">
            <a:avLst/>
          </a:prstGeom>
        </p:spPr>
      </p:pic>
    </p:spTree>
    <p:extLst>
      <p:ext uri="{BB962C8B-B14F-4D97-AF65-F5344CB8AC3E}">
        <p14:creationId xmlns:p14="http://schemas.microsoft.com/office/powerpoint/2010/main" val="425380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age 1"/>
          <p:cNvSpPr/>
          <p:nvPr/>
        </p:nvSpPr>
        <p:spPr>
          <a:xfrm>
            <a:off x="2806262" y="2017987"/>
            <a:ext cx="5707117" cy="2501462"/>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smtClean="0">
                <a:solidFill>
                  <a:srgbClr val="FF0000"/>
                </a:solidFill>
                <a:latin typeface="High Tower Text" panose="02040502050506030303" pitchFamily="18" charset="0"/>
              </a:rPr>
              <a:t>MERCI POUR VOTRE ATTENTION</a:t>
            </a:r>
            <a:endParaRPr lang="fr-FR" b="1" dirty="0">
              <a:solidFill>
                <a:srgbClr val="FF0000"/>
              </a:solidFill>
              <a:latin typeface="High Tower Text" panose="02040502050506030303" pitchFamily="18" charset="0"/>
            </a:endParaRPr>
          </a:p>
        </p:txBody>
      </p:sp>
    </p:spTree>
    <p:extLst>
      <p:ext uri="{BB962C8B-B14F-4D97-AF65-F5344CB8AC3E}">
        <p14:creationId xmlns:p14="http://schemas.microsoft.com/office/powerpoint/2010/main" val="116835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795752" y="147148"/>
            <a:ext cx="5297213" cy="461665"/>
          </a:xfrm>
          <a:prstGeom prst="rect">
            <a:avLst/>
          </a:prstGeom>
          <a:noFill/>
        </p:spPr>
        <p:txBody>
          <a:bodyPr wrap="square" rtlCol="0">
            <a:spAutoFit/>
          </a:bodyPr>
          <a:lstStyle/>
          <a:p>
            <a:r>
              <a:rPr lang="fr-FR" sz="2400" b="1" dirty="0" smtClean="0">
                <a:latin typeface="High Tower Text" panose="02040502050506030303" pitchFamily="18" charset="0"/>
              </a:rPr>
              <a:t>La classe / le Modèle Moto</a:t>
            </a:r>
            <a:endParaRPr lang="fr-FR" sz="2400" b="1" dirty="0">
              <a:latin typeface="High Tower Text" panose="02040502050506030303" pitchFamily="18" charset="0"/>
            </a:endParaRPr>
          </a:p>
        </p:txBody>
      </p:sp>
      <p:sp>
        <p:nvSpPr>
          <p:cNvPr id="3" name="ZoneTexte 2"/>
          <p:cNvSpPr txBox="1"/>
          <p:nvPr/>
        </p:nvSpPr>
        <p:spPr>
          <a:xfrm>
            <a:off x="2123089" y="987973"/>
            <a:ext cx="6253655" cy="575966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fr-FR"/>
          </a:p>
        </p:txBody>
      </p:sp>
    </p:spTree>
    <p:extLst>
      <p:ext uri="{BB962C8B-B14F-4D97-AF65-F5344CB8AC3E}">
        <p14:creationId xmlns:p14="http://schemas.microsoft.com/office/powerpoint/2010/main" val="41985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89435" y="0"/>
            <a:ext cx="4351283" cy="461665"/>
          </a:xfrm>
          <a:prstGeom prst="rect">
            <a:avLst/>
          </a:prstGeom>
          <a:noFill/>
        </p:spPr>
        <p:txBody>
          <a:bodyPr wrap="square" rtlCol="0">
            <a:spAutoFit/>
          </a:bodyPr>
          <a:lstStyle/>
          <a:p>
            <a:r>
              <a:rPr lang="fr-FR" sz="2400" b="1" dirty="0" smtClean="0">
                <a:latin typeface="High Tower Text" panose="02040502050506030303" pitchFamily="18" charset="0"/>
              </a:rPr>
              <a:t>Le Contrôleur du modèle Moto </a:t>
            </a:r>
            <a:endParaRPr lang="fr-FR" sz="2400" b="1" dirty="0">
              <a:latin typeface="High Tower Text" panose="02040502050506030303"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13" y="1385785"/>
            <a:ext cx="11424746" cy="5361856"/>
          </a:xfrm>
          <a:prstGeom prst="rect">
            <a:avLst/>
          </a:prstGeom>
        </p:spPr>
      </p:pic>
      <p:sp>
        <p:nvSpPr>
          <p:cNvPr id="5" name="ZoneTexte 4"/>
          <p:cNvSpPr txBox="1"/>
          <p:nvPr/>
        </p:nvSpPr>
        <p:spPr>
          <a:xfrm>
            <a:off x="189185" y="462455"/>
            <a:ext cx="11235559" cy="923330"/>
          </a:xfrm>
          <a:prstGeom prst="rect">
            <a:avLst/>
          </a:prstGeom>
          <a:noFill/>
        </p:spPr>
        <p:txBody>
          <a:bodyPr wrap="square" rtlCol="0">
            <a:spAutoFit/>
          </a:bodyPr>
          <a:lstStyle/>
          <a:p>
            <a:r>
              <a:rPr lang="fr-FR" dirty="0" smtClean="0"/>
              <a:t>Avec une classe </a:t>
            </a:r>
            <a:r>
              <a:rPr lang="fr-FR" dirty="0" err="1" smtClean="0"/>
              <a:t>MotoManager</a:t>
            </a:r>
            <a:r>
              <a:rPr lang="fr-FR" dirty="0" smtClean="0"/>
              <a:t> nous allons faire tous les traitements possible du modèle ou la classe Moto, comme traitement ici nous allons ajouter des données dans la table moto qui est représenté ici par le modèle (Moto) et aussi prendre l’identifiant de chaque objet de table</a:t>
            </a:r>
            <a:endParaRPr lang="fr-FR" dirty="0"/>
          </a:p>
        </p:txBody>
      </p:sp>
    </p:spTree>
    <p:extLst>
      <p:ext uri="{BB962C8B-B14F-4D97-AF65-F5344CB8AC3E}">
        <p14:creationId xmlns:p14="http://schemas.microsoft.com/office/powerpoint/2010/main" val="229448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7" y="1292771"/>
            <a:ext cx="11989740" cy="5462393"/>
          </a:xfrm>
          <a:prstGeom prst="rect">
            <a:avLst/>
          </a:prstGeom>
        </p:spPr>
      </p:pic>
      <p:sp>
        <p:nvSpPr>
          <p:cNvPr id="5" name="ZoneTexte 4"/>
          <p:cNvSpPr txBox="1"/>
          <p:nvPr/>
        </p:nvSpPr>
        <p:spPr>
          <a:xfrm>
            <a:off x="3489435" y="0"/>
            <a:ext cx="4351283" cy="461665"/>
          </a:xfrm>
          <a:prstGeom prst="rect">
            <a:avLst/>
          </a:prstGeom>
          <a:noFill/>
        </p:spPr>
        <p:txBody>
          <a:bodyPr wrap="square" rtlCol="0">
            <a:spAutoFit/>
          </a:bodyPr>
          <a:lstStyle/>
          <a:p>
            <a:r>
              <a:rPr lang="fr-FR" sz="2400" b="1" dirty="0" smtClean="0">
                <a:latin typeface="High Tower Text" panose="02040502050506030303" pitchFamily="18" charset="0"/>
              </a:rPr>
              <a:t>Le Contrôleur du modèle Moto </a:t>
            </a:r>
            <a:endParaRPr lang="fr-FR" sz="2400" b="1" dirty="0">
              <a:latin typeface="High Tower Text" panose="02040502050506030303" pitchFamily="18" charset="0"/>
            </a:endParaRPr>
          </a:p>
        </p:txBody>
      </p:sp>
      <p:sp>
        <p:nvSpPr>
          <p:cNvPr id="6" name="ZoneTexte 5"/>
          <p:cNvSpPr txBox="1"/>
          <p:nvPr/>
        </p:nvSpPr>
        <p:spPr>
          <a:xfrm>
            <a:off x="97157" y="483476"/>
            <a:ext cx="11989740" cy="646331"/>
          </a:xfrm>
          <a:prstGeom prst="rect">
            <a:avLst/>
          </a:prstGeom>
          <a:noFill/>
        </p:spPr>
        <p:txBody>
          <a:bodyPr wrap="square" rtlCol="0">
            <a:spAutoFit/>
          </a:bodyPr>
          <a:lstStyle/>
          <a:p>
            <a:r>
              <a:rPr lang="fr-FR" dirty="0" smtClean="0"/>
              <a:t>Nous continuons ici avec le traitement du modèle (Moto) avec des fonction supprimer, modifier, afficher la liste des motos par marque </a:t>
            </a:r>
            <a:endParaRPr lang="fr-FR" dirty="0"/>
          </a:p>
        </p:txBody>
      </p:sp>
    </p:spTree>
    <p:extLst>
      <p:ext uri="{BB962C8B-B14F-4D97-AF65-F5344CB8AC3E}">
        <p14:creationId xmlns:p14="http://schemas.microsoft.com/office/powerpoint/2010/main" val="214665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804747" y="0"/>
            <a:ext cx="3594535" cy="461665"/>
          </a:xfrm>
          <a:prstGeom prst="rect">
            <a:avLst/>
          </a:prstGeom>
          <a:noFill/>
        </p:spPr>
        <p:txBody>
          <a:bodyPr wrap="square" rtlCol="0">
            <a:spAutoFit/>
          </a:bodyPr>
          <a:lstStyle/>
          <a:p>
            <a:r>
              <a:rPr lang="fr-FR" sz="2400" b="1" dirty="0" smtClean="0">
                <a:latin typeface="High Tower Text" panose="02040502050506030303" pitchFamily="18" charset="0"/>
              </a:rPr>
              <a:t>La vue du modèle Moto</a:t>
            </a:r>
            <a:endParaRPr lang="fr-FR" sz="2400" b="1" dirty="0">
              <a:latin typeface="High Tower Text" panose="02040502050506030303"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246" y="1219201"/>
            <a:ext cx="9936163" cy="5638800"/>
          </a:xfrm>
          <a:prstGeom prst="rect">
            <a:avLst/>
          </a:prstGeom>
        </p:spPr>
      </p:pic>
      <p:sp>
        <p:nvSpPr>
          <p:cNvPr id="5" name="ZoneTexte 4"/>
          <p:cNvSpPr txBox="1"/>
          <p:nvPr/>
        </p:nvSpPr>
        <p:spPr>
          <a:xfrm>
            <a:off x="84084" y="378372"/>
            <a:ext cx="11960772" cy="923330"/>
          </a:xfrm>
          <a:prstGeom prst="rect">
            <a:avLst/>
          </a:prstGeom>
          <a:noFill/>
        </p:spPr>
        <p:txBody>
          <a:bodyPr wrap="square" rtlCol="0">
            <a:spAutoFit/>
          </a:bodyPr>
          <a:lstStyle/>
          <a:p>
            <a:r>
              <a:rPr lang="fr-FR" dirty="0" smtClean="0"/>
              <a:t>Dans cette partie nous allons afficher, ajouter, modifier et supprimer les données dans le modèle Moto, mais en passant d’abord par le contrôleur qui contient tous traitements, et ce dernier vas aller consulter le modèle pour éventuelle disponibilité des données</a:t>
            </a:r>
            <a:endParaRPr lang="fr-FR" dirty="0"/>
          </a:p>
        </p:txBody>
      </p:sp>
    </p:spTree>
    <p:extLst>
      <p:ext uri="{BB962C8B-B14F-4D97-AF65-F5344CB8AC3E}">
        <p14:creationId xmlns:p14="http://schemas.microsoft.com/office/powerpoint/2010/main" val="44323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72361" y="461665"/>
            <a:ext cx="9816659" cy="1200329"/>
          </a:xfrm>
          <a:prstGeom prst="rect">
            <a:avLst/>
          </a:prstGeom>
          <a:noFill/>
        </p:spPr>
        <p:txBody>
          <a:bodyPr wrap="square" rtlCol="0">
            <a:spAutoFit/>
          </a:bodyPr>
          <a:lstStyle/>
          <a:p>
            <a:r>
              <a:rPr lang="fr-FR" sz="2400" b="1" dirty="0" smtClean="0">
                <a:latin typeface="High Tower Text" panose="02040502050506030303" pitchFamily="18" charset="0"/>
              </a:rPr>
              <a:t>Cette partie concerne uniquement la vue modifier moto, on vas faire appel au contrôleur qui contient la fonction update, et le contrôleur, et ce dernier vas vérifier la disponibilité des données dans le modèle</a:t>
            </a:r>
            <a:endParaRPr lang="fr-FR" sz="2400" b="1" dirty="0">
              <a:latin typeface="High Tower Text" panose="02040502050506030303" pitchFamily="18" charset="0"/>
            </a:endParaRPr>
          </a:p>
        </p:txBody>
      </p:sp>
      <p:sp>
        <p:nvSpPr>
          <p:cNvPr id="5" name="ZoneTexte 4"/>
          <p:cNvSpPr txBox="1"/>
          <p:nvPr/>
        </p:nvSpPr>
        <p:spPr>
          <a:xfrm>
            <a:off x="3804747" y="0"/>
            <a:ext cx="3594535" cy="461665"/>
          </a:xfrm>
          <a:prstGeom prst="rect">
            <a:avLst/>
          </a:prstGeom>
          <a:noFill/>
        </p:spPr>
        <p:txBody>
          <a:bodyPr wrap="square" rtlCol="0">
            <a:spAutoFit/>
          </a:bodyPr>
          <a:lstStyle/>
          <a:p>
            <a:r>
              <a:rPr lang="fr-FR" sz="2400" b="1" dirty="0" smtClean="0">
                <a:latin typeface="High Tower Text" panose="02040502050506030303" pitchFamily="18" charset="0"/>
              </a:rPr>
              <a:t>La vue du modèle Moto</a:t>
            </a:r>
            <a:endParaRPr lang="fr-FR" sz="2400" b="1" dirty="0">
              <a:latin typeface="High Tower Text" panose="02040502050506030303" pitchFamily="18"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61" y="1755228"/>
            <a:ext cx="10520853" cy="4939862"/>
          </a:xfrm>
          <a:prstGeom prst="rect">
            <a:avLst/>
          </a:prstGeom>
        </p:spPr>
      </p:pic>
    </p:spTree>
    <p:extLst>
      <p:ext uri="{BB962C8B-B14F-4D97-AF65-F5344CB8AC3E}">
        <p14:creationId xmlns:p14="http://schemas.microsoft.com/office/powerpoint/2010/main" val="36340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741686" y="126122"/>
            <a:ext cx="3405349" cy="461665"/>
          </a:xfrm>
          <a:prstGeom prst="rect">
            <a:avLst/>
          </a:prstGeom>
          <a:noFill/>
        </p:spPr>
        <p:txBody>
          <a:bodyPr wrap="square" rtlCol="0">
            <a:spAutoFit/>
          </a:bodyPr>
          <a:lstStyle/>
          <a:p>
            <a:r>
              <a:rPr lang="fr-FR" sz="2400" b="1" dirty="0" smtClean="0">
                <a:latin typeface="High Tower Text" panose="02040502050506030303" pitchFamily="18" charset="0"/>
              </a:rPr>
              <a:t>Le fichier autoload.php</a:t>
            </a:r>
            <a:endParaRPr lang="fr-FR" sz="2400" b="1" dirty="0">
              <a:latin typeface="High Tower Text" panose="02040502050506030303" pitchFamily="18" charset="0"/>
            </a:endParaRPr>
          </a:p>
        </p:txBody>
      </p:sp>
      <p:sp>
        <p:nvSpPr>
          <p:cNvPr id="3" name="ZoneTexte 2"/>
          <p:cNvSpPr txBox="1"/>
          <p:nvPr/>
        </p:nvSpPr>
        <p:spPr>
          <a:xfrm>
            <a:off x="924913" y="966950"/>
            <a:ext cx="9816659" cy="1200329"/>
          </a:xfrm>
          <a:prstGeom prst="rect">
            <a:avLst/>
          </a:prstGeom>
          <a:noFill/>
        </p:spPr>
        <p:txBody>
          <a:bodyPr wrap="square" rtlCol="0">
            <a:spAutoFit/>
          </a:bodyPr>
          <a:lstStyle/>
          <a:p>
            <a:r>
              <a:rPr lang="fr-FR" sz="2400" b="1" dirty="0" smtClean="0">
                <a:latin typeface="High Tower Text" panose="02040502050506030303" pitchFamily="18" charset="0"/>
              </a:rPr>
              <a:t>Ce fichier va permettre de charger </a:t>
            </a:r>
            <a:r>
              <a:rPr lang="fr-FR" sz="2400" b="1" dirty="0" smtClean="0">
                <a:latin typeface="High Tower Text" panose="02040502050506030303" pitchFamily="18" charset="0"/>
              </a:rPr>
              <a:t>les différentes classes </a:t>
            </a:r>
            <a:r>
              <a:rPr lang="fr-FR" sz="2400" b="1" dirty="0" smtClean="0">
                <a:latin typeface="High Tower Text" panose="02040502050506030303" pitchFamily="18" charset="0"/>
              </a:rPr>
              <a:t>de façon rapide et simple</a:t>
            </a:r>
          </a:p>
          <a:p>
            <a:r>
              <a:rPr lang="fr-FR" sz="2400" b="1" dirty="0" smtClean="0">
                <a:latin typeface="High Tower Text" panose="02040502050506030303" pitchFamily="18" charset="0"/>
              </a:rPr>
              <a:t>On appel juste ce fichier et lui il </a:t>
            </a:r>
            <a:r>
              <a:rPr lang="fr-FR" sz="2400" b="1" dirty="0" smtClean="0">
                <a:latin typeface="High Tower Text" panose="02040502050506030303" pitchFamily="18" charset="0"/>
              </a:rPr>
              <a:t>va </a:t>
            </a:r>
            <a:r>
              <a:rPr lang="fr-FR" sz="2400" b="1" dirty="0" smtClean="0">
                <a:latin typeface="High Tower Text" panose="02040502050506030303" pitchFamily="18" charset="0"/>
              </a:rPr>
              <a:t>charger les différentes </a:t>
            </a:r>
            <a:r>
              <a:rPr lang="fr-FR" sz="2400" b="1" dirty="0" smtClean="0">
                <a:latin typeface="High Tower Text" panose="02040502050506030303" pitchFamily="18" charset="0"/>
              </a:rPr>
              <a:t>classes </a:t>
            </a:r>
            <a:r>
              <a:rPr lang="fr-FR" sz="2400" b="1" dirty="0" smtClean="0">
                <a:latin typeface="High Tower Text" panose="02040502050506030303" pitchFamily="18" charset="0"/>
              </a:rPr>
              <a:t>au retour</a:t>
            </a:r>
            <a:endParaRPr lang="fr-FR" sz="2400" b="1" dirty="0">
              <a:latin typeface="High Tower Text" panose="02040502050506030303"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393" y="2177110"/>
            <a:ext cx="7840717" cy="3193676"/>
          </a:xfrm>
          <a:prstGeom prst="rect">
            <a:avLst/>
          </a:prstGeom>
        </p:spPr>
      </p:pic>
    </p:spTree>
    <p:extLst>
      <p:ext uri="{BB962C8B-B14F-4D97-AF65-F5344CB8AC3E}">
        <p14:creationId xmlns:p14="http://schemas.microsoft.com/office/powerpoint/2010/main" val="154958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932390" y="94591"/>
            <a:ext cx="5013431" cy="461665"/>
          </a:xfrm>
          <a:prstGeom prst="rect">
            <a:avLst/>
          </a:prstGeom>
          <a:noFill/>
        </p:spPr>
        <p:txBody>
          <a:bodyPr wrap="square" rtlCol="0">
            <a:spAutoFit/>
          </a:bodyPr>
          <a:lstStyle/>
          <a:p>
            <a:r>
              <a:rPr lang="fr-FR" sz="2400" b="1" dirty="0" smtClean="0">
                <a:latin typeface="High Tower Text" panose="02040502050506030303" pitchFamily="18" charset="0"/>
              </a:rPr>
              <a:t>Authentification la fonction </a:t>
            </a:r>
            <a:r>
              <a:rPr lang="fr-FR" sz="2400" b="1" dirty="0" err="1" smtClean="0">
                <a:latin typeface="High Tower Text" panose="02040502050506030303" pitchFamily="18" charset="0"/>
              </a:rPr>
              <a:t>verif</a:t>
            </a:r>
            <a:r>
              <a:rPr lang="fr-FR" sz="2400" b="1" dirty="0" smtClean="0">
                <a:latin typeface="High Tower Text" panose="02040502050506030303" pitchFamily="18" charset="0"/>
              </a:rPr>
              <a:t>()</a:t>
            </a:r>
            <a:endParaRPr lang="fr-FR" sz="2400" b="1" dirty="0">
              <a:latin typeface="High Tower Text" panose="02040502050506030303" pitchFamily="18" charset="0"/>
            </a:endParaRPr>
          </a:p>
        </p:txBody>
      </p:sp>
      <p:sp>
        <p:nvSpPr>
          <p:cNvPr id="3" name="ZoneTexte 2"/>
          <p:cNvSpPr txBox="1"/>
          <p:nvPr/>
        </p:nvSpPr>
        <p:spPr>
          <a:xfrm>
            <a:off x="202031" y="556256"/>
            <a:ext cx="11803117" cy="830997"/>
          </a:xfrm>
          <a:prstGeom prst="rect">
            <a:avLst/>
          </a:prstGeom>
          <a:noFill/>
        </p:spPr>
        <p:txBody>
          <a:bodyPr wrap="square" rtlCol="0">
            <a:spAutoFit/>
          </a:bodyPr>
          <a:lstStyle/>
          <a:p>
            <a:r>
              <a:rPr lang="fr-FR" sz="2400" b="1" dirty="0" smtClean="0">
                <a:latin typeface="High Tower Text" panose="02040502050506030303" pitchFamily="18" charset="0"/>
              </a:rPr>
              <a:t>Dans cette partie on va créer une fonction qui nous permettra de vérifier l’existence de l’administrateur, si oui il accès au système sinon l’accès refusé</a:t>
            </a:r>
            <a:endParaRPr lang="fr-FR" sz="2400" b="1" dirty="0">
              <a:latin typeface="High Tower Text" panose="02040502050506030303"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2" y="1387253"/>
            <a:ext cx="11647796" cy="5470747"/>
          </a:xfrm>
          <a:prstGeom prst="rect">
            <a:avLst/>
          </a:prstGeom>
        </p:spPr>
      </p:pic>
    </p:spTree>
    <p:extLst>
      <p:ext uri="{BB962C8B-B14F-4D97-AF65-F5344CB8AC3E}">
        <p14:creationId xmlns:p14="http://schemas.microsoft.com/office/powerpoint/2010/main" val="359117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99948" y="168164"/>
            <a:ext cx="5013431" cy="461665"/>
          </a:xfrm>
          <a:prstGeom prst="rect">
            <a:avLst/>
          </a:prstGeom>
          <a:noFill/>
        </p:spPr>
        <p:txBody>
          <a:bodyPr wrap="square" rtlCol="0">
            <a:spAutoFit/>
          </a:bodyPr>
          <a:lstStyle/>
          <a:p>
            <a:r>
              <a:rPr lang="fr-FR" sz="2400" b="1" dirty="0" smtClean="0">
                <a:latin typeface="High Tower Text" panose="02040502050506030303" pitchFamily="18" charset="0"/>
              </a:rPr>
              <a:t>Formulaire d’authentification</a:t>
            </a:r>
            <a:endParaRPr lang="fr-FR" sz="2400" b="1" dirty="0">
              <a:latin typeface="High Tower Text" panose="02040502050506030303" pitchFamily="18" charset="0"/>
            </a:endParaRPr>
          </a:p>
        </p:txBody>
      </p:sp>
      <p:sp>
        <p:nvSpPr>
          <p:cNvPr id="3" name="ZoneTexte 2"/>
          <p:cNvSpPr txBox="1"/>
          <p:nvPr/>
        </p:nvSpPr>
        <p:spPr>
          <a:xfrm>
            <a:off x="924912" y="773975"/>
            <a:ext cx="9816659" cy="1200329"/>
          </a:xfrm>
          <a:prstGeom prst="rect">
            <a:avLst/>
          </a:prstGeom>
          <a:noFill/>
        </p:spPr>
        <p:txBody>
          <a:bodyPr wrap="square" rtlCol="0">
            <a:spAutoFit/>
          </a:bodyPr>
          <a:lstStyle/>
          <a:p>
            <a:r>
              <a:rPr lang="fr-FR" sz="2400" b="1" dirty="0" smtClean="0">
                <a:latin typeface="High Tower Text" panose="02040502050506030303" pitchFamily="18" charset="0"/>
              </a:rPr>
              <a:t>Ici on fait appel a la fonction </a:t>
            </a:r>
            <a:r>
              <a:rPr lang="fr-FR" sz="2400" b="1" dirty="0" err="1" smtClean="0">
                <a:latin typeface="High Tower Text" panose="02040502050506030303" pitchFamily="18" charset="0"/>
              </a:rPr>
              <a:t>verif</a:t>
            </a:r>
            <a:r>
              <a:rPr lang="fr-FR" sz="2400" b="1" dirty="0" smtClean="0">
                <a:latin typeface="High Tower Text" panose="02040502050506030303" pitchFamily="18" charset="0"/>
              </a:rPr>
              <a:t>() et la fonction va vérifier le </a:t>
            </a:r>
            <a:r>
              <a:rPr lang="fr-FR" sz="2400" b="1" dirty="0" err="1" smtClean="0">
                <a:latin typeface="High Tower Text" panose="02040502050506030303" pitchFamily="18" charset="0"/>
              </a:rPr>
              <a:t>username</a:t>
            </a:r>
            <a:r>
              <a:rPr lang="fr-FR" sz="2400" b="1" dirty="0" smtClean="0">
                <a:latin typeface="High Tower Text" panose="02040502050506030303" pitchFamily="18" charset="0"/>
              </a:rPr>
              <a:t> et le </a:t>
            </a:r>
            <a:r>
              <a:rPr lang="fr-FR" sz="2400" b="1" dirty="0" err="1" smtClean="0">
                <a:latin typeface="High Tower Text" panose="02040502050506030303" pitchFamily="18" charset="0"/>
              </a:rPr>
              <a:t>password</a:t>
            </a:r>
            <a:r>
              <a:rPr lang="fr-FR" sz="2400" b="1" dirty="0" smtClean="0">
                <a:latin typeface="High Tower Text" panose="02040502050506030303" pitchFamily="18" charset="0"/>
              </a:rPr>
              <a:t> saisi, si ils existent l’Administrateur accède au système sinon l’accès est refusé</a:t>
            </a:r>
            <a:endParaRPr lang="fr-FR" sz="2400" b="1" dirty="0">
              <a:latin typeface="High Tower Text" panose="02040502050506030303"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084" y="1974304"/>
            <a:ext cx="8450316" cy="4552620"/>
          </a:xfrm>
          <a:prstGeom prst="rect">
            <a:avLst/>
          </a:prstGeom>
        </p:spPr>
      </p:pic>
    </p:spTree>
    <p:extLst>
      <p:ext uri="{BB962C8B-B14F-4D97-AF65-F5344CB8AC3E}">
        <p14:creationId xmlns:p14="http://schemas.microsoft.com/office/powerpoint/2010/main" val="1677735767"/>
      </p:ext>
    </p:extLst>
  </p:cSld>
  <p:clrMapOvr>
    <a:masterClrMapping/>
  </p:clrMapOvr>
</p:sld>
</file>

<file path=ppt/theme/theme1.xml><?xml version="1.0" encoding="utf-8"?>
<a:theme xmlns:a="http://schemas.openxmlformats.org/drawingml/2006/main" name="Secteur">
  <a:themeElements>
    <a:clrScheme name="Palissad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390</TotalTime>
  <Words>294</Words>
  <Application>Microsoft Office PowerPoint</Application>
  <PresentationFormat>Grand écran</PresentationFormat>
  <Paragraphs>19</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Adobe Caslon Pro</vt:lpstr>
      <vt:lpstr>Century Gothic</vt:lpstr>
      <vt:lpstr>High Tower Text</vt:lpstr>
      <vt:lpstr>Wingdings 3</vt:lpstr>
      <vt:lpstr>Secteur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HUSSEINE</dc:creator>
  <cp:lastModifiedBy>HUSSEINE</cp:lastModifiedBy>
  <cp:revision>26</cp:revision>
  <dcterms:created xsi:type="dcterms:W3CDTF">2020-04-10T01:36:21Z</dcterms:created>
  <dcterms:modified xsi:type="dcterms:W3CDTF">2020-04-22T09:16:56Z</dcterms:modified>
</cp:coreProperties>
</file>