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DAB6-EF41-AF6E-C78D-0CC18B212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07A7D-887A-A239-32DF-2E153FE9C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B.HARIKA HASINI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55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C364-20E0-4EF9-94C9-0EDE21B7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63951"/>
            <a:ext cx="9603275" cy="857839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34CF-75DF-6F8D-23F9-2216E3B4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21790"/>
            <a:ext cx="9603275" cy="4344555"/>
          </a:xfrm>
        </p:spPr>
        <p:txBody>
          <a:bodyPr>
            <a:normAutofit fontScale="25000" lnSpcReduction="20000"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Press Handling: Function: </a:t>
            </a:r>
            <a:r>
              <a:rPr lang="en-US" sz="5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on_press</a:t>
            </a:r>
            <a:r>
              <a:rPr lang="en-US" sz="5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pressed keys.</a:t>
            </a:r>
          </a:p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Details: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press events to a list and updates the JSON log file.</a:t>
            </a:r>
          </a:p>
          <a:p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Release Handling: Function: </a:t>
            </a:r>
            <a:r>
              <a:rPr lang="en-US" sz="5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on_release</a:t>
            </a:r>
            <a:r>
              <a:rPr lang="en-US" sz="5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released keys.</a:t>
            </a:r>
          </a:p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release events to a list, updates the JSON log file, and 	accumulates keys for the text log.</a:t>
            </a:r>
          </a:p>
          <a:p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Logging: </a:t>
            </a:r>
            <a:r>
              <a:rPr lang="en-US" sz="5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5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5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5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23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3AAD-35C9-778E-00ED-D944BD87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E757-ABA3-284F-0AA1-3AA249F7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</a:p>
          <a:p>
            <a:pPr lvl="1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 Button: Initiates the keylogger.</a:t>
            </a:r>
          </a:p>
          <a:p>
            <a:pPr lvl="1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</a:p>
          <a:p>
            <a:pPr lvl="1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62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DB9-1148-BF8C-EB30-EC400FFF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C217-31C9-B1A4-F918-DB2BC5D1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keylogger that captures keystrokes and records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Emphasized the ethical use of keyloggers and the importance of implementing security measures to protect against malicious use.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42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C539-9DC9-198B-A1EB-E6CB23DF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644933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8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harika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HASINI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2DAF-4658-8A6B-EBD3-F6632EDE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AND SECURITY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82A-3D7E-A9C1-6848-AE292C0C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Mitigating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Kelogging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6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6C46-9761-7E52-B9A8-C2137445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54C2-48ED-9A5C-5738-FE83F269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72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BFC8-AE66-6941-9AFC-AB1BB82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7EC75-DA06-8BE2-F5FE-6C7C6F79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19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458C-F795-DFE1-75F7-8C2CCD61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EDB9-02A4-64F1-7886-920D21D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and ethical implications, security measures, and best practices.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75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D616-6541-7392-1DA2-3ECD1AD8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3A37-D7EF-DE3E-F8DD-73C449EF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27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6A31-5AC8-0B70-AA22-2B874516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73B3-4361-CCEE-E10F-36C52A84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Virtual Keyboard to type passwords and sensitive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42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5E8A-4949-B6BD-9491-ABC3DD7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E788-4A95-0B73-BDAA-FEC6794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regulations.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24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4ED0-ECBB-129B-1093-36846409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E64F-793F-F3A5-7500-BA5D12D0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 and maintenance.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726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</TotalTime>
  <Words>633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Times New Roman</vt:lpstr>
      <vt:lpstr>Wingdings</vt:lpstr>
      <vt:lpstr>Gallery</vt:lpstr>
      <vt:lpstr>FINAL PROJECT </vt:lpstr>
      <vt:lpstr>KEY LOGGER AND SECURITY</vt:lpstr>
      <vt:lpstr>agenda</vt:lpstr>
      <vt:lpstr>Problem statement</vt:lpstr>
      <vt:lpstr>Project overview</vt:lpstr>
      <vt:lpstr>Who are the end users</vt:lpstr>
      <vt:lpstr>Solution and its value propositions</vt:lpstr>
      <vt:lpstr>Solution and its value propositions</vt:lpstr>
      <vt:lpstr>modelling</vt:lpstr>
      <vt:lpstr>modelling</vt:lpstr>
      <vt:lpstr>modelling</vt:lpstr>
      <vt:lpstr>Results</vt:lpstr>
      <vt:lpstr>      THANK YOU  B. harika HASINI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Prashanti P</dc:creator>
  <cp:lastModifiedBy>Prashanti P</cp:lastModifiedBy>
  <cp:revision>2</cp:revision>
  <dcterms:created xsi:type="dcterms:W3CDTF">2024-06-18T08:11:13Z</dcterms:created>
  <dcterms:modified xsi:type="dcterms:W3CDTF">2024-06-18T14:41:36Z</dcterms:modified>
</cp:coreProperties>
</file>