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68" r:id="rId6"/>
    <p:sldId id="258" r:id="rId7"/>
    <p:sldId id="259" r:id="rId8"/>
    <p:sldId id="261" r:id="rId9"/>
    <p:sldId id="262" r:id="rId10"/>
    <p:sldId id="263" r:id="rId11"/>
    <p:sldId id="264" r:id="rId12"/>
    <p:sldId id="265" r:id="rId13"/>
    <p:sldId id="267"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86" y="5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6" y="1931663"/>
            <a:ext cx="10993546" cy="468233"/>
          </a:xfrm>
        </p:spPr>
        <p:txBody>
          <a:bodyPr>
            <a:normAutofit fontScale="92500" lnSpcReduction="20000"/>
          </a:bodyPr>
          <a:lstStyle/>
          <a:p>
            <a:r>
              <a:rPr lang="en-GB" sz="2800" dirty="0"/>
              <a:t>PORTFOLIO WEBSITE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5" name="Title 4">
            <a:extLst>
              <a:ext uri="{FF2B5EF4-FFF2-40B4-BE49-F238E27FC236}">
                <a16:creationId xmlns:a16="http://schemas.microsoft.com/office/drawing/2014/main" id="{CF7733E4-9478-2E32-5AD2-F7414D834705}"/>
              </a:ext>
            </a:extLst>
          </p:cNvPr>
          <p:cNvSpPr>
            <a:spLocks noGrp="1"/>
          </p:cNvSpPr>
          <p:nvPr>
            <p:ph type="ctrTitle"/>
          </p:nvPr>
        </p:nvSpPr>
        <p:spPr>
          <a:xfrm>
            <a:off x="446533" y="223831"/>
            <a:ext cx="10993549" cy="1475013"/>
          </a:xfrm>
        </p:spPr>
        <p:txBody>
          <a:bodyPr>
            <a:normAutofit/>
          </a:bodyPr>
          <a:lstStyle/>
          <a:p>
            <a:r>
              <a:rPr lang="en-IN" sz="4800" dirty="0"/>
              <a:t>FRONT END DEVELOPMENT</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l" rtl="0" fontAlgn="base">
              <a:buFont typeface="Arial" panose="020B0604020202020204" pitchFamily="34" charset="0"/>
              <a:buChar char="•"/>
            </a:pPr>
            <a:r>
              <a:rPr lang="en-US" sz="1800" b="0" i="0" u="none" strike="noStrike" dirty="0">
                <a:solidFill>
                  <a:srgbClr val="374151"/>
                </a:solidFill>
                <a:effectLst/>
                <a:latin typeface="Söhne"/>
              </a:rPr>
              <a:t>The content of a portfolio should be tailored to the specific goals and target audience. The examples and information shared within the portfolio should effectively communicate the individual's skills, expertise, and unique value proposition.</a:t>
            </a:r>
            <a:r>
              <a:rPr lang="en-US" sz="1800" b="0" i="0" dirty="0">
                <a:solidFill>
                  <a:srgbClr val="374151"/>
                </a:solidFill>
                <a:effectLst/>
                <a:latin typeface="Söhne"/>
              </a:rPr>
              <a:t>​</a:t>
            </a:r>
            <a:endParaRPr lang="en-US" b="0" i="0" dirty="0">
              <a:solidFill>
                <a:srgbClr val="FFFFFF"/>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374151"/>
                </a:solidFill>
                <a:effectLst/>
                <a:latin typeface="Söhne"/>
              </a:rPr>
              <a:t>https://github.com/sanjaykotha/myprotofolio</a:t>
            </a:r>
            <a:endParaRPr lang="en-IN" b="0" i="0" dirty="0">
              <a:solidFill>
                <a:srgbClr val="FFFFFF"/>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a:p>
        </p:txBody>
      </p:sp>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F722-D30B-6749-5251-9528457F1FE2}"/>
              </a:ext>
            </a:extLst>
          </p:cNvPr>
          <p:cNvSpPr>
            <a:spLocks noGrp="1"/>
          </p:cNvSpPr>
          <p:nvPr>
            <p:ph type="title"/>
          </p:nvPr>
        </p:nvSpPr>
        <p:spPr>
          <a:xfrm>
            <a:off x="581192" y="2834640"/>
            <a:ext cx="11029616" cy="1188720"/>
          </a:xfrm>
        </p:spPr>
        <p:txBody>
          <a:bodyPr>
            <a:normAutofit/>
          </a:bodyPr>
          <a:lstStyle/>
          <a:p>
            <a:pPr algn="ctr"/>
            <a:r>
              <a:rPr lang="en-IN" sz="7200" dirty="0">
                <a:solidFill>
                  <a:schemeClr val="accent1"/>
                </a:solidFill>
              </a:rPr>
              <a:t>THANK YOU</a:t>
            </a:r>
          </a:p>
        </p:txBody>
      </p:sp>
    </p:spTree>
    <p:extLst>
      <p:ext uri="{BB962C8B-B14F-4D97-AF65-F5344CB8AC3E}">
        <p14:creationId xmlns:p14="http://schemas.microsoft.com/office/powerpoint/2010/main" val="267434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C50CD5-F732-7C69-48B2-F0524684C323}"/>
              </a:ext>
            </a:extLst>
          </p:cNvPr>
          <p:cNvSpPr txBox="1">
            <a:spLocks/>
          </p:cNvSpPr>
          <p:nvPr/>
        </p:nvSpPr>
        <p:spPr>
          <a:xfrm>
            <a:off x="581192" y="0"/>
            <a:ext cx="10993549" cy="1475013"/>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600" dirty="0"/>
              <a:t>Student </a:t>
            </a:r>
            <a:r>
              <a:rPr lang="en-GB" dirty="0"/>
              <a:t>Details</a:t>
            </a:r>
            <a:endParaRPr lang="en-US" dirty="0"/>
          </a:p>
        </p:txBody>
      </p:sp>
      <p:sp>
        <p:nvSpPr>
          <p:cNvPr id="5" name="TextBox 4">
            <a:extLst>
              <a:ext uri="{FF2B5EF4-FFF2-40B4-BE49-F238E27FC236}">
                <a16:creationId xmlns:a16="http://schemas.microsoft.com/office/drawing/2014/main" id="{0BE7D00C-1C67-6829-1E92-E8018BA7B3CA}"/>
              </a:ext>
            </a:extLst>
          </p:cNvPr>
          <p:cNvSpPr txBox="1"/>
          <p:nvPr/>
        </p:nvSpPr>
        <p:spPr>
          <a:xfrm>
            <a:off x="465220" y="1674674"/>
            <a:ext cx="7523748" cy="3139321"/>
          </a:xfrm>
          <a:prstGeom prst="rect">
            <a:avLst/>
          </a:prstGeom>
          <a:noFill/>
        </p:spPr>
        <p:txBody>
          <a:bodyPr wrap="square" rtlCol="0">
            <a:spAutoFit/>
          </a:bodyPr>
          <a:lstStyle/>
          <a:p>
            <a:r>
              <a:rPr lang="en-IN" b="1" dirty="0"/>
              <a:t>Name</a:t>
            </a:r>
            <a:r>
              <a:rPr lang="en-IN" dirty="0"/>
              <a:t>                       </a:t>
            </a:r>
            <a:r>
              <a:rPr lang="en-IN" b="1" dirty="0"/>
              <a:t>:</a:t>
            </a:r>
            <a:r>
              <a:rPr lang="en-IN" dirty="0"/>
              <a:t>   BANDI VIJAYARAJU</a:t>
            </a:r>
          </a:p>
          <a:p>
            <a:endParaRPr lang="en-IN" dirty="0"/>
          </a:p>
          <a:p>
            <a:r>
              <a:rPr lang="en-IN" b="1" dirty="0" err="1"/>
              <a:t>SkillsBuild</a:t>
            </a:r>
            <a:r>
              <a:rPr lang="en-IN" b="1" dirty="0"/>
              <a:t> Email ID :   </a:t>
            </a:r>
            <a:r>
              <a:rPr lang="en-IN" dirty="0"/>
              <a:t>2020CSE.R07@SVCK.EDU.IN</a:t>
            </a:r>
          </a:p>
          <a:p>
            <a:endParaRPr lang="en-IN" b="1" dirty="0"/>
          </a:p>
          <a:p>
            <a:r>
              <a:rPr lang="en-IN" b="1" dirty="0"/>
              <a:t>College Name         :   </a:t>
            </a:r>
            <a:r>
              <a:rPr lang="en-IN" dirty="0"/>
              <a:t>SRI VENKATESWARA COLLEGE OF ENGINEERING, KADAPA.</a:t>
            </a:r>
          </a:p>
          <a:p>
            <a:endParaRPr lang="en-IN" dirty="0"/>
          </a:p>
          <a:p>
            <a:r>
              <a:rPr lang="en-IN" b="1" dirty="0"/>
              <a:t>College State           :  </a:t>
            </a:r>
            <a:r>
              <a:rPr lang="en-IN" dirty="0"/>
              <a:t>ANDHRA PRADESH</a:t>
            </a:r>
          </a:p>
          <a:p>
            <a:endParaRPr lang="en-IN" b="1" dirty="0"/>
          </a:p>
          <a:p>
            <a:r>
              <a:rPr lang="en-IN" b="1" dirty="0"/>
              <a:t>Internship Domain</a:t>
            </a:r>
            <a:r>
              <a:rPr lang="en-IN" dirty="0"/>
              <a:t> </a:t>
            </a:r>
            <a:r>
              <a:rPr lang="en-IN" b="1" dirty="0"/>
              <a:t>:</a:t>
            </a:r>
            <a:r>
              <a:rPr lang="en-IN" dirty="0"/>
              <a:t>  FRONT END DEVELOPMENT</a:t>
            </a:r>
          </a:p>
          <a:p>
            <a:endParaRPr lang="en-IN" dirty="0"/>
          </a:p>
          <a:p>
            <a:r>
              <a:rPr lang="en-IN" b="1" dirty="0"/>
              <a:t>Start and End Date :</a:t>
            </a:r>
            <a:r>
              <a:rPr lang="en-IN" dirty="0"/>
              <a:t>  05/06/23 and 03/06/23</a:t>
            </a:r>
          </a:p>
        </p:txBody>
      </p:sp>
    </p:spTree>
    <p:extLst>
      <p:ext uri="{BB962C8B-B14F-4D97-AF65-F5344CB8AC3E}">
        <p14:creationId xmlns:p14="http://schemas.microsoft.com/office/powerpoint/2010/main" val="336571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4" name="TextBox 3">
            <a:extLst>
              <a:ext uri="{FF2B5EF4-FFF2-40B4-BE49-F238E27FC236}">
                <a16:creationId xmlns:a16="http://schemas.microsoft.com/office/drawing/2014/main" id="{560E1A74-88CE-AC98-63AD-BEEE10861446}"/>
              </a:ext>
            </a:extLst>
          </p:cNvPr>
          <p:cNvSpPr txBox="1"/>
          <p:nvPr/>
        </p:nvSpPr>
        <p:spPr>
          <a:xfrm>
            <a:off x="762000" y="1890876"/>
            <a:ext cx="10668000" cy="369332"/>
          </a:xfrm>
          <a:prstGeom prst="rect">
            <a:avLst/>
          </a:prstGeom>
          <a:noFill/>
        </p:spPr>
        <p:txBody>
          <a:bodyPr wrap="square" rtlCol="0">
            <a:spAutoFit/>
          </a:bodyPr>
          <a:lstStyle/>
          <a:p>
            <a:r>
              <a:rPr lang="en-IN" dirty="0">
                <a:solidFill>
                  <a:srgbClr val="FF0000"/>
                </a:solidFill>
              </a:rPr>
              <a:t>Portfolio Site</a:t>
            </a:r>
          </a:p>
        </p:txBody>
      </p:sp>
      <p:sp>
        <p:nvSpPr>
          <p:cNvPr id="5" name="TextBox 4">
            <a:extLst>
              <a:ext uri="{FF2B5EF4-FFF2-40B4-BE49-F238E27FC236}">
                <a16:creationId xmlns:a16="http://schemas.microsoft.com/office/drawing/2014/main" id="{F69C3171-6633-ED65-788E-DF230A7EE9C1}"/>
              </a:ext>
            </a:extLst>
          </p:cNvPr>
          <p:cNvSpPr txBox="1"/>
          <p:nvPr/>
        </p:nvSpPr>
        <p:spPr>
          <a:xfrm>
            <a:off x="762000" y="2468880"/>
            <a:ext cx="10668000" cy="646331"/>
          </a:xfrm>
          <a:prstGeom prst="rect">
            <a:avLst/>
          </a:prstGeom>
          <a:noFill/>
        </p:spPr>
        <p:txBody>
          <a:bodyPr wrap="square" rtlCol="0">
            <a:spAutoFit/>
          </a:bodyPr>
          <a:lstStyle/>
          <a:p>
            <a:r>
              <a:rPr lang="en-IN" dirty="0"/>
              <a:t>To create a Portfolio site using Front End Development programming languages and make it available on the internet using </a:t>
            </a:r>
            <a:r>
              <a:rPr lang="en-IN" dirty="0" err="1"/>
              <a:t>Github</a:t>
            </a:r>
            <a:r>
              <a:rPr lang="en-IN" dirty="0"/>
              <a:t>.</a:t>
            </a:r>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5" name="TextBox 4">
            <a:extLst>
              <a:ext uri="{FF2B5EF4-FFF2-40B4-BE49-F238E27FC236}">
                <a16:creationId xmlns:a16="http://schemas.microsoft.com/office/drawing/2014/main" id="{BE8E7853-B865-30D9-3F80-9098E3BCF746}"/>
              </a:ext>
            </a:extLst>
          </p:cNvPr>
          <p:cNvSpPr txBox="1"/>
          <p:nvPr/>
        </p:nvSpPr>
        <p:spPr>
          <a:xfrm>
            <a:off x="581192" y="2551836"/>
            <a:ext cx="11029616" cy="1477328"/>
          </a:xfrm>
          <a:prstGeom prst="rect">
            <a:avLst/>
          </a:prstGeom>
          <a:noFill/>
        </p:spPr>
        <p:txBody>
          <a:bodyPr wrap="square" rtlCol="0">
            <a:spAutoFit/>
          </a:bodyPr>
          <a:lstStyle/>
          <a:p>
            <a:r>
              <a:rPr lang="en-IN" dirty="0"/>
              <a:t>The </a:t>
            </a:r>
            <a:r>
              <a:rPr lang="en-IN" dirty="0" err="1"/>
              <a:t>SkillsBuild</a:t>
            </a:r>
            <a:r>
              <a:rPr lang="en-IN" dirty="0"/>
              <a:t> platform offers the knowledge and resources to become a front end developer and here in this project we are going to be creating a web portfolio page and make it available on the internet using </a:t>
            </a:r>
            <a:r>
              <a:rPr lang="en-IN" dirty="0" err="1"/>
              <a:t>github</a:t>
            </a:r>
            <a:r>
              <a:rPr lang="en-IN" dirty="0"/>
              <a:t>. The portfolio website is an easiest way to approach us for any kind of development projects. In simple words, It will provide us a virtual platform to get jobs and using it we can showcase our skills and achievements to the visitors where they can easily contact us.</a:t>
            </a: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5" name="TextBox 4">
            <a:extLst>
              <a:ext uri="{FF2B5EF4-FFF2-40B4-BE49-F238E27FC236}">
                <a16:creationId xmlns:a16="http://schemas.microsoft.com/office/drawing/2014/main" id="{31EDFDC1-1FDF-9878-9245-E40C29FE419A}"/>
              </a:ext>
            </a:extLst>
          </p:cNvPr>
          <p:cNvSpPr txBox="1"/>
          <p:nvPr/>
        </p:nvSpPr>
        <p:spPr>
          <a:xfrm>
            <a:off x="581192" y="2136338"/>
            <a:ext cx="11029616" cy="2585323"/>
          </a:xfrm>
          <a:prstGeom prst="rect">
            <a:avLst/>
          </a:prstGeom>
          <a:noFill/>
        </p:spPr>
        <p:txBody>
          <a:bodyPr wrap="square" rtlCol="0">
            <a:spAutoFit/>
          </a:bodyPr>
          <a:lstStyle/>
          <a:p>
            <a:r>
              <a:rPr lang="en-IN" dirty="0"/>
              <a:t>The </a:t>
            </a:r>
            <a:r>
              <a:rPr lang="en-IN" dirty="0" err="1"/>
              <a:t>SkillsBuild</a:t>
            </a:r>
            <a:r>
              <a:rPr lang="en-IN" dirty="0"/>
              <a:t> platform offers the knowledge and resources to become a front end developer and here in this project we are going to be creating a web portfolio page and make it available on the internet using </a:t>
            </a:r>
            <a:r>
              <a:rPr lang="en-IN" dirty="0" err="1"/>
              <a:t>github</a:t>
            </a:r>
            <a:r>
              <a:rPr lang="en-IN" dirty="0"/>
              <a:t>. The portfolio website is an easiest way to approach us for any kind of development projects. In simple words, It will provide us a virtual platform to get jobs and using it we can showcase our skills and achievements to the visitors where they can easily contact us.</a:t>
            </a:r>
          </a:p>
          <a:p>
            <a:endParaRPr lang="en-US" sz="1800" b="0" i="0" u="none" strike="noStrike" dirty="0">
              <a:solidFill>
                <a:srgbClr val="374151"/>
              </a:solidFill>
              <a:effectLst/>
              <a:latin typeface="Söhne"/>
            </a:endParaRPr>
          </a:p>
          <a:p>
            <a:r>
              <a:rPr lang="en-US" sz="1800" b="0" i="0" u="none" strike="noStrike" dirty="0">
                <a:solidFill>
                  <a:srgbClr val="374151"/>
                </a:solidFill>
                <a:effectLst/>
                <a:latin typeface="Söhne"/>
              </a:rPr>
              <a:t>Portfolios serve as powerful tools for self-promotion and personal branding. They allow individuals to highlight their skills, creativity, expertise, and the quality of their work. Portfolios can be used to secure employment, freelance projects, academic admissions, or to attract clients and customers.</a:t>
            </a:r>
            <a:r>
              <a:rPr lang="en-IN" sz="1800" b="0" i="0" dirty="0">
                <a:solidFill>
                  <a:srgbClr val="374151"/>
                </a:solidFill>
                <a:effectLst/>
                <a:latin typeface="Söhne"/>
              </a:rPr>
              <a:t>​</a:t>
            </a:r>
            <a:endParaRPr lang="en-IN" b="0" i="0" dirty="0">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4" name="TextBox 3">
            <a:extLst>
              <a:ext uri="{FF2B5EF4-FFF2-40B4-BE49-F238E27FC236}">
                <a16:creationId xmlns:a16="http://schemas.microsoft.com/office/drawing/2014/main" id="{E022F13A-8297-F86D-D4A2-FED230C50003}"/>
              </a:ext>
            </a:extLst>
          </p:cNvPr>
          <p:cNvSpPr txBox="1"/>
          <p:nvPr/>
        </p:nvSpPr>
        <p:spPr>
          <a:xfrm>
            <a:off x="581192" y="3105577"/>
            <a:ext cx="11029616" cy="646846"/>
          </a:xfrm>
          <a:prstGeom prst="rect">
            <a:avLst/>
          </a:prstGeom>
          <a:noFill/>
        </p:spPr>
        <p:txBody>
          <a:bodyPr wrap="square" rtlCol="0">
            <a:spAutoFit/>
          </a:bodyPr>
          <a:lstStyle/>
          <a:p>
            <a:pPr algn="l" rtl="0" fontAlgn="base"/>
            <a:r>
              <a:rPr lang="en-US" sz="1800" b="0" i="0" u="none" strike="noStrike" dirty="0">
                <a:solidFill>
                  <a:srgbClr val="374151"/>
                </a:solidFill>
                <a:effectLst/>
                <a:latin typeface="Söhne"/>
              </a:rPr>
              <a:t>Portfolios serve as powerful tools for self-promotion and personal branding. They allow individuals to highlight their skills, creativity, expertise, and the quality of their work.</a:t>
            </a:r>
            <a:r>
              <a:rPr lang="en-IN" sz="1800" b="0" i="0" dirty="0">
                <a:solidFill>
                  <a:srgbClr val="374151"/>
                </a:solidFill>
                <a:effectLst/>
                <a:latin typeface="Söhne"/>
              </a:rPr>
              <a:t>​</a:t>
            </a:r>
            <a:endParaRPr lang="en-IN" b="0" i="0" dirty="0">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buNone/>
            </a:pPr>
            <a:r>
              <a:rPr lang="en-US" sz="1800" b="0" i="0" u="none" strike="noStrike" dirty="0">
                <a:solidFill>
                  <a:srgbClr val="374151"/>
                </a:solidFill>
                <a:effectLst/>
                <a:latin typeface="Söhne"/>
              </a:rPr>
              <a:t>A portfolio typically includes a selection of the individual's best work samples, such as artwork, design projects, writing samples, photographs, coding projects, or any other relevant materials. It may also include a resume, artist statement, project descriptions, and contact information.</a:t>
            </a:r>
            <a:endParaRPr lang="en-US" dirty="0"/>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buNone/>
            </a:pPr>
            <a:r>
              <a:rPr lang="en-US" dirty="0"/>
              <a:t>I have had customized the project by writing about my self-description, skills and achievements which I’ve got and about the services that I am offering to participate in any project as a Front End Developer.</a:t>
            </a:r>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a:buFont typeface="Arial" panose="020B0604020202020204" pitchFamily="34" charset="0"/>
              <a:buChar char="•"/>
            </a:pPr>
            <a:r>
              <a:rPr lang="en-US" sz="2400" dirty="0"/>
              <a:t>HTML</a:t>
            </a:r>
          </a:p>
          <a:p>
            <a:pPr>
              <a:buFont typeface="Arial" panose="020B0604020202020204" pitchFamily="34" charset="0"/>
              <a:buChar char="•"/>
            </a:pPr>
            <a:r>
              <a:rPr lang="en-US" sz="2400" dirty="0"/>
              <a:t>CSS</a:t>
            </a:r>
          </a:p>
          <a:p>
            <a:pPr>
              <a:buFont typeface="Arial" panose="020B0604020202020204" pitchFamily="34" charset="0"/>
              <a:buChar char="•"/>
            </a:pPr>
            <a:r>
              <a:rPr lang="en-US" sz="2400" dirty="0"/>
              <a:t>Images</a:t>
            </a:r>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TotalTime>
  <Words>520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Book</vt:lpstr>
      <vt:lpstr>Franklin Gothic Demi</vt:lpstr>
      <vt:lpstr>Söhne</vt:lpstr>
      <vt:lpstr>Wingdings 2</vt:lpstr>
      <vt:lpstr>DividendVTI</vt:lpstr>
      <vt:lpstr>FRONT END DEVELOPMENT</vt:lpstr>
      <vt:lpstr>PowerPoint Presentation</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BANDI VIJAYARAJU</cp:lastModifiedBy>
  <cp:revision>2</cp:revision>
  <dcterms:created xsi:type="dcterms:W3CDTF">2021-05-26T16:50:10Z</dcterms:created>
  <dcterms:modified xsi:type="dcterms:W3CDTF">2023-07-23T08:04:07Z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