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2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2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1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2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7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9B86-8316-4A23-8B32-4AEDED81DE8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334E-BAAC-435D-9FB6-0900A68F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9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" y="285115"/>
            <a:ext cx="6316980" cy="46926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Bom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시 첫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3" y="960121"/>
            <a:ext cx="11733281" cy="57378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0070" y="1908810"/>
            <a:ext cx="8286750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26830" y="1897380"/>
            <a:ext cx="963930" cy="537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6835140" y="4560570"/>
            <a:ext cx="228600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V="1">
            <a:off x="7067550" y="4564380"/>
            <a:ext cx="236220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12430" y="15544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1) </a:t>
            </a:r>
            <a:r>
              <a:rPr lang="ko-KR" altLang="en-US" b="1" dirty="0" smtClean="0">
                <a:solidFill>
                  <a:srgbClr val="FF0000"/>
                </a:solidFill>
              </a:rPr>
              <a:t>조회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7810" y="154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smtClean="0">
                <a:solidFill>
                  <a:srgbClr val="FF0000"/>
                </a:solidFill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</a:rPr>
              <a:t>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7840" y="5059680"/>
            <a:ext cx="142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3)</a:t>
            </a:r>
            <a:r>
              <a:rPr lang="ko-KR" altLang="en-US" b="1" dirty="0" smtClean="0">
                <a:solidFill>
                  <a:srgbClr val="FF0000"/>
                </a:solidFill>
              </a:rPr>
              <a:t>정보수정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8520" y="50368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4) </a:t>
            </a:r>
            <a:r>
              <a:rPr lang="ko-KR" altLang="en-US" b="1" dirty="0" smtClean="0">
                <a:solidFill>
                  <a:srgbClr val="FF0000"/>
                </a:solidFill>
              </a:rPr>
              <a:t>삭제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2" idx="0"/>
            <a:endCxn id="8" idx="0"/>
          </p:cNvCxnSpPr>
          <p:nvPr/>
        </p:nvCxnSpPr>
        <p:spPr>
          <a:xfrm flipV="1">
            <a:off x="6290442" y="4903470"/>
            <a:ext cx="658998" cy="156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0"/>
            <a:endCxn id="9" idx="0"/>
          </p:cNvCxnSpPr>
          <p:nvPr/>
        </p:nvCxnSpPr>
        <p:spPr>
          <a:xfrm flipH="1" flipV="1">
            <a:off x="7185660" y="4907280"/>
            <a:ext cx="495105" cy="129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" y="285115"/>
            <a:ext cx="8202930" cy="46926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사용 테이블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bom_cate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" y="1005840"/>
            <a:ext cx="63688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</a:t>
            </a:r>
            <a:r>
              <a:rPr lang="en-US" altLang="ko-KR" dirty="0" err="1" smtClean="0"/>
              <a:t>bom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 CREATE TABLE </a:t>
            </a:r>
            <a:r>
              <a:rPr lang="en-US" altLang="ko-KR" dirty="0" err="1"/>
              <a:t>bom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id </a:t>
            </a:r>
            <a:r>
              <a:rPr lang="en-US" altLang="ko-KR" dirty="0" err="1"/>
              <a:t>int</a:t>
            </a:r>
            <a:r>
              <a:rPr lang="en-US" altLang="ko-KR" dirty="0"/>
              <a:t> NOT NULL AUTO_INCREMENT,</a:t>
            </a:r>
          </a:p>
          <a:p>
            <a:r>
              <a:rPr lang="en-US" altLang="ko-KR" dirty="0" err="1"/>
              <a:t>pdcode</a:t>
            </a:r>
            <a:r>
              <a:rPr lang="en-US" altLang="ko-KR" dirty="0"/>
              <a:t> varchar(45) DEFAULT NULL,</a:t>
            </a:r>
          </a:p>
          <a:p>
            <a:r>
              <a:rPr lang="en-US" altLang="ko-KR" dirty="0"/>
              <a:t>category varchar(45) DEFAULT NULL,</a:t>
            </a:r>
          </a:p>
          <a:p>
            <a:r>
              <a:rPr lang="en-US" altLang="ko-KR" dirty="0" err="1"/>
              <a:t>pdname</a:t>
            </a:r>
            <a:r>
              <a:rPr lang="en-US" altLang="ko-KR" dirty="0"/>
              <a:t> varchar(45) DEFAULT NULL,</a:t>
            </a:r>
          </a:p>
          <a:p>
            <a:r>
              <a:rPr lang="en-US" altLang="ko-KR" dirty="0"/>
              <a:t>count </a:t>
            </a:r>
            <a:r>
              <a:rPr lang="en-US" altLang="ko-KR" dirty="0" err="1"/>
              <a:t>int</a:t>
            </a:r>
            <a:r>
              <a:rPr lang="en-US" altLang="ko-KR" dirty="0"/>
              <a:t> DEFAULT NULL,</a:t>
            </a:r>
          </a:p>
          <a:p>
            <a:r>
              <a:rPr lang="en-US" altLang="ko-KR" dirty="0" err="1"/>
              <a:t>dept</a:t>
            </a:r>
            <a:r>
              <a:rPr lang="en-US" altLang="ko-KR" dirty="0"/>
              <a:t> varchar(45) DEFAULT NULL,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</a:t>
            </a:r>
            <a:r>
              <a:rPr lang="en-US" altLang="ko-KR" dirty="0" err="1"/>
              <a:t>datetime</a:t>
            </a:r>
            <a:r>
              <a:rPr lang="en-US" altLang="ko-KR" dirty="0"/>
              <a:t> DEFAULT CURRENT_TIMESTAMP,</a:t>
            </a:r>
          </a:p>
          <a:p>
            <a:r>
              <a:rPr lang="en-US" altLang="ko-KR" dirty="0"/>
              <a:t>varchar(150) DEFAULT NULL,</a:t>
            </a:r>
          </a:p>
          <a:p>
            <a:r>
              <a:rPr lang="en-US" altLang="ko-KR" dirty="0"/>
              <a:t>PRIMARY KEY (id),</a:t>
            </a:r>
          </a:p>
          <a:p>
            <a:r>
              <a:rPr lang="en-US" altLang="ko-KR" dirty="0"/>
              <a:t>FOREIGN KEY (category) REFERENCES </a:t>
            </a:r>
            <a:r>
              <a:rPr lang="en-US" altLang="ko-KR" dirty="0" err="1"/>
              <a:t>bom_cate</a:t>
            </a:r>
            <a:r>
              <a:rPr lang="en-US" altLang="ko-KR" dirty="0"/>
              <a:t> (category)</a:t>
            </a:r>
          </a:p>
          <a:p>
            <a:r>
              <a:rPr lang="en-US" altLang="ko-KR" dirty="0"/>
              <a:t>) ENGINE=</a:t>
            </a:r>
            <a:r>
              <a:rPr lang="en-US" altLang="ko-KR" dirty="0" err="1"/>
              <a:t>InnoDB</a:t>
            </a:r>
            <a:r>
              <a:rPr lang="en-US" altLang="ko-KR" dirty="0"/>
              <a:t>  DEFAULT CHARSET=utf8;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663690" y="1089065"/>
            <a:ext cx="531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en-US" altLang="ko-KR" dirty="0" err="1" smtClean="0"/>
              <a:t>bom_cate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자재번호</a:t>
            </a:r>
            <a:r>
              <a:rPr lang="ko-KR" altLang="en-US" dirty="0" smtClean="0"/>
              <a:t> 생성시 사용되는 테이블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 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 CREATE TABLE </a:t>
            </a:r>
            <a:r>
              <a:rPr lang="en-US" altLang="ko-KR" dirty="0" err="1" smtClean="0"/>
              <a:t>bom_cate</a:t>
            </a:r>
            <a:r>
              <a:rPr lang="en-US" altLang="ko-KR" dirty="0" smtClean="0"/>
              <a:t> (</a:t>
            </a:r>
          </a:p>
          <a:p>
            <a:r>
              <a:rPr lang="en-US" altLang="ko-KR" dirty="0" smtClean="0"/>
              <a:t>cate varchar(45) DEFAULT NULL,</a:t>
            </a:r>
          </a:p>
          <a:p>
            <a:r>
              <a:rPr lang="en-US" altLang="ko-KR" dirty="0" smtClean="0"/>
              <a:t>category varchar(45) NOT NULL,</a:t>
            </a:r>
          </a:p>
          <a:p>
            <a:r>
              <a:rPr lang="en-US" altLang="ko-KR" dirty="0" smtClean="0"/>
              <a:t>PRIMARY KEY (category)</a:t>
            </a:r>
          </a:p>
          <a:p>
            <a:r>
              <a:rPr lang="en-US" altLang="ko-KR" dirty="0" smtClean="0"/>
              <a:t>) ENGINE=</a:t>
            </a:r>
            <a:r>
              <a:rPr lang="en-US" altLang="ko-KR" dirty="0" err="1" smtClean="0"/>
              <a:t>InnoDB</a:t>
            </a:r>
            <a:r>
              <a:rPr lang="en-US" altLang="ko-KR" dirty="0" smtClean="0"/>
              <a:t> DEFAULT CHARSET=utf8;'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691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956310"/>
            <a:ext cx="11451907" cy="407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" y="285115"/>
            <a:ext cx="6316980" cy="46926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1-1)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0070" y="1908810"/>
            <a:ext cx="7532370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0100" y="4732020"/>
            <a:ext cx="5511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입력 후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조회 시 해당 조건에 맞는 내용 출력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구문 사용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조회 결과 개수를 밑에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해당 캡쳐는 분류</a:t>
            </a:r>
            <a:r>
              <a:rPr lang="en-US" altLang="ko-KR" dirty="0" smtClean="0"/>
              <a:t>-</a:t>
            </a:r>
            <a:r>
              <a:rPr lang="ko-KR" altLang="en-US" dirty="0" smtClean="0"/>
              <a:t>일반 제품으로 검색한 결과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71950" y="2651760"/>
            <a:ext cx="1108710" cy="14058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5" idx="0"/>
          </p:cNvCxnSpPr>
          <p:nvPr/>
        </p:nvCxnSpPr>
        <p:spPr>
          <a:xfrm flipH="1" flipV="1">
            <a:off x="2251711" y="4389120"/>
            <a:ext cx="1304112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0"/>
          </p:cNvCxnSpPr>
          <p:nvPr/>
        </p:nvCxnSpPr>
        <p:spPr>
          <a:xfrm flipV="1">
            <a:off x="3555823" y="2491740"/>
            <a:ext cx="21768" cy="2240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3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" y="285115"/>
            <a:ext cx="6316980" cy="46926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1-2)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경고문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7579"/>
          <a:stretch/>
        </p:blipFill>
        <p:spPr>
          <a:xfrm>
            <a:off x="493395" y="1288733"/>
            <a:ext cx="9827895" cy="14087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67" r="17314"/>
          <a:stretch/>
        </p:blipFill>
        <p:spPr>
          <a:xfrm>
            <a:off x="560070" y="3246120"/>
            <a:ext cx="9772650" cy="139446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00100" y="2160270"/>
            <a:ext cx="361188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870" y="902970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시작일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종료일 일 경우 경고문 출력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250" y="2895600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키워드 입력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조건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시 경고문 출력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47410" y="4118610"/>
            <a:ext cx="259080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5276850"/>
            <a:ext cx="9784080" cy="14554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4300" y="492252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시 모든 자료 조회 확인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77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" y="285115"/>
            <a:ext cx="6316980" cy="46926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2-1)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1579245"/>
            <a:ext cx="4743450" cy="516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7" y="1526857"/>
            <a:ext cx="4162425" cy="2981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30" y="822960"/>
            <a:ext cx="856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신규 자재 추가 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후 자재 코드 자동생성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 </a:t>
            </a:r>
            <a:r>
              <a:rPr lang="en-US" altLang="ko-KR" dirty="0" err="1" smtClean="0"/>
              <a:t>bom_cate</a:t>
            </a:r>
            <a:r>
              <a:rPr lang="ko-KR" altLang="en-US" dirty="0" smtClean="0"/>
              <a:t>테이블 사용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이후 창이 자동으로 닫히며 조회 창에 자동 업데이트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931920" y="3486150"/>
            <a:ext cx="2686050" cy="10972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050" y="4274820"/>
            <a:ext cx="540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다른 데이터베이스</a:t>
            </a:r>
            <a:r>
              <a:rPr lang="en-US" altLang="ko-KR" dirty="0" smtClean="0"/>
              <a:t>(department)</a:t>
            </a:r>
            <a:r>
              <a:rPr lang="ko-KR" altLang="en-US" dirty="0" smtClean="0"/>
              <a:t>와 연동되어있음 </a:t>
            </a:r>
            <a:endParaRPr lang="en-US" altLang="ko-KR" dirty="0" smtClean="0"/>
          </a:p>
          <a:p>
            <a:r>
              <a:rPr lang="ko-KR" altLang="en-US" dirty="0" smtClean="0"/>
              <a:t>  부서 업데이트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/>
              <a:t>)</a:t>
            </a:r>
            <a:r>
              <a:rPr lang="ko-KR" altLang="en-US" dirty="0" smtClean="0"/>
              <a:t> 시 바로 적용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72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" y="285115"/>
            <a:ext cx="6316980" cy="46926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2-2)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경고문 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628" y="834390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not null</a:t>
            </a:r>
            <a:r>
              <a:rPr lang="ko-KR" altLang="en-US" dirty="0" smtClean="0"/>
              <a:t>값을 주지않고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자재명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수량이 비어있거나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수량에 </a:t>
            </a:r>
            <a:r>
              <a:rPr lang="en-US" altLang="ko-KR" dirty="0" smtClean="0"/>
              <a:t>string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바로 경고문 출력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(+ </a:t>
            </a:r>
            <a:r>
              <a:rPr lang="ko-KR" altLang="en-US" dirty="0" smtClean="0"/>
              <a:t>해당 칸으로 </a:t>
            </a:r>
            <a:r>
              <a:rPr lang="ko-KR" altLang="en-US" dirty="0" err="1" smtClean="0"/>
              <a:t>커서이동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" y="1843087"/>
            <a:ext cx="4391025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" y="3101340"/>
            <a:ext cx="4314825" cy="1295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" y="4421505"/>
            <a:ext cx="4314825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35" y="1695450"/>
            <a:ext cx="4743450" cy="51625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623810" y="3440430"/>
            <a:ext cx="2754630" cy="1074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4857750" y="3977640"/>
            <a:ext cx="2766060" cy="11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" y="285115"/>
            <a:ext cx="6316980" cy="46926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7" y="889635"/>
            <a:ext cx="4393137" cy="5968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6320" y="937260"/>
            <a:ext cx="600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DB </a:t>
            </a:r>
            <a:r>
              <a:rPr lang="en-US" altLang="ko-KR" dirty="0" err="1" smtClean="0"/>
              <a:t>bom</a:t>
            </a:r>
            <a:r>
              <a:rPr lang="ko-KR" altLang="en-US" dirty="0" smtClean="0"/>
              <a:t>의 내용을 불러옴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빨간색 부분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자재번호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등록일자는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readonly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추가와 동일하게 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수락 누락 시 경고문 출력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7" y="4042410"/>
            <a:ext cx="4352925" cy="1333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5414962"/>
            <a:ext cx="4343400" cy="1285875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endCxn id="7" idx="1"/>
          </p:cNvCxnSpPr>
          <p:nvPr/>
        </p:nvCxnSpPr>
        <p:spPr>
          <a:xfrm flipV="1">
            <a:off x="2926080" y="6057900"/>
            <a:ext cx="2541270" cy="491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flipV="1">
            <a:off x="2343150" y="4674870"/>
            <a:ext cx="3188017" cy="177165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94910" y="3646170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취소시</a:t>
            </a:r>
            <a:r>
              <a:rPr lang="ko-KR" altLang="en-US" dirty="0" smtClean="0"/>
              <a:t> 경고문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3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" y="285115"/>
            <a:ext cx="6316980" cy="46926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2114550"/>
            <a:ext cx="11820525" cy="393192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949440" y="3943350"/>
            <a:ext cx="29718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6" idx="0"/>
          </p:cNvCxnSpPr>
          <p:nvPr/>
        </p:nvCxnSpPr>
        <p:spPr>
          <a:xfrm flipH="1" flipV="1">
            <a:off x="5372100" y="2708910"/>
            <a:ext cx="1725930" cy="1234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0030" y="937260"/>
            <a:ext cx="4334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삭제 버튼 클릭 시 확인 후 삭제 실행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이후 해당 페이지 자동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66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247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Bom 접속 시 첫 화면</vt:lpstr>
      <vt:lpstr>사용 테이블 (bom, bom_cate)</vt:lpstr>
      <vt:lpstr>1-1)조회</vt:lpstr>
      <vt:lpstr>1-2) 조회 (경고문 출력)</vt:lpstr>
      <vt:lpstr>2-1) 추가</vt:lpstr>
      <vt:lpstr>2-2) 추가 (경고문 출력)</vt:lpstr>
      <vt:lpstr>3) 수정</vt:lpstr>
      <vt:lpstr>4)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2022-01-25T01:04:49Z</dcterms:created>
  <dcterms:modified xsi:type="dcterms:W3CDTF">2022-01-25T02:41:42Z</dcterms:modified>
</cp:coreProperties>
</file>