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7831" y="2176535"/>
            <a:ext cx="10507450" cy="11430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ru-RU" dirty="0" smtClean="0"/>
              <a:t>Инициатива </a:t>
            </a:r>
            <a:r>
              <a:rPr lang="en-US" dirty="0" smtClean="0"/>
              <a:t>Know your customer (KYC)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u="sng" dirty="0" smtClean="0"/>
              <a:t>гибридный подход к хранению и учету сведений о контрагентах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7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Проблема: учет данных о конт</a:t>
            </a:r>
            <a:r>
              <a:rPr lang="ru-RU" dirty="0" smtClean="0"/>
              <a:t>рагентах/юридических лицах. Возможность сбора и внесения информации от широкого круга участников.</a:t>
            </a:r>
          </a:p>
          <a:p>
            <a:endParaRPr lang="ru-RU" dirty="0" smtClean="0"/>
          </a:p>
          <a:p>
            <a:r>
              <a:rPr lang="ru-RU" dirty="0" smtClean="0"/>
              <a:t>Решение:  Система учета для широкого круга участников на базе </a:t>
            </a:r>
            <a:r>
              <a:rPr lang="ru-RU" dirty="0" err="1" smtClean="0"/>
              <a:t>блокчейн</a:t>
            </a:r>
            <a:r>
              <a:rPr lang="ru-RU" dirty="0" smtClean="0"/>
              <a:t> и с простой интеграцией.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Структура на </a:t>
            </a:r>
            <a:r>
              <a:rPr lang="ru-RU" dirty="0" smtClean="0"/>
              <a:t>начальном этапе: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Система управления ключами доступа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REST API </a:t>
            </a:r>
            <a:r>
              <a:rPr lang="ru-RU" dirty="0" smtClean="0"/>
              <a:t>для участников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Базовый набор смарт контрактов</a:t>
            </a:r>
            <a:endParaRPr lang="ru-RU" dirty="0"/>
          </a:p>
          <a:p>
            <a:pPr>
              <a:buFont typeface="Calibri" charset="0"/>
              <a:buChar char="ᮐ奶翿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69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54830" y="3579018"/>
            <a:ext cx="1062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 API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48455" y="3579018"/>
            <a:ext cx="191077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Document storage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950424" y="2708910"/>
            <a:ext cx="19088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KMS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948456" y="4496274"/>
            <a:ext cx="191077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Blockchain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714750" y="3670458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1"/>
          </p:cNvCxnSpPr>
          <p:nvPr/>
        </p:nvCxnSpPr>
        <p:spPr>
          <a:xfrm flipH="1">
            <a:off x="3680460" y="3763684"/>
            <a:ext cx="674370" cy="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9" idx="1"/>
          </p:cNvCxnSpPr>
          <p:nvPr/>
        </p:nvCxnSpPr>
        <p:spPr>
          <a:xfrm flipV="1">
            <a:off x="5417820" y="2893576"/>
            <a:ext cx="1532604" cy="685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417820" y="3948350"/>
            <a:ext cx="1530635" cy="76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3"/>
            <a:endCxn id="5" idx="1"/>
          </p:cNvCxnSpPr>
          <p:nvPr/>
        </p:nvCxnSpPr>
        <p:spPr>
          <a:xfrm>
            <a:off x="5417820" y="3763684"/>
            <a:ext cx="1530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ключами доступа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ru-RU" dirty="0" smtClean="0"/>
              <a:t>Хранение зашифрованных закрытых ключей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Возможность восстановления доступа при утере закрытого ключа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Делегирование прав записи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Пассивный 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49706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ru-RU" dirty="0" smtClean="0"/>
              <a:t>Проще в интеграции на начальном этапе</a:t>
            </a:r>
          </a:p>
          <a:p>
            <a:pPr>
              <a:buFont typeface="Wingdings" charset="2"/>
              <a:buChar char="§"/>
            </a:pPr>
            <a:r>
              <a:rPr lang="ru-RU" dirty="0" err="1" smtClean="0"/>
              <a:t>Валидация</a:t>
            </a:r>
            <a:r>
              <a:rPr lang="ru-RU" dirty="0" smtClean="0"/>
              <a:t> данных до записи в </a:t>
            </a:r>
            <a:r>
              <a:rPr lang="ru-RU" dirty="0" err="1" smtClean="0"/>
              <a:t>блокчейн</a:t>
            </a:r>
            <a:endParaRPr lang="ru-RU" dirty="0" smtClean="0"/>
          </a:p>
          <a:p>
            <a:pPr>
              <a:buFont typeface="Wingdings" charset="2"/>
              <a:buChar char="§"/>
            </a:pPr>
            <a:r>
              <a:rPr lang="ru-RU" dirty="0" smtClean="0"/>
              <a:t>Загрузка объемных документов в хранилище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Вместе с системой управления ключами может выступать как </a:t>
            </a:r>
            <a:r>
              <a:rPr lang="en-US" dirty="0" smtClean="0"/>
              <a:t>paywall</a:t>
            </a:r>
            <a:endParaRPr lang="ru-RU" dirty="0"/>
          </a:p>
          <a:p>
            <a:pPr>
              <a:buFont typeface="Calibri" charset="0"/>
              <a:buChar char="ᮐ奶翿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58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ru-RU" dirty="0" smtClean="0"/>
              <a:t>На начальном этапе </a:t>
            </a:r>
            <a:r>
              <a:rPr lang="mr-IN" dirty="0" smtClean="0"/>
              <a:t>–</a:t>
            </a:r>
            <a:r>
              <a:rPr lang="ru-RU" dirty="0" smtClean="0"/>
              <a:t> частный </a:t>
            </a:r>
            <a:r>
              <a:rPr lang="ru-RU" dirty="0" err="1" smtClean="0"/>
              <a:t>блокчейн</a:t>
            </a:r>
            <a:r>
              <a:rPr lang="ru-RU" dirty="0" smtClean="0"/>
              <a:t>, свой хостинг и отсутствие прямого доступа для участников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Хранение всех записей о контрагентах и их изменениях (кто и когда внес запись)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Ссылки на внешние ресурсы и криптографические примитивы для подтверждения аутентичности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В будущем возможно раскрытие </a:t>
            </a:r>
            <a:r>
              <a:rPr lang="ru-RU" dirty="0" err="1" smtClean="0"/>
              <a:t>блокчейна</a:t>
            </a:r>
            <a:r>
              <a:rPr lang="ru-RU" dirty="0" smtClean="0"/>
              <a:t> для всех участников</a:t>
            </a:r>
            <a:endParaRPr lang="ru-RU" dirty="0"/>
          </a:p>
          <a:p>
            <a:pPr>
              <a:buFont typeface="Calibri" charset="0"/>
              <a:buChar char="ᮐ奶翿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ru-RU" dirty="0" smtClean="0"/>
              <a:t>Быстрая реализация базового функционала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За счет централизации на начале </a:t>
            </a:r>
            <a:r>
              <a:rPr lang="mr-IN" dirty="0" smtClean="0"/>
              <a:t>–</a:t>
            </a:r>
            <a:r>
              <a:rPr lang="ru-RU" dirty="0" smtClean="0"/>
              <a:t> быстрое добавление новых возможностей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По мере развития - возможность миграции на архитектуру без центральных узлов</a:t>
            </a:r>
          </a:p>
          <a:p>
            <a:pPr>
              <a:buFont typeface="Wingdings" charset="2"/>
              <a:buChar char="§"/>
            </a:pPr>
            <a:r>
              <a:rPr lang="ru-RU" dirty="0" smtClean="0"/>
              <a:t>Примерный срок реализации </a:t>
            </a:r>
            <a:r>
              <a:rPr lang="mr-IN" dirty="0" smtClean="0"/>
              <a:t>–</a:t>
            </a:r>
            <a:r>
              <a:rPr lang="ru-RU" dirty="0" smtClean="0"/>
              <a:t> 3 месяца, 2 </a:t>
            </a:r>
            <a:r>
              <a:rPr lang="mr-IN" dirty="0" smtClean="0"/>
              <a:t>–</a:t>
            </a:r>
            <a:r>
              <a:rPr lang="ru-RU" dirty="0" smtClean="0"/>
              <a:t> разработка, 1 </a:t>
            </a:r>
            <a:r>
              <a:rPr lang="mr-IN" dirty="0" smtClean="0"/>
              <a:t>–</a:t>
            </a:r>
            <a:r>
              <a:rPr lang="ru-RU" dirty="0" smtClean="0"/>
              <a:t> развертывание и тестирование</a:t>
            </a:r>
            <a:endParaRPr lang="ru-RU" dirty="0"/>
          </a:p>
          <a:p>
            <a:pPr>
              <a:buFont typeface="Calibri" charset="0"/>
              <a:buChar char="ᮐ奶翿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31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6" y="1783082"/>
            <a:ext cx="5495108" cy="41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36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691</TotalTime>
  <Words>217</Words>
  <Application>Microsoft Macintosh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Wingdings</vt:lpstr>
      <vt:lpstr>Ретро</vt:lpstr>
      <vt:lpstr>Презентация PowerPoint</vt:lpstr>
      <vt:lpstr>Обзор</vt:lpstr>
      <vt:lpstr>Структура</vt:lpstr>
      <vt:lpstr>Система управления ключами доступа </vt:lpstr>
      <vt:lpstr>REST API</vt:lpstr>
      <vt:lpstr>Blockchain</vt:lpstr>
      <vt:lpstr>Результат</vt:lpstr>
      <vt:lpstr>Спасибо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Vlasov</dc:creator>
  <cp:lastModifiedBy>Alexander Vlasov</cp:lastModifiedBy>
  <cp:revision>11</cp:revision>
  <dcterms:created xsi:type="dcterms:W3CDTF">2017-01-30T19:09:13Z</dcterms:created>
  <dcterms:modified xsi:type="dcterms:W3CDTF">2017-06-19T13:06:56Z</dcterms:modified>
</cp:coreProperties>
</file>