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2" r:id="rId5"/>
    <p:sldId id="257" r:id="rId6"/>
    <p:sldId id="273" r:id="rId7"/>
    <p:sldId id="274" r:id="rId8"/>
    <p:sldId id="263" r:id="rId9"/>
    <p:sldId id="266" r:id="rId10"/>
    <p:sldId id="267" r:id="rId11"/>
    <p:sldId id="269" r:id="rId12"/>
    <p:sldId id="271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BFC"/>
    <a:srgbClr val="FD9940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6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91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15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03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2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1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70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1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1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ADDE-D80E-4C83-B2AB-89170C5D02DC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83B6-8747-4088-AB35-4883C6F34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47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0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9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27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8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993604-F104-0F44-9407-696B749851B6}"/>
              </a:ext>
            </a:extLst>
          </p:cNvPr>
          <p:cNvSpPr txBox="1"/>
          <p:nvPr/>
        </p:nvSpPr>
        <p:spPr>
          <a:xfrm>
            <a:off x="7371471" y="2598003"/>
            <a:ext cx="4559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@</a:t>
            </a:r>
            <a:r>
              <a:rPr lang="en-US" sz="4800" b="1" dirty="0" err="1">
                <a:solidFill>
                  <a:schemeClr val="bg1"/>
                </a:solidFill>
              </a:rPr>
              <a:t>barryWhiteHat</a:t>
            </a:r>
            <a:endParaRPr lang="ru-RU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4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6"/>
          <a:stretch/>
        </p:blipFill>
        <p:spPr>
          <a:xfrm>
            <a:off x="1801257" y="0"/>
            <a:ext cx="10390743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4CA0CB-673B-AF4F-8FD7-008EDFE0DC47}"/>
              </a:ext>
            </a:extLst>
          </p:cNvPr>
          <p:cNvSpPr/>
          <p:nvPr/>
        </p:nvSpPr>
        <p:spPr>
          <a:xfrm rot="16200000">
            <a:off x="-2430966" y="2430967"/>
            <a:ext cx="6858001" cy="1996069"/>
          </a:xfrm>
          <a:prstGeom prst="rect">
            <a:avLst/>
          </a:prstGeom>
          <a:solidFill>
            <a:srgbClr val="699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F16D2-C7EC-C14B-9156-89379FA47102}"/>
              </a:ext>
            </a:extLst>
          </p:cNvPr>
          <p:cNvSpPr/>
          <p:nvPr/>
        </p:nvSpPr>
        <p:spPr>
          <a:xfrm>
            <a:off x="3250037" y="3429000"/>
            <a:ext cx="8941963" cy="1996069"/>
          </a:xfrm>
          <a:prstGeom prst="rect">
            <a:avLst/>
          </a:prstGeom>
          <a:solidFill>
            <a:srgbClr val="699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5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D0659F-CF0B-464D-8744-824DA56398B0}"/>
              </a:ext>
            </a:extLst>
          </p:cNvPr>
          <p:cNvSpPr/>
          <p:nvPr/>
        </p:nvSpPr>
        <p:spPr>
          <a:xfrm>
            <a:off x="0" y="0"/>
            <a:ext cx="12192000" cy="4800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B0C54-7AEE-8044-8296-9F0C3DEA673E}"/>
              </a:ext>
            </a:extLst>
          </p:cNvPr>
          <p:cNvSpPr/>
          <p:nvPr/>
        </p:nvSpPr>
        <p:spPr>
          <a:xfrm>
            <a:off x="7692511" y="3250664"/>
            <a:ext cx="2486722" cy="2562893"/>
          </a:xfrm>
          <a:prstGeom prst="rect">
            <a:avLst/>
          </a:prstGeom>
          <a:solidFill>
            <a:srgbClr val="FD9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Ethereum</a:t>
            </a:r>
            <a:endParaRPr lang="ru-RU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E9C23-1764-AB40-BE14-A2515987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36" y="4800683"/>
            <a:ext cx="6502400" cy="812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61CE7-67A1-0A44-94C6-1C21D72DACE2}"/>
              </a:ext>
            </a:extLst>
          </p:cNvPr>
          <p:cNvSpPr/>
          <p:nvPr/>
        </p:nvSpPr>
        <p:spPr>
          <a:xfrm>
            <a:off x="2109690" y="3214641"/>
            <a:ext cx="2486722" cy="2562893"/>
          </a:xfrm>
          <a:prstGeom prst="rect">
            <a:avLst/>
          </a:prstGeom>
          <a:solidFill>
            <a:srgbClr val="699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Oracle</a:t>
            </a:r>
            <a:endParaRPr lang="ru-RU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5BDDE-948F-9D4D-A58D-85DBA6EC0C67}"/>
              </a:ext>
            </a:extLst>
          </p:cNvPr>
          <p:cNvSpPr/>
          <p:nvPr/>
        </p:nvSpPr>
        <p:spPr>
          <a:xfrm>
            <a:off x="2109690" y="164490"/>
            <a:ext cx="8764635" cy="1132471"/>
          </a:xfrm>
          <a:prstGeom prst="rect">
            <a:avLst/>
          </a:prstGeom>
          <a:solidFill>
            <a:srgbClr val="699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How it works currently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65744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D0659F-CF0B-464D-8744-824DA56398B0}"/>
              </a:ext>
            </a:extLst>
          </p:cNvPr>
          <p:cNvSpPr/>
          <p:nvPr/>
        </p:nvSpPr>
        <p:spPr>
          <a:xfrm>
            <a:off x="0" y="0"/>
            <a:ext cx="12192000" cy="4800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B0C54-7AEE-8044-8296-9F0C3DEA673E}"/>
              </a:ext>
            </a:extLst>
          </p:cNvPr>
          <p:cNvSpPr/>
          <p:nvPr/>
        </p:nvSpPr>
        <p:spPr>
          <a:xfrm>
            <a:off x="7692511" y="3250664"/>
            <a:ext cx="2486722" cy="2562893"/>
          </a:xfrm>
          <a:prstGeom prst="rect">
            <a:avLst/>
          </a:prstGeom>
          <a:solidFill>
            <a:srgbClr val="FD9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Ethereum</a:t>
            </a:r>
            <a:endParaRPr lang="ru-RU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E9C23-1764-AB40-BE14-A2515987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36" y="4800683"/>
            <a:ext cx="6502400" cy="812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61CE7-67A1-0A44-94C6-1C21D72DACE2}"/>
              </a:ext>
            </a:extLst>
          </p:cNvPr>
          <p:cNvSpPr/>
          <p:nvPr/>
        </p:nvSpPr>
        <p:spPr>
          <a:xfrm>
            <a:off x="2672622" y="3250664"/>
            <a:ext cx="1911829" cy="1438505"/>
          </a:xfrm>
          <a:prstGeom prst="rect">
            <a:avLst/>
          </a:prstGeom>
          <a:solidFill>
            <a:srgbClr val="699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Oracle</a:t>
            </a:r>
            <a:endParaRPr lang="ru-RU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5BDDE-948F-9D4D-A58D-85DBA6EC0C67}"/>
              </a:ext>
            </a:extLst>
          </p:cNvPr>
          <p:cNvSpPr/>
          <p:nvPr/>
        </p:nvSpPr>
        <p:spPr>
          <a:xfrm>
            <a:off x="2109690" y="164490"/>
            <a:ext cx="8764635" cy="1132471"/>
          </a:xfrm>
          <a:prstGeom prst="rect">
            <a:avLst/>
          </a:prstGeom>
          <a:solidFill>
            <a:srgbClr val="699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How it works currently</a:t>
            </a:r>
            <a:endParaRPr lang="ru-RU" sz="4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38DC04-01AE-894C-AAA3-3915026B6423}"/>
              </a:ext>
            </a:extLst>
          </p:cNvPr>
          <p:cNvSpPr/>
          <p:nvPr/>
        </p:nvSpPr>
        <p:spPr>
          <a:xfrm>
            <a:off x="1133839" y="4245920"/>
            <a:ext cx="1911829" cy="1438505"/>
          </a:xfrm>
          <a:prstGeom prst="rect">
            <a:avLst/>
          </a:prstGeom>
          <a:solidFill>
            <a:srgbClr val="699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Oracle</a:t>
            </a:r>
            <a:endParaRPr lang="ru-RU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CA850-13EE-E646-9387-40B9B43E3E6C}"/>
              </a:ext>
            </a:extLst>
          </p:cNvPr>
          <p:cNvSpPr/>
          <p:nvPr/>
        </p:nvSpPr>
        <p:spPr>
          <a:xfrm>
            <a:off x="3045668" y="4598477"/>
            <a:ext cx="1911829" cy="1438505"/>
          </a:xfrm>
          <a:prstGeom prst="rect">
            <a:avLst/>
          </a:prstGeom>
          <a:solidFill>
            <a:srgbClr val="699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Oracle</a:t>
            </a:r>
            <a:endParaRPr lang="ru-RU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BF9C10-7639-9446-A636-32ABEDBD9AB4}"/>
              </a:ext>
            </a:extLst>
          </p:cNvPr>
          <p:cNvSpPr/>
          <p:nvPr/>
        </p:nvSpPr>
        <p:spPr>
          <a:xfrm>
            <a:off x="771468" y="2941689"/>
            <a:ext cx="1911829" cy="1438505"/>
          </a:xfrm>
          <a:prstGeom prst="rect">
            <a:avLst/>
          </a:prstGeom>
          <a:solidFill>
            <a:srgbClr val="699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Oracle</a:t>
            </a:r>
            <a:endParaRPr lang="ru-RU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6A7E25-1EEE-F748-BB9D-A48ABC7D01F3}"/>
              </a:ext>
            </a:extLst>
          </p:cNvPr>
          <p:cNvSpPr/>
          <p:nvPr/>
        </p:nvSpPr>
        <p:spPr>
          <a:xfrm>
            <a:off x="478301" y="2644774"/>
            <a:ext cx="4586067" cy="3615349"/>
          </a:xfrm>
          <a:prstGeom prst="rect">
            <a:avLst/>
          </a:prstGeom>
          <a:noFill/>
          <a:ln>
            <a:solidFill>
              <a:srgbClr val="699B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977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D0659F-CF0B-464D-8744-824DA56398B0}"/>
              </a:ext>
            </a:extLst>
          </p:cNvPr>
          <p:cNvSpPr/>
          <p:nvPr/>
        </p:nvSpPr>
        <p:spPr>
          <a:xfrm>
            <a:off x="0" y="0"/>
            <a:ext cx="12192000" cy="4800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B0C54-7AEE-8044-8296-9F0C3DEA673E}"/>
              </a:ext>
            </a:extLst>
          </p:cNvPr>
          <p:cNvSpPr/>
          <p:nvPr/>
        </p:nvSpPr>
        <p:spPr>
          <a:xfrm>
            <a:off x="2109690" y="4965173"/>
            <a:ext cx="8764636" cy="1152523"/>
          </a:xfrm>
          <a:prstGeom prst="rect">
            <a:avLst/>
          </a:prstGeom>
          <a:solidFill>
            <a:srgbClr val="FD9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Expensive: we use a lot of gas</a:t>
            </a:r>
            <a:endParaRPr lang="ru-RU" sz="3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5BDDE-948F-9D4D-A58D-85DBA6EC0C67}"/>
              </a:ext>
            </a:extLst>
          </p:cNvPr>
          <p:cNvSpPr/>
          <p:nvPr/>
        </p:nvSpPr>
        <p:spPr>
          <a:xfrm>
            <a:off x="2109690" y="164490"/>
            <a:ext cx="8764635" cy="1132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99BFC"/>
                </a:solidFill>
              </a:rPr>
              <a:t>Some problems there:</a:t>
            </a:r>
            <a:endParaRPr lang="ru-RU" sz="4400" b="1" dirty="0">
              <a:solidFill>
                <a:srgbClr val="699BF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82ABBC-6B2D-F545-9EE4-8543590D2DA2}"/>
              </a:ext>
            </a:extLst>
          </p:cNvPr>
          <p:cNvSpPr/>
          <p:nvPr/>
        </p:nvSpPr>
        <p:spPr>
          <a:xfrm>
            <a:off x="2109689" y="3430973"/>
            <a:ext cx="8764636" cy="1152523"/>
          </a:xfrm>
          <a:prstGeom prst="rect">
            <a:avLst/>
          </a:prstGeom>
          <a:solidFill>
            <a:srgbClr val="FD9940"/>
          </a:solidFill>
          <a:ln>
            <a:solidFill>
              <a:srgbClr val="FD994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Complex and not Scalable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3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5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77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</Words>
  <Application>Microsoft Macintosh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LuckyBrr</dc:creator>
  <cp:lastModifiedBy>Козлов Никита</cp:lastModifiedBy>
  <cp:revision>18</cp:revision>
  <dcterms:created xsi:type="dcterms:W3CDTF">2018-09-08T22:04:53Z</dcterms:created>
  <dcterms:modified xsi:type="dcterms:W3CDTF">2018-09-09T07:20:26Z</dcterms:modified>
</cp:coreProperties>
</file>