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7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8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B960405-C041-48F1-5C48-6899A38EA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367" r="-2" b="8078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C43F0F-46BF-7D94-5516-86AC93F00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By: Rolando </a:t>
            </a:r>
            <a:r>
              <a:rPr lang="en-US" dirty="0" err="1">
                <a:solidFill>
                  <a:srgbClr val="FFFFFF"/>
                </a:solidFill>
              </a:rPr>
              <a:t>Banasco</a:t>
            </a:r>
            <a:r>
              <a:rPr lang="en-US" dirty="0">
                <a:solidFill>
                  <a:srgbClr val="FFFFFF"/>
                </a:solidFill>
              </a:rPr>
              <a:t> Cuellar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Shahe </a:t>
            </a:r>
            <a:r>
              <a:rPr lang="en-US" dirty="0" err="1">
                <a:solidFill>
                  <a:srgbClr val="FFFFFF"/>
                </a:solidFill>
              </a:rPr>
              <a:t>Bannis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Devrin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Aiden Tiongson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B5DBC-21E0-BAB3-0F05-AE5815AAA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268412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9A36-B05C-39B6-77F4-2A5A5D1C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BE88-0BED-948A-E719-BCCCD55C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3258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Footlight MT Light</vt:lpstr>
      <vt:lpstr>ArchVTI</vt:lpstr>
      <vt:lpstr>By: Rolando Banasco Cuellar Shahe Bannis Devrin Aiden Tiongson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Rolando Banasco Cuellar Shahe Bannir Devrin</dc:title>
  <dc:creator>Rolando Banasco Cuellar</dc:creator>
  <cp:lastModifiedBy>Rolando Banasco Cuellar</cp:lastModifiedBy>
  <cp:revision>2</cp:revision>
  <dcterms:created xsi:type="dcterms:W3CDTF">2022-11-16T02:56:19Z</dcterms:created>
  <dcterms:modified xsi:type="dcterms:W3CDTF">2022-11-16T03:06:28Z</dcterms:modified>
</cp:coreProperties>
</file>